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1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91" r:id="rId5"/>
    <p:sldMasterId id="214748369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2" roundtripDataSignature="AMtx7mgCvJn/52YDeIYBSW63YYQGhZeJ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2" Type="http://customschemas.google.com/relationships/presentationmetadata" Target="meta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94B-4098-A85C-9A2B2892A56B}"/>
              </c:ext>
            </c:extLst>
          </c:dPt>
          <c:dPt>
            <c:idx val="1"/>
            <c:bubble3D val="0"/>
            <c:explosion val="12"/>
            <c:extLst xmlns:c16r2="http://schemas.microsoft.com/office/drawing/2015/06/chart">
              <c:ext xmlns:c16="http://schemas.microsoft.com/office/drawing/2014/chart" uri="{C3380CC4-5D6E-409C-BE32-E72D297353CC}">
                <c16:uniqueId val="{00000003-A94B-4098-A85C-9A2B2892A56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94B-4098-A85C-9A2B2892A5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2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497-4995-AB3F-F8D96F29E136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497-4995-AB3F-F8D96F29E13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497-4995-AB3F-F8D96F29E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94B-4098-A85C-9A2B2892A56B}"/>
              </c:ext>
            </c:extLst>
          </c:dPt>
          <c:dPt>
            <c:idx val="1"/>
            <c:bubble3D val="0"/>
            <c:explosion val="12"/>
            <c:extLst xmlns:c16r2="http://schemas.microsoft.com/office/drawing/2015/06/chart">
              <c:ext xmlns:c16="http://schemas.microsoft.com/office/drawing/2014/chart" uri="{C3380CC4-5D6E-409C-BE32-E72D297353CC}">
                <c16:uniqueId val="{00000003-A94B-4098-A85C-9A2B2892A56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94B-4098-A85C-9A2B2892A5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2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497-4995-AB3F-F8D96F29E136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497-4995-AB3F-F8D96F29E13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497-4995-AB3F-F8D96F29E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05C-4EA0-9510-4071245745B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05C-4EA0-9510-4071245745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05C-4EA0-9510-4071245745B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05C-4EA0-9510-4071245745B7}"/>
              </c:ext>
            </c:extLst>
          </c:dPt>
          <c:dPt>
            <c:idx val="4"/>
            <c:invertIfNegative val="0"/>
            <c:bubble3D val="0"/>
            <c:spPr>
              <a:solidFill>
                <a:srgbClr val="ED7D31"/>
              </a:solidFill>
              <a:ln w="31750" cap="rnd" cmpd="sng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05C-4EA0-9510-4071245745B7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05C-4EA0-9510-4071245745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279819168"/>
        <c:axId val="279818384"/>
      </c:barChart>
      <c:catAx>
        <c:axId val="2798191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79818384"/>
        <c:crosses val="autoZero"/>
        <c:auto val="1"/>
        <c:lblAlgn val="ctr"/>
        <c:lblOffset val="100"/>
        <c:noMultiLvlLbl val="0"/>
      </c:catAx>
      <c:valAx>
        <c:axId val="2798183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798191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6" name="Google Shape;886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8" name="Google Shape;898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8" name="Google Shape;918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0" name="Google Shape;930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9" name="Google Shape;939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5" name="Google Shape;945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5" name="Google Shape;955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7" name="Google Shape;967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0" name="Google Shape;1430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2" name="Google Shape;1442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3" name="Google Shape;1453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8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0" name="Google Shape;1510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1" name="Google Shape;1561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ND CONTENTS LAYOUT_04">
  <p:cSld name="IMAGE AND CONTENTS LAYOUT_04">
    <p:bg>
      <p:bgPr>
        <a:solidFill>
          <a:schemeClr val="lt1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5"/>
          <p:cNvSpPr/>
          <p:nvPr>
            <p:ph idx="2" type="pic"/>
          </p:nvPr>
        </p:nvSpPr>
        <p:spPr>
          <a:xfrm>
            <a:off x="0" y="1"/>
            <a:ext cx="12192000" cy="38840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8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58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ontents slide layout">
  <p:cSld name="23_Contents slide layou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ontents slide layout">
  <p:cSld name="18_Contents slide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0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0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-Images &amp; Contents">
  <p:cSld name="1-Images &amp; Conten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1"/>
          <p:cNvSpPr/>
          <p:nvPr>
            <p:ph idx="2" type="pic"/>
          </p:nvPr>
        </p:nvSpPr>
        <p:spPr>
          <a:xfrm>
            <a:off x="4227514" y="0"/>
            <a:ext cx="796448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Basic Layout">
  <p:cSld name="18_Basic Layou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2"/>
          <p:cNvSpPr/>
          <p:nvPr/>
        </p:nvSpPr>
        <p:spPr>
          <a:xfrm>
            <a:off x="0" y="0"/>
            <a:ext cx="3791744" cy="6858000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62"/>
          <p:cNvSpPr/>
          <p:nvPr/>
        </p:nvSpPr>
        <p:spPr>
          <a:xfrm>
            <a:off x="4065588" y="1966913"/>
            <a:ext cx="4060825" cy="2924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ontents slide layout">
  <p:cSld name="21_Contents slide layou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s &amp; Contents Layout">
  <p:cSld name="Images &amp; Contents Layou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4"/>
          <p:cNvSpPr/>
          <p:nvPr>
            <p:ph idx="2" type="pic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3" name="Google Shape;43;p64"/>
          <p:cNvSpPr/>
          <p:nvPr/>
        </p:nvSpPr>
        <p:spPr>
          <a:xfrm>
            <a:off x="0" y="0"/>
            <a:ext cx="2038350" cy="6858000"/>
          </a:xfrm>
          <a:prstGeom prst="rect">
            <a:avLst/>
          </a:prstGeom>
          <a:solidFill>
            <a:srgbClr val="256B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Image slide layout">
  <p:cSld name="4_Image slide layou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5"/>
          <p:cNvSpPr/>
          <p:nvPr/>
        </p:nvSpPr>
        <p:spPr>
          <a:xfrm>
            <a:off x="0" y="2276872"/>
            <a:ext cx="12192000" cy="2736304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65"/>
          <p:cNvSpPr/>
          <p:nvPr>
            <p:ph idx="2" type="pic"/>
          </p:nvPr>
        </p:nvSpPr>
        <p:spPr>
          <a:xfrm>
            <a:off x="4968356" y="1"/>
            <a:ext cx="7223645" cy="655801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ontents slide layout">
  <p:cSld name="16_Contents slide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ontents slide layout">
  <p:cSld name="6_Contents slide layout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47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Image slide layout">
  <p:cSld name="5_Image slide layou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7"/>
          <p:cNvSpPr/>
          <p:nvPr>
            <p:ph idx="2" type="pic"/>
          </p:nvPr>
        </p:nvSpPr>
        <p:spPr>
          <a:xfrm>
            <a:off x="3353072" y="2"/>
            <a:ext cx="5472876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8"/>
          <p:cNvSpPr txBox="1"/>
          <p:nvPr>
            <p:ph idx="1" type="body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ontents slide layout">
  <p:cSld name="17_Contents slide layou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9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69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0"/>
          <p:cNvSpPr txBox="1"/>
          <p:nvPr>
            <p:ph idx="1" type="body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3"/>
          <p:cNvSpPr txBox="1"/>
          <p:nvPr>
            <p:ph idx="1" type="body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D9D9C"/>
              </a:buClr>
              <a:buSzPts val="5400"/>
              <a:buFont typeface="Arial"/>
              <a:buNone/>
              <a:defRPr b="0" sz="5400">
                <a:solidFill>
                  <a:srgbClr val="9D9D9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4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ontents slide layout">
  <p:cSld name="4_Contents slide layou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6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">
  <p:cSld name="11_Contents slide layou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7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77"/>
          <p:cNvSpPr/>
          <p:nvPr/>
        </p:nvSpPr>
        <p:spPr>
          <a:xfrm>
            <a:off x="0" y="5753100"/>
            <a:ext cx="121920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8"/>
          <p:cNvSpPr txBox="1"/>
          <p:nvPr>
            <p:ph idx="1" type="body"/>
          </p:nvPr>
        </p:nvSpPr>
        <p:spPr>
          <a:xfrm>
            <a:off x="-2583427" y="36569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68" name="Google Shape;68;p78"/>
          <p:cNvGrpSpPr/>
          <p:nvPr/>
        </p:nvGrpSpPr>
        <p:grpSpPr>
          <a:xfrm rot="1888331">
            <a:off x="5552423" y="39204"/>
            <a:ext cx="722931" cy="632457"/>
            <a:chOff x="8338351" y="-2"/>
            <a:chExt cx="722931" cy="632457"/>
          </a:xfrm>
        </p:grpSpPr>
        <p:sp>
          <p:nvSpPr>
            <p:cNvPr id="69" name="Google Shape;69;p78"/>
            <p:cNvSpPr/>
            <p:nvPr/>
          </p:nvSpPr>
          <p:spPr>
            <a:xfrm flipH="1" rot="2020309">
              <a:off x="8426854" y="66578"/>
              <a:ext cx="370727" cy="431438"/>
            </a:xfrm>
            <a:custGeom>
              <a:rect b="b" l="l" r="r" t="t"/>
              <a:pathLst>
                <a:path extrusionOk="0" h="3181350" w="2733675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78"/>
            <p:cNvSpPr/>
            <p:nvPr/>
          </p:nvSpPr>
          <p:spPr>
            <a:xfrm flipH="1" rot="4488973">
              <a:off x="8764584" y="316632"/>
              <a:ext cx="210609" cy="339475"/>
            </a:xfrm>
            <a:custGeom>
              <a:rect b="b" l="l" r="r" t="t"/>
              <a:pathLst>
                <a:path extrusionOk="0" h="3362325" w="2085975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" name="Google Shape;71;p78"/>
          <p:cNvGrpSpPr/>
          <p:nvPr/>
        </p:nvGrpSpPr>
        <p:grpSpPr>
          <a:xfrm rot="-5400000">
            <a:off x="-45551" y="389274"/>
            <a:ext cx="722931" cy="632457"/>
            <a:chOff x="8338351" y="-2"/>
            <a:chExt cx="722931" cy="632457"/>
          </a:xfrm>
        </p:grpSpPr>
        <p:sp>
          <p:nvSpPr>
            <p:cNvPr id="72" name="Google Shape;72;p78"/>
            <p:cNvSpPr/>
            <p:nvPr/>
          </p:nvSpPr>
          <p:spPr>
            <a:xfrm flipH="1" rot="2020309">
              <a:off x="8426854" y="66578"/>
              <a:ext cx="370727" cy="431438"/>
            </a:xfrm>
            <a:custGeom>
              <a:rect b="b" l="l" r="r" t="t"/>
              <a:pathLst>
                <a:path extrusionOk="0" h="3181350" w="2733675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78"/>
            <p:cNvSpPr/>
            <p:nvPr/>
          </p:nvSpPr>
          <p:spPr>
            <a:xfrm flipH="1" rot="4488973">
              <a:off x="8764584" y="316632"/>
              <a:ext cx="210609" cy="339475"/>
            </a:xfrm>
            <a:custGeom>
              <a:rect b="b" l="l" r="r" t="t"/>
              <a:pathLst>
                <a:path extrusionOk="0" h="3362325" w="2085975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Google Shape;74;p78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ontents slide layout">
  <p:cSld name="8_Contents slide layou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9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">
  <p:cSld name="Image slide layou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8"/>
          <p:cNvSpPr/>
          <p:nvPr>
            <p:ph idx="2" type="pic"/>
          </p:nvPr>
        </p:nvSpPr>
        <p:spPr>
          <a:xfrm>
            <a:off x="671667" y="230340"/>
            <a:ext cx="10828239" cy="355938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ontents slide layout">
  <p:cSld name="10_Contents slide layou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0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ontents slide layout">
  <p:cSld name="19_Contents slide layou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1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81" name="Google Shape;81;p81"/>
          <p:cNvGrpSpPr/>
          <p:nvPr/>
        </p:nvGrpSpPr>
        <p:grpSpPr>
          <a:xfrm>
            <a:off x="10671981" y="4939691"/>
            <a:ext cx="1421632" cy="1824525"/>
            <a:chOff x="10233026" y="4341813"/>
            <a:chExt cx="1960562" cy="2516188"/>
          </a:xfrm>
        </p:grpSpPr>
        <p:sp>
          <p:nvSpPr>
            <p:cNvPr id="82" name="Google Shape;82;p81"/>
            <p:cNvSpPr/>
            <p:nvPr/>
          </p:nvSpPr>
          <p:spPr>
            <a:xfrm>
              <a:off x="10233026" y="4341813"/>
              <a:ext cx="1960562" cy="1982788"/>
            </a:xfrm>
            <a:custGeom>
              <a:rect b="b" l="l" r="r" t="t"/>
              <a:pathLst>
                <a:path extrusionOk="0" h="989" w="977">
                  <a:moveTo>
                    <a:pt x="0" y="134"/>
                  </a:moveTo>
                  <a:cubicBezTo>
                    <a:pt x="18" y="116"/>
                    <a:pt x="36" y="97"/>
                    <a:pt x="55" y="77"/>
                  </a:cubicBezTo>
                  <a:cubicBezTo>
                    <a:pt x="49" y="72"/>
                    <a:pt x="42" y="66"/>
                    <a:pt x="36" y="60"/>
                  </a:cubicBezTo>
                  <a:cubicBezTo>
                    <a:pt x="27" y="51"/>
                    <a:pt x="27" y="39"/>
                    <a:pt x="35" y="31"/>
                  </a:cubicBezTo>
                  <a:cubicBezTo>
                    <a:pt x="43" y="22"/>
                    <a:pt x="55" y="23"/>
                    <a:pt x="64" y="32"/>
                  </a:cubicBezTo>
                  <a:cubicBezTo>
                    <a:pt x="71" y="38"/>
                    <a:pt x="77" y="44"/>
                    <a:pt x="83" y="51"/>
                  </a:cubicBezTo>
                  <a:cubicBezTo>
                    <a:pt x="86" y="49"/>
                    <a:pt x="88" y="47"/>
                    <a:pt x="90" y="45"/>
                  </a:cubicBezTo>
                  <a:cubicBezTo>
                    <a:pt x="197" y="153"/>
                    <a:pt x="304" y="261"/>
                    <a:pt x="412" y="370"/>
                  </a:cubicBezTo>
                  <a:cubicBezTo>
                    <a:pt x="410" y="372"/>
                    <a:pt x="408" y="375"/>
                    <a:pt x="407" y="377"/>
                  </a:cubicBezTo>
                  <a:cubicBezTo>
                    <a:pt x="428" y="398"/>
                    <a:pt x="449" y="419"/>
                    <a:pt x="470" y="439"/>
                  </a:cubicBezTo>
                  <a:cubicBezTo>
                    <a:pt x="476" y="436"/>
                    <a:pt x="483" y="430"/>
                    <a:pt x="489" y="430"/>
                  </a:cubicBezTo>
                  <a:cubicBezTo>
                    <a:pt x="495" y="430"/>
                    <a:pt x="501" y="437"/>
                    <a:pt x="507" y="441"/>
                  </a:cubicBezTo>
                  <a:cubicBezTo>
                    <a:pt x="528" y="419"/>
                    <a:pt x="549" y="398"/>
                    <a:pt x="571" y="376"/>
                  </a:cubicBezTo>
                  <a:cubicBezTo>
                    <a:pt x="554" y="359"/>
                    <a:pt x="536" y="342"/>
                    <a:pt x="517" y="323"/>
                  </a:cubicBezTo>
                  <a:cubicBezTo>
                    <a:pt x="626" y="215"/>
                    <a:pt x="734" y="108"/>
                    <a:pt x="843" y="0"/>
                  </a:cubicBezTo>
                  <a:cubicBezTo>
                    <a:pt x="861" y="19"/>
                    <a:pt x="879" y="37"/>
                    <a:pt x="899" y="56"/>
                  </a:cubicBezTo>
                  <a:cubicBezTo>
                    <a:pt x="905" y="49"/>
                    <a:pt x="911" y="42"/>
                    <a:pt x="917" y="36"/>
                  </a:cubicBezTo>
                  <a:cubicBezTo>
                    <a:pt x="926" y="27"/>
                    <a:pt x="938" y="27"/>
                    <a:pt x="946" y="35"/>
                  </a:cubicBezTo>
                  <a:cubicBezTo>
                    <a:pt x="955" y="43"/>
                    <a:pt x="955" y="55"/>
                    <a:pt x="945" y="65"/>
                  </a:cubicBezTo>
                  <a:cubicBezTo>
                    <a:pt x="939" y="71"/>
                    <a:pt x="933" y="77"/>
                    <a:pt x="926" y="83"/>
                  </a:cubicBezTo>
                  <a:cubicBezTo>
                    <a:pt x="928" y="86"/>
                    <a:pt x="930" y="88"/>
                    <a:pt x="932" y="90"/>
                  </a:cubicBezTo>
                  <a:cubicBezTo>
                    <a:pt x="824" y="197"/>
                    <a:pt x="716" y="305"/>
                    <a:pt x="607" y="412"/>
                  </a:cubicBezTo>
                  <a:cubicBezTo>
                    <a:pt x="605" y="410"/>
                    <a:pt x="603" y="408"/>
                    <a:pt x="601" y="407"/>
                  </a:cubicBezTo>
                  <a:cubicBezTo>
                    <a:pt x="582" y="426"/>
                    <a:pt x="563" y="446"/>
                    <a:pt x="544" y="466"/>
                  </a:cubicBezTo>
                  <a:cubicBezTo>
                    <a:pt x="545" y="469"/>
                    <a:pt x="549" y="474"/>
                    <a:pt x="551" y="479"/>
                  </a:cubicBezTo>
                  <a:cubicBezTo>
                    <a:pt x="561" y="501"/>
                    <a:pt x="571" y="524"/>
                    <a:pt x="582" y="547"/>
                  </a:cubicBezTo>
                  <a:cubicBezTo>
                    <a:pt x="586" y="556"/>
                    <a:pt x="592" y="564"/>
                    <a:pt x="598" y="573"/>
                  </a:cubicBezTo>
                  <a:cubicBezTo>
                    <a:pt x="617" y="553"/>
                    <a:pt x="635" y="535"/>
                    <a:pt x="653" y="516"/>
                  </a:cubicBezTo>
                  <a:cubicBezTo>
                    <a:pt x="762" y="626"/>
                    <a:pt x="870" y="734"/>
                    <a:pt x="977" y="842"/>
                  </a:cubicBezTo>
                  <a:cubicBezTo>
                    <a:pt x="958" y="860"/>
                    <a:pt x="941" y="878"/>
                    <a:pt x="921" y="899"/>
                  </a:cubicBezTo>
                  <a:cubicBezTo>
                    <a:pt x="927" y="905"/>
                    <a:pt x="934" y="910"/>
                    <a:pt x="941" y="916"/>
                  </a:cubicBezTo>
                  <a:cubicBezTo>
                    <a:pt x="950" y="926"/>
                    <a:pt x="951" y="938"/>
                    <a:pt x="942" y="946"/>
                  </a:cubicBezTo>
                  <a:cubicBezTo>
                    <a:pt x="934" y="954"/>
                    <a:pt x="922" y="954"/>
                    <a:pt x="912" y="944"/>
                  </a:cubicBezTo>
                  <a:cubicBezTo>
                    <a:pt x="906" y="938"/>
                    <a:pt x="901" y="932"/>
                    <a:pt x="894" y="926"/>
                  </a:cubicBezTo>
                  <a:cubicBezTo>
                    <a:pt x="892" y="928"/>
                    <a:pt x="889" y="929"/>
                    <a:pt x="887" y="931"/>
                  </a:cubicBezTo>
                  <a:cubicBezTo>
                    <a:pt x="793" y="837"/>
                    <a:pt x="700" y="743"/>
                    <a:pt x="605" y="647"/>
                  </a:cubicBezTo>
                  <a:cubicBezTo>
                    <a:pt x="609" y="708"/>
                    <a:pt x="618" y="766"/>
                    <a:pt x="633" y="823"/>
                  </a:cubicBezTo>
                  <a:cubicBezTo>
                    <a:pt x="647" y="880"/>
                    <a:pt x="666" y="936"/>
                    <a:pt x="696" y="989"/>
                  </a:cubicBezTo>
                  <a:cubicBezTo>
                    <a:pt x="690" y="988"/>
                    <a:pt x="685" y="987"/>
                    <a:pt x="680" y="986"/>
                  </a:cubicBezTo>
                  <a:cubicBezTo>
                    <a:pt x="657" y="981"/>
                    <a:pt x="634" y="976"/>
                    <a:pt x="611" y="971"/>
                  </a:cubicBezTo>
                  <a:cubicBezTo>
                    <a:pt x="606" y="970"/>
                    <a:pt x="601" y="969"/>
                    <a:pt x="595" y="969"/>
                  </a:cubicBezTo>
                  <a:cubicBezTo>
                    <a:pt x="537" y="969"/>
                    <a:pt x="479" y="970"/>
                    <a:pt x="421" y="969"/>
                  </a:cubicBezTo>
                  <a:cubicBezTo>
                    <a:pt x="387" y="968"/>
                    <a:pt x="353" y="972"/>
                    <a:pt x="320" y="980"/>
                  </a:cubicBezTo>
                  <a:cubicBezTo>
                    <a:pt x="308" y="984"/>
                    <a:pt x="294" y="986"/>
                    <a:pt x="279" y="989"/>
                  </a:cubicBezTo>
                  <a:cubicBezTo>
                    <a:pt x="320" y="916"/>
                    <a:pt x="341" y="839"/>
                    <a:pt x="355" y="758"/>
                  </a:cubicBezTo>
                  <a:cubicBezTo>
                    <a:pt x="281" y="831"/>
                    <a:pt x="208" y="904"/>
                    <a:pt x="135" y="976"/>
                  </a:cubicBezTo>
                  <a:cubicBezTo>
                    <a:pt x="116" y="958"/>
                    <a:pt x="98" y="940"/>
                    <a:pt x="79" y="921"/>
                  </a:cubicBezTo>
                  <a:cubicBezTo>
                    <a:pt x="73" y="927"/>
                    <a:pt x="68" y="933"/>
                    <a:pt x="62" y="939"/>
                  </a:cubicBezTo>
                  <a:cubicBezTo>
                    <a:pt x="51" y="950"/>
                    <a:pt x="39" y="951"/>
                    <a:pt x="31" y="942"/>
                  </a:cubicBezTo>
                  <a:cubicBezTo>
                    <a:pt x="22" y="933"/>
                    <a:pt x="23" y="921"/>
                    <a:pt x="34" y="910"/>
                  </a:cubicBezTo>
                  <a:cubicBezTo>
                    <a:pt x="40" y="905"/>
                    <a:pt x="45" y="900"/>
                    <a:pt x="51" y="894"/>
                  </a:cubicBezTo>
                  <a:cubicBezTo>
                    <a:pt x="49" y="891"/>
                    <a:pt x="47" y="889"/>
                    <a:pt x="45" y="886"/>
                  </a:cubicBezTo>
                  <a:cubicBezTo>
                    <a:pt x="154" y="779"/>
                    <a:pt x="262" y="672"/>
                    <a:pt x="370" y="565"/>
                  </a:cubicBezTo>
                  <a:cubicBezTo>
                    <a:pt x="372" y="567"/>
                    <a:pt x="374" y="568"/>
                    <a:pt x="378" y="571"/>
                  </a:cubicBezTo>
                  <a:cubicBezTo>
                    <a:pt x="382" y="565"/>
                    <a:pt x="388" y="559"/>
                    <a:pt x="391" y="553"/>
                  </a:cubicBezTo>
                  <a:cubicBezTo>
                    <a:pt x="403" y="528"/>
                    <a:pt x="414" y="502"/>
                    <a:pt x="425" y="477"/>
                  </a:cubicBezTo>
                  <a:cubicBezTo>
                    <a:pt x="427" y="472"/>
                    <a:pt x="431" y="468"/>
                    <a:pt x="433" y="464"/>
                  </a:cubicBezTo>
                  <a:cubicBezTo>
                    <a:pt x="415" y="446"/>
                    <a:pt x="395" y="427"/>
                    <a:pt x="374" y="406"/>
                  </a:cubicBezTo>
                  <a:cubicBezTo>
                    <a:pt x="358" y="423"/>
                    <a:pt x="341" y="441"/>
                    <a:pt x="321" y="461"/>
                  </a:cubicBezTo>
                  <a:cubicBezTo>
                    <a:pt x="318" y="457"/>
                    <a:pt x="316" y="454"/>
                    <a:pt x="314" y="451"/>
                  </a:cubicBezTo>
                  <a:cubicBezTo>
                    <a:pt x="212" y="348"/>
                    <a:pt x="110" y="245"/>
                    <a:pt x="8" y="142"/>
                  </a:cubicBezTo>
                  <a:cubicBezTo>
                    <a:pt x="5" y="140"/>
                    <a:pt x="2" y="138"/>
                    <a:pt x="0" y="136"/>
                  </a:cubicBezTo>
                  <a:cubicBezTo>
                    <a:pt x="0" y="135"/>
                    <a:pt x="0" y="135"/>
                    <a:pt x="0" y="134"/>
                  </a:cubicBezTo>
                  <a:close/>
                  <a:moveTo>
                    <a:pt x="572" y="599"/>
                  </a:moveTo>
                  <a:cubicBezTo>
                    <a:pt x="562" y="590"/>
                    <a:pt x="553" y="581"/>
                    <a:pt x="544" y="572"/>
                  </a:cubicBezTo>
                  <a:cubicBezTo>
                    <a:pt x="541" y="570"/>
                    <a:pt x="537" y="568"/>
                    <a:pt x="533" y="568"/>
                  </a:cubicBezTo>
                  <a:cubicBezTo>
                    <a:pt x="503" y="568"/>
                    <a:pt x="473" y="568"/>
                    <a:pt x="443" y="568"/>
                  </a:cubicBezTo>
                  <a:cubicBezTo>
                    <a:pt x="440" y="568"/>
                    <a:pt x="437" y="568"/>
                    <a:pt x="435" y="570"/>
                  </a:cubicBezTo>
                  <a:cubicBezTo>
                    <a:pt x="425" y="579"/>
                    <a:pt x="416" y="590"/>
                    <a:pt x="407" y="599"/>
                  </a:cubicBezTo>
                  <a:cubicBezTo>
                    <a:pt x="411" y="604"/>
                    <a:pt x="415" y="608"/>
                    <a:pt x="418" y="611"/>
                  </a:cubicBezTo>
                  <a:cubicBezTo>
                    <a:pt x="427" y="610"/>
                    <a:pt x="435" y="608"/>
                    <a:pt x="442" y="608"/>
                  </a:cubicBezTo>
                  <a:cubicBezTo>
                    <a:pt x="474" y="608"/>
                    <a:pt x="506" y="608"/>
                    <a:pt x="538" y="608"/>
                  </a:cubicBezTo>
                  <a:cubicBezTo>
                    <a:pt x="543" y="608"/>
                    <a:pt x="548" y="610"/>
                    <a:pt x="553" y="612"/>
                  </a:cubicBezTo>
                  <a:cubicBezTo>
                    <a:pt x="563" y="616"/>
                    <a:pt x="573" y="622"/>
                    <a:pt x="583" y="627"/>
                  </a:cubicBezTo>
                  <a:cubicBezTo>
                    <a:pt x="584" y="626"/>
                    <a:pt x="585" y="625"/>
                    <a:pt x="586" y="624"/>
                  </a:cubicBezTo>
                  <a:cubicBezTo>
                    <a:pt x="578" y="618"/>
                    <a:pt x="571" y="613"/>
                    <a:pt x="564" y="607"/>
                  </a:cubicBezTo>
                  <a:cubicBezTo>
                    <a:pt x="567" y="604"/>
                    <a:pt x="569" y="602"/>
                    <a:pt x="572" y="599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81"/>
            <p:cNvSpPr/>
            <p:nvPr/>
          </p:nvSpPr>
          <p:spPr>
            <a:xfrm>
              <a:off x="10760075" y="6364288"/>
              <a:ext cx="901700" cy="493713"/>
            </a:xfrm>
            <a:custGeom>
              <a:rect b="b" l="l" r="r" t="t"/>
              <a:pathLst>
                <a:path extrusionOk="0" h="246" w="449">
                  <a:moveTo>
                    <a:pt x="91" y="246"/>
                  </a:moveTo>
                  <a:cubicBezTo>
                    <a:pt x="70" y="241"/>
                    <a:pt x="49" y="237"/>
                    <a:pt x="29" y="232"/>
                  </a:cubicBezTo>
                  <a:cubicBezTo>
                    <a:pt x="21" y="230"/>
                    <a:pt x="13" y="229"/>
                    <a:pt x="6" y="227"/>
                  </a:cubicBezTo>
                  <a:cubicBezTo>
                    <a:pt x="4" y="226"/>
                    <a:pt x="1" y="222"/>
                    <a:pt x="1" y="220"/>
                  </a:cubicBezTo>
                  <a:cubicBezTo>
                    <a:pt x="0" y="157"/>
                    <a:pt x="0" y="94"/>
                    <a:pt x="0" y="30"/>
                  </a:cubicBezTo>
                  <a:cubicBezTo>
                    <a:pt x="0" y="26"/>
                    <a:pt x="2" y="24"/>
                    <a:pt x="7" y="23"/>
                  </a:cubicBezTo>
                  <a:cubicBezTo>
                    <a:pt x="40" y="16"/>
                    <a:pt x="73" y="8"/>
                    <a:pt x="107" y="1"/>
                  </a:cubicBezTo>
                  <a:cubicBezTo>
                    <a:pt x="110" y="0"/>
                    <a:pt x="114" y="0"/>
                    <a:pt x="117" y="0"/>
                  </a:cubicBezTo>
                  <a:cubicBezTo>
                    <a:pt x="183" y="0"/>
                    <a:pt x="249" y="0"/>
                    <a:pt x="316" y="1"/>
                  </a:cubicBezTo>
                  <a:cubicBezTo>
                    <a:pt x="332" y="1"/>
                    <a:pt x="348" y="3"/>
                    <a:pt x="364" y="6"/>
                  </a:cubicBezTo>
                  <a:cubicBezTo>
                    <a:pt x="390" y="11"/>
                    <a:pt x="416" y="17"/>
                    <a:pt x="442" y="23"/>
                  </a:cubicBezTo>
                  <a:cubicBezTo>
                    <a:pt x="447" y="24"/>
                    <a:pt x="449" y="26"/>
                    <a:pt x="449" y="31"/>
                  </a:cubicBezTo>
                  <a:cubicBezTo>
                    <a:pt x="449" y="94"/>
                    <a:pt x="449" y="157"/>
                    <a:pt x="449" y="219"/>
                  </a:cubicBezTo>
                  <a:cubicBezTo>
                    <a:pt x="449" y="225"/>
                    <a:pt x="447" y="226"/>
                    <a:pt x="442" y="228"/>
                  </a:cubicBezTo>
                  <a:cubicBezTo>
                    <a:pt x="416" y="233"/>
                    <a:pt x="390" y="238"/>
                    <a:pt x="364" y="244"/>
                  </a:cubicBezTo>
                  <a:cubicBezTo>
                    <a:pt x="363" y="244"/>
                    <a:pt x="361" y="245"/>
                    <a:pt x="359" y="246"/>
                  </a:cubicBezTo>
                  <a:cubicBezTo>
                    <a:pt x="342" y="246"/>
                    <a:pt x="325" y="246"/>
                    <a:pt x="308" y="246"/>
                  </a:cubicBezTo>
                  <a:cubicBezTo>
                    <a:pt x="308" y="197"/>
                    <a:pt x="309" y="149"/>
                    <a:pt x="308" y="101"/>
                  </a:cubicBezTo>
                  <a:cubicBezTo>
                    <a:pt x="308" y="98"/>
                    <a:pt x="305" y="94"/>
                    <a:pt x="302" y="92"/>
                  </a:cubicBezTo>
                  <a:cubicBezTo>
                    <a:pt x="252" y="66"/>
                    <a:pt x="202" y="66"/>
                    <a:pt x="151" y="90"/>
                  </a:cubicBezTo>
                  <a:cubicBezTo>
                    <a:pt x="138" y="96"/>
                    <a:pt x="131" y="104"/>
                    <a:pt x="134" y="120"/>
                  </a:cubicBezTo>
                  <a:cubicBezTo>
                    <a:pt x="134" y="123"/>
                    <a:pt x="134" y="127"/>
                    <a:pt x="134" y="130"/>
                  </a:cubicBezTo>
                  <a:cubicBezTo>
                    <a:pt x="134" y="169"/>
                    <a:pt x="134" y="207"/>
                    <a:pt x="134" y="246"/>
                  </a:cubicBezTo>
                  <a:cubicBezTo>
                    <a:pt x="120" y="246"/>
                    <a:pt x="105" y="246"/>
                    <a:pt x="91" y="246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">
  <p:cSld name="13_Contents slide layou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2"/>
          <p:cNvSpPr/>
          <p:nvPr/>
        </p:nvSpPr>
        <p:spPr>
          <a:xfrm>
            <a:off x="-3" y="5943601"/>
            <a:ext cx="12192000" cy="885702"/>
          </a:xfrm>
          <a:custGeom>
            <a:rect b="b" l="l" r="r" t="t"/>
            <a:pathLst>
              <a:path extrusionOk="0" h="171" w="3840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rgbClr val="739A2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82"/>
          <p:cNvSpPr/>
          <p:nvPr/>
        </p:nvSpPr>
        <p:spPr>
          <a:xfrm>
            <a:off x="8312151" y="5183188"/>
            <a:ext cx="1366838" cy="1417637"/>
          </a:xfrm>
          <a:custGeom>
            <a:rect b="b" l="l" r="r" t="t"/>
            <a:pathLst>
              <a:path extrusionOk="0" h="453" w="437">
                <a:moveTo>
                  <a:pt x="275" y="453"/>
                </a:moveTo>
                <a:cubicBezTo>
                  <a:pt x="264" y="451"/>
                  <a:pt x="255" y="448"/>
                  <a:pt x="244" y="446"/>
                </a:cubicBezTo>
                <a:cubicBezTo>
                  <a:pt x="244" y="446"/>
                  <a:pt x="245" y="443"/>
                  <a:pt x="246" y="440"/>
                </a:cubicBezTo>
                <a:cubicBezTo>
                  <a:pt x="257" y="389"/>
                  <a:pt x="224" y="349"/>
                  <a:pt x="171" y="348"/>
                </a:cubicBezTo>
                <a:cubicBezTo>
                  <a:pt x="165" y="347"/>
                  <a:pt x="158" y="341"/>
                  <a:pt x="153" y="337"/>
                </a:cubicBezTo>
                <a:cubicBezTo>
                  <a:pt x="150" y="335"/>
                  <a:pt x="151" y="329"/>
                  <a:pt x="149" y="325"/>
                </a:cubicBezTo>
                <a:cubicBezTo>
                  <a:pt x="137" y="289"/>
                  <a:pt x="124" y="283"/>
                  <a:pt x="89" y="296"/>
                </a:cubicBezTo>
                <a:cubicBezTo>
                  <a:pt x="58" y="308"/>
                  <a:pt x="33" y="292"/>
                  <a:pt x="27" y="259"/>
                </a:cubicBezTo>
                <a:cubicBezTo>
                  <a:pt x="26" y="250"/>
                  <a:pt x="20" y="241"/>
                  <a:pt x="20" y="232"/>
                </a:cubicBezTo>
                <a:cubicBezTo>
                  <a:pt x="16" y="194"/>
                  <a:pt x="0" y="156"/>
                  <a:pt x="28" y="119"/>
                </a:cubicBezTo>
                <a:cubicBezTo>
                  <a:pt x="36" y="110"/>
                  <a:pt x="35" y="93"/>
                  <a:pt x="43" y="85"/>
                </a:cubicBezTo>
                <a:cubicBezTo>
                  <a:pt x="60" y="66"/>
                  <a:pt x="78" y="45"/>
                  <a:pt x="101" y="36"/>
                </a:cubicBezTo>
                <a:cubicBezTo>
                  <a:pt x="128" y="26"/>
                  <a:pt x="155" y="0"/>
                  <a:pt x="188" y="20"/>
                </a:cubicBezTo>
                <a:cubicBezTo>
                  <a:pt x="210" y="7"/>
                  <a:pt x="230" y="19"/>
                  <a:pt x="252" y="23"/>
                </a:cubicBezTo>
                <a:cubicBezTo>
                  <a:pt x="285" y="29"/>
                  <a:pt x="304" y="51"/>
                  <a:pt x="323" y="74"/>
                </a:cubicBezTo>
                <a:cubicBezTo>
                  <a:pt x="327" y="78"/>
                  <a:pt x="328" y="85"/>
                  <a:pt x="333" y="89"/>
                </a:cubicBezTo>
                <a:cubicBezTo>
                  <a:pt x="348" y="103"/>
                  <a:pt x="350" y="118"/>
                  <a:pt x="340" y="135"/>
                </a:cubicBezTo>
                <a:cubicBezTo>
                  <a:pt x="330" y="151"/>
                  <a:pt x="333" y="160"/>
                  <a:pt x="354" y="163"/>
                </a:cubicBezTo>
                <a:cubicBezTo>
                  <a:pt x="352" y="153"/>
                  <a:pt x="349" y="144"/>
                  <a:pt x="348" y="135"/>
                </a:cubicBezTo>
                <a:cubicBezTo>
                  <a:pt x="347" y="118"/>
                  <a:pt x="353" y="103"/>
                  <a:pt x="372" y="101"/>
                </a:cubicBezTo>
                <a:cubicBezTo>
                  <a:pt x="389" y="100"/>
                  <a:pt x="398" y="113"/>
                  <a:pt x="398" y="130"/>
                </a:cubicBezTo>
                <a:cubicBezTo>
                  <a:pt x="399" y="156"/>
                  <a:pt x="399" y="182"/>
                  <a:pt x="399" y="207"/>
                </a:cubicBezTo>
                <a:cubicBezTo>
                  <a:pt x="399" y="212"/>
                  <a:pt x="399" y="218"/>
                  <a:pt x="402" y="222"/>
                </a:cubicBezTo>
                <a:cubicBezTo>
                  <a:pt x="437" y="273"/>
                  <a:pt x="415" y="345"/>
                  <a:pt x="358" y="369"/>
                </a:cubicBezTo>
                <a:cubicBezTo>
                  <a:pt x="341" y="377"/>
                  <a:pt x="324" y="384"/>
                  <a:pt x="302" y="393"/>
                </a:cubicBezTo>
                <a:cubicBezTo>
                  <a:pt x="313" y="410"/>
                  <a:pt x="323" y="427"/>
                  <a:pt x="333" y="443"/>
                </a:cubicBezTo>
                <a:cubicBezTo>
                  <a:pt x="322" y="441"/>
                  <a:pt x="310" y="439"/>
                  <a:pt x="299" y="436"/>
                </a:cubicBezTo>
                <a:cubicBezTo>
                  <a:pt x="305" y="393"/>
                  <a:pt x="303" y="391"/>
                  <a:pt x="252" y="388"/>
                </a:cubicBezTo>
                <a:cubicBezTo>
                  <a:pt x="260" y="412"/>
                  <a:pt x="268" y="433"/>
                  <a:pt x="275" y="453"/>
                </a:cubicBezTo>
                <a:close/>
              </a:path>
            </a:pathLst>
          </a:custGeom>
          <a:solidFill>
            <a:srgbClr val="A597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82"/>
          <p:cNvSpPr/>
          <p:nvPr/>
        </p:nvSpPr>
        <p:spPr>
          <a:xfrm>
            <a:off x="268288" y="5275263"/>
            <a:ext cx="1800225" cy="1285875"/>
          </a:xfrm>
          <a:custGeom>
            <a:rect b="b" l="l" r="r" t="t"/>
            <a:pathLst>
              <a:path extrusionOk="0" h="411" w="576">
                <a:moveTo>
                  <a:pt x="374" y="10"/>
                </a:moveTo>
                <a:cubicBezTo>
                  <a:pt x="376" y="7"/>
                  <a:pt x="378" y="2"/>
                  <a:pt x="381" y="1"/>
                </a:cubicBezTo>
                <a:cubicBezTo>
                  <a:pt x="386" y="0"/>
                  <a:pt x="391" y="1"/>
                  <a:pt x="396" y="1"/>
                </a:cubicBezTo>
                <a:cubicBezTo>
                  <a:pt x="393" y="2"/>
                  <a:pt x="390" y="5"/>
                  <a:pt x="384" y="9"/>
                </a:cubicBezTo>
                <a:cubicBezTo>
                  <a:pt x="391" y="10"/>
                  <a:pt x="395" y="11"/>
                  <a:pt x="399" y="12"/>
                </a:cubicBezTo>
                <a:cubicBezTo>
                  <a:pt x="412" y="12"/>
                  <a:pt x="418" y="19"/>
                  <a:pt x="422" y="31"/>
                </a:cubicBezTo>
                <a:cubicBezTo>
                  <a:pt x="424" y="36"/>
                  <a:pt x="428" y="41"/>
                  <a:pt x="432" y="45"/>
                </a:cubicBezTo>
                <a:cubicBezTo>
                  <a:pt x="469" y="71"/>
                  <a:pt x="501" y="102"/>
                  <a:pt x="525" y="141"/>
                </a:cubicBezTo>
                <a:cubicBezTo>
                  <a:pt x="533" y="154"/>
                  <a:pt x="538" y="170"/>
                  <a:pt x="545" y="185"/>
                </a:cubicBezTo>
                <a:cubicBezTo>
                  <a:pt x="553" y="202"/>
                  <a:pt x="561" y="218"/>
                  <a:pt x="567" y="236"/>
                </a:cubicBezTo>
                <a:cubicBezTo>
                  <a:pt x="571" y="246"/>
                  <a:pt x="571" y="259"/>
                  <a:pt x="573" y="270"/>
                </a:cubicBezTo>
                <a:cubicBezTo>
                  <a:pt x="576" y="288"/>
                  <a:pt x="569" y="305"/>
                  <a:pt x="569" y="322"/>
                </a:cubicBezTo>
                <a:cubicBezTo>
                  <a:pt x="569" y="340"/>
                  <a:pt x="567" y="357"/>
                  <a:pt x="566" y="375"/>
                </a:cubicBezTo>
                <a:cubicBezTo>
                  <a:pt x="565" y="384"/>
                  <a:pt x="560" y="390"/>
                  <a:pt x="550" y="391"/>
                </a:cubicBezTo>
                <a:cubicBezTo>
                  <a:pt x="530" y="392"/>
                  <a:pt x="522" y="385"/>
                  <a:pt x="518" y="368"/>
                </a:cubicBezTo>
                <a:cubicBezTo>
                  <a:pt x="512" y="349"/>
                  <a:pt x="502" y="331"/>
                  <a:pt x="492" y="313"/>
                </a:cubicBezTo>
                <a:cubicBezTo>
                  <a:pt x="486" y="301"/>
                  <a:pt x="482" y="290"/>
                  <a:pt x="485" y="278"/>
                </a:cubicBezTo>
                <a:cubicBezTo>
                  <a:pt x="489" y="265"/>
                  <a:pt x="486" y="252"/>
                  <a:pt x="480" y="241"/>
                </a:cubicBezTo>
                <a:cubicBezTo>
                  <a:pt x="469" y="220"/>
                  <a:pt x="451" y="204"/>
                  <a:pt x="432" y="187"/>
                </a:cubicBezTo>
                <a:cubicBezTo>
                  <a:pt x="423" y="195"/>
                  <a:pt x="412" y="201"/>
                  <a:pt x="406" y="210"/>
                </a:cubicBezTo>
                <a:cubicBezTo>
                  <a:pt x="400" y="220"/>
                  <a:pt x="398" y="233"/>
                  <a:pt x="397" y="245"/>
                </a:cubicBezTo>
                <a:cubicBezTo>
                  <a:pt x="394" y="267"/>
                  <a:pt x="394" y="290"/>
                  <a:pt x="393" y="312"/>
                </a:cubicBezTo>
                <a:cubicBezTo>
                  <a:pt x="391" y="334"/>
                  <a:pt x="398" y="353"/>
                  <a:pt x="413" y="369"/>
                </a:cubicBezTo>
                <a:cubicBezTo>
                  <a:pt x="418" y="374"/>
                  <a:pt x="421" y="380"/>
                  <a:pt x="424" y="387"/>
                </a:cubicBezTo>
                <a:cubicBezTo>
                  <a:pt x="428" y="394"/>
                  <a:pt x="425" y="399"/>
                  <a:pt x="417" y="401"/>
                </a:cubicBezTo>
                <a:cubicBezTo>
                  <a:pt x="405" y="404"/>
                  <a:pt x="394" y="405"/>
                  <a:pt x="383" y="396"/>
                </a:cubicBezTo>
                <a:cubicBezTo>
                  <a:pt x="380" y="393"/>
                  <a:pt x="374" y="392"/>
                  <a:pt x="368" y="390"/>
                </a:cubicBezTo>
                <a:cubicBezTo>
                  <a:pt x="364" y="376"/>
                  <a:pt x="362" y="361"/>
                  <a:pt x="364" y="345"/>
                </a:cubicBezTo>
                <a:cubicBezTo>
                  <a:pt x="367" y="329"/>
                  <a:pt x="366" y="312"/>
                  <a:pt x="365" y="295"/>
                </a:cubicBezTo>
                <a:cubicBezTo>
                  <a:pt x="365" y="272"/>
                  <a:pt x="363" y="249"/>
                  <a:pt x="362" y="226"/>
                </a:cubicBezTo>
                <a:cubicBezTo>
                  <a:pt x="362" y="223"/>
                  <a:pt x="362" y="220"/>
                  <a:pt x="362" y="217"/>
                </a:cubicBezTo>
                <a:cubicBezTo>
                  <a:pt x="351" y="213"/>
                  <a:pt x="343" y="216"/>
                  <a:pt x="338" y="227"/>
                </a:cubicBezTo>
                <a:cubicBezTo>
                  <a:pt x="323" y="258"/>
                  <a:pt x="305" y="287"/>
                  <a:pt x="293" y="319"/>
                </a:cubicBezTo>
                <a:cubicBezTo>
                  <a:pt x="286" y="335"/>
                  <a:pt x="278" y="355"/>
                  <a:pt x="287" y="374"/>
                </a:cubicBezTo>
                <a:cubicBezTo>
                  <a:pt x="291" y="383"/>
                  <a:pt x="297" y="391"/>
                  <a:pt x="302" y="400"/>
                </a:cubicBezTo>
                <a:cubicBezTo>
                  <a:pt x="290" y="411"/>
                  <a:pt x="265" y="410"/>
                  <a:pt x="253" y="396"/>
                </a:cubicBezTo>
                <a:cubicBezTo>
                  <a:pt x="250" y="393"/>
                  <a:pt x="244" y="391"/>
                  <a:pt x="243" y="387"/>
                </a:cubicBezTo>
                <a:cubicBezTo>
                  <a:pt x="239" y="362"/>
                  <a:pt x="239" y="337"/>
                  <a:pt x="255" y="315"/>
                </a:cubicBezTo>
                <a:cubicBezTo>
                  <a:pt x="276" y="284"/>
                  <a:pt x="290" y="251"/>
                  <a:pt x="296" y="215"/>
                </a:cubicBezTo>
                <a:cubicBezTo>
                  <a:pt x="296" y="213"/>
                  <a:pt x="296" y="211"/>
                  <a:pt x="297" y="208"/>
                </a:cubicBezTo>
                <a:cubicBezTo>
                  <a:pt x="242" y="220"/>
                  <a:pt x="192" y="208"/>
                  <a:pt x="146" y="176"/>
                </a:cubicBezTo>
                <a:cubicBezTo>
                  <a:pt x="139" y="179"/>
                  <a:pt x="136" y="194"/>
                  <a:pt x="124" y="183"/>
                </a:cubicBezTo>
                <a:cubicBezTo>
                  <a:pt x="115" y="220"/>
                  <a:pt x="99" y="254"/>
                  <a:pt x="101" y="292"/>
                </a:cubicBezTo>
                <a:cubicBezTo>
                  <a:pt x="102" y="324"/>
                  <a:pt x="116" y="351"/>
                  <a:pt x="142" y="371"/>
                </a:cubicBezTo>
                <a:cubicBezTo>
                  <a:pt x="143" y="373"/>
                  <a:pt x="146" y="374"/>
                  <a:pt x="147" y="376"/>
                </a:cubicBezTo>
                <a:cubicBezTo>
                  <a:pt x="149" y="383"/>
                  <a:pt x="151" y="390"/>
                  <a:pt x="154" y="397"/>
                </a:cubicBezTo>
                <a:cubicBezTo>
                  <a:pt x="147" y="399"/>
                  <a:pt x="141" y="402"/>
                  <a:pt x="134" y="402"/>
                </a:cubicBezTo>
                <a:cubicBezTo>
                  <a:pt x="125" y="401"/>
                  <a:pt x="115" y="399"/>
                  <a:pt x="106" y="397"/>
                </a:cubicBezTo>
                <a:cubicBezTo>
                  <a:pt x="103" y="396"/>
                  <a:pt x="101" y="392"/>
                  <a:pt x="99" y="390"/>
                </a:cubicBezTo>
                <a:cubicBezTo>
                  <a:pt x="90" y="383"/>
                  <a:pt x="80" y="376"/>
                  <a:pt x="72" y="368"/>
                </a:cubicBezTo>
                <a:cubicBezTo>
                  <a:pt x="69" y="365"/>
                  <a:pt x="68" y="358"/>
                  <a:pt x="69" y="352"/>
                </a:cubicBezTo>
                <a:cubicBezTo>
                  <a:pt x="70" y="340"/>
                  <a:pt x="75" y="327"/>
                  <a:pt x="74" y="315"/>
                </a:cubicBezTo>
                <a:cubicBezTo>
                  <a:pt x="73" y="303"/>
                  <a:pt x="67" y="291"/>
                  <a:pt x="64" y="279"/>
                </a:cubicBezTo>
                <a:cubicBezTo>
                  <a:pt x="63" y="279"/>
                  <a:pt x="61" y="279"/>
                  <a:pt x="60" y="279"/>
                </a:cubicBezTo>
                <a:cubicBezTo>
                  <a:pt x="58" y="289"/>
                  <a:pt x="56" y="299"/>
                  <a:pt x="55" y="310"/>
                </a:cubicBezTo>
                <a:cubicBezTo>
                  <a:pt x="54" y="320"/>
                  <a:pt x="54" y="331"/>
                  <a:pt x="55" y="341"/>
                </a:cubicBezTo>
                <a:cubicBezTo>
                  <a:pt x="56" y="352"/>
                  <a:pt x="59" y="362"/>
                  <a:pt x="63" y="371"/>
                </a:cubicBezTo>
                <a:cubicBezTo>
                  <a:pt x="68" y="380"/>
                  <a:pt x="77" y="387"/>
                  <a:pt x="86" y="397"/>
                </a:cubicBezTo>
                <a:cubicBezTo>
                  <a:pt x="78" y="398"/>
                  <a:pt x="73" y="400"/>
                  <a:pt x="67" y="399"/>
                </a:cubicBezTo>
                <a:cubicBezTo>
                  <a:pt x="58" y="399"/>
                  <a:pt x="50" y="398"/>
                  <a:pt x="41" y="397"/>
                </a:cubicBezTo>
                <a:cubicBezTo>
                  <a:pt x="38" y="397"/>
                  <a:pt x="35" y="395"/>
                  <a:pt x="33" y="393"/>
                </a:cubicBezTo>
                <a:cubicBezTo>
                  <a:pt x="28" y="387"/>
                  <a:pt x="21" y="381"/>
                  <a:pt x="18" y="374"/>
                </a:cubicBezTo>
                <a:cubicBezTo>
                  <a:pt x="15" y="361"/>
                  <a:pt x="7" y="349"/>
                  <a:pt x="12" y="335"/>
                </a:cubicBezTo>
                <a:cubicBezTo>
                  <a:pt x="16" y="326"/>
                  <a:pt x="15" y="316"/>
                  <a:pt x="19" y="307"/>
                </a:cubicBezTo>
                <a:cubicBezTo>
                  <a:pt x="21" y="302"/>
                  <a:pt x="23" y="296"/>
                  <a:pt x="25" y="291"/>
                </a:cubicBezTo>
                <a:cubicBezTo>
                  <a:pt x="36" y="269"/>
                  <a:pt x="26" y="247"/>
                  <a:pt x="24" y="225"/>
                </a:cubicBezTo>
                <a:cubicBezTo>
                  <a:pt x="23" y="218"/>
                  <a:pt x="21" y="211"/>
                  <a:pt x="18" y="203"/>
                </a:cubicBezTo>
                <a:cubicBezTo>
                  <a:pt x="16" y="214"/>
                  <a:pt x="13" y="226"/>
                  <a:pt x="11" y="237"/>
                </a:cubicBezTo>
                <a:cubicBezTo>
                  <a:pt x="10" y="237"/>
                  <a:pt x="10" y="237"/>
                  <a:pt x="9" y="237"/>
                </a:cubicBezTo>
                <a:cubicBezTo>
                  <a:pt x="9" y="228"/>
                  <a:pt x="9" y="219"/>
                  <a:pt x="9" y="209"/>
                </a:cubicBezTo>
                <a:cubicBezTo>
                  <a:pt x="10" y="200"/>
                  <a:pt x="12" y="191"/>
                  <a:pt x="11" y="180"/>
                </a:cubicBezTo>
                <a:cubicBezTo>
                  <a:pt x="7" y="184"/>
                  <a:pt x="4" y="188"/>
                  <a:pt x="0" y="193"/>
                </a:cubicBezTo>
                <a:cubicBezTo>
                  <a:pt x="2" y="183"/>
                  <a:pt x="6" y="173"/>
                  <a:pt x="7" y="163"/>
                </a:cubicBezTo>
                <a:cubicBezTo>
                  <a:pt x="9" y="147"/>
                  <a:pt x="10" y="131"/>
                  <a:pt x="11" y="115"/>
                </a:cubicBezTo>
                <a:cubicBezTo>
                  <a:pt x="11" y="95"/>
                  <a:pt x="16" y="78"/>
                  <a:pt x="26" y="62"/>
                </a:cubicBezTo>
                <a:cubicBezTo>
                  <a:pt x="49" y="27"/>
                  <a:pt x="83" y="12"/>
                  <a:pt x="123" y="10"/>
                </a:cubicBezTo>
                <a:cubicBezTo>
                  <a:pt x="143" y="10"/>
                  <a:pt x="164" y="16"/>
                  <a:pt x="185" y="19"/>
                </a:cubicBezTo>
                <a:cubicBezTo>
                  <a:pt x="217" y="22"/>
                  <a:pt x="250" y="26"/>
                  <a:pt x="282" y="30"/>
                </a:cubicBezTo>
                <a:cubicBezTo>
                  <a:pt x="295" y="31"/>
                  <a:pt x="306" y="27"/>
                  <a:pt x="317" y="20"/>
                </a:cubicBezTo>
                <a:cubicBezTo>
                  <a:pt x="322" y="16"/>
                  <a:pt x="329" y="13"/>
                  <a:pt x="335" y="10"/>
                </a:cubicBezTo>
                <a:cubicBezTo>
                  <a:pt x="350" y="1"/>
                  <a:pt x="359" y="1"/>
                  <a:pt x="374" y="10"/>
                </a:cubicBezTo>
                <a:close/>
              </a:path>
            </a:pathLst>
          </a:custGeom>
          <a:solidFill>
            <a:srgbClr val="A597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82"/>
          <p:cNvSpPr/>
          <p:nvPr/>
        </p:nvSpPr>
        <p:spPr>
          <a:xfrm>
            <a:off x="6643688" y="5418138"/>
            <a:ext cx="1325563" cy="1192212"/>
          </a:xfrm>
          <a:custGeom>
            <a:rect b="b" l="l" r="r" t="t"/>
            <a:pathLst>
              <a:path extrusionOk="0" h="381" w="424">
                <a:moveTo>
                  <a:pt x="265" y="329"/>
                </a:moveTo>
                <a:cubicBezTo>
                  <a:pt x="271" y="309"/>
                  <a:pt x="271" y="288"/>
                  <a:pt x="269" y="267"/>
                </a:cubicBezTo>
                <a:cubicBezTo>
                  <a:pt x="269" y="259"/>
                  <a:pt x="266" y="255"/>
                  <a:pt x="257" y="252"/>
                </a:cubicBezTo>
                <a:cubicBezTo>
                  <a:pt x="258" y="263"/>
                  <a:pt x="260" y="273"/>
                  <a:pt x="261" y="283"/>
                </a:cubicBezTo>
                <a:cubicBezTo>
                  <a:pt x="261" y="287"/>
                  <a:pt x="261" y="291"/>
                  <a:pt x="260" y="294"/>
                </a:cubicBezTo>
                <a:cubicBezTo>
                  <a:pt x="251" y="309"/>
                  <a:pt x="248" y="324"/>
                  <a:pt x="255" y="341"/>
                </a:cubicBezTo>
                <a:cubicBezTo>
                  <a:pt x="258" y="349"/>
                  <a:pt x="262" y="357"/>
                  <a:pt x="266" y="365"/>
                </a:cubicBezTo>
                <a:cubicBezTo>
                  <a:pt x="270" y="375"/>
                  <a:pt x="267" y="381"/>
                  <a:pt x="257" y="381"/>
                </a:cubicBezTo>
                <a:cubicBezTo>
                  <a:pt x="250" y="380"/>
                  <a:pt x="244" y="378"/>
                  <a:pt x="238" y="375"/>
                </a:cubicBezTo>
                <a:cubicBezTo>
                  <a:pt x="232" y="372"/>
                  <a:pt x="230" y="366"/>
                  <a:pt x="233" y="359"/>
                </a:cubicBezTo>
                <a:cubicBezTo>
                  <a:pt x="234" y="357"/>
                  <a:pt x="235" y="354"/>
                  <a:pt x="234" y="354"/>
                </a:cubicBezTo>
                <a:cubicBezTo>
                  <a:pt x="228" y="347"/>
                  <a:pt x="233" y="342"/>
                  <a:pt x="235" y="336"/>
                </a:cubicBezTo>
                <a:cubicBezTo>
                  <a:pt x="240" y="316"/>
                  <a:pt x="237" y="296"/>
                  <a:pt x="232" y="275"/>
                </a:cubicBezTo>
                <a:cubicBezTo>
                  <a:pt x="230" y="264"/>
                  <a:pt x="226" y="252"/>
                  <a:pt x="224" y="240"/>
                </a:cubicBezTo>
                <a:cubicBezTo>
                  <a:pt x="222" y="235"/>
                  <a:pt x="219" y="234"/>
                  <a:pt x="214" y="234"/>
                </a:cubicBezTo>
                <a:cubicBezTo>
                  <a:pt x="196" y="235"/>
                  <a:pt x="178" y="236"/>
                  <a:pt x="161" y="236"/>
                </a:cubicBezTo>
                <a:cubicBezTo>
                  <a:pt x="141" y="237"/>
                  <a:pt x="124" y="231"/>
                  <a:pt x="108" y="219"/>
                </a:cubicBezTo>
                <a:cubicBezTo>
                  <a:pt x="108" y="218"/>
                  <a:pt x="106" y="218"/>
                  <a:pt x="106" y="218"/>
                </a:cubicBezTo>
                <a:cubicBezTo>
                  <a:pt x="101" y="223"/>
                  <a:pt x="96" y="228"/>
                  <a:pt x="92" y="234"/>
                </a:cubicBezTo>
                <a:cubicBezTo>
                  <a:pt x="90" y="236"/>
                  <a:pt x="91" y="240"/>
                  <a:pt x="90" y="244"/>
                </a:cubicBezTo>
                <a:cubicBezTo>
                  <a:pt x="85" y="243"/>
                  <a:pt x="88" y="232"/>
                  <a:pt x="80" y="237"/>
                </a:cubicBezTo>
                <a:cubicBezTo>
                  <a:pt x="80" y="244"/>
                  <a:pt x="80" y="251"/>
                  <a:pt x="80" y="258"/>
                </a:cubicBezTo>
                <a:cubicBezTo>
                  <a:pt x="81" y="277"/>
                  <a:pt x="88" y="293"/>
                  <a:pt x="101" y="307"/>
                </a:cubicBezTo>
                <a:cubicBezTo>
                  <a:pt x="103" y="309"/>
                  <a:pt x="104" y="312"/>
                  <a:pt x="105" y="315"/>
                </a:cubicBezTo>
                <a:cubicBezTo>
                  <a:pt x="102" y="316"/>
                  <a:pt x="99" y="317"/>
                  <a:pt x="96" y="318"/>
                </a:cubicBezTo>
                <a:cubicBezTo>
                  <a:pt x="85" y="319"/>
                  <a:pt x="81" y="314"/>
                  <a:pt x="76" y="307"/>
                </a:cubicBezTo>
                <a:cubicBezTo>
                  <a:pt x="62" y="287"/>
                  <a:pt x="69" y="262"/>
                  <a:pt x="56" y="242"/>
                </a:cubicBezTo>
                <a:cubicBezTo>
                  <a:pt x="56" y="242"/>
                  <a:pt x="54" y="242"/>
                  <a:pt x="52" y="242"/>
                </a:cubicBezTo>
                <a:cubicBezTo>
                  <a:pt x="52" y="238"/>
                  <a:pt x="53" y="235"/>
                  <a:pt x="53" y="231"/>
                </a:cubicBezTo>
                <a:cubicBezTo>
                  <a:pt x="38" y="239"/>
                  <a:pt x="34" y="252"/>
                  <a:pt x="30" y="265"/>
                </a:cubicBezTo>
                <a:cubicBezTo>
                  <a:pt x="26" y="284"/>
                  <a:pt x="28" y="302"/>
                  <a:pt x="41" y="318"/>
                </a:cubicBezTo>
                <a:cubicBezTo>
                  <a:pt x="45" y="324"/>
                  <a:pt x="44" y="327"/>
                  <a:pt x="37" y="327"/>
                </a:cubicBezTo>
                <a:cubicBezTo>
                  <a:pt x="31" y="328"/>
                  <a:pt x="24" y="327"/>
                  <a:pt x="19" y="325"/>
                </a:cubicBezTo>
                <a:cubicBezTo>
                  <a:pt x="13" y="323"/>
                  <a:pt x="11" y="318"/>
                  <a:pt x="13" y="311"/>
                </a:cubicBezTo>
                <a:cubicBezTo>
                  <a:pt x="13" y="308"/>
                  <a:pt x="12" y="305"/>
                  <a:pt x="11" y="301"/>
                </a:cubicBezTo>
                <a:cubicBezTo>
                  <a:pt x="11" y="300"/>
                  <a:pt x="10" y="298"/>
                  <a:pt x="11" y="296"/>
                </a:cubicBezTo>
                <a:cubicBezTo>
                  <a:pt x="18" y="274"/>
                  <a:pt x="17" y="252"/>
                  <a:pt x="14" y="229"/>
                </a:cubicBezTo>
                <a:cubicBezTo>
                  <a:pt x="13" y="226"/>
                  <a:pt x="12" y="222"/>
                  <a:pt x="13" y="220"/>
                </a:cubicBezTo>
                <a:cubicBezTo>
                  <a:pt x="21" y="208"/>
                  <a:pt x="18" y="194"/>
                  <a:pt x="16" y="181"/>
                </a:cubicBezTo>
                <a:cubicBezTo>
                  <a:pt x="12" y="155"/>
                  <a:pt x="7" y="128"/>
                  <a:pt x="2" y="101"/>
                </a:cubicBezTo>
                <a:cubicBezTo>
                  <a:pt x="2" y="98"/>
                  <a:pt x="1" y="96"/>
                  <a:pt x="1" y="93"/>
                </a:cubicBezTo>
                <a:cubicBezTo>
                  <a:pt x="0" y="72"/>
                  <a:pt x="4" y="67"/>
                  <a:pt x="23" y="60"/>
                </a:cubicBezTo>
                <a:cubicBezTo>
                  <a:pt x="24" y="59"/>
                  <a:pt x="27" y="58"/>
                  <a:pt x="28" y="57"/>
                </a:cubicBezTo>
                <a:cubicBezTo>
                  <a:pt x="33" y="47"/>
                  <a:pt x="42" y="48"/>
                  <a:pt x="51" y="48"/>
                </a:cubicBezTo>
                <a:cubicBezTo>
                  <a:pt x="54" y="49"/>
                  <a:pt x="58" y="50"/>
                  <a:pt x="60" y="49"/>
                </a:cubicBezTo>
                <a:cubicBezTo>
                  <a:pt x="75" y="44"/>
                  <a:pt x="89" y="48"/>
                  <a:pt x="103" y="51"/>
                </a:cubicBezTo>
                <a:cubicBezTo>
                  <a:pt x="137" y="58"/>
                  <a:pt x="172" y="56"/>
                  <a:pt x="206" y="49"/>
                </a:cubicBezTo>
                <a:cubicBezTo>
                  <a:pt x="227" y="45"/>
                  <a:pt x="249" y="42"/>
                  <a:pt x="270" y="38"/>
                </a:cubicBezTo>
                <a:cubicBezTo>
                  <a:pt x="273" y="38"/>
                  <a:pt x="275" y="36"/>
                  <a:pt x="277" y="34"/>
                </a:cubicBezTo>
                <a:cubicBezTo>
                  <a:pt x="282" y="28"/>
                  <a:pt x="288" y="27"/>
                  <a:pt x="295" y="31"/>
                </a:cubicBezTo>
                <a:cubicBezTo>
                  <a:pt x="300" y="34"/>
                  <a:pt x="303" y="33"/>
                  <a:pt x="306" y="28"/>
                </a:cubicBezTo>
                <a:cubicBezTo>
                  <a:pt x="311" y="23"/>
                  <a:pt x="316" y="18"/>
                  <a:pt x="321" y="13"/>
                </a:cubicBezTo>
                <a:cubicBezTo>
                  <a:pt x="334" y="0"/>
                  <a:pt x="346" y="1"/>
                  <a:pt x="360" y="14"/>
                </a:cubicBezTo>
                <a:cubicBezTo>
                  <a:pt x="366" y="20"/>
                  <a:pt x="373" y="26"/>
                  <a:pt x="380" y="31"/>
                </a:cubicBezTo>
                <a:cubicBezTo>
                  <a:pt x="382" y="32"/>
                  <a:pt x="386" y="32"/>
                  <a:pt x="389" y="31"/>
                </a:cubicBezTo>
                <a:cubicBezTo>
                  <a:pt x="403" y="22"/>
                  <a:pt x="409" y="22"/>
                  <a:pt x="424" y="34"/>
                </a:cubicBezTo>
                <a:cubicBezTo>
                  <a:pt x="416" y="50"/>
                  <a:pt x="406" y="64"/>
                  <a:pt x="382" y="56"/>
                </a:cubicBezTo>
                <a:cubicBezTo>
                  <a:pt x="381" y="75"/>
                  <a:pt x="381" y="92"/>
                  <a:pt x="381" y="109"/>
                </a:cubicBezTo>
                <a:cubicBezTo>
                  <a:pt x="381" y="111"/>
                  <a:pt x="383" y="113"/>
                  <a:pt x="384" y="116"/>
                </a:cubicBezTo>
                <a:cubicBezTo>
                  <a:pt x="385" y="118"/>
                  <a:pt x="387" y="120"/>
                  <a:pt x="388" y="122"/>
                </a:cubicBezTo>
                <a:cubicBezTo>
                  <a:pt x="396" y="140"/>
                  <a:pt x="393" y="147"/>
                  <a:pt x="374" y="153"/>
                </a:cubicBezTo>
                <a:cubicBezTo>
                  <a:pt x="368" y="155"/>
                  <a:pt x="361" y="155"/>
                  <a:pt x="354" y="156"/>
                </a:cubicBezTo>
                <a:cubicBezTo>
                  <a:pt x="351" y="157"/>
                  <a:pt x="348" y="158"/>
                  <a:pt x="347" y="160"/>
                </a:cubicBezTo>
                <a:cubicBezTo>
                  <a:pt x="343" y="173"/>
                  <a:pt x="340" y="185"/>
                  <a:pt x="336" y="197"/>
                </a:cubicBezTo>
                <a:cubicBezTo>
                  <a:pt x="332" y="208"/>
                  <a:pt x="328" y="219"/>
                  <a:pt x="324" y="230"/>
                </a:cubicBezTo>
                <a:cubicBezTo>
                  <a:pt x="322" y="234"/>
                  <a:pt x="320" y="239"/>
                  <a:pt x="319" y="243"/>
                </a:cubicBezTo>
                <a:cubicBezTo>
                  <a:pt x="315" y="254"/>
                  <a:pt x="311" y="264"/>
                  <a:pt x="299" y="269"/>
                </a:cubicBezTo>
                <a:cubicBezTo>
                  <a:pt x="298" y="269"/>
                  <a:pt x="297" y="270"/>
                  <a:pt x="296" y="272"/>
                </a:cubicBezTo>
                <a:cubicBezTo>
                  <a:pt x="290" y="288"/>
                  <a:pt x="283" y="304"/>
                  <a:pt x="285" y="322"/>
                </a:cubicBezTo>
                <a:cubicBezTo>
                  <a:pt x="286" y="328"/>
                  <a:pt x="292" y="333"/>
                  <a:pt x="295" y="339"/>
                </a:cubicBezTo>
                <a:cubicBezTo>
                  <a:pt x="296" y="341"/>
                  <a:pt x="299" y="343"/>
                  <a:pt x="300" y="345"/>
                </a:cubicBezTo>
                <a:cubicBezTo>
                  <a:pt x="300" y="347"/>
                  <a:pt x="298" y="352"/>
                  <a:pt x="297" y="352"/>
                </a:cubicBezTo>
                <a:cubicBezTo>
                  <a:pt x="290" y="351"/>
                  <a:pt x="282" y="351"/>
                  <a:pt x="275" y="349"/>
                </a:cubicBezTo>
                <a:cubicBezTo>
                  <a:pt x="272" y="348"/>
                  <a:pt x="270" y="342"/>
                  <a:pt x="268" y="338"/>
                </a:cubicBezTo>
                <a:cubicBezTo>
                  <a:pt x="266" y="335"/>
                  <a:pt x="266" y="332"/>
                  <a:pt x="265" y="329"/>
                </a:cubicBezTo>
                <a:close/>
              </a:path>
            </a:pathLst>
          </a:custGeom>
          <a:solidFill>
            <a:srgbClr val="E150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82"/>
          <p:cNvSpPr/>
          <p:nvPr/>
        </p:nvSpPr>
        <p:spPr>
          <a:xfrm>
            <a:off x="2425701" y="5318125"/>
            <a:ext cx="1474788" cy="1254125"/>
          </a:xfrm>
          <a:custGeom>
            <a:rect b="b" l="l" r="r" t="t"/>
            <a:pathLst>
              <a:path extrusionOk="0" h="401" w="472">
                <a:moveTo>
                  <a:pt x="452" y="114"/>
                </a:moveTo>
                <a:cubicBezTo>
                  <a:pt x="449" y="116"/>
                  <a:pt x="448" y="117"/>
                  <a:pt x="446" y="119"/>
                </a:cubicBezTo>
                <a:cubicBezTo>
                  <a:pt x="452" y="124"/>
                  <a:pt x="458" y="129"/>
                  <a:pt x="464" y="133"/>
                </a:cubicBezTo>
                <a:cubicBezTo>
                  <a:pt x="472" y="138"/>
                  <a:pt x="465" y="147"/>
                  <a:pt x="471" y="154"/>
                </a:cubicBezTo>
                <a:cubicBezTo>
                  <a:pt x="465" y="152"/>
                  <a:pt x="460" y="151"/>
                  <a:pt x="454" y="149"/>
                </a:cubicBezTo>
                <a:cubicBezTo>
                  <a:pt x="454" y="150"/>
                  <a:pt x="454" y="151"/>
                  <a:pt x="453" y="155"/>
                </a:cubicBezTo>
                <a:cubicBezTo>
                  <a:pt x="449" y="149"/>
                  <a:pt x="447" y="146"/>
                  <a:pt x="445" y="142"/>
                </a:cubicBezTo>
                <a:cubicBezTo>
                  <a:pt x="441" y="133"/>
                  <a:pt x="428" y="130"/>
                  <a:pt x="421" y="137"/>
                </a:cubicBezTo>
                <a:cubicBezTo>
                  <a:pt x="417" y="141"/>
                  <a:pt x="414" y="146"/>
                  <a:pt x="414" y="154"/>
                </a:cubicBezTo>
                <a:cubicBezTo>
                  <a:pt x="413" y="163"/>
                  <a:pt x="409" y="172"/>
                  <a:pt x="407" y="181"/>
                </a:cubicBezTo>
                <a:cubicBezTo>
                  <a:pt x="406" y="183"/>
                  <a:pt x="405" y="186"/>
                  <a:pt x="406" y="189"/>
                </a:cubicBezTo>
                <a:cubicBezTo>
                  <a:pt x="408" y="192"/>
                  <a:pt x="410" y="195"/>
                  <a:pt x="413" y="197"/>
                </a:cubicBezTo>
                <a:cubicBezTo>
                  <a:pt x="421" y="202"/>
                  <a:pt x="425" y="209"/>
                  <a:pt x="426" y="213"/>
                </a:cubicBezTo>
                <a:cubicBezTo>
                  <a:pt x="422" y="224"/>
                  <a:pt x="419" y="230"/>
                  <a:pt x="417" y="238"/>
                </a:cubicBezTo>
                <a:cubicBezTo>
                  <a:pt x="416" y="246"/>
                  <a:pt x="416" y="255"/>
                  <a:pt x="416" y="264"/>
                </a:cubicBezTo>
                <a:cubicBezTo>
                  <a:pt x="416" y="270"/>
                  <a:pt x="418" y="275"/>
                  <a:pt x="418" y="280"/>
                </a:cubicBezTo>
                <a:cubicBezTo>
                  <a:pt x="418" y="283"/>
                  <a:pt x="417" y="286"/>
                  <a:pt x="416" y="290"/>
                </a:cubicBezTo>
                <a:cubicBezTo>
                  <a:pt x="413" y="288"/>
                  <a:pt x="412" y="287"/>
                  <a:pt x="410" y="286"/>
                </a:cubicBezTo>
                <a:cubicBezTo>
                  <a:pt x="410" y="287"/>
                  <a:pt x="409" y="288"/>
                  <a:pt x="410" y="288"/>
                </a:cubicBezTo>
                <a:cubicBezTo>
                  <a:pt x="419" y="301"/>
                  <a:pt x="418" y="316"/>
                  <a:pt x="419" y="331"/>
                </a:cubicBezTo>
                <a:cubicBezTo>
                  <a:pt x="419" y="342"/>
                  <a:pt x="420" y="353"/>
                  <a:pt x="421" y="364"/>
                </a:cubicBezTo>
                <a:cubicBezTo>
                  <a:pt x="421" y="369"/>
                  <a:pt x="422" y="373"/>
                  <a:pt x="422" y="377"/>
                </a:cubicBezTo>
                <a:cubicBezTo>
                  <a:pt x="422" y="392"/>
                  <a:pt x="407" y="401"/>
                  <a:pt x="393" y="393"/>
                </a:cubicBezTo>
                <a:cubicBezTo>
                  <a:pt x="391" y="392"/>
                  <a:pt x="390" y="386"/>
                  <a:pt x="391" y="385"/>
                </a:cubicBezTo>
                <a:cubicBezTo>
                  <a:pt x="406" y="374"/>
                  <a:pt x="398" y="358"/>
                  <a:pt x="398" y="344"/>
                </a:cubicBezTo>
                <a:cubicBezTo>
                  <a:pt x="398" y="337"/>
                  <a:pt x="395" y="329"/>
                  <a:pt x="393" y="322"/>
                </a:cubicBezTo>
                <a:cubicBezTo>
                  <a:pt x="391" y="315"/>
                  <a:pt x="385" y="313"/>
                  <a:pt x="378" y="314"/>
                </a:cubicBezTo>
                <a:cubicBezTo>
                  <a:pt x="371" y="315"/>
                  <a:pt x="364" y="314"/>
                  <a:pt x="358" y="314"/>
                </a:cubicBezTo>
                <a:cubicBezTo>
                  <a:pt x="357" y="316"/>
                  <a:pt x="355" y="318"/>
                  <a:pt x="353" y="321"/>
                </a:cubicBezTo>
                <a:cubicBezTo>
                  <a:pt x="351" y="324"/>
                  <a:pt x="348" y="326"/>
                  <a:pt x="346" y="329"/>
                </a:cubicBezTo>
                <a:cubicBezTo>
                  <a:pt x="340" y="337"/>
                  <a:pt x="332" y="338"/>
                  <a:pt x="322" y="332"/>
                </a:cubicBezTo>
                <a:cubicBezTo>
                  <a:pt x="324" y="330"/>
                  <a:pt x="326" y="327"/>
                  <a:pt x="328" y="325"/>
                </a:cubicBezTo>
                <a:cubicBezTo>
                  <a:pt x="339" y="316"/>
                  <a:pt x="347" y="305"/>
                  <a:pt x="352" y="291"/>
                </a:cubicBezTo>
                <a:cubicBezTo>
                  <a:pt x="353" y="285"/>
                  <a:pt x="353" y="279"/>
                  <a:pt x="354" y="273"/>
                </a:cubicBezTo>
                <a:cubicBezTo>
                  <a:pt x="353" y="273"/>
                  <a:pt x="352" y="272"/>
                  <a:pt x="352" y="272"/>
                </a:cubicBezTo>
                <a:cubicBezTo>
                  <a:pt x="348" y="280"/>
                  <a:pt x="343" y="288"/>
                  <a:pt x="341" y="297"/>
                </a:cubicBezTo>
                <a:cubicBezTo>
                  <a:pt x="339" y="308"/>
                  <a:pt x="334" y="313"/>
                  <a:pt x="326" y="306"/>
                </a:cubicBezTo>
                <a:cubicBezTo>
                  <a:pt x="320" y="300"/>
                  <a:pt x="319" y="305"/>
                  <a:pt x="316" y="307"/>
                </a:cubicBezTo>
                <a:cubicBezTo>
                  <a:pt x="315" y="307"/>
                  <a:pt x="314" y="308"/>
                  <a:pt x="313" y="309"/>
                </a:cubicBezTo>
                <a:cubicBezTo>
                  <a:pt x="314" y="305"/>
                  <a:pt x="316" y="301"/>
                  <a:pt x="316" y="299"/>
                </a:cubicBezTo>
                <a:cubicBezTo>
                  <a:pt x="315" y="296"/>
                  <a:pt x="311" y="294"/>
                  <a:pt x="309" y="291"/>
                </a:cubicBezTo>
                <a:cubicBezTo>
                  <a:pt x="305" y="287"/>
                  <a:pt x="300" y="283"/>
                  <a:pt x="297" y="279"/>
                </a:cubicBezTo>
                <a:cubicBezTo>
                  <a:pt x="292" y="273"/>
                  <a:pt x="289" y="267"/>
                  <a:pt x="293" y="258"/>
                </a:cubicBezTo>
                <a:cubicBezTo>
                  <a:pt x="289" y="258"/>
                  <a:pt x="286" y="257"/>
                  <a:pt x="283" y="257"/>
                </a:cubicBezTo>
                <a:cubicBezTo>
                  <a:pt x="276" y="257"/>
                  <a:pt x="269" y="258"/>
                  <a:pt x="262" y="259"/>
                </a:cubicBezTo>
                <a:cubicBezTo>
                  <a:pt x="242" y="261"/>
                  <a:pt x="223" y="256"/>
                  <a:pt x="204" y="249"/>
                </a:cubicBezTo>
                <a:cubicBezTo>
                  <a:pt x="185" y="242"/>
                  <a:pt x="184" y="243"/>
                  <a:pt x="185" y="262"/>
                </a:cubicBezTo>
                <a:cubicBezTo>
                  <a:pt x="185" y="285"/>
                  <a:pt x="187" y="308"/>
                  <a:pt x="189" y="331"/>
                </a:cubicBezTo>
                <a:cubicBezTo>
                  <a:pt x="190" y="341"/>
                  <a:pt x="188" y="345"/>
                  <a:pt x="179" y="349"/>
                </a:cubicBezTo>
                <a:cubicBezTo>
                  <a:pt x="167" y="353"/>
                  <a:pt x="163" y="362"/>
                  <a:pt x="165" y="374"/>
                </a:cubicBezTo>
                <a:cubicBezTo>
                  <a:pt x="165" y="375"/>
                  <a:pt x="165" y="377"/>
                  <a:pt x="165" y="380"/>
                </a:cubicBezTo>
                <a:cubicBezTo>
                  <a:pt x="156" y="380"/>
                  <a:pt x="147" y="380"/>
                  <a:pt x="138" y="380"/>
                </a:cubicBezTo>
                <a:cubicBezTo>
                  <a:pt x="134" y="379"/>
                  <a:pt x="133" y="376"/>
                  <a:pt x="136" y="373"/>
                </a:cubicBezTo>
                <a:cubicBezTo>
                  <a:pt x="142" y="364"/>
                  <a:pt x="149" y="356"/>
                  <a:pt x="154" y="347"/>
                </a:cubicBezTo>
                <a:cubicBezTo>
                  <a:pt x="156" y="345"/>
                  <a:pt x="157" y="341"/>
                  <a:pt x="157" y="338"/>
                </a:cubicBezTo>
                <a:cubicBezTo>
                  <a:pt x="157" y="329"/>
                  <a:pt x="156" y="320"/>
                  <a:pt x="155" y="311"/>
                </a:cubicBezTo>
                <a:cubicBezTo>
                  <a:pt x="154" y="296"/>
                  <a:pt x="153" y="281"/>
                  <a:pt x="150" y="267"/>
                </a:cubicBezTo>
                <a:cubicBezTo>
                  <a:pt x="149" y="260"/>
                  <a:pt x="144" y="253"/>
                  <a:pt x="141" y="247"/>
                </a:cubicBezTo>
                <a:cubicBezTo>
                  <a:pt x="140" y="248"/>
                  <a:pt x="139" y="248"/>
                  <a:pt x="138" y="249"/>
                </a:cubicBezTo>
                <a:cubicBezTo>
                  <a:pt x="137" y="246"/>
                  <a:pt x="134" y="243"/>
                  <a:pt x="135" y="241"/>
                </a:cubicBezTo>
                <a:cubicBezTo>
                  <a:pt x="138" y="235"/>
                  <a:pt x="133" y="234"/>
                  <a:pt x="130" y="232"/>
                </a:cubicBezTo>
                <a:cubicBezTo>
                  <a:pt x="121" y="226"/>
                  <a:pt x="116" y="218"/>
                  <a:pt x="114" y="208"/>
                </a:cubicBezTo>
                <a:cubicBezTo>
                  <a:pt x="111" y="194"/>
                  <a:pt x="107" y="182"/>
                  <a:pt x="108" y="168"/>
                </a:cubicBezTo>
                <a:cubicBezTo>
                  <a:pt x="108" y="166"/>
                  <a:pt x="106" y="163"/>
                  <a:pt x="104" y="161"/>
                </a:cubicBezTo>
                <a:cubicBezTo>
                  <a:pt x="95" y="150"/>
                  <a:pt x="87" y="138"/>
                  <a:pt x="85" y="122"/>
                </a:cubicBezTo>
                <a:cubicBezTo>
                  <a:pt x="84" y="113"/>
                  <a:pt x="79" y="105"/>
                  <a:pt x="70" y="99"/>
                </a:cubicBezTo>
                <a:cubicBezTo>
                  <a:pt x="68" y="107"/>
                  <a:pt x="67" y="114"/>
                  <a:pt x="64" y="121"/>
                </a:cubicBezTo>
                <a:cubicBezTo>
                  <a:pt x="61" y="128"/>
                  <a:pt x="61" y="133"/>
                  <a:pt x="63" y="140"/>
                </a:cubicBezTo>
                <a:cubicBezTo>
                  <a:pt x="64" y="142"/>
                  <a:pt x="63" y="145"/>
                  <a:pt x="62" y="148"/>
                </a:cubicBezTo>
                <a:cubicBezTo>
                  <a:pt x="61" y="150"/>
                  <a:pt x="60" y="152"/>
                  <a:pt x="58" y="155"/>
                </a:cubicBezTo>
                <a:cubicBezTo>
                  <a:pt x="58" y="155"/>
                  <a:pt x="57" y="154"/>
                  <a:pt x="55" y="153"/>
                </a:cubicBezTo>
                <a:cubicBezTo>
                  <a:pt x="54" y="156"/>
                  <a:pt x="53" y="158"/>
                  <a:pt x="53" y="159"/>
                </a:cubicBezTo>
                <a:cubicBezTo>
                  <a:pt x="49" y="158"/>
                  <a:pt x="46" y="157"/>
                  <a:pt x="40" y="156"/>
                </a:cubicBezTo>
                <a:cubicBezTo>
                  <a:pt x="40" y="151"/>
                  <a:pt x="41" y="144"/>
                  <a:pt x="41" y="137"/>
                </a:cubicBezTo>
                <a:cubicBezTo>
                  <a:pt x="41" y="130"/>
                  <a:pt x="42" y="123"/>
                  <a:pt x="41" y="116"/>
                </a:cubicBezTo>
                <a:cubicBezTo>
                  <a:pt x="40" y="110"/>
                  <a:pt x="38" y="105"/>
                  <a:pt x="30" y="105"/>
                </a:cubicBezTo>
                <a:cubicBezTo>
                  <a:pt x="22" y="105"/>
                  <a:pt x="21" y="97"/>
                  <a:pt x="21" y="92"/>
                </a:cubicBezTo>
                <a:cubicBezTo>
                  <a:pt x="20" y="86"/>
                  <a:pt x="21" y="79"/>
                  <a:pt x="24" y="74"/>
                </a:cubicBezTo>
                <a:cubicBezTo>
                  <a:pt x="27" y="66"/>
                  <a:pt x="32" y="58"/>
                  <a:pt x="36" y="50"/>
                </a:cubicBezTo>
                <a:cubicBezTo>
                  <a:pt x="23" y="46"/>
                  <a:pt x="9" y="49"/>
                  <a:pt x="0" y="39"/>
                </a:cubicBezTo>
                <a:cubicBezTo>
                  <a:pt x="9" y="36"/>
                  <a:pt x="17" y="32"/>
                  <a:pt x="25" y="29"/>
                </a:cubicBezTo>
                <a:cubicBezTo>
                  <a:pt x="27" y="28"/>
                  <a:pt x="30" y="29"/>
                  <a:pt x="32" y="29"/>
                </a:cubicBezTo>
                <a:cubicBezTo>
                  <a:pt x="39" y="31"/>
                  <a:pt x="44" y="28"/>
                  <a:pt x="48" y="23"/>
                </a:cubicBezTo>
                <a:cubicBezTo>
                  <a:pt x="50" y="21"/>
                  <a:pt x="52" y="18"/>
                  <a:pt x="55" y="16"/>
                </a:cubicBezTo>
                <a:cubicBezTo>
                  <a:pt x="85" y="0"/>
                  <a:pt x="114" y="8"/>
                  <a:pt x="143" y="19"/>
                </a:cubicBezTo>
                <a:cubicBezTo>
                  <a:pt x="145" y="20"/>
                  <a:pt x="147" y="22"/>
                  <a:pt x="149" y="24"/>
                </a:cubicBezTo>
                <a:cubicBezTo>
                  <a:pt x="149" y="25"/>
                  <a:pt x="149" y="25"/>
                  <a:pt x="148" y="26"/>
                </a:cubicBezTo>
                <a:cubicBezTo>
                  <a:pt x="145" y="26"/>
                  <a:pt x="141" y="26"/>
                  <a:pt x="138" y="25"/>
                </a:cubicBezTo>
                <a:cubicBezTo>
                  <a:pt x="130" y="23"/>
                  <a:pt x="122" y="20"/>
                  <a:pt x="113" y="18"/>
                </a:cubicBezTo>
                <a:cubicBezTo>
                  <a:pt x="106" y="15"/>
                  <a:pt x="99" y="15"/>
                  <a:pt x="93" y="20"/>
                </a:cubicBezTo>
                <a:cubicBezTo>
                  <a:pt x="88" y="24"/>
                  <a:pt x="89" y="29"/>
                  <a:pt x="93" y="30"/>
                </a:cubicBezTo>
                <a:cubicBezTo>
                  <a:pt x="104" y="32"/>
                  <a:pt x="106" y="41"/>
                  <a:pt x="111" y="48"/>
                </a:cubicBezTo>
                <a:cubicBezTo>
                  <a:pt x="109" y="50"/>
                  <a:pt x="107" y="51"/>
                  <a:pt x="104" y="53"/>
                </a:cubicBezTo>
                <a:cubicBezTo>
                  <a:pt x="108" y="58"/>
                  <a:pt x="112" y="64"/>
                  <a:pt x="116" y="68"/>
                </a:cubicBezTo>
                <a:cubicBezTo>
                  <a:pt x="125" y="76"/>
                  <a:pt x="133" y="83"/>
                  <a:pt x="142" y="90"/>
                </a:cubicBezTo>
                <a:cubicBezTo>
                  <a:pt x="144" y="92"/>
                  <a:pt x="147" y="93"/>
                  <a:pt x="149" y="92"/>
                </a:cubicBezTo>
                <a:cubicBezTo>
                  <a:pt x="167" y="90"/>
                  <a:pt x="184" y="93"/>
                  <a:pt x="200" y="99"/>
                </a:cubicBezTo>
                <a:cubicBezTo>
                  <a:pt x="225" y="108"/>
                  <a:pt x="249" y="107"/>
                  <a:pt x="274" y="102"/>
                </a:cubicBezTo>
                <a:cubicBezTo>
                  <a:pt x="294" y="98"/>
                  <a:pt x="315" y="95"/>
                  <a:pt x="335" y="95"/>
                </a:cubicBezTo>
                <a:cubicBezTo>
                  <a:pt x="357" y="94"/>
                  <a:pt x="376" y="102"/>
                  <a:pt x="392" y="118"/>
                </a:cubicBezTo>
                <a:cubicBezTo>
                  <a:pt x="395" y="121"/>
                  <a:pt x="399" y="123"/>
                  <a:pt x="400" y="128"/>
                </a:cubicBezTo>
                <a:cubicBezTo>
                  <a:pt x="401" y="133"/>
                  <a:pt x="407" y="135"/>
                  <a:pt x="411" y="130"/>
                </a:cubicBezTo>
                <a:cubicBezTo>
                  <a:pt x="414" y="127"/>
                  <a:pt x="417" y="123"/>
                  <a:pt x="419" y="119"/>
                </a:cubicBezTo>
                <a:cubicBezTo>
                  <a:pt x="423" y="106"/>
                  <a:pt x="431" y="103"/>
                  <a:pt x="442" y="110"/>
                </a:cubicBezTo>
                <a:cubicBezTo>
                  <a:pt x="445" y="112"/>
                  <a:pt x="448" y="112"/>
                  <a:pt x="452" y="114"/>
                </a:cubicBezTo>
                <a:close/>
              </a:path>
            </a:pathLst>
          </a:custGeom>
          <a:solidFill>
            <a:srgbClr val="E150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82"/>
          <p:cNvSpPr/>
          <p:nvPr/>
        </p:nvSpPr>
        <p:spPr>
          <a:xfrm>
            <a:off x="9998076" y="5073650"/>
            <a:ext cx="1584325" cy="1477962"/>
          </a:xfrm>
          <a:custGeom>
            <a:rect b="b" l="l" r="r" t="t"/>
            <a:pathLst>
              <a:path extrusionOk="0" h="472" w="507">
                <a:moveTo>
                  <a:pt x="439" y="461"/>
                </a:moveTo>
                <a:cubicBezTo>
                  <a:pt x="454" y="423"/>
                  <a:pt x="449" y="384"/>
                  <a:pt x="444" y="346"/>
                </a:cubicBezTo>
                <a:cubicBezTo>
                  <a:pt x="443" y="345"/>
                  <a:pt x="441" y="345"/>
                  <a:pt x="440" y="345"/>
                </a:cubicBezTo>
                <a:cubicBezTo>
                  <a:pt x="438" y="355"/>
                  <a:pt x="435" y="364"/>
                  <a:pt x="433" y="374"/>
                </a:cubicBezTo>
                <a:cubicBezTo>
                  <a:pt x="429" y="393"/>
                  <a:pt x="424" y="413"/>
                  <a:pt x="422" y="432"/>
                </a:cubicBezTo>
                <a:cubicBezTo>
                  <a:pt x="419" y="455"/>
                  <a:pt x="400" y="460"/>
                  <a:pt x="380" y="451"/>
                </a:cubicBezTo>
                <a:cubicBezTo>
                  <a:pt x="400" y="414"/>
                  <a:pt x="395" y="375"/>
                  <a:pt x="390" y="336"/>
                </a:cubicBezTo>
                <a:cubicBezTo>
                  <a:pt x="390" y="331"/>
                  <a:pt x="389" y="327"/>
                  <a:pt x="386" y="323"/>
                </a:cubicBezTo>
                <a:cubicBezTo>
                  <a:pt x="375" y="306"/>
                  <a:pt x="363" y="289"/>
                  <a:pt x="353" y="271"/>
                </a:cubicBezTo>
                <a:cubicBezTo>
                  <a:pt x="347" y="260"/>
                  <a:pt x="340" y="254"/>
                  <a:pt x="327" y="256"/>
                </a:cubicBezTo>
                <a:cubicBezTo>
                  <a:pt x="309" y="257"/>
                  <a:pt x="291" y="258"/>
                  <a:pt x="273" y="261"/>
                </a:cubicBezTo>
                <a:cubicBezTo>
                  <a:pt x="251" y="265"/>
                  <a:pt x="243" y="275"/>
                  <a:pt x="241" y="297"/>
                </a:cubicBezTo>
                <a:cubicBezTo>
                  <a:pt x="239" y="313"/>
                  <a:pt x="239" y="329"/>
                  <a:pt x="238" y="345"/>
                </a:cubicBezTo>
                <a:cubicBezTo>
                  <a:pt x="238" y="346"/>
                  <a:pt x="238" y="348"/>
                  <a:pt x="239" y="349"/>
                </a:cubicBezTo>
                <a:cubicBezTo>
                  <a:pt x="250" y="369"/>
                  <a:pt x="260" y="390"/>
                  <a:pt x="274" y="407"/>
                </a:cubicBezTo>
                <a:cubicBezTo>
                  <a:pt x="287" y="424"/>
                  <a:pt x="284" y="448"/>
                  <a:pt x="263" y="457"/>
                </a:cubicBezTo>
                <a:cubicBezTo>
                  <a:pt x="256" y="460"/>
                  <a:pt x="252" y="455"/>
                  <a:pt x="250" y="449"/>
                </a:cubicBezTo>
                <a:cubicBezTo>
                  <a:pt x="248" y="441"/>
                  <a:pt x="247" y="433"/>
                  <a:pt x="244" y="426"/>
                </a:cubicBezTo>
                <a:cubicBezTo>
                  <a:pt x="242" y="421"/>
                  <a:pt x="239" y="417"/>
                  <a:pt x="234" y="414"/>
                </a:cubicBezTo>
                <a:cubicBezTo>
                  <a:pt x="235" y="419"/>
                  <a:pt x="235" y="425"/>
                  <a:pt x="235" y="431"/>
                </a:cubicBezTo>
                <a:cubicBezTo>
                  <a:pt x="236" y="456"/>
                  <a:pt x="225" y="468"/>
                  <a:pt x="201" y="470"/>
                </a:cubicBezTo>
                <a:cubicBezTo>
                  <a:pt x="195" y="470"/>
                  <a:pt x="190" y="471"/>
                  <a:pt x="184" y="471"/>
                </a:cubicBezTo>
                <a:cubicBezTo>
                  <a:pt x="171" y="472"/>
                  <a:pt x="167" y="466"/>
                  <a:pt x="172" y="454"/>
                </a:cubicBezTo>
                <a:cubicBezTo>
                  <a:pt x="175" y="447"/>
                  <a:pt x="180" y="441"/>
                  <a:pt x="184" y="434"/>
                </a:cubicBezTo>
                <a:cubicBezTo>
                  <a:pt x="186" y="430"/>
                  <a:pt x="189" y="425"/>
                  <a:pt x="189" y="420"/>
                </a:cubicBezTo>
                <a:cubicBezTo>
                  <a:pt x="190" y="402"/>
                  <a:pt x="190" y="383"/>
                  <a:pt x="189" y="365"/>
                </a:cubicBezTo>
                <a:cubicBezTo>
                  <a:pt x="187" y="345"/>
                  <a:pt x="186" y="325"/>
                  <a:pt x="192" y="306"/>
                </a:cubicBezTo>
                <a:cubicBezTo>
                  <a:pt x="195" y="295"/>
                  <a:pt x="188" y="283"/>
                  <a:pt x="177" y="282"/>
                </a:cubicBezTo>
                <a:cubicBezTo>
                  <a:pt x="161" y="281"/>
                  <a:pt x="151" y="272"/>
                  <a:pt x="144" y="257"/>
                </a:cubicBezTo>
                <a:cubicBezTo>
                  <a:pt x="130" y="227"/>
                  <a:pt x="114" y="197"/>
                  <a:pt x="99" y="166"/>
                </a:cubicBezTo>
                <a:cubicBezTo>
                  <a:pt x="97" y="163"/>
                  <a:pt x="94" y="160"/>
                  <a:pt x="91" y="160"/>
                </a:cubicBezTo>
                <a:cubicBezTo>
                  <a:pt x="75" y="157"/>
                  <a:pt x="68" y="145"/>
                  <a:pt x="69" y="132"/>
                </a:cubicBezTo>
                <a:cubicBezTo>
                  <a:pt x="71" y="110"/>
                  <a:pt x="60" y="93"/>
                  <a:pt x="51" y="74"/>
                </a:cubicBezTo>
                <a:cubicBezTo>
                  <a:pt x="49" y="71"/>
                  <a:pt x="45" y="68"/>
                  <a:pt x="41" y="68"/>
                </a:cubicBezTo>
                <a:cubicBezTo>
                  <a:pt x="27" y="66"/>
                  <a:pt x="15" y="59"/>
                  <a:pt x="6" y="48"/>
                </a:cubicBezTo>
                <a:cubicBezTo>
                  <a:pt x="0" y="40"/>
                  <a:pt x="0" y="35"/>
                  <a:pt x="11" y="32"/>
                </a:cubicBezTo>
                <a:cubicBezTo>
                  <a:pt x="22" y="30"/>
                  <a:pt x="33" y="29"/>
                  <a:pt x="44" y="29"/>
                </a:cubicBezTo>
                <a:cubicBezTo>
                  <a:pt x="51" y="29"/>
                  <a:pt x="56" y="28"/>
                  <a:pt x="62" y="22"/>
                </a:cubicBezTo>
                <a:cubicBezTo>
                  <a:pt x="81" y="0"/>
                  <a:pt x="116" y="1"/>
                  <a:pt x="137" y="21"/>
                </a:cubicBezTo>
                <a:cubicBezTo>
                  <a:pt x="142" y="27"/>
                  <a:pt x="146" y="28"/>
                  <a:pt x="153" y="25"/>
                </a:cubicBezTo>
                <a:cubicBezTo>
                  <a:pt x="168" y="19"/>
                  <a:pt x="182" y="23"/>
                  <a:pt x="196" y="31"/>
                </a:cubicBezTo>
                <a:cubicBezTo>
                  <a:pt x="206" y="36"/>
                  <a:pt x="207" y="44"/>
                  <a:pt x="197" y="50"/>
                </a:cubicBezTo>
                <a:cubicBezTo>
                  <a:pt x="189" y="56"/>
                  <a:pt x="178" y="60"/>
                  <a:pt x="168" y="63"/>
                </a:cubicBezTo>
                <a:cubicBezTo>
                  <a:pt x="159" y="66"/>
                  <a:pt x="148" y="78"/>
                  <a:pt x="150" y="87"/>
                </a:cubicBezTo>
                <a:cubicBezTo>
                  <a:pt x="150" y="90"/>
                  <a:pt x="153" y="93"/>
                  <a:pt x="156" y="94"/>
                </a:cubicBezTo>
                <a:cubicBezTo>
                  <a:pt x="166" y="96"/>
                  <a:pt x="177" y="101"/>
                  <a:pt x="187" y="100"/>
                </a:cubicBezTo>
                <a:cubicBezTo>
                  <a:pt x="225" y="97"/>
                  <a:pt x="262" y="88"/>
                  <a:pt x="299" y="75"/>
                </a:cubicBezTo>
                <a:cubicBezTo>
                  <a:pt x="334" y="63"/>
                  <a:pt x="368" y="66"/>
                  <a:pt x="403" y="79"/>
                </a:cubicBezTo>
                <a:cubicBezTo>
                  <a:pt x="413" y="83"/>
                  <a:pt x="424" y="87"/>
                  <a:pt x="434" y="93"/>
                </a:cubicBezTo>
                <a:cubicBezTo>
                  <a:pt x="469" y="111"/>
                  <a:pt x="487" y="145"/>
                  <a:pt x="480" y="185"/>
                </a:cubicBezTo>
                <a:cubicBezTo>
                  <a:pt x="477" y="204"/>
                  <a:pt x="471" y="223"/>
                  <a:pt x="466" y="242"/>
                </a:cubicBezTo>
                <a:cubicBezTo>
                  <a:pt x="461" y="261"/>
                  <a:pt x="462" y="266"/>
                  <a:pt x="480" y="275"/>
                </a:cubicBezTo>
                <a:cubicBezTo>
                  <a:pt x="501" y="287"/>
                  <a:pt x="507" y="299"/>
                  <a:pt x="498" y="322"/>
                </a:cubicBezTo>
                <a:cubicBezTo>
                  <a:pt x="488" y="345"/>
                  <a:pt x="485" y="368"/>
                  <a:pt x="485" y="393"/>
                </a:cubicBezTo>
                <a:cubicBezTo>
                  <a:pt x="485" y="408"/>
                  <a:pt x="483" y="424"/>
                  <a:pt x="481" y="439"/>
                </a:cubicBezTo>
                <a:cubicBezTo>
                  <a:pt x="480" y="445"/>
                  <a:pt x="478" y="451"/>
                  <a:pt x="475" y="456"/>
                </a:cubicBezTo>
                <a:cubicBezTo>
                  <a:pt x="466" y="470"/>
                  <a:pt x="452" y="472"/>
                  <a:pt x="439" y="461"/>
                </a:cubicBezTo>
                <a:close/>
              </a:path>
            </a:pathLst>
          </a:custGeom>
          <a:solidFill>
            <a:srgbClr val="E8C82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82"/>
          <p:cNvSpPr/>
          <p:nvPr/>
        </p:nvSpPr>
        <p:spPr>
          <a:xfrm>
            <a:off x="5283201" y="5365750"/>
            <a:ext cx="1093788" cy="1222375"/>
          </a:xfrm>
          <a:custGeom>
            <a:rect b="b" l="l" r="r" t="t"/>
            <a:pathLst>
              <a:path extrusionOk="0" h="391" w="350">
                <a:moveTo>
                  <a:pt x="174" y="244"/>
                </a:moveTo>
                <a:cubicBezTo>
                  <a:pt x="172" y="258"/>
                  <a:pt x="172" y="271"/>
                  <a:pt x="175" y="285"/>
                </a:cubicBezTo>
                <a:cubicBezTo>
                  <a:pt x="177" y="294"/>
                  <a:pt x="176" y="304"/>
                  <a:pt x="175" y="314"/>
                </a:cubicBezTo>
                <a:cubicBezTo>
                  <a:pt x="175" y="324"/>
                  <a:pt x="174" y="334"/>
                  <a:pt x="174" y="344"/>
                </a:cubicBezTo>
                <a:cubicBezTo>
                  <a:pt x="174" y="347"/>
                  <a:pt x="176" y="349"/>
                  <a:pt x="176" y="351"/>
                </a:cubicBezTo>
                <a:cubicBezTo>
                  <a:pt x="177" y="353"/>
                  <a:pt x="178" y="354"/>
                  <a:pt x="178" y="356"/>
                </a:cubicBezTo>
                <a:cubicBezTo>
                  <a:pt x="178" y="364"/>
                  <a:pt x="178" y="373"/>
                  <a:pt x="178" y="382"/>
                </a:cubicBezTo>
                <a:cubicBezTo>
                  <a:pt x="178" y="383"/>
                  <a:pt x="176" y="386"/>
                  <a:pt x="174" y="386"/>
                </a:cubicBezTo>
                <a:cubicBezTo>
                  <a:pt x="168" y="388"/>
                  <a:pt x="162" y="388"/>
                  <a:pt x="153" y="389"/>
                </a:cubicBezTo>
                <a:cubicBezTo>
                  <a:pt x="155" y="380"/>
                  <a:pt x="156" y="373"/>
                  <a:pt x="158" y="366"/>
                </a:cubicBezTo>
                <a:cubicBezTo>
                  <a:pt x="158" y="364"/>
                  <a:pt x="159" y="362"/>
                  <a:pt x="159" y="361"/>
                </a:cubicBezTo>
                <a:cubicBezTo>
                  <a:pt x="158" y="343"/>
                  <a:pt x="161" y="325"/>
                  <a:pt x="151" y="308"/>
                </a:cubicBezTo>
                <a:cubicBezTo>
                  <a:pt x="149" y="305"/>
                  <a:pt x="149" y="301"/>
                  <a:pt x="148" y="297"/>
                </a:cubicBezTo>
                <a:cubicBezTo>
                  <a:pt x="147" y="280"/>
                  <a:pt x="146" y="263"/>
                  <a:pt x="144" y="245"/>
                </a:cubicBezTo>
                <a:cubicBezTo>
                  <a:pt x="136" y="245"/>
                  <a:pt x="130" y="245"/>
                  <a:pt x="122" y="245"/>
                </a:cubicBezTo>
                <a:cubicBezTo>
                  <a:pt x="122" y="251"/>
                  <a:pt x="121" y="255"/>
                  <a:pt x="121" y="259"/>
                </a:cubicBezTo>
                <a:cubicBezTo>
                  <a:pt x="119" y="277"/>
                  <a:pt x="119" y="295"/>
                  <a:pt x="117" y="312"/>
                </a:cubicBezTo>
                <a:cubicBezTo>
                  <a:pt x="116" y="330"/>
                  <a:pt x="115" y="348"/>
                  <a:pt x="112" y="365"/>
                </a:cubicBezTo>
                <a:cubicBezTo>
                  <a:pt x="111" y="373"/>
                  <a:pt x="109" y="382"/>
                  <a:pt x="104" y="387"/>
                </a:cubicBezTo>
                <a:cubicBezTo>
                  <a:pt x="100" y="391"/>
                  <a:pt x="91" y="390"/>
                  <a:pt x="84" y="390"/>
                </a:cubicBezTo>
                <a:cubicBezTo>
                  <a:pt x="84" y="390"/>
                  <a:pt x="83" y="387"/>
                  <a:pt x="83" y="385"/>
                </a:cubicBezTo>
                <a:cubicBezTo>
                  <a:pt x="86" y="381"/>
                  <a:pt x="89" y="376"/>
                  <a:pt x="91" y="372"/>
                </a:cubicBezTo>
                <a:cubicBezTo>
                  <a:pt x="93" y="368"/>
                  <a:pt x="95" y="365"/>
                  <a:pt x="96" y="361"/>
                </a:cubicBezTo>
                <a:cubicBezTo>
                  <a:pt x="100" y="336"/>
                  <a:pt x="97" y="311"/>
                  <a:pt x="94" y="287"/>
                </a:cubicBezTo>
                <a:cubicBezTo>
                  <a:pt x="92" y="269"/>
                  <a:pt x="88" y="251"/>
                  <a:pt x="84" y="234"/>
                </a:cubicBezTo>
                <a:cubicBezTo>
                  <a:pt x="84" y="231"/>
                  <a:pt x="81" y="229"/>
                  <a:pt x="80" y="228"/>
                </a:cubicBezTo>
                <a:cubicBezTo>
                  <a:pt x="69" y="217"/>
                  <a:pt x="66" y="204"/>
                  <a:pt x="66" y="189"/>
                </a:cubicBezTo>
                <a:cubicBezTo>
                  <a:pt x="66" y="184"/>
                  <a:pt x="68" y="179"/>
                  <a:pt x="70" y="174"/>
                </a:cubicBezTo>
                <a:cubicBezTo>
                  <a:pt x="65" y="172"/>
                  <a:pt x="61" y="169"/>
                  <a:pt x="55" y="166"/>
                </a:cubicBezTo>
                <a:cubicBezTo>
                  <a:pt x="53" y="169"/>
                  <a:pt x="52" y="172"/>
                  <a:pt x="50" y="176"/>
                </a:cubicBezTo>
                <a:cubicBezTo>
                  <a:pt x="48" y="184"/>
                  <a:pt x="40" y="188"/>
                  <a:pt x="32" y="186"/>
                </a:cubicBezTo>
                <a:cubicBezTo>
                  <a:pt x="31" y="186"/>
                  <a:pt x="30" y="186"/>
                  <a:pt x="30" y="185"/>
                </a:cubicBezTo>
                <a:cubicBezTo>
                  <a:pt x="26" y="183"/>
                  <a:pt x="17" y="164"/>
                  <a:pt x="20" y="160"/>
                </a:cubicBezTo>
                <a:cubicBezTo>
                  <a:pt x="25" y="152"/>
                  <a:pt x="22" y="144"/>
                  <a:pt x="21" y="136"/>
                </a:cubicBezTo>
                <a:cubicBezTo>
                  <a:pt x="19" y="124"/>
                  <a:pt x="15" y="113"/>
                  <a:pt x="18" y="101"/>
                </a:cubicBezTo>
                <a:cubicBezTo>
                  <a:pt x="19" y="100"/>
                  <a:pt x="19" y="98"/>
                  <a:pt x="18" y="97"/>
                </a:cubicBezTo>
                <a:cubicBezTo>
                  <a:pt x="11" y="90"/>
                  <a:pt x="15" y="84"/>
                  <a:pt x="19" y="77"/>
                </a:cubicBezTo>
                <a:cubicBezTo>
                  <a:pt x="24" y="70"/>
                  <a:pt x="23" y="64"/>
                  <a:pt x="16" y="58"/>
                </a:cubicBezTo>
                <a:cubicBezTo>
                  <a:pt x="5" y="48"/>
                  <a:pt x="0" y="18"/>
                  <a:pt x="7" y="5"/>
                </a:cubicBezTo>
                <a:cubicBezTo>
                  <a:pt x="8" y="3"/>
                  <a:pt x="11" y="0"/>
                  <a:pt x="13" y="0"/>
                </a:cubicBezTo>
                <a:cubicBezTo>
                  <a:pt x="15" y="0"/>
                  <a:pt x="17" y="3"/>
                  <a:pt x="18" y="6"/>
                </a:cubicBezTo>
                <a:cubicBezTo>
                  <a:pt x="25" y="19"/>
                  <a:pt x="30" y="33"/>
                  <a:pt x="37" y="46"/>
                </a:cubicBezTo>
                <a:cubicBezTo>
                  <a:pt x="39" y="49"/>
                  <a:pt x="45" y="51"/>
                  <a:pt x="49" y="53"/>
                </a:cubicBezTo>
                <a:cubicBezTo>
                  <a:pt x="52" y="37"/>
                  <a:pt x="55" y="22"/>
                  <a:pt x="58" y="7"/>
                </a:cubicBezTo>
                <a:cubicBezTo>
                  <a:pt x="59" y="4"/>
                  <a:pt x="61" y="0"/>
                  <a:pt x="62" y="0"/>
                </a:cubicBezTo>
                <a:cubicBezTo>
                  <a:pt x="65" y="0"/>
                  <a:pt x="68" y="2"/>
                  <a:pt x="70" y="5"/>
                </a:cubicBezTo>
                <a:cubicBezTo>
                  <a:pt x="81" y="19"/>
                  <a:pt x="81" y="35"/>
                  <a:pt x="78" y="51"/>
                </a:cubicBezTo>
                <a:cubicBezTo>
                  <a:pt x="76" y="57"/>
                  <a:pt x="75" y="64"/>
                  <a:pt x="74" y="70"/>
                </a:cubicBezTo>
                <a:cubicBezTo>
                  <a:pt x="72" y="76"/>
                  <a:pt x="79" y="88"/>
                  <a:pt x="85" y="91"/>
                </a:cubicBezTo>
                <a:cubicBezTo>
                  <a:pt x="95" y="95"/>
                  <a:pt x="104" y="100"/>
                  <a:pt x="113" y="105"/>
                </a:cubicBezTo>
                <a:cubicBezTo>
                  <a:pt x="115" y="105"/>
                  <a:pt x="117" y="107"/>
                  <a:pt x="119" y="107"/>
                </a:cubicBezTo>
                <a:cubicBezTo>
                  <a:pt x="144" y="109"/>
                  <a:pt x="168" y="114"/>
                  <a:pt x="193" y="107"/>
                </a:cubicBezTo>
                <a:cubicBezTo>
                  <a:pt x="207" y="103"/>
                  <a:pt x="221" y="98"/>
                  <a:pt x="234" y="94"/>
                </a:cubicBezTo>
                <a:cubicBezTo>
                  <a:pt x="269" y="84"/>
                  <a:pt x="308" y="103"/>
                  <a:pt x="318" y="137"/>
                </a:cubicBezTo>
                <a:cubicBezTo>
                  <a:pt x="322" y="149"/>
                  <a:pt x="318" y="162"/>
                  <a:pt x="317" y="175"/>
                </a:cubicBezTo>
                <a:cubicBezTo>
                  <a:pt x="314" y="192"/>
                  <a:pt x="315" y="209"/>
                  <a:pt x="321" y="225"/>
                </a:cubicBezTo>
                <a:cubicBezTo>
                  <a:pt x="325" y="237"/>
                  <a:pt x="332" y="249"/>
                  <a:pt x="335" y="261"/>
                </a:cubicBezTo>
                <a:cubicBezTo>
                  <a:pt x="339" y="274"/>
                  <a:pt x="341" y="288"/>
                  <a:pt x="343" y="301"/>
                </a:cubicBezTo>
                <a:cubicBezTo>
                  <a:pt x="346" y="316"/>
                  <a:pt x="347" y="331"/>
                  <a:pt x="348" y="346"/>
                </a:cubicBezTo>
                <a:cubicBezTo>
                  <a:pt x="348" y="351"/>
                  <a:pt x="345" y="356"/>
                  <a:pt x="349" y="362"/>
                </a:cubicBezTo>
                <a:cubicBezTo>
                  <a:pt x="350" y="364"/>
                  <a:pt x="347" y="372"/>
                  <a:pt x="345" y="372"/>
                </a:cubicBezTo>
                <a:cubicBezTo>
                  <a:pt x="339" y="374"/>
                  <a:pt x="333" y="372"/>
                  <a:pt x="327" y="371"/>
                </a:cubicBezTo>
                <a:cubicBezTo>
                  <a:pt x="327" y="371"/>
                  <a:pt x="326" y="368"/>
                  <a:pt x="327" y="366"/>
                </a:cubicBezTo>
                <a:cubicBezTo>
                  <a:pt x="333" y="345"/>
                  <a:pt x="326" y="325"/>
                  <a:pt x="324" y="304"/>
                </a:cubicBezTo>
                <a:cubicBezTo>
                  <a:pt x="324" y="296"/>
                  <a:pt x="320" y="289"/>
                  <a:pt x="316" y="282"/>
                </a:cubicBezTo>
                <a:cubicBezTo>
                  <a:pt x="310" y="270"/>
                  <a:pt x="304" y="259"/>
                  <a:pt x="297" y="248"/>
                </a:cubicBezTo>
                <a:cubicBezTo>
                  <a:pt x="290" y="237"/>
                  <a:pt x="283" y="226"/>
                  <a:pt x="274" y="213"/>
                </a:cubicBezTo>
                <a:cubicBezTo>
                  <a:pt x="273" y="220"/>
                  <a:pt x="270" y="227"/>
                  <a:pt x="271" y="232"/>
                </a:cubicBezTo>
                <a:cubicBezTo>
                  <a:pt x="273" y="246"/>
                  <a:pt x="277" y="260"/>
                  <a:pt x="280" y="273"/>
                </a:cubicBezTo>
                <a:cubicBezTo>
                  <a:pt x="281" y="278"/>
                  <a:pt x="282" y="283"/>
                  <a:pt x="281" y="287"/>
                </a:cubicBezTo>
                <a:cubicBezTo>
                  <a:pt x="277" y="312"/>
                  <a:pt x="275" y="337"/>
                  <a:pt x="264" y="360"/>
                </a:cubicBezTo>
                <a:cubicBezTo>
                  <a:pt x="262" y="365"/>
                  <a:pt x="259" y="371"/>
                  <a:pt x="255" y="375"/>
                </a:cubicBezTo>
                <a:cubicBezTo>
                  <a:pt x="251" y="377"/>
                  <a:pt x="245" y="376"/>
                  <a:pt x="240" y="376"/>
                </a:cubicBezTo>
                <a:cubicBezTo>
                  <a:pt x="239" y="376"/>
                  <a:pt x="236" y="373"/>
                  <a:pt x="236" y="372"/>
                </a:cubicBezTo>
                <a:cubicBezTo>
                  <a:pt x="238" y="366"/>
                  <a:pt x="240" y="360"/>
                  <a:pt x="243" y="355"/>
                </a:cubicBezTo>
                <a:cubicBezTo>
                  <a:pt x="244" y="353"/>
                  <a:pt x="246" y="352"/>
                  <a:pt x="246" y="350"/>
                </a:cubicBezTo>
                <a:cubicBezTo>
                  <a:pt x="252" y="331"/>
                  <a:pt x="260" y="313"/>
                  <a:pt x="256" y="293"/>
                </a:cubicBezTo>
                <a:cubicBezTo>
                  <a:pt x="253" y="282"/>
                  <a:pt x="249" y="272"/>
                  <a:pt x="245" y="262"/>
                </a:cubicBezTo>
                <a:cubicBezTo>
                  <a:pt x="242" y="254"/>
                  <a:pt x="238" y="246"/>
                  <a:pt x="235" y="236"/>
                </a:cubicBezTo>
                <a:cubicBezTo>
                  <a:pt x="216" y="245"/>
                  <a:pt x="196" y="252"/>
                  <a:pt x="174" y="244"/>
                </a:cubicBezTo>
                <a:close/>
              </a:path>
            </a:pathLst>
          </a:custGeom>
          <a:solidFill>
            <a:srgbClr val="E393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82"/>
          <p:cNvSpPr/>
          <p:nvPr/>
        </p:nvSpPr>
        <p:spPr>
          <a:xfrm>
            <a:off x="4157663" y="5443538"/>
            <a:ext cx="865188" cy="1128712"/>
          </a:xfrm>
          <a:custGeom>
            <a:rect b="b" l="l" r="r" t="t"/>
            <a:pathLst>
              <a:path extrusionOk="0" h="361" w="277">
                <a:moveTo>
                  <a:pt x="248" y="40"/>
                </a:moveTo>
                <a:cubicBezTo>
                  <a:pt x="247" y="45"/>
                  <a:pt x="248" y="52"/>
                  <a:pt x="246" y="58"/>
                </a:cubicBezTo>
                <a:cubicBezTo>
                  <a:pt x="241" y="76"/>
                  <a:pt x="244" y="94"/>
                  <a:pt x="245" y="112"/>
                </a:cubicBezTo>
                <a:cubicBezTo>
                  <a:pt x="246" y="115"/>
                  <a:pt x="247" y="119"/>
                  <a:pt x="248" y="122"/>
                </a:cubicBezTo>
                <a:cubicBezTo>
                  <a:pt x="257" y="136"/>
                  <a:pt x="256" y="152"/>
                  <a:pt x="256" y="167"/>
                </a:cubicBezTo>
                <a:cubicBezTo>
                  <a:pt x="256" y="176"/>
                  <a:pt x="251" y="184"/>
                  <a:pt x="244" y="190"/>
                </a:cubicBezTo>
                <a:cubicBezTo>
                  <a:pt x="239" y="194"/>
                  <a:pt x="237" y="198"/>
                  <a:pt x="236" y="204"/>
                </a:cubicBezTo>
                <a:cubicBezTo>
                  <a:pt x="235" y="212"/>
                  <a:pt x="232" y="219"/>
                  <a:pt x="231" y="227"/>
                </a:cubicBezTo>
                <a:cubicBezTo>
                  <a:pt x="230" y="234"/>
                  <a:pt x="230" y="241"/>
                  <a:pt x="229" y="248"/>
                </a:cubicBezTo>
                <a:cubicBezTo>
                  <a:pt x="229" y="252"/>
                  <a:pt x="229" y="256"/>
                  <a:pt x="227" y="259"/>
                </a:cubicBezTo>
                <a:cubicBezTo>
                  <a:pt x="214" y="277"/>
                  <a:pt x="219" y="296"/>
                  <a:pt x="221" y="315"/>
                </a:cubicBezTo>
                <a:cubicBezTo>
                  <a:pt x="222" y="319"/>
                  <a:pt x="224" y="323"/>
                  <a:pt x="225" y="327"/>
                </a:cubicBezTo>
                <a:cubicBezTo>
                  <a:pt x="228" y="342"/>
                  <a:pt x="222" y="349"/>
                  <a:pt x="206" y="349"/>
                </a:cubicBezTo>
                <a:cubicBezTo>
                  <a:pt x="205" y="349"/>
                  <a:pt x="203" y="349"/>
                  <a:pt x="203" y="349"/>
                </a:cubicBezTo>
                <a:cubicBezTo>
                  <a:pt x="199" y="354"/>
                  <a:pt x="195" y="360"/>
                  <a:pt x="191" y="361"/>
                </a:cubicBezTo>
                <a:cubicBezTo>
                  <a:pt x="182" y="361"/>
                  <a:pt x="172" y="360"/>
                  <a:pt x="162" y="358"/>
                </a:cubicBezTo>
                <a:cubicBezTo>
                  <a:pt x="161" y="357"/>
                  <a:pt x="159" y="351"/>
                  <a:pt x="159" y="348"/>
                </a:cubicBezTo>
                <a:cubicBezTo>
                  <a:pt x="160" y="331"/>
                  <a:pt x="162" y="314"/>
                  <a:pt x="164" y="298"/>
                </a:cubicBezTo>
                <a:cubicBezTo>
                  <a:pt x="164" y="294"/>
                  <a:pt x="163" y="290"/>
                  <a:pt x="161" y="287"/>
                </a:cubicBezTo>
                <a:cubicBezTo>
                  <a:pt x="155" y="280"/>
                  <a:pt x="153" y="273"/>
                  <a:pt x="158" y="266"/>
                </a:cubicBezTo>
                <a:cubicBezTo>
                  <a:pt x="161" y="261"/>
                  <a:pt x="160" y="257"/>
                  <a:pt x="157" y="252"/>
                </a:cubicBezTo>
                <a:cubicBezTo>
                  <a:pt x="153" y="245"/>
                  <a:pt x="152" y="237"/>
                  <a:pt x="149" y="229"/>
                </a:cubicBezTo>
                <a:cubicBezTo>
                  <a:pt x="148" y="225"/>
                  <a:pt x="148" y="220"/>
                  <a:pt x="147" y="216"/>
                </a:cubicBezTo>
                <a:cubicBezTo>
                  <a:pt x="135" y="215"/>
                  <a:pt x="124" y="215"/>
                  <a:pt x="112" y="214"/>
                </a:cubicBezTo>
                <a:cubicBezTo>
                  <a:pt x="111" y="214"/>
                  <a:pt x="109" y="215"/>
                  <a:pt x="108" y="216"/>
                </a:cubicBezTo>
                <a:cubicBezTo>
                  <a:pt x="94" y="236"/>
                  <a:pt x="82" y="256"/>
                  <a:pt x="79" y="281"/>
                </a:cubicBezTo>
                <a:cubicBezTo>
                  <a:pt x="79" y="283"/>
                  <a:pt x="78" y="286"/>
                  <a:pt x="77" y="288"/>
                </a:cubicBezTo>
                <a:cubicBezTo>
                  <a:pt x="72" y="301"/>
                  <a:pt x="67" y="315"/>
                  <a:pt x="71" y="330"/>
                </a:cubicBezTo>
                <a:cubicBezTo>
                  <a:pt x="71" y="331"/>
                  <a:pt x="68" y="335"/>
                  <a:pt x="66" y="335"/>
                </a:cubicBezTo>
                <a:cubicBezTo>
                  <a:pt x="62" y="336"/>
                  <a:pt x="58" y="336"/>
                  <a:pt x="54" y="335"/>
                </a:cubicBezTo>
                <a:cubicBezTo>
                  <a:pt x="43" y="334"/>
                  <a:pt x="38" y="329"/>
                  <a:pt x="39" y="318"/>
                </a:cubicBezTo>
                <a:cubicBezTo>
                  <a:pt x="39" y="287"/>
                  <a:pt x="46" y="257"/>
                  <a:pt x="55" y="227"/>
                </a:cubicBezTo>
                <a:cubicBezTo>
                  <a:pt x="57" y="221"/>
                  <a:pt x="62" y="215"/>
                  <a:pt x="64" y="209"/>
                </a:cubicBezTo>
                <a:cubicBezTo>
                  <a:pt x="66" y="204"/>
                  <a:pt x="68" y="200"/>
                  <a:pt x="68" y="194"/>
                </a:cubicBezTo>
                <a:cubicBezTo>
                  <a:pt x="59" y="205"/>
                  <a:pt x="48" y="214"/>
                  <a:pt x="44" y="228"/>
                </a:cubicBezTo>
                <a:cubicBezTo>
                  <a:pt x="42" y="236"/>
                  <a:pt x="39" y="244"/>
                  <a:pt x="35" y="252"/>
                </a:cubicBezTo>
                <a:cubicBezTo>
                  <a:pt x="27" y="270"/>
                  <a:pt x="24" y="288"/>
                  <a:pt x="26" y="307"/>
                </a:cubicBezTo>
                <a:cubicBezTo>
                  <a:pt x="27" y="315"/>
                  <a:pt x="27" y="323"/>
                  <a:pt x="27" y="331"/>
                </a:cubicBezTo>
                <a:cubicBezTo>
                  <a:pt x="28" y="336"/>
                  <a:pt x="25" y="340"/>
                  <a:pt x="20" y="340"/>
                </a:cubicBezTo>
                <a:cubicBezTo>
                  <a:pt x="14" y="341"/>
                  <a:pt x="8" y="343"/>
                  <a:pt x="4" y="336"/>
                </a:cubicBezTo>
                <a:cubicBezTo>
                  <a:pt x="3" y="334"/>
                  <a:pt x="3" y="333"/>
                  <a:pt x="3" y="331"/>
                </a:cubicBezTo>
                <a:cubicBezTo>
                  <a:pt x="2" y="315"/>
                  <a:pt x="0" y="298"/>
                  <a:pt x="0" y="282"/>
                </a:cubicBezTo>
                <a:cubicBezTo>
                  <a:pt x="0" y="274"/>
                  <a:pt x="1" y="266"/>
                  <a:pt x="1" y="258"/>
                </a:cubicBezTo>
                <a:cubicBezTo>
                  <a:pt x="1" y="240"/>
                  <a:pt x="1" y="223"/>
                  <a:pt x="14" y="209"/>
                </a:cubicBezTo>
                <a:cubicBezTo>
                  <a:pt x="15" y="207"/>
                  <a:pt x="16" y="204"/>
                  <a:pt x="16" y="202"/>
                </a:cubicBezTo>
                <a:cubicBezTo>
                  <a:pt x="20" y="175"/>
                  <a:pt x="23" y="147"/>
                  <a:pt x="27" y="120"/>
                </a:cubicBezTo>
                <a:cubicBezTo>
                  <a:pt x="29" y="111"/>
                  <a:pt x="33" y="105"/>
                  <a:pt x="39" y="99"/>
                </a:cubicBezTo>
                <a:cubicBezTo>
                  <a:pt x="58" y="82"/>
                  <a:pt x="78" y="70"/>
                  <a:pt x="105" y="76"/>
                </a:cubicBezTo>
                <a:cubicBezTo>
                  <a:pt x="118" y="79"/>
                  <a:pt x="131" y="83"/>
                  <a:pt x="145" y="86"/>
                </a:cubicBezTo>
                <a:cubicBezTo>
                  <a:pt x="150" y="88"/>
                  <a:pt x="156" y="88"/>
                  <a:pt x="161" y="87"/>
                </a:cubicBezTo>
                <a:cubicBezTo>
                  <a:pt x="172" y="84"/>
                  <a:pt x="171" y="83"/>
                  <a:pt x="170" y="71"/>
                </a:cubicBezTo>
                <a:cubicBezTo>
                  <a:pt x="170" y="62"/>
                  <a:pt x="170" y="53"/>
                  <a:pt x="169" y="44"/>
                </a:cubicBezTo>
                <a:cubicBezTo>
                  <a:pt x="169" y="42"/>
                  <a:pt x="166" y="39"/>
                  <a:pt x="164" y="38"/>
                </a:cubicBezTo>
                <a:cubicBezTo>
                  <a:pt x="158" y="34"/>
                  <a:pt x="151" y="32"/>
                  <a:pt x="146" y="28"/>
                </a:cubicBezTo>
                <a:cubicBezTo>
                  <a:pt x="141" y="23"/>
                  <a:pt x="138" y="17"/>
                  <a:pt x="141" y="10"/>
                </a:cubicBezTo>
                <a:cubicBezTo>
                  <a:pt x="144" y="4"/>
                  <a:pt x="156" y="1"/>
                  <a:pt x="162" y="4"/>
                </a:cubicBezTo>
                <a:cubicBezTo>
                  <a:pt x="167" y="6"/>
                  <a:pt x="172" y="10"/>
                  <a:pt x="176" y="14"/>
                </a:cubicBezTo>
                <a:cubicBezTo>
                  <a:pt x="179" y="17"/>
                  <a:pt x="182" y="18"/>
                  <a:pt x="187" y="16"/>
                </a:cubicBezTo>
                <a:cubicBezTo>
                  <a:pt x="199" y="9"/>
                  <a:pt x="211" y="9"/>
                  <a:pt x="223" y="15"/>
                </a:cubicBezTo>
                <a:cubicBezTo>
                  <a:pt x="231" y="19"/>
                  <a:pt x="238" y="16"/>
                  <a:pt x="243" y="10"/>
                </a:cubicBezTo>
                <a:cubicBezTo>
                  <a:pt x="252" y="2"/>
                  <a:pt x="261" y="0"/>
                  <a:pt x="270" y="5"/>
                </a:cubicBezTo>
                <a:cubicBezTo>
                  <a:pt x="275" y="8"/>
                  <a:pt x="277" y="12"/>
                  <a:pt x="273" y="16"/>
                </a:cubicBezTo>
                <a:cubicBezTo>
                  <a:pt x="265" y="24"/>
                  <a:pt x="257" y="32"/>
                  <a:pt x="248" y="40"/>
                </a:cubicBezTo>
                <a:close/>
                <a:moveTo>
                  <a:pt x="185" y="223"/>
                </a:moveTo>
                <a:cubicBezTo>
                  <a:pt x="188" y="233"/>
                  <a:pt x="190" y="243"/>
                  <a:pt x="193" y="252"/>
                </a:cubicBezTo>
                <a:cubicBezTo>
                  <a:pt x="194" y="252"/>
                  <a:pt x="194" y="252"/>
                  <a:pt x="195" y="252"/>
                </a:cubicBezTo>
                <a:cubicBezTo>
                  <a:pt x="196" y="245"/>
                  <a:pt x="197" y="238"/>
                  <a:pt x="197" y="231"/>
                </a:cubicBezTo>
                <a:cubicBezTo>
                  <a:pt x="198" y="223"/>
                  <a:pt x="195" y="221"/>
                  <a:pt x="185" y="223"/>
                </a:cubicBezTo>
                <a:close/>
                <a:moveTo>
                  <a:pt x="195" y="315"/>
                </a:moveTo>
                <a:cubicBezTo>
                  <a:pt x="196" y="303"/>
                  <a:pt x="196" y="292"/>
                  <a:pt x="197" y="280"/>
                </a:cubicBezTo>
                <a:cubicBezTo>
                  <a:pt x="196" y="280"/>
                  <a:pt x="195" y="280"/>
                  <a:pt x="195" y="280"/>
                </a:cubicBezTo>
                <a:cubicBezTo>
                  <a:pt x="188" y="291"/>
                  <a:pt x="192" y="303"/>
                  <a:pt x="195" y="315"/>
                </a:cubicBezTo>
                <a:close/>
              </a:path>
            </a:pathLst>
          </a:custGeom>
          <a:solidFill>
            <a:srgbClr val="62141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" name="Google Shape;93;p82"/>
          <p:cNvGrpSpPr/>
          <p:nvPr/>
        </p:nvGrpSpPr>
        <p:grpSpPr>
          <a:xfrm>
            <a:off x="309563" y="322263"/>
            <a:ext cx="11630026" cy="4618037"/>
            <a:chOff x="309563" y="322263"/>
            <a:chExt cx="11630026" cy="4618037"/>
          </a:xfrm>
        </p:grpSpPr>
        <p:sp>
          <p:nvSpPr>
            <p:cNvPr id="94" name="Google Shape;94;p82"/>
            <p:cNvSpPr/>
            <p:nvPr/>
          </p:nvSpPr>
          <p:spPr>
            <a:xfrm>
              <a:off x="8499476" y="885825"/>
              <a:ext cx="1695450" cy="912812"/>
            </a:xfrm>
            <a:custGeom>
              <a:rect b="b" l="l" r="r" t="t"/>
              <a:pathLst>
                <a:path extrusionOk="0" h="292" w="542">
                  <a:moveTo>
                    <a:pt x="542" y="171"/>
                  </a:moveTo>
                  <a:cubicBezTo>
                    <a:pt x="541" y="193"/>
                    <a:pt x="532" y="203"/>
                    <a:pt x="510" y="202"/>
                  </a:cubicBezTo>
                  <a:cubicBezTo>
                    <a:pt x="488" y="202"/>
                    <a:pt x="465" y="205"/>
                    <a:pt x="443" y="205"/>
                  </a:cubicBezTo>
                  <a:cubicBezTo>
                    <a:pt x="425" y="205"/>
                    <a:pt x="407" y="202"/>
                    <a:pt x="383" y="200"/>
                  </a:cubicBezTo>
                  <a:cubicBezTo>
                    <a:pt x="384" y="223"/>
                    <a:pt x="386" y="245"/>
                    <a:pt x="388" y="266"/>
                  </a:cubicBezTo>
                  <a:cubicBezTo>
                    <a:pt x="389" y="273"/>
                    <a:pt x="390" y="279"/>
                    <a:pt x="391" y="285"/>
                  </a:cubicBezTo>
                  <a:cubicBezTo>
                    <a:pt x="384" y="284"/>
                    <a:pt x="377" y="284"/>
                    <a:pt x="371" y="282"/>
                  </a:cubicBezTo>
                  <a:cubicBezTo>
                    <a:pt x="368" y="281"/>
                    <a:pt x="365" y="278"/>
                    <a:pt x="367" y="279"/>
                  </a:cubicBezTo>
                  <a:cubicBezTo>
                    <a:pt x="354" y="280"/>
                    <a:pt x="344" y="283"/>
                    <a:pt x="339" y="280"/>
                  </a:cubicBezTo>
                  <a:cubicBezTo>
                    <a:pt x="332" y="276"/>
                    <a:pt x="327" y="266"/>
                    <a:pt x="325" y="258"/>
                  </a:cubicBezTo>
                  <a:cubicBezTo>
                    <a:pt x="322" y="243"/>
                    <a:pt x="322" y="227"/>
                    <a:pt x="320" y="212"/>
                  </a:cubicBezTo>
                  <a:cubicBezTo>
                    <a:pt x="318" y="200"/>
                    <a:pt x="310" y="195"/>
                    <a:pt x="298" y="198"/>
                  </a:cubicBezTo>
                  <a:cubicBezTo>
                    <a:pt x="240" y="211"/>
                    <a:pt x="182" y="211"/>
                    <a:pt x="124" y="197"/>
                  </a:cubicBezTo>
                  <a:cubicBezTo>
                    <a:pt x="112" y="221"/>
                    <a:pt x="115" y="232"/>
                    <a:pt x="142" y="274"/>
                  </a:cubicBezTo>
                  <a:cubicBezTo>
                    <a:pt x="120" y="286"/>
                    <a:pt x="120" y="286"/>
                    <a:pt x="84" y="211"/>
                  </a:cubicBezTo>
                  <a:cubicBezTo>
                    <a:pt x="60" y="224"/>
                    <a:pt x="61" y="238"/>
                    <a:pt x="86" y="281"/>
                  </a:cubicBezTo>
                  <a:cubicBezTo>
                    <a:pt x="67" y="292"/>
                    <a:pt x="44" y="284"/>
                    <a:pt x="41" y="263"/>
                  </a:cubicBezTo>
                  <a:cubicBezTo>
                    <a:pt x="37" y="247"/>
                    <a:pt x="37" y="230"/>
                    <a:pt x="35" y="213"/>
                  </a:cubicBezTo>
                  <a:cubicBezTo>
                    <a:pt x="35" y="211"/>
                    <a:pt x="34" y="208"/>
                    <a:pt x="35" y="207"/>
                  </a:cubicBezTo>
                  <a:cubicBezTo>
                    <a:pt x="56" y="179"/>
                    <a:pt x="38" y="154"/>
                    <a:pt x="33" y="127"/>
                  </a:cubicBezTo>
                  <a:cubicBezTo>
                    <a:pt x="29" y="111"/>
                    <a:pt x="32" y="94"/>
                    <a:pt x="32" y="78"/>
                  </a:cubicBezTo>
                  <a:cubicBezTo>
                    <a:pt x="25" y="75"/>
                    <a:pt x="12" y="73"/>
                    <a:pt x="10" y="66"/>
                  </a:cubicBezTo>
                  <a:cubicBezTo>
                    <a:pt x="0" y="42"/>
                    <a:pt x="31" y="55"/>
                    <a:pt x="35" y="38"/>
                  </a:cubicBezTo>
                  <a:cubicBezTo>
                    <a:pt x="38" y="47"/>
                    <a:pt x="40" y="53"/>
                    <a:pt x="43" y="60"/>
                  </a:cubicBezTo>
                  <a:cubicBezTo>
                    <a:pt x="79" y="12"/>
                    <a:pt x="131" y="1"/>
                    <a:pt x="186" y="1"/>
                  </a:cubicBezTo>
                  <a:cubicBezTo>
                    <a:pt x="268" y="0"/>
                    <a:pt x="349" y="4"/>
                    <a:pt x="427" y="35"/>
                  </a:cubicBezTo>
                  <a:cubicBezTo>
                    <a:pt x="434" y="38"/>
                    <a:pt x="443" y="41"/>
                    <a:pt x="450" y="46"/>
                  </a:cubicBezTo>
                  <a:cubicBezTo>
                    <a:pt x="462" y="54"/>
                    <a:pt x="474" y="57"/>
                    <a:pt x="485" y="44"/>
                  </a:cubicBezTo>
                  <a:cubicBezTo>
                    <a:pt x="487" y="48"/>
                    <a:pt x="488" y="52"/>
                    <a:pt x="489" y="55"/>
                  </a:cubicBezTo>
                  <a:cubicBezTo>
                    <a:pt x="496" y="53"/>
                    <a:pt x="503" y="51"/>
                    <a:pt x="516" y="46"/>
                  </a:cubicBezTo>
                  <a:cubicBezTo>
                    <a:pt x="498" y="71"/>
                    <a:pt x="495" y="92"/>
                    <a:pt x="502" y="118"/>
                  </a:cubicBezTo>
                  <a:cubicBezTo>
                    <a:pt x="510" y="142"/>
                    <a:pt x="513" y="165"/>
                    <a:pt x="542" y="171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82"/>
            <p:cNvSpPr/>
            <p:nvPr/>
          </p:nvSpPr>
          <p:spPr>
            <a:xfrm>
              <a:off x="6931026" y="438150"/>
              <a:ext cx="1487488" cy="1344612"/>
            </a:xfrm>
            <a:custGeom>
              <a:rect b="b" l="l" r="r" t="t"/>
              <a:pathLst>
                <a:path extrusionOk="0" h="430" w="476">
                  <a:moveTo>
                    <a:pt x="375" y="414"/>
                  </a:moveTo>
                  <a:cubicBezTo>
                    <a:pt x="349" y="421"/>
                    <a:pt x="338" y="412"/>
                    <a:pt x="337" y="388"/>
                  </a:cubicBezTo>
                  <a:cubicBezTo>
                    <a:pt x="336" y="366"/>
                    <a:pt x="334" y="343"/>
                    <a:pt x="329" y="321"/>
                  </a:cubicBezTo>
                  <a:cubicBezTo>
                    <a:pt x="325" y="354"/>
                    <a:pt x="318" y="388"/>
                    <a:pt x="340" y="419"/>
                  </a:cubicBezTo>
                  <a:cubicBezTo>
                    <a:pt x="318" y="429"/>
                    <a:pt x="301" y="418"/>
                    <a:pt x="300" y="396"/>
                  </a:cubicBezTo>
                  <a:cubicBezTo>
                    <a:pt x="299" y="366"/>
                    <a:pt x="296" y="336"/>
                    <a:pt x="293" y="305"/>
                  </a:cubicBezTo>
                  <a:cubicBezTo>
                    <a:pt x="293" y="294"/>
                    <a:pt x="286" y="290"/>
                    <a:pt x="275" y="290"/>
                  </a:cubicBezTo>
                  <a:cubicBezTo>
                    <a:pt x="237" y="290"/>
                    <a:pt x="199" y="291"/>
                    <a:pt x="161" y="288"/>
                  </a:cubicBezTo>
                  <a:cubicBezTo>
                    <a:pt x="145" y="287"/>
                    <a:pt x="137" y="292"/>
                    <a:pt x="130" y="305"/>
                  </a:cubicBezTo>
                  <a:cubicBezTo>
                    <a:pt x="123" y="320"/>
                    <a:pt x="112" y="330"/>
                    <a:pt x="96" y="339"/>
                  </a:cubicBezTo>
                  <a:cubicBezTo>
                    <a:pt x="85" y="346"/>
                    <a:pt x="88" y="376"/>
                    <a:pt x="86" y="395"/>
                  </a:cubicBezTo>
                  <a:cubicBezTo>
                    <a:pt x="86" y="402"/>
                    <a:pt x="92" y="409"/>
                    <a:pt x="95" y="417"/>
                  </a:cubicBezTo>
                  <a:cubicBezTo>
                    <a:pt x="90" y="417"/>
                    <a:pt x="83" y="420"/>
                    <a:pt x="80" y="418"/>
                  </a:cubicBezTo>
                  <a:cubicBezTo>
                    <a:pt x="71" y="411"/>
                    <a:pt x="62" y="403"/>
                    <a:pt x="58" y="393"/>
                  </a:cubicBezTo>
                  <a:cubicBezTo>
                    <a:pt x="54" y="387"/>
                    <a:pt x="58" y="377"/>
                    <a:pt x="58" y="368"/>
                  </a:cubicBezTo>
                  <a:cubicBezTo>
                    <a:pt x="58" y="361"/>
                    <a:pt x="57" y="353"/>
                    <a:pt x="55" y="345"/>
                  </a:cubicBezTo>
                  <a:cubicBezTo>
                    <a:pt x="37" y="369"/>
                    <a:pt x="21" y="393"/>
                    <a:pt x="44" y="430"/>
                  </a:cubicBezTo>
                  <a:cubicBezTo>
                    <a:pt x="30" y="429"/>
                    <a:pt x="19" y="430"/>
                    <a:pt x="13" y="426"/>
                  </a:cubicBezTo>
                  <a:cubicBezTo>
                    <a:pt x="3" y="420"/>
                    <a:pt x="0" y="410"/>
                    <a:pt x="5" y="396"/>
                  </a:cubicBezTo>
                  <a:cubicBezTo>
                    <a:pt x="15" y="368"/>
                    <a:pt x="24" y="339"/>
                    <a:pt x="30" y="309"/>
                  </a:cubicBezTo>
                  <a:cubicBezTo>
                    <a:pt x="33" y="291"/>
                    <a:pt x="31" y="272"/>
                    <a:pt x="30" y="253"/>
                  </a:cubicBezTo>
                  <a:cubicBezTo>
                    <a:pt x="30" y="239"/>
                    <a:pt x="26" y="225"/>
                    <a:pt x="28" y="212"/>
                  </a:cubicBezTo>
                  <a:cubicBezTo>
                    <a:pt x="31" y="189"/>
                    <a:pt x="35" y="167"/>
                    <a:pt x="21" y="144"/>
                  </a:cubicBezTo>
                  <a:cubicBezTo>
                    <a:pt x="12" y="128"/>
                    <a:pt x="26" y="103"/>
                    <a:pt x="47" y="93"/>
                  </a:cubicBezTo>
                  <a:cubicBezTo>
                    <a:pt x="46" y="105"/>
                    <a:pt x="43" y="115"/>
                    <a:pt x="43" y="125"/>
                  </a:cubicBezTo>
                  <a:cubicBezTo>
                    <a:pt x="43" y="141"/>
                    <a:pt x="52" y="148"/>
                    <a:pt x="66" y="140"/>
                  </a:cubicBezTo>
                  <a:cubicBezTo>
                    <a:pt x="97" y="121"/>
                    <a:pt x="130" y="122"/>
                    <a:pt x="164" y="125"/>
                  </a:cubicBezTo>
                  <a:cubicBezTo>
                    <a:pt x="190" y="127"/>
                    <a:pt x="217" y="129"/>
                    <a:pt x="243" y="128"/>
                  </a:cubicBezTo>
                  <a:cubicBezTo>
                    <a:pt x="295" y="125"/>
                    <a:pt x="327" y="91"/>
                    <a:pt x="352" y="50"/>
                  </a:cubicBezTo>
                  <a:cubicBezTo>
                    <a:pt x="358" y="40"/>
                    <a:pt x="355" y="33"/>
                    <a:pt x="341" y="37"/>
                  </a:cubicBezTo>
                  <a:cubicBezTo>
                    <a:pt x="368" y="0"/>
                    <a:pt x="419" y="0"/>
                    <a:pt x="444" y="37"/>
                  </a:cubicBezTo>
                  <a:cubicBezTo>
                    <a:pt x="453" y="51"/>
                    <a:pt x="463" y="66"/>
                    <a:pt x="468" y="81"/>
                  </a:cubicBezTo>
                  <a:cubicBezTo>
                    <a:pt x="476" y="103"/>
                    <a:pt x="465" y="115"/>
                    <a:pt x="442" y="114"/>
                  </a:cubicBezTo>
                  <a:cubicBezTo>
                    <a:pt x="420" y="113"/>
                    <a:pt x="412" y="120"/>
                    <a:pt x="411" y="142"/>
                  </a:cubicBezTo>
                  <a:cubicBezTo>
                    <a:pt x="409" y="187"/>
                    <a:pt x="394" y="227"/>
                    <a:pt x="372" y="266"/>
                  </a:cubicBezTo>
                  <a:cubicBezTo>
                    <a:pt x="364" y="281"/>
                    <a:pt x="361" y="299"/>
                    <a:pt x="360" y="317"/>
                  </a:cubicBezTo>
                  <a:cubicBezTo>
                    <a:pt x="357" y="350"/>
                    <a:pt x="353" y="384"/>
                    <a:pt x="375" y="414"/>
                  </a:cubicBezTo>
                  <a:close/>
                </a:path>
              </a:pathLst>
            </a:custGeom>
            <a:solidFill>
              <a:srgbClr val="C04D4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82"/>
            <p:cNvSpPr/>
            <p:nvPr/>
          </p:nvSpPr>
          <p:spPr>
            <a:xfrm>
              <a:off x="8912226" y="2078038"/>
              <a:ext cx="1598613" cy="1309687"/>
            </a:xfrm>
            <a:custGeom>
              <a:rect b="b" l="l" r="r" t="t"/>
              <a:pathLst>
                <a:path extrusionOk="0" h="419" w="511">
                  <a:moveTo>
                    <a:pt x="400" y="391"/>
                  </a:moveTo>
                  <a:cubicBezTo>
                    <a:pt x="364" y="398"/>
                    <a:pt x="364" y="398"/>
                    <a:pt x="349" y="302"/>
                  </a:cubicBezTo>
                  <a:cubicBezTo>
                    <a:pt x="347" y="302"/>
                    <a:pt x="344" y="302"/>
                    <a:pt x="342" y="302"/>
                  </a:cubicBezTo>
                  <a:cubicBezTo>
                    <a:pt x="342" y="321"/>
                    <a:pt x="340" y="340"/>
                    <a:pt x="342" y="358"/>
                  </a:cubicBezTo>
                  <a:cubicBezTo>
                    <a:pt x="345" y="376"/>
                    <a:pt x="352" y="392"/>
                    <a:pt x="358" y="410"/>
                  </a:cubicBezTo>
                  <a:cubicBezTo>
                    <a:pt x="341" y="419"/>
                    <a:pt x="327" y="416"/>
                    <a:pt x="321" y="395"/>
                  </a:cubicBezTo>
                  <a:cubicBezTo>
                    <a:pt x="317" y="379"/>
                    <a:pt x="316" y="361"/>
                    <a:pt x="316" y="344"/>
                  </a:cubicBezTo>
                  <a:cubicBezTo>
                    <a:pt x="315" y="319"/>
                    <a:pt x="315" y="294"/>
                    <a:pt x="315" y="271"/>
                  </a:cubicBezTo>
                  <a:cubicBezTo>
                    <a:pt x="270" y="261"/>
                    <a:pt x="232" y="252"/>
                    <a:pt x="193" y="244"/>
                  </a:cubicBezTo>
                  <a:cubicBezTo>
                    <a:pt x="188" y="243"/>
                    <a:pt x="180" y="245"/>
                    <a:pt x="177" y="249"/>
                  </a:cubicBezTo>
                  <a:cubicBezTo>
                    <a:pt x="162" y="267"/>
                    <a:pt x="146" y="284"/>
                    <a:pt x="133" y="304"/>
                  </a:cubicBezTo>
                  <a:cubicBezTo>
                    <a:pt x="110" y="336"/>
                    <a:pt x="114" y="359"/>
                    <a:pt x="148" y="405"/>
                  </a:cubicBezTo>
                  <a:cubicBezTo>
                    <a:pt x="132" y="402"/>
                    <a:pt x="118" y="405"/>
                    <a:pt x="114" y="399"/>
                  </a:cubicBezTo>
                  <a:cubicBezTo>
                    <a:pt x="91" y="369"/>
                    <a:pt x="84" y="334"/>
                    <a:pt x="95" y="296"/>
                  </a:cubicBezTo>
                  <a:cubicBezTo>
                    <a:pt x="42" y="323"/>
                    <a:pt x="18" y="370"/>
                    <a:pt x="38" y="415"/>
                  </a:cubicBezTo>
                  <a:cubicBezTo>
                    <a:pt x="27" y="414"/>
                    <a:pt x="15" y="417"/>
                    <a:pt x="9" y="412"/>
                  </a:cubicBezTo>
                  <a:cubicBezTo>
                    <a:pt x="3" y="408"/>
                    <a:pt x="0" y="395"/>
                    <a:pt x="2" y="387"/>
                  </a:cubicBezTo>
                  <a:cubicBezTo>
                    <a:pt x="8" y="358"/>
                    <a:pt x="12" y="328"/>
                    <a:pt x="35" y="304"/>
                  </a:cubicBezTo>
                  <a:cubicBezTo>
                    <a:pt x="50" y="287"/>
                    <a:pt x="57" y="262"/>
                    <a:pt x="65" y="239"/>
                  </a:cubicBezTo>
                  <a:cubicBezTo>
                    <a:pt x="49" y="262"/>
                    <a:pt x="35" y="286"/>
                    <a:pt x="6" y="292"/>
                  </a:cubicBezTo>
                  <a:cubicBezTo>
                    <a:pt x="4" y="290"/>
                    <a:pt x="3" y="288"/>
                    <a:pt x="1" y="286"/>
                  </a:cubicBezTo>
                  <a:cubicBezTo>
                    <a:pt x="8" y="282"/>
                    <a:pt x="14" y="277"/>
                    <a:pt x="20" y="273"/>
                  </a:cubicBezTo>
                  <a:cubicBezTo>
                    <a:pt x="47" y="253"/>
                    <a:pt x="53" y="222"/>
                    <a:pt x="58" y="192"/>
                  </a:cubicBezTo>
                  <a:cubicBezTo>
                    <a:pt x="73" y="119"/>
                    <a:pt x="89" y="106"/>
                    <a:pt x="164" y="107"/>
                  </a:cubicBezTo>
                  <a:cubicBezTo>
                    <a:pt x="213" y="107"/>
                    <a:pt x="263" y="106"/>
                    <a:pt x="312" y="100"/>
                  </a:cubicBezTo>
                  <a:cubicBezTo>
                    <a:pt x="355" y="94"/>
                    <a:pt x="376" y="60"/>
                    <a:pt x="392" y="23"/>
                  </a:cubicBezTo>
                  <a:cubicBezTo>
                    <a:pt x="396" y="13"/>
                    <a:pt x="418" y="0"/>
                    <a:pt x="425" y="4"/>
                  </a:cubicBezTo>
                  <a:cubicBezTo>
                    <a:pt x="444" y="13"/>
                    <a:pt x="460" y="29"/>
                    <a:pt x="476" y="44"/>
                  </a:cubicBezTo>
                  <a:cubicBezTo>
                    <a:pt x="488" y="54"/>
                    <a:pt x="499" y="66"/>
                    <a:pt x="511" y="79"/>
                  </a:cubicBezTo>
                  <a:cubicBezTo>
                    <a:pt x="499" y="100"/>
                    <a:pt x="487" y="118"/>
                    <a:pt x="458" y="104"/>
                  </a:cubicBezTo>
                  <a:cubicBezTo>
                    <a:pt x="453" y="102"/>
                    <a:pt x="441" y="107"/>
                    <a:pt x="437" y="112"/>
                  </a:cubicBezTo>
                  <a:cubicBezTo>
                    <a:pt x="430" y="124"/>
                    <a:pt x="427" y="138"/>
                    <a:pt x="421" y="151"/>
                  </a:cubicBezTo>
                  <a:cubicBezTo>
                    <a:pt x="410" y="180"/>
                    <a:pt x="395" y="209"/>
                    <a:pt x="387" y="240"/>
                  </a:cubicBezTo>
                  <a:cubicBezTo>
                    <a:pt x="375" y="287"/>
                    <a:pt x="362" y="337"/>
                    <a:pt x="398" y="381"/>
                  </a:cubicBezTo>
                  <a:cubicBezTo>
                    <a:pt x="400" y="383"/>
                    <a:pt x="399" y="386"/>
                    <a:pt x="400" y="391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82"/>
            <p:cNvSpPr/>
            <p:nvPr/>
          </p:nvSpPr>
          <p:spPr>
            <a:xfrm>
              <a:off x="10204451" y="603250"/>
              <a:ext cx="1735138" cy="1052512"/>
            </a:xfrm>
            <a:custGeom>
              <a:rect b="b" l="l" r="r" t="t"/>
              <a:pathLst>
                <a:path extrusionOk="0" h="336" w="555">
                  <a:moveTo>
                    <a:pt x="459" y="332"/>
                  </a:moveTo>
                  <a:cubicBezTo>
                    <a:pt x="391" y="332"/>
                    <a:pt x="365" y="319"/>
                    <a:pt x="372" y="261"/>
                  </a:cubicBezTo>
                  <a:cubicBezTo>
                    <a:pt x="375" y="233"/>
                    <a:pt x="362" y="222"/>
                    <a:pt x="336" y="224"/>
                  </a:cubicBezTo>
                  <a:cubicBezTo>
                    <a:pt x="313" y="226"/>
                    <a:pt x="290" y="225"/>
                    <a:pt x="267" y="230"/>
                  </a:cubicBezTo>
                  <a:cubicBezTo>
                    <a:pt x="227" y="239"/>
                    <a:pt x="217" y="280"/>
                    <a:pt x="244" y="320"/>
                  </a:cubicBezTo>
                  <a:cubicBezTo>
                    <a:pt x="216" y="327"/>
                    <a:pt x="216" y="327"/>
                    <a:pt x="190" y="265"/>
                  </a:cubicBezTo>
                  <a:cubicBezTo>
                    <a:pt x="168" y="288"/>
                    <a:pt x="167" y="296"/>
                    <a:pt x="185" y="329"/>
                  </a:cubicBezTo>
                  <a:cubicBezTo>
                    <a:pt x="158" y="336"/>
                    <a:pt x="133" y="305"/>
                    <a:pt x="147" y="275"/>
                  </a:cubicBezTo>
                  <a:cubicBezTo>
                    <a:pt x="165" y="237"/>
                    <a:pt x="158" y="201"/>
                    <a:pt x="150" y="161"/>
                  </a:cubicBezTo>
                  <a:cubicBezTo>
                    <a:pt x="134" y="176"/>
                    <a:pt x="121" y="191"/>
                    <a:pt x="104" y="203"/>
                  </a:cubicBezTo>
                  <a:cubicBezTo>
                    <a:pt x="72" y="226"/>
                    <a:pt x="28" y="222"/>
                    <a:pt x="10" y="194"/>
                  </a:cubicBezTo>
                  <a:cubicBezTo>
                    <a:pt x="2" y="182"/>
                    <a:pt x="0" y="164"/>
                    <a:pt x="4" y="151"/>
                  </a:cubicBezTo>
                  <a:cubicBezTo>
                    <a:pt x="7" y="142"/>
                    <a:pt x="24" y="138"/>
                    <a:pt x="38" y="135"/>
                  </a:cubicBezTo>
                  <a:cubicBezTo>
                    <a:pt x="24" y="151"/>
                    <a:pt x="2" y="161"/>
                    <a:pt x="22" y="186"/>
                  </a:cubicBezTo>
                  <a:cubicBezTo>
                    <a:pt x="38" y="206"/>
                    <a:pt x="67" y="209"/>
                    <a:pt x="90" y="189"/>
                  </a:cubicBezTo>
                  <a:cubicBezTo>
                    <a:pt x="108" y="174"/>
                    <a:pt x="124" y="155"/>
                    <a:pt x="136" y="135"/>
                  </a:cubicBezTo>
                  <a:cubicBezTo>
                    <a:pt x="159" y="99"/>
                    <a:pt x="190" y="83"/>
                    <a:pt x="230" y="84"/>
                  </a:cubicBezTo>
                  <a:cubicBezTo>
                    <a:pt x="281" y="85"/>
                    <a:pt x="333" y="88"/>
                    <a:pt x="385" y="91"/>
                  </a:cubicBezTo>
                  <a:cubicBezTo>
                    <a:pt x="412" y="92"/>
                    <a:pt x="430" y="83"/>
                    <a:pt x="440" y="55"/>
                  </a:cubicBezTo>
                  <a:cubicBezTo>
                    <a:pt x="446" y="39"/>
                    <a:pt x="456" y="23"/>
                    <a:pt x="467" y="10"/>
                  </a:cubicBezTo>
                  <a:cubicBezTo>
                    <a:pt x="472" y="4"/>
                    <a:pt x="490" y="0"/>
                    <a:pt x="494" y="3"/>
                  </a:cubicBezTo>
                  <a:cubicBezTo>
                    <a:pt x="511" y="21"/>
                    <a:pt x="526" y="42"/>
                    <a:pt x="541" y="62"/>
                  </a:cubicBezTo>
                  <a:cubicBezTo>
                    <a:pt x="555" y="81"/>
                    <a:pt x="550" y="99"/>
                    <a:pt x="526" y="102"/>
                  </a:cubicBezTo>
                  <a:cubicBezTo>
                    <a:pt x="504" y="105"/>
                    <a:pt x="499" y="118"/>
                    <a:pt x="491" y="135"/>
                  </a:cubicBezTo>
                  <a:cubicBezTo>
                    <a:pt x="481" y="159"/>
                    <a:pt x="468" y="182"/>
                    <a:pt x="453" y="203"/>
                  </a:cubicBezTo>
                  <a:cubicBezTo>
                    <a:pt x="422" y="244"/>
                    <a:pt x="422" y="293"/>
                    <a:pt x="459" y="332"/>
                  </a:cubicBezTo>
                  <a:close/>
                </a:path>
              </a:pathLst>
            </a:custGeom>
            <a:solidFill>
              <a:srgbClr val="E8C82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82"/>
            <p:cNvSpPr/>
            <p:nvPr/>
          </p:nvSpPr>
          <p:spPr>
            <a:xfrm>
              <a:off x="9707563" y="3900488"/>
              <a:ext cx="1868488" cy="1039812"/>
            </a:xfrm>
            <a:custGeom>
              <a:rect b="b" l="l" r="r" t="t"/>
              <a:pathLst>
                <a:path extrusionOk="0" h="332" w="598">
                  <a:moveTo>
                    <a:pt x="558" y="104"/>
                  </a:moveTo>
                  <a:cubicBezTo>
                    <a:pt x="568" y="103"/>
                    <a:pt x="574" y="98"/>
                    <a:pt x="577" y="90"/>
                  </a:cubicBezTo>
                  <a:cubicBezTo>
                    <a:pt x="578" y="87"/>
                    <a:pt x="579" y="83"/>
                    <a:pt x="581" y="81"/>
                  </a:cubicBezTo>
                  <a:cubicBezTo>
                    <a:pt x="582" y="78"/>
                    <a:pt x="586" y="76"/>
                    <a:pt x="588" y="74"/>
                  </a:cubicBezTo>
                  <a:cubicBezTo>
                    <a:pt x="590" y="77"/>
                    <a:pt x="593" y="79"/>
                    <a:pt x="594" y="82"/>
                  </a:cubicBezTo>
                  <a:cubicBezTo>
                    <a:pt x="598" y="95"/>
                    <a:pt x="594" y="104"/>
                    <a:pt x="581" y="110"/>
                  </a:cubicBezTo>
                  <a:cubicBezTo>
                    <a:pt x="579" y="111"/>
                    <a:pt x="578" y="112"/>
                    <a:pt x="576" y="113"/>
                  </a:cubicBezTo>
                  <a:cubicBezTo>
                    <a:pt x="564" y="118"/>
                    <a:pt x="558" y="125"/>
                    <a:pt x="559" y="139"/>
                  </a:cubicBezTo>
                  <a:cubicBezTo>
                    <a:pt x="560" y="147"/>
                    <a:pt x="557" y="155"/>
                    <a:pt x="556" y="163"/>
                  </a:cubicBezTo>
                  <a:cubicBezTo>
                    <a:pt x="556" y="167"/>
                    <a:pt x="555" y="170"/>
                    <a:pt x="556" y="173"/>
                  </a:cubicBezTo>
                  <a:cubicBezTo>
                    <a:pt x="562" y="191"/>
                    <a:pt x="570" y="208"/>
                    <a:pt x="589" y="215"/>
                  </a:cubicBezTo>
                  <a:cubicBezTo>
                    <a:pt x="589" y="236"/>
                    <a:pt x="566" y="252"/>
                    <a:pt x="547" y="246"/>
                  </a:cubicBezTo>
                  <a:cubicBezTo>
                    <a:pt x="541" y="244"/>
                    <a:pt x="535" y="244"/>
                    <a:pt x="529" y="245"/>
                  </a:cubicBezTo>
                  <a:cubicBezTo>
                    <a:pt x="511" y="247"/>
                    <a:pt x="495" y="245"/>
                    <a:pt x="478" y="238"/>
                  </a:cubicBezTo>
                  <a:cubicBezTo>
                    <a:pt x="460" y="231"/>
                    <a:pt x="441" y="224"/>
                    <a:pt x="423" y="216"/>
                  </a:cubicBezTo>
                  <a:cubicBezTo>
                    <a:pt x="415" y="213"/>
                    <a:pt x="411" y="215"/>
                    <a:pt x="408" y="223"/>
                  </a:cubicBezTo>
                  <a:cubicBezTo>
                    <a:pt x="400" y="249"/>
                    <a:pt x="396" y="275"/>
                    <a:pt x="412" y="299"/>
                  </a:cubicBezTo>
                  <a:cubicBezTo>
                    <a:pt x="416" y="305"/>
                    <a:pt x="423" y="310"/>
                    <a:pt x="431" y="317"/>
                  </a:cubicBezTo>
                  <a:cubicBezTo>
                    <a:pt x="416" y="316"/>
                    <a:pt x="402" y="314"/>
                    <a:pt x="385" y="313"/>
                  </a:cubicBezTo>
                  <a:cubicBezTo>
                    <a:pt x="383" y="306"/>
                    <a:pt x="379" y="298"/>
                    <a:pt x="378" y="289"/>
                  </a:cubicBezTo>
                  <a:cubicBezTo>
                    <a:pt x="377" y="277"/>
                    <a:pt x="374" y="266"/>
                    <a:pt x="366" y="256"/>
                  </a:cubicBezTo>
                  <a:cubicBezTo>
                    <a:pt x="355" y="244"/>
                    <a:pt x="349" y="229"/>
                    <a:pt x="346" y="213"/>
                  </a:cubicBezTo>
                  <a:cubicBezTo>
                    <a:pt x="344" y="205"/>
                    <a:pt x="338" y="203"/>
                    <a:pt x="331" y="201"/>
                  </a:cubicBezTo>
                  <a:cubicBezTo>
                    <a:pt x="303" y="193"/>
                    <a:pt x="274" y="196"/>
                    <a:pt x="246" y="202"/>
                  </a:cubicBezTo>
                  <a:cubicBezTo>
                    <a:pt x="209" y="211"/>
                    <a:pt x="171" y="211"/>
                    <a:pt x="133" y="206"/>
                  </a:cubicBezTo>
                  <a:cubicBezTo>
                    <a:pt x="121" y="205"/>
                    <a:pt x="119" y="208"/>
                    <a:pt x="121" y="220"/>
                  </a:cubicBezTo>
                  <a:cubicBezTo>
                    <a:pt x="123" y="229"/>
                    <a:pt x="124" y="239"/>
                    <a:pt x="123" y="248"/>
                  </a:cubicBezTo>
                  <a:cubicBezTo>
                    <a:pt x="122" y="265"/>
                    <a:pt x="123" y="280"/>
                    <a:pt x="131" y="294"/>
                  </a:cubicBezTo>
                  <a:cubicBezTo>
                    <a:pt x="135" y="301"/>
                    <a:pt x="141" y="307"/>
                    <a:pt x="146" y="312"/>
                  </a:cubicBezTo>
                  <a:cubicBezTo>
                    <a:pt x="134" y="317"/>
                    <a:pt x="126" y="312"/>
                    <a:pt x="112" y="299"/>
                  </a:cubicBezTo>
                  <a:cubicBezTo>
                    <a:pt x="100" y="289"/>
                    <a:pt x="101" y="274"/>
                    <a:pt x="93" y="263"/>
                  </a:cubicBezTo>
                  <a:cubicBezTo>
                    <a:pt x="93" y="284"/>
                    <a:pt x="85" y="308"/>
                    <a:pt x="112" y="322"/>
                  </a:cubicBezTo>
                  <a:cubicBezTo>
                    <a:pt x="88" y="332"/>
                    <a:pt x="68" y="312"/>
                    <a:pt x="65" y="294"/>
                  </a:cubicBezTo>
                  <a:cubicBezTo>
                    <a:pt x="63" y="277"/>
                    <a:pt x="60" y="260"/>
                    <a:pt x="58" y="243"/>
                  </a:cubicBezTo>
                  <a:cubicBezTo>
                    <a:pt x="57" y="237"/>
                    <a:pt x="57" y="232"/>
                    <a:pt x="59" y="227"/>
                  </a:cubicBezTo>
                  <a:cubicBezTo>
                    <a:pt x="62" y="218"/>
                    <a:pt x="60" y="210"/>
                    <a:pt x="54" y="203"/>
                  </a:cubicBezTo>
                  <a:cubicBezTo>
                    <a:pt x="50" y="198"/>
                    <a:pt x="46" y="192"/>
                    <a:pt x="42" y="186"/>
                  </a:cubicBezTo>
                  <a:cubicBezTo>
                    <a:pt x="30" y="170"/>
                    <a:pt x="23" y="152"/>
                    <a:pt x="23" y="132"/>
                  </a:cubicBezTo>
                  <a:cubicBezTo>
                    <a:pt x="23" y="129"/>
                    <a:pt x="23" y="127"/>
                    <a:pt x="23" y="125"/>
                  </a:cubicBezTo>
                  <a:cubicBezTo>
                    <a:pt x="22" y="125"/>
                    <a:pt x="20" y="124"/>
                    <a:pt x="19" y="124"/>
                  </a:cubicBezTo>
                  <a:cubicBezTo>
                    <a:pt x="17" y="134"/>
                    <a:pt x="13" y="144"/>
                    <a:pt x="11" y="154"/>
                  </a:cubicBezTo>
                  <a:cubicBezTo>
                    <a:pt x="9" y="175"/>
                    <a:pt x="14" y="197"/>
                    <a:pt x="18" y="218"/>
                  </a:cubicBezTo>
                  <a:cubicBezTo>
                    <a:pt x="21" y="231"/>
                    <a:pt x="21" y="245"/>
                    <a:pt x="21" y="259"/>
                  </a:cubicBezTo>
                  <a:cubicBezTo>
                    <a:pt x="22" y="271"/>
                    <a:pt x="22" y="284"/>
                    <a:pt x="22" y="297"/>
                  </a:cubicBezTo>
                  <a:cubicBezTo>
                    <a:pt x="8" y="291"/>
                    <a:pt x="0" y="278"/>
                    <a:pt x="3" y="264"/>
                  </a:cubicBezTo>
                  <a:cubicBezTo>
                    <a:pt x="4" y="254"/>
                    <a:pt x="7" y="244"/>
                    <a:pt x="9" y="234"/>
                  </a:cubicBezTo>
                  <a:cubicBezTo>
                    <a:pt x="10" y="227"/>
                    <a:pt x="9" y="220"/>
                    <a:pt x="9" y="214"/>
                  </a:cubicBezTo>
                  <a:cubicBezTo>
                    <a:pt x="9" y="194"/>
                    <a:pt x="6" y="174"/>
                    <a:pt x="8" y="154"/>
                  </a:cubicBezTo>
                  <a:cubicBezTo>
                    <a:pt x="9" y="141"/>
                    <a:pt x="16" y="128"/>
                    <a:pt x="20" y="115"/>
                  </a:cubicBezTo>
                  <a:cubicBezTo>
                    <a:pt x="22" y="109"/>
                    <a:pt x="25" y="102"/>
                    <a:pt x="26" y="96"/>
                  </a:cubicBezTo>
                  <a:cubicBezTo>
                    <a:pt x="28" y="83"/>
                    <a:pt x="35" y="72"/>
                    <a:pt x="45" y="64"/>
                  </a:cubicBezTo>
                  <a:cubicBezTo>
                    <a:pt x="94" y="23"/>
                    <a:pt x="151" y="0"/>
                    <a:pt x="215" y="1"/>
                  </a:cubicBezTo>
                  <a:cubicBezTo>
                    <a:pt x="258" y="2"/>
                    <a:pt x="302" y="7"/>
                    <a:pt x="345" y="10"/>
                  </a:cubicBezTo>
                  <a:cubicBezTo>
                    <a:pt x="360" y="11"/>
                    <a:pt x="375" y="10"/>
                    <a:pt x="390" y="12"/>
                  </a:cubicBezTo>
                  <a:cubicBezTo>
                    <a:pt x="421" y="16"/>
                    <a:pt x="446" y="31"/>
                    <a:pt x="469" y="49"/>
                  </a:cubicBezTo>
                  <a:cubicBezTo>
                    <a:pt x="486" y="61"/>
                    <a:pt x="502" y="75"/>
                    <a:pt x="518" y="88"/>
                  </a:cubicBezTo>
                  <a:cubicBezTo>
                    <a:pt x="528" y="96"/>
                    <a:pt x="535" y="96"/>
                    <a:pt x="542" y="85"/>
                  </a:cubicBezTo>
                  <a:cubicBezTo>
                    <a:pt x="544" y="82"/>
                    <a:pt x="549" y="80"/>
                    <a:pt x="552" y="78"/>
                  </a:cubicBezTo>
                  <a:cubicBezTo>
                    <a:pt x="553" y="82"/>
                    <a:pt x="555" y="85"/>
                    <a:pt x="556" y="88"/>
                  </a:cubicBezTo>
                  <a:cubicBezTo>
                    <a:pt x="557" y="93"/>
                    <a:pt x="557" y="98"/>
                    <a:pt x="558" y="104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82"/>
            <p:cNvSpPr/>
            <p:nvPr/>
          </p:nvSpPr>
          <p:spPr>
            <a:xfrm>
              <a:off x="412751" y="3594100"/>
              <a:ext cx="1643063" cy="1214437"/>
            </a:xfrm>
            <a:custGeom>
              <a:rect b="b" l="l" r="r" t="t"/>
              <a:pathLst>
                <a:path extrusionOk="0" h="388" w="526">
                  <a:moveTo>
                    <a:pt x="111" y="363"/>
                  </a:moveTo>
                  <a:cubicBezTo>
                    <a:pt x="109" y="367"/>
                    <a:pt x="107" y="369"/>
                    <a:pt x="103" y="374"/>
                  </a:cubicBezTo>
                  <a:cubicBezTo>
                    <a:pt x="104" y="355"/>
                    <a:pt x="90" y="343"/>
                    <a:pt x="97" y="325"/>
                  </a:cubicBezTo>
                  <a:cubicBezTo>
                    <a:pt x="102" y="312"/>
                    <a:pt x="95" y="300"/>
                    <a:pt x="89" y="289"/>
                  </a:cubicBezTo>
                  <a:cubicBezTo>
                    <a:pt x="86" y="283"/>
                    <a:pt x="83" y="275"/>
                    <a:pt x="83" y="268"/>
                  </a:cubicBezTo>
                  <a:cubicBezTo>
                    <a:pt x="82" y="252"/>
                    <a:pt x="77" y="239"/>
                    <a:pt x="69" y="226"/>
                  </a:cubicBezTo>
                  <a:cubicBezTo>
                    <a:pt x="59" y="212"/>
                    <a:pt x="51" y="196"/>
                    <a:pt x="44" y="180"/>
                  </a:cubicBezTo>
                  <a:cubicBezTo>
                    <a:pt x="41" y="173"/>
                    <a:pt x="41" y="165"/>
                    <a:pt x="39" y="157"/>
                  </a:cubicBezTo>
                  <a:cubicBezTo>
                    <a:pt x="39" y="155"/>
                    <a:pt x="36" y="152"/>
                    <a:pt x="35" y="150"/>
                  </a:cubicBezTo>
                  <a:cubicBezTo>
                    <a:pt x="33" y="150"/>
                    <a:pt x="32" y="151"/>
                    <a:pt x="31" y="151"/>
                  </a:cubicBezTo>
                  <a:cubicBezTo>
                    <a:pt x="31" y="155"/>
                    <a:pt x="31" y="158"/>
                    <a:pt x="31" y="162"/>
                  </a:cubicBezTo>
                  <a:cubicBezTo>
                    <a:pt x="31" y="168"/>
                    <a:pt x="24" y="177"/>
                    <a:pt x="18" y="177"/>
                  </a:cubicBezTo>
                  <a:cubicBezTo>
                    <a:pt x="16" y="177"/>
                    <a:pt x="14" y="174"/>
                    <a:pt x="14" y="173"/>
                  </a:cubicBezTo>
                  <a:cubicBezTo>
                    <a:pt x="14" y="170"/>
                    <a:pt x="15" y="168"/>
                    <a:pt x="16" y="165"/>
                  </a:cubicBezTo>
                  <a:cubicBezTo>
                    <a:pt x="14" y="165"/>
                    <a:pt x="12" y="165"/>
                    <a:pt x="10" y="165"/>
                  </a:cubicBezTo>
                  <a:cubicBezTo>
                    <a:pt x="13" y="159"/>
                    <a:pt x="16" y="154"/>
                    <a:pt x="19" y="148"/>
                  </a:cubicBezTo>
                  <a:cubicBezTo>
                    <a:pt x="8" y="143"/>
                    <a:pt x="1" y="135"/>
                    <a:pt x="1" y="123"/>
                  </a:cubicBezTo>
                  <a:cubicBezTo>
                    <a:pt x="0" y="113"/>
                    <a:pt x="6" y="107"/>
                    <a:pt x="14" y="104"/>
                  </a:cubicBezTo>
                  <a:cubicBezTo>
                    <a:pt x="22" y="100"/>
                    <a:pt x="30" y="101"/>
                    <a:pt x="36" y="107"/>
                  </a:cubicBezTo>
                  <a:cubicBezTo>
                    <a:pt x="42" y="112"/>
                    <a:pt x="40" y="120"/>
                    <a:pt x="37" y="127"/>
                  </a:cubicBezTo>
                  <a:cubicBezTo>
                    <a:pt x="36" y="131"/>
                    <a:pt x="35" y="135"/>
                    <a:pt x="33" y="140"/>
                  </a:cubicBezTo>
                  <a:cubicBezTo>
                    <a:pt x="34" y="140"/>
                    <a:pt x="35" y="141"/>
                    <a:pt x="36" y="142"/>
                  </a:cubicBezTo>
                  <a:cubicBezTo>
                    <a:pt x="39" y="139"/>
                    <a:pt x="43" y="137"/>
                    <a:pt x="44" y="133"/>
                  </a:cubicBezTo>
                  <a:cubicBezTo>
                    <a:pt x="56" y="91"/>
                    <a:pt x="84" y="65"/>
                    <a:pt x="120" y="43"/>
                  </a:cubicBezTo>
                  <a:cubicBezTo>
                    <a:pt x="193" y="0"/>
                    <a:pt x="306" y="5"/>
                    <a:pt x="371" y="57"/>
                  </a:cubicBezTo>
                  <a:cubicBezTo>
                    <a:pt x="397" y="77"/>
                    <a:pt x="424" y="96"/>
                    <a:pt x="438" y="127"/>
                  </a:cubicBezTo>
                  <a:cubicBezTo>
                    <a:pt x="447" y="147"/>
                    <a:pt x="454" y="168"/>
                    <a:pt x="461" y="189"/>
                  </a:cubicBezTo>
                  <a:cubicBezTo>
                    <a:pt x="469" y="214"/>
                    <a:pt x="470" y="216"/>
                    <a:pt x="497" y="213"/>
                  </a:cubicBezTo>
                  <a:cubicBezTo>
                    <a:pt x="513" y="212"/>
                    <a:pt x="514" y="211"/>
                    <a:pt x="518" y="200"/>
                  </a:cubicBezTo>
                  <a:cubicBezTo>
                    <a:pt x="526" y="202"/>
                    <a:pt x="526" y="208"/>
                    <a:pt x="523" y="212"/>
                  </a:cubicBezTo>
                  <a:cubicBezTo>
                    <a:pt x="517" y="219"/>
                    <a:pt x="510" y="225"/>
                    <a:pt x="503" y="231"/>
                  </a:cubicBezTo>
                  <a:cubicBezTo>
                    <a:pt x="497" y="235"/>
                    <a:pt x="491" y="239"/>
                    <a:pt x="485" y="242"/>
                  </a:cubicBezTo>
                  <a:cubicBezTo>
                    <a:pt x="482" y="244"/>
                    <a:pt x="480" y="247"/>
                    <a:pt x="478" y="246"/>
                  </a:cubicBezTo>
                  <a:cubicBezTo>
                    <a:pt x="467" y="243"/>
                    <a:pt x="466" y="252"/>
                    <a:pt x="463" y="258"/>
                  </a:cubicBezTo>
                  <a:cubicBezTo>
                    <a:pt x="457" y="271"/>
                    <a:pt x="450" y="284"/>
                    <a:pt x="444" y="298"/>
                  </a:cubicBezTo>
                  <a:cubicBezTo>
                    <a:pt x="441" y="304"/>
                    <a:pt x="440" y="311"/>
                    <a:pt x="438" y="318"/>
                  </a:cubicBezTo>
                  <a:cubicBezTo>
                    <a:pt x="436" y="328"/>
                    <a:pt x="435" y="338"/>
                    <a:pt x="434" y="348"/>
                  </a:cubicBezTo>
                  <a:cubicBezTo>
                    <a:pt x="433" y="355"/>
                    <a:pt x="435" y="362"/>
                    <a:pt x="436" y="369"/>
                  </a:cubicBezTo>
                  <a:cubicBezTo>
                    <a:pt x="436" y="373"/>
                    <a:pt x="438" y="376"/>
                    <a:pt x="439" y="380"/>
                  </a:cubicBezTo>
                  <a:cubicBezTo>
                    <a:pt x="423" y="384"/>
                    <a:pt x="408" y="384"/>
                    <a:pt x="393" y="382"/>
                  </a:cubicBezTo>
                  <a:cubicBezTo>
                    <a:pt x="391" y="381"/>
                    <a:pt x="388" y="380"/>
                    <a:pt x="387" y="378"/>
                  </a:cubicBezTo>
                  <a:cubicBezTo>
                    <a:pt x="383" y="371"/>
                    <a:pt x="379" y="362"/>
                    <a:pt x="374" y="354"/>
                  </a:cubicBezTo>
                  <a:cubicBezTo>
                    <a:pt x="372" y="351"/>
                    <a:pt x="368" y="347"/>
                    <a:pt x="368" y="343"/>
                  </a:cubicBezTo>
                  <a:cubicBezTo>
                    <a:pt x="366" y="316"/>
                    <a:pt x="340" y="305"/>
                    <a:pt x="328" y="284"/>
                  </a:cubicBezTo>
                  <a:cubicBezTo>
                    <a:pt x="325" y="305"/>
                    <a:pt x="317" y="325"/>
                    <a:pt x="330" y="346"/>
                  </a:cubicBezTo>
                  <a:cubicBezTo>
                    <a:pt x="335" y="354"/>
                    <a:pt x="334" y="354"/>
                    <a:pt x="321" y="360"/>
                  </a:cubicBezTo>
                  <a:cubicBezTo>
                    <a:pt x="322" y="364"/>
                    <a:pt x="322" y="368"/>
                    <a:pt x="323" y="371"/>
                  </a:cubicBezTo>
                  <a:cubicBezTo>
                    <a:pt x="314" y="378"/>
                    <a:pt x="305" y="381"/>
                    <a:pt x="296" y="372"/>
                  </a:cubicBezTo>
                  <a:cubicBezTo>
                    <a:pt x="291" y="367"/>
                    <a:pt x="287" y="363"/>
                    <a:pt x="288" y="355"/>
                  </a:cubicBezTo>
                  <a:cubicBezTo>
                    <a:pt x="288" y="349"/>
                    <a:pt x="288" y="342"/>
                    <a:pt x="289" y="335"/>
                  </a:cubicBezTo>
                  <a:cubicBezTo>
                    <a:pt x="290" y="314"/>
                    <a:pt x="285" y="296"/>
                    <a:pt x="274" y="278"/>
                  </a:cubicBezTo>
                  <a:cubicBezTo>
                    <a:pt x="263" y="260"/>
                    <a:pt x="258" y="241"/>
                    <a:pt x="263" y="219"/>
                  </a:cubicBezTo>
                  <a:cubicBezTo>
                    <a:pt x="252" y="218"/>
                    <a:pt x="241" y="218"/>
                    <a:pt x="230" y="217"/>
                  </a:cubicBezTo>
                  <a:cubicBezTo>
                    <a:pt x="221" y="216"/>
                    <a:pt x="212" y="211"/>
                    <a:pt x="201" y="218"/>
                  </a:cubicBezTo>
                  <a:cubicBezTo>
                    <a:pt x="197" y="220"/>
                    <a:pt x="190" y="217"/>
                    <a:pt x="185" y="217"/>
                  </a:cubicBezTo>
                  <a:cubicBezTo>
                    <a:pt x="177" y="237"/>
                    <a:pt x="169" y="257"/>
                    <a:pt x="161" y="277"/>
                  </a:cubicBezTo>
                  <a:cubicBezTo>
                    <a:pt x="160" y="279"/>
                    <a:pt x="159" y="283"/>
                    <a:pt x="160" y="285"/>
                  </a:cubicBezTo>
                  <a:cubicBezTo>
                    <a:pt x="166" y="307"/>
                    <a:pt x="164" y="331"/>
                    <a:pt x="178" y="351"/>
                  </a:cubicBezTo>
                  <a:cubicBezTo>
                    <a:pt x="180" y="353"/>
                    <a:pt x="181" y="356"/>
                    <a:pt x="182" y="358"/>
                  </a:cubicBezTo>
                  <a:cubicBezTo>
                    <a:pt x="167" y="366"/>
                    <a:pt x="157" y="363"/>
                    <a:pt x="152" y="349"/>
                  </a:cubicBezTo>
                  <a:cubicBezTo>
                    <a:pt x="150" y="346"/>
                    <a:pt x="148" y="343"/>
                    <a:pt x="146" y="340"/>
                  </a:cubicBezTo>
                  <a:cubicBezTo>
                    <a:pt x="145" y="338"/>
                    <a:pt x="143" y="335"/>
                    <a:pt x="144" y="334"/>
                  </a:cubicBezTo>
                  <a:cubicBezTo>
                    <a:pt x="149" y="318"/>
                    <a:pt x="138" y="305"/>
                    <a:pt x="136" y="290"/>
                  </a:cubicBezTo>
                  <a:cubicBezTo>
                    <a:pt x="136" y="289"/>
                    <a:pt x="135" y="288"/>
                    <a:pt x="133" y="285"/>
                  </a:cubicBezTo>
                  <a:cubicBezTo>
                    <a:pt x="133" y="295"/>
                    <a:pt x="133" y="301"/>
                    <a:pt x="133" y="308"/>
                  </a:cubicBezTo>
                  <a:cubicBezTo>
                    <a:pt x="133" y="314"/>
                    <a:pt x="134" y="319"/>
                    <a:pt x="133" y="324"/>
                  </a:cubicBezTo>
                  <a:cubicBezTo>
                    <a:pt x="128" y="339"/>
                    <a:pt x="132" y="352"/>
                    <a:pt x="141" y="364"/>
                  </a:cubicBezTo>
                  <a:cubicBezTo>
                    <a:pt x="151" y="375"/>
                    <a:pt x="151" y="376"/>
                    <a:pt x="142" y="383"/>
                  </a:cubicBezTo>
                  <a:cubicBezTo>
                    <a:pt x="136" y="388"/>
                    <a:pt x="125" y="387"/>
                    <a:pt x="120" y="379"/>
                  </a:cubicBezTo>
                  <a:cubicBezTo>
                    <a:pt x="116" y="375"/>
                    <a:pt x="115" y="370"/>
                    <a:pt x="111" y="363"/>
                  </a:cubicBezTo>
                  <a:close/>
                  <a:moveTo>
                    <a:pt x="18" y="142"/>
                  </a:moveTo>
                  <a:cubicBezTo>
                    <a:pt x="20" y="141"/>
                    <a:pt x="21" y="141"/>
                    <a:pt x="23" y="141"/>
                  </a:cubicBezTo>
                  <a:cubicBezTo>
                    <a:pt x="25" y="133"/>
                    <a:pt x="28" y="125"/>
                    <a:pt x="30" y="116"/>
                  </a:cubicBezTo>
                  <a:cubicBezTo>
                    <a:pt x="30" y="115"/>
                    <a:pt x="28" y="112"/>
                    <a:pt x="27" y="111"/>
                  </a:cubicBezTo>
                  <a:cubicBezTo>
                    <a:pt x="20" y="108"/>
                    <a:pt x="9" y="114"/>
                    <a:pt x="10" y="122"/>
                  </a:cubicBezTo>
                  <a:cubicBezTo>
                    <a:pt x="11" y="129"/>
                    <a:pt x="15" y="135"/>
                    <a:pt x="18" y="142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82"/>
            <p:cNvSpPr/>
            <p:nvPr/>
          </p:nvSpPr>
          <p:spPr>
            <a:xfrm>
              <a:off x="2941638" y="725488"/>
              <a:ext cx="1247775" cy="1060450"/>
            </a:xfrm>
            <a:custGeom>
              <a:rect b="b" l="l" r="r" t="t"/>
              <a:pathLst>
                <a:path extrusionOk="0" h="339" w="399">
                  <a:moveTo>
                    <a:pt x="371" y="253"/>
                  </a:moveTo>
                  <a:cubicBezTo>
                    <a:pt x="375" y="250"/>
                    <a:pt x="378" y="249"/>
                    <a:pt x="382" y="246"/>
                  </a:cubicBezTo>
                  <a:cubicBezTo>
                    <a:pt x="384" y="251"/>
                    <a:pt x="386" y="257"/>
                    <a:pt x="388" y="261"/>
                  </a:cubicBezTo>
                  <a:cubicBezTo>
                    <a:pt x="390" y="264"/>
                    <a:pt x="393" y="265"/>
                    <a:pt x="394" y="267"/>
                  </a:cubicBezTo>
                  <a:cubicBezTo>
                    <a:pt x="388" y="272"/>
                    <a:pt x="394" y="274"/>
                    <a:pt x="399" y="278"/>
                  </a:cubicBezTo>
                  <a:cubicBezTo>
                    <a:pt x="394" y="278"/>
                    <a:pt x="391" y="278"/>
                    <a:pt x="387" y="279"/>
                  </a:cubicBezTo>
                  <a:cubicBezTo>
                    <a:pt x="388" y="281"/>
                    <a:pt x="389" y="282"/>
                    <a:pt x="390" y="284"/>
                  </a:cubicBezTo>
                  <a:cubicBezTo>
                    <a:pt x="387" y="284"/>
                    <a:pt x="385" y="285"/>
                    <a:pt x="383" y="285"/>
                  </a:cubicBezTo>
                  <a:cubicBezTo>
                    <a:pt x="384" y="286"/>
                    <a:pt x="384" y="286"/>
                    <a:pt x="385" y="287"/>
                  </a:cubicBezTo>
                  <a:cubicBezTo>
                    <a:pt x="382" y="291"/>
                    <a:pt x="379" y="298"/>
                    <a:pt x="376" y="299"/>
                  </a:cubicBezTo>
                  <a:cubicBezTo>
                    <a:pt x="369" y="300"/>
                    <a:pt x="367" y="304"/>
                    <a:pt x="365" y="309"/>
                  </a:cubicBezTo>
                  <a:cubicBezTo>
                    <a:pt x="364" y="310"/>
                    <a:pt x="363" y="310"/>
                    <a:pt x="361" y="312"/>
                  </a:cubicBezTo>
                  <a:cubicBezTo>
                    <a:pt x="359" y="307"/>
                    <a:pt x="358" y="303"/>
                    <a:pt x="356" y="298"/>
                  </a:cubicBezTo>
                  <a:cubicBezTo>
                    <a:pt x="347" y="303"/>
                    <a:pt x="337" y="307"/>
                    <a:pt x="327" y="302"/>
                  </a:cubicBezTo>
                  <a:cubicBezTo>
                    <a:pt x="323" y="299"/>
                    <a:pt x="319" y="295"/>
                    <a:pt x="313" y="291"/>
                  </a:cubicBezTo>
                  <a:cubicBezTo>
                    <a:pt x="320" y="287"/>
                    <a:pt x="326" y="284"/>
                    <a:pt x="331" y="280"/>
                  </a:cubicBezTo>
                  <a:cubicBezTo>
                    <a:pt x="327" y="271"/>
                    <a:pt x="320" y="267"/>
                    <a:pt x="312" y="265"/>
                  </a:cubicBezTo>
                  <a:cubicBezTo>
                    <a:pt x="297" y="261"/>
                    <a:pt x="281" y="258"/>
                    <a:pt x="267" y="253"/>
                  </a:cubicBezTo>
                  <a:cubicBezTo>
                    <a:pt x="254" y="249"/>
                    <a:pt x="243" y="246"/>
                    <a:pt x="230" y="249"/>
                  </a:cubicBezTo>
                  <a:cubicBezTo>
                    <a:pt x="219" y="251"/>
                    <a:pt x="208" y="253"/>
                    <a:pt x="198" y="257"/>
                  </a:cubicBezTo>
                  <a:cubicBezTo>
                    <a:pt x="191" y="259"/>
                    <a:pt x="185" y="265"/>
                    <a:pt x="177" y="270"/>
                  </a:cubicBezTo>
                  <a:cubicBezTo>
                    <a:pt x="179" y="273"/>
                    <a:pt x="181" y="276"/>
                    <a:pt x="184" y="279"/>
                  </a:cubicBezTo>
                  <a:cubicBezTo>
                    <a:pt x="192" y="289"/>
                    <a:pt x="201" y="300"/>
                    <a:pt x="210" y="310"/>
                  </a:cubicBezTo>
                  <a:cubicBezTo>
                    <a:pt x="215" y="316"/>
                    <a:pt x="221" y="318"/>
                    <a:pt x="230" y="318"/>
                  </a:cubicBezTo>
                  <a:cubicBezTo>
                    <a:pt x="244" y="318"/>
                    <a:pt x="258" y="313"/>
                    <a:pt x="272" y="322"/>
                  </a:cubicBezTo>
                  <a:cubicBezTo>
                    <a:pt x="257" y="322"/>
                    <a:pt x="242" y="322"/>
                    <a:pt x="227" y="322"/>
                  </a:cubicBezTo>
                  <a:cubicBezTo>
                    <a:pt x="229" y="328"/>
                    <a:pt x="230" y="332"/>
                    <a:pt x="231" y="336"/>
                  </a:cubicBezTo>
                  <a:cubicBezTo>
                    <a:pt x="218" y="325"/>
                    <a:pt x="204" y="329"/>
                    <a:pt x="189" y="329"/>
                  </a:cubicBezTo>
                  <a:cubicBezTo>
                    <a:pt x="191" y="332"/>
                    <a:pt x="192" y="335"/>
                    <a:pt x="194" y="337"/>
                  </a:cubicBezTo>
                  <a:cubicBezTo>
                    <a:pt x="193" y="338"/>
                    <a:pt x="193" y="338"/>
                    <a:pt x="192" y="339"/>
                  </a:cubicBezTo>
                  <a:cubicBezTo>
                    <a:pt x="186" y="336"/>
                    <a:pt x="181" y="332"/>
                    <a:pt x="172" y="328"/>
                  </a:cubicBezTo>
                  <a:cubicBezTo>
                    <a:pt x="167" y="329"/>
                    <a:pt x="159" y="331"/>
                    <a:pt x="153" y="333"/>
                  </a:cubicBezTo>
                  <a:cubicBezTo>
                    <a:pt x="158" y="329"/>
                    <a:pt x="165" y="324"/>
                    <a:pt x="171" y="318"/>
                  </a:cubicBezTo>
                  <a:cubicBezTo>
                    <a:pt x="173" y="315"/>
                    <a:pt x="174" y="309"/>
                    <a:pt x="173" y="305"/>
                  </a:cubicBezTo>
                  <a:cubicBezTo>
                    <a:pt x="172" y="290"/>
                    <a:pt x="165" y="279"/>
                    <a:pt x="152" y="272"/>
                  </a:cubicBezTo>
                  <a:cubicBezTo>
                    <a:pt x="150" y="271"/>
                    <a:pt x="148" y="270"/>
                    <a:pt x="146" y="270"/>
                  </a:cubicBezTo>
                  <a:cubicBezTo>
                    <a:pt x="130" y="270"/>
                    <a:pt x="114" y="265"/>
                    <a:pt x="99" y="258"/>
                  </a:cubicBezTo>
                  <a:cubicBezTo>
                    <a:pt x="68" y="244"/>
                    <a:pt x="55" y="212"/>
                    <a:pt x="57" y="185"/>
                  </a:cubicBezTo>
                  <a:cubicBezTo>
                    <a:pt x="58" y="177"/>
                    <a:pt x="64" y="169"/>
                    <a:pt x="67" y="161"/>
                  </a:cubicBezTo>
                  <a:cubicBezTo>
                    <a:pt x="54" y="152"/>
                    <a:pt x="54" y="152"/>
                    <a:pt x="58" y="143"/>
                  </a:cubicBezTo>
                  <a:cubicBezTo>
                    <a:pt x="54" y="130"/>
                    <a:pt x="41" y="128"/>
                    <a:pt x="31" y="123"/>
                  </a:cubicBezTo>
                  <a:cubicBezTo>
                    <a:pt x="28" y="121"/>
                    <a:pt x="24" y="119"/>
                    <a:pt x="21" y="116"/>
                  </a:cubicBezTo>
                  <a:cubicBezTo>
                    <a:pt x="12" y="109"/>
                    <a:pt x="11" y="104"/>
                    <a:pt x="21" y="94"/>
                  </a:cubicBezTo>
                  <a:cubicBezTo>
                    <a:pt x="15" y="83"/>
                    <a:pt x="8" y="72"/>
                    <a:pt x="5" y="60"/>
                  </a:cubicBezTo>
                  <a:cubicBezTo>
                    <a:pt x="2" y="50"/>
                    <a:pt x="2" y="40"/>
                    <a:pt x="1" y="30"/>
                  </a:cubicBezTo>
                  <a:cubicBezTo>
                    <a:pt x="1" y="26"/>
                    <a:pt x="0" y="20"/>
                    <a:pt x="2" y="17"/>
                  </a:cubicBezTo>
                  <a:cubicBezTo>
                    <a:pt x="10" y="3"/>
                    <a:pt x="29" y="0"/>
                    <a:pt x="41" y="12"/>
                  </a:cubicBezTo>
                  <a:cubicBezTo>
                    <a:pt x="52" y="23"/>
                    <a:pt x="63" y="33"/>
                    <a:pt x="74" y="44"/>
                  </a:cubicBezTo>
                  <a:cubicBezTo>
                    <a:pt x="90" y="58"/>
                    <a:pt x="109" y="65"/>
                    <a:pt x="128" y="72"/>
                  </a:cubicBezTo>
                  <a:cubicBezTo>
                    <a:pt x="139" y="76"/>
                    <a:pt x="151" y="76"/>
                    <a:pt x="162" y="79"/>
                  </a:cubicBezTo>
                  <a:cubicBezTo>
                    <a:pt x="172" y="82"/>
                    <a:pt x="181" y="85"/>
                    <a:pt x="191" y="88"/>
                  </a:cubicBezTo>
                  <a:cubicBezTo>
                    <a:pt x="192" y="89"/>
                    <a:pt x="194" y="89"/>
                    <a:pt x="196" y="89"/>
                  </a:cubicBezTo>
                  <a:cubicBezTo>
                    <a:pt x="228" y="85"/>
                    <a:pt x="252" y="101"/>
                    <a:pt x="276" y="119"/>
                  </a:cubicBezTo>
                  <a:cubicBezTo>
                    <a:pt x="293" y="131"/>
                    <a:pt x="305" y="147"/>
                    <a:pt x="315" y="167"/>
                  </a:cubicBezTo>
                  <a:cubicBezTo>
                    <a:pt x="329" y="198"/>
                    <a:pt x="348" y="227"/>
                    <a:pt x="371" y="253"/>
                  </a:cubicBezTo>
                  <a:close/>
                  <a:moveTo>
                    <a:pt x="190" y="309"/>
                  </a:moveTo>
                  <a:cubicBezTo>
                    <a:pt x="191" y="321"/>
                    <a:pt x="193" y="323"/>
                    <a:pt x="203" y="322"/>
                  </a:cubicBezTo>
                  <a:cubicBezTo>
                    <a:pt x="204" y="321"/>
                    <a:pt x="205" y="320"/>
                    <a:pt x="206" y="319"/>
                  </a:cubicBezTo>
                  <a:cubicBezTo>
                    <a:pt x="201" y="316"/>
                    <a:pt x="195" y="312"/>
                    <a:pt x="190" y="309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82"/>
            <p:cNvSpPr/>
            <p:nvPr/>
          </p:nvSpPr>
          <p:spPr>
            <a:xfrm>
              <a:off x="1474788" y="2043113"/>
              <a:ext cx="944563" cy="1304925"/>
            </a:xfrm>
            <a:custGeom>
              <a:rect b="b" l="l" r="r" t="t"/>
              <a:pathLst>
                <a:path extrusionOk="0" h="417" w="302">
                  <a:moveTo>
                    <a:pt x="99" y="405"/>
                  </a:moveTo>
                  <a:cubicBezTo>
                    <a:pt x="91" y="407"/>
                    <a:pt x="82" y="409"/>
                    <a:pt x="71" y="411"/>
                  </a:cubicBezTo>
                  <a:cubicBezTo>
                    <a:pt x="74" y="407"/>
                    <a:pt x="75" y="403"/>
                    <a:pt x="78" y="402"/>
                  </a:cubicBezTo>
                  <a:cubicBezTo>
                    <a:pt x="85" y="400"/>
                    <a:pt x="92" y="399"/>
                    <a:pt x="99" y="398"/>
                  </a:cubicBezTo>
                  <a:cubicBezTo>
                    <a:pt x="109" y="398"/>
                    <a:pt x="115" y="392"/>
                    <a:pt x="120" y="385"/>
                  </a:cubicBezTo>
                  <a:cubicBezTo>
                    <a:pt x="120" y="384"/>
                    <a:pt x="119" y="383"/>
                    <a:pt x="119" y="382"/>
                  </a:cubicBezTo>
                  <a:cubicBezTo>
                    <a:pt x="115" y="385"/>
                    <a:pt x="111" y="387"/>
                    <a:pt x="107" y="390"/>
                  </a:cubicBezTo>
                  <a:cubicBezTo>
                    <a:pt x="104" y="377"/>
                    <a:pt x="94" y="384"/>
                    <a:pt x="86" y="383"/>
                  </a:cubicBezTo>
                  <a:cubicBezTo>
                    <a:pt x="80" y="383"/>
                    <a:pt x="74" y="386"/>
                    <a:pt x="68" y="386"/>
                  </a:cubicBezTo>
                  <a:cubicBezTo>
                    <a:pt x="80" y="371"/>
                    <a:pt x="101" y="380"/>
                    <a:pt x="113" y="368"/>
                  </a:cubicBezTo>
                  <a:cubicBezTo>
                    <a:pt x="110" y="361"/>
                    <a:pt x="108" y="353"/>
                    <a:pt x="104" y="347"/>
                  </a:cubicBezTo>
                  <a:cubicBezTo>
                    <a:pt x="102" y="344"/>
                    <a:pt x="99" y="341"/>
                    <a:pt x="95" y="340"/>
                  </a:cubicBezTo>
                  <a:cubicBezTo>
                    <a:pt x="88" y="337"/>
                    <a:pt x="81" y="335"/>
                    <a:pt x="73" y="332"/>
                  </a:cubicBezTo>
                  <a:cubicBezTo>
                    <a:pt x="72" y="332"/>
                    <a:pt x="70" y="331"/>
                    <a:pt x="69" y="332"/>
                  </a:cubicBezTo>
                  <a:cubicBezTo>
                    <a:pt x="60" y="341"/>
                    <a:pt x="56" y="334"/>
                    <a:pt x="52" y="327"/>
                  </a:cubicBezTo>
                  <a:cubicBezTo>
                    <a:pt x="51" y="324"/>
                    <a:pt x="49" y="321"/>
                    <a:pt x="47" y="318"/>
                  </a:cubicBezTo>
                  <a:cubicBezTo>
                    <a:pt x="44" y="319"/>
                    <a:pt x="41" y="320"/>
                    <a:pt x="38" y="321"/>
                  </a:cubicBezTo>
                  <a:cubicBezTo>
                    <a:pt x="36" y="321"/>
                    <a:pt x="32" y="321"/>
                    <a:pt x="32" y="320"/>
                  </a:cubicBezTo>
                  <a:cubicBezTo>
                    <a:pt x="26" y="311"/>
                    <a:pt x="20" y="301"/>
                    <a:pt x="15" y="292"/>
                  </a:cubicBezTo>
                  <a:cubicBezTo>
                    <a:pt x="12" y="287"/>
                    <a:pt x="11" y="281"/>
                    <a:pt x="8" y="276"/>
                  </a:cubicBezTo>
                  <a:cubicBezTo>
                    <a:pt x="2" y="265"/>
                    <a:pt x="0" y="253"/>
                    <a:pt x="1" y="239"/>
                  </a:cubicBezTo>
                  <a:cubicBezTo>
                    <a:pt x="2" y="227"/>
                    <a:pt x="1" y="215"/>
                    <a:pt x="1" y="203"/>
                  </a:cubicBezTo>
                  <a:cubicBezTo>
                    <a:pt x="1" y="187"/>
                    <a:pt x="2" y="172"/>
                    <a:pt x="11" y="158"/>
                  </a:cubicBezTo>
                  <a:cubicBezTo>
                    <a:pt x="14" y="152"/>
                    <a:pt x="16" y="143"/>
                    <a:pt x="15" y="135"/>
                  </a:cubicBezTo>
                  <a:cubicBezTo>
                    <a:pt x="13" y="106"/>
                    <a:pt x="18" y="79"/>
                    <a:pt x="31" y="53"/>
                  </a:cubicBezTo>
                  <a:cubicBezTo>
                    <a:pt x="38" y="39"/>
                    <a:pt x="49" y="24"/>
                    <a:pt x="70" y="23"/>
                  </a:cubicBezTo>
                  <a:cubicBezTo>
                    <a:pt x="68" y="21"/>
                    <a:pt x="67" y="18"/>
                    <a:pt x="65" y="16"/>
                  </a:cubicBezTo>
                  <a:cubicBezTo>
                    <a:pt x="59" y="8"/>
                    <a:pt x="69" y="5"/>
                    <a:pt x="71" y="0"/>
                  </a:cubicBezTo>
                  <a:cubicBezTo>
                    <a:pt x="75" y="3"/>
                    <a:pt x="82" y="4"/>
                    <a:pt x="83" y="8"/>
                  </a:cubicBezTo>
                  <a:cubicBezTo>
                    <a:pt x="88" y="22"/>
                    <a:pt x="91" y="36"/>
                    <a:pt x="96" y="50"/>
                  </a:cubicBezTo>
                  <a:cubicBezTo>
                    <a:pt x="99" y="57"/>
                    <a:pt x="104" y="63"/>
                    <a:pt x="108" y="69"/>
                  </a:cubicBezTo>
                  <a:cubicBezTo>
                    <a:pt x="112" y="75"/>
                    <a:pt x="117" y="80"/>
                    <a:pt x="122" y="88"/>
                  </a:cubicBezTo>
                  <a:cubicBezTo>
                    <a:pt x="116" y="89"/>
                    <a:pt x="114" y="89"/>
                    <a:pt x="108" y="90"/>
                  </a:cubicBezTo>
                  <a:cubicBezTo>
                    <a:pt x="112" y="105"/>
                    <a:pt x="115" y="120"/>
                    <a:pt x="120" y="133"/>
                  </a:cubicBezTo>
                  <a:cubicBezTo>
                    <a:pt x="122" y="139"/>
                    <a:pt x="131" y="143"/>
                    <a:pt x="138" y="145"/>
                  </a:cubicBezTo>
                  <a:cubicBezTo>
                    <a:pt x="145" y="147"/>
                    <a:pt x="152" y="147"/>
                    <a:pt x="159" y="145"/>
                  </a:cubicBezTo>
                  <a:cubicBezTo>
                    <a:pt x="177" y="142"/>
                    <a:pt x="194" y="138"/>
                    <a:pt x="207" y="126"/>
                  </a:cubicBezTo>
                  <a:cubicBezTo>
                    <a:pt x="210" y="123"/>
                    <a:pt x="214" y="118"/>
                    <a:pt x="214" y="114"/>
                  </a:cubicBezTo>
                  <a:cubicBezTo>
                    <a:pt x="214" y="106"/>
                    <a:pt x="219" y="102"/>
                    <a:pt x="225" y="98"/>
                  </a:cubicBezTo>
                  <a:cubicBezTo>
                    <a:pt x="232" y="92"/>
                    <a:pt x="240" y="86"/>
                    <a:pt x="246" y="79"/>
                  </a:cubicBezTo>
                  <a:cubicBezTo>
                    <a:pt x="256" y="67"/>
                    <a:pt x="270" y="65"/>
                    <a:pt x="284" y="66"/>
                  </a:cubicBezTo>
                  <a:cubicBezTo>
                    <a:pt x="291" y="66"/>
                    <a:pt x="302" y="81"/>
                    <a:pt x="301" y="89"/>
                  </a:cubicBezTo>
                  <a:cubicBezTo>
                    <a:pt x="300" y="99"/>
                    <a:pt x="300" y="109"/>
                    <a:pt x="298" y="119"/>
                  </a:cubicBezTo>
                  <a:cubicBezTo>
                    <a:pt x="297" y="126"/>
                    <a:pt x="295" y="132"/>
                    <a:pt x="293" y="135"/>
                  </a:cubicBezTo>
                  <a:cubicBezTo>
                    <a:pt x="294" y="141"/>
                    <a:pt x="296" y="144"/>
                    <a:pt x="295" y="147"/>
                  </a:cubicBezTo>
                  <a:cubicBezTo>
                    <a:pt x="289" y="160"/>
                    <a:pt x="282" y="173"/>
                    <a:pt x="275" y="187"/>
                  </a:cubicBezTo>
                  <a:cubicBezTo>
                    <a:pt x="283" y="190"/>
                    <a:pt x="291" y="192"/>
                    <a:pt x="299" y="195"/>
                  </a:cubicBezTo>
                  <a:cubicBezTo>
                    <a:pt x="298" y="204"/>
                    <a:pt x="289" y="215"/>
                    <a:pt x="278" y="216"/>
                  </a:cubicBezTo>
                  <a:cubicBezTo>
                    <a:pt x="266" y="218"/>
                    <a:pt x="261" y="225"/>
                    <a:pt x="258" y="234"/>
                  </a:cubicBezTo>
                  <a:cubicBezTo>
                    <a:pt x="256" y="239"/>
                    <a:pt x="254" y="243"/>
                    <a:pt x="253" y="248"/>
                  </a:cubicBezTo>
                  <a:cubicBezTo>
                    <a:pt x="253" y="249"/>
                    <a:pt x="255" y="252"/>
                    <a:pt x="256" y="254"/>
                  </a:cubicBezTo>
                  <a:cubicBezTo>
                    <a:pt x="253" y="260"/>
                    <a:pt x="250" y="267"/>
                    <a:pt x="247" y="274"/>
                  </a:cubicBezTo>
                  <a:cubicBezTo>
                    <a:pt x="246" y="276"/>
                    <a:pt x="246" y="281"/>
                    <a:pt x="247" y="283"/>
                  </a:cubicBezTo>
                  <a:cubicBezTo>
                    <a:pt x="254" y="290"/>
                    <a:pt x="249" y="297"/>
                    <a:pt x="245" y="303"/>
                  </a:cubicBezTo>
                  <a:cubicBezTo>
                    <a:pt x="234" y="318"/>
                    <a:pt x="223" y="332"/>
                    <a:pt x="211" y="346"/>
                  </a:cubicBezTo>
                  <a:cubicBezTo>
                    <a:pt x="209" y="348"/>
                    <a:pt x="205" y="350"/>
                    <a:pt x="202" y="351"/>
                  </a:cubicBezTo>
                  <a:cubicBezTo>
                    <a:pt x="190" y="356"/>
                    <a:pt x="177" y="359"/>
                    <a:pt x="166" y="365"/>
                  </a:cubicBezTo>
                  <a:cubicBezTo>
                    <a:pt x="160" y="368"/>
                    <a:pt x="158" y="369"/>
                    <a:pt x="153" y="367"/>
                  </a:cubicBezTo>
                  <a:cubicBezTo>
                    <a:pt x="150" y="365"/>
                    <a:pt x="146" y="366"/>
                    <a:pt x="142" y="366"/>
                  </a:cubicBezTo>
                  <a:cubicBezTo>
                    <a:pt x="144" y="371"/>
                    <a:pt x="144" y="374"/>
                    <a:pt x="145" y="375"/>
                  </a:cubicBezTo>
                  <a:cubicBezTo>
                    <a:pt x="141" y="380"/>
                    <a:pt x="138" y="383"/>
                    <a:pt x="134" y="387"/>
                  </a:cubicBezTo>
                  <a:cubicBezTo>
                    <a:pt x="140" y="391"/>
                    <a:pt x="146" y="396"/>
                    <a:pt x="152" y="400"/>
                  </a:cubicBezTo>
                  <a:cubicBezTo>
                    <a:pt x="146" y="401"/>
                    <a:pt x="141" y="401"/>
                    <a:pt x="133" y="402"/>
                  </a:cubicBezTo>
                  <a:cubicBezTo>
                    <a:pt x="132" y="414"/>
                    <a:pt x="118" y="411"/>
                    <a:pt x="109" y="415"/>
                  </a:cubicBezTo>
                  <a:cubicBezTo>
                    <a:pt x="104" y="417"/>
                    <a:pt x="97" y="417"/>
                    <a:pt x="90" y="417"/>
                  </a:cubicBezTo>
                  <a:cubicBezTo>
                    <a:pt x="93" y="414"/>
                    <a:pt x="97" y="411"/>
                    <a:pt x="100" y="408"/>
                  </a:cubicBezTo>
                  <a:cubicBezTo>
                    <a:pt x="100" y="407"/>
                    <a:pt x="99" y="406"/>
                    <a:pt x="99" y="405"/>
                  </a:cubicBezTo>
                  <a:close/>
                </a:path>
              </a:pathLst>
            </a:custGeom>
            <a:solidFill>
              <a:srgbClr val="E8C82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82"/>
            <p:cNvSpPr/>
            <p:nvPr/>
          </p:nvSpPr>
          <p:spPr>
            <a:xfrm>
              <a:off x="4373563" y="460375"/>
              <a:ext cx="1065213" cy="1366837"/>
            </a:xfrm>
            <a:custGeom>
              <a:rect b="b" l="l" r="r" t="t"/>
              <a:pathLst>
                <a:path extrusionOk="0" h="437" w="341">
                  <a:moveTo>
                    <a:pt x="180" y="430"/>
                  </a:moveTo>
                  <a:cubicBezTo>
                    <a:pt x="195" y="420"/>
                    <a:pt x="191" y="408"/>
                    <a:pt x="188" y="395"/>
                  </a:cubicBezTo>
                  <a:cubicBezTo>
                    <a:pt x="185" y="382"/>
                    <a:pt x="183" y="369"/>
                    <a:pt x="180" y="356"/>
                  </a:cubicBezTo>
                  <a:cubicBezTo>
                    <a:pt x="179" y="353"/>
                    <a:pt x="179" y="351"/>
                    <a:pt x="178" y="348"/>
                  </a:cubicBezTo>
                  <a:cubicBezTo>
                    <a:pt x="174" y="338"/>
                    <a:pt x="170" y="328"/>
                    <a:pt x="166" y="317"/>
                  </a:cubicBezTo>
                  <a:cubicBezTo>
                    <a:pt x="153" y="317"/>
                    <a:pt x="139" y="315"/>
                    <a:pt x="127" y="306"/>
                  </a:cubicBezTo>
                  <a:cubicBezTo>
                    <a:pt x="126" y="305"/>
                    <a:pt x="123" y="306"/>
                    <a:pt x="121" y="307"/>
                  </a:cubicBezTo>
                  <a:cubicBezTo>
                    <a:pt x="114" y="309"/>
                    <a:pt x="106" y="311"/>
                    <a:pt x="99" y="307"/>
                  </a:cubicBezTo>
                  <a:cubicBezTo>
                    <a:pt x="99" y="307"/>
                    <a:pt x="99" y="306"/>
                    <a:pt x="98" y="306"/>
                  </a:cubicBezTo>
                  <a:cubicBezTo>
                    <a:pt x="82" y="311"/>
                    <a:pt x="78" y="298"/>
                    <a:pt x="70" y="288"/>
                  </a:cubicBezTo>
                  <a:cubicBezTo>
                    <a:pt x="60" y="275"/>
                    <a:pt x="56" y="268"/>
                    <a:pt x="55" y="252"/>
                  </a:cubicBezTo>
                  <a:cubicBezTo>
                    <a:pt x="37" y="252"/>
                    <a:pt x="19" y="252"/>
                    <a:pt x="0" y="252"/>
                  </a:cubicBezTo>
                  <a:cubicBezTo>
                    <a:pt x="20" y="229"/>
                    <a:pt x="46" y="217"/>
                    <a:pt x="75" y="209"/>
                  </a:cubicBezTo>
                  <a:cubicBezTo>
                    <a:pt x="72" y="208"/>
                    <a:pt x="71" y="207"/>
                    <a:pt x="69" y="207"/>
                  </a:cubicBezTo>
                  <a:cubicBezTo>
                    <a:pt x="85" y="185"/>
                    <a:pt x="105" y="168"/>
                    <a:pt x="130" y="158"/>
                  </a:cubicBezTo>
                  <a:cubicBezTo>
                    <a:pt x="161" y="146"/>
                    <a:pt x="192" y="131"/>
                    <a:pt x="226" y="125"/>
                  </a:cubicBezTo>
                  <a:cubicBezTo>
                    <a:pt x="238" y="123"/>
                    <a:pt x="245" y="116"/>
                    <a:pt x="250" y="105"/>
                  </a:cubicBezTo>
                  <a:cubicBezTo>
                    <a:pt x="253" y="99"/>
                    <a:pt x="256" y="92"/>
                    <a:pt x="261" y="88"/>
                  </a:cubicBezTo>
                  <a:cubicBezTo>
                    <a:pt x="268" y="80"/>
                    <a:pt x="268" y="72"/>
                    <a:pt x="265" y="63"/>
                  </a:cubicBezTo>
                  <a:cubicBezTo>
                    <a:pt x="263" y="54"/>
                    <a:pt x="260" y="45"/>
                    <a:pt x="260" y="36"/>
                  </a:cubicBezTo>
                  <a:cubicBezTo>
                    <a:pt x="258" y="13"/>
                    <a:pt x="271" y="0"/>
                    <a:pt x="294" y="3"/>
                  </a:cubicBezTo>
                  <a:cubicBezTo>
                    <a:pt x="307" y="4"/>
                    <a:pt x="321" y="10"/>
                    <a:pt x="334" y="14"/>
                  </a:cubicBezTo>
                  <a:cubicBezTo>
                    <a:pt x="336" y="15"/>
                    <a:pt x="338" y="17"/>
                    <a:pt x="340" y="18"/>
                  </a:cubicBezTo>
                  <a:cubicBezTo>
                    <a:pt x="338" y="20"/>
                    <a:pt x="336" y="22"/>
                    <a:pt x="335" y="24"/>
                  </a:cubicBezTo>
                  <a:cubicBezTo>
                    <a:pt x="337" y="27"/>
                    <a:pt x="339" y="31"/>
                    <a:pt x="341" y="36"/>
                  </a:cubicBezTo>
                  <a:cubicBezTo>
                    <a:pt x="338" y="36"/>
                    <a:pt x="336" y="37"/>
                    <a:pt x="335" y="36"/>
                  </a:cubicBezTo>
                  <a:cubicBezTo>
                    <a:pt x="322" y="35"/>
                    <a:pt x="315" y="38"/>
                    <a:pt x="310" y="49"/>
                  </a:cubicBezTo>
                  <a:cubicBezTo>
                    <a:pt x="305" y="61"/>
                    <a:pt x="300" y="73"/>
                    <a:pt x="304" y="87"/>
                  </a:cubicBezTo>
                  <a:cubicBezTo>
                    <a:pt x="306" y="92"/>
                    <a:pt x="305" y="97"/>
                    <a:pt x="305" y="102"/>
                  </a:cubicBezTo>
                  <a:cubicBezTo>
                    <a:pt x="306" y="106"/>
                    <a:pt x="307" y="111"/>
                    <a:pt x="308" y="115"/>
                  </a:cubicBezTo>
                  <a:cubicBezTo>
                    <a:pt x="309" y="118"/>
                    <a:pt x="311" y="121"/>
                    <a:pt x="310" y="124"/>
                  </a:cubicBezTo>
                  <a:cubicBezTo>
                    <a:pt x="310" y="127"/>
                    <a:pt x="307" y="130"/>
                    <a:pt x="306" y="132"/>
                  </a:cubicBezTo>
                  <a:cubicBezTo>
                    <a:pt x="304" y="130"/>
                    <a:pt x="301" y="127"/>
                    <a:pt x="301" y="124"/>
                  </a:cubicBezTo>
                  <a:cubicBezTo>
                    <a:pt x="299" y="118"/>
                    <a:pt x="299" y="112"/>
                    <a:pt x="298" y="106"/>
                  </a:cubicBezTo>
                  <a:cubicBezTo>
                    <a:pt x="298" y="103"/>
                    <a:pt x="298" y="101"/>
                    <a:pt x="298" y="99"/>
                  </a:cubicBezTo>
                  <a:cubicBezTo>
                    <a:pt x="298" y="94"/>
                    <a:pt x="298" y="89"/>
                    <a:pt x="298" y="84"/>
                  </a:cubicBezTo>
                  <a:cubicBezTo>
                    <a:pt x="297" y="83"/>
                    <a:pt x="296" y="83"/>
                    <a:pt x="295" y="83"/>
                  </a:cubicBezTo>
                  <a:cubicBezTo>
                    <a:pt x="294" y="84"/>
                    <a:pt x="293" y="86"/>
                    <a:pt x="293" y="87"/>
                  </a:cubicBezTo>
                  <a:cubicBezTo>
                    <a:pt x="294" y="101"/>
                    <a:pt x="293" y="116"/>
                    <a:pt x="296" y="130"/>
                  </a:cubicBezTo>
                  <a:cubicBezTo>
                    <a:pt x="302" y="155"/>
                    <a:pt x="311" y="180"/>
                    <a:pt x="316" y="205"/>
                  </a:cubicBezTo>
                  <a:cubicBezTo>
                    <a:pt x="322" y="237"/>
                    <a:pt x="315" y="268"/>
                    <a:pt x="298" y="296"/>
                  </a:cubicBezTo>
                  <a:cubicBezTo>
                    <a:pt x="288" y="312"/>
                    <a:pt x="272" y="320"/>
                    <a:pt x="253" y="322"/>
                  </a:cubicBezTo>
                  <a:cubicBezTo>
                    <a:pt x="237" y="324"/>
                    <a:pt x="222" y="328"/>
                    <a:pt x="207" y="331"/>
                  </a:cubicBezTo>
                  <a:cubicBezTo>
                    <a:pt x="205" y="332"/>
                    <a:pt x="202" y="335"/>
                    <a:pt x="202" y="338"/>
                  </a:cubicBezTo>
                  <a:cubicBezTo>
                    <a:pt x="201" y="359"/>
                    <a:pt x="204" y="380"/>
                    <a:pt x="216" y="398"/>
                  </a:cubicBezTo>
                  <a:cubicBezTo>
                    <a:pt x="222" y="407"/>
                    <a:pt x="231" y="411"/>
                    <a:pt x="241" y="410"/>
                  </a:cubicBezTo>
                  <a:cubicBezTo>
                    <a:pt x="244" y="410"/>
                    <a:pt x="246" y="411"/>
                    <a:pt x="249" y="411"/>
                  </a:cubicBezTo>
                  <a:cubicBezTo>
                    <a:pt x="249" y="412"/>
                    <a:pt x="249" y="413"/>
                    <a:pt x="249" y="413"/>
                  </a:cubicBezTo>
                  <a:cubicBezTo>
                    <a:pt x="246" y="414"/>
                    <a:pt x="244" y="415"/>
                    <a:pt x="240" y="416"/>
                  </a:cubicBezTo>
                  <a:cubicBezTo>
                    <a:pt x="243" y="418"/>
                    <a:pt x="246" y="420"/>
                    <a:pt x="249" y="422"/>
                  </a:cubicBezTo>
                  <a:cubicBezTo>
                    <a:pt x="249" y="422"/>
                    <a:pt x="249" y="423"/>
                    <a:pt x="249" y="424"/>
                  </a:cubicBezTo>
                  <a:cubicBezTo>
                    <a:pt x="241" y="422"/>
                    <a:pt x="233" y="420"/>
                    <a:pt x="223" y="418"/>
                  </a:cubicBezTo>
                  <a:cubicBezTo>
                    <a:pt x="228" y="424"/>
                    <a:pt x="231" y="428"/>
                    <a:pt x="235" y="433"/>
                  </a:cubicBezTo>
                  <a:cubicBezTo>
                    <a:pt x="228" y="437"/>
                    <a:pt x="223" y="436"/>
                    <a:pt x="219" y="431"/>
                  </a:cubicBezTo>
                  <a:cubicBezTo>
                    <a:pt x="214" y="425"/>
                    <a:pt x="209" y="422"/>
                    <a:pt x="203" y="430"/>
                  </a:cubicBezTo>
                  <a:cubicBezTo>
                    <a:pt x="201" y="431"/>
                    <a:pt x="199" y="432"/>
                    <a:pt x="196" y="432"/>
                  </a:cubicBezTo>
                  <a:cubicBezTo>
                    <a:pt x="192" y="432"/>
                    <a:pt x="187" y="431"/>
                    <a:pt x="180" y="430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82"/>
            <p:cNvSpPr/>
            <p:nvPr/>
          </p:nvSpPr>
          <p:spPr>
            <a:xfrm>
              <a:off x="352426" y="322263"/>
              <a:ext cx="835025" cy="1270000"/>
            </a:xfrm>
            <a:custGeom>
              <a:rect b="b" l="l" r="r" t="t"/>
              <a:pathLst>
                <a:path extrusionOk="0" h="406" w="267">
                  <a:moveTo>
                    <a:pt x="148" y="115"/>
                  </a:moveTo>
                  <a:cubicBezTo>
                    <a:pt x="150" y="106"/>
                    <a:pt x="151" y="100"/>
                    <a:pt x="153" y="94"/>
                  </a:cubicBezTo>
                  <a:cubicBezTo>
                    <a:pt x="161" y="64"/>
                    <a:pt x="180" y="43"/>
                    <a:pt x="208" y="30"/>
                  </a:cubicBezTo>
                  <a:cubicBezTo>
                    <a:pt x="219" y="25"/>
                    <a:pt x="227" y="15"/>
                    <a:pt x="237" y="7"/>
                  </a:cubicBezTo>
                  <a:cubicBezTo>
                    <a:pt x="242" y="4"/>
                    <a:pt x="247" y="2"/>
                    <a:pt x="252" y="0"/>
                  </a:cubicBezTo>
                  <a:cubicBezTo>
                    <a:pt x="253" y="1"/>
                    <a:pt x="253" y="2"/>
                    <a:pt x="254" y="3"/>
                  </a:cubicBezTo>
                  <a:cubicBezTo>
                    <a:pt x="253" y="6"/>
                    <a:pt x="251" y="11"/>
                    <a:pt x="249" y="13"/>
                  </a:cubicBezTo>
                  <a:cubicBezTo>
                    <a:pt x="233" y="30"/>
                    <a:pt x="224" y="50"/>
                    <a:pt x="218" y="72"/>
                  </a:cubicBezTo>
                  <a:cubicBezTo>
                    <a:pt x="213" y="90"/>
                    <a:pt x="205" y="108"/>
                    <a:pt x="200" y="126"/>
                  </a:cubicBezTo>
                  <a:cubicBezTo>
                    <a:pt x="198" y="134"/>
                    <a:pt x="200" y="143"/>
                    <a:pt x="203" y="151"/>
                  </a:cubicBezTo>
                  <a:cubicBezTo>
                    <a:pt x="214" y="176"/>
                    <a:pt x="226" y="201"/>
                    <a:pt x="238" y="226"/>
                  </a:cubicBezTo>
                  <a:cubicBezTo>
                    <a:pt x="240" y="231"/>
                    <a:pt x="242" y="235"/>
                    <a:pt x="245" y="239"/>
                  </a:cubicBezTo>
                  <a:cubicBezTo>
                    <a:pt x="264" y="272"/>
                    <a:pt x="262" y="306"/>
                    <a:pt x="238" y="336"/>
                  </a:cubicBezTo>
                  <a:cubicBezTo>
                    <a:pt x="237" y="337"/>
                    <a:pt x="236" y="339"/>
                    <a:pt x="234" y="342"/>
                  </a:cubicBezTo>
                  <a:cubicBezTo>
                    <a:pt x="239" y="344"/>
                    <a:pt x="244" y="345"/>
                    <a:pt x="248" y="347"/>
                  </a:cubicBezTo>
                  <a:cubicBezTo>
                    <a:pt x="251" y="349"/>
                    <a:pt x="255" y="352"/>
                    <a:pt x="258" y="354"/>
                  </a:cubicBezTo>
                  <a:cubicBezTo>
                    <a:pt x="264" y="360"/>
                    <a:pt x="267" y="369"/>
                    <a:pt x="263" y="375"/>
                  </a:cubicBezTo>
                  <a:cubicBezTo>
                    <a:pt x="260" y="379"/>
                    <a:pt x="252" y="380"/>
                    <a:pt x="246" y="382"/>
                  </a:cubicBezTo>
                  <a:cubicBezTo>
                    <a:pt x="229" y="388"/>
                    <a:pt x="215" y="372"/>
                    <a:pt x="199" y="376"/>
                  </a:cubicBezTo>
                  <a:cubicBezTo>
                    <a:pt x="196" y="376"/>
                    <a:pt x="194" y="376"/>
                    <a:pt x="191" y="376"/>
                  </a:cubicBezTo>
                  <a:cubicBezTo>
                    <a:pt x="190" y="378"/>
                    <a:pt x="190" y="379"/>
                    <a:pt x="190" y="380"/>
                  </a:cubicBezTo>
                  <a:cubicBezTo>
                    <a:pt x="191" y="398"/>
                    <a:pt x="189" y="400"/>
                    <a:pt x="172" y="401"/>
                  </a:cubicBezTo>
                  <a:cubicBezTo>
                    <a:pt x="164" y="402"/>
                    <a:pt x="155" y="401"/>
                    <a:pt x="147" y="401"/>
                  </a:cubicBezTo>
                  <a:cubicBezTo>
                    <a:pt x="136" y="402"/>
                    <a:pt x="136" y="394"/>
                    <a:pt x="136" y="387"/>
                  </a:cubicBezTo>
                  <a:cubicBezTo>
                    <a:pt x="136" y="383"/>
                    <a:pt x="137" y="380"/>
                    <a:pt x="137" y="377"/>
                  </a:cubicBezTo>
                  <a:cubicBezTo>
                    <a:pt x="137" y="372"/>
                    <a:pt x="136" y="369"/>
                    <a:pt x="130" y="370"/>
                  </a:cubicBezTo>
                  <a:cubicBezTo>
                    <a:pt x="124" y="370"/>
                    <a:pt x="118" y="370"/>
                    <a:pt x="112" y="370"/>
                  </a:cubicBezTo>
                  <a:cubicBezTo>
                    <a:pt x="109" y="375"/>
                    <a:pt x="105" y="382"/>
                    <a:pt x="101" y="389"/>
                  </a:cubicBezTo>
                  <a:cubicBezTo>
                    <a:pt x="96" y="398"/>
                    <a:pt x="89" y="403"/>
                    <a:pt x="77" y="402"/>
                  </a:cubicBezTo>
                  <a:cubicBezTo>
                    <a:pt x="70" y="402"/>
                    <a:pt x="63" y="405"/>
                    <a:pt x="56" y="405"/>
                  </a:cubicBezTo>
                  <a:cubicBezTo>
                    <a:pt x="52" y="406"/>
                    <a:pt x="47" y="405"/>
                    <a:pt x="43" y="403"/>
                  </a:cubicBezTo>
                  <a:cubicBezTo>
                    <a:pt x="33" y="399"/>
                    <a:pt x="34" y="390"/>
                    <a:pt x="37" y="382"/>
                  </a:cubicBezTo>
                  <a:cubicBezTo>
                    <a:pt x="29" y="379"/>
                    <a:pt x="21" y="377"/>
                    <a:pt x="14" y="374"/>
                  </a:cubicBezTo>
                  <a:cubicBezTo>
                    <a:pt x="12" y="374"/>
                    <a:pt x="10" y="370"/>
                    <a:pt x="11" y="368"/>
                  </a:cubicBezTo>
                  <a:cubicBezTo>
                    <a:pt x="14" y="350"/>
                    <a:pt x="22" y="343"/>
                    <a:pt x="40" y="342"/>
                  </a:cubicBezTo>
                  <a:cubicBezTo>
                    <a:pt x="43" y="342"/>
                    <a:pt x="45" y="342"/>
                    <a:pt x="49" y="342"/>
                  </a:cubicBezTo>
                  <a:cubicBezTo>
                    <a:pt x="45" y="336"/>
                    <a:pt x="42" y="330"/>
                    <a:pt x="38" y="325"/>
                  </a:cubicBezTo>
                  <a:cubicBezTo>
                    <a:pt x="28" y="304"/>
                    <a:pt x="19" y="283"/>
                    <a:pt x="26" y="259"/>
                  </a:cubicBezTo>
                  <a:cubicBezTo>
                    <a:pt x="29" y="250"/>
                    <a:pt x="35" y="243"/>
                    <a:pt x="40" y="235"/>
                  </a:cubicBezTo>
                  <a:cubicBezTo>
                    <a:pt x="45" y="228"/>
                    <a:pt x="50" y="221"/>
                    <a:pt x="56" y="213"/>
                  </a:cubicBezTo>
                  <a:cubicBezTo>
                    <a:pt x="66" y="199"/>
                    <a:pt x="76" y="185"/>
                    <a:pt x="86" y="170"/>
                  </a:cubicBezTo>
                  <a:cubicBezTo>
                    <a:pt x="87" y="168"/>
                    <a:pt x="88" y="165"/>
                    <a:pt x="88" y="163"/>
                  </a:cubicBezTo>
                  <a:cubicBezTo>
                    <a:pt x="85" y="154"/>
                    <a:pt x="83" y="146"/>
                    <a:pt x="80" y="137"/>
                  </a:cubicBezTo>
                  <a:cubicBezTo>
                    <a:pt x="79" y="135"/>
                    <a:pt x="77" y="132"/>
                    <a:pt x="75" y="131"/>
                  </a:cubicBezTo>
                  <a:cubicBezTo>
                    <a:pt x="51" y="120"/>
                    <a:pt x="39" y="98"/>
                    <a:pt x="29" y="74"/>
                  </a:cubicBezTo>
                  <a:cubicBezTo>
                    <a:pt x="23" y="59"/>
                    <a:pt x="15" y="44"/>
                    <a:pt x="8" y="29"/>
                  </a:cubicBezTo>
                  <a:cubicBezTo>
                    <a:pt x="5" y="23"/>
                    <a:pt x="3" y="18"/>
                    <a:pt x="2" y="12"/>
                  </a:cubicBezTo>
                  <a:cubicBezTo>
                    <a:pt x="0" y="4"/>
                    <a:pt x="5" y="0"/>
                    <a:pt x="12" y="3"/>
                  </a:cubicBezTo>
                  <a:cubicBezTo>
                    <a:pt x="21" y="6"/>
                    <a:pt x="30" y="9"/>
                    <a:pt x="38" y="13"/>
                  </a:cubicBezTo>
                  <a:cubicBezTo>
                    <a:pt x="80" y="34"/>
                    <a:pt x="116" y="61"/>
                    <a:pt x="136" y="106"/>
                  </a:cubicBezTo>
                  <a:cubicBezTo>
                    <a:pt x="138" y="109"/>
                    <a:pt x="143" y="111"/>
                    <a:pt x="148" y="115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82"/>
            <p:cNvSpPr/>
            <p:nvPr/>
          </p:nvSpPr>
          <p:spPr>
            <a:xfrm>
              <a:off x="10641013" y="1801813"/>
              <a:ext cx="1135063" cy="1630362"/>
            </a:xfrm>
            <a:custGeom>
              <a:rect b="b" l="l" r="r" t="t"/>
              <a:pathLst>
                <a:path extrusionOk="0" h="521" w="363">
                  <a:moveTo>
                    <a:pt x="363" y="276"/>
                  </a:moveTo>
                  <a:cubicBezTo>
                    <a:pt x="360" y="280"/>
                    <a:pt x="354" y="286"/>
                    <a:pt x="349" y="292"/>
                  </a:cubicBezTo>
                  <a:cubicBezTo>
                    <a:pt x="346" y="295"/>
                    <a:pt x="345" y="314"/>
                    <a:pt x="346" y="318"/>
                  </a:cubicBezTo>
                  <a:cubicBezTo>
                    <a:pt x="347" y="321"/>
                    <a:pt x="348" y="326"/>
                    <a:pt x="347" y="329"/>
                  </a:cubicBezTo>
                  <a:cubicBezTo>
                    <a:pt x="341" y="344"/>
                    <a:pt x="333" y="359"/>
                    <a:pt x="330" y="375"/>
                  </a:cubicBezTo>
                  <a:cubicBezTo>
                    <a:pt x="326" y="388"/>
                    <a:pt x="327" y="403"/>
                    <a:pt x="328" y="416"/>
                  </a:cubicBezTo>
                  <a:cubicBezTo>
                    <a:pt x="328" y="423"/>
                    <a:pt x="332" y="430"/>
                    <a:pt x="335" y="437"/>
                  </a:cubicBezTo>
                  <a:cubicBezTo>
                    <a:pt x="335" y="437"/>
                    <a:pt x="336" y="439"/>
                    <a:pt x="336" y="439"/>
                  </a:cubicBezTo>
                  <a:cubicBezTo>
                    <a:pt x="331" y="452"/>
                    <a:pt x="339" y="463"/>
                    <a:pt x="342" y="475"/>
                  </a:cubicBezTo>
                  <a:cubicBezTo>
                    <a:pt x="342" y="478"/>
                    <a:pt x="341" y="481"/>
                    <a:pt x="341" y="484"/>
                  </a:cubicBezTo>
                  <a:cubicBezTo>
                    <a:pt x="338" y="484"/>
                    <a:pt x="335" y="483"/>
                    <a:pt x="333" y="483"/>
                  </a:cubicBezTo>
                  <a:cubicBezTo>
                    <a:pt x="327" y="485"/>
                    <a:pt x="322" y="486"/>
                    <a:pt x="317" y="489"/>
                  </a:cubicBezTo>
                  <a:cubicBezTo>
                    <a:pt x="309" y="495"/>
                    <a:pt x="300" y="496"/>
                    <a:pt x="288" y="493"/>
                  </a:cubicBezTo>
                  <a:cubicBezTo>
                    <a:pt x="301" y="488"/>
                    <a:pt x="308" y="480"/>
                    <a:pt x="311" y="469"/>
                  </a:cubicBezTo>
                  <a:cubicBezTo>
                    <a:pt x="313" y="459"/>
                    <a:pt x="316" y="448"/>
                    <a:pt x="311" y="437"/>
                  </a:cubicBezTo>
                  <a:cubicBezTo>
                    <a:pt x="309" y="435"/>
                    <a:pt x="311" y="432"/>
                    <a:pt x="311" y="430"/>
                  </a:cubicBezTo>
                  <a:cubicBezTo>
                    <a:pt x="311" y="416"/>
                    <a:pt x="311" y="403"/>
                    <a:pt x="311" y="387"/>
                  </a:cubicBezTo>
                  <a:cubicBezTo>
                    <a:pt x="302" y="391"/>
                    <a:pt x="296" y="394"/>
                    <a:pt x="290" y="397"/>
                  </a:cubicBezTo>
                  <a:cubicBezTo>
                    <a:pt x="289" y="398"/>
                    <a:pt x="287" y="400"/>
                    <a:pt x="285" y="399"/>
                  </a:cubicBezTo>
                  <a:cubicBezTo>
                    <a:pt x="272" y="398"/>
                    <a:pt x="263" y="406"/>
                    <a:pt x="254" y="411"/>
                  </a:cubicBezTo>
                  <a:cubicBezTo>
                    <a:pt x="235" y="422"/>
                    <a:pt x="215" y="422"/>
                    <a:pt x="195" y="421"/>
                  </a:cubicBezTo>
                  <a:cubicBezTo>
                    <a:pt x="186" y="421"/>
                    <a:pt x="181" y="426"/>
                    <a:pt x="178" y="433"/>
                  </a:cubicBezTo>
                  <a:cubicBezTo>
                    <a:pt x="177" y="435"/>
                    <a:pt x="176" y="438"/>
                    <a:pt x="175" y="439"/>
                  </a:cubicBezTo>
                  <a:cubicBezTo>
                    <a:pt x="163" y="448"/>
                    <a:pt x="160" y="462"/>
                    <a:pt x="155" y="475"/>
                  </a:cubicBezTo>
                  <a:cubicBezTo>
                    <a:pt x="151" y="485"/>
                    <a:pt x="153" y="492"/>
                    <a:pt x="160" y="499"/>
                  </a:cubicBezTo>
                  <a:cubicBezTo>
                    <a:pt x="163" y="501"/>
                    <a:pt x="165" y="504"/>
                    <a:pt x="168" y="508"/>
                  </a:cubicBezTo>
                  <a:cubicBezTo>
                    <a:pt x="142" y="512"/>
                    <a:pt x="118" y="516"/>
                    <a:pt x="93" y="521"/>
                  </a:cubicBezTo>
                  <a:cubicBezTo>
                    <a:pt x="94" y="519"/>
                    <a:pt x="94" y="517"/>
                    <a:pt x="96" y="514"/>
                  </a:cubicBezTo>
                  <a:cubicBezTo>
                    <a:pt x="93" y="514"/>
                    <a:pt x="90" y="514"/>
                    <a:pt x="85" y="513"/>
                  </a:cubicBezTo>
                  <a:cubicBezTo>
                    <a:pt x="88" y="512"/>
                    <a:pt x="89" y="511"/>
                    <a:pt x="89" y="511"/>
                  </a:cubicBezTo>
                  <a:cubicBezTo>
                    <a:pt x="97" y="509"/>
                    <a:pt x="105" y="506"/>
                    <a:pt x="113" y="504"/>
                  </a:cubicBezTo>
                  <a:cubicBezTo>
                    <a:pt x="126" y="501"/>
                    <a:pt x="137" y="495"/>
                    <a:pt x="140" y="480"/>
                  </a:cubicBezTo>
                  <a:cubicBezTo>
                    <a:pt x="143" y="464"/>
                    <a:pt x="147" y="448"/>
                    <a:pt x="149" y="431"/>
                  </a:cubicBezTo>
                  <a:cubicBezTo>
                    <a:pt x="150" y="421"/>
                    <a:pt x="148" y="410"/>
                    <a:pt x="146" y="399"/>
                  </a:cubicBezTo>
                  <a:cubicBezTo>
                    <a:pt x="145" y="395"/>
                    <a:pt x="142" y="391"/>
                    <a:pt x="138" y="388"/>
                  </a:cubicBezTo>
                  <a:cubicBezTo>
                    <a:pt x="124" y="374"/>
                    <a:pt x="109" y="361"/>
                    <a:pt x="95" y="346"/>
                  </a:cubicBezTo>
                  <a:cubicBezTo>
                    <a:pt x="70" y="319"/>
                    <a:pt x="56" y="286"/>
                    <a:pt x="65" y="248"/>
                  </a:cubicBezTo>
                  <a:cubicBezTo>
                    <a:pt x="71" y="221"/>
                    <a:pt x="80" y="194"/>
                    <a:pt x="87" y="166"/>
                  </a:cubicBezTo>
                  <a:cubicBezTo>
                    <a:pt x="93" y="140"/>
                    <a:pt x="96" y="113"/>
                    <a:pt x="92" y="86"/>
                  </a:cubicBezTo>
                  <a:cubicBezTo>
                    <a:pt x="90" y="68"/>
                    <a:pt x="87" y="65"/>
                    <a:pt x="69" y="61"/>
                  </a:cubicBezTo>
                  <a:cubicBezTo>
                    <a:pt x="48" y="57"/>
                    <a:pt x="27" y="52"/>
                    <a:pt x="7" y="47"/>
                  </a:cubicBezTo>
                  <a:cubicBezTo>
                    <a:pt x="4" y="46"/>
                    <a:pt x="2" y="44"/>
                    <a:pt x="0" y="42"/>
                  </a:cubicBezTo>
                  <a:cubicBezTo>
                    <a:pt x="2" y="40"/>
                    <a:pt x="3" y="36"/>
                    <a:pt x="6" y="35"/>
                  </a:cubicBezTo>
                  <a:cubicBezTo>
                    <a:pt x="23" y="27"/>
                    <a:pt x="40" y="19"/>
                    <a:pt x="58" y="11"/>
                  </a:cubicBezTo>
                  <a:cubicBezTo>
                    <a:pt x="80" y="0"/>
                    <a:pt x="113" y="9"/>
                    <a:pt x="123" y="37"/>
                  </a:cubicBezTo>
                  <a:cubicBezTo>
                    <a:pt x="135" y="73"/>
                    <a:pt x="133" y="109"/>
                    <a:pt x="132" y="146"/>
                  </a:cubicBezTo>
                  <a:cubicBezTo>
                    <a:pt x="131" y="164"/>
                    <a:pt x="129" y="182"/>
                    <a:pt x="138" y="199"/>
                  </a:cubicBezTo>
                  <a:cubicBezTo>
                    <a:pt x="151" y="225"/>
                    <a:pt x="155" y="226"/>
                    <a:pt x="182" y="223"/>
                  </a:cubicBezTo>
                  <a:cubicBezTo>
                    <a:pt x="228" y="218"/>
                    <a:pt x="270" y="230"/>
                    <a:pt x="311" y="250"/>
                  </a:cubicBezTo>
                  <a:cubicBezTo>
                    <a:pt x="328" y="259"/>
                    <a:pt x="345" y="267"/>
                    <a:pt x="363" y="276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82"/>
            <p:cNvSpPr/>
            <p:nvPr/>
          </p:nvSpPr>
          <p:spPr>
            <a:xfrm>
              <a:off x="1562101" y="338138"/>
              <a:ext cx="1128713" cy="1411287"/>
            </a:xfrm>
            <a:custGeom>
              <a:rect b="b" l="l" r="r" t="t"/>
              <a:pathLst>
                <a:path extrusionOk="0" h="451" w="361">
                  <a:moveTo>
                    <a:pt x="288" y="200"/>
                  </a:moveTo>
                  <a:cubicBezTo>
                    <a:pt x="296" y="200"/>
                    <a:pt x="301" y="199"/>
                    <a:pt x="306" y="200"/>
                  </a:cubicBezTo>
                  <a:cubicBezTo>
                    <a:pt x="312" y="201"/>
                    <a:pt x="318" y="203"/>
                    <a:pt x="323" y="206"/>
                  </a:cubicBezTo>
                  <a:cubicBezTo>
                    <a:pt x="327" y="209"/>
                    <a:pt x="331" y="212"/>
                    <a:pt x="334" y="215"/>
                  </a:cubicBezTo>
                  <a:cubicBezTo>
                    <a:pt x="339" y="220"/>
                    <a:pt x="343" y="226"/>
                    <a:pt x="347" y="232"/>
                  </a:cubicBezTo>
                  <a:cubicBezTo>
                    <a:pt x="349" y="236"/>
                    <a:pt x="351" y="241"/>
                    <a:pt x="353" y="246"/>
                  </a:cubicBezTo>
                  <a:cubicBezTo>
                    <a:pt x="355" y="246"/>
                    <a:pt x="357" y="246"/>
                    <a:pt x="361" y="247"/>
                  </a:cubicBezTo>
                  <a:cubicBezTo>
                    <a:pt x="360" y="249"/>
                    <a:pt x="360" y="250"/>
                    <a:pt x="360" y="251"/>
                  </a:cubicBezTo>
                  <a:cubicBezTo>
                    <a:pt x="351" y="261"/>
                    <a:pt x="343" y="271"/>
                    <a:pt x="340" y="284"/>
                  </a:cubicBezTo>
                  <a:cubicBezTo>
                    <a:pt x="340" y="286"/>
                    <a:pt x="338" y="290"/>
                    <a:pt x="337" y="289"/>
                  </a:cubicBezTo>
                  <a:cubicBezTo>
                    <a:pt x="326" y="287"/>
                    <a:pt x="328" y="296"/>
                    <a:pt x="325" y="302"/>
                  </a:cubicBezTo>
                  <a:cubicBezTo>
                    <a:pt x="316" y="319"/>
                    <a:pt x="308" y="339"/>
                    <a:pt x="296" y="354"/>
                  </a:cubicBezTo>
                  <a:cubicBezTo>
                    <a:pt x="278" y="375"/>
                    <a:pt x="267" y="397"/>
                    <a:pt x="263" y="423"/>
                  </a:cubicBezTo>
                  <a:cubicBezTo>
                    <a:pt x="260" y="438"/>
                    <a:pt x="246" y="447"/>
                    <a:pt x="231" y="447"/>
                  </a:cubicBezTo>
                  <a:cubicBezTo>
                    <a:pt x="217" y="447"/>
                    <a:pt x="204" y="450"/>
                    <a:pt x="191" y="451"/>
                  </a:cubicBezTo>
                  <a:cubicBezTo>
                    <a:pt x="190" y="447"/>
                    <a:pt x="190" y="443"/>
                    <a:pt x="190" y="439"/>
                  </a:cubicBezTo>
                  <a:cubicBezTo>
                    <a:pt x="164" y="444"/>
                    <a:pt x="139" y="450"/>
                    <a:pt x="114" y="443"/>
                  </a:cubicBezTo>
                  <a:cubicBezTo>
                    <a:pt x="124" y="429"/>
                    <a:pt x="140" y="428"/>
                    <a:pt x="154" y="424"/>
                  </a:cubicBezTo>
                  <a:cubicBezTo>
                    <a:pt x="165" y="421"/>
                    <a:pt x="171" y="414"/>
                    <a:pt x="169" y="403"/>
                  </a:cubicBezTo>
                  <a:cubicBezTo>
                    <a:pt x="168" y="387"/>
                    <a:pt x="166" y="371"/>
                    <a:pt x="163" y="355"/>
                  </a:cubicBezTo>
                  <a:cubicBezTo>
                    <a:pt x="163" y="353"/>
                    <a:pt x="160" y="350"/>
                    <a:pt x="157" y="348"/>
                  </a:cubicBezTo>
                  <a:cubicBezTo>
                    <a:pt x="144" y="336"/>
                    <a:pt x="129" y="325"/>
                    <a:pt x="119" y="311"/>
                  </a:cubicBezTo>
                  <a:cubicBezTo>
                    <a:pt x="100" y="286"/>
                    <a:pt x="96" y="258"/>
                    <a:pt x="112" y="230"/>
                  </a:cubicBezTo>
                  <a:cubicBezTo>
                    <a:pt x="124" y="209"/>
                    <a:pt x="123" y="187"/>
                    <a:pt x="123" y="164"/>
                  </a:cubicBezTo>
                  <a:cubicBezTo>
                    <a:pt x="123" y="147"/>
                    <a:pt x="123" y="131"/>
                    <a:pt x="122" y="114"/>
                  </a:cubicBezTo>
                  <a:cubicBezTo>
                    <a:pt x="122" y="108"/>
                    <a:pt x="121" y="102"/>
                    <a:pt x="119" y="96"/>
                  </a:cubicBezTo>
                  <a:cubicBezTo>
                    <a:pt x="116" y="89"/>
                    <a:pt x="110" y="85"/>
                    <a:pt x="102" y="86"/>
                  </a:cubicBezTo>
                  <a:cubicBezTo>
                    <a:pt x="86" y="87"/>
                    <a:pt x="70" y="87"/>
                    <a:pt x="58" y="74"/>
                  </a:cubicBezTo>
                  <a:cubicBezTo>
                    <a:pt x="56" y="72"/>
                    <a:pt x="52" y="73"/>
                    <a:pt x="49" y="72"/>
                  </a:cubicBezTo>
                  <a:cubicBezTo>
                    <a:pt x="37" y="72"/>
                    <a:pt x="24" y="72"/>
                    <a:pt x="12" y="71"/>
                  </a:cubicBezTo>
                  <a:cubicBezTo>
                    <a:pt x="8" y="70"/>
                    <a:pt x="4" y="65"/>
                    <a:pt x="0" y="63"/>
                  </a:cubicBezTo>
                  <a:cubicBezTo>
                    <a:pt x="3" y="59"/>
                    <a:pt x="6" y="54"/>
                    <a:pt x="10" y="53"/>
                  </a:cubicBezTo>
                  <a:cubicBezTo>
                    <a:pt x="30" y="49"/>
                    <a:pt x="43" y="34"/>
                    <a:pt x="56" y="20"/>
                  </a:cubicBezTo>
                  <a:cubicBezTo>
                    <a:pt x="73" y="0"/>
                    <a:pt x="109" y="2"/>
                    <a:pt x="128" y="20"/>
                  </a:cubicBezTo>
                  <a:cubicBezTo>
                    <a:pt x="133" y="25"/>
                    <a:pt x="142" y="28"/>
                    <a:pt x="146" y="34"/>
                  </a:cubicBezTo>
                  <a:cubicBezTo>
                    <a:pt x="154" y="48"/>
                    <a:pt x="162" y="63"/>
                    <a:pt x="167" y="79"/>
                  </a:cubicBezTo>
                  <a:cubicBezTo>
                    <a:pt x="176" y="110"/>
                    <a:pt x="188" y="139"/>
                    <a:pt x="214" y="160"/>
                  </a:cubicBezTo>
                  <a:cubicBezTo>
                    <a:pt x="220" y="166"/>
                    <a:pt x="225" y="173"/>
                    <a:pt x="230" y="180"/>
                  </a:cubicBezTo>
                  <a:cubicBezTo>
                    <a:pt x="236" y="188"/>
                    <a:pt x="243" y="192"/>
                    <a:pt x="253" y="190"/>
                  </a:cubicBezTo>
                  <a:cubicBezTo>
                    <a:pt x="267" y="187"/>
                    <a:pt x="279" y="191"/>
                    <a:pt x="288" y="200"/>
                  </a:cubicBezTo>
                  <a:close/>
                  <a:moveTo>
                    <a:pt x="187" y="370"/>
                  </a:moveTo>
                  <a:cubicBezTo>
                    <a:pt x="184" y="391"/>
                    <a:pt x="186" y="398"/>
                    <a:pt x="199" y="413"/>
                  </a:cubicBezTo>
                  <a:cubicBezTo>
                    <a:pt x="201" y="415"/>
                    <a:pt x="202" y="418"/>
                    <a:pt x="202" y="421"/>
                  </a:cubicBezTo>
                  <a:cubicBezTo>
                    <a:pt x="201" y="428"/>
                    <a:pt x="205" y="431"/>
                    <a:pt x="211" y="430"/>
                  </a:cubicBezTo>
                  <a:cubicBezTo>
                    <a:pt x="241" y="429"/>
                    <a:pt x="266" y="392"/>
                    <a:pt x="258" y="370"/>
                  </a:cubicBezTo>
                  <a:cubicBezTo>
                    <a:pt x="234" y="370"/>
                    <a:pt x="210" y="370"/>
                    <a:pt x="187" y="370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82"/>
            <p:cNvSpPr/>
            <p:nvPr/>
          </p:nvSpPr>
          <p:spPr>
            <a:xfrm>
              <a:off x="5902326" y="719138"/>
              <a:ext cx="844550" cy="1076325"/>
            </a:xfrm>
            <a:custGeom>
              <a:rect b="b" l="l" r="r" t="t"/>
              <a:pathLst>
                <a:path extrusionOk="0" h="344" w="270">
                  <a:moveTo>
                    <a:pt x="13" y="75"/>
                  </a:moveTo>
                  <a:cubicBezTo>
                    <a:pt x="10" y="76"/>
                    <a:pt x="6" y="76"/>
                    <a:pt x="0" y="76"/>
                  </a:cubicBezTo>
                  <a:cubicBezTo>
                    <a:pt x="2" y="71"/>
                    <a:pt x="3" y="67"/>
                    <a:pt x="5" y="63"/>
                  </a:cubicBezTo>
                  <a:cubicBezTo>
                    <a:pt x="9" y="56"/>
                    <a:pt x="11" y="49"/>
                    <a:pt x="12" y="41"/>
                  </a:cubicBezTo>
                  <a:cubicBezTo>
                    <a:pt x="12" y="21"/>
                    <a:pt x="27" y="6"/>
                    <a:pt x="48" y="3"/>
                  </a:cubicBezTo>
                  <a:cubicBezTo>
                    <a:pt x="68" y="0"/>
                    <a:pt x="87" y="5"/>
                    <a:pt x="105" y="13"/>
                  </a:cubicBezTo>
                  <a:cubicBezTo>
                    <a:pt x="116" y="18"/>
                    <a:pt x="119" y="28"/>
                    <a:pt x="122" y="38"/>
                  </a:cubicBezTo>
                  <a:cubicBezTo>
                    <a:pt x="124" y="45"/>
                    <a:pt x="126" y="51"/>
                    <a:pt x="128" y="57"/>
                  </a:cubicBezTo>
                  <a:cubicBezTo>
                    <a:pt x="132" y="69"/>
                    <a:pt x="140" y="76"/>
                    <a:pt x="153" y="81"/>
                  </a:cubicBezTo>
                  <a:cubicBezTo>
                    <a:pt x="170" y="87"/>
                    <a:pt x="185" y="97"/>
                    <a:pt x="200" y="107"/>
                  </a:cubicBezTo>
                  <a:cubicBezTo>
                    <a:pt x="215" y="117"/>
                    <a:pt x="228" y="129"/>
                    <a:pt x="243" y="140"/>
                  </a:cubicBezTo>
                  <a:cubicBezTo>
                    <a:pt x="249" y="144"/>
                    <a:pt x="257" y="147"/>
                    <a:pt x="264" y="151"/>
                  </a:cubicBezTo>
                  <a:cubicBezTo>
                    <a:pt x="267" y="153"/>
                    <a:pt x="268" y="156"/>
                    <a:pt x="270" y="158"/>
                  </a:cubicBezTo>
                  <a:cubicBezTo>
                    <a:pt x="267" y="159"/>
                    <a:pt x="264" y="160"/>
                    <a:pt x="261" y="160"/>
                  </a:cubicBezTo>
                  <a:cubicBezTo>
                    <a:pt x="259" y="160"/>
                    <a:pt x="257" y="159"/>
                    <a:pt x="253" y="159"/>
                  </a:cubicBezTo>
                  <a:cubicBezTo>
                    <a:pt x="255" y="164"/>
                    <a:pt x="258" y="167"/>
                    <a:pt x="258" y="170"/>
                  </a:cubicBezTo>
                  <a:cubicBezTo>
                    <a:pt x="258" y="173"/>
                    <a:pt x="254" y="176"/>
                    <a:pt x="251" y="181"/>
                  </a:cubicBezTo>
                  <a:cubicBezTo>
                    <a:pt x="254" y="190"/>
                    <a:pt x="253" y="200"/>
                    <a:pt x="246" y="209"/>
                  </a:cubicBezTo>
                  <a:cubicBezTo>
                    <a:pt x="243" y="213"/>
                    <a:pt x="238" y="215"/>
                    <a:pt x="234" y="219"/>
                  </a:cubicBezTo>
                  <a:cubicBezTo>
                    <a:pt x="226" y="227"/>
                    <a:pt x="213" y="229"/>
                    <a:pt x="210" y="243"/>
                  </a:cubicBezTo>
                  <a:cubicBezTo>
                    <a:pt x="207" y="257"/>
                    <a:pt x="201" y="271"/>
                    <a:pt x="197" y="285"/>
                  </a:cubicBezTo>
                  <a:cubicBezTo>
                    <a:pt x="195" y="292"/>
                    <a:pt x="196" y="299"/>
                    <a:pt x="195" y="306"/>
                  </a:cubicBezTo>
                  <a:cubicBezTo>
                    <a:pt x="195" y="307"/>
                    <a:pt x="195" y="308"/>
                    <a:pt x="195" y="308"/>
                  </a:cubicBezTo>
                  <a:cubicBezTo>
                    <a:pt x="187" y="320"/>
                    <a:pt x="184" y="335"/>
                    <a:pt x="170" y="344"/>
                  </a:cubicBezTo>
                  <a:cubicBezTo>
                    <a:pt x="175" y="329"/>
                    <a:pt x="173" y="327"/>
                    <a:pt x="157" y="327"/>
                  </a:cubicBezTo>
                  <a:cubicBezTo>
                    <a:pt x="141" y="327"/>
                    <a:pt x="125" y="326"/>
                    <a:pt x="109" y="326"/>
                  </a:cubicBezTo>
                  <a:cubicBezTo>
                    <a:pt x="109" y="325"/>
                    <a:pt x="109" y="323"/>
                    <a:pt x="109" y="322"/>
                  </a:cubicBezTo>
                  <a:cubicBezTo>
                    <a:pt x="124" y="319"/>
                    <a:pt x="138" y="317"/>
                    <a:pt x="153" y="315"/>
                  </a:cubicBezTo>
                  <a:cubicBezTo>
                    <a:pt x="150" y="311"/>
                    <a:pt x="146" y="309"/>
                    <a:pt x="143" y="306"/>
                  </a:cubicBezTo>
                  <a:cubicBezTo>
                    <a:pt x="143" y="305"/>
                    <a:pt x="144" y="304"/>
                    <a:pt x="144" y="304"/>
                  </a:cubicBezTo>
                  <a:cubicBezTo>
                    <a:pt x="150" y="305"/>
                    <a:pt x="156" y="307"/>
                    <a:pt x="162" y="308"/>
                  </a:cubicBezTo>
                  <a:cubicBezTo>
                    <a:pt x="171" y="311"/>
                    <a:pt x="174" y="309"/>
                    <a:pt x="177" y="300"/>
                  </a:cubicBezTo>
                  <a:cubicBezTo>
                    <a:pt x="179" y="292"/>
                    <a:pt x="182" y="285"/>
                    <a:pt x="183" y="278"/>
                  </a:cubicBezTo>
                  <a:cubicBezTo>
                    <a:pt x="183" y="274"/>
                    <a:pt x="182" y="270"/>
                    <a:pt x="180" y="266"/>
                  </a:cubicBezTo>
                  <a:cubicBezTo>
                    <a:pt x="174" y="252"/>
                    <a:pt x="159" y="256"/>
                    <a:pt x="147" y="251"/>
                  </a:cubicBezTo>
                  <a:cubicBezTo>
                    <a:pt x="144" y="256"/>
                    <a:pt x="141" y="260"/>
                    <a:pt x="139" y="264"/>
                  </a:cubicBezTo>
                  <a:cubicBezTo>
                    <a:pt x="134" y="273"/>
                    <a:pt x="135" y="276"/>
                    <a:pt x="144" y="281"/>
                  </a:cubicBezTo>
                  <a:cubicBezTo>
                    <a:pt x="147" y="284"/>
                    <a:pt x="150" y="287"/>
                    <a:pt x="153" y="290"/>
                  </a:cubicBezTo>
                  <a:cubicBezTo>
                    <a:pt x="152" y="291"/>
                    <a:pt x="152" y="292"/>
                    <a:pt x="151" y="293"/>
                  </a:cubicBezTo>
                  <a:cubicBezTo>
                    <a:pt x="148" y="291"/>
                    <a:pt x="144" y="291"/>
                    <a:pt x="141" y="288"/>
                  </a:cubicBezTo>
                  <a:cubicBezTo>
                    <a:pt x="134" y="284"/>
                    <a:pt x="130" y="286"/>
                    <a:pt x="126" y="292"/>
                  </a:cubicBezTo>
                  <a:cubicBezTo>
                    <a:pt x="124" y="297"/>
                    <a:pt x="121" y="302"/>
                    <a:pt x="119" y="307"/>
                  </a:cubicBezTo>
                  <a:cubicBezTo>
                    <a:pt x="118" y="307"/>
                    <a:pt x="117" y="307"/>
                    <a:pt x="116" y="306"/>
                  </a:cubicBezTo>
                  <a:cubicBezTo>
                    <a:pt x="116" y="302"/>
                    <a:pt x="116" y="297"/>
                    <a:pt x="116" y="292"/>
                  </a:cubicBezTo>
                  <a:cubicBezTo>
                    <a:pt x="99" y="291"/>
                    <a:pt x="83" y="302"/>
                    <a:pt x="66" y="299"/>
                  </a:cubicBezTo>
                  <a:cubicBezTo>
                    <a:pt x="65" y="298"/>
                    <a:pt x="65" y="297"/>
                    <a:pt x="65" y="296"/>
                  </a:cubicBezTo>
                  <a:cubicBezTo>
                    <a:pt x="76" y="292"/>
                    <a:pt x="87" y="288"/>
                    <a:pt x="98" y="284"/>
                  </a:cubicBezTo>
                  <a:cubicBezTo>
                    <a:pt x="95" y="278"/>
                    <a:pt x="84" y="283"/>
                    <a:pt x="83" y="273"/>
                  </a:cubicBezTo>
                  <a:cubicBezTo>
                    <a:pt x="90" y="274"/>
                    <a:pt x="96" y="275"/>
                    <a:pt x="103" y="275"/>
                  </a:cubicBezTo>
                  <a:cubicBezTo>
                    <a:pt x="111" y="276"/>
                    <a:pt x="119" y="274"/>
                    <a:pt x="123" y="266"/>
                  </a:cubicBezTo>
                  <a:cubicBezTo>
                    <a:pt x="126" y="260"/>
                    <a:pt x="130" y="254"/>
                    <a:pt x="134" y="249"/>
                  </a:cubicBezTo>
                  <a:cubicBezTo>
                    <a:pt x="136" y="244"/>
                    <a:pt x="135" y="241"/>
                    <a:pt x="130" y="239"/>
                  </a:cubicBezTo>
                  <a:cubicBezTo>
                    <a:pt x="120" y="235"/>
                    <a:pt x="109" y="232"/>
                    <a:pt x="98" y="228"/>
                  </a:cubicBezTo>
                  <a:cubicBezTo>
                    <a:pt x="93" y="225"/>
                    <a:pt x="88" y="221"/>
                    <a:pt x="83" y="217"/>
                  </a:cubicBezTo>
                  <a:cubicBezTo>
                    <a:pt x="73" y="207"/>
                    <a:pt x="62" y="196"/>
                    <a:pt x="52" y="186"/>
                  </a:cubicBezTo>
                  <a:cubicBezTo>
                    <a:pt x="49" y="183"/>
                    <a:pt x="46" y="181"/>
                    <a:pt x="45" y="177"/>
                  </a:cubicBezTo>
                  <a:cubicBezTo>
                    <a:pt x="43" y="167"/>
                    <a:pt x="36" y="162"/>
                    <a:pt x="29" y="155"/>
                  </a:cubicBezTo>
                  <a:cubicBezTo>
                    <a:pt x="18" y="143"/>
                    <a:pt x="15" y="127"/>
                    <a:pt x="17" y="111"/>
                  </a:cubicBezTo>
                  <a:cubicBezTo>
                    <a:pt x="19" y="93"/>
                    <a:pt x="20" y="93"/>
                    <a:pt x="13" y="75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82"/>
            <p:cNvSpPr/>
            <p:nvPr/>
          </p:nvSpPr>
          <p:spPr>
            <a:xfrm>
              <a:off x="309563" y="2152650"/>
              <a:ext cx="639763" cy="1150937"/>
            </a:xfrm>
            <a:custGeom>
              <a:rect b="b" l="l" r="r" t="t"/>
              <a:pathLst>
                <a:path extrusionOk="0" h="368" w="205">
                  <a:moveTo>
                    <a:pt x="65" y="80"/>
                  </a:moveTo>
                  <a:cubicBezTo>
                    <a:pt x="70" y="65"/>
                    <a:pt x="61" y="53"/>
                    <a:pt x="47" y="44"/>
                  </a:cubicBezTo>
                  <a:cubicBezTo>
                    <a:pt x="47" y="43"/>
                    <a:pt x="47" y="42"/>
                    <a:pt x="48" y="42"/>
                  </a:cubicBezTo>
                  <a:cubicBezTo>
                    <a:pt x="53" y="40"/>
                    <a:pt x="59" y="39"/>
                    <a:pt x="64" y="38"/>
                  </a:cubicBezTo>
                  <a:cubicBezTo>
                    <a:pt x="67" y="37"/>
                    <a:pt x="71" y="36"/>
                    <a:pt x="73" y="33"/>
                  </a:cubicBezTo>
                  <a:cubicBezTo>
                    <a:pt x="81" y="18"/>
                    <a:pt x="95" y="10"/>
                    <a:pt x="111" y="5"/>
                  </a:cubicBezTo>
                  <a:cubicBezTo>
                    <a:pt x="124" y="0"/>
                    <a:pt x="137" y="4"/>
                    <a:pt x="148" y="12"/>
                  </a:cubicBezTo>
                  <a:cubicBezTo>
                    <a:pt x="155" y="18"/>
                    <a:pt x="162" y="24"/>
                    <a:pt x="169" y="29"/>
                  </a:cubicBezTo>
                  <a:cubicBezTo>
                    <a:pt x="172" y="31"/>
                    <a:pt x="177" y="31"/>
                    <a:pt x="180" y="32"/>
                  </a:cubicBezTo>
                  <a:cubicBezTo>
                    <a:pt x="184" y="34"/>
                    <a:pt x="188" y="35"/>
                    <a:pt x="190" y="37"/>
                  </a:cubicBezTo>
                  <a:cubicBezTo>
                    <a:pt x="191" y="38"/>
                    <a:pt x="188" y="43"/>
                    <a:pt x="187" y="46"/>
                  </a:cubicBezTo>
                  <a:cubicBezTo>
                    <a:pt x="183" y="51"/>
                    <a:pt x="179" y="55"/>
                    <a:pt x="175" y="61"/>
                  </a:cubicBezTo>
                  <a:cubicBezTo>
                    <a:pt x="185" y="69"/>
                    <a:pt x="177" y="83"/>
                    <a:pt x="181" y="96"/>
                  </a:cubicBezTo>
                  <a:cubicBezTo>
                    <a:pt x="185" y="111"/>
                    <a:pt x="191" y="126"/>
                    <a:pt x="196" y="141"/>
                  </a:cubicBezTo>
                  <a:cubicBezTo>
                    <a:pt x="205" y="167"/>
                    <a:pt x="203" y="193"/>
                    <a:pt x="199" y="219"/>
                  </a:cubicBezTo>
                  <a:cubicBezTo>
                    <a:pt x="194" y="247"/>
                    <a:pt x="177" y="265"/>
                    <a:pt x="155" y="280"/>
                  </a:cubicBezTo>
                  <a:cubicBezTo>
                    <a:pt x="150" y="284"/>
                    <a:pt x="147" y="288"/>
                    <a:pt x="147" y="295"/>
                  </a:cubicBezTo>
                  <a:cubicBezTo>
                    <a:pt x="148" y="305"/>
                    <a:pt x="146" y="314"/>
                    <a:pt x="146" y="323"/>
                  </a:cubicBezTo>
                  <a:cubicBezTo>
                    <a:pt x="146" y="334"/>
                    <a:pt x="146" y="344"/>
                    <a:pt x="147" y="355"/>
                  </a:cubicBezTo>
                  <a:cubicBezTo>
                    <a:pt x="148" y="363"/>
                    <a:pt x="145" y="367"/>
                    <a:pt x="137" y="367"/>
                  </a:cubicBezTo>
                  <a:cubicBezTo>
                    <a:pt x="130" y="368"/>
                    <a:pt x="124" y="367"/>
                    <a:pt x="125" y="357"/>
                  </a:cubicBezTo>
                  <a:cubicBezTo>
                    <a:pt x="126" y="348"/>
                    <a:pt x="127" y="339"/>
                    <a:pt x="127" y="331"/>
                  </a:cubicBezTo>
                  <a:cubicBezTo>
                    <a:pt x="127" y="315"/>
                    <a:pt x="127" y="299"/>
                    <a:pt x="127" y="284"/>
                  </a:cubicBezTo>
                  <a:cubicBezTo>
                    <a:pt x="126" y="284"/>
                    <a:pt x="125" y="284"/>
                    <a:pt x="124" y="284"/>
                  </a:cubicBezTo>
                  <a:cubicBezTo>
                    <a:pt x="123" y="285"/>
                    <a:pt x="122" y="286"/>
                    <a:pt x="121" y="287"/>
                  </a:cubicBezTo>
                  <a:cubicBezTo>
                    <a:pt x="120" y="282"/>
                    <a:pt x="119" y="278"/>
                    <a:pt x="118" y="272"/>
                  </a:cubicBezTo>
                  <a:cubicBezTo>
                    <a:pt x="116" y="274"/>
                    <a:pt x="112" y="274"/>
                    <a:pt x="111" y="276"/>
                  </a:cubicBezTo>
                  <a:cubicBezTo>
                    <a:pt x="108" y="286"/>
                    <a:pt x="104" y="295"/>
                    <a:pt x="103" y="305"/>
                  </a:cubicBezTo>
                  <a:cubicBezTo>
                    <a:pt x="102" y="322"/>
                    <a:pt x="103" y="339"/>
                    <a:pt x="103" y="356"/>
                  </a:cubicBezTo>
                  <a:cubicBezTo>
                    <a:pt x="103" y="366"/>
                    <a:pt x="94" y="364"/>
                    <a:pt x="88" y="365"/>
                  </a:cubicBezTo>
                  <a:cubicBezTo>
                    <a:pt x="81" y="365"/>
                    <a:pt x="82" y="360"/>
                    <a:pt x="82" y="355"/>
                  </a:cubicBezTo>
                  <a:cubicBezTo>
                    <a:pt x="82" y="343"/>
                    <a:pt x="80" y="331"/>
                    <a:pt x="80" y="319"/>
                  </a:cubicBezTo>
                  <a:cubicBezTo>
                    <a:pt x="79" y="312"/>
                    <a:pt x="78" y="306"/>
                    <a:pt x="79" y="300"/>
                  </a:cubicBezTo>
                  <a:cubicBezTo>
                    <a:pt x="79" y="289"/>
                    <a:pt x="74" y="283"/>
                    <a:pt x="63" y="278"/>
                  </a:cubicBezTo>
                  <a:cubicBezTo>
                    <a:pt x="61" y="285"/>
                    <a:pt x="58" y="291"/>
                    <a:pt x="58" y="297"/>
                  </a:cubicBezTo>
                  <a:cubicBezTo>
                    <a:pt x="58" y="310"/>
                    <a:pt x="61" y="322"/>
                    <a:pt x="62" y="335"/>
                  </a:cubicBezTo>
                  <a:cubicBezTo>
                    <a:pt x="62" y="338"/>
                    <a:pt x="62" y="344"/>
                    <a:pt x="61" y="345"/>
                  </a:cubicBezTo>
                  <a:cubicBezTo>
                    <a:pt x="57" y="346"/>
                    <a:pt x="52" y="347"/>
                    <a:pt x="47" y="346"/>
                  </a:cubicBezTo>
                  <a:cubicBezTo>
                    <a:pt x="46" y="346"/>
                    <a:pt x="45" y="341"/>
                    <a:pt x="44" y="338"/>
                  </a:cubicBezTo>
                  <a:cubicBezTo>
                    <a:pt x="43" y="320"/>
                    <a:pt x="42" y="303"/>
                    <a:pt x="41" y="285"/>
                  </a:cubicBezTo>
                  <a:cubicBezTo>
                    <a:pt x="41" y="283"/>
                    <a:pt x="40" y="281"/>
                    <a:pt x="39" y="279"/>
                  </a:cubicBezTo>
                  <a:cubicBezTo>
                    <a:pt x="30" y="261"/>
                    <a:pt x="19" y="244"/>
                    <a:pt x="11" y="226"/>
                  </a:cubicBezTo>
                  <a:cubicBezTo>
                    <a:pt x="5" y="213"/>
                    <a:pt x="1" y="198"/>
                    <a:pt x="0" y="183"/>
                  </a:cubicBezTo>
                  <a:cubicBezTo>
                    <a:pt x="0" y="168"/>
                    <a:pt x="1" y="151"/>
                    <a:pt x="6" y="136"/>
                  </a:cubicBezTo>
                  <a:cubicBezTo>
                    <a:pt x="10" y="123"/>
                    <a:pt x="19" y="111"/>
                    <a:pt x="29" y="102"/>
                  </a:cubicBezTo>
                  <a:cubicBezTo>
                    <a:pt x="39" y="93"/>
                    <a:pt x="52" y="88"/>
                    <a:pt x="65" y="80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ontents slide layout">
  <p:cSld name="20_Contents slide layou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nts slide layout">
  <p:cSld name="7_Contents slide layou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Basic Layout">
  <p:cSld name="17_Basic Layou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5"/>
          <p:cNvSpPr/>
          <p:nvPr/>
        </p:nvSpPr>
        <p:spPr>
          <a:xfrm>
            <a:off x="0" y="0"/>
            <a:ext cx="379174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r Team_01">
  <p:cSld name="Our Team_0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6"/>
          <p:cNvSpPr/>
          <p:nvPr>
            <p:ph idx="2" type="pic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19050">
            <a:solidFill>
              <a:schemeClr val="lt1">
                <a:alpha val="67843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86"/>
          <p:cNvSpPr/>
          <p:nvPr>
            <p:ph idx="3" type="pic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19050">
            <a:solidFill>
              <a:schemeClr val="lt1">
                <a:alpha val="67843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86"/>
          <p:cNvSpPr/>
          <p:nvPr>
            <p:ph idx="4" type="pic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19050">
            <a:solidFill>
              <a:schemeClr val="lt1">
                <a:alpha val="67843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86"/>
          <p:cNvSpPr/>
          <p:nvPr>
            <p:ph idx="5" type="pic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19050">
            <a:solidFill>
              <a:schemeClr val="lt1">
                <a:alpha val="67843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86"/>
          <p:cNvSpPr/>
          <p:nvPr>
            <p:ph idx="6" type="pic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rgbClr val="F2F2F2"/>
          </a:solidFill>
          <a:ln cap="flat" cmpd="sng" w="19050">
            <a:solidFill>
              <a:schemeClr val="lt1">
                <a:alpha val="67843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86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47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 slide layout">
  <p:cSld name="1_Image slide layou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7"/>
          <p:cNvSpPr/>
          <p:nvPr>
            <p:ph idx="2" type="pic"/>
          </p:nvPr>
        </p:nvSpPr>
        <p:spPr>
          <a:xfrm>
            <a:off x="5285515" y="512994"/>
            <a:ext cx="6184980" cy="58320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mage slide layout">
  <p:cSld name="2_Image slide layou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8"/>
          <p:cNvSpPr/>
          <p:nvPr>
            <p:ph idx="2" type="pic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 slide layout">
  <p:cSld name="3_Image slide layou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9"/>
          <p:cNvSpPr/>
          <p:nvPr/>
        </p:nvSpPr>
        <p:spPr>
          <a:xfrm>
            <a:off x="6643991" y="0"/>
            <a:ext cx="3698132" cy="6858000"/>
          </a:xfrm>
          <a:prstGeom prst="rect">
            <a:avLst/>
          </a:prstGeom>
          <a:solidFill>
            <a:srgbClr val="4C66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89"/>
          <p:cNvSpPr/>
          <p:nvPr>
            <p:ph idx="2" type="pic"/>
          </p:nvPr>
        </p:nvSpPr>
        <p:spPr>
          <a:xfrm>
            <a:off x="693477" y="1777429"/>
            <a:ext cx="10805047" cy="2763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9"/>
          <p:cNvSpPr txBox="1"/>
          <p:nvPr>
            <p:ph idx="1" type="body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9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age slide layout">
  <p:cSld name="6_Image slide layou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0"/>
          <p:cNvSpPr/>
          <p:nvPr>
            <p:ph idx="2" type="pic"/>
          </p:nvPr>
        </p:nvSpPr>
        <p:spPr>
          <a:xfrm>
            <a:off x="6734308" y="1617572"/>
            <a:ext cx="3622856" cy="36228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Image slide layout">
  <p:cSld name="8_Image slide layou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1"/>
          <p:cNvSpPr/>
          <p:nvPr/>
        </p:nvSpPr>
        <p:spPr>
          <a:xfrm>
            <a:off x="7731666" y="2553080"/>
            <a:ext cx="3657600" cy="365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91"/>
          <p:cNvSpPr/>
          <p:nvPr/>
        </p:nvSpPr>
        <p:spPr>
          <a:xfrm>
            <a:off x="7604918" y="2426332"/>
            <a:ext cx="3911097" cy="3911097"/>
          </a:xfrm>
          <a:prstGeom prst="frame">
            <a:avLst>
              <a:gd fmla="val 1157" name="adj1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2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Google Shape;133;p92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rgbClr val="4C66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92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92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92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92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92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92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ontents slide layout">
  <p:cSld name="5_Contents slide layou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0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50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ontents slide layout">
  <p:cSld name="22_Contents slide layou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1"/>
          <p:cNvSpPr txBox="1"/>
          <p:nvPr>
            <p:ph idx="1" type="body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Image slide layout">
  <p:cSld name="7_Image slide layou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2"/>
          <p:cNvSpPr/>
          <p:nvPr>
            <p:ph idx="2" type="pic"/>
          </p:nvPr>
        </p:nvSpPr>
        <p:spPr>
          <a:xfrm>
            <a:off x="5658418" y="2"/>
            <a:ext cx="6533583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ontents slide layout">
  <p:cSld name="15_Contents slide layou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3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b="0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53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Image slide layout">
  <p:cSld name="9_Image slide layou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4"/>
          <p:cNvSpPr/>
          <p:nvPr>
            <p:ph idx="2" type="pic"/>
          </p:nvPr>
        </p:nvSpPr>
        <p:spPr>
          <a:xfrm>
            <a:off x="6177663" y="980038"/>
            <a:ext cx="4897924" cy="48979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43" Type="http://schemas.openxmlformats.org/officeDocument/2006/relationships/theme" Target="../theme/theme2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theme" Target="../theme/theme4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5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1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4" r:id="rId1"/>
    <p:sldLayoutId id="2147483695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6" Type="http://schemas.openxmlformats.org/officeDocument/2006/relationships/chart" Target="../charts/chart4.xml"/><Relationship Id="rId7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14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chart" Target="../charts/chart5.xml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png"/><Relationship Id="rId4" Type="http://schemas.openxmlformats.org/officeDocument/2006/relationships/image" Target="../media/image32.png"/><Relationship Id="rId5" Type="http://schemas.openxmlformats.org/officeDocument/2006/relationships/image" Target="../media/image3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1.png"/><Relationship Id="rId4" Type="http://schemas.openxmlformats.org/officeDocument/2006/relationships/image" Target="../media/image2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png"/><Relationship Id="rId4" Type="http://schemas.openxmlformats.org/officeDocument/2006/relationships/image" Target="../media/image39.png"/><Relationship Id="rId5" Type="http://schemas.openxmlformats.org/officeDocument/2006/relationships/image" Target="../media/image3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8.png"/><Relationship Id="rId4" Type="http://schemas.openxmlformats.org/officeDocument/2006/relationships/image" Target="../media/image3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8.png"/><Relationship Id="rId4" Type="http://schemas.openxmlformats.org/officeDocument/2006/relationships/image" Target="../media/image4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8.png"/><Relationship Id="rId4" Type="http://schemas.openxmlformats.org/officeDocument/2006/relationships/image" Target="../media/image4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4.png"/><Relationship Id="rId4" Type="http://schemas.openxmlformats.org/officeDocument/2006/relationships/image" Target="../media/image44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1.png"/><Relationship Id="rId4" Type="http://schemas.openxmlformats.org/officeDocument/2006/relationships/image" Target="../media/image40.png"/><Relationship Id="rId5" Type="http://schemas.openxmlformats.org/officeDocument/2006/relationships/image" Target="../media/image38.png"/><Relationship Id="rId6" Type="http://schemas.openxmlformats.org/officeDocument/2006/relationships/image" Target="../media/image50.png"/><Relationship Id="rId7" Type="http://schemas.openxmlformats.org/officeDocument/2006/relationships/image" Target="../media/image45.png"/><Relationship Id="rId8" Type="http://schemas.openxmlformats.org/officeDocument/2006/relationships/image" Target="../media/image5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3.png"/><Relationship Id="rId4" Type="http://schemas.openxmlformats.org/officeDocument/2006/relationships/image" Target="../media/image53.png"/><Relationship Id="rId5" Type="http://schemas.openxmlformats.org/officeDocument/2006/relationships/image" Target="../media/image49.png"/><Relationship Id="rId6" Type="http://schemas.openxmlformats.org/officeDocument/2006/relationships/image" Target="../media/image58.png"/><Relationship Id="rId7" Type="http://schemas.openxmlformats.org/officeDocument/2006/relationships/image" Target="../media/image5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59.png"/><Relationship Id="rId6" Type="http://schemas.openxmlformats.org/officeDocument/2006/relationships/image" Target="../media/image51.png"/><Relationship Id="rId7" Type="http://schemas.openxmlformats.org/officeDocument/2006/relationships/image" Target="../media/image56.png"/><Relationship Id="rId8" Type="http://schemas.openxmlformats.org/officeDocument/2006/relationships/image" Target="../media/image57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4.png"/><Relationship Id="rId4" Type="http://schemas.openxmlformats.org/officeDocument/2006/relationships/image" Target="../media/image60.png"/><Relationship Id="rId5" Type="http://schemas.openxmlformats.org/officeDocument/2006/relationships/image" Target="../media/image62.png"/><Relationship Id="rId6" Type="http://schemas.openxmlformats.org/officeDocument/2006/relationships/image" Target="../media/image61.png"/><Relationship Id="rId7" Type="http://schemas.openxmlformats.org/officeDocument/2006/relationships/image" Target="../media/image6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"/>
          <p:cNvSpPr/>
          <p:nvPr/>
        </p:nvSpPr>
        <p:spPr>
          <a:xfrm>
            <a:off x="0" y="3465764"/>
            <a:ext cx="12192000" cy="3392236"/>
          </a:xfrm>
          <a:prstGeom prst="rect">
            <a:avLst/>
          </a:prstGeom>
          <a:solidFill>
            <a:srgbClr val="30937B"/>
          </a:solidFill>
          <a:ln cap="flat" cmpd="sng" w="12700">
            <a:solidFill>
              <a:srgbClr val="6F942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"/>
          <p:cNvSpPr txBox="1"/>
          <p:nvPr/>
        </p:nvSpPr>
        <p:spPr>
          <a:xfrm>
            <a:off x="695376" y="3465764"/>
            <a:ext cx="40200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Templates</a:t>
            </a:r>
            <a:endParaRPr b="1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"/>
          <p:cNvSpPr txBox="1"/>
          <p:nvPr/>
        </p:nvSpPr>
        <p:spPr>
          <a:xfrm>
            <a:off x="868283" y="4343737"/>
            <a:ext cx="4007595" cy="6463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Insert the Sub Tittle of </a:t>
            </a:r>
            <a:endParaRPr b="0" i="0" sz="18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Your Presentation</a:t>
            </a:r>
            <a:endParaRPr b="0" i="0" sz="18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"/>
          <p:cNvSpPr txBox="1"/>
          <p:nvPr/>
        </p:nvSpPr>
        <p:spPr>
          <a:xfrm>
            <a:off x="349387" y="311054"/>
            <a:ext cx="7740696" cy="31547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900" u="none" cap="none" strike="noStrike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COW</a:t>
            </a:r>
            <a:endParaRPr b="1" sz="199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19496" y="5951621"/>
            <a:ext cx="848849" cy="745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83739" y="2285026"/>
            <a:ext cx="6226094" cy="433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0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79347"/>
              </a:buClr>
              <a:buSzPts val="5400"/>
              <a:buNone/>
            </a:pPr>
            <a:r>
              <a:rPr lang="en-US">
                <a:solidFill>
                  <a:srgbClr val="C79347"/>
                </a:solidFill>
              </a:rPr>
              <a:t>Infographic Style</a:t>
            </a:r>
            <a:endParaRPr/>
          </a:p>
        </p:txBody>
      </p:sp>
      <p:sp>
        <p:nvSpPr>
          <p:cNvPr id="353" name="Google Shape;353;p10"/>
          <p:cNvSpPr/>
          <p:nvPr/>
        </p:nvSpPr>
        <p:spPr>
          <a:xfrm>
            <a:off x="2136619" y="5117325"/>
            <a:ext cx="2226743" cy="540000"/>
          </a:xfrm>
          <a:prstGeom prst="roundRect">
            <a:avLst>
              <a:gd fmla="val 50000" name="adj"/>
            </a:avLst>
          </a:prstGeom>
          <a:solidFill>
            <a:srgbClr val="CF9254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0"/>
          <p:cNvSpPr/>
          <p:nvPr/>
        </p:nvSpPr>
        <p:spPr>
          <a:xfrm>
            <a:off x="3820452" y="4071068"/>
            <a:ext cx="540000" cy="1586258"/>
          </a:xfrm>
          <a:prstGeom prst="roundRect">
            <a:avLst>
              <a:gd fmla="val 50000" name="adj"/>
            </a:avLst>
          </a:prstGeom>
          <a:solidFill>
            <a:schemeClr val="accent3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0"/>
          <p:cNvSpPr/>
          <p:nvPr/>
        </p:nvSpPr>
        <p:spPr>
          <a:xfrm>
            <a:off x="3820453" y="4071067"/>
            <a:ext cx="1879525" cy="540000"/>
          </a:xfrm>
          <a:prstGeom prst="roundRect">
            <a:avLst>
              <a:gd fmla="val 50000" name="adj"/>
            </a:avLst>
          </a:prstGeom>
          <a:solidFill>
            <a:srgbClr val="C79347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0"/>
          <p:cNvSpPr/>
          <p:nvPr/>
        </p:nvSpPr>
        <p:spPr>
          <a:xfrm>
            <a:off x="5158523" y="3024808"/>
            <a:ext cx="540000" cy="1586258"/>
          </a:xfrm>
          <a:prstGeom prst="roundRect">
            <a:avLst>
              <a:gd fmla="val 50000" name="adj"/>
            </a:avLst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0"/>
          <p:cNvSpPr/>
          <p:nvPr/>
        </p:nvSpPr>
        <p:spPr>
          <a:xfrm>
            <a:off x="5157070" y="3024808"/>
            <a:ext cx="1879523" cy="540000"/>
          </a:xfrm>
          <a:prstGeom prst="roundRect">
            <a:avLst>
              <a:gd fmla="val 50000" name="adj"/>
            </a:avLst>
          </a:prstGeom>
          <a:solidFill>
            <a:srgbClr val="C79347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0"/>
          <p:cNvSpPr/>
          <p:nvPr/>
        </p:nvSpPr>
        <p:spPr>
          <a:xfrm>
            <a:off x="6496593" y="1978550"/>
            <a:ext cx="540000" cy="1586259"/>
          </a:xfrm>
          <a:prstGeom prst="roundRect">
            <a:avLst>
              <a:gd fmla="val 50000" name="adj"/>
            </a:avLst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0"/>
          <p:cNvSpPr/>
          <p:nvPr/>
        </p:nvSpPr>
        <p:spPr>
          <a:xfrm>
            <a:off x="6496594" y="1978549"/>
            <a:ext cx="1876617" cy="540000"/>
          </a:xfrm>
          <a:prstGeom prst="roundRect">
            <a:avLst>
              <a:gd fmla="val 50000" name="adj"/>
            </a:avLst>
          </a:prstGeom>
          <a:solidFill>
            <a:srgbClr val="C79347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0" name="Google Shape;360;p10"/>
          <p:cNvGrpSpPr/>
          <p:nvPr/>
        </p:nvGrpSpPr>
        <p:grpSpPr>
          <a:xfrm>
            <a:off x="4457349" y="4702007"/>
            <a:ext cx="2847409" cy="928499"/>
            <a:chOff x="-475010" y="1057558"/>
            <a:chExt cx="3859356" cy="928499"/>
          </a:xfrm>
        </p:grpSpPr>
        <p:sp>
          <p:nvSpPr>
            <p:cNvPr id="361" name="Google Shape;361;p10"/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0"/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363" name="Google Shape;363;p10"/>
          <p:cNvGrpSpPr/>
          <p:nvPr/>
        </p:nvGrpSpPr>
        <p:grpSpPr>
          <a:xfrm>
            <a:off x="8478474" y="1791995"/>
            <a:ext cx="2847409" cy="928499"/>
            <a:chOff x="-475010" y="1057558"/>
            <a:chExt cx="3859356" cy="928499"/>
          </a:xfrm>
        </p:grpSpPr>
        <p:sp>
          <p:nvSpPr>
            <p:cNvPr id="364" name="Google Shape;364;p10"/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0"/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366" name="Google Shape;366;p10"/>
          <p:cNvGrpSpPr/>
          <p:nvPr/>
        </p:nvGrpSpPr>
        <p:grpSpPr>
          <a:xfrm>
            <a:off x="7118140" y="2616581"/>
            <a:ext cx="2847409" cy="928499"/>
            <a:chOff x="-475010" y="1057558"/>
            <a:chExt cx="3859356" cy="928499"/>
          </a:xfrm>
        </p:grpSpPr>
        <p:sp>
          <p:nvSpPr>
            <p:cNvPr id="367" name="Google Shape;367;p10"/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0"/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369" name="Google Shape;369;p10"/>
          <p:cNvGrpSpPr/>
          <p:nvPr/>
        </p:nvGrpSpPr>
        <p:grpSpPr>
          <a:xfrm>
            <a:off x="5787745" y="3659295"/>
            <a:ext cx="2847409" cy="928499"/>
            <a:chOff x="-475010" y="1057558"/>
            <a:chExt cx="3859356" cy="928499"/>
          </a:xfrm>
        </p:grpSpPr>
        <p:sp>
          <p:nvSpPr>
            <p:cNvPr id="370" name="Google Shape;370;p10"/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0"/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sp>
        <p:nvSpPr>
          <p:cNvPr id="372" name="Google Shape;372;p10"/>
          <p:cNvSpPr txBox="1"/>
          <p:nvPr/>
        </p:nvSpPr>
        <p:spPr>
          <a:xfrm>
            <a:off x="909993" y="1768422"/>
            <a:ext cx="367153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10"/>
          <p:cNvSpPr/>
          <p:nvPr/>
        </p:nvSpPr>
        <p:spPr>
          <a:xfrm>
            <a:off x="7838578" y="1978549"/>
            <a:ext cx="540000" cy="540000"/>
          </a:xfrm>
          <a:prstGeom prst="ellipse">
            <a:avLst/>
          </a:prstGeom>
          <a:solidFill>
            <a:schemeClr val="accent4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10"/>
          <p:cNvSpPr/>
          <p:nvPr/>
        </p:nvSpPr>
        <p:spPr>
          <a:xfrm rot="-5400000">
            <a:off x="5307795" y="4174728"/>
            <a:ext cx="243575" cy="290406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0"/>
          <p:cNvSpPr/>
          <p:nvPr/>
        </p:nvSpPr>
        <p:spPr>
          <a:xfrm>
            <a:off x="6637352" y="3176188"/>
            <a:ext cx="258326" cy="258326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0"/>
          <p:cNvSpPr/>
          <p:nvPr/>
        </p:nvSpPr>
        <p:spPr>
          <a:xfrm>
            <a:off x="3949548" y="5307341"/>
            <a:ext cx="281809" cy="185209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0"/>
          <p:cNvSpPr/>
          <p:nvPr/>
        </p:nvSpPr>
        <p:spPr>
          <a:xfrm>
            <a:off x="7973802" y="2108730"/>
            <a:ext cx="282595" cy="28489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8" name="Google Shape;37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39957" y="262573"/>
            <a:ext cx="1114396" cy="97341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0"/>
          <p:cNvSpPr/>
          <p:nvPr/>
        </p:nvSpPr>
        <p:spPr>
          <a:xfrm flipH="1">
            <a:off x="9710918" y="3986045"/>
            <a:ext cx="2258077" cy="1985921"/>
          </a:xfrm>
          <a:custGeom>
            <a:rect b="b" l="l" r="r" t="t"/>
            <a:pathLst>
              <a:path extrusionOk="0" h="421" w="479">
                <a:moveTo>
                  <a:pt x="29" y="238"/>
                </a:moveTo>
                <a:cubicBezTo>
                  <a:pt x="19" y="250"/>
                  <a:pt x="33" y="261"/>
                  <a:pt x="30" y="272"/>
                </a:cubicBezTo>
                <a:cubicBezTo>
                  <a:pt x="27" y="290"/>
                  <a:pt x="28" y="308"/>
                  <a:pt x="24" y="327"/>
                </a:cubicBezTo>
                <a:cubicBezTo>
                  <a:pt x="19" y="355"/>
                  <a:pt x="28" y="362"/>
                  <a:pt x="55" y="358"/>
                </a:cubicBezTo>
                <a:cubicBezTo>
                  <a:pt x="39" y="298"/>
                  <a:pt x="41" y="281"/>
                  <a:pt x="67" y="258"/>
                </a:cubicBezTo>
                <a:cubicBezTo>
                  <a:pt x="80" y="272"/>
                  <a:pt x="84" y="291"/>
                  <a:pt x="85" y="309"/>
                </a:cubicBezTo>
                <a:cubicBezTo>
                  <a:pt x="85" y="324"/>
                  <a:pt x="94" y="334"/>
                  <a:pt x="100" y="346"/>
                </a:cubicBezTo>
                <a:cubicBezTo>
                  <a:pt x="103" y="351"/>
                  <a:pt x="109" y="353"/>
                  <a:pt x="114" y="347"/>
                </a:cubicBezTo>
                <a:cubicBezTo>
                  <a:pt x="117" y="344"/>
                  <a:pt x="123" y="338"/>
                  <a:pt x="119" y="337"/>
                </a:cubicBezTo>
                <a:cubicBezTo>
                  <a:pt x="101" y="329"/>
                  <a:pt x="111" y="310"/>
                  <a:pt x="101" y="300"/>
                </a:cubicBezTo>
                <a:cubicBezTo>
                  <a:pt x="99" y="288"/>
                  <a:pt x="104" y="276"/>
                  <a:pt x="97" y="265"/>
                </a:cubicBezTo>
                <a:cubicBezTo>
                  <a:pt x="101" y="256"/>
                  <a:pt x="111" y="267"/>
                  <a:pt x="112" y="262"/>
                </a:cubicBezTo>
                <a:cubicBezTo>
                  <a:pt x="121" y="230"/>
                  <a:pt x="138" y="246"/>
                  <a:pt x="153" y="254"/>
                </a:cubicBezTo>
                <a:cubicBezTo>
                  <a:pt x="157" y="254"/>
                  <a:pt x="160" y="255"/>
                  <a:pt x="163" y="255"/>
                </a:cubicBezTo>
                <a:cubicBezTo>
                  <a:pt x="163" y="255"/>
                  <a:pt x="163" y="255"/>
                  <a:pt x="163" y="255"/>
                </a:cubicBezTo>
                <a:cubicBezTo>
                  <a:pt x="163" y="255"/>
                  <a:pt x="163" y="255"/>
                  <a:pt x="163" y="255"/>
                </a:cubicBezTo>
                <a:cubicBezTo>
                  <a:pt x="173" y="263"/>
                  <a:pt x="185" y="260"/>
                  <a:pt x="196" y="261"/>
                </a:cubicBezTo>
                <a:cubicBezTo>
                  <a:pt x="215" y="261"/>
                  <a:pt x="241" y="252"/>
                  <a:pt x="252" y="261"/>
                </a:cubicBezTo>
                <a:cubicBezTo>
                  <a:pt x="265" y="271"/>
                  <a:pt x="266" y="298"/>
                  <a:pt x="272" y="317"/>
                </a:cubicBezTo>
                <a:cubicBezTo>
                  <a:pt x="273" y="318"/>
                  <a:pt x="273" y="319"/>
                  <a:pt x="274" y="321"/>
                </a:cubicBezTo>
                <a:cubicBezTo>
                  <a:pt x="273" y="319"/>
                  <a:pt x="272" y="318"/>
                  <a:pt x="272" y="317"/>
                </a:cubicBezTo>
                <a:cubicBezTo>
                  <a:pt x="272" y="334"/>
                  <a:pt x="274" y="351"/>
                  <a:pt x="270" y="367"/>
                </a:cubicBezTo>
                <a:cubicBezTo>
                  <a:pt x="266" y="381"/>
                  <a:pt x="270" y="392"/>
                  <a:pt x="271" y="405"/>
                </a:cubicBezTo>
                <a:cubicBezTo>
                  <a:pt x="273" y="421"/>
                  <a:pt x="288" y="421"/>
                  <a:pt x="300" y="418"/>
                </a:cubicBezTo>
                <a:cubicBezTo>
                  <a:pt x="311" y="414"/>
                  <a:pt x="306" y="404"/>
                  <a:pt x="302" y="397"/>
                </a:cubicBezTo>
                <a:cubicBezTo>
                  <a:pt x="294" y="386"/>
                  <a:pt x="294" y="370"/>
                  <a:pt x="282" y="362"/>
                </a:cubicBezTo>
                <a:cubicBezTo>
                  <a:pt x="280" y="353"/>
                  <a:pt x="291" y="349"/>
                  <a:pt x="288" y="340"/>
                </a:cubicBezTo>
                <a:cubicBezTo>
                  <a:pt x="288" y="340"/>
                  <a:pt x="288" y="340"/>
                  <a:pt x="288" y="340"/>
                </a:cubicBezTo>
                <a:cubicBezTo>
                  <a:pt x="288" y="340"/>
                  <a:pt x="288" y="340"/>
                  <a:pt x="288" y="340"/>
                </a:cubicBezTo>
                <a:cubicBezTo>
                  <a:pt x="292" y="334"/>
                  <a:pt x="296" y="329"/>
                  <a:pt x="300" y="323"/>
                </a:cubicBezTo>
                <a:cubicBezTo>
                  <a:pt x="303" y="320"/>
                  <a:pt x="304" y="317"/>
                  <a:pt x="304" y="313"/>
                </a:cubicBezTo>
                <a:cubicBezTo>
                  <a:pt x="304" y="311"/>
                  <a:pt x="303" y="310"/>
                  <a:pt x="303" y="308"/>
                </a:cubicBezTo>
                <a:cubicBezTo>
                  <a:pt x="306" y="302"/>
                  <a:pt x="304" y="295"/>
                  <a:pt x="304" y="289"/>
                </a:cubicBezTo>
                <a:cubicBezTo>
                  <a:pt x="306" y="290"/>
                  <a:pt x="307" y="291"/>
                  <a:pt x="308" y="293"/>
                </a:cubicBezTo>
                <a:cubicBezTo>
                  <a:pt x="308" y="296"/>
                  <a:pt x="309" y="299"/>
                  <a:pt x="309" y="302"/>
                </a:cubicBezTo>
                <a:cubicBezTo>
                  <a:pt x="309" y="313"/>
                  <a:pt x="309" y="323"/>
                  <a:pt x="309" y="334"/>
                </a:cubicBezTo>
                <a:cubicBezTo>
                  <a:pt x="308" y="336"/>
                  <a:pt x="307" y="338"/>
                  <a:pt x="305" y="340"/>
                </a:cubicBezTo>
                <a:cubicBezTo>
                  <a:pt x="308" y="355"/>
                  <a:pt x="294" y="374"/>
                  <a:pt x="316" y="384"/>
                </a:cubicBezTo>
                <a:cubicBezTo>
                  <a:pt x="325" y="387"/>
                  <a:pt x="335" y="393"/>
                  <a:pt x="343" y="383"/>
                </a:cubicBezTo>
                <a:cubicBezTo>
                  <a:pt x="345" y="380"/>
                  <a:pt x="340" y="373"/>
                  <a:pt x="333" y="374"/>
                </a:cubicBezTo>
                <a:cubicBezTo>
                  <a:pt x="326" y="372"/>
                  <a:pt x="328" y="366"/>
                  <a:pt x="327" y="362"/>
                </a:cubicBezTo>
                <a:cubicBezTo>
                  <a:pt x="327" y="353"/>
                  <a:pt x="327" y="343"/>
                  <a:pt x="327" y="334"/>
                </a:cubicBezTo>
                <a:cubicBezTo>
                  <a:pt x="328" y="328"/>
                  <a:pt x="329" y="321"/>
                  <a:pt x="333" y="316"/>
                </a:cubicBezTo>
                <a:cubicBezTo>
                  <a:pt x="359" y="275"/>
                  <a:pt x="382" y="233"/>
                  <a:pt x="390" y="184"/>
                </a:cubicBezTo>
                <a:cubicBezTo>
                  <a:pt x="393" y="169"/>
                  <a:pt x="406" y="172"/>
                  <a:pt x="416" y="170"/>
                </a:cubicBezTo>
                <a:cubicBezTo>
                  <a:pt x="443" y="164"/>
                  <a:pt x="452" y="161"/>
                  <a:pt x="434" y="131"/>
                </a:cubicBezTo>
                <a:cubicBezTo>
                  <a:pt x="429" y="115"/>
                  <a:pt x="430" y="98"/>
                  <a:pt x="430" y="82"/>
                </a:cubicBezTo>
                <a:cubicBezTo>
                  <a:pt x="434" y="73"/>
                  <a:pt x="434" y="63"/>
                  <a:pt x="451" y="63"/>
                </a:cubicBezTo>
                <a:cubicBezTo>
                  <a:pt x="463" y="63"/>
                  <a:pt x="479" y="50"/>
                  <a:pt x="476" y="37"/>
                </a:cubicBezTo>
                <a:cubicBezTo>
                  <a:pt x="474" y="25"/>
                  <a:pt x="457" y="25"/>
                  <a:pt x="445" y="31"/>
                </a:cubicBezTo>
                <a:cubicBezTo>
                  <a:pt x="426" y="40"/>
                  <a:pt x="412" y="29"/>
                  <a:pt x="404" y="16"/>
                </a:cubicBezTo>
                <a:cubicBezTo>
                  <a:pt x="393" y="0"/>
                  <a:pt x="382" y="2"/>
                  <a:pt x="373" y="12"/>
                </a:cubicBezTo>
                <a:cubicBezTo>
                  <a:pt x="344" y="42"/>
                  <a:pt x="304" y="39"/>
                  <a:pt x="269" y="51"/>
                </a:cubicBezTo>
                <a:cubicBezTo>
                  <a:pt x="261" y="52"/>
                  <a:pt x="252" y="53"/>
                  <a:pt x="243" y="54"/>
                </a:cubicBezTo>
                <a:cubicBezTo>
                  <a:pt x="200" y="63"/>
                  <a:pt x="157" y="61"/>
                  <a:pt x="113" y="53"/>
                </a:cubicBezTo>
                <a:cubicBezTo>
                  <a:pt x="104" y="51"/>
                  <a:pt x="95" y="50"/>
                  <a:pt x="86" y="53"/>
                </a:cubicBezTo>
                <a:cubicBezTo>
                  <a:pt x="28" y="53"/>
                  <a:pt x="0" y="77"/>
                  <a:pt x="18" y="137"/>
                </a:cubicBezTo>
                <a:cubicBezTo>
                  <a:pt x="28" y="169"/>
                  <a:pt x="35" y="203"/>
                  <a:pt x="29" y="238"/>
                </a:cubicBez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0" name="Google Shape;380;p10"/>
          <p:cNvGrpSpPr/>
          <p:nvPr/>
        </p:nvGrpSpPr>
        <p:grpSpPr>
          <a:xfrm>
            <a:off x="1250560" y="4005989"/>
            <a:ext cx="1406505" cy="1716415"/>
            <a:chOff x="5753101" y="1624013"/>
            <a:chExt cx="842962" cy="1028701"/>
          </a:xfrm>
        </p:grpSpPr>
        <p:sp>
          <p:nvSpPr>
            <p:cNvPr id="381" name="Google Shape;381;p10"/>
            <p:cNvSpPr/>
            <p:nvPr/>
          </p:nvSpPr>
          <p:spPr>
            <a:xfrm>
              <a:off x="5753101" y="1717676"/>
              <a:ext cx="531813" cy="482600"/>
            </a:xfrm>
            <a:custGeom>
              <a:rect b="b" l="l" r="r" t="t"/>
              <a:pathLst>
                <a:path extrusionOk="0" h="467" w="515">
                  <a:moveTo>
                    <a:pt x="515" y="277"/>
                  </a:moveTo>
                  <a:cubicBezTo>
                    <a:pt x="512" y="311"/>
                    <a:pt x="505" y="339"/>
                    <a:pt x="493" y="367"/>
                  </a:cubicBezTo>
                  <a:cubicBezTo>
                    <a:pt x="484" y="387"/>
                    <a:pt x="483" y="408"/>
                    <a:pt x="484" y="430"/>
                  </a:cubicBezTo>
                  <a:cubicBezTo>
                    <a:pt x="485" y="437"/>
                    <a:pt x="485" y="445"/>
                    <a:pt x="484" y="452"/>
                  </a:cubicBezTo>
                  <a:cubicBezTo>
                    <a:pt x="482" y="461"/>
                    <a:pt x="476" y="465"/>
                    <a:pt x="468" y="466"/>
                  </a:cubicBezTo>
                  <a:cubicBezTo>
                    <a:pt x="460" y="467"/>
                    <a:pt x="453" y="464"/>
                    <a:pt x="451" y="455"/>
                  </a:cubicBezTo>
                  <a:cubicBezTo>
                    <a:pt x="448" y="447"/>
                    <a:pt x="441" y="444"/>
                    <a:pt x="434" y="444"/>
                  </a:cubicBezTo>
                  <a:cubicBezTo>
                    <a:pt x="424" y="444"/>
                    <a:pt x="417" y="441"/>
                    <a:pt x="411" y="434"/>
                  </a:cubicBezTo>
                  <a:cubicBezTo>
                    <a:pt x="400" y="423"/>
                    <a:pt x="391" y="422"/>
                    <a:pt x="377" y="430"/>
                  </a:cubicBezTo>
                  <a:cubicBezTo>
                    <a:pt x="372" y="433"/>
                    <a:pt x="366" y="436"/>
                    <a:pt x="360" y="439"/>
                  </a:cubicBezTo>
                  <a:cubicBezTo>
                    <a:pt x="351" y="444"/>
                    <a:pt x="343" y="442"/>
                    <a:pt x="337" y="433"/>
                  </a:cubicBezTo>
                  <a:cubicBezTo>
                    <a:pt x="329" y="421"/>
                    <a:pt x="327" y="407"/>
                    <a:pt x="326" y="392"/>
                  </a:cubicBezTo>
                  <a:cubicBezTo>
                    <a:pt x="324" y="341"/>
                    <a:pt x="313" y="292"/>
                    <a:pt x="291" y="245"/>
                  </a:cubicBezTo>
                  <a:cubicBezTo>
                    <a:pt x="286" y="234"/>
                    <a:pt x="279" y="224"/>
                    <a:pt x="273" y="214"/>
                  </a:cubicBezTo>
                  <a:cubicBezTo>
                    <a:pt x="264" y="198"/>
                    <a:pt x="249" y="192"/>
                    <a:pt x="231" y="190"/>
                  </a:cubicBezTo>
                  <a:cubicBezTo>
                    <a:pt x="213" y="188"/>
                    <a:pt x="196" y="196"/>
                    <a:pt x="179" y="198"/>
                  </a:cubicBezTo>
                  <a:cubicBezTo>
                    <a:pt x="158" y="199"/>
                    <a:pt x="138" y="200"/>
                    <a:pt x="117" y="199"/>
                  </a:cubicBezTo>
                  <a:cubicBezTo>
                    <a:pt x="102" y="198"/>
                    <a:pt x="88" y="190"/>
                    <a:pt x="78" y="179"/>
                  </a:cubicBezTo>
                  <a:cubicBezTo>
                    <a:pt x="43" y="139"/>
                    <a:pt x="19" y="94"/>
                    <a:pt x="5" y="43"/>
                  </a:cubicBezTo>
                  <a:cubicBezTo>
                    <a:pt x="3" y="36"/>
                    <a:pt x="3" y="28"/>
                    <a:pt x="2" y="21"/>
                  </a:cubicBezTo>
                  <a:cubicBezTo>
                    <a:pt x="0" y="12"/>
                    <a:pt x="5" y="7"/>
                    <a:pt x="13" y="5"/>
                  </a:cubicBezTo>
                  <a:cubicBezTo>
                    <a:pt x="29" y="0"/>
                    <a:pt x="46" y="1"/>
                    <a:pt x="62" y="6"/>
                  </a:cubicBezTo>
                  <a:cubicBezTo>
                    <a:pt x="103" y="16"/>
                    <a:pt x="141" y="34"/>
                    <a:pt x="175" y="60"/>
                  </a:cubicBezTo>
                  <a:cubicBezTo>
                    <a:pt x="189" y="71"/>
                    <a:pt x="204" y="79"/>
                    <a:pt x="223" y="80"/>
                  </a:cubicBezTo>
                  <a:cubicBezTo>
                    <a:pt x="241" y="81"/>
                    <a:pt x="254" y="74"/>
                    <a:pt x="262" y="57"/>
                  </a:cubicBezTo>
                  <a:cubicBezTo>
                    <a:pt x="267" y="48"/>
                    <a:pt x="271" y="38"/>
                    <a:pt x="276" y="28"/>
                  </a:cubicBezTo>
                  <a:cubicBezTo>
                    <a:pt x="280" y="21"/>
                    <a:pt x="285" y="14"/>
                    <a:pt x="290" y="9"/>
                  </a:cubicBezTo>
                  <a:cubicBezTo>
                    <a:pt x="298" y="2"/>
                    <a:pt x="304" y="4"/>
                    <a:pt x="308" y="13"/>
                  </a:cubicBezTo>
                  <a:cubicBezTo>
                    <a:pt x="317" y="29"/>
                    <a:pt x="336" y="35"/>
                    <a:pt x="352" y="26"/>
                  </a:cubicBezTo>
                  <a:cubicBezTo>
                    <a:pt x="358" y="23"/>
                    <a:pt x="363" y="19"/>
                    <a:pt x="368" y="16"/>
                  </a:cubicBezTo>
                  <a:cubicBezTo>
                    <a:pt x="378" y="11"/>
                    <a:pt x="387" y="12"/>
                    <a:pt x="396" y="19"/>
                  </a:cubicBezTo>
                  <a:cubicBezTo>
                    <a:pt x="407" y="27"/>
                    <a:pt x="414" y="38"/>
                    <a:pt x="419" y="51"/>
                  </a:cubicBezTo>
                  <a:cubicBezTo>
                    <a:pt x="422" y="58"/>
                    <a:pt x="424" y="64"/>
                    <a:pt x="426" y="71"/>
                  </a:cubicBezTo>
                  <a:cubicBezTo>
                    <a:pt x="437" y="103"/>
                    <a:pt x="446" y="135"/>
                    <a:pt x="458" y="166"/>
                  </a:cubicBezTo>
                  <a:cubicBezTo>
                    <a:pt x="463" y="180"/>
                    <a:pt x="473" y="193"/>
                    <a:pt x="481" y="207"/>
                  </a:cubicBezTo>
                  <a:cubicBezTo>
                    <a:pt x="490" y="221"/>
                    <a:pt x="500" y="235"/>
                    <a:pt x="508" y="250"/>
                  </a:cubicBezTo>
                  <a:cubicBezTo>
                    <a:pt x="512" y="259"/>
                    <a:pt x="513" y="270"/>
                    <a:pt x="515" y="277"/>
                  </a:cubicBezTo>
                  <a:close/>
                  <a:moveTo>
                    <a:pt x="32" y="30"/>
                  </a:moveTo>
                  <a:cubicBezTo>
                    <a:pt x="32" y="35"/>
                    <a:pt x="32" y="38"/>
                    <a:pt x="33" y="40"/>
                  </a:cubicBezTo>
                  <a:cubicBezTo>
                    <a:pt x="39" y="64"/>
                    <a:pt x="44" y="88"/>
                    <a:pt x="52" y="112"/>
                  </a:cubicBezTo>
                  <a:cubicBezTo>
                    <a:pt x="60" y="136"/>
                    <a:pt x="72" y="158"/>
                    <a:pt x="91" y="176"/>
                  </a:cubicBezTo>
                  <a:cubicBezTo>
                    <a:pt x="112" y="195"/>
                    <a:pt x="142" y="200"/>
                    <a:pt x="165" y="188"/>
                  </a:cubicBezTo>
                  <a:cubicBezTo>
                    <a:pt x="165" y="187"/>
                    <a:pt x="165" y="186"/>
                    <a:pt x="164" y="185"/>
                  </a:cubicBezTo>
                  <a:cubicBezTo>
                    <a:pt x="148" y="150"/>
                    <a:pt x="130" y="115"/>
                    <a:pt x="107" y="83"/>
                  </a:cubicBezTo>
                  <a:cubicBezTo>
                    <a:pt x="94" y="66"/>
                    <a:pt x="80" y="49"/>
                    <a:pt x="60" y="39"/>
                  </a:cubicBezTo>
                  <a:cubicBezTo>
                    <a:pt x="52" y="35"/>
                    <a:pt x="43" y="33"/>
                    <a:pt x="32" y="30"/>
                  </a:cubicBezTo>
                  <a:close/>
                  <a:moveTo>
                    <a:pt x="371" y="135"/>
                  </a:moveTo>
                  <a:cubicBezTo>
                    <a:pt x="382" y="130"/>
                    <a:pt x="385" y="125"/>
                    <a:pt x="389" y="110"/>
                  </a:cubicBezTo>
                  <a:cubicBezTo>
                    <a:pt x="383" y="108"/>
                    <a:pt x="376" y="107"/>
                    <a:pt x="369" y="105"/>
                  </a:cubicBezTo>
                  <a:cubicBezTo>
                    <a:pt x="378" y="118"/>
                    <a:pt x="378" y="123"/>
                    <a:pt x="371" y="135"/>
                  </a:cubicBezTo>
                  <a:close/>
                  <a:moveTo>
                    <a:pt x="353" y="135"/>
                  </a:moveTo>
                  <a:cubicBezTo>
                    <a:pt x="352" y="126"/>
                    <a:pt x="351" y="119"/>
                    <a:pt x="351" y="111"/>
                  </a:cubicBezTo>
                  <a:cubicBezTo>
                    <a:pt x="346" y="116"/>
                    <a:pt x="342" y="121"/>
                    <a:pt x="337" y="127"/>
                  </a:cubicBezTo>
                  <a:cubicBezTo>
                    <a:pt x="343" y="130"/>
                    <a:pt x="349" y="133"/>
                    <a:pt x="353" y="1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0"/>
            <p:cNvSpPr/>
            <p:nvPr/>
          </p:nvSpPr>
          <p:spPr>
            <a:xfrm>
              <a:off x="5900738" y="1981201"/>
              <a:ext cx="293688" cy="627063"/>
            </a:xfrm>
            <a:custGeom>
              <a:rect b="b" l="l" r="r" t="t"/>
              <a:pathLst>
                <a:path extrusionOk="0" h="605" w="283">
                  <a:moveTo>
                    <a:pt x="126" y="34"/>
                  </a:moveTo>
                  <a:cubicBezTo>
                    <a:pt x="119" y="27"/>
                    <a:pt x="120" y="9"/>
                    <a:pt x="127" y="4"/>
                  </a:cubicBezTo>
                  <a:cubicBezTo>
                    <a:pt x="131" y="0"/>
                    <a:pt x="135" y="1"/>
                    <a:pt x="139" y="5"/>
                  </a:cubicBezTo>
                  <a:cubicBezTo>
                    <a:pt x="142" y="10"/>
                    <a:pt x="146" y="15"/>
                    <a:pt x="149" y="21"/>
                  </a:cubicBezTo>
                  <a:cubicBezTo>
                    <a:pt x="160" y="46"/>
                    <a:pt x="169" y="72"/>
                    <a:pt x="168" y="100"/>
                  </a:cubicBezTo>
                  <a:cubicBezTo>
                    <a:pt x="167" y="117"/>
                    <a:pt x="168" y="134"/>
                    <a:pt x="169" y="151"/>
                  </a:cubicBezTo>
                  <a:cubicBezTo>
                    <a:pt x="171" y="173"/>
                    <a:pt x="173" y="196"/>
                    <a:pt x="179" y="217"/>
                  </a:cubicBezTo>
                  <a:cubicBezTo>
                    <a:pt x="183" y="232"/>
                    <a:pt x="192" y="247"/>
                    <a:pt x="201" y="261"/>
                  </a:cubicBezTo>
                  <a:cubicBezTo>
                    <a:pt x="212" y="277"/>
                    <a:pt x="220" y="294"/>
                    <a:pt x="224" y="313"/>
                  </a:cubicBezTo>
                  <a:cubicBezTo>
                    <a:pt x="225" y="322"/>
                    <a:pt x="229" y="331"/>
                    <a:pt x="234" y="340"/>
                  </a:cubicBezTo>
                  <a:cubicBezTo>
                    <a:pt x="242" y="353"/>
                    <a:pt x="248" y="366"/>
                    <a:pt x="249" y="382"/>
                  </a:cubicBezTo>
                  <a:cubicBezTo>
                    <a:pt x="250" y="402"/>
                    <a:pt x="258" y="419"/>
                    <a:pt x="267" y="436"/>
                  </a:cubicBezTo>
                  <a:cubicBezTo>
                    <a:pt x="276" y="452"/>
                    <a:pt x="283" y="469"/>
                    <a:pt x="283" y="489"/>
                  </a:cubicBezTo>
                  <a:cubicBezTo>
                    <a:pt x="282" y="500"/>
                    <a:pt x="280" y="511"/>
                    <a:pt x="272" y="520"/>
                  </a:cubicBezTo>
                  <a:cubicBezTo>
                    <a:pt x="264" y="529"/>
                    <a:pt x="263" y="538"/>
                    <a:pt x="266" y="550"/>
                  </a:cubicBezTo>
                  <a:cubicBezTo>
                    <a:pt x="269" y="564"/>
                    <a:pt x="269" y="578"/>
                    <a:pt x="262" y="591"/>
                  </a:cubicBezTo>
                  <a:cubicBezTo>
                    <a:pt x="259" y="598"/>
                    <a:pt x="254" y="605"/>
                    <a:pt x="245" y="604"/>
                  </a:cubicBezTo>
                  <a:cubicBezTo>
                    <a:pt x="236" y="603"/>
                    <a:pt x="232" y="595"/>
                    <a:pt x="230" y="588"/>
                  </a:cubicBezTo>
                  <a:cubicBezTo>
                    <a:pt x="229" y="584"/>
                    <a:pt x="228" y="579"/>
                    <a:pt x="228" y="575"/>
                  </a:cubicBezTo>
                  <a:cubicBezTo>
                    <a:pt x="229" y="561"/>
                    <a:pt x="225" y="549"/>
                    <a:pt x="218" y="537"/>
                  </a:cubicBezTo>
                  <a:cubicBezTo>
                    <a:pt x="212" y="526"/>
                    <a:pt x="207" y="515"/>
                    <a:pt x="201" y="504"/>
                  </a:cubicBezTo>
                  <a:cubicBezTo>
                    <a:pt x="197" y="494"/>
                    <a:pt x="191" y="488"/>
                    <a:pt x="180" y="488"/>
                  </a:cubicBezTo>
                  <a:cubicBezTo>
                    <a:pt x="173" y="488"/>
                    <a:pt x="167" y="490"/>
                    <a:pt x="166" y="498"/>
                  </a:cubicBezTo>
                  <a:cubicBezTo>
                    <a:pt x="165" y="505"/>
                    <a:pt x="169" y="510"/>
                    <a:pt x="177" y="511"/>
                  </a:cubicBezTo>
                  <a:cubicBezTo>
                    <a:pt x="185" y="513"/>
                    <a:pt x="192" y="517"/>
                    <a:pt x="193" y="526"/>
                  </a:cubicBezTo>
                  <a:cubicBezTo>
                    <a:pt x="193" y="533"/>
                    <a:pt x="192" y="538"/>
                    <a:pt x="185" y="539"/>
                  </a:cubicBezTo>
                  <a:cubicBezTo>
                    <a:pt x="180" y="541"/>
                    <a:pt x="177" y="543"/>
                    <a:pt x="177" y="548"/>
                  </a:cubicBezTo>
                  <a:cubicBezTo>
                    <a:pt x="177" y="553"/>
                    <a:pt x="174" y="555"/>
                    <a:pt x="170" y="555"/>
                  </a:cubicBezTo>
                  <a:cubicBezTo>
                    <a:pt x="167" y="555"/>
                    <a:pt x="165" y="555"/>
                    <a:pt x="162" y="555"/>
                  </a:cubicBezTo>
                  <a:cubicBezTo>
                    <a:pt x="153" y="555"/>
                    <a:pt x="149" y="558"/>
                    <a:pt x="149" y="567"/>
                  </a:cubicBezTo>
                  <a:cubicBezTo>
                    <a:pt x="149" y="571"/>
                    <a:pt x="149" y="574"/>
                    <a:pt x="149" y="577"/>
                  </a:cubicBezTo>
                  <a:cubicBezTo>
                    <a:pt x="147" y="585"/>
                    <a:pt x="142" y="589"/>
                    <a:pt x="135" y="590"/>
                  </a:cubicBezTo>
                  <a:cubicBezTo>
                    <a:pt x="128" y="592"/>
                    <a:pt x="121" y="590"/>
                    <a:pt x="118" y="583"/>
                  </a:cubicBezTo>
                  <a:cubicBezTo>
                    <a:pt x="115" y="574"/>
                    <a:pt x="112" y="565"/>
                    <a:pt x="110" y="556"/>
                  </a:cubicBezTo>
                  <a:cubicBezTo>
                    <a:pt x="106" y="532"/>
                    <a:pt x="92" y="516"/>
                    <a:pt x="71" y="506"/>
                  </a:cubicBezTo>
                  <a:cubicBezTo>
                    <a:pt x="67" y="504"/>
                    <a:pt x="62" y="502"/>
                    <a:pt x="57" y="500"/>
                  </a:cubicBezTo>
                  <a:cubicBezTo>
                    <a:pt x="42" y="493"/>
                    <a:pt x="35" y="480"/>
                    <a:pt x="34" y="464"/>
                  </a:cubicBezTo>
                  <a:cubicBezTo>
                    <a:pt x="33" y="452"/>
                    <a:pt x="33" y="439"/>
                    <a:pt x="32" y="427"/>
                  </a:cubicBezTo>
                  <a:cubicBezTo>
                    <a:pt x="31" y="415"/>
                    <a:pt x="26" y="406"/>
                    <a:pt x="17" y="399"/>
                  </a:cubicBezTo>
                  <a:cubicBezTo>
                    <a:pt x="1" y="388"/>
                    <a:pt x="0" y="374"/>
                    <a:pt x="13" y="360"/>
                  </a:cubicBezTo>
                  <a:cubicBezTo>
                    <a:pt x="18" y="355"/>
                    <a:pt x="25" y="349"/>
                    <a:pt x="32" y="345"/>
                  </a:cubicBezTo>
                  <a:cubicBezTo>
                    <a:pt x="48" y="335"/>
                    <a:pt x="56" y="321"/>
                    <a:pt x="57" y="301"/>
                  </a:cubicBezTo>
                  <a:cubicBezTo>
                    <a:pt x="58" y="274"/>
                    <a:pt x="69" y="251"/>
                    <a:pt x="90" y="233"/>
                  </a:cubicBezTo>
                  <a:cubicBezTo>
                    <a:pt x="115" y="211"/>
                    <a:pt x="129" y="181"/>
                    <a:pt x="145" y="152"/>
                  </a:cubicBezTo>
                  <a:cubicBezTo>
                    <a:pt x="150" y="143"/>
                    <a:pt x="150" y="131"/>
                    <a:pt x="150" y="120"/>
                  </a:cubicBezTo>
                  <a:cubicBezTo>
                    <a:pt x="150" y="107"/>
                    <a:pt x="149" y="93"/>
                    <a:pt x="147" y="79"/>
                  </a:cubicBezTo>
                  <a:cubicBezTo>
                    <a:pt x="146" y="65"/>
                    <a:pt x="145" y="51"/>
                    <a:pt x="142" y="37"/>
                  </a:cubicBezTo>
                  <a:cubicBezTo>
                    <a:pt x="140" y="25"/>
                    <a:pt x="138" y="25"/>
                    <a:pt x="129" y="32"/>
                  </a:cubicBezTo>
                  <a:cubicBezTo>
                    <a:pt x="129" y="33"/>
                    <a:pt x="128" y="33"/>
                    <a:pt x="127" y="34"/>
                  </a:cubicBezTo>
                  <a:cubicBezTo>
                    <a:pt x="127" y="34"/>
                    <a:pt x="126" y="34"/>
                    <a:pt x="126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0"/>
            <p:cNvSpPr/>
            <p:nvPr/>
          </p:nvSpPr>
          <p:spPr>
            <a:xfrm>
              <a:off x="6184901" y="2181226"/>
              <a:ext cx="341313" cy="471488"/>
            </a:xfrm>
            <a:custGeom>
              <a:rect b="b" l="l" r="r" t="t"/>
              <a:pathLst>
                <a:path extrusionOk="0" h="456" w="330">
                  <a:moveTo>
                    <a:pt x="300" y="369"/>
                  </a:moveTo>
                  <a:cubicBezTo>
                    <a:pt x="299" y="358"/>
                    <a:pt x="292" y="351"/>
                    <a:pt x="284" y="345"/>
                  </a:cubicBezTo>
                  <a:cubicBezTo>
                    <a:pt x="275" y="339"/>
                    <a:pt x="275" y="333"/>
                    <a:pt x="281" y="325"/>
                  </a:cubicBezTo>
                  <a:cubicBezTo>
                    <a:pt x="286" y="318"/>
                    <a:pt x="292" y="313"/>
                    <a:pt x="296" y="306"/>
                  </a:cubicBezTo>
                  <a:cubicBezTo>
                    <a:pt x="299" y="301"/>
                    <a:pt x="299" y="294"/>
                    <a:pt x="301" y="289"/>
                  </a:cubicBezTo>
                  <a:cubicBezTo>
                    <a:pt x="300" y="288"/>
                    <a:pt x="300" y="287"/>
                    <a:pt x="299" y="286"/>
                  </a:cubicBezTo>
                  <a:cubicBezTo>
                    <a:pt x="293" y="289"/>
                    <a:pt x="287" y="291"/>
                    <a:pt x="281" y="294"/>
                  </a:cubicBezTo>
                  <a:cubicBezTo>
                    <a:pt x="270" y="300"/>
                    <a:pt x="259" y="307"/>
                    <a:pt x="247" y="313"/>
                  </a:cubicBezTo>
                  <a:cubicBezTo>
                    <a:pt x="238" y="317"/>
                    <a:pt x="229" y="318"/>
                    <a:pt x="220" y="320"/>
                  </a:cubicBezTo>
                  <a:cubicBezTo>
                    <a:pt x="212" y="321"/>
                    <a:pt x="208" y="316"/>
                    <a:pt x="207" y="308"/>
                  </a:cubicBezTo>
                  <a:cubicBezTo>
                    <a:pt x="204" y="294"/>
                    <a:pt x="199" y="291"/>
                    <a:pt x="185" y="291"/>
                  </a:cubicBezTo>
                  <a:cubicBezTo>
                    <a:pt x="183" y="291"/>
                    <a:pt x="181" y="291"/>
                    <a:pt x="179" y="291"/>
                  </a:cubicBezTo>
                  <a:cubicBezTo>
                    <a:pt x="162" y="291"/>
                    <a:pt x="160" y="290"/>
                    <a:pt x="155" y="273"/>
                  </a:cubicBezTo>
                  <a:cubicBezTo>
                    <a:pt x="154" y="269"/>
                    <a:pt x="150" y="266"/>
                    <a:pt x="148" y="262"/>
                  </a:cubicBezTo>
                  <a:cubicBezTo>
                    <a:pt x="144" y="265"/>
                    <a:pt x="139" y="266"/>
                    <a:pt x="136" y="270"/>
                  </a:cubicBezTo>
                  <a:cubicBezTo>
                    <a:pt x="129" y="280"/>
                    <a:pt x="126" y="290"/>
                    <a:pt x="125" y="302"/>
                  </a:cubicBezTo>
                  <a:cubicBezTo>
                    <a:pt x="125" y="308"/>
                    <a:pt x="122" y="315"/>
                    <a:pt x="118" y="318"/>
                  </a:cubicBezTo>
                  <a:cubicBezTo>
                    <a:pt x="110" y="326"/>
                    <a:pt x="104" y="335"/>
                    <a:pt x="102" y="345"/>
                  </a:cubicBezTo>
                  <a:cubicBezTo>
                    <a:pt x="101" y="355"/>
                    <a:pt x="95" y="361"/>
                    <a:pt x="87" y="363"/>
                  </a:cubicBezTo>
                  <a:cubicBezTo>
                    <a:pt x="68" y="369"/>
                    <a:pt x="59" y="382"/>
                    <a:pt x="55" y="400"/>
                  </a:cubicBezTo>
                  <a:cubicBezTo>
                    <a:pt x="52" y="410"/>
                    <a:pt x="51" y="421"/>
                    <a:pt x="48" y="431"/>
                  </a:cubicBezTo>
                  <a:cubicBezTo>
                    <a:pt x="44" y="440"/>
                    <a:pt x="39" y="448"/>
                    <a:pt x="35" y="456"/>
                  </a:cubicBezTo>
                  <a:cubicBezTo>
                    <a:pt x="34" y="456"/>
                    <a:pt x="32" y="456"/>
                    <a:pt x="31" y="455"/>
                  </a:cubicBezTo>
                  <a:cubicBezTo>
                    <a:pt x="31" y="451"/>
                    <a:pt x="30" y="446"/>
                    <a:pt x="30" y="441"/>
                  </a:cubicBezTo>
                  <a:cubicBezTo>
                    <a:pt x="30" y="433"/>
                    <a:pt x="31" y="425"/>
                    <a:pt x="31" y="417"/>
                  </a:cubicBezTo>
                  <a:cubicBezTo>
                    <a:pt x="31" y="407"/>
                    <a:pt x="27" y="398"/>
                    <a:pt x="21" y="390"/>
                  </a:cubicBezTo>
                  <a:cubicBezTo>
                    <a:pt x="9" y="373"/>
                    <a:pt x="9" y="363"/>
                    <a:pt x="21" y="346"/>
                  </a:cubicBezTo>
                  <a:cubicBezTo>
                    <a:pt x="29" y="337"/>
                    <a:pt x="30" y="327"/>
                    <a:pt x="25" y="316"/>
                  </a:cubicBezTo>
                  <a:cubicBezTo>
                    <a:pt x="21" y="306"/>
                    <a:pt x="18" y="297"/>
                    <a:pt x="15" y="288"/>
                  </a:cubicBezTo>
                  <a:cubicBezTo>
                    <a:pt x="13" y="277"/>
                    <a:pt x="17" y="269"/>
                    <a:pt x="24" y="261"/>
                  </a:cubicBezTo>
                  <a:cubicBezTo>
                    <a:pt x="32" y="253"/>
                    <a:pt x="39" y="244"/>
                    <a:pt x="46" y="235"/>
                  </a:cubicBezTo>
                  <a:cubicBezTo>
                    <a:pt x="52" y="227"/>
                    <a:pt x="57" y="219"/>
                    <a:pt x="63" y="212"/>
                  </a:cubicBezTo>
                  <a:cubicBezTo>
                    <a:pt x="73" y="201"/>
                    <a:pt x="78" y="189"/>
                    <a:pt x="73" y="174"/>
                  </a:cubicBezTo>
                  <a:cubicBezTo>
                    <a:pt x="64" y="146"/>
                    <a:pt x="71" y="125"/>
                    <a:pt x="97" y="108"/>
                  </a:cubicBezTo>
                  <a:cubicBezTo>
                    <a:pt x="89" y="109"/>
                    <a:pt x="82" y="110"/>
                    <a:pt x="75" y="111"/>
                  </a:cubicBezTo>
                  <a:cubicBezTo>
                    <a:pt x="33" y="120"/>
                    <a:pt x="12" y="143"/>
                    <a:pt x="9" y="186"/>
                  </a:cubicBezTo>
                  <a:cubicBezTo>
                    <a:pt x="8" y="207"/>
                    <a:pt x="9" y="228"/>
                    <a:pt x="9" y="250"/>
                  </a:cubicBezTo>
                  <a:cubicBezTo>
                    <a:pt x="8" y="244"/>
                    <a:pt x="6" y="238"/>
                    <a:pt x="5" y="232"/>
                  </a:cubicBezTo>
                  <a:cubicBezTo>
                    <a:pt x="1" y="212"/>
                    <a:pt x="0" y="191"/>
                    <a:pt x="3" y="171"/>
                  </a:cubicBezTo>
                  <a:cubicBezTo>
                    <a:pt x="12" y="124"/>
                    <a:pt x="41" y="107"/>
                    <a:pt x="81" y="103"/>
                  </a:cubicBezTo>
                  <a:cubicBezTo>
                    <a:pt x="83" y="103"/>
                    <a:pt x="86" y="103"/>
                    <a:pt x="90" y="103"/>
                  </a:cubicBezTo>
                  <a:cubicBezTo>
                    <a:pt x="74" y="97"/>
                    <a:pt x="60" y="92"/>
                    <a:pt x="46" y="87"/>
                  </a:cubicBezTo>
                  <a:cubicBezTo>
                    <a:pt x="46" y="86"/>
                    <a:pt x="46" y="85"/>
                    <a:pt x="46" y="84"/>
                  </a:cubicBezTo>
                  <a:cubicBezTo>
                    <a:pt x="129" y="115"/>
                    <a:pt x="192" y="84"/>
                    <a:pt x="249" y="27"/>
                  </a:cubicBezTo>
                  <a:cubicBezTo>
                    <a:pt x="244" y="34"/>
                    <a:pt x="239" y="42"/>
                    <a:pt x="233" y="50"/>
                  </a:cubicBezTo>
                  <a:cubicBezTo>
                    <a:pt x="244" y="51"/>
                    <a:pt x="255" y="54"/>
                    <a:pt x="266" y="47"/>
                  </a:cubicBezTo>
                  <a:cubicBezTo>
                    <a:pt x="284" y="35"/>
                    <a:pt x="300" y="20"/>
                    <a:pt x="311" y="0"/>
                  </a:cubicBezTo>
                  <a:cubicBezTo>
                    <a:pt x="304" y="26"/>
                    <a:pt x="288" y="44"/>
                    <a:pt x="265" y="54"/>
                  </a:cubicBezTo>
                  <a:cubicBezTo>
                    <a:pt x="274" y="72"/>
                    <a:pt x="282" y="88"/>
                    <a:pt x="291" y="105"/>
                  </a:cubicBezTo>
                  <a:cubicBezTo>
                    <a:pt x="293" y="109"/>
                    <a:pt x="295" y="112"/>
                    <a:pt x="298" y="115"/>
                  </a:cubicBezTo>
                  <a:cubicBezTo>
                    <a:pt x="310" y="127"/>
                    <a:pt x="314" y="142"/>
                    <a:pt x="319" y="157"/>
                  </a:cubicBezTo>
                  <a:cubicBezTo>
                    <a:pt x="330" y="192"/>
                    <a:pt x="327" y="227"/>
                    <a:pt x="323" y="262"/>
                  </a:cubicBezTo>
                  <a:cubicBezTo>
                    <a:pt x="319" y="289"/>
                    <a:pt x="317" y="316"/>
                    <a:pt x="307" y="342"/>
                  </a:cubicBezTo>
                  <a:cubicBezTo>
                    <a:pt x="304" y="350"/>
                    <a:pt x="304" y="360"/>
                    <a:pt x="303" y="368"/>
                  </a:cubicBezTo>
                  <a:cubicBezTo>
                    <a:pt x="302" y="369"/>
                    <a:pt x="301" y="369"/>
                    <a:pt x="300" y="3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0"/>
            <p:cNvSpPr/>
            <p:nvPr/>
          </p:nvSpPr>
          <p:spPr>
            <a:xfrm>
              <a:off x="6346826" y="1708151"/>
              <a:ext cx="104775" cy="255588"/>
            </a:xfrm>
            <a:custGeom>
              <a:rect b="b" l="l" r="r" t="t"/>
              <a:pathLst>
                <a:path extrusionOk="0" h="247" w="102">
                  <a:moveTo>
                    <a:pt x="20" y="118"/>
                  </a:moveTo>
                  <a:cubicBezTo>
                    <a:pt x="24" y="97"/>
                    <a:pt x="28" y="77"/>
                    <a:pt x="31" y="56"/>
                  </a:cubicBezTo>
                  <a:cubicBezTo>
                    <a:pt x="34" y="37"/>
                    <a:pt x="28" y="29"/>
                    <a:pt x="10" y="23"/>
                  </a:cubicBezTo>
                  <a:cubicBezTo>
                    <a:pt x="6" y="22"/>
                    <a:pt x="0" y="21"/>
                    <a:pt x="1" y="15"/>
                  </a:cubicBezTo>
                  <a:cubicBezTo>
                    <a:pt x="2" y="11"/>
                    <a:pt x="6" y="7"/>
                    <a:pt x="10" y="5"/>
                  </a:cubicBezTo>
                  <a:cubicBezTo>
                    <a:pt x="21" y="0"/>
                    <a:pt x="32" y="0"/>
                    <a:pt x="43" y="4"/>
                  </a:cubicBezTo>
                  <a:cubicBezTo>
                    <a:pt x="52" y="6"/>
                    <a:pt x="55" y="14"/>
                    <a:pt x="57" y="22"/>
                  </a:cubicBezTo>
                  <a:cubicBezTo>
                    <a:pt x="59" y="32"/>
                    <a:pt x="61" y="43"/>
                    <a:pt x="62" y="53"/>
                  </a:cubicBezTo>
                  <a:cubicBezTo>
                    <a:pt x="64" y="67"/>
                    <a:pt x="71" y="78"/>
                    <a:pt x="83" y="86"/>
                  </a:cubicBezTo>
                  <a:cubicBezTo>
                    <a:pt x="85" y="87"/>
                    <a:pt x="86" y="88"/>
                    <a:pt x="88" y="89"/>
                  </a:cubicBezTo>
                  <a:cubicBezTo>
                    <a:pt x="101" y="99"/>
                    <a:pt x="102" y="102"/>
                    <a:pt x="93" y="115"/>
                  </a:cubicBezTo>
                  <a:cubicBezTo>
                    <a:pt x="85" y="126"/>
                    <a:pt x="82" y="138"/>
                    <a:pt x="86" y="152"/>
                  </a:cubicBezTo>
                  <a:cubicBezTo>
                    <a:pt x="88" y="159"/>
                    <a:pt x="89" y="166"/>
                    <a:pt x="90" y="173"/>
                  </a:cubicBezTo>
                  <a:cubicBezTo>
                    <a:pt x="93" y="187"/>
                    <a:pt x="93" y="201"/>
                    <a:pt x="87" y="214"/>
                  </a:cubicBezTo>
                  <a:cubicBezTo>
                    <a:pt x="84" y="222"/>
                    <a:pt x="81" y="230"/>
                    <a:pt x="80" y="238"/>
                  </a:cubicBezTo>
                  <a:cubicBezTo>
                    <a:pt x="78" y="246"/>
                    <a:pt x="73" y="247"/>
                    <a:pt x="69" y="244"/>
                  </a:cubicBezTo>
                  <a:cubicBezTo>
                    <a:pt x="62" y="239"/>
                    <a:pt x="53" y="234"/>
                    <a:pt x="49" y="227"/>
                  </a:cubicBezTo>
                  <a:cubicBezTo>
                    <a:pt x="42" y="214"/>
                    <a:pt x="37" y="199"/>
                    <a:pt x="32" y="185"/>
                  </a:cubicBezTo>
                  <a:cubicBezTo>
                    <a:pt x="25" y="163"/>
                    <a:pt x="22" y="141"/>
                    <a:pt x="20" y="118"/>
                  </a:cubicBezTo>
                  <a:close/>
                  <a:moveTo>
                    <a:pt x="63" y="114"/>
                  </a:moveTo>
                  <a:cubicBezTo>
                    <a:pt x="63" y="114"/>
                    <a:pt x="62" y="114"/>
                    <a:pt x="61" y="115"/>
                  </a:cubicBezTo>
                  <a:cubicBezTo>
                    <a:pt x="61" y="120"/>
                    <a:pt x="60" y="128"/>
                    <a:pt x="63" y="130"/>
                  </a:cubicBezTo>
                  <a:cubicBezTo>
                    <a:pt x="68" y="135"/>
                    <a:pt x="75" y="132"/>
                    <a:pt x="82" y="126"/>
                  </a:cubicBezTo>
                  <a:cubicBezTo>
                    <a:pt x="71" y="127"/>
                    <a:pt x="65" y="123"/>
                    <a:pt x="63" y="1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0"/>
            <p:cNvSpPr/>
            <p:nvPr/>
          </p:nvSpPr>
          <p:spPr>
            <a:xfrm>
              <a:off x="6269038" y="1966913"/>
              <a:ext cx="327025" cy="242888"/>
            </a:xfrm>
            <a:custGeom>
              <a:rect b="b" l="l" r="r" t="t"/>
              <a:pathLst>
                <a:path extrusionOk="0" h="236" w="317">
                  <a:moveTo>
                    <a:pt x="0" y="222"/>
                  </a:moveTo>
                  <a:cubicBezTo>
                    <a:pt x="10" y="233"/>
                    <a:pt x="23" y="232"/>
                    <a:pt x="36" y="227"/>
                  </a:cubicBezTo>
                  <a:cubicBezTo>
                    <a:pt x="58" y="218"/>
                    <a:pt x="81" y="209"/>
                    <a:pt x="103" y="199"/>
                  </a:cubicBezTo>
                  <a:cubicBezTo>
                    <a:pt x="137" y="184"/>
                    <a:pt x="172" y="180"/>
                    <a:pt x="208" y="185"/>
                  </a:cubicBezTo>
                  <a:cubicBezTo>
                    <a:pt x="232" y="188"/>
                    <a:pt x="256" y="184"/>
                    <a:pt x="280" y="178"/>
                  </a:cubicBezTo>
                  <a:cubicBezTo>
                    <a:pt x="300" y="173"/>
                    <a:pt x="305" y="161"/>
                    <a:pt x="294" y="143"/>
                  </a:cubicBezTo>
                  <a:cubicBezTo>
                    <a:pt x="287" y="133"/>
                    <a:pt x="279" y="123"/>
                    <a:pt x="270" y="115"/>
                  </a:cubicBezTo>
                  <a:cubicBezTo>
                    <a:pt x="257" y="103"/>
                    <a:pt x="249" y="88"/>
                    <a:pt x="244" y="71"/>
                  </a:cubicBezTo>
                  <a:cubicBezTo>
                    <a:pt x="234" y="34"/>
                    <a:pt x="212" y="9"/>
                    <a:pt x="172" y="3"/>
                  </a:cubicBezTo>
                  <a:cubicBezTo>
                    <a:pt x="171" y="2"/>
                    <a:pt x="169" y="2"/>
                    <a:pt x="166" y="1"/>
                  </a:cubicBezTo>
                  <a:cubicBezTo>
                    <a:pt x="193" y="0"/>
                    <a:pt x="216" y="9"/>
                    <a:pt x="231" y="30"/>
                  </a:cubicBezTo>
                  <a:cubicBezTo>
                    <a:pt x="242" y="45"/>
                    <a:pt x="249" y="63"/>
                    <a:pt x="258" y="79"/>
                  </a:cubicBezTo>
                  <a:cubicBezTo>
                    <a:pt x="263" y="87"/>
                    <a:pt x="268" y="95"/>
                    <a:pt x="274" y="102"/>
                  </a:cubicBezTo>
                  <a:cubicBezTo>
                    <a:pt x="281" y="111"/>
                    <a:pt x="290" y="119"/>
                    <a:pt x="297" y="127"/>
                  </a:cubicBezTo>
                  <a:cubicBezTo>
                    <a:pt x="301" y="132"/>
                    <a:pt x="305" y="137"/>
                    <a:pt x="307" y="142"/>
                  </a:cubicBezTo>
                  <a:cubicBezTo>
                    <a:pt x="317" y="163"/>
                    <a:pt x="310" y="183"/>
                    <a:pt x="287" y="189"/>
                  </a:cubicBezTo>
                  <a:cubicBezTo>
                    <a:pt x="266" y="195"/>
                    <a:pt x="243" y="197"/>
                    <a:pt x="221" y="198"/>
                  </a:cubicBezTo>
                  <a:cubicBezTo>
                    <a:pt x="207" y="199"/>
                    <a:pt x="193" y="196"/>
                    <a:pt x="179" y="195"/>
                  </a:cubicBezTo>
                  <a:cubicBezTo>
                    <a:pt x="153" y="193"/>
                    <a:pt x="129" y="200"/>
                    <a:pt x="106" y="208"/>
                  </a:cubicBezTo>
                  <a:cubicBezTo>
                    <a:pt x="82" y="216"/>
                    <a:pt x="58" y="225"/>
                    <a:pt x="34" y="232"/>
                  </a:cubicBezTo>
                  <a:cubicBezTo>
                    <a:pt x="21" y="236"/>
                    <a:pt x="8" y="235"/>
                    <a:pt x="0" y="2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0"/>
            <p:cNvSpPr/>
            <p:nvPr/>
          </p:nvSpPr>
          <p:spPr>
            <a:xfrm>
              <a:off x="5908676" y="2146301"/>
              <a:ext cx="96838" cy="177800"/>
            </a:xfrm>
            <a:custGeom>
              <a:rect b="b" l="l" r="r" t="t"/>
              <a:pathLst>
                <a:path extrusionOk="0" h="172" w="94">
                  <a:moveTo>
                    <a:pt x="89" y="14"/>
                  </a:moveTo>
                  <a:cubicBezTo>
                    <a:pt x="94" y="27"/>
                    <a:pt x="92" y="37"/>
                    <a:pt x="85" y="45"/>
                  </a:cubicBezTo>
                  <a:cubicBezTo>
                    <a:pt x="78" y="53"/>
                    <a:pt x="69" y="61"/>
                    <a:pt x="59" y="67"/>
                  </a:cubicBezTo>
                  <a:cubicBezTo>
                    <a:pt x="46" y="75"/>
                    <a:pt x="39" y="85"/>
                    <a:pt x="40" y="100"/>
                  </a:cubicBezTo>
                  <a:cubicBezTo>
                    <a:pt x="41" y="117"/>
                    <a:pt x="37" y="133"/>
                    <a:pt x="26" y="146"/>
                  </a:cubicBezTo>
                  <a:cubicBezTo>
                    <a:pt x="22" y="151"/>
                    <a:pt x="20" y="157"/>
                    <a:pt x="16" y="162"/>
                  </a:cubicBezTo>
                  <a:cubicBezTo>
                    <a:pt x="14" y="165"/>
                    <a:pt x="11" y="168"/>
                    <a:pt x="8" y="171"/>
                  </a:cubicBezTo>
                  <a:cubicBezTo>
                    <a:pt x="6" y="172"/>
                    <a:pt x="3" y="171"/>
                    <a:pt x="1" y="170"/>
                  </a:cubicBezTo>
                  <a:cubicBezTo>
                    <a:pt x="0" y="169"/>
                    <a:pt x="0" y="166"/>
                    <a:pt x="1" y="164"/>
                  </a:cubicBezTo>
                  <a:cubicBezTo>
                    <a:pt x="5" y="143"/>
                    <a:pt x="14" y="122"/>
                    <a:pt x="13" y="99"/>
                  </a:cubicBezTo>
                  <a:cubicBezTo>
                    <a:pt x="13" y="98"/>
                    <a:pt x="14" y="96"/>
                    <a:pt x="14" y="94"/>
                  </a:cubicBezTo>
                  <a:cubicBezTo>
                    <a:pt x="23" y="69"/>
                    <a:pt x="32" y="43"/>
                    <a:pt x="41" y="17"/>
                  </a:cubicBezTo>
                  <a:cubicBezTo>
                    <a:pt x="43" y="12"/>
                    <a:pt x="48" y="8"/>
                    <a:pt x="52" y="5"/>
                  </a:cubicBezTo>
                  <a:cubicBezTo>
                    <a:pt x="57" y="0"/>
                    <a:pt x="65" y="1"/>
                    <a:pt x="68" y="5"/>
                  </a:cubicBezTo>
                  <a:cubicBezTo>
                    <a:pt x="71" y="11"/>
                    <a:pt x="68" y="16"/>
                    <a:pt x="63" y="20"/>
                  </a:cubicBezTo>
                  <a:cubicBezTo>
                    <a:pt x="59" y="23"/>
                    <a:pt x="54" y="25"/>
                    <a:pt x="50" y="29"/>
                  </a:cubicBezTo>
                  <a:cubicBezTo>
                    <a:pt x="48" y="32"/>
                    <a:pt x="47" y="37"/>
                    <a:pt x="46" y="40"/>
                  </a:cubicBezTo>
                  <a:cubicBezTo>
                    <a:pt x="50" y="41"/>
                    <a:pt x="55" y="44"/>
                    <a:pt x="58" y="43"/>
                  </a:cubicBezTo>
                  <a:cubicBezTo>
                    <a:pt x="64" y="39"/>
                    <a:pt x="70" y="34"/>
                    <a:pt x="75" y="28"/>
                  </a:cubicBezTo>
                  <a:cubicBezTo>
                    <a:pt x="80" y="24"/>
                    <a:pt x="84" y="19"/>
                    <a:pt x="89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0"/>
            <p:cNvSpPr/>
            <p:nvPr/>
          </p:nvSpPr>
          <p:spPr>
            <a:xfrm>
              <a:off x="6310313" y="2022476"/>
              <a:ext cx="93663" cy="84138"/>
            </a:xfrm>
            <a:custGeom>
              <a:rect b="b" l="l" r="r" t="t"/>
              <a:pathLst>
                <a:path extrusionOk="0" h="82" w="90">
                  <a:moveTo>
                    <a:pt x="89" y="82"/>
                  </a:moveTo>
                  <a:cubicBezTo>
                    <a:pt x="82" y="80"/>
                    <a:pt x="75" y="79"/>
                    <a:pt x="69" y="78"/>
                  </a:cubicBezTo>
                  <a:cubicBezTo>
                    <a:pt x="54" y="74"/>
                    <a:pt x="39" y="72"/>
                    <a:pt x="25" y="66"/>
                  </a:cubicBezTo>
                  <a:cubicBezTo>
                    <a:pt x="5" y="58"/>
                    <a:pt x="0" y="33"/>
                    <a:pt x="12" y="15"/>
                  </a:cubicBezTo>
                  <a:cubicBezTo>
                    <a:pt x="20" y="4"/>
                    <a:pt x="43" y="0"/>
                    <a:pt x="54" y="8"/>
                  </a:cubicBezTo>
                  <a:cubicBezTo>
                    <a:pt x="57" y="10"/>
                    <a:pt x="60" y="14"/>
                    <a:pt x="60" y="17"/>
                  </a:cubicBezTo>
                  <a:cubicBezTo>
                    <a:pt x="62" y="33"/>
                    <a:pt x="69" y="45"/>
                    <a:pt x="80" y="55"/>
                  </a:cubicBezTo>
                  <a:cubicBezTo>
                    <a:pt x="88" y="62"/>
                    <a:pt x="90" y="72"/>
                    <a:pt x="89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0"/>
            <p:cNvSpPr/>
            <p:nvPr/>
          </p:nvSpPr>
          <p:spPr>
            <a:xfrm>
              <a:off x="6396038" y="1690688"/>
              <a:ext cx="66675" cy="87313"/>
            </a:xfrm>
            <a:custGeom>
              <a:rect b="b" l="l" r="r" t="t"/>
              <a:pathLst>
                <a:path extrusionOk="0" h="84" w="65">
                  <a:moveTo>
                    <a:pt x="0" y="17"/>
                  </a:moveTo>
                  <a:cubicBezTo>
                    <a:pt x="13" y="6"/>
                    <a:pt x="31" y="1"/>
                    <a:pt x="49" y="0"/>
                  </a:cubicBezTo>
                  <a:cubicBezTo>
                    <a:pt x="62" y="0"/>
                    <a:pt x="65" y="3"/>
                    <a:pt x="62" y="15"/>
                  </a:cubicBezTo>
                  <a:cubicBezTo>
                    <a:pt x="59" y="29"/>
                    <a:pt x="54" y="42"/>
                    <a:pt x="48" y="55"/>
                  </a:cubicBezTo>
                  <a:cubicBezTo>
                    <a:pt x="43" y="65"/>
                    <a:pt x="35" y="74"/>
                    <a:pt x="28" y="84"/>
                  </a:cubicBezTo>
                  <a:cubicBezTo>
                    <a:pt x="27" y="84"/>
                    <a:pt x="26" y="84"/>
                    <a:pt x="25" y="84"/>
                  </a:cubicBezTo>
                  <a:cubicBezTo>
                    <a:pt x="22" y="73"/>
                    <a:pt x="20" y="62"/>
                    <a:pt x="17" y="52"/>
                  </a:cubicBezTo>
                  <a:cubicBezTo>
                    <a:pt x="16" y="46"/>
                    <a:pt x="16" y="40"/>
                    <a:pt x="13" y="35"/>
                  </a:cubicBezTo>
                  <a:cubicBezTo>
                    <a:pt x="10" y="29"/>
                    <a:pt x="5" y="24"/>
                    <a:pt x="0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5892801" y="2017713"/>
              <a:ext cx="111125" cy="320675"/>
            </a:xfrm>
            <a:custGeom>
              <a:rect b="b" l="l" r="r" t="t"/>
              <a:pathLst>
                <a:path extrusionOk="0" h="309" w="107">
                  <a:moveTo>
                    <a:pt x="107" y="0"/>
                  </a:moveTo>
                  <a:cubicBezTo>
                    <a:pt x="47" y="95"/>
                    <a:pt x="7" y="195"/>
                    <a:pt x="10" y="309"/>
                  </a:cubicBezTo>
                  <a:cubicBezTo>
                    <a:pt x="0" y="253"/>
                    <a:pt x="6" y="198"/>
                    <a:pt x="24" y="144"/>
                  </a:cubicBezTo>
                  <a:cubicBezTo>
                    <a:pt x="41" y="90"/>
                    <a:pt x="70" y="43"/>
                    <a:pt x="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0"/>
            <p:cNvSpPr/>
            <p:nvPr/>
          </p:nvSpPr>
          <p:spPr>
            <a:xfrm>
              <a:off x="6067426" y="1624013"/>
              <a:ext cx="261938" cy="100013"/>
            </a:xfrm>
            <a:custGeom>
              <a:rect b="b" l="l" r="r" t="t"/>
              <a:pathLst>
                <a:path extrusionOk="0" h="96" w="254">
                  <a:moveTo>
                    <a:pt x="0" y="74"/>
                  </a:moveTo>
                  <a:cubicBezTo>
                    <a:pt x="28" y="43"/>
                    <a:pt x="56" y="13"/>
                    <a:pt x="100" y="4"/>
                  </a:cubicBezTo>
                  <a:cubicBezTo>
                    <a:pt x="123" y="0"/>
                    <a:pt x="144" y="9"/>
                    <a:pt x="162" y="21"/>
                  </a:cubicBezTo>
                  <a:cubicBezTo>
                    <a:pt x="179" y="33"/>
                    <a:pt x="194" y="47"/>
                    <a:pt x="210" y="60"/>
                  </a:cubicBezTo>
                  <a:cubicBezTo>
                    <a:pt x="225" y="72"/>
                    <a:pt x="240" y="85"/>
                    <a:pt x="254" y="96"/>
                  </a:cubicBezTo>
                  <a:cubicBezTo>
                    <a:pt x="254" y="96"/>
                    <a:pt x="252" y="96"/>
                    <a:pt x="250" y="95"/>
                  </a:cubicBezTo>
                  <a:cubicBezTo>
                    <a:pt x="235" y="86"/>
                    <a:pt x="220" y="77"/>
                    <a:pt x="205" y="67"/>
                  </a:cubicBezTo>
                  <a:cubicBezTo>
                    <a:pt x="185" y="54"/>
                    <a:pt x="166" y="39"/>
                    <a:pt x="146" y="26"/>
                  </a:cubicBezTo>
                  <a:cubicBezTo>
                    <a:pt x="122" y="11"/>
                    <a:pt x="96" y="14"/>
                    <a:pt x="72" y="26"/>
                  </a:cubicBezTo>
                  <a:cubicBezTo>
                    <a:pt x="48" y="37"/>
                    <a:pt x="28" y="53"/>
                    <a:pt x="9" y="70"/>
                  </a:cubicBezTo>
                  <a:cubicBezTo>
                    <a:pt x="6" y="72"/>
                    <a:pt x="4" y="74"/>
                    <a:pt x="2" y="76"/>
                  </a:cubicBezTo>
                  <a:cubicBezTo>
                    <a:pt x="1" y="76"/>
                    <a:pt x="1" y="75"/>
                    <a:pt x="0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0"/>
            <p:cNvSpPr/>
            <p:nvPr/>
          </p:nvSpPr>
          <p:spPr>
            <a:xfrm>
              <a:off x="5907088" y="2413001"/>
              <a:ext cx="60325" cy="184150"/>
            </a:xfrm>
            <a:custGeom>
              <a:rect b="b" l="l" r="r" t="t"/>
              <a:pathLst>
                <a:path extrusionOk="0" h="178" w="58">
                  <a:moveTo>
                    <a:pt x="0" y="0"/>
                  </a:moveTo>
                  <a:cubicBezTo>
                    <a:pt x="5" y="17"/>
                    <a:pt x="10" y="35"/>
                    <a:pt x="16" y="51"/>
                  </a:cubicBezTo>
                  <a:cubicBezTo>
                    <a:pt x="23" y="69"/>
                    <a:pt x="32" y="86"/>
                    <a:pt x="40" y="102"/>
                  </a:cubicBezTo>
                  <a:cubicBezTo>
                    <a:pt x="51" y="124"/>
                    <a:pt x="58" y="147"/>
                    <a:pt x="58" y="171"/>
                  </a:cubicBezTo>
                  <a:cubicBezTo>
                    <a:pt x="58" y="173"/>
                    <a:pt x="58" y="175"/>
                    <a:pt x="58" y="177"/>
                  </a:cubicBezTo>
                  <a:cubicBezTo>
                    <a:pt x="57" y="177"/>
                    <a:pt x="56" y="178"/>
                    <a:pt x="56" y="178"/>
                  </a:cubicBezTo>
                  <a:cubicBezTo>
                    <a:pt x="52" y="173"/>
                    <a:pt x="46" y="168"/>
                    <a:pt x="43" y="163"/>
                  </a:cubicBezTo>
                  <a:cubicBezTo>
                    <a:pt x="40" y="156"/>
                    <a:pt x="39" y="149"/>
                    <a:pt x="36" y="143"/>
                  </a:cubicBezTo>
                  <a:cubicBezTo>
                    <a:pt x="30" y="122"/>
                    <a:pt x="24" y="101"/>
                    <a:pt x="16" y="81"/>
                  </a:cubicBezTo>
                  <a:cubicBezTo>
                    <a:pt x="6" y="55"/>
                    <a:pt x="3" y="2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0"/>
            <p:cNvSpPr/>
            <p:nvPr/>
          </p:nvSpPr>
          <p:spPr>
            <a:xfrm>
              <a:off x="6469063" y="2025651"/>
              <a:ext cx="39688" cy="73025"/>
            </a:xfrm>
            <a:custGeom>
              <a:rect b="b" l="l" r="r" t="t"/>
              <a:pathLst>
                <a:path extrusionOk="0" h="71" w="39">
                  <a:moveTo>
                    <a:pt x="27" y="71"/>
                  </a:moveTo>
                  <a:cubicBezTo>
                    <a:pt x="19" y="59"/>
                    <a:pt x="11" y="49"/>
                    <a:pt x="4" y="37"/>
                  </a:cubicBezTo>
                  <a:cubicBezTo>
                    <a:pt x="0" y="28"/>
                    <a:pt x="2" y="19"/>
                    <a:pt x="7" y="11"/>
                  </a:cubicBezTo>
                  <a:cubicBezTo>
                    <a:pt x="11" y="4"/>
                    <a:pt x="19" y="0"/>
                    <a:pt x="26" y="1"/>
                  </a:cubicBezTo>
                  <a:cubicBezTo>
                    <a:pt x="33" y="3"/>
                    <a:pt x="39" y="11"/>
                    <a:pt x="38" y="20"/>
                  </a:cubicBezTo>
                  <a:cubicBezTo>
                    <a:pt x="38" y="24"/>
                    <a:pt x="37" y="28"/>
                    <a:pt x="35" y="32"/>
                  </a:cubicBezTo>
                  <a:cubicBezTo>
                    <a:pt x="28" y="42"/>
                    <a:pt x="27" y="53"/>
                    <a:pt x="29" y="65"/>
                  </a:cubicBezTo>
                  <a:cubicBezTo>
                    <a:pt x="29" y="67"/>
                    <a:pt x="29" y="68"/>
                    <a:pt x="29" y="69"/>
                  </a:cubicBezTo>
                  <a:cubicBezTo>
                    <a:pt x="28" y="70"/>
                    <a:pt x="27" y="70"/>
                    <a:pt x="27" y="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0"/>
            <p:cNvSpPr/>
            <p:nvPr/>
          </p:nvSpPr>
          <p:spPr>
            <a:xfrm>
              <a:off x="6057901" y="2586038"/>
              <a:ext cx="36513" cy="42863"/>
            </a:xfrm>
            <a:custGeom>
              <a:rect b="b" l="l" r="r" t="t"/>
              <a:pathLst>
                <a:path extrusionOk="0" h="42" w="34">
                  <a:moveTo>
                    <a:pt x="10" y="42"/>
                  </a:moveTo>
                  <a:cubicBezTo>
                    <a:pt x="1" y="32"/>
                    <a:pt x="0" y="13"/>
                    <a:pt x="6" y="6"/>
                  </a:cubicBezTo>
                  <a:cubicBezTo>
                    <a:pt x="11" y="1"/>
                    <a:pt x="15" y="0"/>
                    <a:pt x="20" y="4"/>
                  </a:cubicBezTo>
                  <a:cubicBezTo>
                    <a:pt x="25" y="7"/>
                    <a:pt x="29" y="11"/>
                    <a:pt x="32" y="15"/>
                  </a:cubicBezTo>
                  <a:cubicBezTo>
                    <a:pt x="34" y="18"/>
                    <a:pt x="33" y="24"/>
                    <a:pt x="31" y="26"/>
                  </a:cubicBezTo>
                  <a:cubicBezTo>
                    <a:pt x="25" y="32"/>
                    <a:pt x="17" y="37"/>
                    <a:pt x="10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0"/>
            <p:cNvSpPr/>
            <p:nvPr/>
          </p:nvSpPr>
          <p:spPr>
            <a:xfrm>
              <a:off x="6426201" y="2517776"/>
              <a:ext cx="23813" cy="25400"/>
            </a:xfrm>
            <a:custGeom>
              <a:rect b="b" l="l" r="r" t="t"/>
              <a:pathLst>
                <a:path extrusionOk="0" h="24" w="22">
                  <a:moveTo>
                    <a:pt x="22" y="7"/>
                  </a:moveTo>
                  <a:cubicBezTo>
                    <a:pt x="20" y="13"/>
                    <a:pt x="19" y="17"/>
                    <a:pt x="16" y="20"/>
                  </a:cubicBezTo>
                  <a:cubicBezTo>
                    <a:pt x="14" y="22"/>
                    <a:pt x="10" y="24"/>
                    <a:pt x="7" y="23"/>
                  </a:cubicBezTo>
                  <a:cubicBezTo>
                    <a:pt x="5" y="22"/>
                    <a:pt x="2" y="18"/>
                    <a:pt x="1" y="15"/>
                  </a:cubicBezTo>
                  <a:cubicBezTo>
                    <a:pt x="0" y="9"/>
                    <a:pt x="9" y="0"/>
                    <a:pt x="15" y="1"/>
                  </a:cubicBezTo>
                  <a:cubicBezTo>
                    <a:pt x="18" y="1"/>
                    <a:pt x="20" y="5"/>
                    <a:pt x="22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1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0" name="Google Shape;400;p11"/>
          <p:cNvGrpSpPr/>
          <p:nvPr/>
        </p:nvGrpSpPr>
        <p:grpSpPr>
          <a:xfrm>
            <a:off x="1226" y="1354032"/>
            <a:ext cx="12047413" cy="2012356"/>
            <a:chOff x="-3475307" y="646000"/>
            <a:chExt cx="14477278" cy="2783000"/>
          </a:xfrm>
        </p:grpSpPr>
        <p:sp>
          <p:nvSpPr>
            <p:cNvPr id="401" name="Google Shape;401;p11"/>
            <p:cNvSpPr/>
            <p:nvPr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solidFill>
              <a:srgbClr val="3093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1"/>
            <p:cNvSpPr/>
            <p:nvPr/>
          </p:nvSpPr>
          <p:spPr>
            <a:xfrm rot="2727637">
              <a:off x="7154946" y="283371"/>
              <a:ext cx="228600" cy="3413517"/>
            </a:xfrm>
            <a:prstGeom prst="rect">
              <a:avLst/>
            </a:prstGeom>
            <a:solidFill>
              <a:srgbClr val="3093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1"/>
            <p:cNvSpPr/>
            <p:nvPr/>
          </p:nvSpPr>
          <p:spPr>
            <a:xfrm flipH="1" rot="-2727637">
              <a:off x="9542352" y="197460"/>
              <a:ext cx="228600" cy="3549958"/>
            </a:xfrm>
            <a:custGeom>
              <a:rect b="b" l="l" r="r" t="t"/>
              <a:pathLst>
                <a:path extrusionOk="0" h="3549958" w="228600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4" name="Google Shape;404;p11"/>
          <p:cNvSpPr txBox="1"/>
          <p:nvPr/>
        </p:nvSpPr>
        <p:spPr>
          <a:xfrm>
            <a:off x="668191" y="4537141"/>
            <a:ext cx="589168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405" name="Google Shape;405;p11"/>
          <p:cNvSpPr txBox="1"/>
          <p:nvPr/>
        </p:nvSpPr>
        <p:spPr>
          <a:xfrm>
            <a:off x="668191" y="3604233"/>
            <a:ext cx="5214511" cy="861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800">
              <a:solidFill>
                <a:srgbClr val="3093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1"/>
          <p:cNvSpPr txBox="1"/>
          <p:nvPr/>
        </p:nvSpPr>
        <p:spPr>
          <a:xfrm>
            <a:off x="668192" y="711718"/>
            <a:ext cx="6485084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/>
          </a:p>
        </p:txBody>
      </p:sp>
      <p:sp>
        <p:nvSpPr>
          <p:cNvPr id="407" name="Google Shape;407;p11"/>
          <p:cNvSpPr txBox="1"/>
          <p:nvPr/>
        </p:nvSpPr>
        <p:spPr>
          <a:xfrm>
            <a:off x="668192" y="1749479"/>
            <a:ext cx="553452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/>
          </a:p>
        </p:txBody>
      </p:sp>
      <p:sp>
        <p:nvSpPr>
          <p:cNvPr id="408" name="Google Shape;408;p11"/>
          <p:cNvSpPr txBox="1"/>
          <p:nvPr/>
        </p:nvSpPr>
        <p:spPr>
          <a:xfrm>
            <a:off x="2657589" y="5097969"/>
            <a:ext cx="5214511" cy="861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800">
              <a:solidFill>
                <a:srgbClr val="3093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" name="Google Shape;40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89746" y="60789"/>
            <a:ext cx="1161604" cy="1029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9660" y="3849179"/>
            <a:ext cx="3460234" cy="2114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2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16" name="Google Shape;416;p12"/>
          <p:cNvGraphicFramePr/>
          <p:nvPr/>
        </p:nvGraphicFramePr>
        <p:xfrm>
          <a:off x="694841" y="1785671"/>
          <a:ext cx="1730641" cy="1680289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417" name="Google Shape;417;p12"/>
          <p:cNvSpPr/>
          <p:nvPr/>
        </p:nvSpPr>
        <p:spPr>
          <a:xfrm>
            <a:off x="1153315" y="2218969"/>
            <a:ext cx="813693" cy="81369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12"/>
          <p:cNvSpPr txBox="1"/>
          <p:nvPr/>
        </p:nvSpPr>
        <p:spPr>
          <a:xfrm>
            <a:off x="1169195" y="2425758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12"/>
          <p:cNvSpPr/>
          <p:nvPr/>
        </p:nvSpPr>
        <p:spPr>
          <a:xfrm>
            <a:off x="617841" y="1576864"/>
            <a:ext cx="648072" cy="648072"/>
          </a:xfrm>
          <a:prstGeom prst="ellipse">
            <a:avLst/>
          </a:prstGeom>
          <a:solidFill>
            <a:srgbClr val="7767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2"/>
          <p:cNvSpPr txBox="1"/>
          <p:nvPr/>
        </p:nvSpPr>
        <p:spPr>
          <a:xfrm>
            <a:off x="631707" y="1700845"/>
            <a:ext cx="6203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1" name="Google Shape;421;p12"/>
          <p:cNvGrpSpPr/>
          <p:nvPr/>
        </p:nvGrpSpPr>
        <p:grpSpPr>
          <a:xfrm>
            <a:off x="2558826" y="2075427"/>
            <a:ext cx="3634049" cy="1100776"/>
            <a:chOff x="7664069" y="910417"/>
            <a:chExt cx="1800200" cy="1100776"/>
          </a:xfrm>
        </p:grpSpPr>
        <p:sp>
          <p:nvSpPr>
            <p:cNvPr id="422" name="Google Shape;422;p12"/>
            <p:cNvSpPr txBox="1"/>
            <p:nvPr/>
          </p:nvSpPr>
          <p:spPr>
            <a:xfrm>
              <a:off x="7664069" y="1180196"/>
              <a:ext cx="18002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2"/>
            <p:cNvSpPr txBox="1"/>
            <p:nvPr/>
          </p:nvSpPr>
          <p:spPr>
            <a:xfrm>
              <a:off x="7664069" y="910417"/>
              <a:ext cx="18002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424" name="Google Shape;424;p12"/>
          <p:cNvGraphicFramePr/>
          <p:nvPr/>
        </p:nvGraphicFramePr>
        <p:xfrm>
          <a:off x="694841" y="3774044"/>
          <a:ext cx="1730641" cy="1680289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425" name="Google Shape;425;p12"/>
          <p:cNvSpPr/>
          <p:nvPr/>
        </p:nvSpPr>
        <p:spPr>
          <a:xfrm>
            <a:off x="1140239" y="4229993"/>
            <a:ext cx="813693" cy="81369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12"/>
          <p:cNvSpPr txBox="1"/>
          <p:nvPr/>
        </p:nvSpPr>
        <p:spPr>
          <a:xfrm>
            <a:off x="1171215" y="4423060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12"/>
          <p:cNvSpPr/>
          <p:nvPr/>
        </p:nvSpPr>
        <p:spPr>
          <a:xfrm>
            <a:off x="847179" y="3655985"/>
            <a:ext cx="648072" cy="648072"/>
          </a:xfrm>
          <a:prstGeom prst="ellipse">
            <a:avLst/>
          </a:prstGeom>
          <a:solidFill>
            <a:srgbClr val="CF92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12"/>
          <p:cNvSpPr txBox="1"/>
          <p:nvPr/>
        </p:nvSpPr>
        <p:spPr>
          <a:xfrm>
            <a:off x="861045" y="3779966"/>
            <a:ext cx="6203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9" name="Google Shape;429;p12"/>
          <p:cNvGrpSpPr/>
          <p:nvPr/>
        </p:nvGrpSpPr>
        <p:grpSpPr>
          <a:xfrm>
            <a:off x="2558826" y="4063799"/>
            <a:ext cx="3634049" cy="1100776"/>
            <a:chOff x="7664069" y="2928301"/>
            <a:chExt cx="1800200" cy="1100776"/>
          </a:xfrm>
        </p:grpSpPr>
        <p:sp>
          <p:nvSpPr>
            <p:cNvPr id="430" name="Google Shape;430;p12"/>
            <p:cNvSpPr txBox="1"/>
            <p:nvPr/>
          </p:nvSpPr>
          <p:spPr>
            <a:xfrm>
              <a:off x="7664069" y="3198080"/>
              <a:ext cx="18002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2"/>
            <p:cNvSpPr txBox="1"/>
            <p:nvPr/>
          </p:nvSpPr>
          <p:spPr>
            <a:xfrm>
              <a:off x="7664069" y="2928301"/>
              <a:ext cx="18002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432" name="Google Shape;432;p12"/>
          <p:cNvGraphicFramePr/>
          <p:nvPr/>
        </p:nvGraphicFramePr>
        <p:xfrm>
          <a:off x="6269875" y="1985724"/>
          <a:ext cx="1730641" cy="1680289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433" name="Google Shape;433;p12"/>
          <p:cNvSpPr/>
          <p:nvPr/>
        </p:nvSpPr>
        <p:spPr>
          <a:xfrm>
            <a:off x="6728349" y="2419022"/>
            <a:ext cx="813693" cy="81369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2"/>
          <p:cNvSpPr txBox="1"/>
          <p:nvPr/>
        </p:nvSpPr>
        <p:spPr>
          <a:xfrm>
            <a:off x="6744229" y="2625811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2"/>
          <p:cNvSpPr/>
          <p:nvPr/>
        </p:nvSpPr>
        <p:spPr>
          <a:xfrm>
            <a:off x="6192875" y="1776917"/>
            <a:ext cx="648072" cy="648072"/>
          </a:xfrm>
          <a:prstGeom prst="ellipse">
            <a:avLst/>
          </a:prstGeom>
          <a:solidFill>
            <a:srgbClr val="7767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2"/>
          <p:cNvSpPr txBox="1"/>
          <p:nvPr/>
        </p:nvSpPr>
        <p:spPr>
          <a:xfrm>
            <a:off x="6206741" y="1900898"/>
            <a:ext cx="6203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7" name="Google Shape;437;p12"/>
          <p:cNvGrpSpPr/>
          <p:nvPr/>
        </p:nvGrpSpPr>
        <p:grpSpPr>
          <a:xfrm>
            <a:off x="8133860" y="2275480"/>
            <a:ext cx="3634049" cy="1100776"/>
            <a:chOff x="7664069" y="910417"/>
            <a:chExt cx="1800200" cy="1100776"/>
          </a:xfrm>
        </p:grpSpPr>
        <p:sp>
          <p:nvSpPr>
            <p:cNvPr id="438" name="Google Shape;438;p12"/>
            <p:cNvSpPr txBox="1"/>
            <p:nvPr/>
          </p:nvSpPr>
          <p:spPr>
            <a:xfrm>
              <a:off x="7664069" y="1180196"/>
              <a:ext cx="18002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2"/>
            <p:cNvSpPr txBox="1"/>
            <p:nvPr/>
          </p:nvSpPr>
          <p:spPr>
            <a:xfrm>
              <a:off x="7664069" y="910417"/>
              <a:ext cx="18002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440" name="Google Shape;440;p12"/>
          <p:cNvGraphicFramePr/>
          <p:nvPr/>
        </p:nvGraphicFramePr>
        <p:xfrm>
          <a:off x="6269875" y="3974097"/>
          <a:ext cx="1730641" cy="1680289"/>
        </p:xfrm>
        <a:graphic>
          <a:graphicData uri="http://schemas.openxmlformats.org/drawingml/2006/chart">
            <c:chart r:id="rId6"/>
          </a:graphicData>
        </a:graphic>
      </p:graphicFrame>
      <p:sp>
        <p:nvSpPr>
          <p:cNvPr id="441" name="Google Shape;441;p12"/>
          <p:cNvSpPr/>
          <p:nvPr/>
        </p:nvSpPr>
        <p:spPr>
          <a:xfrm>
            <a:off x="6715273" y="4430046"/>
            <a:ext cx="813693" cy="81369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2"/>
          <p:cNvSpPr txBox="1"/>
          <p:nvPr/>
        </p:nvSpPr>
        <p:spPr>
          <a:xfrm>
            <a:off x="6746249" y="4623113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2"/>
          <p:cNvSpPr/>
          <p:nvPr/>
        </p:nvSpPr>
        <p:spPr>
          <a:xfrm>
            <a:off x="6422213" y="3856038"/>
            <a:ext cx="648072" cy="648072"/>
          </a:xfrm>
          <a:prstGeom prst="ellipse">
            <a:avLst/>
          </a:prstGeom>
          <a:solidFill>
            <a:srgbClr val="CF925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2"/>
          <p:cNvSpPr txBox="1"/>
          <p:nvPr/>
        </p:nvSpPr>
        <p:spPr>
          <a:xfrm>
            <a:off x="6436079" y="3980019"/>
            <a:ext cx="6203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5" name="Google Shape;445;p12"/>
          <p:cNvGrpSpPr/>
          <p:nvPr/>
        </p:nvGrpSpPr>
        <p:grpSpPr>
          <a:xfrm>
            <a:off x="8133860" y="4263852"/>
            <a:ext cx="3634049" cy="1100776"/>
            <a:chOff x="7664069" y="2928301"/>
            <a:chExt cx="1800200" cy="1100776"/>
          </a:xfrm>
        </p:grpSpPr>
        <p:sp>
          <p:nvSpPr>
            <p:cNvPr id="446" name="Google Shape;446;p12"/>
            <p:cNvSpPr txBox="1"/>
            <p:nvPr/>
          </p:nvSpPr>
          <p:spPr>
            <a:xfrm>
              <a:off x="7664069" y="3198080"/>
              <a:ext cx="18002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2"/>
            <p:cNvSpPr txBox="1"/>
            <p:nvPr/>
          </p:nvSpPr>
          <p:spPr>
            <a:xfrm>
              <a:off x="7664069" y="2928301"/>
              <a:ext cx="18002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8" name="Google Shape;448;p12"/>
          <p:cNvSpPr txBox="1"/>
          <p:nvPr/>
        </p:nvSpPr>
        <p:spPr>
          <a:xfrm>
            <a:off x="585201" y="415932"/>
            <a:ext cx="6485084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/>
          </a:p>
        </p:txBody>
      </p:sp>
      <p:pic>
        <p:nvPicPr>
          <p:cNvPr id="449" name="Google Shape;449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569249" y="256426"/>
            <a:ext cx="1383750" cy="114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3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3"/>
          <p:cNvSpPr txBox="1"/>
          <p:nvPr/>
        </p:nvSpPr>
        <p:spPr>
          <a:xfrm>
            <a:off x="5534485" y="4798858"/>
            <a:ext cx="529363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456" name="Google Shape;456;p13"/>
          <p:cNvSpPr txBox="1"/>
          <p:nvPr/>
        </p:nvSpPr>
        <p:spPr>
          <a:xfrm>
            <a:off x="5209211" y="3477271"/>
            <a:ext cx="610449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952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/>
          </a:p>
          <a:p>
            <a:pPr indent="-952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3"/>
          <p:cNvSpPr/>
          <p:nvPr>
            <p:ph idx="2" type="pic"/>
          </p:nvPr>
        </p:nvSpPr>
        <p:spPr>
          <a:xfrm>
            <a:off x="0" y="1"/>
            <a:ext cx="12192000" cy="38840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8" name="Google Shape;458;p13"/>
          <p:cNvSpPr txBox="1"/>
          <p:nvPr/>
        </p:nvSpPr>
        <p:spPr>
          <a:xfrm>
            <a:off x="596526" y="423403"/>
            <a:ext cx="4341598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8000" spcFirstLastPara="1" rIns="24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 Designed</a:t>
            </a:r>
            <a:endParaRPr sz="3600">
              <a:solidFill>
                <a:srgbClr val="3093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9" name="Google Shape;45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21827" y="383899"/>
            <a:ext cx="1383750" cy="114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8507" y="3119576"/>
            <a:ext cx="3357636" cy="26949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4"/>
          <p:cNvSpPr/>
          <p:nvPr/>
        </p:nvSpPr>
        <p:spPr>
          <a:xfrm>
            <a:off x="106063" y="1006068"/>
            <a:ext cx="8955705" cy="6065456"/>
          </a:xfrm>
          <a:custGeom>
            <a:rect b="b" l="l" r="r" t="t"/>
            <a:pathLst>
              <a:path extrusionOk="0" h="250" w="372">
                <a:moveTo>
                  <a:pt x="67" y="169"/>
                </a:moveTo>
                <a:cubicBezTo>
                  <a:pt x="54" y="175"/>
                  <a:pt x="54" y="184"/>
                  <a:pt x="57" y="195"/>
                </a:cubicBezTo>
                <a:cubicBezTo>
                  <a:pt x="60" y="204"/>
                  <a:pt x="64" y="213"/>
                  <a:pt x="68" y="222"/>
                </a:cubicBezTo>
                <a:cubicBezTo>
                  <a:pt x="71" y="227"/>
                  <a:pt x="74" y="232"/>
                  <a:pt x="78" y="237"/>
                </a:cubicBezTo>
                <a:cubicBezTo>
                  <a:pt x="61" y="245"/>
                  <a:pt x="52" y="236"/>
                  <a:pt x="48" y="222"/>
                </a:cubicBezTo>
                <a:cubicBezTo>
                  <a:pt x="43" y="206"/>
                  <a:pt x="39" y="189"/>
                  <a:pt x="34" y="172"/>
                </a:cubicBezTo>
                <a:cubicBezTo>
                  <a:pt x="32" y="172"/>
                  <a:pt x="31" y="172"/>
                  <a:pt x="30" y="172"/>
                </a:cubicBezTo>
                <a:cubicBezTo>
                  <a:pt x="27" y="179"/>
                  <a:pt x="22" y="186"/>
                  <a:pt x="22" y="193"/>
                </a:cubicBezTo>
                <a:cubicBezTo>
                  <a:pt x="22" y="205"/>
                  <a:pt x="25" y="218"/>
                  <a:pt x="27" y="230"/>
                </a:cubicBezTo>
                <a:cubicBezTo>
                  <a:pt x="28" y="235"/>
                  <a:pt x="29" y="239"/>
                  <a:pt x="30" y="244"/>
                </a:cubicBezTo>
                <a:cubicBezTo>
                  <a:pt x="23" y="243"/>
                  <a:pt x="15" y="243"/>
                  <a:pt x="11" y="239"/>
                </a:cubicBezTo>
                <a:cubicBezTo>
                  <a:pt x="7" y="234"/>
                  <a:pt x="5" y="225"/>
                  <a:pt x="4" y="217"/>
                </a:cubicBezTo>
                <a:cubicBezTo>
                  <a:pt x="3" y="203"/>
                  <a:pt x="4" y="188"/>
                  <a:pt x="2" y="174"/>
                </a:cubicBezTo>
                <a:cubicBezTo>
                  <a:pt x="0" y="157"/>
                  <a:pt x="3" y="143"/>
                  <a:pt x="7" y="127"/>
                </a:cubicBezTo>
                <a:cubicBezTo>
                  <a:pt x="11" y="113"/>
                  <a:pt x="7" y="97"/>
                  <a:pt x="6" y="82"/>
                </a:cubicBezTo>
                <a:cubicBezTo>
                  <a:pt x="5" y="72"/>
                  <a:pt x="4" y="62"/>
                  <a:pt x="5" y="52"/>
                </a:cubicBezTo>
                <a:cubicBezTo>
                  <a:pt x="6" y="39"/>
                  <a:pt x="13" y="34"/>
                  <a:pt x="25" y="31"/>
                </a:cubicBezTo>
                <a:cubicBezTo>
                  <a:pt x="55" y="23"/>
                  <a:pt x="82" y="28"/>
                  <a:pt x="111" y="37"/>
                </a:cubicBezTo>
                <a:cubicBezTo>
                  <a:pt x="129" y="42"/>
                  <a:pt x="150" y="38"/>
                  <a:pt x="169" y="38"/>
                </a:cubicBezTo>
                <a:cubicBezTo>
                  <a:pt x="203" y="37"/>
                  <a:pt x="237" y="35"/>
                  <a:pt x="271" y="33"/>
                </a:cubicBezTo>
                <a:cubicBezTo>
                  <a:pt x="277" y="33"/>
                  <a:pt x="283" y="33"/>
                  <a:pt x="285" y="23"/>
                </a:cubicBezTo>
                <a:cubicBezTo>
                  <a:pt x="285" y="20"/>
                  <a:pt x="293" y="19"/>
                  <a:pt x="298" y="16"/>
                </a:cubicBezTo>
                <a:cubicBezTo>
                  <a:pt x="296" y="15"/>
                  <a:pt x="295" y="13"/>
                  <a:pt x="293" y="12"/>
                </a:cubicBezTo>
                <a:cubicBezTo>
                  <a:pt x="302" y="8"/>
                  <a:pt x="311" y="3"/>
                  <a:pt x="318" y="0"/>
                </a:cubicBezTo>
                <a:cubicBezTo>
                  <a:pt x="318" y="0"/>
                  <a:pt x="317" y="4"/>
                  <a:pt x="315" y="10"/>
                </a:cubicBezTo>
                <a:cubicBezTo>
                  <a:pt x="324" y="8"/>
                  <a:pt x="331" y="5"/>
                  <a:pt x="338" y="3"/>
                </a:cubicBezTo>
                <a:cubicBezTo>
                  <a:pt x="336" y="7"/>
                  <a:pt x="333" y="11"/>
                  <a:pt x="329" y="16"/>
                </a:cubicBezTo>
                <a:cubicBezTo>
                  <a:pt x="342" y="31"/>
                  <a:pt x="356" y="47"/>
                  <a:pt x="369" y="63"/>
                </a:cubicBezTo>
                <a:cubicBezTo>
                  <a:pt x="371" y="65"/>
                  <a:pt x="372" y="72"/>
                  <a:pt x="371" y="74"/>
                </a:cubicBezTo>
                <a:cubicBezTo>
                  <a:pt x="366" y="79"/>
                  <a:pt x="360" y="85"/>
                  <a:pt x="354" y="86"/>
                </a:cubicBezTo>
                <a:cubicBezTo>
                  <a:pt x="341" y="88"/>
                  <a:pt x="327" y="87"/>
                  <a:pt x="314" y="87"/>
                </a:cubicBezTo>
                <a:cubicBezTo>
                  <a:pt x="305" y="87"/>
                  <a:pt x="293" y="98"/>
                  <a:pt x="291" y="108"/>
                </a:cubicBezTo>
                <a:cubicBezTo>
                  <a:pt x="287" y="131"/>
                  <a:pt x="277" y="149"/>
                  <a:pt x="255" y="159"/>
                </a:cubicBezTo>
                <a:cubicBezTo>
                  <a:pt x="253" y="160"/>
                  <a:pt x="251" y="163"/>
                  <a:pt x="251" y="165"/>
                </a:cubicBezTo>
                <a:cubicBezTo>
                  <a:pt x="250" y="183"/>
                  <a:pt x="247" y="201"/>
                  <a:pt x="248" y="219"/>
                </a:cubicBezTo>
                <a:cubicBezTo>
                  <a:pt x="248" y="226"/>
                  <a:pt x="256" y="233"/>
                  <a:pt x="260" y="240"/>
                </a:cubicBezTo>
                <a:cubicBezTo>
                  <a:pt x="246" y="246"/>
                  <a:pt x="234" y="240"/>
                  <a:pt x="232" y="224"/>
                </a:cubicBezTo>
                <a:cubicBezTo>
                  <a:pt x="231" y="213"/>
                  <a:pt x="231" y="202"/>
                  <a:pt x="230" y="191"/>
                </a:cubicBezTo>
                <a:cubicBezTo>
                  <a:pt x="230" y="186"/>
                  <a:pt x="229" y="181"/>
                  <a:pt x="228" y="176"/>
                </a:cubicBezTo>
                <a:cubicBezTo>
                  <a:pt x="216" y="189"/>
                  <a:pt x="213" y="214"/>
                  <a:pt x="221" y="231"/>
                </a:cubicBezTo>
                <a:cubicBezTo>
                  <a:pt x="223" y="236"/>
                  <a:pt x="230" y="242"/>
                  <a:pt x="221" y="246"/>
                </a:cubicBezTo>
                <a:cubicBezTo>
                  <a:pt x="213" y="250"/>
                  <a:pt x="204" y="245"/>
                  <a:pt x="202" y="236"/>
                </a:cubicBezTo>
                <a:cubicBezTo>
                  <a:pt x="201" y="229"/>
                  <a:pt x="201" y="221"/>
                  <a:pt x="200" y="214"/>
                </a:cubicBezTo>
                <a:cubicBezTo>
                  <a:pt x="200" y="205"/>
                  <a:pt x="201" y="195"/>
                  <a:pt x="200" y="185"/>
                </a:cubicBezTo>
                <a:cubicBezTo>
                  <a:pt x="200" y="176"/>
                  <a:pt x="199" y="167"/>
                  <a:pt x="197" y="155"/>
                </a:cubicBezTo>
                <a:cubicBezTo>
                  <a:pt x="186" y="155"/>
                  <a:pt x="175" y="155"/>
                  <a:pt x="164" y="155"/>
                </a:cubicBezTo>
                <a:cubicBezTo>
                  <a:pt x="141" y="157"/>
                  <a:pt x="119" y="159"/>
                  <a:pt x="98" y="150"/>
                </a:cubicBezTo>
                <a:cubicBezTo>
                  <a:pt x="92" y="148"/>
                  <a:pt x="80" y="157"/>
                  <a:pt x="78" y="165"/>
                </a:cubicBezTo>
                <a:cubicBezTo>
                  <a:pt x="76" y="174"/>
                  <a:pt x="72" y="174"/>
                  <a:pt x="67" y="169"/>
                </a:cubicBezTo>
                <a:close/>
                <a:moveTo>
                  <a:pt x="14" y="98"/>
                </a:moveTo>
                <a:cubicBezTo>
                  <a:pt x="13" y="98"/>
                  <a:pt x="13" y="98"/>
                  <a:pt x="12" y="98"/>
                </a:cubicBezTo>
                <a:cubicBezTo>
                  <a:pt x="12" y="109"/>
                  <a:pt x="12" y="120"/>
                  <a:pt x="12" y="130"/>
                </a:cubicBezTo>
                <a:cubicBezTo>
                  <a:pt x="13" y="130"/>
                  <a:pt x="15" y="130"/>
                  <a:pt x="16" y="130"/>
                </a:cubicBezTo>
                <a:cubicBezTo>
                  <a:pt x="15" y="119"/>
                  <a:pt x="14" y="109"/>
                  <a:pt x="14" y="98"/>
                </a:cubicBezTo>
                <a:close/>
              </a:path>
            </a:pathLst>
          </a:custGeom>
          <a:solidFill>
            <a:srgbClr val="30937B">
              <a:alpha val="4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4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4"/>
          <p:cNvSpPr/>
          <p:nvPr/>
        </p:nvSpPr>
        <p:spPr>
          <a:xfrm rot="10800000">
            <a:off x="-19878" y="2793076"/>
            <a:ext cx="4064924" cy="4064924"/>
          </a:xfrm>
          <a:prstGeom prst="teardrop">
            <a:avLst>
              <a:gd fmla="val 100000" name="adj"/>
            </a:avLst>
          </a:prstGeom>
          <a:solidFill>
            <a:srgbClr val="C4937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8" name="Google Shape;468;p14"/>
          <p:cNvGrpSpPr/>
          <p:nvPr/>
        </p:nvGrpSpPr>
        <p:grpSpPr>
          <a:xfrm>
            <a:off x="-1932404" y="4393016"/>
            <a:ext cx="6848708" cy="1497974"/>
            <a:chOff x="-471876" y="3104543"/>
            <a:chExt cx="6848708" cy="1497974"/>
          </a:xfrm>
        </p:grpSpPr>
        <p:sp>
          <p:nvSpPr>
            <p:cNvPr id="469" name="Google Shape;469;p14"/>
            <p:cNvSpPr txBox="1"/>
            <p:nvPr/>
          </p:nvSpPr>
          <p:spPr>
            <a:xfrm>
              <a:off x="-471876" y="3104543"/>
              <a:ext cx="575004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Section Break</a:t>
              </a:r>
              <a:endParaRPr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14"/>
            <p:cNvSpPr txBox="1"/>
            <p:nvPr/>
          </p:nvSpPr>
          <p:spPr>
            <a:xfrm>
              <a:off x="626856" y="3935540"/>
              <a:ext cx="5749976" cy="666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Insert the Sub Tittle of </a:t>
              </a:r>
              <a:endParaRPr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Presentation</a:t>
              </a:r>
              <a:endParaRPr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14"/>
          <p:cNvGrpSpPr/>
          <p:nvPr/>
        </p:nvGrpSpPr>
        <p:grpSpPr>
          <a:xfrm>
            <a:off x="9006763" y="2136405"/>
            <a:ext cx="2988374" cy="2788640"/>
            <a:chOff x="2055336" y="1749317"/>
            <a:chExt cx="2988374" cy="2788640"/>
          </a:xfrm>
        </p:grpSpPr>
        <p:sp>
          <p:nvSpPr>
            <p:cNvPr id="472" name="Google Shape;472;p14"/>
            <p:cNvSpPr txBox="1"/>
            <p:nvPr/>
          </p:nvSpPr>
          <p:spPr>
            <a:xfrm>
              <a:off x="2165346" y="1789752"/>
              <a:ext cx="2878364" cy="26776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056768"/>
                  </a:solidFill>
                  <a:latin typeface="Calibri"/>
                  <a:ea typeface="Calibri"/>
                  <a:cs typeface="Calibri"/>
                  <a:sym typeface="Calibri"/>
                </a:rPr>
                <a:t>  You can simply impress your audience and add a unique zing and appeal to your Presentations.  </a:t>
              </a:r>
              <a:endParaRPr sz="2800">
                <a:solidFill>
                  <a:srgbClr val="05676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14"/>
            <p:cNvSpPr/>
            <p:nvPr/>
          </p:nvSpPr>
          <p:spPr>
            <a:xfrm rot="10800000">
              <a:off x="4627762" y="4256389"/>
              <a:ext cx="304444" cy="281568"/>
            </a:xfrm>
            <a:custGeom>
              <a:rect b="b" l="l" r="r" t="t"/>
              <a:pathLst>
                <a:path extrusionOk="0" h="261194" w="282415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5676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14"/>
            <p:cNvSpPr/>
            <p:nvPr/>
          </p:nvSpPr>
          <p:spPr>
            <a:xfrm>
              <a:off x="2055336" y="1749317"/>
              <a:ext cx="304444" cy="281568"/>
            </a:xfrm>
            <a:custGeom>
              <a:rect b="b" l="l" r="r" t="t"/>
              <a:pathLst>
                <a:path extrusionOk="0" h="281568" w="304444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5676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5" name="Google Shape;475;p14"/>
          <p:cNvSpPr txBox="1"/>
          <p:nvPr/>
        </p:nvSpPr>
        <p:spPr>
          <a:xfrm>
            <a:off x="8428329" y="257306"/>
            <a:ext cx="3566808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056768"/>
                </a:solidFill>
                <a:latin typeface="Calibri"/>
                <a:ea typeface="Calibri"/>
                <a:cs typeface="Calibri"/>
                <a:sym typeface="Calibri"/>
              </a:rPr>
              <a:t>AWESOME</a:t>
            </a:r>
            <a:endParaRPr/>
          </a:p>
        </p:txBody>
      </p:sp>
      <p:sp>
        <p:nvSpPr>
          <p:cNvPr id="476" name="Google Shape;476;p14"/>
          <p:cNvSpPr txBox="1"/>
          <p:nvPr/>
        </p:nvSpPr>
        <p:spPr>
          <a:xfrm>
            <a:off x="8428329" y="1006068"/>
            <a:ext cx="3566808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4C661A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endParaRPr b="1" sz="3200">
              <a:solidFill>
                <a:srgbClr val="4C66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5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76721"/>
              </a:buClr>
              <a:buSzPts val="5400"/>
              <a:buNone/>
            </a:pPr>
            <a:r>
              <a:rPr lang="en-US">
                <a:solidFill>
                  <a:srgbClr val="776721"/>
                </a:solidFill>
              </a:rPr>
              <a:t>Infographic Style</a:t>
            </a:r>
            <a:endParaRPr/>
          </a:p>
        </p:txBody>
      </p:sp>
      <p:grpSp>
        <p:nvGrpSpPr>
          <p:cNvPr id="482" name="Google Shape;482;p15"/>
          <p:cNvGrpSpPr/>
          <p:nvPr/>
        </p:nvGrpSpPr>
        <p:grpSpPr>
          <a:xfrm>
            <a:off x="684336" y="1788515"/>
            <a:ext cx="6679610" cy="1477328"/>
            <a:chOff x="3017859" y="4283314"/>
            <a:chExt cx="1249476" cy="1477328"/>
          </a:xfrm>
        </p:grpSpPr>
        <p:sp>
          <p:nvSpPr>
            <p:cNvPr id="483" name="Google Shape;483;p15"/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Easy to change colors, photos and Text. Get a modern PowerPoint  Presentation that is beautifully designed.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You can simply impress your audience and add a unique zing and appeal to your Reports and Presentations with our Templates. Easy to change colors, photos and Text.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5"/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5" name="Google Shape;485;p15"/>
          <p:cNvSpPr/>
          <p:nvPr/>
        </p:nvSpPr>
        <p:spPr>
          <a:xfrm>
            <a:off x="4647134" y="3361378"/>
            <a:ext cx="693414" cy="69341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5676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15"/>
          <p:cNvSpPr/>
          <p:nvPr/>
        </p:nvSpPr>
        <p:spPr>
          <a:xfrm>
            <a:off x="2869427" y="3361378"/>
            <a:ext cx="693414" cy="69341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5"/>
          <p:cNvSpPr/>
          <p:nvPr/>
        </p:nvSpPr>
        <p:spPr>
          <a:xfrm>
            <a:off x="1091720" y="3361378"/>
            <a:ext cx="693414" cy="69341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5"/>
          <p:cNvSpPr/>
          <p:nvPr/>
        </p:nvSpPr>
        <p:spPr>
          <a:xfrm>
            <a:off x="6424841" y="3361378"/>
            <a:ext cx="693414" cy="69341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5676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9" name="Google Shape;489;p15"/>
          <p:cNvGrpSpPr/>
          <p:nvPr/>
        </p:nvGrpSpPr>
        <p:grpSpPr>
          <a:xfrm>
            <a:off x="6100089" y="4222487"/>
            <a:ext cx="1342918" cy="923330"/>
            <a:chOff x="3017859" y="4283314"/>
            <a:chExt cx="1870812" cy="923330"/>
          </a:xfrm>
        </p:grpSpPr>
        <p:sp>
          <p:nvSpPr>
            <p:cNvPr id="490" name="Google Shape;490;p15"/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2" name="Google Shape;492;p15"/>
          <p:cNvGrpSpPr/>
          <p:nvPr/>
        </p:nvGrpSpPr>
        <p:grpSpPr>
          <a:xfrm>
            <a:off x="4299366" y="4180835"/>
            <a:ext cx="1342918" cy="923330"/>
            <a:chOff x="3017859" y="4283314"/>
            <a:chExt cx="1870812" cy="923330"/>
          </a:xfrm>
        </p:grpSpPr>
        <p:sp>
          <p:nvSpPr>
            <p:cNvPr id="493" name="Google Shape;493;p15"/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5" name="Google Shape;495;p15"/>
          <p:cNvGrpSpPr/>
          <p:nvPr/>
        </p:nvGrpSpPr>
        <p:grpSpPr>
          <a:xfrm>
            <a:off x="2514567" y="4177595"/>
            <a:ext cx="1342918" cy="923330"/>
            <a:chOff x="3017859" y="4283314"/>
            <a:chExt cx="1870812" cy="923330"/>
          </a:xfrm>
        </p:grpSpPr>
        <p:sp>
          <p:nvSpPr>
            <p:cNvPr id="496" name="Google Shape;496;p15"/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1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8" name="Google Shape;498;p15"/>
          <p:cNvGrpSpPr/>
          <p:nvPr/>
        </p:nvGrpSpPr>
        <p:grpSpPr>
          <a:xfrm>
            <a:off x="710466" y="4177595"/>
            <a:ext cx="1342918" cy="923330"/>
            <a:chOff x="3017859" y="4283314"/>
            <a:chExt cx="1870812" cy="923330"/>
          </a:xfrm>
        </p:grpSpPr>
        <p:sp>
          <p:nvSpPr>
            <p:cNvPr id="499" name="Google Shape;499;p15"/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1" name="Google Shape;501;p15"/>
          <p:cNvSpPr/>
          <p:nvPr/>
        </p:nvSpPr>
        <p:spPr>
          <a:xfrm>
            <a:off x="12409488" y="8337550"/>
            <a:ext cx="25400" cy="30162"/>
          </a:xfrm>
          <a:custGeom>
            <a:rect b="b" l="l" r="r" t="t"/>
            <a:pathLst>
              <a:path extrusionOk="0" h="8" w="7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0"/>
                  <a:pt x="7" y="1"/>
                  <a:pt x="7" y="1"/>
                </a:cubicBezTo>
                <a:cubicBezTo>
                  <a:pt x="6" y="4"/>
                  <a:pt x="4" y="8"/>
                  <a:pt x="0" y="7"/>
                </a:cubicBezTo>
                <a:cubicBezTo>
                  <a:pt x="0" y="7"/>
                  <a:pt x="0" y="6"/>
                  <a:pt x="0" y="6"/>
                </a:cubicBezTo>
                <a:close/>
              </a:path>
            </a:pathLst>
          </a:custGeom>
          <a:solidFill>
            <a:srgbClr val="5D302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2" name="Google Shape;50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7569504" y="3963633"/>
            <a:ext cx="4313095" cy="2893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2067" y="3431595"/>
            <a:ext cx="569436" cy="580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36192" y="3461148"/>
            <a:ext cx="496464" cy="535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85247" y="3540025"/>
            <a:ext cx="520617" cy="42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47281" y="3524003"/>
            <a:ext cx="448534" cy="40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6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5400"/>
              <a:buNone/>
            </a:pPr>
            <a:r>
              <a:rPr lang="en-US">
                <a:solidFill>
                  <a:srgbClr val="056768"/>
                </a:solidFill>
              </a:rPr>
              <a:t>Infographic Style</a:t>
            </a:r>
            <a:endParaRPr/>
          </a:p>
        </p:txBody>
      </p:sp>
      <p:sp>
        <p:nvSpPr>
          <p:cNvPr id="512" name="Google Shape;512;p16"/>
          <p:cNvSpPr txBox="1"/>
          <p:nvPr/>
        </p:nvSpPr>
        <p:spPr>
          <a:xfrm>
            <a:off x="816541" y="2200192"/>
            <a:ext cx="2833713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Contents A</a:t>
            </a:r>
            <a:endParaRPr b="1" sz="3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6"/>
          <p:cNvSpPr txBox="1"/>
          <p:nvPr/>
        </p:nvSpPr>
        <p:spPr>
          <a:xfrm>
            <a:off x="8715665" y="4103817"/>
            <a:ext cx="2734149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Contents B</a:t>
            </a:r>
            <a:endParaRPr b="1" sz="3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4" name="Google Shape;514;p16"/>
          <p:cNvGrpSpPr/>
          <p:nvPr/>
        </p:nvGrpSpPr>
        <p:grpSpPr>
          <a:xfrm>
            <a:off x="7952398" y="2198938"/>
            <a:ext cx="3522814" cy="868694"/>
            <a:chOff x="60897" y="2097773"/>
            <a:chExt cx="3024336" cy="868694"/>
          </a:xfrm>
        </p:grpSpPr>
        <p:sp>
          <p:nvSpPr>
            <p:cNvPr id="515" name="Google Shape;515;p16"/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6"/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7" name="Google Shape;517;p16"/>
          <p:cNvGrpSpPr/>
          <p:nvPr/>
        </p:nvGrpSpPr>
        <p:grpSpPr>
          <a:xfrm>
            <a:off x="7952398" y="3183089"/>
            <a:ext cx="3522814" cy="868694"/>
            <a:chOff x="60897" y="3081923"/>
            <a:chExt cx="3024336" cy="868694"/>
          </a:xfrm>
        </p:grpSpPr>
        <p:sp>
          <p:nvSpPr>
            <p:cNvPr id="518" name="Google Shape;518;p16"/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6"/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0" name="Google Shape;520;p16"/>
          <p:cNvGrpSpPr/>
          <p:nvPr/>
        </p:nvGrpSpPr>
        <p:grpSpPr>
          <a:xfrm>
            <a:off x="841941" y="2845269"/>
            <a:ext cx="3454342" cy="868694"/>
            <a:chOff x="5940152" y="3724275"/>
            <a:chExt cx="3024336" cy="868694"/>
          </a:xfrm>
        </p:grpSpPr>
        <p:sp>
          <p:nvSpPr>
            <p:cNvPr id="521" name="Google Shape;521;p16"/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16"/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3" name="Google Shape;523;p16"/>
          <p:cNvGrpSpPr/>
          <p:nvPr/>
        </p:nvGrpSpPr>
        <p:grpSpPr>
          <a:xfrm>
            <a:off x="841941" y="3829419"/>
            <a:ext cx="3454342" cy="868694"/>
            <a:chOff x="5940152" y="4708425"/>
            <a:chExt cx="3024336" cy="868694"/>
          </a:xfrm>
        </p:grpSpPr>
        <p:sp>
          <p:nvSpPr>
            <p:cNvPr id="524" name="Google Shape;524;p16"/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6"/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26" name="Google Shape;52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63434" y="3001702"/>
            <a:ext cx="3488964" cy="2828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7"/>
          <p:cNvSpPr/>
          <p:nvPr/>
        </p:nvSpPr>
        <p:spPr>
          <a:xfrm>
            <a:off x="704933" y="3184156"/>
            <a:ext cx="2111771" cy="1042428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2" name="Google Shape;532;p17"/>
          <p:cNvGrpSpPr/>
          <p:nvPr/>
        </p:nvGrpSpPr>
        <p:grpSpPr>
          <a:xfrm>
            <a:off x="9454551" y="4854405"/>
            <a:ext cx="2414174" cy="754117"/>
            <a:chOff x="-475010" y="1129566"/>
            <a:chExt cx="3859356" cy="856491"/>
          </a:xfrm>
        </p:grpSpPr>
        <p:sp>
          <p:nvSpPr>
            <p:cNvPr id="533" name="Google Shape;533;p1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17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535" name="Google Shape;535;p17"/>
          <p:cNvGrpSpPr/>
          <p:nvPr/>
        </p:nvGrpSpPr>
        <p:grpSpPr>
          <a:xfrm>
            <a:off x="9454551" y="1810138"/>
            <a:ext cx="2414174" cy="754117"/>
            <a:chOff x="-475010" y="1129566"/>
            <a:chExt cx="3859356" cy="856491"/>
          </a:xfrm>
        </p:grpSpPr>
        <p:sp>
          <p:nvSpPr>
            <p:cNvPr id="536" name="Google Shape;536;p1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7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538" name="Google Shape;538;p17"/>
          <p:cNvGrpSpPr/>
          <p:nvPr/>
        </p:nvGrpSpPr>
        <p:grpSpPr>
          <a:xfrm>
            <a:off x="558121" y="4854405"/>
            <a:ext cx="2405396" cy="754117"/>
            <a:chOff x="-475010" y="1129566"/>
            <a:chExt cx="3859356" cy="856491"/>
          </a:xfrm>
        </p:grpSpPr>
        <p:sp>
          <p:nvSpPr>
            <p:cNvPr id="539" name="Google Shape;539;p1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7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541" name="Google Shape;541;p17"/>
          <p:cNvGrpSpPr/>
          <p:nvPr/>
        </p:nvGrpSpPr>
        <p:grpSpPr>
          <a:xfrm>
            <a:off x="558121" y="1810138"/>
            <a:ext cx="2405396" cy="754117"/>
            <a:chOff x="-475010" y="1129566"/>
            <a:chExt cx="3859356" cy="856491"/>
          </a:xfrm>
        </p:grpSpPr>
        <p:sp>
          <p:nvSpPr>
            <p:cNvPr id="542" name="Google Shape;542;p1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7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544" name="Google Shape;544;p17"/>
          <p:cNvGrpSpPr/>
          <p:nvPr/>
        </p:nvGrpSpPr>
        <p:grpSpPr>
          <a:xfrm>
            <a:off x="1082140" y="3406604"/>
            <a:ext cx="1357358" cy="597532"/>
            <a:chOff x="3233964" y="1954419"/>
            <a:chExt cx="1410044" cy="678649"/>
          </a:xfrm>
        </p:grpSpPr>
        <p:sp>
          <p:nvSpPr>
            <p:cNvPr id="545" name="Google Shape;545;p1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7" name="Google Shape;547;p17"/>
          <p:cNvSpPr/>
          <p:nvPr/>
        </p:nvSpPr>
        <p:spPr>
          <a:xfrm>
            <a:off x="9606759" y="3184156"/>
            <a:ext cx="2109756" cy="1042428"/>
          </a:xfrm>
          <a:prstGeom prst="rect">
            <a:avLst/>
          </a:prstGeom>
          <a:solidFill>
            <a:srgbClr val="7BD4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8" name="Google Shape;548;p17"/>
          <p:cNvGrpSpPr/>
          <p:nvPr/>
        </p:nvGrpSpPr>
        <p:grpSpPr>
          <a:xfrm>
            <a:off x="9982959" y="3406604"/>
            <a:ext cx="1357358" cy="597532"/>
            <a:chOff x="3233964" y="1954419"/>
            <a:chExt cx="1410044" cy="678649"/>
          </a:xfrm>
        </p:grpSpPr>
        <p:sp>
          <p:nvSpPr>
            <p:cNvPr id="549" name="Google Shape;549;p1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1" name="Google Shape;551;p17"/>
          <p:cNvSpPr txBox="1"/>
          <p:nvPr/>
        </p:nvSpPr>
        <p:spPr>
          <a:xfrm>
            <a:off x="295528" y="23403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5400"/>
              <a:buFont typeface="Arial"/>
              <a:buNone/>
            </a:pPr>
            <a:r>
              <a:rPr b="0" lang="en-US" sz="54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0" sz="54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2" name="Google Shape;552;p17"/>
          <p:cNvGrpSpPr/>
          <p:nvPr/>
        </p:nvGrpSpPr>
        <p:grpSpPr>
          <a:xfrm>
            <a:off x="4194573" y="1492598"/>
            <a:ext cx="3775106" cy="4616591"/>
            <a:chOff x="4668838" y="1898650"/>
            <a:chExt cx="3105151" cy="3797301"/>
          </a:xfrm>
        </p:grpSpPr>
        <p:sp>
          <p:nvSpPr>
            <p:cNvPr id="553" name="Google Shape;553;p17"/>
            <p:cNvSpPr/>
            <p:nvPr/>
          </p:nvSpPr>
          <p:spPr>
            <a:xfrm>
              <a:off x="4668838" y="2243138"/>
              <a:ext cx="1963738" cy="1779588"/>
            </a:xfrm>
            <a:custGeom>
              <a:rect b="b" l="l" r="r" t="t"/>
              <a:pathLst>
                <a:path extrusionOk="0" h="284" w="313">
                  <a:moveTo>
                    <a:pt x="313" y="169"/>
                  </a:moveTo>
                  <a:cubicBezTo>
                    <a:pt x="311" y="189"/>
                    <a:pt x="306" y="207"/>
                    <a:pt x="299" y="223"/>
                  </a:cubicBezTo>
                  <a:cubicBezTo>
                    <a:pt x="294" y="236"/>
                    <a:pt x="293" y="249"/>
                    <a:pt x="294" y="262"/>
                  </a:cubicBezTo>
                  <a:cubicBezTo>
                    <a:pt x="294" y="266"/>
                    <a:pt x="294" y="271"/>
                    <a:pt x="293" y="275"/>
                  </a:cubicBezTo>
                  <a:cubicBezTo>
                    <a:pt x="293" y="280"/>
                    <a:pt x="289" y="283"/>
                    <a:pt x="284" y="283"/>
                  </a:cubicBezTo>
                  <a:cubicBezTo>
                    <a:pt x="279" y="284"/>
                    <a:pt x="275" y="282"/>
                    <a:pt x="273" y="277"/>
                  </a:cubicBezTo>
                  <a:cubicBezTo>
                    <a:pt x="272" y="272"/>
                    <a:pt x="268" y="271"/>
                    <a:pt x="263" y="271"/>
                  </a:cubicBezTo>
                  <a:cubicBezTo>
                    <a:pt x="257" y="271"/>
                    <a:pt x="253" y="268"/>
                    <a:pt x="249" y="264"/>
                  </a:cubicBezTo>
                  <a:cubicBezTo>
                    <a:pt x="243" y="258"/>
                    <a:pt x="237" y="257"/>
                    <a:pt x="229" y="262"/>
                  </a:cubicBezTo>
                  <a:cubicBezTo>
                    <a:pt x="225" y="264"/>
                    <a:pt x="222" y="266"/>
                    <a:pt x="219" y="267"/>
                  </a:cubicBezTo>
                  <a:cubicBezTo>
                    <a:pt x="213" y="270"/>
                    <a:pt x="208" y="269"/>
                    <a:pt x="204" y="263"/>
                  </a:cubicBezTo>
                  <a:cubicBezTo>
                    <a:pt x="199" y="256"/>
                    <a:pt x="198" y="248"/>
                    <a:pt x="198" y="239"/>
                  </a:cubicBezTo>
                  <a:cubicBezTo>
                    <a:pt x="196" y="208"/>
                    <a:pt x="190" y="178"/>
                    <a:pt x="176" y="149"/>
                  </a:cubicBezTo>
                  <a:cubicBezTo>
                    <a:pt x="173" y="143"/>
                    <a:pt x="169" y="137"/>
                    <a:pt x="166" y="131"/>
                  </a:cubicBezTo>
                  <a:cubicBezTo>
                    <a:pt x="160" y="121"/>
                    <a:pt x="151" y="117"/>
                    <a:pt x="140" y="116"/>
                  </a:cubicBezTo>
                  <a:cubicBezTo>
                    <a:pt x="129" y="115"/>
                    <a:pt x="119" y="120"/>
                    <a:pt x="108" y="121"/>
                  </a:cubicBezTo>
                  <a:cubicBezTo>
                    <a:pt x="96" y="121"/>
                    <a:pt x="83" y="122"/>
                    <a:pt x="71" y="121"/>
                  </a:cubicBezTo>
                  <a:cubicBezTo>
                    <a:pt x="61" y="121"/>
                    <a:pt x="53" y="116"/>
                    <a:pt x="47" y="109"/>
                  </a:cubicBezTo>
                  <a:cubicBezTo>
                    <a:pt x="26" y="85"/>
                    <a:pt x="11" y="57"/>
                    <a:pt x="2" y="27"/>
                  </a:cubicBezTo>
                  <a:cubicBezTo>
                    <a:pt x="1" y="22"/>
                    <a:pt x="1" y="18"/>
                    <a:pt x="0" y="13"/>
                  </a:cubicBezTo>
                  <a:cubicBezTo>
                    <a:pt x="0" y="8"/>
                    <a:pt x="2" y="5"/>
                    <a:pt x="7" y="3"/>
                  </a:cubicBezTo>
                  <a:cubicBezTo>
                    <a:pt x="17" y="0"/>
                    <a:pt x="27" y="1"/>
                    <a:pt x="37" y="4"/>
                  </a:cubicBezTo>
                  <a:cubicBezTo>
                    <a:pt x="62" y="10"/>
                    <a:pt x="85" y="21"/>
                    <a:pt x="106" y="37"/>
                  </a:cubicBezTo>
                  <a:cubicBezTo>
                    <a:pt x="114" y="43"/>
                    <a:pt x="124" y="48"/>
                    <a:pt x="135" y="49"/>
                  </a:cubicBezTo>
                  <a:cubicBezTo>
                    <a:pt x="146" y="49"/>
                    <a:pt x="154" y="46"/>
                    <a:pt x="159" y="35"/>
                  </a:cubicBezTo>
                  <a:cubicBezTo>
                    <a:pt x="162" y="29"/>
                    <a:pt x="164" y="23"/>
                    <a:pt x="167" y="18"/>
                  </a:cubicBezTo>
                  <a:cubicBezTo>
                    <a:pt x="170" y="13"/>
                    <a:pt x="173" y="9"/>
                    <a:pt x="176" y="6"/>
                  </a:cubicBezTo>
                  <a:cubicBezTo>
                    <a:pt x="180" y="1"/>
                    <a:pt x="184" y="3"/>
                    <a:pt x="187" y="8"/>
                  </a:cubicBezTo>
                  <a:cubicBezTo>
                    <a:pt x="192" y="18"/>
                    <a:pt x="204" y="22"/>
                    <a:pt x="214" y="16"/>
                  </a:cubicBezTo>
                  <a:cubicBezTo>
                    <a:pt x="217" y="14"/>
                    <a:pt x="220" y="12"/>
                    <a:pt x="223" y="10"/>
                  </a:cubicBezTo>
                  <a:cubicBezTo>
                    <a:pt x="229" y="7"/>
                    <a:pt x="235" y="8"/>
                    <a:pt x="240" y="12"/>
                  </a:cubicBezTo>
                  <a:cubicBezTo>
                    <a:pt x="247" y="17"/>
                    <a:pt x="251" y="24"/>
                    <a:pt x="254" y="31"/>
                  </a:cubicBezTo>
                  <a:cubicBezTo>
                    <a:pt x="256" y="35"/>
                    <a:pt x="257" y="39"/>
                    <a:pt x="259" y="43"/>
                  </a:cubicBezTo>
                  <a:cubicBezTo>
                    <a:pt x="265" y="63"/>
                    <a:pt x="271" y="82"/>
                    <a:pt x="278" y="101"/>
                  </a:cubicBezTo>
                  <a:cubicBezTo>
                    <a:pt x="281" y="110"/>
                    <a:pt x="287" y="118"/>
                    <a:pt x="292" y="126"/>
                  </a:cubicBezTo>
                  <a:cubicBezTo>
                    <a:pt x="297" y="135"/>
                    <a:pt x="303" y="143"/>
                    <a:pt x="308" y="152"/>
                  </a:cubicBezTo>
                  <a:cubicBezTo>
                    <a:pt x="311" y="158"/>
                    <a:pt x="312" y="164"/>
                    <a:pt x="313" y="169"/>
                  </a:cubicBezTo>
                  <a:close/>
                  <a:moveTo>
                    <a:pt x="19" y="19"/>
                  </a:moveTo>
                  <a:cubicBezTo>
                    <a:pt x="19" y="22"/>
                    <a:pt x="19" y="23"/>
                    <a:pt x="19" y="25"/>
                  </a:cubicBezTo>
                  <a:cubicBezTo>
                    <a:pt x="23" y="39"/>
                    <a:pt x="26" y="54"/>
                    <a:pt x="31" y="68"/>
                  </a:cubicBezTo>
                  <a:cubicBezTo>
                    <a:pt x="36" y="83"/>
                    <a:pt x="43" y="97"/>
                    <a:pt x="55" y="107"/>
                  </a:cubicBezTo>
                  <a:cubicBezTo>
                    <a:pt x="68" y="119"/>
                    <a:pt x="86" y="122"/>
                    <a:pt x="100" y="115"/>
                  </a:cubicBezTo>
                  <a:cubicBezTo>
                    <a:pt x="100" y="114"/>
                    <a:pt x="99" y="114"/>
                    <a:pt x="99" y="113"/>
                  </a:cubicBezTo>
                  <a:cubicBezTo>
                    <a:pt x="90" y="91"/>
                    <a:pt x="79" y="70"/>
                    <a:pt x="64" y="51"/>
                  </a:cubicBezTo>
                  <a:cubicBezTo>
                    <a:pt x="56" y="40"/>
                    <a:pt x="48" y="30"/>
                    <a:pt x="36" y="24"/>
                  </a:cubicBezTo>
                  <a:cubicBezTo>
                    <a:pt x="31" y="22"/>
                    <a:pt x="25" y="21"/>
                    <a:pt x="19" y="19"/>
                  </a:cubicBezTo>
                  <a:close/>
                  <a:moveTo>
                    <a:pt x="225" y="82"/>
                  </a:moveTo>
                  <a:cubicBezTo>
                    <a:pt x="231" y="79"/>
                    <a:pt x="234" y="76"/>
                    <a:pt x="236" y="67"/>
                  </a:cubicBezTo>
                  <a:cubicBezTo>
                    <a:pt x="232" y="66"/>
                    <a:pt x="228" y="65"/>
                    <a:pt x="224" y="64"/>
                  </a:cubicBezTo>
                  <a:cubicBezTo>
                    <a:pt x="229" y="72"/>
                    <a:pt x="229" y="75"/>
                    <a:pt x="225" y="82"/>
                  </a:cubicBezTo>
                  <a:close/>
                  <a:moveTo>
                    <a:pt x="214" y="82"/>
                  </a:moveTo>
                  <a:cubicBezTo>
                    <a:pt x="214" y="77"/>
                    <a:pt x="213" y="73"/>
                    <a:pt x="213" y="68"/>
                  </a:cubicBezTo>
                  <a:cubicBezTo>
                    <a:pt x="210" y="71"/>
                    <a:pt x="207" y="74"/>
                    <a:pt x="204" y="77"/>
                  </a:cubicBezTo>
                  <a:cubicBezTo>
                    <a:pt x="208" y="79"/>
                    <a:pt x="211" y="81"/>
                    <a:pt x="214" y="82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7"/>
            <p:cNvSpPr/>
            <p:nvPr/>
          </p:nvSpPr>
          <p:spPr>
            <a:xfrm>
              <a:off x="5214938" y="3221038"/>
              <a:ext cx="1077913" cy="2305050"/>
            </a:xfrm>
            <a:custGeom>
              <a:rect b="b" l="l" r="r" t="t"/>
              <a:pathLst>
                <a:path extrusionOk="0" h="368" w="172">
                  <a:moveTo>
                    <a:pt x="76" y="21"/>
                  </a:moveTo>
                  <a:cubicBezTo>
                    <a:pt x="73" y="16"/>
                    <a:pt x="73" y="6"/>
                    <a:pt x="77" y="2"/>
                  </a:cubicBezTo>
                  <a:cubicBezTo>
                    <a:pt x="80" y="0"/>
                    <a:pt x="82" y="0"/>
                    <a:pt x="84" y="3"/>
                  </a:cubicBezTo>
                  <a:cubicBezTo>
                    <a:pt x="87" y="6"/>
                    <a:pt x="89" y="9"/>
                    <a:pt x="90" y="13"/>
                  </a:cubicBezTo>
                  <a:cubicBezTo>
                    <a:pt x="97" y="28"/>
                    <a:pt x="103" y="44"/>
                    <a:pt x="102" y="61"/>
                  </a:cubicBezTo>
                  <a:cubicBezTo>
                    <a:pt x="102" y="71"/>
                    <a:pt x="102" y="82"/>
                    <a:pt x="103" y="92"/>
                  </a:cubicBezTo>
                  <a:cubicBezTo>
                    <a:pt x="104" y="105"/>
                    <a:pt x="105" y="119"/>
                    <a:pt x="109" y="132"/>
                  </a:cubicBezTo>
                  <a:cubicBezTo>
                    <a:pt x="111" y="141"/>
                    <a:pt x="117" y="150"/>
                    <a:pt x="122" y="159"/>
                  </a:cubicBezTo>
                  <a:cubicBezTo>
                    <a:pt x="129" y="169"/>
                    <a:pt x="134" y="179"/>
                    <a:pt x="136" y="190"/>
                  </a:cubicBezTo>
                  <a:cubicBezTo>
                    <a:pt x="137" y="196"/>
                    <a:pt x="139" y="202"/>
                    <a:pt x="142" y="206"/>
                  </a:cubicBezTo>
                  <a:cubicBezTo>
                    <a:pt x="147" y="214"/>
                    <a:pt x="151" y="223"/>
                    <a:pt x="152" y="232"/>
                  </a:cubicBezTo>
                  <a:cubicBezTo>
                    <a:pt x="152" y="244"/>
                    <a:pt x="157" y="255"/>
                    <a:pt x="163" y="265"/>
                  </a:cubicBezTo>
                  <a:cubicBezTo>
                    <a:pt x="168" y="275"/>
                    <a:pt x="172" y="285"/>
                    <a:pt x="172" y="297"/>
                  </a:cubicBezTo>
                  <a:cubicBezTo>
                    <a:pt x="172" y="304"/>
                    <a:pt x="170" y="311"/>
                    <a:pt x="165" y="316"/>
                  </a:cubicBezTo>
                  <a:cubicBezTo>
                    <a:pt x="161" y="322"/>
                    <a:pt x="160" y="327"/>
                    <a:pt x="162" y="334"/>
                  </a:cubicBezTo>
                  <a:cubicBezTo>
                    <a:pt x="164" y="343"/>
                    <a:pt x="163" y="351"/>
                    <a:pt x="159" y="359"/>
                  </a:cubicBezTo>
                  <a:cubicBezTo>
                    <a:pt x="157" y="363"/>
                    <a:pt x="155" y="368"/>
                    <a:pt x="149" y="367"/>
                  </a:cubicBezTo>
                  <a:cubicBezTo>
                    <a:pt x="143" y="366"/>
                    <a:pt x="141" y="362"/>
                    <a:pt x="140" y="357"/>
                  </a:cubicBezTo>
                  <a:cubicBezTo>
                    <a:pt x="139" y="355"/>
                    <a:pt x="139" y="352"/>
                    <a:pt x="139" y="350"/>
                  </a:cubicBezTo>
                  <a:cubicBezTo>
                    <a:pt x="139" y="341"/>
                    <a:pt x="137" y="334"/>
                    <a:pt x="133" y="326"/>
                  </a:cubicBezTo>
                  <a:cubicBezTo>
                    <a:pt x="129" y="320"/>
                    <a:pt x="126" y="313"/>
                    <a:pt x="122" y="306"/>
                  </a:cubicBezTo>
                  <a:cubicBezTo>
                    <a:pt x="120" y="301"/>
                    <a:pt x="116" y="296"/>
                    <a:pt x="109" y="297"/>
                  </a:cubicBezTo>
                  <a:cubicBezTo>
                    <a:pt x="105" y="297"/>
                    <a:pt x="101" y="298"/>
                    <a:pt x="101" y="303"/>
                  </a:cubicBezTo>
                  <a:cubicBezTo>
                    <a:pt x="100" y="307"/>
                    <a:pt x="103" y="310"/>
                    <a:pt x="107" y="311"/>
                  </a:cubicBezTo>
                  <a:cubicBezTo>
                    <a:pt x="113" y="312"/>
                    <a:pt x="116" y="314"/>
                    <a:pt x="117" y="320"/>
                  </a:cubicBezTo>
                  <a:cubicBezTo>
                    <a:pt x="118" y="324"/>
                    <a:pt x="117" y="327"/>
                    <a:pt x="112" y="328"/>
                  </a:cubicBezTo>
                  <a:cubicBezTo>
                    <a:pt x="109" y="329"/>
                    <a:pt x="108" y="330"/>
                    <a:pt x="108" y="333"/>
                  </a:cubicBezTo>
                  <a:cubicBezTo>
                    <a:pt x="108" y="336"/>
                    <a:pt x="106" y="337"/>
                    <a:pt x="103" y="337"/>
                  </a:cubicBezTo>
                  <a:cubicBezTo>
                    <a:pt x="102" y="337"/>
                    <a:pt x="100" y="337"/>
                    <a:pt x="98" y="337"/>
                  </a:cubicBezTo>
                  <a:cubicBezTo>
                    <a:pt x="93" y="337"/>
                    <a:pt x="91" y="339"/>
                    <a:pt x="91" y="345"/>
                  </a:cubicBezTo>
                  <a:cubicBezTo>
                    <a:pt x="91" y="347"/>
                    <a:pt x="91" y="349"/>
                    <a:pt x="90" y="351"/>
                  </a:cubicBezTo>
                  <a:cubicBezTo>
                    <a:pt x="89" y="355"/>
                    <a:pt x="86" y="358"/>
                    <a:pt x="82" y="359"/>
                  </a:cubicBezTo>
                  <a:cubicBezTo>
                    <a:pt x="78" y="360"/>
                    <a:pt x="74" y="358"/>
                    <a:pt x="72" y="355"/>
                  </a:cubicBezTo>
                  <a:cubicBezTo>
                    <a:pt x="70" y="349"/>
                    <a:pt x="68" y="344"/>
                    <a:pt x="67" y="338"/>
                  </a:cubicBezTo>
                  <a:cubicBezTo>
                    <a:pt x="64" y="324"/>
                    <a:pt x="56" y="314"/>
                    <a:pt x="43" y="308"/>
                  </a:cubicBezTo>
                  <a:cubicBezTo>
                    <a:pt x="40" y="306"/>
                    <a:pt x="38" y="305"/>
                    <a:pt x="35" y="304"/>
                  </a:cubicBezTo>
                  <a:cubicBezTo>
                    <a:pt x="26" y="300"/>
                    <a:pt x="21" y="292"/>
                    <a:pt x="20" y="282"/>
                  </a:cubicBezTo>
                  <a:cubicBezTo>
                    <a:pt x="20" y="275"/>
                    <a:pt x="20" y="267"/>
                    <a:pt x="20" y="259"/>
                  </a:cubicBezTo>
                  <a:cubicBezTo>
                    <a:pt x="19" y="253"/>
                    <a:pt x="16" y="247"/>
                    <a:pt x="10" y="243"/>
                  </a:cubicBezTo>
                  <a:cubicBezTo>
                    <a:pt x="1" y="236"/>
                    <a:pt x="0" y="228"/>
                    <a:pt x="8" y="219"/>
                  </a:cubicBezTo>
                  <a:cubicBezTo>
                    <a:pt x="11" y="216"/>
                    <a:pt x="15" y="212"/>
                    <a:pt x="19" y="210"/>
                  </a:cubicBezTo>
                  <a:cubicBezTo>
                    <a:pt x="29" y="204"/>
                    <a:pt x="34" y="195"/>
                    <a:pt x="35" y="183"/>
                  </a:cubicBezTo>
                  <a:cubicBezTo>
                    <a:pt x="36" y="167"/>
                    <a:pt x="42" y="153"/>
                    <a:pt x="54" y="142"/>
                  </a:cubicBezTo>
                  <a:cubicBezTo>
                    <a:pt x="70" y="128"/>
                    <a:pt x="79" y="110"/>
                    <a:pt x="88" y="93"/>
                  </a:cubicBezTo>
                  <a:cubicBezTo>
                    <a:pt x="91" y="87"/>
                    <a:pt x="91" y="80"/>
                    <a:pt x="91" y="73"/>
                  </a:cubicBezTo>
                  <a:cubicBezTo>
                    <a:pt x="91" y="65"/>
                    <a:pt x="90" y="56"/>
                    <a:pt x="90" y="48"/>
                  </a:cubicBezTo>
                  <a:cubicBezTo>
                    <a:pt x="89" y="39"/>
                    <a:pt x="88" y="31"/>
                    <a:pt x="87" y="22"/>
                  </a:cubicBezTo>
                  <a:cubicBezTo>
                    <a:pt x="85" y="15"/>
                    <a:pt x="84" y="15"/>
                    <a:pt x="79" y="20"/>
                  </a:cubicBezTo>
                  <a:cubicBezTo>
                    <a:pt x="78" y="20"/>
                    <a:pt x="78" y="20"/>
                    <a:pt x="77" y="21"/>
                  </a:cubicBezTo>
                  <a:cubicBezTo>
                    <a:pt x="77" y="21"/>
                    <a:pt x="77" y="21"/>
                    <a:pt x="76" y="21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17"/>
            <p:cNvSpPr/>
            <p:nvPr/>
          </p:nvSpPr>
          <p:spPr>
            <a:xfrm>
              <a:off x="6262688" y="3960813"/>
              <a:ext cx="1260475" cy="1735138"/>
            </a:xfrm>
            <a:custGeom>
              <a:rect b="b" l="l" r="r" t="t"/>
              <a:pathLst>
                <a:path extrusionOk="0" h="277" w="201">
                  <a:moveTo>
                    <a:pt x="183" y="224"/>
                  </a:moveTo>
                  <a:cubicBezTo>
                    <a:pt x="182" y="217"/>
                    <a:pt x="178" y="213"/>
                    <a:pt x="173" y="209"/>
                  </a:cubicBezTo>
                  <a:cubicBezTo>
                    <a:pt x="167" y="205"/>
                    <a:pt x="167" y="202"/>
                    <a:pt x="171" y="197"/>
                  </a:cubicBezTo>
                  <a:cubicBezTo>
                    <a:pt x="174" y="193"/>
                    <a:pt x="178" y="189"/>
                    <a:pt x="180" y="185"/>
                  </a:cubicBezTo>
                  <a:cubicBezTo>
                    <a:pt x="182" y="182"/>
                    <a:pt x="182" y="178"/>
                    <a:pt x="183" y="175"/>
                  </a:cubicBezTo>
                  <a:cubicBezTo>
                    <a:pt x="183" y="174"/>
                    <a:pt x="182" y="174"/>
                    <a:pt x="182" y="173"/>
                  </a:cubicBezTo>
                  <a:cubicBezTo>
                    <a:pt x="178" y="175"/>
                    <a:pt x="175" y="176"/>
                    <a:pt x="171" y="178"/>
                  </a:cubicBezTo>
                  <a:cubicBezTo>
                    <a:pt x="164" y="182"/>
                    <a:pt x="157" y="186"/>
                    <a:pt x="150" y="190"/>
                  </a:cubicBezTo>
                  <a:cubicBezTo>
                    <a:pt x="145" y="192"/>
                    <a:pt x="139" y="193"/>
                    <a:pt x="134" y="194"/>
                  </a:cubicBezTo>
                  <a:cubicBezTo>
                    <a:pt x="129" y="194"/>
                    <a:pt x="127" y="191"/>
                    <a:pt x="126" y="187"/>
                  </a:cubicBezTo>
                  <a:cubicBezTo>
                    <a:pt x="124" y="178"/>
                    <a:pt x="121" y="176"/>
                    <a:pt x="113" y="176"/>
                  </a:cubicBezTo>
                  <a:cubicBezTo>
                    <a:pt x="111" y="176"/>
                    <a:pt x="110" y="176"/>
                    <a:pt x="109" y="176"/>
                  </a:cubicBezTo>
                  <a:cubicBezTo>
                    <a:pt x="98" y="177"/>
                    <a:pt x="97" y="175"/>
                    <a:pt x="94" y="165"/>
                  </a:cubicBezTo>
                  <a:cubicBezTo>
                    <a:pt x="94" y="163"/>
                    <a:pt x="92" y="161"/>
                    <a:pt x="90" y="159"/>
                  </a:cubicBezTo>
                  <a:cubicBezTo>
                    <a:pt x="88" y="160"/>
                    <a:pt x="85" y="161"/>
                    <a:pt x="83" y="164"/>
                  </a:cubicBezTo>
                  <a:cubicBezTo>
                    <a:pt x="79" y="169"/>
                    <a:pt x="77" y="176"/>
                    <a:pt x="76" y="183"/>
                  </a:cubicBezTo>
                  <a:cubicBezTo>
                    <a:pt x="76" y="187"/>
                    <a:pt x="75" y="191"/>
                    <a:pt x="72" y="193"/>
                  </a:cubicBezTo>
                  <a:cubicBezTo>
                    <a:pt x="67" y="197"/>
                    <a:pt x="64" y="203"/>
                    <a:pt x="62" y="209"/>
                  </a:cubicBezTo>
                  <a:cubicBezTo>
                    <a:pt x="61" y="215"/>
                    <a:pt x="58" y="219"/>
                    <a:pt x="53" y="220"/>
                  </a:cubicBezTo>
                  <a:cubicBezTo>
                    <a:pt x="41" y="224"/>
                    <a:pt x="36" y="232"/>
                    <a:pt x="33" y="243"/>
                  </a:cubicBezTo>
                  <a:cubicBezTo>
                    <a:pt x="32" y="249"/>
                    <a:pt x="31" y="255"/>
                    <a:pt x="29" y="261"/>
                  </a:cubicBezTo>
                  <a:cubicBezTo>
                    <a:pt x="27" y="267"/>
                    <a:pt x="24" y="272"/>
                    <a:pt x="21" y="277"/>
                  </a:cubicBezTo>
                  <a:cubicBezTo>
                    <a:pt x="21" y="277"/>
                    <a:pt x="20" y="276"/>
                    <a:pt x="19" y="276"/>
                  </a:cubicBezTo>
                  <a:cubicBezTo>
                    <a:pt x="19" y="273"/>
                    <a:pt x="19" y="270"/>
                    <a:pt x="19" y="267"/>
                  </a:cubicBezTo>
                  <a:cubicBezTo>
                    <a:pt x="19" y="263"/>
                    <a:pt x="19" y="258"/>
                    <a:pt x="19" y="253"/>
                  </a:cubicBezTo>
                  <a:cubicBezTo>
                    <a:pt x="19" y="247"/>
                    <a:pt x="16" y="242"/>
                    <a:pt x="13" y="237"/>
                  </a:cubicBezTo>
                  <a:cubicBezTo>
                    <a:pt x="6" y="226"/>
                    <a:pt x="6" y="220"/>
                    <a:pt x="13" y="210"/>
                  </a:cubicBezTo>
                  <a:cubicBezTo>
                    <a:pt x="17" y="204"/>
                    <a:pt x="18" y="198"/>
                    <a:pt x="15" y="191"/>
                  </a:cubicBezTo>
                  <a:cubicBezTo>
                    <a:pt x="13" y="186"/>
                    <a:pt x="11" y="180"/>
                    <a:pt x="9" y="174"/>
                  </a:cubicBezTo>
                  <a:cubicBezTo>
                    <a:pt x="8" y="168"/>
                    <a:pt x="10" y="163"/>
                    <a:pt x="15" y="158"/>
                  </a:cubicBezTo>
                  <a:cubicBezTo>
                    <a:pt x="20" y="153"/>
                    <a:pt x="24" y="148"/>
                    <a:pt x="28" y="142"/>
                  </a:cubicBezTo>
                  <a:cubicBezTo>
                    <a:pt x="32" y="138"/>
                    <a:pt x="35" y="133"/>
                    <a:pt x="39" y="128"/>
                  </a:cubicBezTo>
                  <a:cubicBezTo>
                    <a:pt x="44" y="121"/>
                    <a:pt x="47" y="114"/>
                    <a:pt x="45" y="105"/>
                  </a:cubicBezTo>
                  <a:cubicBezTo>
                    <a:pt x="39" y="88"/>
                    <a:pt x="44" y="75"/>
                    <a:pt x="59" y="65"/>
                  </a:cubicBezTo>
                  <a:cubicBezTo>
                    <a:pt x="54" y="66"/>
                    <a:pt x="50" y="66"/>
                    <a:pt x="46" y="67"/>
                  </a:cubicBezTo>
                  <a:cubicBezTo>
                    <a:pt x="20" y="72"/>
                    <a:pt x="8" y="86"/>
                    <a:pt x="6" y="112"/>
                  </a:cubicBezTo>
                  <a:cubicBezTo>
                    <a:pt x="5" y="125"/>
                    <a:pt x="6" y="138"/>
                    <a:pt x="6" y="151"/>
                  </a:cubicBezTo>
                  <a:cubicBezTo>
                    <a:pt x="5" y="148"/>
                    <a:pt x="4" y="144"/>
                    <a:pt x="3" y="140"/>
                  </a:cubicBezTo>
                  <a:cubicBezTo>
                    <a:pt x="1" y="128"/>
                    <a:pt x="0" y="116"/>
                    <a:pt x="2" y="103"/>
                  </a:cubicBezTo>
                  <a:cubicBezTo>
                    <a:pt x="7" y="75"/>
                    <a:pt x="25" y="64"/>
                    <a:pt x="49" y="62"/>
                  </a:cubicBezTo>
                  <a:cubicBezTo>
                    <a:pt x="51" y="62"/>
                    <a:pt x="52" y="62"/>
                    <a:pt x="55" y="62"/>
                  </a:cubicBezTo>
                  <a:cubicBezTo>
                    <a:pt x="45" y="58"/>
                    <a:pt x="37" y="55"/>
                    <a:pt x="28" y="52"/>
                  </a:cubicBezTo>
                  <a:cubicBezTo>
                    <a:pt x="28" y="52"/>
                    <a:pt x="28" y="51"/>
                    <a:pt x="28" y="51"/>
                  </a:cubicBezTo>
                  <a:cubicBezTo>
                    <a:pt x="78" y="70"/>
                    <a:pt x="117" y="50"/>
                    <a:pt x="152" y="15"/>
                  </a:cubicBezTo>
                  <a:cubicBezTo>
                    <a:pt x="148" y="20"/>
                    <a:pt x="145" y="25"/>
                    <a:pt x="142" y="30"/>
                  </a:cubicBezTo>
                  <a:cubicBezTo>
                    <a:pt x="149" y="31"/>
                    <a:pt x="155" y="32"/>
                    <a:pt x="162" y="28"/>
                  </a:cubicBezTo>
                  <a:cubicBezTo>
                    <a:pt x="173" y="20"/>
                    <a:pt x="183" y="11"/>
                    <a:pt x="189" y="0"/>
                  </a:cubicBezTo>
                  <a:cubicBezTo>
                    <a:pt x="185" y="15"/>
                    <a:pt x="175" y="26"/>
                    <a:pt x="161" y="32"/>
                  </a:cubicBezTo>
                  <a:cubicBezTo>
                    <a:pt x="167" y="43"/>
                    <a:pt x="172" y="53"/>
                    <a:pt x="177" y="63"/>
                  </a:cubicBezTo>
                  <a:cubicBezTo>
                    <a:pt x="178" y="65"/>
                    <a:pt x="179" y="68"/>
                    <a:pt x="181" y="69"/>
                  </a:cubicBezTo>
                  <a:cubicBezTo>
                    <a:pt x="188" y="76"/>
                    <a:pt x="191" y="86"/>
                    <a:pt x="194" y="95"/>
                  </a:cubicBezTo>
                  <a:cubicBezTo>
                    <a:pt x="201" y="116"/>
                    <a:pt x="199" y="137"/>
                    <a:pt x="196" y="159"/>
                  </a:cubicBezTo>
                  <a:cubicBezTo>
                    <a:pt x="194" y="175"/>
                    <a:pt x="193" y="192"/>
                    <a:pt x="187" y="207"/>
                  </a:cubicBezTo>
                  <a:cubicBezTo>
                    <a:pt x="185" y="212"/>
                    <a:pt x="185" y="218"/>
                    <a:pt x="184" y="223"/>
                  </a:cubicBezTo>
                  <a:cubicBezTo>
                    <a:pt x="184" y="223"/>
                    <a:pt x="183" y="224"/>
                    <a:pt x="183" y="224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7"/>
            <p:cNvSpPr/>
            <p:nvPr/>
          </p:nvSpPr>
          <p:spPr>
            <a:xfrm>
              <a:off x="6858001" y="2211388"/>
              <a:ext cx="388938" cy="939800"/>
            </a:xfrm>
            <a:custGeom>
              <a:rect b="b" l="l" r="r" t="t"/>
              <a:pathLst>
                <a:path extrusionOk="0" h="150" w="62">
                  <a:moveTo>
                    <a:pt x="12" y="72"/>
                  </a:moveTo>
                  <a:cubicBezTo>
                    <a:pt x="15" y="59"/>
                    <a:pt x="17" y="46"/>
                    <a:pt x="19" y="34"/>
                  </a:cubicBezTo>
                  <a:cubicBezTo>
                    <a:pt x="20" y="22"/>
                    <a:pt x="17" y="18"/>
                    <a:pt x="6" y="14"/>
                  </a:cubicBezTo>
                  <a:cubicBezTo>
                    <a:pt x="3" y="13"/>
                    <a:pt x="0" y="13"/>
                    <a:pt x="1" y="9"/>
                  </a:cubicBezTo>
                  <a:cubicBezTo>
                    <a:pt x="1" y="7"/>
                    <a:pt x="4" y="4"/>
                    <a:pt x="6" y="3"/>
                  </a:cubicBezTo>
                  <a:cubicBezTo>
                    <a:pt x="13" y="0"/>
                    <a:pt x="19" y="0"/>
                    <a:pt x="26" y="2"/>
                  </a:cubicBezTo>
                  <a:cubicBezTo>
                    <a:pt x="32" y="4"/>
                    <a:pt x="34" y="9"/>
                    <a:pt x="35" y="13"/>
                  </a:cubicBezTo>
                  <a:cubicBezTo>
                    <a:pt x="36" y="20"/>
                    <a:pt x="37" y="26"/>
                    <a:pt x="38" y="32"/>
                  </a:cubicBezTo>
                  <a:cubicBezTo>
                    <a:pt x="39" y="41"/>
                    <a:pt x="43" y="48"/>
                    <a:pt x="50" y="52"/>
                  </a:cubicBezTo>
                  <a:cubicBezTo>
                    <a:pt x="51" y="53"/>
                    <a:pt x="52" y="54"/>
                    <a:pt x="53" y="54"/>
                  </a:cubicBezTo>
                  <a:cubicBezTo>
                    <a:pt x="61" y="60"/>
                    <a:pt x="62" y="62"/>
                    <a:pt x="56" y="70"/>
                  </a:cubicBezTo>
                  <a:cubicBezTo>
                    <a:pt x="52" y="77"/>
                    <a:pt x="50" y="84"/>
                    <a:pt x="52" y="92"/>
                  </a:cubicBezTo>
                  <a:cubicBezTo>
                    <a:pt x="53" y="97"/>
                    <a:pt x="54" y="101"/>
                    <a:pt x="55" y="105"/>
                  </a:cubicBezTo>
                  <a:cubicBezTo>
                    <a:pt x="56" y="114"/>
                    <a:pt x="56" y="122"/>
                    <a:pt x="53" y="130"/>
                  </a:cubicBezTo>
                  <a:cubicBezTo>
                    <a:pt x="51" y="135"/>
                    <a:pt x="49" y="140"/>
                    <a:pt x="48" y="145"/>
                  </a:cubicBezTo>
                  <a:cubicBezTo>
                    <a:pt x="48" y="149"/>
                    <a:pt x="45" y="150"/>
                    <a:pt x="42" y="148"/>
                  </a:cubicBezTo>
                  <a:cubicBezTo>
                    <a:pt x="37" y="145"/>
                    <a:pt x="32" y="142"/>
                    <a:pt x="30" y="138"/>
                  </a:cubicBezTo>
                  <a:cubicBezTo>
                    <a:pt x="26" y="130"/>
                    <a:pt x="22" y="121"/>
                    <a:pt x="20" y="112"/>
                  </a:cubicBezTo>
                  <a:cubicBezTo>
                    <a:pt x="15" y="99"/>
                    <a:pt x="13" y="86"/>
                    <a:pt x="12" y="72"/>
                  </a:cubicBezTo>
                  <a:close/>
                  <a:moveTo>
                    <a:pt x="39" y="69"/>
                  </a:moveTo>
                  <a:cubicBezTo>
                    <a:pt x="38" y="69"/>
                    <a:pt x="37" y="69"/>
                    <a:pt x="37" y="70"/>
                  </a:cubicBezTo>
                  <a:cubicBezTo>
                    <a:pt x="37" y="73"/>
                    <a:pt x="36" y="78"/>
                    <a:pt x="38" y="79"/>
                  </a:cubicBezTo>
                  <a:cubicBezTo>
                    <a:pt x="41" y="82"/>
                    <a:pt x="46" y="80"/>
                    <a:pt x="50" y="77"/>
                  </a:cubicBezTo>
                  <a:cubicBezTo>
                    <a:pt x="43" y="77"/>
                    <a:pt x="40" y="75"/>
                    <a:pt x="39" y="69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7"/>
            <p:cNvSpPr/>
            <p:nvPr/>
          </p:nvSpPr>
          <p:spPr>
            <a:xfrm>
              <a:off x="6569076" y="3163888"/>
              <a:ext cx="1204913" cy="896938"/>
            </a:xfrm>
            <a:custGeom>
              <a:rect b="b" l="l" r="r" t="t"/>
              <a:pathLst>
                <a:path extrusionOk="0" h="143" w="192">
                  <a:moveTo>
                    <a:pt x="0" y="135"/>
                  </a:moveTo>
                  <a:cubicBezTo>
                    <a:pt x="6" y="141"/>
                    <a:pt x="14" y="141"/>
                    <a:pt x="21" y="138"/>
                  </a:cubicBezTo>
                  <a:cubicBezTo>
                    <a:pt x="35" y="133"/>
                    <a:pt x="49" y="127"/>
                    <a:pt x="63" y="121"/>
                  </a:cubicBezTo>
                  <a:cubicBezTo>
                    <a:pt x="83" y="112"/>
                    <a:pt x="104" y="109"/>
                    <a:pt x="126" y="112"/>
                  </a:cubicBezTo>
                  <a:cubicBezTo>
                    <a:pt x="141" y="114"/>
                    <a:pt x="156" y="112"/>
                    <a:pt x="170" y="108"/>
                  </a:cubicBezTo>
                  <a:cubicBezTo>
                    <a:pt x="182" y="105"/>
                    <a:pt x="185" y="98"/>
                    <a:pt x="178" y="87"/>
                  </a:cubicBezTo>
                  <a:cubicBezTo>
                    <a:pt x="174" y="81"/>
                    <a:pt x="169" y="75"/>
                    <a:pt x="164" y="70"/>
                  </a:cubicBezTo>
                  <a:cubicBezTo>
                    <a:pt x="156" y="62"/>
                    <a:pt x="151" y="53"/>
                    <a:pt x="148" y="43"/>
                  </a:cubicBezTo>
                  <a:cubicBezTo>
                    <a:pt x="142" y="21"/>
                    <a:pt x="129" y="5"/>
                    <a:pt x="105" y="2"/>
                  </a:cubicBezTo>
                  <a:cubicBezTo>
                    <a:pt x="103" y="1"/>
                    <a:pt x="102" y="1"/>
                    <a:pt x="100" y="0"/>
                  </a:cubicBezTo>
                  <a:cubicBezTo>
                    <a:pt x="117" y="0"/>
                    <a:pt x="131" y="5"/>
                    <a:pt x="140" y="18"/>
                  </a:cubicBezTo>
                  <a:cubicBezTo>
                    <a:pt x="147" y="27"/>
                    <a:pt x="151" y="38"/>
                    <a:pt x="157" y="48"/>
                  </a:cubicBezTo>
                  <a:cubicBezTo>
                    <a:pt x="160" y="53"/>
                    <a:pt x="163" y="58"/>
                    <a:pt x="166" y="62"/>
                  </a:cubicBezTo>
                  <a:cubicBezTo>
                    <a:pt x="171" y="67"/>
                    <a:pt x="176" y="72"/>
                    <a:pt x="181" y="77"/>
                  </a:cubicBezTo>
                  <a:cubicBezTo>
                    <a:pt x="183" y="80"/>
                    <a:pt x="185" y="83"/>
                    <a:pt x="186" y="86"/>
                  </a:cubicBezTo>
                  <a:cubicBezTo>
                    <a:pt x="192" y="99"/>
                    <a:pt x="188" y="111"/>
                    <a:pt x="174" y="115"/>
                  </a:cubicBezTo>
                  <a:cubicBezTo>
                    <a:pt x="161" y="118"/>
                    <a:pt x="148" y="119"/>
                    <a:pt x="134" y="120"/>
                  </a:cubicBezTo>
                  <a:cubicBezTo>
                    <a:pt x="126" y="121"/>
                    <a:pt x="117" y="119"/>
                    <a:pt x="108" y="118"/>
                  </a:cubicBezTo>
                  <a:cubicBezTo>
                    <a:pt x="93" y="117"/>
                    <a:pt x="78" y="121"/>
                    <a:pt x="64" y="126"/>
                  </a:cubicBezTo>
                  <a:cubicBezTo>
                    <a:pt x="49" y="131"/>
                    <a:pt x="35" y="137"/>
                    <a:pt x="20" y="141"/>
                  </a:cubicBezTo>
                  <a:cubicBezTo>
                    <a:pt x="13" y="143"/>
                    <a:pt x="5" y="143"/>
                    <a:pt x="0" y="135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17"/>
            <p:cNvSpPr/>
            <p:nvPr/>
          </p:nvSpPr>
          <p:spPr>
            <a:xfrm>
              <a:off x="5240338" y="3829050"/>
              <a:ext cx="357188" cy="650875"/>
            </a:xfrm>
            <a:custGeom>
              <a:rect b="b" l="l" r="r" t="t"/>
              <a:pathLst>
                <a:path extrusionOk="0" h="104" w="57">
                  <a:moveTo>
                    <a:pt x="54" y="8"/>
                  </a:moveTo>
                  <a:cubicBezTo>
                    <a:pt x="57" y="16"/>
                    <a:pt x="56" y="22"/>
                    <a:pt x="52" y="27"/>
                  </a:cubicBezTo>
                  <a:cubicBezTo>
                    <a:pt x="47" y="32"/>
                    <a:pt x="42" y="37"/>
                    <a:pt x="36" y="41"/>
                  </a:cubicBezTo>
                  <a:cubicBezTo>
                    <a:pt x="28" y="45"/>
                    <a:pt x="24" y="51"/>
                    <a:pt x="24" y="61"/>
                  </a:cubicBezTo>
                  <a:cubicBezTo>
                    <a:pt x="25" y="71"/>
                    <a:pt x="22" y="80"/>
                    <a:pt x="16" y="88"/>
                  </a:cubicBezTo>
                  <a:cubicBezTo>
                    <a:pt x="13" y="91"/>
                    <a:pt x="12" y="95"/>
                    <a:pt x="10" y="98"/>
                  </a:cubicBezTo>
                  <a:cubicBezTo>
                    <a:pt x="9" y="100"/>
                    <a:pt x="7" y="102"/>
                    <a:pt x="5" y="103"/>
                  </a:cubicBezTo>
                  <a:cubicBezTo>
                    <a:pt x="4" y="104"/>
                    <a:pt x="2" y="104"/>
                    <a:pt x="1" y="103"/>
                  </a:cubicBezTo>
                  <a:cubicBezTo>
                    <a:pt x="0" y="103"/>
                    <a:pt x="0" y="101"/>
                    <a:pt x="1" y="100"/>
                  </a:cubicBezTo>
                  <a:cubicBezTo>
                    <a:pt x="4" y="86"/>
                    <a:pt x="9" y="74"/>
                    <a:pt x="8" y="60"/>
                  </a:cubicBezTo>
                  <a:cubicBezTo>
                    <a:pt x="8" y="59"/>
                    <a:pt x="9" y="58"/>
                    <a:pt x="9" y="57"/>
                  </a:cubicBezTo>
                  <a:cubicBezTo>
                    <a:pt x="14" y="41"/>
                    <a:pt x="20" y="26"/>
                    <a:pt x="25" y="10"/>
                  </a:cubicBezTo>
                  <a:cubicBezTo>
                    <a:pt x="26" y="7"/>
                    <a:pt x="29" y="5"/>
                    <a:pt x="32" y="2"/>
                  </a:cubicBezTo>
                  <a:cubicBezTo>
                    <a:pt x="35" y="0"/>
                    <a:pt x="40" y="0"/>
                    <a:pt x="41" y="3"/>
                  </a:cubicBezTo>
                  <a:cubicBezTo>
                    <a:pt x="43" y="7"/>
                    <a:pt x="42" y="10"/>
                    <a:pt x="39" y="12"/>
                  </a:cubicBezTo>
                  <a:cubicBezTo>
                    <a:pt x="36" y="14"/>
                    <a:pt x="33" y="15"/>
                    <a:pt x="31" y="17"/>
                  </a:cubicBezTo>
                  <a:cubicBezTo>
                    <a:pt x="29" y="19"/>
                    <a:pt x="29" y="22"/>
                    <a:pt x="28" y="24"/>
                  </a:cubicBezTo>
                  <a:cubicBezTo>
                    <a:pt x="31" y="25"/>
                    <a:pt x="34" y="27"/>
                    <a:pt x="35" y="26"/>
                  </a:cubicBezTo>
                  <a:cubicBezTo>
                    <a:pt x="39" y="24"/>
                    <a:pt x="43" y="20"/>
                    <a:pt x="46" y="17"/>
                  </a:cubicBezTo>
                  <a:cubicBezTo>
                    <a:pt x="49" y="14"/>
                    <a:pt x="51" y="11"/>
                    <a:pt x="54" y="8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17"/>
            <p:cNvSpPr/>
            <p:nvPr/>
          </p:nvSpPr>
          <p:spPr>
            <a:xfrm>
              <a:off x="6726238" y="3365500"/>
              <a:ext cx="338138" cy="312738"/>
            </a:xfrm>
            <a:custGeom>
              <a:rect b="b" l="l" r="r" t="t"/>
              <a:pathLst>
                <a:path extrusionOk="0" h="50" w="54">
                  <a:moveTo>
                    <a:pt x="54" y="50"/>
                  </a:moveTo>
                  <a:cubicBezTo>
                    <a:pt x="50" y="50"/>
                    <a:pt x="45" y="49"/>
                    <a:pt x="41" y="48"/>
                  </a:cubicBezTo>
                  <a:cubicBezTo>
                    <a:pt x="32" y="46"/>
                    <a:pt x="23" y="44"/>
                    <a:pt x="15" y="41"/>
                  </a:cubicBezTo>
                  <a:cubicBezTo>
                    <a:pt x="3" y="36"/>
                    <a:pt x="0" y="21"/>
                    <a:pt x="7" y="10"/>
                  </a:cubicBezTo>
                  <a:cubicBezTo>
                    <a:pt x="12" y="3"/>
                    <a:pt x="26" y="0"/>
                    <a:pt x="33" y="5"/>
                  </a:cubicBezTo>
                  <a:cubicBezTo>
                    <a:pt x="34" y="7"/>
                    <a:pt x="36" y="9"/>
                    <a:pt x="36" y="11"/>
                  </a:cubicBezTo>
                  <a:cubicBezTo>
                    <a:pt x="37" y="21"/>
                    <a:pt x="41" y="28"/>
                    <a:pt x="48" y="34"/>
                  </a:cubicBezTo>
                  <a:cubicBezTo>
                    <a:pt x="53" y="38"/>
                    <a:pt x="54" y="45"/>
                    <a:pt x="54" y="50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7"/>
            <p:cNvSpPr/>
            <p:nvPr/>
          </p:nvSpPr>
          <p:spPr>
            <a:xfrm>
              <a:off x="7040563" y="2149475"/>
              <a:ext cx="244475" cy="319088"/>
            </a:xfrm>
            <a:custGeom>
              <a:rect b="b" l="l" r="r" t="t"/>
              <a:pathLst>
                <a:path extrusionOk="0" h="51" w="39">
                  <a:moveTo>
                    <a:pt x="0" y="10"/>
                  </a:moveTo>
                  <a:cubicBezTo>
                    <a:pt x="8" y="3"/>
                    <a:pt x="18" y="0"/>
                    <a:pt x="30" y="0"/>
                  </a:cubicBezTo>
                  <a:cubicBezTo>
                    <a:pt x="37" y="0"/>
                    <a:pt x="39" y="1"/>
                    <a:pt x="38" y="9"/>
                  </a:cubicBezTo>
                  <a:cubicBezTo>
                    <a:pt x="36" y="17"/>
                    <a:pt x="33" y="25"/>
                    <a:pt x="29" y="33"/>
                  </a:cubicBezTo>
                  <a:cubicBezTo>
                    <a:pt x="26" y="39"/>
                    <a:pt x="21" y="45"/>
                    <a:pt x="17" y="51"/>
                  </a:cubicBezTo>
                  <a:cubicBezTo>
                    <a:pt x="16" y="51"/>
                    <a:pt x="15" y="51"/>
                    <a:pt x="15" y="51"/>
                  </a:cubicBezTo>
                  <a:cubicBezTo>
                    <a:pt x="13" y="44"/>
                    <a:pt x="12" y="37"/>
                    <a:pt x="10" y="31"/>
                  </a:cubicBezTo>
                  <a:cubicBezTo>
                    <a:pt x="9" y="28"/>
                    <a:pt x="9" y="24"/>
                    <a:pt x="8" y="21"/>
                  </a:cubicBezTo>
                  <a:cubicBezTo>
                    <a:pt x="6" y="17"/>
                    <a:pt x="2" y="14"/>
                    <a:pt x="0" y="10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7"/>
            <p:cNvSpPr/>
            <p:nvPr/>
          </p:nvSpPr>
          <p:spPr>
            <a:xfrm>
              <a:off x="5183188" y="3352800"/>
              <a:ext cx="407988" cy="1177925"/>
            </a:xfrm>
            <a:custGeom>
              <a:rect b="b" l="l" r="r" t="t"/>
              <a:pathLst>
                <a:path extrusionOk="0" h="188" w="65">
                  <a:moveTo>
                    <a:pt x="65" y="0"/>
                  </a:moveTo>
                  <a:cubicBezTo>
                    <a:pt x="29" y="58"/>
                    <a:pt x="5" y="119"/>
                    <a:pt x="6" y="188"/>
                  </a:cubicBezTo>
                  <a:cubicBezTo>
                    <a:pt x="0" y="154"/>
                    <a:pt x="4" y="121"/>
                    <a:pt x="14" y="88"/>
                  </a:cubicBezTo>
                  <a:cubicBezTo>
                    <a:pt x="25" y="55"/>
                    <a:pt x="43" y="26"/>
                    <a:pt x="65" y="0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17"/>
            <p:cNvSpPr/>
            <p:nvPr/>
          </p:nvSpPr>
          <p:spPr>
            <a:xfrm>
              <a:off x="5822951" y="1898650"/>
              <a:ext cx="971550" cy="369888"/>
            </a:xfrm>
            <a:custGeom>
              <a:rect b="b" l="l" r="r" t="t"/>
              <a:pathLst>
                <a:path extrusionOk="0" h="59" w="155">
                  <a:moveTo>
                    <a:pt x="0" y="46"/>
                  </a:moveTo>
                  <a:cubicBezTo>
                    <a:pt x="17" y="27"/>
                    <a:pt x="35" y="9"/>
                    <a:pt x="61" y="3"/>
                  </a:cubicBezTo>
                  <a:cubicBezTo>
                    <a:pt x="75" y="0"/>
                    <a:pt x="88" y="6"/>
                    <a:pt x="99" y="13"/>
                  </a:cubicBezTo>
                  <a:cubicBezTo>
                    <a:pt x="109" y="21"/>
                    <a:pt x="118" y="29"/>
                    <a:pt x="128" y="37"/>
                  </a:cubicBezTo>
                  <a:cubicBezTo>
                    <a:pt x="137" y="45"/>
                    <a:pt x="146" y="52"/>
                    <a:pt x="155" y="59"/>
                  </a:cubicBezTo>
                  <a:cubicBezTo>
                    <a:pt x="155" y="59"/>
                    <a:pt x="153" y="59"/>
                    <a:pt x="152" y="58"/>
                  </a:cubicBezTo>
                  <a:cubicBezTo>
                    <a:pt x="143" y="53"/>
                    <a:pt x="134" y="47"/>
                    <a:pt x="125" y="42"/>
                  </a:cubicBezTo>
                  <a:cubicBezTo>
                    <a:pt x="113" y="33"/>
                    <a:pt x="101" y="24"/>
                    <a:pt x="89" y="16"/>
                  </a:cubicBezTo>
                  <a:cubicBezTo>
                    <a:pt x="74" y="7"/>
                    <a:pt x="59" y="9"/>
                    <a:pt x="44" y="16"/>
                  </a:cubicBezTo>
                  <a:cubicBezTo>
                    <a:pt x="30" y="23"/>
                    <a:pt x="17" y="33"/>
                    <a:pt x="6" y="43"/>
                  </a:cubicBezTo>
                  <a:cubicBezTo>
                    <a:pt x="4" y="44"/>
                    <a:pt x="3" y="46"/>
                    <a:pt x="1" y="47"/>
                  </a:cubicBezTo>
                  <a:cubicBezTo>
                    <a:pt x="1" y="47"/>
                    <a:pt x="1" y="46"/>
                    <a:pt x="0" y="46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7"/>
            <p:cNvSpPr/>
            <p:nvPr/>
          </p:nvSpPr>
          <p:spPr>
            <a:xfrm>
              <a:off x="5233988" y="4811713"/>
              <a:ext cx="225425" cy="677863"/>
            </a:xfrm>
            <a:custGeom>
              <a:rect b="b" l="l" r="r" t="t"/>
              <a:pathLst>
                <a:path extrusionOk="0" h="108" w="36">
                  <a:moveTo>
                    <a:pt x="0" y="0"/>
                  </a:moveTo>
                  <a:cubicBezTo>
                    <a:pt x="4" y="10"/>
                    <a:pt x="7" y="21"/>
                    <a:pt x="11" y="31"/>
                  </a:cubicBezTo>
                  <a:cubicBezTo>
                    <a:pt x="15" y="41"/>
                    <a:pt x="20" y="52"/>
                    <a:pt x="25" y="62"/>
                  </a:cubicBezTo>
                  <a:cubicBezTo>
                    <a:pt x="31" y="75"/>
                    <a:pt x="36" y="89"/>
                    <a:pt x="36" y="104"/>
                  </a:cubicBezTo>
                  <a:cubicBezTo>
                    <a:pt x="36" y="105"/>
                    <a:pt x="36" y="106"/>
                    <a:pt x="36" y="107"/>
                  </a:cubicBezTo>
                  <a:cubicBezTo>
                    <a:pt x="35" y="107"/>
                    <a:pt x="35" y="108"/>
                    <a:pt x="35" y="108"/>
                  </a:cubicBezTo>
                  <a:cubicBezTo>
                    <a:pt x="32" y="105"/>
                    <a:pt x="29" y="102"/>
                    <a:pt x="27" y="98"/>
                  </a:cubicBezTo>
                  <a:cubicBezTo>
                    <a:pt x="25" y="95"/>
                    <a:pt x="24" y="90"/>
                    <a:pt x="23" y="86"/>
                  </a:cubicBezTo>
                  <a:cubicBezTo>
                    <a:pt x="19" y="74"/>
                    <a:pt x="15" y="61"/>
                    <a:pt x="10" y="49"/>
                  </a:cubicBezTo>
                  <a:cubicBezTo>
                    <a:pt x="4" y="33"/>
                    <a:pt x="2" y="16"/>
                    <a:pt x="0" y="0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7"/>
            <p:cNvSpPr/>
            <p:nvPr/>
          </p:nvSpPr>
          <p:spPr>
            <a:xfrm>
              <a:off x="7308851" y="3378200"/>
              <a:ext cx="144463" cy="268288"/>
            </a:xfrm>
            <a:custGeom>
              <a:rect b="b" l="l" r="r" t="t"/>
              <a:pathLst>
                <a:path extrusionOk="0" h="43" w="23">
                  <a:moveTo>
                    <a:pt x="16" y="43"/>
                  </a:moveTo>
                  <a:cubicBezTo>
                    <a:pt x="11" y="37"/>
                    <a:pt x="6" y="30"/>
                    <a:pt x="2" y="23"/>
                  </a:cubicBezTo>
                  <a:cubicBezTo>
                    <a:pt x="0" y="18"/>
                    <a:pt x="1" y="12"/>
                    <a:pt x="4" y="7"/>
                  </a:cubicBezTo>
                  <a:cubicBezTo>
                    <a:pt x="7" y="3"/>
                    <a:pt x="12" y="0"/>
                    <a:pt x="15" y="1"/>
                  </a:cubicBezTo>
                  <a:cubicBezTo>
                    <a:pt x="20" y="2"/>
                    <a:pt x="23" y="7"/>
                    <a:pt x="23" y="13"/>
                  </a:cubicBezTo>
                  <a:cubicBezTo>
                    <a:pt x="23" y="15"/>
                    <a:pt x="23" y="18"/>
                    <a:pt x="21" y="20"/>
                  </a:cubicBezTo>
                  <a:cubicBezTo>
                    <a:pt x="17" y="26"/>
                    <a:pt x="16" y="33"/>
                    <a:pt x="17" y="40"/>
                  </a:cubicBezTo>
                  <a:cubicBezTo>
                    <a:pt x="17" y="41"/>
                    <a:pt x="17" y="42"/>
                    <a:pt x="17" y="43"/>
                  </a:cubicBezTo>
                  <a:cubicBezTo>
                    <a:pt x="17" y="43"/>
                    <a:pt x="16" y="43"/>
                    <a:pt x="16" y="43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7"/>
            <p:cNvSpPr/>
            <p:nvPr/>
          </p:nvSpPr>
          <p:spPr>
            <a:xfrm>
              <a:off x="5791201" y="5445125"/>
              <a:ext cx="131763" cy="157163"/>
            </a:xfrm>
            <a:custGeom>
              <a:rect b="b" l="l" r="r" t="t"/>
              <a:pathLst>
                <a:path extrusionOk="0" h="25" w="21">
                  <a:moveTo>
                    <a:pt x="7" y="25"/>
                  </a:moveTo>
                  <a:cubicBezTo>
                    <a:pt x="1" y="19"/>
                    <a:pt x="0" y="8"/>
                    <a:pt x="4" y="4"/>
                  </a:cubicBezTo>
                  <a:cubicBezTo>
                    <a:pt x="7" y="1"/>
                    <a:pt x="10" y="0"/>
                    <a:pt x="13" y="2"/>
                  </a:cubicBezTo>
                  <a:cubicBezTo>
                    <a:pt x="15" y="4"/>
                    <a:pt x="18" y="7"/>
                    <a:pt x="20" y="9"/>
                  </a:cubicBezTo>
                  <a:cubicBezTo>
                    <a:pt x="21" y="11"/>
                    <a:pt x="21" y="15"/>
                    <a:pt x="19" y="16"/>
                  </a:cubicBezTo>
                  <a:cubicBezTo>
                    <a:pt x="15" y="19"/>
                    <a:pt x="11" y="22"/>
                    <a:pt x="7" y="25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7"/>
            <p:cNvSpPr/>
            <p:nvPr/>
          </p:nvSpPr>
          <p:spPr>
            <a:xfrm>
              <a:off x="7153276" y="5194300"/>
              <a:ext cx="80963" cy="93663"/>
            </a:xfrm>
            <a:custGeom>
              <a:rect b="b" l="l" r="r" t="t"/>
              <a:pathLst>
                <a:path extrusionOk="0" h="15" w="13">
                  <a:moveTo>
                    <a:pt x="13" y="4"/>
                  </a:moveTo>
                  <a:cubicBezTo>
                    <a:pt x="12" y="8"/>
                    <a:pt x="11" y="10"/>
                    <a:pt x="9" y="12"/>
                  </a:cubicBezTo>
                  <a:cubicBezTo>
                    <a:pt x="8" y="14"/>
                    <a:pt x="6" y="15"/>
                    <a:pt x="4" y="14"/>
                  </a:cubicBezTo>
                  <a:cubicBezTo>
                    <a:pt x="3" y="13"/>
                    <a:pt x="1" y="11"/>
                    <a:pt x="1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1" y="1"/>
                    <a:pt x="12" y="3"/>
                    <a:pt x="13" y="4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8"/>
          <p:cNvSpPr/>
          <p:nvPr/>
        </p:nvSpPr>
        <p:spPr>
          <a:xfrm>
            <a:off x="0" y="0"/>
            <a:ext cx="4749800" cy="6858000"/>
          </a:xfrm>
          <a:prstGeom prst="rect">
            <a:avLst/>
          </a:prstGeom>
          <a:solidFill>
            <a:srgbClr val="30937B">
              <a:alpha val="4392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2" name="Google Shape;572;p18"/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573" name="Google Shape;573;p18"/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8"/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27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5" name="Google Shape;575;p18"/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18"/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8"/>
          <p:cNvSpPr txBox="1"/>
          <p:nvPr/>
        </p:nvSpPr>
        <p:spPr>
          <a:xfrm>
            <a:off x="566929" y="4637422"/>
            <a:ext cx="3907480" cy="1922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0937B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0" sz="3600">
              <a:solidFill>
                <a:srgbClr val="3093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8"/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8"/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8"/>
          <p:cNvSpPr txBox="1"/>
          <p:nvPr/>
        </p:nvSpPr>
        <p:spPr>
          <a:xfrm>
            <a:off x="5134612" y="4875246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8"/>
          <p:cNvSpPr txBox="1"/>
          <p:nvPr/>
        </p:nvSpPr>
        <p:spPr>
          <a:xfrm>
            <a:off x="5134612" y="5768026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2" name="Google Shape;58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768" y="1118341"/>
            <a:ext cx="4387177" cy="3220965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18"/>
          <p:cNvSpPr txBox="1"/>
          <p:nvPr/>
        </p:nvSpPr>
        <p:spPr>
          <a:xfrm>
            <a:off x="5134612" y="3026420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8"/>
          <p:cNvSpPr txBox="1"/>
          <p:nvPr/>
        </p:nvSpPr>
        <p:spPr>
          <a:xfrm>
            <a:off x="5134612" y="3919200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8"/>
          <p:cNvSpPr txBox="1"/>
          <p:nvPr/>
        </p:nvSpPr>
        <p:spPr>
          <a:xfrm>
            <a:off x="5134612" y="1291205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8"/>
          <p:cNvSpPr txBox="1"/>
          <p:nvPr/>
        </p:nvSpPr>
        <p:spPr>
          <a:xfrm>
            <a:off x="5134612" y="2183985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9"/>
          <p:cNvSpPr/>
          <p:nvPr/>
        </p:nvSpPr>
        <p:spPr>
          <a:xfrm>
            <a:off x="2457256" y="898481"/>
            <a:ext cx="8955705" cy="6065456"/>
          </a:xfrm>
          <a:custGeom>
            <a:rect b="b" l="l" r="r" t="t"/>
            <a:pathLst>
              <a:path extrusionOk="0" h="250" w="372">
                <a:moveTo>
                  <a:pt x="67" y="169"/>
                </a:moveTo>
                <a:cubicBezTo>
                  <a:pt x="54" y="175"/>
                  <a:pt x="54" y="184"/>
                  <a:pt x="57" y="195"/>
                </a:cubicBezTo>
                <a:cubicBezTo>
                  <a:pt x="60" y="204"/>
                  <a:pt x="64" y="213"/>
                  <a:pt x="68" y="222"/>
                </a:cubicBezTo>
                <a:cubicBezTo>
                  <a:pt x="71" y="227"/>
                  <a:pt x="74" y="232"/>
                  <a:pt x="78" y="237"/>
                </a:cubicBezTo>
                <a:cubicBezTo>
                  <a:pt x="61" y="245"/>
                  <a:pt x="52" y="236"/>
                  <a:pt x="48" y="222"/>
                </a:cubicBezTo>
                <a:cubicBezTo>
                  <a:pt x="43" y="206"/>
                  <a:pt x="39" y="189"/>
                  <a:pt x="34" y="172"/>
                </a:cubicBezTo>
                <a:cubicBezTo>
                  <a:pt x="32" y="172"/>
                  <a:pt x="31" y="172"/>
                  <a:pt x="30" y="172"/>
                </a:cubicBezTo>
                <a:cubicBezTo>
                  <a:pt x="27" y="179"/>
                  <a:pt x="22" y="186"/>
                  <a:pt x="22" y="193"/>
                </a:cubicBezTo>
                <a:cubicBezTo>
                  <a:pt x="22" y="205"/>
                  <a:pt x="25" y="218"/>
                  <a:pt x="27" y="230"/>
                </a:cubicBezTo>
                <a:cubicBezTo>
                  <a:pt x="28" y="235"/>
                  <a:pt x="29" y="239"/>
                  <a:pt x="30" y="244"/>
                </a:cubicBezTo>
                <a:cubicBezTo>
                  <a:pt x="23" y="243"/>
                  <a:pt x="15" y="243"/>
                  <a:pt x="11" y="239"/>
                </a:cubicBezTo>
                <a:cubicBezTo>
                  <a:pt x="7" y="234"/>
                  <a:pt x="5" y="225"/>
                  <a:pt x="4" y="217"/>
                </a:cubicBezTo>
                <a:cubicBezTo>
                  <a:pt x="3" y="203"/>
                  <a:pt x="4" y="188"/>
                  <a:pt x="2" y="174"/>
                </a:cubicBezTo>
                <a:cubicBezTo>
                  <a:pt x="0" y="157"/>
                  <a:pt x="3" y="143"/>
                  <a:pt x="7" y="127"/>
                </a:cubicBezTo>
                <a:cubicBezTo>
                  <a:pt x="11" y="113"/>
                  <a:pt x="7" y="97"/>
                  <a:pt x="6" y="82"/>
                </a:cubicBezTo>
                <a:cubicBezTo>
                  <a:pt x="5" y="72"/>
                  <a:pt x="4" y="62"/>
                  <a:pt x="5" y="52"/>
                </a:cubicBezTo>
                <a:cubicBezTo>
                  <a:pt x="6" y="39"/>
                  <a:pt x="13" y="34"/>
                  <a:pt x="25" y="31"/>
                </a:cubicBezTo>
                <a:cubicBezTo>
                  <a:pt x="55" y="23"/>
                  <a:pt x="82" y="28"/>
                  <a:pt x="111" y="37"/>
                </a:cubicBezTo>
                <a:cubicBezTo>
                  <a:pt x="129" y="42"/>
                  <a:pt x="150" y="38"/>
                  <a:pt x="169" y="38"/>
                </a:cubicBezTo>
                <a:cubicBezTo>
                  <a:pt x="203" y="37"/>
                  <a:pt x="237" y="35"/>
                  <a:pt x="271" y="33"/>
                </a:cubicBezTo>
                <a:cubicBezTo>
                  <a:pt x="277" y="33"/>
                  <a:pt x="283" y="33"/>
                  <a:pt x="285" y="23"/>
                </a:cubicBezTo>
                <a:cubicBezTo>
                  <a:pt x="285" y="20"/>
                  <a:pt x="293" y="19"/>
                  <a:pt x="298" y="16"/>
                </a:cubicBezTo>
                <a:cubicBezTo>
                  <a:pt x="296" y="15"/>
                  <a:pt x="295" y="13"/>
                  <a:pt x="293" y="12"/>
                </a:cubicBezTo>
                <a:cubicBezTo>
                  <a:pt x="302" y="8"/>
                  <a:pt x="311" y="3"/>
                  <a:pt x="318" y="0"/>
                </a:cubicBezTo>
                <a:cubicBezTo>
                  <a:pt x="318" y="0"/>
                  <a:pt x="317" y="4"/>
                  <a:pt x="315" y="10"/>
                </a:cubicBezTo>
                <a:cubicBezTo>
                  <a:pt x="324" y="8"/>
                  <a:pt x="331" y="5"/>
                  <a:pt x="338" y="3"/>
                </a:cubicBezTo>
                <a:cubicBezTo>
                  <a:pt x="336" y="7"/>
                  <a:pt x="333" y="11"/>
                  <a:pt x="329" y="16"/>
                </a:cubicBezTo>
                <a:cubicBezTo>
                  <a:pt x="342" y="31"/>
                  <a:pt x="356" y="47"/>
                  <a:pt x="369" y="63"/>
                </a:cubicBezTo>
                <a:cubicBezTo>
                  <a:pt x="371" y="65"/>
                  <a:pt x="372" y="72"/>
                  <a:pt x="371" y="74"/>
                </a:cubicBezTo>
                <a:cubicBezTo>
                  <a:pt x="366" y="79"/>
                  <a:pt x="360" y="85"/>
                  <a:pt x="354" y="86"/>
                </a:cubicBezTo>
                <a:cubicBezTo>
                  <a:pt x="341" y="88"/>
                  <a:pt x="327" y="87"/>
                  <a:pt x="314" y="87"/>
                </a:cubicBezTo>
                <a:cubicBezTo>
                  <a:pt x="305" y="87"/>
                  <a:pt x="293" y="98"/>
                  <a:pt x="291" y="108"/>
                </a:cubicBezTo>
                <a:cubicBezTo>
                  <a:pt x="287" y="131"/>
                  <a:pt x="277" y="149"/>
                  <a:pt x="255" y="159"/>
                </a:cubicBezTo>
                <a:cubicBezTo>
                  <a:pt x="253" y="160"/>
                  <a:pt x="251" y="163"/>
                  <a:pt x="251" y="165"/>
                </a:cubicBezTo>
                <a:cubicBezTo>
                  <a:pt x="250" y="183"/>
                  <a:pt x="247" y="201"/>
                  <a:pt x="248" y="219"/>
                </a:cubicBezTo>
                <a:cubicBezTo>
                  <a:pt x="248" y="226"/>
                  <a:pt x="256" y="233"/>
                  <a:pt x="260" y="240"/>
                </a:cubicBezTo>
                <a:cubicBezTo>
                  <a:pt x="246" y="246"/>
                  <a:pt x="234" y="240"/>
                  <a:pt x="232" y="224"/>
                </a:cubicBezTo>
                <a:cubicBezTo>
                  <a:pt x="231" y="213"/>
                  <a:pt x="231" y="202"/>
                  <a:pt x="230" y="191"/>
                </a:cubicBezTo>
                <a:cubicBezTo>
                  <a:pt x="230" y="186"/>
                  <a:pt x="229" y="181"/>
                  <a:pt x="228" y="176"/>
                </a:cubicBezTo>
                <a:cubicBezTo>
                  <a:pt x="216" y="189"/>
                  <a:pt x="213" y="214"/>
                  <a:pt x="221" y="231"/>
                </a:cubicBezTo>
                <a:cubicBezTo>
                  <a:pt x="223" y="236"/>
                  <a:pt x="230" y="242"/>
                  <a:pt x="221" y="246"/>
                </a:cubicBezTo>
                <a:cubicBezTo>
                  <a:pt x="213" y="250"/>
                  <a:pt x="204" y="245"/>
                  <a:pt x="202" y="236"/>
                </a:cubicBezTo>
                <a:cubicBezTo>
                  <a:pt x="201" y="229"/>
                  <a:pt x="201" y="221"/>
                  <a:pt x="200" y="214"/>
                </a:cubicBezTo>
                <a:cubicBezTo>
                  <a:pt x="200" y="205"/>
                  <a:pt x="201" y="195"/>
                  <a:pt x="200" y="185"/>
                </a:cubicBezTo>
                <a:cubicBezTo>
                  <a:pt x="200" y="176"/>
                  <a:pt x="199" y="167"/>
                  <a:pt x="197" y="155"/>
                </a:cubicBezTo>
                <a:cubicBezTo>
                  <a:pt x="186" y="155"/>
                  <a:pt x="175" y="155"/>
                  <a:pt x="164" y="155"/>
                </a:cubicBezTo>
                <a:cubicBezTo>
                  <a:pt x="141" y="157"/>
                  <a:pt x="119" y="159"/>
                  <a:pt x="98" y="150"/>
                </a:cubicBezTo>
                <a:cubicBezTo>
                  <a:pt x="92" y="148"/>
                  <a:pt x="80" y="157"/>
                  <a:pt x="78" y="165"/>
                </a:cubicBezTo>
                <a:cubicBezTo>
                  <a:pt x="76" y="174"/>
                  <a:pt x="72" y="174"/>
                  <a:pt x="67" y="169"/>
                </a:cubicBezTo>
                <a:close/>
                <a:moveTo>
                  <a:pt x="14" y="98"/>
                </a:moveTo>
                <a:cubicBezTo>
                  <a:pt x="13" y="98"/>
                  <a:pt x="13" y="98"/>
                  <a:pt x="12" y="98"/>
                </a:cubicBezTo>
                <a:cubicBezTo>
                  <a:pt x="12" y="109"/>
                  <a:pt x="12" y="120"/>
                  <a:pt x="12" y="130"/>
                </a:cubicBezTo>
                <a:cubicBezTo>
                  <a:pt x="13" y="130"/>
                  <a:pt x="15" y="130"/>
                  <a:pt x="16" y="130"/>
                </a:cubicBezTo>
                <a:cubicBezTo>
                  <a:pt x="15" y="119"/>
                  <a:pt x="14" y="109"/>
                  <a:pt x="14" y="98"/>
                </a:cubicBezTo>
                <a:close/>
              </a:path>
            </a:pathLst>
          </a:custGeom>
          <a:solidFill>
            <a:srgbClr val="30937B">
              <a:alpha val="4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9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9A28"/>
              </a:buClr>
              <a:buSzPts val="5500"/>
              <a:buNone/>
            </a:pPr>
            <a:r>
              <a:rPr lang="en-US" sz="5500">
                <a:solidFill>
                  <a:srgbClr val="739A28"/>
                </a:solidFill>
              </a:rPr>
              <a:t>Infographic Style</a:t>
            </a:r>
            <a:endParaRPr/>
          </a:p>
        </p:txBody>
      </p:sp>
      <p:sp>
        <p:nvSpPr>
          <p:cNvPr id="593" name="Google Shape;593;p19"/>
          <p:cNvSpPr/>
          <p:nvPr/>
        </p:nvSpPr>
        <p:spPr>
          <a:xfrm rot="10800000">
            <a:off x="9595313" y="1856351"/>
            <a:ext cx="557156" cy="4068000"/>
          </a:xfrm>
          <a:prstGeom prst="roundRect">
            <a:avLst>
              <a:gd fmla="val 50000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9"/>
          <p:cNvSpPr/>
          <p:nvPr/>
        </p:nvSpPr>
        <p:spPr>
          <a:xfrm rot="10800000">
            <a:off x="6308692" y="1856351"/>
            <a:ext cx="557156" cy="4068000"/>
          </a:xfrm>
          <a:prstGeom prst="roundRect">
            <a:avLst>
              <a:gd fmla="val 50000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9"/>
          <p:cNvSpPr/>
          <p:nvPr/>
        </p:nvSpPr>
        <p:spPr>
          <a:xfrm rot="10800000">
            <a:off x="7404232" y="1856351"/>
            <a:ext cx="557156" cy="4068000"/>
          </a:xfrm>
          <a:prstGeom prst="roundRect">
            <a:avLst>
              <a:gd fmla="val 50000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9"/>
          <p:cNvSpPr/>
          <p:nvPr/>
        </p:nvSpPr>
        <p:spPr>
          <a:xfrm rot="10800000">
            <a:off x="8499772" y="1856351"/>
            <a:ext cx="557156" cy="4068000"/>
          </a:xfrm>
          <a:prstGeom prst="roundRect">
            <a:avLst>
              <a:gd fmla="val 50000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19"/>
          <p:cNvSpPr/>
          <p:nvPr/>
        </p:nvSpPr>
        <p:spPr>
          <a:xfrm rot="10800000">
            <a:off x="10690854" y="1856351"/>
            <a:ext cx="557156" cy="4068000"/>
          </a:xfrm>
          <a:prstGeom prst="roundRect">
            <a:avLst>
              <a:gd fmla="val 50000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98" name="Google Shape;598;p19"/>
          <p:cNvGraphicFramePr/>
          <p:nvPr/>
        </p:nvGraphicFramePr>
        <p:xfrm>
          <a:off x="5902412" y="2213520"/>
          <a:ext cx="5754130" cy="3526863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599" name="Google Shape;599;p19"/>
          <p:cNvSpPr/>
          <p:nvPr/>
        </p:nvSpPr>
        <p:spPr>
          <a:xfrm>
            <a:off x="7437078" y="3680035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19"/>
          <p:cNvSpPr/>
          <p:nvPr/>
        </p:nvSpPr>
        <p:spPr>
          <a:xfrm>
            <a:off x="8532716" y="3188879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19"/>
          <p:cNvSpPr/>
          <p:nvPr/>
        </p:nvSpPr>
        <p:spPr>
          <a:xfrm>
            <a:off x="9628354" y="2543639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19"/>
          <p:cNvSpPr/>
          <p:nvPr/>
        </p:nvSpPr>
        <p:spPr>
          <a:xfrm>
            <a:off x="6341440" y="4165787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19"/>
          <p:cNvSpPr/>
          <p:nvPr/>
        </p:nvSpPr>
        <p:spPr>
          <a:xfrm>
            <a:off x="6466669" y="5493253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9"/>
          <p:cNvSpPr/>
          <p:nvPr/>
        </p:nvSpPr>
        <p:spPr>
          <a:xfrm>
            <a:off x="7562210" y="5493253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9"/>
          <p:cNvSpPr/>
          <p:nvPr/>
        </p:nvSpPr>
        <p:spPr>
          <a:xfrm>
            <a:off x="8657751" y="5493253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9"/>
          <p:cNvSpPr/>
          <p:nvPr/>
        </p:nvSpPr>
        <p:spPr>
          <a:xfrm>
            <a:off x="9753292" y="5493253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9"/>
          <p:cNvSpPr txBox="1"/>
          <p:nvPr/>
        </p:nvSpPr>
        <p:spPr>
          <a:xfrm>
            <a:off x="6330957" y="4273711"/>
            <a:ext cx="513813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9"/>
          <p:cNvSpPr txBox="1"/>
          <p:nvPr/>
        </p:nvSpPr>
        <p:spPr>
          <a:xfrm>
            <a:off x="7426595" y="3787961"/>
            <a:ext cx="513813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9"/>
          <p:cNvSpPr txBox="1"/>
          <p:nvPr/>
        </p:nvSpPr>
        <p:spPr>
          <a:xfrm>
            <a:off x="8522233" y="3296804"/>
            <a:ext cx="513813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9"/>
          <p:cNvSpPr txBox="1"/>
          <p:nvPr/>
        </p:nvSpPr>
        <p:spPr>
          <a:xfrm>
            <a:off x="9617871" y="2651564"/>
            <a:ext cx="513813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19"/>
          <p:cNvSpPr txBox="1"/>
          <p:nvPr/>
        </p:nvSpPr>
        <p:spPr>
          <a:xfrm>
            <a:off x="6194231" y="5927912"/>
            <a:ext cx="7860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9"/>
          <p:cNvSpPr txBox="1"/>
          <p:nvPr/>
        </p:nvSpPr>
        <p:spPr>
          <a:xfrm>
            <a:off x="7289772" y="5927912"/>
            <a:ext cx="7860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19"/>
          <p:cNvSpPr txBox="1"/>
          <p:nvPr/>
        </p:nvSpPr>
        <p:spPr>
          <a:xfrm>
            <a:off x="8385313" y="5927912"/>
            <a:ext cx="7860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19"/>
          <p:cNvSpPr txBox="1"/>
          <p:nvPr/>
        </p:nvSpPr>
        <p:spPr>
          <a:xfrm>
            <a:off x="9480854" y="5927912"/>
            <a:ext cx="7860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19"/>
          <p:cNvSpPr/>
          <p:nvPr/>
        </p:nvSpPr>
        <p:spPr>
          <a:xfrm>
            <a:off x="10848832" y="5493253"/>
            <a:ext cx="241200" cy="241200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9"/>
          <p:cNvSpPr/>
          <p:nvPr/>
        </p:nvSpPr>
        <p:spPr>
          <a:xfrm>
            <a:off x="10723992" y="2217579"/>
            <a:ext cx="492846" cy="492846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9"/>
          <p:cNvSpPr txBox="1"/>
          <p:nvPr/>
        </p:nvSpPr>
        <p:spPr>
          <a:xfrm>
            <a:off x="10713509" y="2325504"/>
            <a:ext cx="513813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19"/>
          <p:cNvSpPr txBox="1"/>
          <p:nvPr/>
        </p:nvSpPr>
        <p:spPr>
          <a:xfrm>
            <a:off x="10576394" y="5927912"/>
            <a:ext cx="7860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9" name="Google Shape;619;p19"/>
          <p:cNvGrpSpPr/>
          <p:nvPr/>
        </p:nvGrpSpPr>
        <p:grpSpPr>
          <a:xfrm>
            <a:off x="940743" y="1894419"/>
            <a:ext cx="207464" cy="206152"/>
            <a:chOff x="2411760" y="3708613"/>
            <a:chExt cx="206152" cy="206152"/>
          </a:xfrm>
        </p:grpSpPr>
        <p:sp>
          <p:nvSpPr>
            <p:cNvPr id="620" name="Google Shape;620;p19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9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2" name="Google Shape;622;p19"/>
          <p:cNvGrpSpPr/>
          <p:nvPr/>
        </p:nvGrpSpPr>
        <p:grpSpPr>
          <a:xfrm>
            <a:off x="1201729" y="1841797"/>
            <a:ext cx="4738195" cy="754955"/>
            <a:chOff x="1201728" y="1756072"/>
            <a:chExt cx="4738195" cy="754955"/>
          </a:xfrm>
        </p:grpSpPr>
        <p:sp>
          <p:nvSpPr>
            <p:cNvPr id="623" name="Google Shape;623;p19"/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9"/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625" name="Google Shape;625;p19"/>
          <p:cNvGrpSpPr/>
          <p:nvPr/>
        </p:nvGrpSpPr>
        <p:grpSpPr>
          <a:xfrm>
            <a:off x="940743" y="2784794"/>
            <a:ext cx="207464" cy="206152"/>
            <a:chOff x="2411760" y="3708613"/>
            <a:chExt cx="206152" cy="206152"/>
          </a:xfrm>
        </p:grpSpPr>
        <p:sp>
          <p:nvSpPr>
            <p:cNvPr id="626" name="Google Shape;626;p19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9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8" name="Google Shape;628;p19"/>
          <p:cNvGrpSpPr/>
          <p:nvPr/>
        </p:nvGrpSpPr>
        <p:grpSpPr>
          <a:xfrm>
            <a:off x="1201729" y="2732173"/>
            <a:ext cx="4738195" cy="754955"/>
            <a:chOff x="1201728" y="2646447"/>
            <a:chExt cx="4738195" cy="754955"/>
          </a:xfrm>
        </p:grpSpPr>
        <p:sp>
          <p:nvSpPr>
            <p:cNvPr id="629" name="Google Shape;629;p19"/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9"/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631" name="Google Shape;631;p19"/>
          <p:cNvGrpSpPr/>
          <p:nvPr/>
        </p:nvGrpSpPr>
        <p:grpSpPr>
          <a:xfrm>
            <a:off x="940743" y="3675169"/>
            <a:ext cx="207464" cy="206152"/>
            <a:chOff x="2411760" y="3708613"/>
            <a:chExt cx="206152" cy="206152"/>
          </a:xfrm>
        </p:grpSpPr>
        <p:sp>
          <p:nvSpPr>
            <p:cNvPr id="632" name="Google Shape;632;p19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9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4" name="Google Shape;634;p19"/>
          <p:cNvGrpSpPr/>
          <p:nvPr/>
        </p:nvGrpSpPr>
        <p:grpSpPr>
          <a:xfrm>
            <a:off x="1201729" y="3622547"/>
            <a:ext cx="4738195" cy="754955"/>
            <a:chOff x="1201728" y="3536822"/>
            <a:chExt cx="4738195" cy="754955"/>
          </a:xfrm>
        </p:grpSpPr>
        <p:sp>
          <p:nvSpPr>
            <p:cNvPr id="635" name="Google Shape;635;p19"/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9"/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637" name="Google Shape;637;p19"/>
          <p:cNvGrpSpPr/>
          <p:nvPr/>
        </p:nvGrpSpPr>
        <p:grpSpPr>
          <a:xfrm>
            <a:off x="940743" y="4565544"/>
            <a:ext cx="207464" cy="206152"/>
            <a:chOff x="2411760" y="3708613"/>
            <a:chExt cx="206152" cy="206152"/>
          </a:xfrm>
        </p:grpSpPr>
        <p:sp>
          <p:nvSpPr>
            <p:cNvPr id="638" name="Google Shape;638;p19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9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0" name="Google Shape;640;p19"/>
          <p:cNvGrpSpPr/>
          <p:nvPr/>
        </p:nvGrpSpPr>
        <p:grpSpPr>
          <a:xfrm>
            <a:off x="1201729" y="4512922"/>
            <a:ext cx="4738195" cy="754955"/>
            <a:chOff x="1201728" y="4427197"/>
            <a:chExt cx="4738195" cy="754955"/>
          </a:xfrm>
        </p:grpSpPr>
        <p:sp>
          <p:nvSpPr>
            <p:cNvPr id="641" name="Google Shape;641;p19"/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9"/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643" name="Google Shape;643;p19"/>
          <p:cNvGrpSpPr/>
          <p:nvPr/>
        </p:nvGrpSpPr>
        <p:grpSpPr>
          <a:xfrm>
            <a:off x="940743" y="5455919"/>
            <a:ext cx="207464" cy="206152"/>
            <a:chOff x="2411760" y="3708613"/>
            <a:chExt cx="206152" cy="206152"/>
          </a:xfrm>
        </p:grpSpPr>
        <p:sp>
          <p:nvSpPr>
            <p:cNvPr id="644" name="Google Shape;644;p19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9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6" name="Google Shape;646;p19"/>
          <p:cNvGrpSpPr/>
          <p:nvPr/>
        </p:nvGrpSpPr>
        <p:grpSpPr>
          <a:xfrm>
            <a:off x="1201729" y="5403297"/>
            <a:ext cx="4738195" cy="754955"/>
            <a:chOff x="1201728" y="5317572"/>
            <a:chExt cx="4738195" cy="754955"/>
          </a:xfrm>
        </p:grpSpPr>
        <p:sp>
          <p:nvSpPr>
            <p:cNvPr id="647" name="Google Shape;647;p19"/>
            <p:cNvSpPr txBox="1"/>
            <p:nvPr/>
          </p:nvSpPr>
          <p:spPr>
            <a:xfrm>
              <a:off x="1201728" y="5317572"/>
              <a:ext cx="47381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9"/>
            <p:cNvSpPr txBox="1"/>
            <p:nvPr/>
          </p:nvSpPr>
          <p:spPr>
            <a:xfrm>
              <a:off x="1201728" y="5610862"/>
              <a:ext cx="47381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pic>
        <p:nvPicPr>
          <p:cNvPr id="649" name="Google Shape;64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55264" y="131157"/>
            <a:ext cx="1161604" cy="1029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"/>
          <p:cNvSpPr/>
          <p:nvPr/>
        </p:nvSpPr>
        <p:spPr>
          <a:xfrm>
            <a:off x="5738679" y="1038529"/>
            <a:ext cx="259017" cy="592035"/>
          </a:xfrm>
          <a:custGeom>
            <a:rect b="b" l="l" r="r" t="t"/>
            <a:pathLst>
              <a:path extrusionOk="0" h="492919" w="215653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"/>
          <p:cNvSpPr/>
          <p:nvPr/>
        </p:nvSpPr>
        <p:spPr>
          <a:xfrm>
            <a:off x="5738679" y="2977532"/>
            <a:ext cx="391741" cy="602091"/>
          </a:xfrm>
          <a:custGeom>
            <a:rect b="b" l="l" r="r" t="t"/>
            <a:pathLst>
              <a:path extrusionOk="0" h="501291" w="326157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"/>
          <p:cNvSpPr/>
          <p:nvPr/>
        </p:nvSpPr>
        <p:spPr>
          <a:xfrm>
            <a:off x="5738679" y="3956860"/>
            <a:ext cx="423916" cy="592035"/>
          </a:xfrm>
          <a:custGeom>
            <a:rect b="b" l="l" r="r" t="t"/>
            <a:pathLst>
              <a:path extrusionOk="0" h="492919" w="352946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"/>
          <p:cNvSpPr/>
          <p:nvPr/>
        </p:nvSpPr>
        <p:spPr>
          <a:xfrm>
            <a:off x="5738679" y="4927938"/>
            <a:ext cx="396567" cy="591633"/>
          </a:xfrm>
          <a:custGeom>
            <a:rect b="b" l="l" r="r" t="t"/>
            <a:pathLst>
              <a:path extrusionOk="0" h="492584" w="330175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"/>
          <p:cNvSpPr/>
          <p:nvPr/>
        </p:nvSpPr>
        <p:spPr>
          <a:xfrm>
            <a:off x="5738679" y="2007801"/>
            <a:ext cx="396164" cy="592035"/>
          </a:xfrm>
          <a:custGeom>
            <a:rect b="b" l="l" r="r" t="t"/>
            <a:pathLst>
              <a:path extrusionOk="0" h="492919" w="329840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"/>
          <p:cNvSpPr txBox="1"/>
          <p:nvPr/>
        </p:nvSpPr>
        <p:spPr>
          <a:xfrm>
            <a:off x="6557682" y="1190575"/>
            <a:ext cx="49998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"/>
          <p:cNvSpPr txBox="1"/>
          <p:nvPr/>
        </p:nvSpPr>
        <p:spPr>
          <a:xfrm>
            <a:off x="6557682" y="2164019"/>
            <a:ext cx="49998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"/>
          <p:cNvSpPr txBox="1"/>
          <p:nvPr/>
        </p:nvSpPr>
        <p:spPr>
          <a:xfrm>
            <a:off x="6557682" y="3137463"/>
            <a:ext cx="49998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"/>
          <p:cNvSpPr txBox="1"/>
          <p:nvPr/>
        </p:nvSpPr>
        <p:spPr>
          <a:xfrm>
            <a:off x="6557682" y="4110907"/>
            <a:ext cx="49998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"/>
          <p:cNvSpPr txBox="1"/>
          <p:nvPr/>
        </p:nvSpPr>
        <p:spPr>
          <a:xfrm>
            <a:off x="6557682" y="5084353"/>
            <a:ext cx="49998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"/>
          <p:cNvSpPr txBox="1"/>
          <p:nvPr/>
        </p:nvSpPr>
        <p:spPr>
          <a:xfrm>
            <a:off x="-2916808" y="596211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5400"/>
              <a:buFont typeface="Arial"/>
              <a:buNone/>
            </a:pPr>
            <a:r>
              <a:rPr b="0" lang="en-US" sz="54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Our Team Style</a:t>
            </a:r>
            <a:endParaRPr b="0" sz="54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80258" y="2226857"/>
            <a:ext cx="848849" cy="745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00321" y="217157"/>
            <a:ext cx="1114396" cy="973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0298" y="1630564"/>
            <a:ext cx="4950837" cy="4105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20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5" name="Google Shape;655;p20"/>
          <p:cNvGrpSpPr/>
          <p:nvPr/>
        </p:nvGrpSpPr>
        <p:grpSpPr>
          <a:xfrm>
            <a:off x="811173" y="860004"/>
            <a:ext cx="3046452" cy="1662658"/>
            <a:chOff x="8070434" y="1545803"/>
            <a:chExt cx="2925465" cy="1662658"/>
          </a:xfrm>
        </p:grpSpPr>
        <p:sp>
          <p:nvSpPr>
            <p:cNvPr id="656" name="Google Shape;656;p20"/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  <a:endParaRPr sz="12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0"/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27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8" name="Google Shape;658;p20"/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093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20"/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093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20"/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093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20"/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093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20"/>
          <p:cNvSpPr txBox="1"/>
          <p:nvPr/>
        </p:nvSpPr>
        <p:spPr>
          <a:xfrm>
            <a:off x="4302277" y="453834"/>
            <a:ext cx="3907480" cy="1922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0937B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0" sz="3600">
              <a:solidFill>
                <a:srgbClr val="3093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20"/>
          <p:cNvSpPr/>
          <p:nvPr>
            <p:ph idx="2" type="pic"/>
          </p:nvPr>
        </p:nvSpPr>
        <p:spPr>
          <a:xfrm>
            <a:off x="4227514" y="0"/>
            <a:ext cx="796448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664" name="Google Shape;66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68798" y="2820178"/>
            <a:ext cx="2684485" cy="2734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1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0" name="Google Shape;670;p21"/>
          <p:cNvGrpSpPr/>
          <p:nvPr/>
        </p:nvGrpSpPr>
        <p:grpSpPr>
          <a:xfrm>
            <a:off x="4997760" y="1396372"/>
            <a:ext cx="2612813" cy="1743641"/>
            <a:chOff x="3059831" y="2116291"/>
            <a:chExt cx="2760888" cy="1485796"/>
          </a:xfrm>
        </p:grpSpPr>
        <p:sp>
          <p:nvSpPr>
            <p:cNvPr id="671" name="Google Shape;671;p21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 and Money.  </a:t>
              </a:r>
              <a:endParaRPr/>
            </a:p>
          </p:txBody>
        </p:sp>
        <p:sp>
          <p:nvSpPr>
            <p:cNvPr id="672" name="Google Shape;672;p21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Contents  Here </a:t>
              </a:r>
              <a:endParaRPr b="1" sz="14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3" name="Google Shape;673;p21"/>
          <p:cNvGrpSpPr/>
          <p:nvPr/>
        </p:nvGrpSpPr>
        <p:grpSpPr>
          <a:xfrm>
            <a:off x="8652710" y="1437886"/>
            <a:ext cx="2612813" cy="1743641"/>
            <a:chOff x="3059831" y="2116291"/>
            <a:chExt cx="2760888" cy="1485796"/>
          </a:xfrm>
        </p:grpSpPr>
        <p:sp>
          <p:nvSpPr>
            <p:cNvPr id="674" name="Google Shape;674;p21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 and Money.  </a:t>
              </a:r>
              <a:endParaRPr/>
            </a:p>
          </p:txBody>
        </p:sp>
        <p:sp>
          <p:nvSpPr>
            <p:cNvPr id="675" name="Google Shape;675;p21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Contents  Here </a:t>
              </a:r>
              <a:endParaRPr b="1" sz="14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6" name="Google Shape;676;p21"/>
          <p:cNvGrpSpPr/>
          <p:nvPr/>
        </p:nvGrpSpPr>
        <p:grpSpPr>
          <a:xfrm>
            <a:off x="5014132" y="3511240"/>
            <a:ext cx="2612813" cy="1743641"/>
            <a:chOff x="3059831" y="2116291"/>
            <a:chExt cx="2760888" cy="1485796"/>
          </a:xfrm>
        </p:grpSpPr>
        <p:sp>
          <p:nvSpPr>
            <p:cNvPr id="677" name="Google Shape;677;p21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 and Money.  </a:t>
              </a:r>
              <a:endParaRPr/>
            </a:p>
          </p:txBody>
        </p:sp>
        <p:sp>
          <p:nvSpPr>
            <p:cNvPr id="678" name="Google Shape;678;p21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Contents  Here </a:t>
              </a:r>
              <a:endParaRPr b="1" sz="14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9" name="Google Shape;679;p21"/>
          <p:cNvGrpSpPr/>
          <p:nvPr/>
        </p:nvGrpSpPr>
        <p:grpSpPr>
          <a:xfrm>
            <a:off x="8652711" y="3511240"/>
            <a:ext cx="2612813" cy="1743641"/>
            <a:chOff x="3059831" y="2116291"/>
            <a:chExt cx="2760888" cy="1485796"/>
          </a:xfrm>
        </p:grpSpPr>
        <p:sp>
          <p:nvSpPr>
            <p:cNvPr id="680" name="Google Shape;680;p21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 and Money.  </a:t>
              </a:r>
              <a:endParaRPr/>
            </a:p>
          </p:txBody>
        </p:sp>
        <p:sp>
          <p:nvSpPr>
            <p:cNvPr id="681" name="Google Shape;681;p21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Contents  Here </a:t>
              </a:r>
              <a:endParaRPr b="1" sz="14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2" name="Google Shape;682;p21"/>
          <p:cNvSpPr txBox="1"/>
          <p:nvPr/>
        </p:nvSpPr>
        <p:spPr>
          <a:xfrm>
            <a:off x="258578" y="1780587"/>
            <a:ext cx="29797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3" name="Google Shape;683;p21"/>
          <p:cNvGrpSpPr/>
          <p:nvPr/>
        </p:nvGrpSpPr>
        <p:grpSpPr>
          <a:xfrm>
            <a:off x="258578" y="442605"/>
            <a:ext cx="3433328" cy="1166461"/>
            <a:chOff x="3862980" y="5108508"/>
            <a:chExt cx="3433328" cy="1166461"/>
          </a:xfrm>
        </p:grpSpPr>
        <p:sp>
          <p:nvSpPr>
            <p:cNvPr id="684" name="Google Shape;684;p21"/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AWESOME</a:t>
              </a:r>
              <a:endParaRPr/>
            </a:p>
          </p:txBody>
        </p:sp>
        <p:sp>
          <p:nvSpPr>
            <p:cNvPr id="685" name="Google Shape;685;p21"/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6" name="Google Shape;686;p21"/>
          <p:cNvSpPr txBox="1"/>
          <p:nvPr/>
        </p:nvSpPr>
        <p:spPr>
          <a:xfrm>
            <a:off x="279799" y="2309707"/>
            <a:ext cx="316678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 and Money.  </a:t>
            </a:r>
            <a:endParaRPr/>
          </a:p>
        </p:txBody>
      </p:sp>
      <p:pic>
        <p:nvPicPr>
          <p:cNvPr id="687" name="Google Shape;68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7103" y="3488131"/>
            <a:ext cx="2631194" cy="2734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22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2"/>
          <p:cNvSpPr txBox="1"/>
          <p:nvPr/>
        </p:nvSpPr>
        <p:spPr>
          <a:xfrm>
            <a:off x="5341178" y="3893058"/>
            <a:ext cx="5515012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56768"/>
                </a:solidFill>
                <a:latin typeface="Arial Rounded"/>
                <a:ea typeface="Arial Rounded"/>
                <a:cs typeface="Arial Rounded"/>
                <a:sym typeface="Arial Rounded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694" name="Google Shape;694;p22"/>
          <p:cNvSpPr/>
          <p:nvPr/>
        </p:nvSpPr>
        <p:spPr>
          <a:xfrm>
            <a:off x="-63500" y="3613150"/>
            <a:ext cx="6043613" cy="3244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22"/>
          <p:cNvSpPr/>
          <p:nvPr>
            <p:ph idx="2" type="pic"/>
          </p:nvPr>
        </p:nvSpPr>
        <p:spPr>
          <a:xfrm>
            <a:off x="0" y="1"/>
            <a:ext cx="12192000" cy="38840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6" name="Google Shape;696;p22"/>
          <p:cNvSpPr txBox="1"/>
          <p:nvPr/>
        </p:nvSpPr>
        <p:spPr>
          <a:xfrm>
            <a:off x="234373" y="280019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8000" spcFirstLastPara="1" rIns="24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8F7362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 Designed</a:t>
            </a:r>
            <a:endParaRPr sz="3600">
              <a:solidFill>
                <a:srgbClr val="8F736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7" name="Google Shape;69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4391" y="2330562"/>
            <a:ext cx="4371617" cy="3820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23"/>
          <p:cNvSpPr/>
          <p:nvPr/>
        </p:nvSpPr>
        <p:spPr>
          <a:xfrm>
            <a:off x="296562" y="5921818"/>
            <a:ext cx="8155460" cy="936182"/>
          </a:xfrm>
          <a:prstGeom prst="ellipse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3" name="Google Shape;703;p23"/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704" name="Google Shape;704;p23"/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3"/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27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6" name="Google Shape;706;p23"/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23"/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23"/>
          <p:cNvSpPr txBox="1"/>
          <p:nvPr/>
        </p:nvSpPr>
        <p:spPr>
          <a:xfrm>
            <a:off x="566929" y="409337"/>
            <a:ext cx="3907480" cy="1922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0" sz="36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23"/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23"/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1" name="Google Shape;71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7903" y="3439422"/>
            <a:ext cx="6853011" cy="3179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" name="Google Shape;71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12947" y="4079158"/>
            <a:ext cx="3596929" cy="2668689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24"/>
          <p:cNvSpPr txBox="1"/>
          <p:nvPr/>
        </p:nvSpPr>
        <p:spPr>
          <a:xfrm rot="-5400000">
            <a:off x="-2083117" y="2906913"/>
            <a:ext cx="6164031" cy="10441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grpSp>
        <p:nvGrpSpPr>
          <p:cNvPr id="718" name="Google Shape;718;p24"/>
          <p:cNvGrpSpPr/>
          <p:nvPr/>
        </p:nvGrpSpPr>
        <p:grpSpPr>
          <a:xfrm>
            <a:off x="6784836" y="670680"/>
            <a:ext cx="4685903" cy="1377966"/>
            <a:chOff x="8070434" y="1645829"/>
            <a:chExt cx="2925465" cy="1377966"/>
          </a:xfrm>
        </p:grpSpPr>
        <p:sp>
          <p:nvSpPr>
            <p:cNvPr id="719" name="Google Shape;719;p24"/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4"/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1" name="Google Shape;721;p24"/>
          <p:cNvSpPr txBox="1"/>
          <p:nvPr/>
        </p:nvSpPr>
        <p:spPr>
          <a:xfrm>
            <a:off x="6784836" y="2451512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256B54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256B54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256B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24"/>
          <p:cNvSpPr txBox="1"/>
          <p:nvPr/>
        </p:nvSpPr>
        <p:spPr>
          <a:xfrm>
            <a:off x="6784836" y="3149919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256B54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256B54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256B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24"/>
          <p:cNvSpPr txBox="1"/>
          <p:nvPr/>
        </p:nvSpPr>
        <p:spPr>
          <a:xfrm>
            <a:off x="6784836" y="3848326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256B54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256B54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256B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24"/>
          <p:cNvSpPr txBox="1"/>
          <p:nvPr/>
        </p:nvSpPr>
        <p:spPr>
          <a:xfrm>
            <a:off x="6784836" y="4546734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256B54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256B54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256B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4"/>
          <p:cNvSpPr txBox="1"/>
          <p:nvPr/>
        </p:nvSpPr>
        <p:spPr>
          <a:xfrm>
            <a:off x="6613364" y="5437255"/>
            <a:ext cx="1799583" cy="859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56B54"/>
                </a:solidFill>
                <a:latin typeface="Arial"/>
                <a:ea typeface="Arial"/>
                <a:cs typeface="Arial"/>
                <a:sym typeface="Arial"/>
              </a:rPr>
              <a:t>Portfolio Designed</a:t>
            </a:r>
            <a:endParaRPr/>
          </a:p>
        </p:txBody>
      </p:sp>
      <p:sp>
        <p:nvSpPr>
          <p:cNvPr id="726" name="Google Shape;726;p24"/>
          <p:cNvSpPr/>
          <p:nvPr>
            <p:ph idx="2" type="pic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25"/>
          <p:cNvSpPr/>
          <p:nvPr/>
        </p:nvSpPr>
        <p:spPr>
          <a:xfrm>
            <a:off x="0" y="6116595"/>
            <a:ext cx="12192001" cy="741405"/>
          </a:xfrm>
          <a:prstGeom prst="rect">
            <a:avLst/>
          </a:prstGeom>
          <a:solidFill>
            <a:srgbClr val="C493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25"/>
          <p:cNvSpPr txBox="1"/>
          <p:nvPr/>
        </p:nvSpPr>
        <p:spPr>
          <a:xfrm>
            <a:off x="624957" y="1290240"/>
            <a:ext cx="3096000" cy="396000"/>
          </a:xfrm>
          <a:prstGeom prst="rect">
            <a:avLst/>
          </a:prstGeom>
          <a:solidFill>
            <a:srgbClr val="538A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733" name="Google Shape;733;p25"/>
          <p:cNvSpPr txBox="1"/>
          <p:nvPr/>
        </p:nvSpPr>
        <p:spPr>
          <a:xfrm>
            <a:off x="624956" y="1707228"/>
            <a:ext cx="3790131" cy="1204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734" name="Google Shape;734;p25"/>
          <p:cNvSpPr/>
          <p:nvPr/>
        </p:nvSpPr>
        <p:spPr>
          <a:xfrm>
            <a:off x="624956" y="3498505"/>
            <a:ext cx="43434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25"/>
          <p:cNvSpPr/>
          <p:nvPr>
            <p:ph idx="2" type="pic"/>
          </p:nvPr>
        </p:nvSpPr>
        <p:spPr>
          <a:xfrm>
            <a:off x="4968356" y="1"/>
            <a:ext cx="7223645" cy="655801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736" name="Google Shape;73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7425" y="4683212"/>
            <a:ext cx="4099829" cy="2086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6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4400"/>
              <a:buNone/>
            </a:pPr>
            <a:r>
              <a:rPr lang="en-US" sz="4400">
                <a:solidFill>
                  <a:srgbClr val="056768"/>
                </a:solidFill>
              </a:rPr>
              <a:t>Infographic Style</a:t>
            </a:r>
            <a:endParaRPr/>
          </a:p>
        </p:txBody>
      </p:sp>
      <p:sp>
        <p:nvSpPr>
          <p:cNvPr id="742" name="Google Shape;742;p26"/>
          <p:cNvSpPr/>
          <p:nvPr/>
        </p:nvSpPr>
        <p:spPr>
          <a:xfrm>
            <a:off x="6653628" y="4560986"/>
            <a:ext cx="68481" cy="166310"/>
          </a:xfrm>
          <a:custGeom>
            <a:rect b="b" l="l" r="r" t="t"/>
            <a:pathLst>
              <a:path extrusionOk="0" h="161925" w="66675">
                <a:moveTo>
                  <a:pt x="8572" y="0"/>
                </a:moveTo>
                <a:cubicBezTo>
                  <a:pt x="38100" y="51435"/>
                  <a:pt x="56197" y="107632"/>
                  <a:pt x="66675" y="165735"/>
                </a:cubicBezTo>
                <a:cubicBezTo>
                  <a:pt x="44768" y="113347"/>
                  <a:pt x="21907" y="60960"/>
                  <a:pt x="0" y="8572"/>
                </a:cubicBezTo>
                <a:cubicBezTo>
                  <a:pt x="1905" y="5715"/>
                  <a:pt x="4763" y="2857"/>
                  <a:pt x="8572" y="0"/>
                </a:cubicBezTo>
                <a:close/>
              </a:path>
            </a:pathLst>
          </a:custGeom>
          <a:solidFill>
            <a:srgbClr val="C6C6C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3" name="Google Shape;743;p26"/>
          <p:cNvGrpSpPr/>
          <p:nvPr/>
        </p:nvGrpSpPr>
        <p:grpSpPr>
          <a:xfrm>
            <a:off x="632945" y="1668646"/>
            <a:ext cx="11249654" cy="4234197"/>
            <a:chOff x="817892" y="1760260"/>
            <a:chExt cx="10530707" cy="4362830"/>
          </a:xfrm>
        </p:grpSpPr>
        <p:grpSp>
          <p:nvGrpSpPr>
            <p:cNvPr id="744" name="Google Shape;744;p26"/>
            <p:cNvGrpSpPr/>
            <p:nvPr/>
          </p:nvGrpSpPr>
          <p:grpSpPr>
            <a:xfrm>
              <a:off x="8252599" y="1760260"/>
              <a:ext cx="3096000" cy="1037971"/>
              <a:chOff x="910640" y="3014284"/>
              <a:chExt cx="1527408" cy="2596135"/>
            </a:xfrm>
          </p:grpSpPr>
          <p:sp>
            <p:nvSpPr>
              <p:cNvPr id="745" name="Google Shape;745;p26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26"/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7" name="Google Shape;747;p26"/>
            <p:cNvGrpSpPr/>
            <p:nvPr/>
          </p:nvGrpSpPr>
          <p:grpSpPr>
            <a:xfrm>
              <a:off x="8252599" y="3414994"/>
              <a:ext cx="3096000" cy="1037971"/>
              <a:chOff x="910640" y="3014284"/>
              <a:chExt cx="1527408" cy="2596135"/>
            </a:xfrm>
          </p:grpSpPr>
          <p:sp>
            <p:nvSpPr>
              <p:cNvPr id="748" name="Google Shape;748;p26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26"/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0" name="Google Shape;750;p26"/>
            <p:cNvGrpSpPr/>
            <p:nvPr/>
          </p:nvGrpSpPr>
          <p:grpSpPr>
            <a:xfrm>
              <a:off x="8252599" y="5085119"/>
              <a:ext cx="3096000" cy="1037971"/>
              <a:chOff x="910640" y="3014284"/>
              <a:chExt cx="1527408" cy="2596137"/>
            </a:xfrm>
          </p:grpSpPr>
          <p:sp>
            <p:nvSpPr>
              <p:cNvPr id="751" name="Google Shape;751;p26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26"/>
              <p:cNvSpPr txBox="1"/>
              <p:nvPr/>
            </p:nvSpPr>
            <p:spPr>
              <a:xfrm>
                <a:off x="910640" y="3531960"/>
                <a:ext cx="1527408" cy="20784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3" name="Google Shape;753;p26"/>
            <p:cNvGrpSpPr/>
            <p:nvPr/>
          </p:nvGrpSpPr>
          <p:grpSpPr>
            <a:xfrm>
              <a:off x="817892" y="1760260"/>
              <a:ext cx="3096000" cy="1037971"/>
              <a:chOff x="910640" y="3014284"/>
              <a:chExt cx="1527408" cy="2596135"/>
            </a:xfrm>
          </p:grpSpPr>
          <p:sp>
            <p:nvSpPr>
              <p:cNvPr id="754" name="Google Shape;754;p26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26"/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6" name="Google Shape;756;p26"/>
            <p:cNvGrpSpPr/>
            <p:nvPr/>
          </p:nvGrpSpPr>
          <p:grpSpPr>
            <a:xfrm>
              <a:off x="817892" y="3422690"/>
              <a:ext cx="3096000" cy="1037971"/>
              <a:chOff x="910640" y="3014284"/>
              <a:chExt cx="1527408" cy="2596135"/>
            </a:xfrm>
          </p:grpSpPr>
          <p:sp>
            <p:nvSpPr>
              <p:cNvPr id="757" name="Google Shape;757;p26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26"/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9" name="Google Shape;759;p26"/>
            <p:cNvGrpSpPr/>
            <p:nvPr/>
          </p:nvGrpSpPr>
          <p:grpSpPr>
            <a:xfrm>
              <a:off x="817892" y="5085118"/>
              <a:ext cx="3096000" cy="1037971"/>
              <a:chOff x="910640" y="3014284"/>
              <a:chExt cx="1527408" cy="2596135"/>
            </a:xfrm>
          </p:grpSpPr>
          <p:sp>
            <p:nvSpPr>
              <p:cNvPr id="760" name="Google Shape;760;p26"/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26"/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62" name="Google Shape;762;p26"/>
          <p:cNvSpPr/>
          <p:nvPr/>
        </p:nvSpPr>
        <p:spPr>
          <a:xfrm>
            <a:off x="3287338" y="4428904"/>
            <a:ext cx="336698" cy="476863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26"/>
          <p:cNvSpPr/>
          <p:nvPr/>
        </p:nvSpPr>
        <p:spPr>
          <a:xfrm>
            <a:off x="3287338" y="2754025"/>
            <a:ext cx="336698" cy="476863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26"/>
          <p:cNvSpPr/>
          <p:nvPr/>
        </p:nvSpPr>
        <p:spPr>
          <a:xfrm>
            <a:off x="3319088" y="1144598"/>
            <a:ext cx="336698" cy="476863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26"/>
          <p:cNvSpPr/>
          <p:nvPr/>
        </p:nvSpPr>
        <p:spPr>
          <a:xfrm>
            <a:off x="8912170" y="4428904"/>
            <a:ext cx="336698" cy="476863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26"/>
          <p:cNvSpPr/>
          <p:nvPr/>
        </p:nvSpPr>
        <p:spPr>
          <a:xfrm>
            <a:off x="8912170" y="2795893"/>
            <a:ext cx="336698" cy="476863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26"/>
          <p:cNvSpPr/>
          <p:nvPr/>
        </p:nvSpPr>
        <p:spPr>
          <a:xfrm>
            <a:off x="8912170" y="1053788"/>
            <a:ext cx="336698" cy="476863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8" name="Google Shape;76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4237" y="1383029"/>
            <a:ext cx="2563348" cy="5297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27"/>
          <p:cNvSpPr txBox="1"/>
          <p:nvPr/>
        </p:nvSpPr>
        <p:spPr>
          <a:xfrm>
            <a:off x="620838" y="543804"/>
            <a:ext cx="5903913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4800"/>
              <a:buFont typeface="Arial"/>
              <a:buNone/>
            </a:pPr>
            <a:r>
              <a:rPr b="1" lang="en-US" sz="48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56768"/>
              </a:buClr>
              <a:buSzPts val="4800"/>
              <a:buFont typeface="Arial"/>
              <a:buNone/>
            </a:pPr>
            <a:r>
              <a:rPr b="1" lang="en-US" sz="48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TEMPLATES</a:t>
            </a:r>
            <a:endParaRPr b="1" sz="48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27"/>
          <p:cNvSpPr txBox="1"/>
          <p:nvPr/>
        </p:nvSpPr>
        <p:spPr>
          <a:xfrm>
            <a:off x="850811" y="3104012"/>
            <a:ext cx="3721189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775" name="Google Shape;775;p27"/>
          <p:cNvSpPr txBox="1"/>
          <p:nvPr/>
        </p:nvSpPr>
        <p:spPr>
          <a:xfrm>
            <a:off x="828766" y="2321501"/>
            <a:ext cx="372118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27"/>
          <p:cNvSpPr txBox="1"/>
          <p:nvPr/>
        </p:nvSpPr>
        <p:spPr>
          <a:xfrm>
            <a:off x="828765" y="4552673"/>
            <a:ext cx="3721189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777" name="Google Shape;777;p27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8" name="Google Shape;77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8343" y="543804"/>
            <a:ext cx="5327451" cy="6253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28"/>
          <p:cNvSpPr/>
          <p:nvPr/>
        </p:nvSpPr>
        <p:spPr>
          <a:xfrm>
            <a:off x="1" y="1567"/>
            <a:ext cx="12192000" cy="760820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28"/>
          <p:cNvSpPr/>
          <p:nvPr/>
        </p:nvSpPr>
        <p:spPr>
          <a:xfrm>
            <a:off x="8002512" y="1272139"/>
            <a:ext cx="4194628" cy="4333601"/>
          </a:xfrm>
          <a:custGeom>
            <a:rect b="b" l="l" r="r" t="t"/>
            <a:pathLst>
              <a:path extrusionOk="0" h="4333601" w="4194628">
                <a:moveTo>
                  <a:pt x="779861" y="0"/>
                </a:moveTo>
                <a:lnTo>
                  <a:pt x="4194628" y="0"/>
                </a:lnTo>
                <a:lnTo>
                  <a:pt x="4194628" y="4333601"/>
                </a:lnTo>
                <a:lnTo>
                  <a:pt x="0" y="4333601"/>
                </a:ln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28"/>
          <p:cNvSpPr/>
          <p:nvPr/>
        </p:nvSpPr>
        <p:spPr>
          <a:xfrm>
            <a:off x="0" y="1277784"/>
            <a:ext cx="4204103" cy="4328169"/>
          </a:xfrm>
          <a:custGeom>
            <a:rect b="b" l="l" r="r" t="t"/>
            <a:pathLst>
              <a:path extrusionOk="0" h="4328169" w="4204103">
                <a:moveTo>
                  <a:pt x="0" y="0"/>
                </a:moveTo>
                <a:lnTo>
                  <a:pt x="4204103" y="4559"/>
                </a:lnTo>
                <a:lnTo>
                  <a:pt x="3401521" y="4328051"/>
                </a:lnTo>
                <a:lnTo>
                  <a:pt x="0" y="4328169"/>
                </a:ln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28"/>
          <p:cNvSpPr txBox="1"/>
          <p:nvPr/>
        </p:nvSpPr>
        <p:spPr>
          <a:xfrm>
            <a:off x="324720" y="4872456"/>
            <a:ext cx="2970841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i="1"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8"/>
          <p:cNvSpPr txBox="1"/>
          <p:nvPr/>
        </p:nvSpPr>
        <p:spPr>
          <a:xfrm>
            <a:off x="544059" y="4111634"/>
            <a:ext cx="2970842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i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8"/>
          <p:cNvSpPr txBox="1"/>
          <p:nvPr/>
        </p:nvSpPr>
        <p:spPr>
          <a:xfrm>
            <a:off x="8211107" y="4872456"/>
            <a:ext cx="2970841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i="1"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28"/>
          <p:cNvSpPr txBox="1"/>
          <p:nvPr/>
        </p:nvSpPr>
        <p:spPr>
          <a:xfrm>
            <a:off x="8430446" y="4111634"/>
            <a:ext cx="2970842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i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28"/>
          <p:cNvSpPr/>
          <p:nvPr>
            <p:ph idx="2" type="pic"/>
          </p:nvPr>
        </p:nvSpPr>
        <p:spPr>
          <a:xfrm>
            <a:off x="3353072" y="2"/>
            <a:ext cx="5472876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791" name="Google Shape;79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78135">
            <a:off x="316482" y="713514"/>
            <a:ext cx="9225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78135">
            <a:off x="1588176" y="713513"/>
            <a:ext cx="9225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78135">
            <a:off x="3019228" y="735999"/>
            <a:ext cx="9225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78135">
            <a:off x="9380033" y="713514"/>
            <a:ext cx="9225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78135">
            <a:off x="10811085" y="736000"/>
            <a:ext cx="9225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6" name="Google Shape;79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24432" y="1731765"/>
            <a:ext cx="3454587" cy="2079802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28"/>
          <p:cNvSpPr txBox="1"/>
          <p:nvPr/>
        </p:nvSpPr>
        <p:spPr>
          <a:xfrm>
            <a:off x="4862006" y="487309"/>
            <a:ext cx="35684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48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48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i="1" sz="4800">
              <a:solidFill>
                <a:srgbClr val="3093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8" name="Google Shape;798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5197" y="1681751"/>
            <a:ext cx="2350061" cy="2049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29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400"/>
              <a:buNone/>
            </a:pPr>
            <a:r>
              <a:rPr lang="en-US">
                <a:solidFill>
                  <a:srgbClr val="ED7D31"/>
                </a:solidFill>
              </a:rPr>
              <a:t>Infographic Style</a:t>
            </a:r>
            <a:endParaRPr/>
          </a:p>
        </p:txBody>
      </p:sp>
      <p:grpSp>
        <p:nvGrpSpPr>
          <p:cNvPr id="804" name="Google Shape;804;p29"/>
          <p:cNvGrpSpPr/>
          <p:nvPr/>
        </p:nvGrpSpPr>
        <p:grpSpPr>
          <a:xfrm>
            <a:off x="7015148" y="1573824"/>
            <a:ext cx="3847199" cy="1013553"/>
            <a:chOff x="7510570" y="2591716"/>
            <a:chExt cx="3847199" cy="1013552"/>
          </a:xfrm>
        </p:grpSpPr>
        <p:cxnSp>
          <p:nvCxnSpPr>
            <p:cNvPr id="805" name="Google Shape;805;p29"/>
            <p:cNvCxnSpPr/>
            <p:nvPr/>
          </p:nvCxnSpPr>
          <p:spPr>
            <a:xfrm rot="-5400000">
              <a:off x="7338190" y="2903680"/>
              <a:ext cx="873969" cy="529208"/>
            </a:xfrm>
            <a:prstGeom prst="bentConnector3">
              <a:avLst>
                <a:gd fmla="val -16694" name="adj1"/>
              </a:avLst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grpSp>
          <p:nvGrpSpPr>
            <p:cNvPr id="806" name="Google Shape;806;p29"/>
            <p:cNvGrpSpPr/>
            <p:nvPr/>
          </p:nvGrpSpPr>
          <p:grpSpPr>
            <a:xfrm>
              <a:off x="8251420" y="2591716"/>
              <a:ext cx="3106349" cy="853045"/>
              <a:chOff x="6372201" y="2011203"/>
              <a:chExt cx="2369153" cy="853045"/>
            </a:xfrm>
          </p:grpSpPr>
          <p:sp>
            <p:nvSpPr>
              <p:cNvPr id="807" name="Google Shape;807;p29"/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29"/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Add Contents Title</a:t>
                </a:r>
                <a:endParaRPr b="1"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09" name="Google Shape;809;p29"/>
          <p:cNvGrpSpPr/>
          <p:nvPr/>
        </p:nvGrpSpPr>
        <p:grpSpPr>
          <a:xfrm>
            <a:off x="644143" y="5535792"/>
            <a:ext cx="3994302" cy="853045"/>
            <a:chOff x="744609" y="5180650"/>
            <a:chExt cx="3994302" cy="853045"/>
          </a:xfrm>
        </p:grpSpPr>
        <p:cxnSp>
          <p:nvCxnSpPr>
            <p:cNvPr id="810" name="Google Shape;810;p29"/>
            <p:cNvCxnSpPr/>
            <p:nvPr/>
          </p:nvCxnSpPr>
          <p:spPr>
            <a:xfrm flipH="1" rot="10800000">
              <a:off x="4085018" y="5545557"/>
              <a:ext cx="653893" cy="315865"/>
            </a:xfrm>
            <a:prstGeom prst="bentConnector3">
              <a:avLst>
                <a:gd fmla="val 115524" name="adj1"/>
              </a:avLst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grpSp>
          <p:nvGrpSpPr>
            <p:cNvPr id="811" name="Google Shape;811;p29"/>
            <p:cNvGrpSpPr/>
            <p:nvPr/>
          </p:nvGrpSpPr>
          <p:grpSpPr>
            <a:xfrm>
              <a:off x="744609" y="5180650"/>
              <a:ext cx="3219666" cy="853045"/>
              <a:chOff x="6372201" y="2011203"/>
              <a:chExt cx="2369153" cy="853045"/>
            </a:xfrm>
          </p:grpSpPr>
          <p:sp>
            <p:nvSpPr>
              <p:cNvPr id="812" name="Google Shape;812;p29"/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29"/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Add Contents Title</a:t>
                </a:r>
                <a:endParaRPr b="1"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14" name="Google Shape;814;p29"/>
          <p:cNvGrpSpPr/>
          <p:nvPr/>
        </p:nvGrpSpPr>
        <p:grpSpPr>
          <a:xfrm>
            <a:off x="309402" y="1803601"/>
            <a:ext cx="4329043" cy="853045"/>
            <a:chOff x="1188235" y="1731604"/>
            <a:chExt cx="4329043" cy="853045"/>
          </a:xfrm>
        </p:grpSpPr>
        <p:grpSp>
          <p:nvGrpSpPr>
            <p:cNvPr id="815" name="Google Shape;815;p29"/>
            <p:cNvGrpSpPr/>
            <p:nvPr/>
          </p:nvGrpSpPr>
          <p:grpSpPr>
            <a:xfrm>
              <a:off x="1188235" y="1731604"/>
              <a:ext cx="3219667" cy="853045"/>
              <a:chOff x="6372201" y="2011203"/>
              <a:chExt cx="2369153" cy="853045"/>
            </a:xfrm>
          </p:grpSpPr>
          <p:sp>
            <p:nvSpPr>
              <p:cNvPr id="816" name="Google Shape;816;p29"/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29"/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Add Contents Title</a:t>
                </a:r>
                <a:endParaRPr b="1"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818" name="Google Shape;818;p29"/>
            <p:cNvCxnSpPr/>
            <p:nvPr/>
          </p:nvCxnSpPr>
          <p:spPr>
            <a:xfrm>
              <a:off x="4581174" y="1860161"/>
              <a:ext cx="936104" cy="433381"/>
            </a:xfrm>
            <a:prstGeom prst="bentConnector3">
              <a:avLst>
                <a:gd fmla="val 193740" name="adj1"/>
              </a:avLst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</p:grpSp>
      <p:grpSp>
        <p:nvGrpSpPr>
          <p:cNvPr id="819" name="Google Shape;819;p29"/>
          <p:cNvGrpSpPr/>
          <p:nvPr/>
        </p:nvGrpSpPr>
        <p:grpSpPr>
          <a:xfrm flipH="1">
            <a:off x="7543274" y="5535792"/>
            <a:ext cx="4850639" cy="826722"/>
            <a:chOff x="744609" y="5180650"/>
            <a:chExt cx="3994302" cy="680772"/>
          </a:xfrm>
        </p:grpSpPr>
        <p:cxnSp>
          <p:nvCxnSpPr>
            <p:cNvPr id="820" name="Google Shape;820;p29"/>
            <p:cNvCxnSpPr/>
            <p:nvPr/>
          </p:nvCxnSpPr>
          <p:spPr>
            <a:xfrm flipH="1" rot="10800000">
              <a:off x="4085018" y="5545557"/>
              <a:ext cx="653893" cy="315865"/>
            </a:xfrm>
            <a:prstGeom prst="bentConnector3">
              <a:avLst>
                <a:gd fmla="val 453027" name="adj1"/>
              </a:avLst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grpSp>
          <p:nvGrpSpPr>
            <p:cNvPr id="821" name="Google Shape;821;p29"/>
            <p:cNvGrpSpPr/>
            <p:nvPr/>
          </p:nvGrpSpPr>
          <p:grpSpPr>
            <a:xfrm>
              <a:off x="744609" y="5180650"/>
              <a:ext cx="3219666" cy="586876"/>
              <a:chOff x="6372201" y="2011203"/>
              <a:chExt cx="2369153" cy="586876"/>
            </a:xfrm>
          </p:grpSpPr>
          <p:sp>
            <p:nvSpPr>
              <p:cNvPr id="822" name="Google Shape;822;p29"/>
              <p:cNvSpPr txBox="1"/>
              <p:nvPr/>
            </p:nvSpPr>
            <p:spPr>
              <a:xfrm>
                <a:off x="6372202" y="2217917"/>
                <a:ext cx="2369152" cy="3801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29"/>
              <p:cNvSpPr txBox="1"/>
              <p:nvPr/>
            </p:nvSpPr>
            <p:spPr>
              <a:xfrm>
                <a:off x="6372201" y="2011203"/>
                <a:ext cx="2369152" cy="2280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1521B"/>
                    </a:solidFill>
                    <a:latin typeface="Arial"/>
                    <a:ea typeface="Arial"/>
                    <a:cs typeface="Arial"/>
                    <a:sym typeface="Arial"/>
                  </a:rPr>
                  <a:t>Add Contents Title</a:t>
                </a:r>
                <a:endParaRPr b="1" sz="1200">
                  <a:solidFill>
                    <a:srgbClr val="31521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24" name="Google Shape;82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75698" y="2426869"/>
            <a:ext cx="4616087" cy="3814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878135">
            <a:off x="182893" y="205694"/>
            <a:ext cx="922500" cy="60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"/>
          <p:cNvSpPr/>
          <p:nvPr/>
        </p:nvSpPr>
        <p:spPr>
          <a:xfrm>
            <a:off x="3614008" y="1936964"/>
            <a:ext cx="2160000" cy="1144800"/>
          </a:xfrm>
          <a:custGeom>
            <a:rect b="b" l="l" r="r" t="t"/>
            <a:pathLst>
              <a:path extrusionOk="0" h="925285" w="1164771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noFill/>
          <a:ln cap="flat" cmpd="sng" w="25400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"/>
          <p:cNvSpPr/>
          <p:nvPr/>
        </p:nvSpPr>
        <p:spPr>
          <a:xfrm flipH="1">
            <a:off x="6427771" y="1936964"/>
            <a:ext cx="2160000" cy="1144800"/>
          </a:xfrm>
          <a:custGeom>
            <a:rect b="b" l="l" r="r" t="t"/>
            <a:pathLst>
              <a:path extrusionOk="0" h="925285" w="1164771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noFill/>
          <a:ln cap="flat" cmpd="sng" w="25400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"/>
          <p:cNvSpPr/>
          <p:nvPr/>
        </p:nvSpPr>
        <p:spPr>
          <a:xfrm>
            <a:off x="3614008" y="4789077"/>
            <a:ext cx="2160000" cy="1144800"/>
          </a:xfrm>
          <a:custGeom>
            <a:rect b="b" l="l" r="r" t="t"/>
            <a:pathLst>
              <a:path extrusionOk="0" h="1143000" w="1164772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noFill/>
          <a:ln cap="flat" cmpd="sng" w="25400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3"/>
          <p:cNvSpPr/>
          <p:nvPr/>
        </p:nvSpPr>
        <p:spPr>
          <a:xfrm flipH="1">
            <a:off x="6427771" y="4789077"/>
            <a:ext cx="2160000" cy="1144800"/>
          </a:xfrm>
          <a:custGeom>
            <a:rect b="b" l="l" r="r" t="t"/>
            <a:pathLst>
              <a:path extrusionOk="0" h="1143000" w="1164772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noFill/>
          <a:ln cap="flat" cmpd="sng" w="25400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3"/>
          <p:cNvSpPr txBox="1"/>
          <p:nvPr>
            <p:ph idx="1" type="body"/>
          </p:nvPr>
        </p:nvSpPr>
        <p:spPr>
          <a:xfrm>
            <a:off x="641333" y="395047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3600"/>
              <a:buFont typeface="Arial"/>
              <a:buChar char="•"/>
            </a:pPr>
            <a:r>
              <a:rPr b="1" lang="en-US" sz="36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Our Team Style</a:t>
            </a:r>
            <a:endParaRPr/>
          </a:p>
        </p:txBody>
      </p:sp>
      <p:sp>
        <p:nvSpPr>
          <p:cNvPr id="183" name="Google Shape;183;p3"/>
          <p:cNvSpPr/>
          <p:nvPr/>
        </p:nvSpPr>
        <p:spPr>
          <a:xfrm>
            <a:off x="1517438" y="1823676"/>
            <a:ext cx="1620000" cy="478972"/>
          </a:xfrm>
          <a:custGeom>
            <a:rect b="b" l="l" r="r" t="t"/>
            <a:pathLst>
              <a:path extrusionOk="0" h="478972" w="1382486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noFill/>
          <a:ln cap="flat" cmpd="sng" w="25400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"/>
          <p:cNvSpPr/>
          <p:nvPr/>
        </p:nvSpPr>
        <p:spPr>
          <a:xfrm flipH="1">
            <a:off x="9054562" y="1823676"/>
            <a:ext cx="1620000" cy="478972"/>
          </a:xfrm>
          <a:custGeom>
            <a:rect b="b" l="l" r="r" t="t"/>
            <a:pathLst>
              <a:path extrusionOk="0" h="478972" w="1382486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noFill/>
          <a:ln cap="flat" cmpd="sng" w="25400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3"/>
          <p:cNvSpPr/>
          <p:nvPr/>
        </p:nvSpPr>
        <p:spPr>
          <a:xfrm flipH="1" rot="10800000">
            <a:off x="1517438" y="5568193"/>
            <a:ext cx="1620000" cy="478972"/>
          </a:xfrm>
          <a:custGeom>
            <a:rect b="b" l="l" r="r" t="t"/>
            <a:pathLst>
              <a:path extrusionOk="0" h="478972" w="1382486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noFill/>
          <a:ln cap="flat" cmpd="sng" w="25400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"/>
          <p:cNvSpPr/>
          <p:nvPr/>
        </p:nvSpPr>
        <p:spPr>
          <a:xfrm rot="10800000">
            <a:off x="9054562" y="5568193"/>
            <a:ext cx="1620000" cy="478972"/>
          </a:xfrm>
          <a:custGeom>
            <a:rect b="b" l="l" r="r" t="t"/>
            <a:pathLst>
              <a:path extrusionOk="0" h="478972" w="1382486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noFill/>
          <a:ln cap="flat" cmpd="sng" w="25400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7" name="Google Shape;187;p3"/>
          <p:cNvCxnSpPr/>
          <p:nvPr/>
        </p:nvCxnSpPr>
        <p:spPr>
          <a:xfrm flipH="1">
            <a:off x="6089159" y="2180456"/>
            <a:ext cx="6843" cy="630108"/>
          </a:xfrm>
          <a:prstGeom prst="straightConnector1">
            <a:avLst/>
          </a:prstGeom>
          <a:noFill/>
          <a:ln cap="flat" cmpd="sng" w="19050">
            <a:solidFill>
              <a:srgbClr val="D8D8D8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88" name="Google Shape;188;p3"/>
          <p:cNvSpPr/>
          <p:nvPr/>
        </p:nvSpPr>
        <p:spPr>
          <a:xfrm>
            <a:off x="5298311" y="696024"/>
            <a:ext cx="158169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CEO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NAME</a:t>
            </a:r>
            <a:endParaRPr sz="27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" name="Google Shape;189;p3"/>
          <p:cNvGrpSpPr/>
          <p:nvPr/>
        </p:nvGrpSpPr>
        <p:grpSpPr>
          <a:xfrm>
            <a:off x="882489" y="2334553"/>
            <a:ext cx="1800000" cy="1047746"/>
            <a:chOff x="1005145" y="4295053"/>
            <a:chExt cx="2088000" cy="1047746"/>
          </a:xfrm>
        </p:grpSpPr>
        <p:sp>
          <p:nvSpPr>
            <p:cNvPr id="190" name="Google Shape;190;p3"/>
            <p:cNvSpPr txBox="1"/>
            <p:nvPr/>
          </p:nvSpPr>
          <p:spPr>
            <a:xfrm>
              <a:off x="1005145" y="4295053"/>
              <a:ext cx="2088000" cy="316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56768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HR HEAD</a:t>
              </a:r>
              <a:endParaRPr/>
            </a:p>
          </p:txBody>
        </p:sp>
        <p:sp>
          <p:nvSpPr>
            <p:cNvPr id="191" name="Google Shape;191;p3"/>
            <p:cNvSpPr txBox="1"/>
            <p:nvPr/>
          </p:nvSpPr>
          <p:spPr>
            <a:xfrm>
              <a:off x="1005145" y="4618777"/>
              <a:ext cx="2088000" cy="2549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</p:txBody>
        </p:sp>
        <p:sp>
          <p:nvSpPr>
            <p:cNvPr id="192" name="Google Shape;192;p3"/>
            <p:cNvSpPr txBox="1"/>
            <p:nvPr/>
          </p:nvSpPr>
          <p:spPr>
            <a:xfrm>
              <a:off x="1005145" y="4881134"/>
              <a:ext cx="2088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3"/>
          <p:cNvGrpSpPr/>
          <p:nvPr/>
        </p:nvGrpSpPr>
        <p:grpSpPr>
          <a:xfrm>
            <a:off x="882489" y="4520421"/>
            <a:ext cx="1800000" cy="1047746"/>
            <a:chOff x="3699181" y="4295053"/>
            <a:chExt cx="2088000" cy="1047746"/>
          </a:xfrm>
        </p:grpSpPr>
        <p:sp>
          <p:nvSpPr>
            <p:cNvPr id="194" name="Google Shape;194;p3"/>
            <p:cNvSpPr txBox="1"/>
            <p:nvPr/>
          </p:nvSpPr>
          <p:spPr>
            <a:xfrm>
              <a:off x="3699181" y="4295053"/>
              <a:ext cx="2088000" cy="316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56768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PRODUCTION</a:t>
              </a:r>
              <a:endParaRPr/>
            </a:p>
          </p:txBody>
        </p:sp>
        <p:sp>
          <p:nvSpPr>
            <p:cNvPr id="195" name="Google Shape;195;p3"/>
            <p:cNvSpPr txBox="1"/>
            <p:nvPr/>
          </p:nvSpPr>
          <p:spPr>
            <a:xfrm>
              <a:off x="3699181" y="4618777"/>
              <a:ext cx="2088000" cy="2549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</p:txBody>
        </p:sp>
        <p:sp>
          <p:nvSpPr>
            <p:cNvPr id="196" name="Google Shape;196;p3"/>
            <p:cNvSpPr txBox="1"/>
            <p:nvPr/>
          </p:nvSpPr>
          <p:spPr>
            <a:xfrm>
              <a:off x="3699181" y="4881134"/>
              <a:ext cx="2088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" name="Google Shape;197;p3"/>
          <p:cNvGrpSpPr/>
          <p:nvPr/>
        </p:nvGrpSpPr>
        <p:grpSpPr>
          <a:xfrm>
            <a:off x="9526341" y="2334553"/>
            <a:ext cx="1800000" cy="1047746"/>
            <a:chOff x="6412268" y="4295053"/>
            <a:chExt cx="2088000" cy="1047746"/>
          </a:xfrm>
        </p:grpSpPr>
        <p:sp>
          <p:nvSpPr>
            <p:cNvPr id="198" name="Google Shape;198;p3"/>
            <p:cNvSpPr txBox="1"/>
            <p:nvPr/>
          </p:nvSpPr>
          <p:spPr>
            <a:xfrm>
              <a:off x="6412268" y="4295053"/>
              <a:ext cx="2088000" cy="316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rgbClr val="056768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MARKETING</a:t>
              </a:r>
              <a:endParaRPr/>
            </a:p>
          </p:txBody>
        </p:sp>
        <p:sp>
          <p:nvSpPr>
            <p:cNvPr id="199" name="Google Shape;199;p3"/>
            <p:cNvSpPr txBox="1"/>
            <p:nvPr/>
          </p:nvSpPr>
          <p:spPr>
            <a:xfrm>
              <a:off x="6412268" y="4618777"/>
              <a:ext cx="2088000" cy="2549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</p:txBody>
        </p:sp>
        <p:sp>
          <p:nvSpPr>
            <p:cNvPr id="200" name="Google Shape;200;p3"/>
            <p:cNvSpPr txBox="1"/>
            <p:nvPr/>
          </p:nvSpPr>
          <p:spPr>
            <a:xfrm>
              <a:off x="6412268" y="4881134"/>
              <a:ext cx="2088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" name="Google Shape;201;p3"/>
          <p:cNvGrpSpPr/>
          <p:nvPr/>
        </p:nvGrpSpPr>
        <p:grpSpPr>
          <a:xfrm>
            <a:off x="9526341" y="4520421"/>
            <a:ext cx="1800000" cy="1047746"/>
            <a:chOff x="9116563" y="4295053"/>
            <a:chExt cx="2088000" cy="1047746"/>
          </a:xfrm>
        </p:grpSpPr>
        <p:sp>
          <p:nvSpPr>
            <p:cNvPr id="202" name="Google Shape;202;p3"/>
            <p:cNvSpPr txBox="1"/>
            <p:nvPr/>
          </p:nvSpPr>
          <p:spPr>
            <a:xfrm>
              <a:off x="9116563" y="4295053"/>
              <a:ext cx="2088000" cy="316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rgbClr val="056768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SOCIAL MEDIA</a:t>
              </a:r>
              <a:endParaRPr/>
            </a:p>
          </p:txBody>
        </p:sp>
        <p:sp>
          <p:nvSpPr>
            <p:cNvPr id="203" name="Google Shape;203;p3"/>
            <p:cNvSpPr txBox="1"/>
            <p:nvPr/>
          </p:nvSpPr>
          <p:spPr>
            <a:xfrm>
              <a:off x="9116563" y="4618777"/>
              <a:ext cx="2088000" cy="2549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</p:txBody>
        </p:sp>
        <p:sp>
          <p:nvSpPr>
            <p:cNvPr id="204" name="Google Shape;204;p3"/>
            <p:cNvSpPr txBox="1"/>
            <p:nvPr/>
          </p:nvSpPr>
          <p:spPr>
            <a:xfrm>
              <a:off x="9116563" y="4881134"/>
              <a:ext cx="2088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5" name="Google Shape;205;p3"/>
          <p:cNvSpPr/>
          <p:nvPr/>
        </p:nvSpPr>
        <p:spPr>
          <a:xfrm>
            <a:off x="7928065" y="2323740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19050">
            <a:solidFill>
              <a:schemeClr val="lt1">
                <a:alpha val="67843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Place Your Picture Here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7928065" y="4509608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19050">
            <a:solidFill>
              <a:schemeClr val="lt1">
                <a:alpha val="67843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Place Your Picture Here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2954319" y="2323740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19050">
            <a:solidFill>
              <a:schemeClr val="lt1">
                <a:alpha val="67843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Place Your Picture Here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"/>
          <p:cNvSpPr/>
          <p:nvPr/>
        </p:nvSpPr>
        <p:spPr>
          <a:xfrm>
            <a:off x="2954319" y="4509608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19050">
            <a:solidFill>
              <a:schemeClr val="lt1">
                <a:alpha val="67843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Place Your Picture Here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5385" y="223013"/>
            <a:ext cx="1114396" cy="973418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" name="Google Shape;21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10421" y="2180456"/>
            <a:ext cx="3774147" cy="3842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30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79347"/>
              </a:buClr>
              <a:buSzPts val="5400"/>
              <a:buNone/>
            </a:pPr>
            <a:r>
              <a:rPr lang="en-US">
                <a:solidFill>
                  <a:srgbClr val="C79347"/>
                </a:solidFill>
              </a:rPr>
              <a:t>Infographic Style</a:t>
            </a:r>
            <a:endParaRPr/>
          </a:p>
        </p:txBody>
      </p:sp>
      <p:sp>
        <p:nvSpPr>
          <p:cNvPr id="831" name="Google Shape;831;p30"/>
          <p:cNvSpPr/>
          <p:nvPr/>
        </p:nvSpPr>
        <p:spPr>
          <a:xfrm rot="2624939">
            <a:off x="6726244" y="3692483"/>
            <a:ext cx="218532" cy="216552"/>
          </a:xfrm>
          <a:custGeom>
            <a:rect b="b" l="l" r="r" t="t"/>
            <a:pathLst>
              <a:path extrusionOk="0" h="692934" w="699269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2" name="Google Shape;832;p30"/>
          <p:cNvGrpSpPr/>
          <p:nvPr/>
        </p:nvGrpSpPr>
        <p:grpSpPr>
          <a:xfrm>
            <a:off x="706524" y="3085836"/>
            <a:ext cx="1568463" cy="1807450"/>
            <a:chOff x="270024" y="1671303"/>
            <a:chExt cx="1773337" cy="1825525"/>
          </a:xfrm>
        </p:grpSpPr>
        <p:sp>
          <p:nvSpPr>
            <p:cNvPr id="833" name="Google Shape;833;p30"/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30"/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5" name="Google Shape;835;p30"/>
          <p:cNvGrpSpPr/>
          <p:nvPr/>
        </p:nvGrpSpPr>
        <p:grpSpPr>
          <a:xfrm>
            <a:off x="3034189" y="3085836"/>
            <a:ext cx="1568463" cy="1807450"/>
            <a:chOff x="270024" y="1671303"/>
            <a:chExt cx="1773337" cy="1825525"/>
          </a:xfrm>
        </p:grpSpPr>
        <p:sp>
          <p:nvSpPr>
            <p:cNvPr id="836" name="Google Shape;836;p30"/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30"/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8" name="Google Shape;838;p30"/>
          <p:cNvSpPr/>
          <p:nvPr/>
        </p:nvSpPr>
        <p:spPr>
          <a:xfrm rot="2624939">
            <a:off x="2617316" y="3538710"/>
            <a:ext cx="218532" cy="216552"/>
          </a:xfrm>
          <a:custGeom>
            <a:rect b="b" l="l" r="r" t="t"/>
            <a:pathLst>
              <a:path extrusionOk="0" h="692934" w="699269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30"/>
          <p:cNvSpPr/>
          <p:nvPr/>
        </p:nvSpPr>
        <p:spPr>
          <a:xfrm rot="2624939">
            <a:off x="4649406" y="3692483"/>
            <a:ext cx="218532" cy="216552"/>
          </a:xfrm>
          <a:custGeom>
            <a:rect b="b" l="l" r="r" t="t"/>
            <a:pathLst>
              <a:path extrusionOk="0" h="692934" w="699269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0" name="Google Shape;840;p30"/>
          <p:cNvGrpSpPr/>
          <p:nvPr/>
        </p:nvGrpSpPr>
        <p:grpSpPr>
          <a:xfrm>
            <a:off x="5138273" y="3085836"/>
            <a:ext cx="1568463" cy="1807450"/>
            <a:chOff x="270024" y="1671303"/>
            <a:chExt cx="1773337" cy="1825525"/>
          </a:xfrm>
        </p:grpSpPr>
        <p:sp>
          <p:nvSpPr>
            <p:cNvPr id="841" name="Google Shape;841;p30"/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30"/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3" name="Google Shape;843;p30"/>
          <p:cNvSpPr/>
          <p:nvPr/>
        </p:nvSpPr>
        <p:spPr>
          <a:xfrm rot="2624939">
            <a:off x="540478" y="3538710"/>
            <a:ext cx="218532" cy="216552"/>
          </a:xfrm>
          <a:custGeom>
            <a:rect b="b" l="l" r="r" t="t"/>
            <a:pathLst>
              <a:path extrusionOk="0" h="692934" w="699269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30"/>
          <p:cNvSpPr/>
          <p:nvPr/>
        </p:nvSpPr>
        <p:spPr>
          <a:xfrm>
            <a:off x="-1789" y="5362287"/>
            <a:ext cx="7813377" cy="1495713"/>
          </a:xfrm>
          <a:prstGeom prst="homePlate">
            <a:avLst>
              <a:gd fmla="val 50000" name="adj"/>
            </a:avLst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5" name="Google Shape;845;p30"/>
          <p:cNvGrpSpPr/>
          <p:nvPr/>
        </p:nvGrpSpPr>
        <p:grpSpPr>
          <a:xfrm>
            <a:off x="-1789" y="5689546"/>
            <a:ext cx="7488832" cy="699453"/>
            <a:chOff x="-780300" y="1563935"/>
            <a:chExt cx="8467032" cy="706448"/>
          </a:xfrm>
        </p:grpSpPr>
        <p:sp>
          <p:nvSpPr>
            <p:cNvPr id="846" name="Google Shape;846;p30"/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0"/>
            <p:cNvSpPr txBox="1"/>
            <p:nvPr/>
          </p:nvSpPr>
          <p:spPr>
            <a:xfrm>
              <a:off x="-780300" y="1563935"/>
              <a:ext cx="8467032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8" name="Google Shape;848;p30"/>
          <p:cNvSpPr/>
          <p:nvPr/>
        </p:nvSpPr>
        <p:spPr>
          <a:xfrm rot="2624939">
            <a:off x="8961902" y="3739030"/>
            <a:ext cx="218532" cy="216552"/>
          </a:xfrm>
          <a:custGeom>
            <a:rect b="b" l="l" r="r" t="t"/>
            <a:pathLst>
              <a:path extrusionOk="0" h="692934" w="699269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9" name="Google Shape;849;p30"/>
          <p:cNvGrpSpPr/>
          <p:nvPr/>
        </p:nvGrpSpPr>
        <p:grpSpPr>
          <a:xfrm>
            <a:off x="7373931" y="3132383"/>
            <a:ext cx="1568463" cy="1807450"/>
            <a:chOff x="270024" y="1671303"/>
            <a:chExt cx="1773337" cy="1825525"/>
          </a:xfrm>
        </p:grpSpPr>
        <p:sp>
          <p:nvSpPr>
            <p:cNvPr id="850" name="Google Shape;850;p30"/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0"/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2" name="Google Shape;852;p30"/>
          <p:cNvSpPr/>
          <p:nvPr/>
        </p:nvSpPr>
        <p:spPr>
          <a:xfrm rot="2624939">
            <a:off x="10957059" y="3739030"/>
            <a:ext cx="218532" cy="216552"/>
          </a:xfrm>
          <a:custGeom>
            <a:rect b="b" l="l" r="r" t="t"/>
            <a:pathLst>
              <a:path extrusionOk="0" h="692934" w="699269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C79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3" name="Google Shape;853;p30"/>
          <p:cNvGrpSpPr/>
          <p:nvPr/>
        </p:nvGrpSpPr>
        <p:grpSpPr>
          <a:xfrm>
            <a:off x="9369088" y="3132383"/>
            <a:ext cx="1568463" cy="1807450"/>
            <a:chOff x="270024" y="1671303"/>
            <a:chExt cx="1773337" cy="1825525"/>
          </a:xfrm>
        </p:grpSpPr>
        <p:sp>
          <p:nvSpPr>
            <p:cNvPr id="854" name="Google Shape;854;p30"/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0"/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56" name="Google Shape;85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6325" y="300913"/>
            <a:ext cx="9225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745" y="1322911"/>
            <a:ext cx="8487423" cy="1563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69088" y="1469243"/>
            <a:ext cx="1763739" cy="1417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31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937B"/>
              </a:buClr>
              <a:buSzPts val="5400"/>
              <a:buNone/>
            </a:pPr>
            <a:r>
              <a:rPr lang="en-US">
                <a:solidFill>
                  <a:srgbClr val="30937B"/>
                </a:solidFill>
              </a:rPr>
              <a:t>Infographic Style</a:t>
            </a:r>
            <a:endParaRPr/>
          </a:p>
        </p:txBody>
      </p:sp>
      <p:grpSp>
        <p:nvGrpSpPr>
          <p:cNvPr id="864" name="Google Shape;864;p31"/>
          <p:cNvGrpSpPr/>
          <p:nvPr/>
        </p:nvGrpSpPr>
        <p:grpSpPr>
          <a:xfrm>
            <a:off x="2321696" y="1839486"/>
            <a:ext cx="2614225" cy="1151559"/>
            <a:chOff x="6210996" y="1433695"/>
            <a:chExt cx="1493001" cy="707914"/>
          </a:xfrm>
        </p:grpSpPr>
        <p:sp>
          <p:nvSpPr>
            <p:cNvPr id="865" name="Google Shape;865;p31"/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1"/>
            <p:cNvSpPr txBox="1"/>
            <p:nvPr/>
          </p:nvSpPr>
          <p:spPr>
            <a:xfrm>
              <a:off x="6210996" y="1630759"/>
              <a:ext cx="1492998" cy="510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7" name="Google Shape;867;p31"/>
          <p:cNvGrpSpPr/>
          <p:nvPr/>
        </p:nvGrpSpPr>
        <p:grpSpPr>
          <a:xfrm>
            <a:off x="7336923" y="1839486"/>
            <a:ext cx="2614225" cy="1151559"/>
            <a:chOff x="6210996" y="1433695"/>
            <a:chExt cx="1493001" cy="707914"/>
          </a:xfrm>
        </p:grpSpPr>
        <p:sp>
          <p:nvSpPr>
            <p:cNvPr id="868" name="Google Shape;868;p31"/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1"/>
            <p:cNvSpPr txBox="1"/>
            <p:nvPr/>
          </p:nvSpPr>
          <p:spPr>
            <a:xfrm>
              <a:off x="6210996" y="1630759"/>
              <a:ext cx="1492998" cy="510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0" name="Google Shape;870;p31"/>
          <p:cNvGrpSpPr/>
          <p:nvPr/>
        </p:nvGrpSpPr>
        <p:grpSpPr>
          <a:xfrm>
            <a:off x="504879" y="3323946"/>
            <a:ext cx="3328666" cy="966894"/>
            <a:chOff x="6210996" y="1433695"/>
            <a:chExt cx="1493001" cy="594392"/>
          </a:xfrm>
        </p:grpSpPr>
        <p:sp>
          <p:nvSpPr>
            <p:cNvPr id="871" name="Google Shape;871;p31"/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1"/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 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3" name="Google Shape;873;p31"/>
          <p:cNvGrpSpPr/>
          <p:nvPr/>
        </p:nvGrpSpPr>
        <p:grpSpPr>
          <a:xfrm>
            <a:off x="7800061" y="4656792"/>
            <a:ext cx="3328666" cy="966894"/>
            <a:chOff x="6210996" y="1433695"/>
            <a:chExt cx="1493001" cy="594392"/>
          </a:xfrm>
        </p:grpSpPr>
        <p:sp>
          <p:nvSpPr>
            <p:cNvPr id="874" name="Google Shape;874;p31"/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1"/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6" name="Google Shape;876;p31"/>
          <p:cNvGrpSpPr/>
          <p:nvPr/>
        </p:nvGrpSpPr>
        <p:grpSpPr>
          <a:xfrm>
            <a:off x="878451" y="4656792"/>
            <a:ext cx="3584790" cy="966894"/>
            <a:chOff x="6210996" y="1433695"/>
            <a:chExt cx="1493001" cy="594392"/>
          </a:xfrm>
        </p:grpSpPr>
        <p:sp>
          <p:nvSpPr>
            <p:cNvPr id="877" name="Google Shape;877;p31"/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1"/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9" name="Google Shape;879;p31"/>
          <p:cNvGrpSpPr/>
          <p:nvPr/>
        </p:nvGrpSpPr>
        <p:grpSpPr>
          <a:xfrm>
            <a:off x="8401670" y="3339556"/>
            <a:ext cx="3328673" cy="966894"/>
            <a:chOff x="6210996" y="1433695"/>
            <a:chExt cx="1493001" cy="594392"/>
          </a:xfrm>
        </p:grpSpPr>
        <p:sp>
          <p:nvSpPr>
            <p:cNvPr id="880" name="Google Shape;880;p31"/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1"/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   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82" name="Google Shape;88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9402" y="275535"/>
            <a:ext cx="9225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91939" y="3034610"/>
            <a:ext cx="3408122" cy="3541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8" name="Google Shape;888;p32"/>
          <p:cNvGrpSpPr/>
          <p:nvPr/>
        </p:nvGrpSpPr>
        <p:grpSpPr>
          <a:xfrm>
            <a:off x="1270431" y="2613571"/>
            <a:ext cx="5834661" cy="2737687"/>
            <a:chOff x="2153463" y="1916832"/>
            <a:chExt cx="7911017" cy="2689792"/>
          </a:xfrm>
        </p:grpSpPr>
        <p:sp>
          <p:nvSpPr>
            <p:cNvPr id="889" name="Google Shape;889;p32"/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b="1" sz="1400">
                <a:solidFill>
                  <a:srgbClr val="30937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2"/>
            <p:cNvSpPr txBox="1"/>
            <p:nvPr/>
          </p:nvSpPr>
          <p:spPr>
            <a:xfrm>
              <a:off x="2153463" y="2520119"/>
              <a:ext cx="7911017" cy="20865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0937B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  <a:endParaRPr/>
            </a:p>
          </p:txBody>
        </p:sp>
      </p:grpSp>
      <p:sp>
        <p:nvSpPr>
          <p:cNvPr id="891" name="Google Shape;891;p32"/>
          <p:cNvSpPr txBox="1"/>
          <p:nvPr/>
        </p:nvSpPr>
        <p:spPr>
          <a:xfrm>
            <a:off x="1270431" y="1029395"/>
            <a:ext cx="2299245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Column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32"/>
          <p:cNvSpPr txBox="1"/>
          <p:nvPr>
            <p:ph idx="1" type="body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t/>
            </a:r>
            <a:endParaRPr/>
          </a:p>
        </p:txBody>
      </p:sp>
      <p:sp>
        <p:nvSpPr>
          <p:cNvPr id="893" name="Google Shape;893;p32"/>
          <p:cNvSpPr/>
          <p:nvPr/>
        </p:nvSpPr>
        <p:spPr>
          <a:xfrm rot="5400000">
            <a:off x="8544909" y="3228426"/>
            <a:ext cx="3489434" cy="3489434"/>
          </a:xfrm>
          <a:prstGeom prst="teardrop">
            <a:avLst>
              <a:gd fmla="val 100000" name="adj"/>
            </a:avLst>
          </a:prstGeom>
          <a:solidFill>
            <a:srgbClr val="30937B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4" name="Google Shape;89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11843" y="349716"/>
            <a:ext cx="9225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54721" y="3910173"/>
            <a:ext cx="2218372" cy="21259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33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01" name="Google Shape;901;p33"/>
          <p:cNvSpPr txBox="1"/>
          <p:nvPr/>
        </p:nvSpPr>
        <p:spPr>
          <a:xfrm>
            <a:off x="6816080" y="1954925"/>
            <a:ext cx="4247187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$345,400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2" name="Google Shape;902;p33"/>
          <p:cNvGrpSpPr/>
          <p:nvPr/>
        </p:nvGrpSpPr>
        <p:grpSpPr>
          <a:xfrm>
            <a:off x="6816079" y="1729421"/>
            <a:ext cx="4247187" cy="1866779"/>
            <a:chOff x="5292080" y="2489364"/>
            <a:chExt cx="3168352" cy="1866779"/>
          </a:xfrm>
        </p:grpSpPr>
        <p:sp>
          <p:nvSpPr>
            <p:cNvPr id="903" name="Google Shape;903;p33"/>
            <p:cNvSpPr txBox="1"/>
            <p:nvPr/>
          </p:nvSpPr>
          <p:spPr>
            <a:xfrm>
              <a:off x="5292080" y="2786483"/>
              <a:ext cx="3168352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I hope and I believe that this Template will your Time. You can simply impress your audience and add a unique zing and appeal to your Reports.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 You can simply impress your audience and add a unique zing and appeal to your Reports.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3"/>
            <p:cNvSpPr txBox="1"/>
            <p:nvPr/>
          </p:nvSpPr>
          <p:spPr>
            <a:xfrm>
              <a:off x="5292080" y="2489364"/>
              <a:ext cx="31683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3"/>
          <p:cNvGrpSpPr/>
          <p:nvPr/>
        </p:nvGrpSpPr>
        <p:grpSpPr>
          <a:xfrm>
            <a:off x="770652" y="2063039"/>
            <a:ext cx="4291764" cy="830997"/>
            <a:chOff x="2125846" y="4366543"/>
            <a:chExt cx="4291764" cy="830997"/>
          </a:xfrm>
        </p:grpSpPr>
        <p:sp>
          <p:nvSpPr>
            <p:cNvPr id="906" name="Google Shape;906;p33"/>
            <p:cNvSpPr txBox="1"/>
            <p:nvPr/>
          </p:nvSpPr>
          <p:spPr>
            <a:xfrm>
              <a:off x="2789991" y="4366543"/>
              <a:ext cx="36276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your Presentations.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3"/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rgbClr val="3093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CF925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08" name="Google Shape;90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9402" y="305866"/>
            <a:ext cx="9225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92764" y="4478348"/>
            <a:ext cx="2899236" cy="2359006"/>
          </a:xfrm>
          <a:prstGeom prst="rect">
            <a:avLst/>
          </a:prstGeom>
          <a:solidFill>
            <a:srgbClr val="30937B"/>
          </a:solidFill>
          <a:ln>
            <a:noFill/>
          </a:ln>
        </p:spPr>
      </p:pic>
      <p:grpSp>
        <p:nvGrpSpPr>
          <p:cNvPr id="910" name="Google Shape;910;p33"/>
          <p:cNvGrpSpPr/>
          <p:nvPr/>
        </p:nvGrpSpPr>
        <p:grpSpPr>
          <a:xfrm>
            <a:off x="770652" y="3274994"/>
            <a:ext cx="4291764" cy="830997"/>
            <a:chOff x="2125846" y="4366543"/>
            <a:chExt cx="4291764" cy="830997"/>
          </a:xfrm>
        </p:grpSpPr>
        <p:sp>
          <p:nvSpPr>
            <p:cNvPr id="911" name="Google Shape;911;p33"/>
            <p:cNvSpPr txBox="1"/>
            <p:nvPr/>
          </p:nvSpPr>
          <p:spPr>
            <a:xfrm>
              <a:off x="2789991" y="4366543"/>
              <a:ext cx="36276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your Presentations.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3"/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rgbClr val="3093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CF925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3"/>
          <p:cNvGrpSpPr/>
          <p:nvPr/>
        </p:nvGrpSpPr>
        <p:grpSpPr>
          <a:xfrm>
            <a:off x="770652" y="4544721"/>
            <a:ext cx="4291764" cy="830997"/>
            <a:chOff x="2125846" y="4366543"/>
            <a:chExt cx="4291764" cy="830997"/>
          </a:xfrm>
        </p:grpSpPr>
        <p:sp>
          <p:nvSpPr>
            <p:cNvPr id="914" name="Google Shape;914;p33"/>
            <p:cNvSpPr txBox="1"/>
            <p:nvPr/>
          </p:nvSpPr>
          <p:spPr>
            <a:xfrm>
              <a:off x="2789991" y="4366543"/>
              <a:ext cx="36276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your Presentations.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3"/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rgbClr val="3093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CF925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34"/>
          <p:cNvSpPr/>
          <p:nvPr/>
        </p:nvSpPr>
        <p:spPr>
          <a:xfrm>
            <a:off x="399079" y="169576"/>
            <a:ext cx="11378743" cy="6285011"/>
          </a:xfrm>
          <a:prstGeom prst="rect">
            <a:avLst/>
          </a:prstGeom>
          <a:solidFill>
            <a:srgbClr val="30937B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34"/>
          <p:cNvSpPr txBox="1"/>
          <p:nvPr/>
        </p:nvSpPr>
        <p:spPr>
          <a:xfrm>
            <a:off x="1150683" y="2872979"/>
            <a:ext cx="165280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34"/>
          <p:cNvSpPr txBox="1"/>
          <p:nvPr/>
        </p:nvSpPr>
        <p:spPr>
          <a:xfrm>
            <a:off x="814333" y="624619"/>
            <a:ext cx="282022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3" name="Google Shape;923;p34"/>
          <p:cNvGrpSpPr/>
          <p:nvPr/>
        </p:nvGrpSpPr>
        <p:grpSpPr>
          <a:xfrm>
            <a:off x="4049811" y="1409449"/>
            <a:ext cx="3325679" cy="4508755"/>
            <a:chOff x="886442" y="1591192"/>
            <a:chExt cx="3397525" cy="5184022"/>
          </a:xfrm>
        </p:grpSpPr>
        <p:sp>
          <p:nvSpPr>
            <p:cNvPr id="924" name="Google Shape;924;p34"/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4"/>
            <p:cNvSpPr txBox="1"/>
            <p:nvPr/>
          </p:nvSpPr>
          <p:spPr>
            <a:xfrm>
              <a:off x="886442" y="2104109"/>
              <a:ext cx="3397525" cy="46711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your Time, Money and Reputation.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26" name="Google Shape;92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1317" y="169576"/>
            <a:ext cx="9225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47393" y="1409449"/>
            <a:ext cx="3355174" cy="4529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35"/>
          <p:cNvSpPr/>
          <p:nvPr/>
        </p:nvSpPr>
        <p:spPr>
          <a:xfrm>
            <a:off x="2593847" y="792544"/>
            <a:ext cx="8955705" cy="6065456"/>
          </a:xfrm>
          <a:custGeom>
            <a:rect b="b" l="l" r="r" t="t"/>
            <a:pathLst>
              <a:path extrusionOk="0" h="250" w="372">
                <a:moveTo>
                  <a:pt x="67" y="169"/>
                </a:moveTo>
                <a:cubicBezTo>
                  <a:pt x="54" y="175"/>
                  <a:pt x="54" y="184"/>
                  <a:pt x="57" y="195"/>
                </a:cubicBezTo>
                <a:cubicBezTo>
                  <a:pt x="60" y="204"/>
                  <a:pt x="64" y="213"/>
                  <a:pt x="68" y="222"/>
                </a:cubicBezTo>
                <a:cubicBezTo>
                  <a:pt x="71" y="227"/>
                  <a:pt x="74" y="232"/>
                  <a:pt x="78" y="237"/>
                </a:cubicBezTo>
                <a:cubicBezTo>
                  <a:pt x="61" y="245"/>
                  <a:pt x="52" y="236"/>
                  <a:pt x="48" y="222"/>
                </a:cubicBezTo>
                <a:cubicBezTo>
                  <a:pt x="43" y="206"/>
                  <a:pt x="39" y="189"/>
                  <a:pt x="34" y="172"/>
                </a:cubicBezTo>
                <a:cubicBezTo>
                  <a:pt x="32" y="172"/>
                  <a:pt x="31" y="172"/>
                  <a:pt x="30" y="172"/>
                </a:cubicBezTo>
                <a:cubicBezTo>
                  <a:pt x="27" y="179"/>
                  <a:pt x="22" y="186"/>
                  <a:pt x="22" y="193"/>
                </a:cubicBezTo>
                <a:cubicBezTo>
                  <a:pt x="22" y="205"/>
                  <a:pt x="25" y="218"/>
                  <a:pt x="27" y="230"/>
                </a:cubicBezTo>
                <a:cubicBezTo>
                  <a:pt x="28" y="235"/>
                  <a:pt x="29" y="239"/>
                  <a:pt x="30" y="244"/>
                </a:cubicBezTo>
                <a:cubicBezTo>
                  <a:pt x="23" y="243"/>
                  <a:pt x="15" y="243"/>
                  <a:pt x="11" y="239"/>
                </a:cubicBezTo>
                <a:cubicBezTo>
                  <a:pt x="7" y="234"/>
                  <a:pt x="5" y="225"/>
                  <a:pt x="4" y="217"/>
                </a:cubicBezTo>
                <a:cubicBezTo>
                  <a:pt x="3" y="203"/>
                  <a:pt x="4" y="188"/>
                  <a:pt x="2" y="174"/>
                </a:cubicBezTo>
                <a:cubicBezTo>
                  <a:pt x="0" y="157"/>
                  <a:pt x="3" y="143"/>
                  <a:pt x="7" y="127"/>
                </a:cubicBezTo>
                <a:cubicBezTo>
                  <a:pt x="11" y="113"/>
                  <a:pt x="7" y="97"/>
                  <a:pt x="6" y="82"/>
                </a:cubicBezTo>
                <a:cubicBezTo>
                  <a:pt x="5" y="72"/>
                  <a:pt x="4" y="62"/>
                  <a:pt x="5" y="52"/>
                </a:cubicBezTo>
                <a:cubicBezTo>
                  <a:pt x="6" y="39"/>
                  <a:pt x="13" y="34"/>
                  <a:pt x="25" y="31"/>
                </a:cubicBezTo>
                <a:cubicBezTo>
                  <a:pt x="55" y="23"/>
                  <a:pt x="82" y="28"/>
                  <a:pt x="111" y="37"/>
                </a:cubicBezTo>
                <a:cubicBezTo>
                  <a:pt x="129" y="42"/>
                  <a:pt x="150" y="38"/>
                  <a:pt x="169" y="38"/>
                </a:cubicBezTo>
                <a:cubicBezTo>
                  <a:pt x="203" y="37"/>
                  <a:pt x="237" y="35"/>
                  <a:pt x="271" y="33"/>
                </a:cubicBezTo>
                <a:cubicBezTo>
                  <a:pt x="277" y="33"/>
                  <a:pt x="283" y="33"/>
                  <a:pt x="285" y="23"/>
                </a:cubicBezTo>
                <a:cubicBezTo>
                  <a:pt x="285" y="20"/>
                  <a:pt x="293" y="19"/>
                  <a:pt x="298" y="16"/>
                </a:cubicBezTo>
                <a:cubicBezTo>
                  <a:pt x="296" y="15"/>
                  <a:pt x="295" y="13"/>
                  <a:pt x="293" y="12"/>
                </a:cubicBezTo>
                <a:cubicBezTo>
                  <a:pt x="302" y="8"/>
                  <a:pt x="311" y="3"/>
                  <a:pt x="318" y="0"/>
                </a:cubicBezTo>
                <a:cubicBezTo>
                  <a:pt x="318" y="0"/>
                  <a:pt x="317" y="4"/>
                  <a:pt x="315" y="10"/>
                </a:cubicBezTo>
                <a:cubicBezTo>
                  <a:pt x="324" y="8"/>
                  <a:pt x="331" y="5"/>
                  <a:pt x="338" y="3"/>
                </a:cubicBezTo>
                <a:cubicBezTo>
                  <a:pt x="336" y="7"/>
                  <a:pt x="333" y="11"/>
                  <a:pt x="329" y="16"/>
                </a:cubicBezTo>
                <a:cubicBezTo>
                  <a:pt x="342" y="31"/>
                  <a:pt x="356" y="47"/>
                  <a:pt x="369" y="63"/>
                </a:cubicBezTo>
                <a:cubicBezTo>
                  <a:pt x="371" y="65"/>
                  <a:pt x="372" y="72"/>
                  <a:pt x="371" y="74"/>
                </a:cubicBezTo>
                <a:cubicBezTo>
                  <a:pt x="366" y="79"/>
                  <a:pt x="360" y="85"/>
                  <a:pt x="354" y="86"/>
                </a:cubicBezTo>
                <a:cubicBezTo>
                  <a:pt x="341" y="88"/>
                  <a:pt x="327" y="87"/>
                  <a:pt x="314" y="87"/>
                </a:cubicBezTo>
                <a:cubicBezTo>
                  <a:pt x="305" y="87"/>
                  <a:pt x="293" y="98"/>
                  <a:pt x="291" y="108"/>
                </a:cubicBezTo>
                <a:cubicBezTo>
                  <a:pt x="287" y="131"/>
                  <a:pt x="277" y="149"/>
                  <a:pt x="255" y="159"/>
                </a:cubicBezTo>
                <a:cubicBezTo>
                  <a:pt x="253" y="160"/>
                  <a:pt x="251" y="163"/>
                  <a:pt x="251" y="165"/>
                </a:cubicBezTo>
                <a:cubicBezTo>
                  <a:pt x="250" y="183"/>
                  <a:pt x="247" y="201"/>
                  <a:pt x="248" y="219"/>
                </a:cubicBezTo>
                <a:cubicBezTo>
                  <a:pt x="248" y="226"/>
                  <a:pt x="256" y="233"/>
                  <a:pt x="260" y="240"/>
                </a:cubicBezTo>
                <a:cubicBezTo>
                  <a:pt x="246" y="246"/>
                  <a:pt x="234" y="240"/>
                  <a:pt x="232" y="224"/>
                </a:cubicBezTo>
                <a:cubicBezTo>
                  <a:pt x="231" y="213"/>
                  <a:pt x="231" y="202"/>
                  <a:pt x="230" y="191"/>
                </a:cubicBezTo>
                <a:cubicBezTo>
                  <a:pt x="230" y="186"/>
                  <a:pt x="229" y="181"/>
                  <a:pt x="228" y="176"/>
                </a:cubicBezTo>
                <a:cubicBezTo>
                  <a:pt x="216" y="189"/>
                  <a:pt x="213" y="214"/>
                  <a:pt x="221" y="231"/>
                </a:cubicBezTo>
                <a:cubicBezTo>
                  <a:pt x="223" y="236"/>
                  <a:pt x="230" y="242"/>
                  <a:pt x="221" y="246"/>
                </a:cubicBezTo>
                <a:cubicBezTo>
                  <a:pt x="213" y="250"/>
                  <a:pt x="204" y="245"/>
                  <a:pt x="202" y="236"/>
                </a:cubicBezTo>
                <a:cubicBezTo>
                  <a:pt x="201" y="229"/>
                  <a:pt x="201" y="221"/>
                  <a:pt x="200" y="214"/>
                </a:cubicBezTo>
                <a:cubicBezTo>
                  <a:pt x="200" y="205"/>
                  <a:pt x="201" y="195"/>
                  <a:pt x="200" y="185"/>
                </a:cubicBezTo>
                <a:cubicBezTo>
                  <a:pt x="200" y="176"/>
                  <a:pt x="199" y="167"/>
                  <a:pt x="197" y="155"/>
                </a:cubicBezTo>
                <a:cubicBezTo>
                  <a:pt x="186" y="155"/>
                  <a:pt x="175" y="155"/>
                  <a:pt x="164" y="155"/>
                </a:cubicBezTo>
                <a:cubicBezTo>
                  <a:pt x="141" y="157"/>
                  <a:pt x="119" y="159"/>
                  <a:pt x="98" y="150"/>
                </a:cubicBezTo>
                <a:cubicBezTo>
                  <a:pt x="92" y="148"/>
                  <a:pt x="80" y="157"/>
                  <a:pt x="78" y="165"/>
                </a:cubicBezTo>
                <a:cubicBezTo>
                  <a:pt x="76" y="174"/>
                  <a:pt x="72" y="174"/>
                  <a:pt x="67" y="169"/>
                </a:cubicBezTo>
                <a:close/>
                <a:moveTo>
                  <a:pt x="14" y="98"/>
                </a:moveTo>
                <a:cubicBezTo>
                  <a:pt x="13" y="98"/>
                  <a:pt x="13" y="98"/>
                  <a:pt x="12" y="98"/>
                </a:cubicBezTo>
                <a:cubicBezTo>
                  <a:pt x="12" y="109"/>
                  <a:pt x="12" y="120"/>
                  <a:pt x="12" y="130"/>
                </a:cubicBezTo>
                <a:cubicBezTo>
                  <a:pt x="13" y="130"/>
                  <a:pt x="15" y="130"/>
                  <a:pt x="16" y="130"/>
                </a:cubicBezTo>
                <a:cubicBezTo>
                  <a:pt x="15" y="119"/>
                  <a:pt x="14" y="109"/>
                  <a:pt x="14" y="98"/>
                </a:cubicBezTo>
                <a:close/>
              </a:path>
            </a:pathLst>
          </a:custGeom>
          <a:solidFill>
            <a:srgbClr val="30937B">
              <a:alpha val="4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35"/>
          <p:cNvSpPr txBox="1"/>
          <p:nvPr/>
        </p:nvSpPr>
        <p:spPr>
          <a:xfrm>
            <a:off x="2270200" y="4461998"/>
            <a:ext cx="7903877" cy="995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67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5867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35"/>
          <p:cNvSpPr txBox="1"/>
          <p:nvPr/>
        </p:nvSpPr>
        <p:spPr>
          <a:xfrm>
            <a:off x="3316246" y="5452208"/>
            <a:ext cx="6085312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5" name="Google Shape;93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8380" y="185351"/>
            <a:ext cx="9225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71969" y="792851"/>
            <a:ext cx="4173865" cy="3500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36"/>
          <p:cNvSpPr txBox="1"/>
          <p:nvPr>
            <p:ph idx="1" type="body"/>
          </p:nvPr>
        </p:nvSpPr>
        <p:spPr>
          <a:xfrm>
            <a:off x="407803" y="3337687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3200"/>
              <a:buNone/>
            </a:pPr>
            <a:r>
              <a:rPr b="1" lang="en-US" sz="3200" u="sng">
                <a:solidFill>
                  <a:srgbClr val="056768"/>
                </a:solidFill>
              </a:rPr>
              <a:t>https://www.plantillaspower-point.com</a:t>
            </a:r>
            <a:endParaRPr/>
          </a:p>
        </p:txBody>
      </p:sp>
      <p:sp>
        <p:nvSpPr>
          <p:cNvPr id="942" name="Google Shape;942;p36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37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ct val="100000"/>
              <a:buNone/>
            </a:pPr>
            <a:r>
              <a:rPr lang="en-US">
                <a:solidFill>
                  <a:srgbClr val="31521B"/>
                </a:solidFill>
              </a:rPr>
              <a:t>Fully Editable</a:t>
            </a:r>
            <a:endParaRPr>
              <a:solidFill>
                <a:srgbClr val="31521B"/>
              </a:solidFill>
            </a:endParaRPr>
          </a:p>
        </p:txBody>
      </p:sp>
      <p:sp>
        <p:nvSpPr>
          <p:cNvPr id="948" name="Google Shape;948;p37"/>
          <p:cNvSpPr/>
          <p:nvPr/>
        </p:nvSpPr>
        <p:spPr>
          <a:xfrm>
            <a:off x="0" y="1556951"/>
            <a:ext cx="12214208" cy="5301049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9" name="Google Shape;94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99354" y="2525600"/>
            <a:ext cx="2148750" cy="336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0" name="Google Shape;950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9312" y="2361513"/>
            <a:ext cx="4193738" cy="3691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25410" y="2566796"/>
            <a:ext cx="2460920" cy="1671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2" name="Google Shape;952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52477" y="4813192"/>
            <a:ext cx="2364750" cy="1469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38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38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ct val="100000"/>
              <a:buNone/>
            </a:pPr>
            <a:r>
              <a:rPr lang="en-US">
                <a:solidFill>
                  <a:srgbClr val="31521B"/>
                </a:solidFill>
              </a:rPr>
              <a:t>Fully Editable</a:t>
            </a:r>
            <a:endParaRPr>
              <a:solidFill>
                <a:srgbClr val="31521B"/>
              </a:solidFill>
            </a:endParaRPr>
          </a:p>
        </p:txBody>
      </p:sp>
      <p:pic>
        <p:nvPicPr>
          <p:cNvPr id="959" name="Google Shape;95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9" y="1579675"/>
            <a:ext cx="5062501" cy="498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0" name="Google Shape;960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14385" y="4374492"/>
            <a:ext cx="2857500" cy="201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1" name="Google Shape;961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89223" y="2769998"/>
            <a:ext cx="2107823" cy="1301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2" name="Google Shape;962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10127" y="1579675"/>
            <a:ext cx="1469548" cy="1214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3" name="Google Shape;963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80123" y="1579675"/>
            <a:ext cx="2042183" cy="1782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4" name="Google Shape;964;p3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027802" y="3600123"/>
            <a:ext cx="3898168" cy="2691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39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39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ct val="100000"/>
              <a:buNone/>
            </a:pPr>
            <a:r>
              <a:rPr lang="en-US">
                <a:solidFill>
                  <a:srgbClr val="31521B"/>
                </a:solidFill>
              </a:rPr>
              <a:t>Fully Editable</a:t>
            </a:r>
            <a:endParaRPr>
              <a:solidFill>
                <a:srgbClr val="31521B"/>
              </a:solidFill>
            </a:endParaRPr>
          </a:p>
        </p:txBody>
      </p:sp>
      <p:pic>
        <p:nvPicPr>
          <p:cNvPr id="971" name="Google Shape;971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1482" y="4413606"/>
            <a:ext cx="3325244" cy="218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93864" y="1546600"/>
            <a:ext cx="2680479" cy="2546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3" name="Google Shape;973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3529" y="3698503"/>
            <a:ext cx="3975240" cy="2903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4" name="Google Shape;974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5062" y="1598384"/>
            <a:ext cx="3633707" cy="185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5" name="Google Shape;975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32990" y="4053746"/>
            <a:ext cx="2862096" cy="27523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6" name="Google Shape;976;p39"/>
          <p:cNvGrpSpPr/>
          <p:nvPr/>
        </p:nvGrpSpPr>
        <p:grpSpPr>
          <a:xfrm>
            <a:off x="5126038" y="2759076"/>
            <a:ext cx="1550988" cy="900113"/>
            <a:chOff x="3229" y="1738"/>
            <a:chExt cx="977" cy="567"/>
          </a:xfrm>
        </p:grpSpPr>
        <p:sp>
          <p:nvSpPr>
            <p:cNvPr id="977" name="Google Shape;977;p39"/>
            <p:cNvSpPr/>
            <p:nvPr/>
          </p:nvSpPr>
          <p:spPr>
            <a:xfrm>
              <a:off x="3264" y="1844"/>
              <a:ext cx="934" cy="303"/>
            </a:xfrm>
            <a:custGeom>
              <a:rect b="b" l="l" r="r" t="t"/>
              <a:pathLst>
                <a:path extrusionOk="0" h="466" w="1435">
                  <a:moveTo>
                    <a:pt x="1166" y="417"/>
                  </a:moveTo>
                  <a:cubicBezTo>
                    <a:pt x="1157" y="400"/>
                    <a:pt x="1153" y="382"/>
                    <a:pt x="1153" y="363"/>
                  </a:cubicBezTo>
                  <a:cubicBezTo>
                    <a:pt x="1153" y="336"/>
                    <a:pt x="1152" y="308"/>
                    <a:pt x="1151" y="280"/>
                  </a:cubicBezTo>
                  <a:cubicBezTo>
                    <a:pt x="1151" y="272"/>
                    <a:pt x="1149" y="265"/>
                    <a:pt x="1138" y="271"/>
                  </a:cubicBezTo>
                  <a:cubicBezTo>
                    <a:pt x="1103" y="289"/>
                    <a:pt x="1065" y="305"/>
                    <a:pt x="1033" y="328"/>
                  </a:cubicBezTo>
                  <a:cubicBezTo>
                    <a:pt x="1021" y="337"/>
                    <a:pt x="1013" y="348"/>
                    <a:pt x="1011" y="363"/>
                  </a:cubicBezTo>
                  <a:cubicBezTo>
                    <a:pt x="1009" y="372"/>
                    <a:pt x="1008" y="381"/>
                    <a:pt x="1002" y="389"/>
                  </a:cubicBezTo>
                  <a:cubicBezTo>
                    <a:pt x="995" y="392"/>
                    <a:pt x="990" y="397"/>
                    <a:pt x="987" y="404"/>
                  </a:cubicBezTo>
                  <a:cubicBezTo>
                    <a:pt x="985" y="408"/>
                    <a:pt x="986" y="416"/>
                    <a:pt x="980" y="416"/>
                  </a:cubicBezTo>
                  <a:cubicBezTo>
                    <a:pt x="974" y="416"/>
                    <a:pt x="971" y="410"/>
                    <a:pt x="967" y="405"/>
                  </a:cubicBezTo>
                  <a:cubicBezTo>
                    <a:pt x="964" y="401"/>
                    <a:pt x="964" y="397"/>
                    <a:pt x="962" y="393"/>
                  </a:cubicBezTo>
                  <a:cubicBezTo>
                    <a:pt x="952" y="343"/>
                    <a:pt x="934" y="326"/>
                    <a:pt x="880" y="327"/>
                  </a:cubicBezTo>
                  <a:cubicBezTo>
                    <a:pt x="848" y="327"/>
                    <a:pt x="814" y="330"/>
                    <a:pt x="781" y="332"/>
                  </a:cubicBezTo>
                  <a:cubicBezTo>
                    <a:pt x="749" y="335"/>
                    <a:pt x="719" y="346"/>
                    <a:pt x="690" y="359"/>
                  </a:cubicBezTo>
                  <a:cubicBezTo>
                    <a:pt x="668" y="368"/>
                    <a:pt x="653" y="383"/>
                    <a:pt x="650" y="408"/>
                  </a:cubicBezTo>
                  <a:cubicBezTo>
                    <a:pt x="649" y="417"/>
                    <a:pt x="648" y="425"/>
                    <a:pt x="642" y="433"/>
                  </a:cubicBezTo>
                  <a:cubicBezTo>
                    <a:pt x="630" y="451"/>
                    <a:pt x="610" y="460"/>
                    <a:pt x="590" y="455"/>
                  </a:cubicBezTo>
                  <a:cubicBezTo>
                    <a:pt x="578" y="451"/>
                    <a:pt x="567" y="444"/>
                    <a:pt x="565" y="430"/>
                  </a:cubicBezTo>
                  <a:cubicBezTo>
                    <a:pt x="563" y="416"/>
                    <a:pt x="557" y="404"/>
                    <a:pt x="552" y="390"/>
                  </a:cubicBezTo>
                  <a:cubicBezTo>
                    <a:pt x="550" y="400"/>
                    <a:pt x="551" y="410"/>
                    <a:pt x="554" y="419"/>
                  </a:cubicBezTo>
                  <a:cubicBezTo>
                    <a:pt x="557" y="431"/>
                    <a:pt x="554" y="442"/>
                    <a:pt x="549" y="453"/>
                  </a:cubicBezTo>
                  <a:cubicBezTo>
                    <a:pt x="545" y="461"/>
                    <a:pt x="538" y="462"/>
                    <a:pt x="530" y="458"/>
                  </a:cubicBezTo>
                  <a:cubicBezTo>
                    <a:pt x="528" y="456"/>
                    <a:pt x="528" y="453"/>
                    <a:pt x="528" y="450"/>
                  </a:cubicBezTo>
                  <a:cubicBezTo>
                    <a:pt x="532" y="436"/>
                    <a:pt x="539" y="421"/>
                    <a:pt x="525" y="409"/>
                  </a:cubicBezTo>
                  <a:cubicBezTo>
                    <a:pt x="521" y="407"/>
                    <a:pt x="517" y="405"/>
                    <a:pt x="513" y="402"/>
                  </a:cubicBezTo>
                  <a:cubicBezTo>
                    <a:pt x="511" y="396"/>
                    <a:pt x="507" y="391"/>
                    <a:pt x="501" y="390"/>
                  </a:cubicBezTo>
                  <a:cubicBezTo>
                    <a:pt x="473" y="380"/>
                    <a:pt x="448" y="361"/>
                    <a:pt x="420" y="353"/>
                  </a:cubicBezTo>
                  <a:cubicBezTo>
                    <a:pt x="394" y="344"/>
                    <a:pt x="380" y="326"/>
                    <a:pt x="372" y="304"/>
                  </a:cubicBezTo>
                  <a:cubicBezTo>
                    <a:pt x="363" y="280"/>
                    <a:pt x="348" y="264"/>
                    <a:pt x="330" y="250"/>
                  </a:cubicBezTo>
                  <a:cubicBezTo>
                    <a:pt x="324" y="246"/>
                    <a:pt x="318" y="244"/>
                    <a:pt x="311" y="244"/>
                  </a:cubicBezTo>
                  <a:cubicBezTo>
                    <a:pt x="308" y="244"/>
                    <a:pt x="304" y="244"/>
                    <a:pt x="301" y="245"/>
                  </a:cubicBezTo>
                  <a:cubicBezTo>
                    <a:pt x="289" y="245"/>
                    <a:pt x="285" y="226"/>
                    <a:pt x="277" y="229"/>
                  </a:cubicBezTo>
                  <a:cubicBezTo>
                    <a:pt x="266" y="234"/>
                    <a:pt x="258" y="237"/>
                    <a:pt x="247" y="233"/>
                  </a:cubicBezTo>
                  <a:cubicBezTo>
                    <a:pt x="235" y="228"/>
                    <a:pt x="224" y="230"/>
                    <a:pt x="215" y="240"/>
                  </a:cubicBezTo>
                  <a:cubicBezTo>
                    <a:pt x="200" y="256"/>
                    <a:pt x="182" y="259"/>
                    <a:pt x="161" y="254"/>
                  </a:cubicBezTo>
                  <a:cubicBezTo>
                    <a:pt x="144" y="250"/>
                    <a:pt x="141" y="245"/>
                    <a:pt x="144" y="227"/>
                  </a:cubicBezTo>
                  <a:cubicBezTo>
                    <a:pt x="145" y="220"/>
                    <a:pt x="148" y="213"/>
                    <a:pt x="148" y="206"/>
                  </a:cubicBezTo>
                  <a:cubicBezTo>
                    <a:pt x="147" y="201"/>
                    <a:pt x="145" y="196"/>
                    <a:pt x="140" y="196"/>
                  </a:cubicBezTo>
                  <a:cubicBezTo>
                    <a:pt x="135" y="195"/>
                    <a:pt x="133" y="200"/>
                    <a:pt x="132" y="204"/>
                  </a:cubicBezTo>
                  <a:cubicBezTo>
                    <a:pt x="132" y="225"/>
                    <a:pt x="122" y="234"/>
                    <a:pt x="100" y="233"/>
                  </a:cubicBezTo>
                  <a:cubicBezTo>
                    <a:pt x="90" y="233"/>
                    <a:pt x="81" y="242"/>
                    <a:pt x="71" y="246"/>
                  </a:cubicBezTo>
                  <a:cubicBezTo>
                    <a:pt x="60" y="250"/>
                    <a:pt x="50" y="253"/>
                    <a:pt x="38" y="253"/>
                  </a:cubicBezTo>
                  <a:cubicBezTo>
                    <a:pt x="20" y="254"/>
                    <a:pt x="10" y="245"/>
                    <a:pt x="5" y="230"/>
                  </a:cubicBezTo>
                  <a:cubicBezTo>
                    <a:pt x="0" y="215"/>
                    <a:pt x="12" y="208"/>
                    <a:pt x="22" y="202"/>
                  </a:cubicBezTo>
                  <a:cubicBezTo>
                    <a:pt x="24" y="200"/>
                    <a:pt x="26" y="198"/>
                    <a:pt x="28" y="197"/>
                  </a:cubicBezTo>
                  <a:cubicBezTo>
                    <a:pt x="35" y="194"/>
                    <a:pt x="41" y="197"/>
                    <a:pt x="47" y="198"/>
                  </a:cubicBezTo>
                  <a:cubicBezTo>
                    <a:pt x="62" y="201"/>
                    <a:pt x="74" y="199"/>
                    <a:pt x="87" y="191"/>
                  </a:cubicBezTo>
                  <a:cubicBezTo>
                    <a:pt x="95" y="195"/>
                    <a:pt x="103" y="195"/>
                    <a:pt x="110" y="187"/>
                  </a:cubicBezTo>
                  <a:cubicBezTo>
                    <a:pt x="120" y="176"/>
                    <a:pt x="132" y="171"/>
                    <a:pt x="147" y="175"/>
                  </a:cubicBezTo>
                  <a:cubicBezTo>
                    <a:pt x="151" y="176"/>
                    <a:pt x="156" y="177"/>
                    <a:pt x="159" y="175"/>
                  </a:cubicBezTo>
                  <a:cubicBezTo>
                    <a:pt x="177" y="164"/>
                    <a:pt x="198" y="170"/>
                    <a:pt x="216" y="162"/>
                  </a:cubicBezTo>
                  <a:cubicBezTo>
                    <a:pt x="222" y="160"/>
                    <a:pt x="228" y="161"/>
                    <a:pt x="232" y="166"/>
                  </a:cubicBezTo>
                  <a:cubicBezTo>
                    <a:pt x="236" y="170"/>
                    <a:pt x="234" y="174"/>
                    <a:pt x="232" y="179"/>
                  </a:cubicBezTo>
                  <a:cubicBezTo>
                    <a:pt x="223" y="200"/>
                    <a:pt x="226" y="204"/>
                    <a:pt x="254" y="203"/>
                  </a:cubicBezTo>
                  <a:cubicBezTo>
                    <a:pt x="242" y="182"/>
                    <a:pt x="262" y="169"/>
                    <a:pt x="267" y="152"/>
                  </a:cubicBezTo>
                  <a:cubicBezTo>
                    <a:pt x="272" y="150"/>
                    <a:pt x="280" y="159"/>
                    <a:pt x="282" y="148"/>
                  </a:cubicBezTo>
                  <a:cubicBezTo>
                    <a:pt x="292" y="147"/>
                    <a:pt x="304" y="154"/>
                    <a:pt x="309" y="139"/>
                  </a:cubicBezTo>
                  <a:cubicBezTo>
                    <a:pt x="310" y="137"/>
                    <a:pt x="315" y="138"/>
                    <a:pt x="318" y="140"/>
                  </a:cubicBezTo>
                  <a:cubicBezTo>
                    <a:pt x="322" y="167"/>
                    <a:pt x="322" y="168"/>
                    <a:pt x="295" y="176"/>
                  </a:cubicBezTo>
                  <a:cubicBezTo>
                    <a:pt x="291" y="177"/>
                    <a:pt x="285" y="176"/>
                    <a:pt x="284" y="182"/>
                  </a:cubicBezTo>
                  <a:cubicBezTo>
                    <a:pt x="283" y="189"/>
                    <a:pt x="287" y="194"/>
                    <a:pt x="292" y="197"/>
                  </a:cubicBezTo>
                  <a:cubicBezTo>
                    <a:pt x="296" y="200"/>
                    <a:pt x="299" y="201"/>
                    <a:pt x="303" y="202"/>
                  </a:cubicBezTo>
                  <a:cubicBezTo>
                    <a:pt x="309" y="204"/>
                    <a:pt x="315" y="212"/>
                    <a:pt x="321" y="207"/>
                  </a:cubicBezTo>
                  <a:cubicBezTo>
                    <a:pt x="328" y="201"/>
                    <a:pt x="318" y="196"/>
                    <a:pt x="318" y="191"/>
                  </a:cubicBezTo>
                  <a:cubicBezTo>
                    <a:pt x="318" y="186"/>
                    <a:pt x="318" y="181"/>
                    <a:pt x="320" y="177"/>
                  </a:cubicBezTo>
                  <a:cubicBezTo>
                    <a:pt x="325" y="164"/>
                    <a:pt x="323" y="152"/>
                    <a:pt x="320" y="140"/>
                  </a:cubicBezTo>
                  <a:cubicBezTo>
                    <a:pt x="329" y="131"/>
                    <a:pt x="341" y="125"/>
                    <a:pt x="347" y="112"/>
                  </a:cubicBezTo>
                  <a:cubicBezTo>
                    <a:pt x="352" y="104"/>
                    <a:pt x="362" y="103"/>
                    <a:pt x="371" y="105"/>
                  </a:cubicBezTo>
                  <a:cubicBezTo>
                    <a:pt x="378" y="106"/>
                    <a:pt x="385" y="108"/>
                    <a:pt x="392" y="106"/>
                  </a:cubicBezTo>
                  <a:cubicBezTo>
                    <a:pt x="401" y="104"/>
                    <a:pt x="407" y="108"/>
                    <a:pt x="410" y="116"/>
                  </a:cubicBezTo>
                  <a:cubicBezTo>
                    <a:pt x="412" y="123"/>
                    <a:pt x="407" y="127"/>
                    <a:pt x="401" y="130"/>
                  </a:cubicBezTo>
                  <a:cubicBezTo>
                    <a:pt x="395" y="133"/>
                    <a:pt x="392" y="137"/>
                    <a:pt x="393" y="144"/>
                  </a:cubicBezTo>
                  <a:cubicBezTo>
                    <a:pt x="395" y="155"/>
                    <a:pt x="395" y="167"/>
                    <a:pt x="391" y="178"/>
                  </a:cubicBezTo>
                  <a:cubicBezTo>
                    <a:pt x="388" y="184"/>
                    <a:pt x="392" y="188"/>
                    <a:pt x="396" y="193"/>
                  </a:cubicBezTo>
                  <a:cubicBezTo>
                    <a:pt x="412" y="209"/>
                    <a:pt x="408" y="228"/>
                    <a:pt x="386" y="237"/>
                  </a:cubicBezTo>
                  <a:cubicBezTo>
                    <a:pt x="423" y="255"/>
                    <a:pt x="468" y="266"/>
                    <a:pt x="474" y="318"/>
                  </a:cubicBezTo>
                  <a:cubicBezTo>
                    <a:pt x="472" y="300"/>
                    <a:pt x="465" y="285"/>
                    <a:pt x="459" y="269"/>
                  </a:cubicBezTo>
                  <a:cubicBezTo>
                    <a:pt x="450" y="246"/>
                    <a:pt x="455" y="228"/>
                    <a:pt x="476" y="217"/>
                  </a:cubicBezTo>
                  <a:cubicBezTo>
                    <a:pt x="483" y="213"/>
                    <a:pt x="486" y="209"/>
                    <a:pt x="484" y="201"/>
                  </a:cubicBezTo>
                  <a:cubicBezTo>
                    <a:pt x="475" y="174"/>
                    <a:pt x="485" y="150"/>
                    <a:pt x="498" y="127"/>
                  </a:cubicBezTo>
                  <a:cubicBezTo>
                    <a:pt x="505" y="116"/>
                    <a:pt x="513" y="106"/>
                    <a:pt x="529" y="108"/>
                  </a:cubicBezTo>
                  <a:cubicBezTo>
                    <a:pt x="533" y="119"/>
                    <a:pt x="526" y="126"/>
                    <a:pt x="519" y="133"/>
                  </a:cubicBezTo>
                  <a:cubicBezTo>
                    <a:pt x="513" y="138"/>
                    <a:pt x="508" y="143"/>
                    <a:pt x="508" y="151"/>
                  </a:cubicBezTo>
                  <a:cubicBezTo>
                    <a:pt x="535" y="148"/>
                    <a:pt x="531" y="151"/>
                    <a:pt x="554" y="200"/>
                  </a:cubicBezTo>
                  <a:cubicBezTo>
                    <a:pt x="571" y="186"/>
                    <a:pt x="571" y="186"/>
                    <a:pt x="613" y="196"/>
                  </a:cubicBezTo>
                  <a:cubicBezTo>
                    <a:pt x="612" y="153"/>
                    <a:pt x="637" y="125"/>
                    <a:pt x="667" y="101"/>
                  </a:cubicBezTo>
                  <a:cubicBezTo>
                    <a:pt x="676" y="93"/>
                    <a:pt x="685" y="86"/>
                    <a:pt x="692" y="77"/>
                  </a:cubicBezTo>
                  <a:cubicBezTo>
                    <a:pt x="703" y="55"/>
                    <a:pt x="708" y="54"/>
                    <a:pt x="728" y="67"/>
                  </a:cubicBezTo>
                  <a:cubicBezTo>
                    <a:pt x="745" y="79"/>
                    <a:pt x="764" y="90"/>
                    <a:pt x="772" y="111"/>
                  </a:cubicBezTo>
                  <a:cubicBezTo>
                    <a:pt x="774" y="116"/>
                    <a:pt x="779" y="121"/>
                    <a:pt x="786" y="119"/>
                  </a:cubicBezTo>
                  <a:cubicBezTo>
                    <a:pt x="790" y="118"/>
                    <a:pt x="793" y="116"/>
                    <a:pt x="796" y="117"/>
                  </a:cubicBezTo>
                  <a:cubicBezTo>
                    <a:pt x="827" y="127"/>
                    <a:pt x="846" y="107"/>
                    <a:pt x="866" y="91"/>
                  </a:cubicBezTo>
                  <a:cubicBezTo>
                    <a:pt x="873" y="86"/>
                    <a:pt x="879" y="79"/>
                    <a:pt x="887" y="83"/>
                  </a:cubicBezTo>
                  <a:cubicBezTo>
                    <a:pt x="896" y="88"/>
                    <a:pt x="893" y="97"/>
                    <a:pt x="892" y="105"/>
                  </a:cubicBezTo>
                  <a:cubicBezTo>
                    <a:pt x="890" y="118"/>
                    <a:pt x="886" y="129"/>
                    <a:pt x="877" y="139"/>
                  </a:cubicBezTo>
                  <a:cubicBezTo>
                    <a:pt x="869" y="147"/>
                    <a:pt x="870" y="156"/>
                    <a:pt x="877" y="164"/>
                  </a:cubicBezTo>
                  <a:cubicBezTo>
                    <a:pt x="884" y="172"/>
                    <a:pt x="892" y="177"/>
                    <a:pt x="903" y="170"/>
                  </a:cubicBezTo>
                  <a:cubicBezTo>
                    <a:pt x="908" y="167"/>
                    <a:pt x="914" y="164"/>
                    <a:pt x="920" y="165"/>
                  </a:cubicBezTo>
                  <a:cubicBezTo>
                    <a:pt x="934" y="166"/>
                    <a:pt x="942" y="158"/>
                    <a:pt x="949" y="148"/>
                  </a:cubicBezTo>
                  <a:cubicBezTo>
                    <a:pt x="973" y="116"/>
                    <a:pt x="993" y="110"/>
                    <a:pt x="1031" y="123"/>
                  </a:cubicBezTo>
                  <a:cubicBezTo>
                    <a:pt x="1058" y="132"/>
                    <a:pt x="1067" y="128"/>
                    <a:pt x="1079" y="102"/>
                  </a:cubicBezTo>
                  <a:cubicBezTo>
                    <a:pt x="1088" y="84"/>
                    <a:pt x="1104" y="72"/>
                    <a:pt x="1116" y="57"/>
                  </a:cubicBezTo>
                  <a:cubicBezTo>
                    <a:pt x="1136" y="33"/>
                    <a:pt x="1137" y="33"/>
                    <a:pt x="1158" y="56"/>
                  </a:cubicBezTo>
                  <a:cubicBezTo>
                    <a:pt x="1160" y="58"/>
                    <a:pt x="1161" y="60"/>
                    <a:pt x="1164" y="61"/>
                  </a:cubicBezTo>
                  <a:cubicBezTo>
                    <a:pt x="1187" y="72"/>
                    <a:pt x="1205" y="85"/>
                    <a:pt x="1205" y="115"/>
                  </a:cubicBezTo>
                  <a:cubicBezTo>
                    <a:pt x="1205" y="125"/>
                    <a:pt x="1227" y="130"/>
                    <a:pt x="1239" y="124"/>
                  </a:cubicBezTo>
                  <a:cubicBezTo>
                    <a:pt x="1245" y="121"/>
                    <a:pt x="1248" y="116"/>
                    <a:pt x="1254" y="113"/>
                  </a:cubicBezTo>
                  <a:cubicBezTo>
                    <a:pt x="1263" y="108"/>
                    <a:pt x="1270" y="109"/>
                    <a:pt x="1275" y="120"/>
                  </a:cubicBezTo>
                  <a:cubicBezTo>
                    <a:pt x="1279" y="129"/>
                    <a:pt x="1282" y="138"/>
                    <a:pt x="1283" y="148"/>
                  </a:cubicBezTo>
                  <a:cubicBezTo>
                    <a:pt x="1284" y="158"/>
                    <a:pt x="1288" y="161"/>
                    <a:pt x="1297" y="156"/>
                  </a:cubicBezTo>
                  <a:cubicBezTo>
                    <a:pt x="1313" y="148"/>
                    <a:pt x="1327" y="139"/>
                    <a:pt x="1328" y="119"/>
                  </a:cubicBezTo>
                  <a:cubicBezTo>
                    <a:pt x="1323" y="110"/>
                    <a:pt x="1314" y="103"/>
                    <a:pt x="1312" y="92"/>
                  </a:cubicBezTo>
                  <a:cubicBezTo>
                    <a:pt x="1310" y="84"/>
                    <a:pt x="1309" y="75"/>
                    <a:pt x="1317" y="73"/>
                  </a:cubicBezTo>
                  <a:cubicBezTo>
                    <a:pt x="1342" y="67"/>
                    <a:pt x="1345" y="42"/>
                    <a:pt x="1360" y="27"/>
                  </a:cubicBezTo>
                  <a:cubicBezTo>
                    <a:pt x="1362" y="25"/>
                    <a:pt x="1363" y="21"/>
                    <a:pt x="1365" y="18"/>
                  </a:cubicBezTo>
                  <a:cubicBezTo>
                    <a:pt x="1369" y="12"/>
                    <a:pt x="1370" y="4"/>
                    <a:pt x="1377" y="0"/>
                  </a:cubicBezTo>
                  <a:cubicBezTo>
                    <a:pt x="1382" y="3"/>
                    <a:pt x="1407" y="6"/>
                    <a:pt x="1415" y="3"/>
                  </a:cubicBezTo>
                  <a:cubicBezTo>
                    <a:pt x="1424" y="7"/>
                    <a:pt x="1425" y="15"/>
                    <a:pt x="1426" y="23"/>
                  </a:cubicBezTo>
                  <a:cubicBezTo>
                    <a:pt x="1427" y="29"/>
                    <a:pt x="1428" y="36"/>
                    <a:pt x="1433" y="41"/>
                  </a:cubicBezTo>
                  <a:cubicBezTo>
                    <a:pt x="1433" y="84"/>
                    <a:pt x="1435" y="127"/>
                    <a:pt x="1430" y="170"/>
                  </a:cubicBezTo>
                  <a:cubicBezTo>
                    <a:pt x="1419" y="153"/>
                    <a:pt x="1428" y="135"/>
                    <a:pt x="1428" y="120"/>
                  </a:cubicBezTo>
                  <a:cubicBezTo>
                    <a:pt x="1423" y="151"/>
                    <a:pt x="1419" y="185"/>
                    <a:pt x="1406" y="217"/>
                  </a:cubicBezTo>
                  <a:cubicBezTo>
                    <a:pt x="1389" y="255"/>
                    <a:pt x="1372" y="292"/>
                    <a:pt x="1363" y="333"/>
                  </a:cubicBezTo>
                  <a:cubicBezTo>
                    <a:pt x="1351" y="338"/>
                    <a:pt x="1349" y="329"/>
                    <a:pt x="1346" y="322"/>
                  </a:cubicBezTo>
                  <a:cubicBezTo>
                    <a:pt x="1344" y="315"/>
                    <a:pt x="1344" y="309"/>
                    <a:pt x="1344" y="302"/>
                  </a:cubicBezTo>
                  <a:cubicBezTo>
                    <a:pt x="1345" y="272"/>
                    <a:pt x="1347" y="241"/>
                    <a:pt x="1343" y="211"/>
                  </a:cubicBezTo>
                  <a:cubicBezTo>
                    <a:pt x="1339" y="212"/>
                    <a:pt x="1339" y="216"/>
                    <a:pt x="1339" y="220"/>
                  </a:cubicBezTo>
                  <a:cubicBezTo>
                    <a:pt x="1339" y="244"/>
                    <a:pt x="1329" y="259"/>
                    <a:pt x="1307" y="267"/>
                  </a:cubicBezTo>
                  <a:cubicBezTo>
                    <a:pt x="1295" y="272"/>
                    <a:pt x="1283" y="276"/>
                    <a:pt x="1271" y="278"/>
                  </a:cubicBezTo>
                  <a:cubicBezTo>
                    <a:pt x="1247" y="281"/>
                    <a:pt x="1246" y="282"/>
                    <a:pt x="1249" y="307"/>
                  </a:cubicBezTo>
                  <a:cubicBezTo>
                    <a:pt x="1251" y="318"/>
                    <a:pt x="1252" y="329"/>
                    <a:pt x="1246" y="340"/>
                  </a:cubicBezTo>
                  <a:cubicBezTo>
                    <a:pt x="1236" y="352"/>
                    <a:pt x="1224" y="361"/>
                    <a:pt x="1208" y="366"/>
                  </a:cubicBezTo>
                  <a:cubicBezTo>
                    <a:pt x="1194" y="364"/>
                    <a:pt x="1190" y="350"/>
                    <a:pt x="1178" y="340"/>
                  </a:cubicBezTo>
                  <a:cubicBezTo>
                    <a:pt x="1179" y="357"/>
                    <a:pt x="1182" y="370"/>
                    <a:pt x="1189" y="382"/>
                  </a:cubicBezTo>
                  <a:cubicBezTo>
                    <a:pt x="1192" y="389"/>
                    <a:pt x="1196" y="395"/>
                    <a:pt x="1198" y="402"/>
                  </a:cubicBezTo>
                  <a:cubicBezTo>
                    <a:pt x="1203" y="421"/>
                    <a:pt x="1212" y="424"/>
                    <a:pt x="1228" y="412"/>
                  </a:cubicBezTo>
                  <a:cubicBezTo>
                    <a:pt x="1236" y="406"/>
                    <a:pt x="1242" y="396"/>
                    <a:pt x="1254" y="396"/>
                  </a:cubicBezTo>
                  <a:cubicBezTo>
                    <a:pt x="1269" y="422"/>
                    <a:pt x="1249" y="438"/>
                    <a:pt x="1237" y="457"/>
                  </a:cubicBezTo>
                  <a:cubicBezTo>
                    <a:pt x="1223" y="466"/>
                    <a:pt x="1210" y="466"/>
                    <a:pt x="1198" y="454"/>
                  </a:cubicBezTo>
                  <a:cubicBezTo>
                    <a:pt x="1196" y="453"/>
                    <a:pt x="1195" y="451"/>
                    <a:pt x="1193" y="451"/>
                  </a:cubicBezTo>
                  <a:cubicBezTo>
                    <a:pt x="1172" y="449"/>
                    <a:pt x="1166" y="435"/>
                    <a:pt x="1166" y="417"/>
                  </a:cubicBezTo>
                  <a:close/>
                </a:path>
              </a:pathLst>
            </a:custGeom>
            <a:solidFill>
              <a:srgbClr val="1A191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9"/>
            <p:cNvSpPr/>
            <p:nvPr/>
          </p:nvSpPr>
          <p:spPr>
            <a:xfrm>
              <a:off x="4027" y="1917"/>
              <a:ext cx="175" cy="319"/>
            </a:xfrm>
            <a:custGeom>
              <a:rect b="b" l="l" r="r" t="t"/>
              <a:pathLst>
                <a:path extrusionOk="0" h="489" w="268">
                  <a:moveTo>
                    <a:pt x="228" y="105"/>
                  </a:moveTo>
                  <a:cubicBezTo>
                    <a:pt x="237" y="70"/>
                    <a:pt x="246" y="35"/>
                    <a:pt x="255" y="0"/>
                  </a:cubicBezTo>
                  <a:cubicBezTo>
                    <a:pt x="255" y="0"/>
                    <a:pt x="256" y="0"/>
                    <a:pt x="257" y="0"/>
                  </a:cubicBezTo>
                  <a:cubicBezTo>
                    <a:pt x="257" y="19"/>
                    <a:pt x="257" y="38"/>
                    <a:pt x="257" y="57"/>
                  </a:cubicBezTo>
                  <a:cubicBezTo>
                    <a:pt x="257" y="79"/>
                    <a:pt x="257" y="100"/>
                    <a:pt x="253" y="122"/>
                  </a:cubicBezTo>
                  <a:cubicBezTo>
                    <a:pt x="249" y="149"/>
                    <a:pt x="250" y="177"/>
                    <a:pt x="255" y="204"/>
                  </a:cubicBezTo>
                  <a:cubicBezTo>
                    <a:pt x="264" y="253"/>
                    <a:pt x="268" y="303"/>
                    <a:pt x="266" y="354"/>
                  </a:cubicBezTo>
                  <a:cubicBezTo>
                    <a:pt x="265" y="358"/>
                    <a:pt x="264" y="363"/>
                    <a:pt x="264" y="367"/>
                  </a:cubicBezTo>
                  <a:cubicBezTo>
                    <a:pt x="263" y="380"/>
                    <a:pt x="254" y="386"/>
                    <a:pt x="245" y="392"/>
                  </a:cubicBezTo>
                  <a:cubicBezTo>
                    <a:pt x="245" y="410"/>
                    <a:pt x="245" y="428"/>
                    <a:pt x="245" y="446"/>
                  </a:cubicBezTo>
                  <a:cubicBezTo>
                    <a:pt x="245" y="457"/>
                    <a:pt x="243" y="469"/>
                    <a:pt x="237" y="479"/>
                  </a:cubicBezTo>
                  <a:cubicBezTo>
                    <a:pt x="236" y="483"/>
                    <a:pt x="236" y="489"/>
                    <a:pt x="229" y="487"/>
                  </a:cubicBezTo>
                  <a:cubicBezTo>
                    <a:pt x="225" y="484"/>
                    <a:pt x="218" y="487"/>
                    <a:pt x="216" y="480"/>
                  </a:cubicBezTo>
                  <a:cubicBezTo>
                    <a:pt x="215" y="479"/>
                    <a:pt x="213" y="478"/>
                    <a:pt x="212" y="476"/>
                  </a:cubicBezTo>
                  <a:cubicBezTo>
                    <a:pt x="204" y="467"/>
                    <a:pt x="218" y="451"/>
                    <a:pt x="212" y="449"/>
                  </a:cubicBezTo>
                  <a:cubicBezTo>
                    <a:pt x="197" y="445"/>
                    <a:pt x="204" y="436"/>
                    <a:pt x="203" y="428"/>
                  </a:cubicBezTo>
                  <a:cubicBezTo>
                    <a:pt x="203" y="413"/>
                    <a:pt x="207" y="398"/>
                    <a:pt x="204" y="383"/>
                  </a:cubicBezTo>
                  <a:cubicBezTo>
                    <a:pt x="202" y="366"/>
                    <a:pt x="205" y="350"/>
                    <a:pt x="209" y="334"/>
                  </a:cubicBezTo>
                  <a:cubicBezTo>
                    <a:pt x="209" y="332"/>
                    <a:pt x="209" y="330"/>
                    <a:pt x="209" y="329"/>
                  </a:cubicBezTo>
                  <a:cubicBezTo>
                    <a:pt x="209" y="331"/>
                    <a:pt x="209" y="333"/>
                    <a:pt x="208" y="335"/>
                  </a:cubicBezTo>
                  <a:cubicBezTo>
                    <a:pt x="204" y="353"/>
                    <a:pt x="200" y="372"/>
                    <a:pt x="204" y="392"/>
                  </a:cubicBezTo>
                  <a:cubicBezTo>
                    <a:pt x="206" y="401"/>
                    <a:pt x="205" y="410"/>
                    <a:pt x="199" y="418"/>
                  </a:cubicBezTo>
                  <a:cubicBezTo>
                    <a:pt x="194" y="425"/>
                    <a:pt x="190" y="434"/>
                    <a:pt x="180" y="433"/>
                  </a:cubicBezTo>
                  <a:cubicBezTo>
                    <a:pt x="169" y="432"/>
                    <a:pt x="167" y="422"/>
                    <a:pt x="166" y="414"/>
                  </a:cubicBezTo>
                  <a:cubicBezTo>
                    <a:pt x="164" y="395"/>
                    <a:pt x="155" y="380"/>
                    <a:pt x="146" y="364"/>
                  </a:cubicBezTo>
                  <a:cubicBezTo>
                    <a:pt x="143" y="360"/>
                    <a:pt x="140" y="355"/>
                    <a:pt x="137" y="352"/>
                  </a:cubicBezTo>
                  <a:cubicBezTo>
                    <a:pt x="131" y="331"/>
                    <a:pt x="120" y="315"/>
                    <a:pt x="108" y="298"/>
                  </a:cubicBezTo>
                  <a:cubicBezTo>
                    <a:pt x="94" y="280"/>
                    <a:pt x="94" y="256"/>
                    <a:pt x="84" y="236"/>
                  </a:cubicBezTo>
                  <a:cubicBezTo>
                    <a:pt x="73" y="252"/>
                    <a:pt x="77" y="267"/>
                    <a:pt x="81" y="283"/>
                  </a:cubicBezTo>
                  <a:cubicBezTo>
                    <a:pt x="73" y="290"/>
                    <a:pt x="65" y="298"/>
                    <a:pt x="56" y="305"/>
                  </a:cubicBezTo>
                  <a:cubicBezTo>
                    <a:pt x="39" y="318"/>
                    <a:pt x="24" y="312"/>
                    <a:pt x="20" y="291"/>
                  </a:cubicBezTo>
                  <a:cubicBezTo>
                    <a:pt x="17" y="275"/>
                    <a:pt x="4" y="264"/>
                    <a:pt x="2" y="248"/>
                  </a:cubicBezTo>
                  <a:cubicBezTo>
                    <a:pt x="1" y="238"/>
                    <a:pt x="0" y="228"/>
                    <a:pt x="2" y="217"/>
                  </a:cubicBezTo>
                  <a:cubicBezTo>
                    <a:pt x="17" y="226"/>
                    <a:pt x="21" y="244"/>
                    <a:pt x="36" y="252"/>
                  </a:cubicBezTo>
                  <a:cubicBezTo>
                    <a:pt x="57" y="257"/>
                    <a:pt x="62" y="242"/>
                    <a:pt x="68" y="228"/>
                  </a:cubicBezTo>
                  <a:cubicBezTo>
                    <a:pt x="75" y="215"/>
                    <a:pt x="73" y="202"/>
                    <a:pt x="70" y="189"/>
                  </a:cubicBezTo>
                  <a:cubicBezTo>
                    <a:pt x="65" y="169"/>
                    <a:pt x="72" y="161"/>
                    <a:pt x="92" y="160"/>
                  </a:cubicBezTo>
                  <a:cubicBezTo>
                    <a:pt x="117" y="158"/>
                    <a:pt x="139" y="149"/>
                    <a:pt x="158" y="132"/>
                  </a:cubicBezTo>
                  <a:cubicBezTo>
                    <a:pt x="165" y="126"/>
                    <a:pt x="165" y="120"/>
                    <a:pt x="161" y="113"/>
                  </a:cubicBezTo>
                  <a:cubicBezTo>
                    <a:pt x="158" y="107"/>
                    <a:pt x="155" y="102"/>
                    <a:pt x="162" y="97"/>
                  </a:cubicBezTo>
                  <a:cubicBezTo>
                    <a:pt x="167" y="93"/>
                    <a:pt x="170" y="83"/>
                    <a:pt x="177" y="86"/>
                  </a:cubicBezTo>
                  <a:cubicBezTo>
                    <a:pt x="185" y="89"/>
                    <a:pt x="177" y="96"/>
                    <a:pt x="177" y="102"/>
                  </a:cubicBezTo>
                  <a:cubicBezTo>
                    <a:pt x="177" y="136"/>
                    <a:pt x="176" y="170"/>
                    <a:pt x="177" y="204"/>
                  </a:cubicBezTo>
                  <a:cubicBezTo>
                    <a:pt x="177" y="211"/>
                    <a:pt x="179" y="219"/>
                    <a:pt x="189" y="219"/>
                  </a:cubicBezTo>
                  <a:cubicBezTo>
                    <a:pt x="200" y="223"/>
                    <a:pt x="197" y="233"/>
                    <a:pt x="200" y="241"/>
                  </a:cubicBezTo>
                  <a:cubicBezTo>
                    <a:pt x="202" y="248"/>
                    <a:pt x="203" y="255"/>
                    <a:pt x="206" y="262"/>
                  </a:cubicBezTo>
                  <a:cubicBezTo>
                    <a:pt x="204" y="208"/>
                    <a:pt x="225" y="158"/>
                    <a:pt x="228" y="105"/>
                  </a:cubicBezTo>
                  <a:close/>
                </a:path>
              </a:pathLst>
            </a:custGeom>
            <a:solidFill>
              <a:srgbClr val="1310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9"/>
            <p:cNvSpPr/>
            <p:nvPr/>
          </p:nvSpPr>
          <p:spPr>
            <a:xfrm>
              <a:off x="3234" y="1964"/>
              <a:ext cx="366" cy="142"/>
            </a:xfrm>
            <a:custGeom>
              <a:rect b="b" l="l" r="r" t="t"/>
              <a:pathLst>
                <a:path extrusionOk="0" h="217" w="561">
                  <a:moveTo>
                    <a:pt x="75" y="12"/>
                  </a:moveTo>
                  <a:cubicBezTo>
                    <a:pt x="75" y="17"/>
                    <a:pt x="73" y="21"/>
                    <a:pt x="68" y="23"/>
                  </a:cubicBezTo>
                  <a:cubicBezTo>
                    <a:pt x="59" y="26"/>
                    <a:pt x="50" y="34"/>
                    <a:pt x="53" y="41"/>
                  </a:cubicBezTo>
                  <a:cubicBezTo>
                    <a:pt x="58" y="51"/>
                    <a:pt x="62" y="63"/>
                    <a:pt x="78" y="63"/>
                  </a:cubicBezTo>
                  <a:cubicBezTo>
                    <a:pt x="100" y="65"/>
                    <a:pt x="117" y="55"/>
                    <a:pt x="134" y="46"/>
                  </a:cubicBezTo>
                  <a:cubicBezTo>
                    <a:pt x="140" y="43"/>
                    <a:pt x="145" y="39"/>
                    <a:pt x="152" y="42"/>
                  </a:cubicBezTo>
                  <a:cubicBezTo>
                    <a:pt x="165" y="47"/>
                    <a:pt x="171" y="41"/>
                    <a:pt x="171" y="28"/>
                  </a:cubicBezTo>
                  <a:cubicBezTo>
                    <a:pt x="171" y="24"/>
                    <a:pt x="170" y="21"/>
                    <a:pt x="171" y="18"/>
                  </a:cubicBezTo>
                  <a:cubicBezTo>
                    <a:pt x="174" y="11"/>
                    <a:pt x="174" y="0"/>
                    <a:pt x="185" y="2"/>
                  </a:cubicBezTo>
                  <a:cubicBezTo>
                    <a:pt x="196" y="4"/>
                    <a:pt x="198" y="15"/>
                    <a:pt x="200" y="24"/>
                  </a:cubicBezTo>
                  <a:cubicBezTo>
                    <a:pt x="200" y="25"/>
                    <a:pt x="199" y="25"/>
                    <a:pt x="199" y="26"/>
                  </a:cubicBezTo>
                  <a:cubicBezTo>
                    <a:pt x="196" y="38"/>
                    <a:pt x="184" y="51"/>
                    <a:pt x="198" y="62"/>
                  </a:cubicBezTo>
                  <a:cubicBezTo>
                    <a:pt x="212" y="73"/>
                    <a:pt x="242" y="68"/>
                    <a:pt x="254" y="53"/>
                  </a:cubicBezTo>
                  <a:cubicBezTo>
                    <a:pt x="268" y="37"/>
                    <a:pt x="282" y="36"/>
                    <a:pt x="300" y="45"/>
                  </a:cubicBezTo>
                  <a:cubicBezTo>
                    <a:pt x="315" y="54"/>
                    <a:pt x="317" y="35"/>
                    <a:pt x="328" y="29"/>
                  </a:cubicBezTo>
                  <a:cubicBezTo>
                    <a:pt x="330" y="50"/>
                    <a:pt x="340" y="61"/>
                    <a:pt x="362" y="53"/>
                  </a:cubicBezTo>
                  <a:cubicBezTo>
                    <a:pt x="366" y="51"/>
                    <a:pt x="373" y="56"/>
                    <a:pt x="378" y="60"/>
                  </a:cubicBezTo>
                  <a:cubicBezTo>
                    <a:pt x="395" y="76"/>
                    <a:pt x="414" y="89"/>
                    <a:pt x="421" y="116"/>
                  </a:cubicBezTo>
                  <a:cubicBezTo>
                    <a:pt x="426" y="136"/>
                    <a:pt x="439" y="155"/>
                    <a:pt x="465" y="162"/>
                  </a:cubicBezTo>
                  <a:cubicBezTo>
                    <a:pt x="483" y="166"/>
                    <a:pt x="498" y="177"/>
                    <a:pt x="515" y="186"/>
                  </a:cubicBezTo>
                  <a:cubicBezTo>
                    <a:pt x="524" y="190"/>
                    <a:pt x="534" y="195"/>
                    <a:pt x="545" y="197"/>
                  </a:cubicBezTo>
                  <a:cubicBezTo>
                    <a:pt x="555" y="199"/>
                    <a:pt x="561" y="206"/>
                    <a:pt x="558" y="217"/>
                  </a:cubicBezTo>
                  <a:cubicBezTo>
                    <a:pt x="525" y="212"/>
                    <a:pt x="492" y="206"/>
                    <a:pt x="460" y="200"/>
                  </a:cubicBezTo>
                  <a:cubicBezTo>
                    <a:pt x="438" y="196"/>
                    <a:pt x="427" y="178"/>
                    <a:pt x="417" y="161"/>
                  </a:cubicBezTo>
                  <a:cubicBezTo>
                    <a:pt x="405" y="143"/>
                    <a:pt x="389" y="132"/>
                    <a:pt x="370" y="127"/>
                  </a:cubicBezTo>
                  <a:cubicBezTo>
                    <a:pt x="346" y="119"/>
                    <a:pt x="323" y="109"/>
                    <a:pt x="301" y="97"/>
                  </a:cubicBezTo>
                  <a:cubicBezTo>
                    <a:pt x="293" y="92"/>
                    <a:pt x="286" y="93"/>
                    <a:pt x="278" y="94"/>
                  </a:cubicBezTo>
                  <a:cubicBezTo>
                    <a:pt x="247" y="99"/>
                    <a:pt x="216" y="101"/>
                    <a:pt x="185" y="99"/>
                  </a:cubicBezTo>
                  <a:cubicBezTo>
                    <a:pt x="159" y="98"/>
                    <a:pt x="135" y="90"/>
                    <a:pt x="111" y="80"/>
                  </a:cubicBezTo>
                  <a:cubicBezTo>
                    <a:pt x="106" y="71"/>
                    <a:pt x="101" y="75"/>
                    <a:pt x="95" y="78"/>
                  </a:cubicBezTo>
                  <a:cubicBezTo>
                    <a:pt x="82" y="83"/>
                    <a:pt x="69" y="89"/>
                    <a:pt x="54" y="88"/>
                  </a:cubicBezTo>
                  <a:cubicBezTo>
                    <a:pt x="38" y="90"/>
                    <a:pt x="25" y="81"/>
                    <a:pt x="13" y="72"/>
                  </a:cubicBezTo>
                  <a:cubicBezTo>
                    <a:pt x="0" y="61"/>
                    <a:pt x="1" y="50"/>
                    <a:pt x="15" y="39"/>
                  </a:cubicBezTo>
                  <a:cubicBezTo>
                    <a:pt x="17" y="32"/>
                    <a:pt x="21" y="27"/>
                    <a:pt x="29" y="29"/>
                  </a:cubicBezTo>
                  <a:cubicBezTo>
                    <a:pt x="44" y="32"/>
                    <a:pt x="44" y="19"/>
                    <a:pt x="48" y="11"/>
                  </a:cubicBezTo>
                  <a:cubicBezTo>
                    <a:pt x="49" y="9"/>
                    <a:pt x="50" y="7"/>
                    <a:pt x="52" y="6"/>
                  </a:cubicBezTo>
                  <a:cubicBezTo>
                    <a:pt x="54" y="5"/>
                    <a:pt x="57" y="5"/>
                    <a:pt x="59" y="5"/>
                  </a:cubicBezTo>
                  <a:cubicBezTo>
                    <a:pt x="64" y="7"/>
                    <a:pt x="69" y="7"/>
                    <a:pt x="74" y="10"/>
                  </a:cubicBezTo>
                  <a:cubicBezTo>
                    <a:pt x="74" y="11"/>
                    <a:pt x="75" y="11"/>
                    <a:pt x="75" y="12"/>
                  </a:cubicBezTo>
                  <a:close/>
                </a:path>
              </a:pathLst>
            </a:custGeom>
            <a:solidFill>
              <a:srgbClr val="201E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9"/>
            <p:cNvSpPr/>
            <p:nvPr/>
          </p:nvSpPr>
          <p:spPr>
            <a:xfrm>
              <a:off x="3968" y="2115"/>
              <a:ext cx="101" cy="156"/>
            </a:xfrm>
            <a:custGeom>
              <a:rect b="b" l="l" r="r" t="t"/>
              <a:pathLst>
                <a:path extrusionOk="0" h="239" w="155">
                  <a:moveTo>
                    <a:pt x="84" y="0"/>
                  </a:moveTo>
                  <a:cubicBezTo>
                    <a:pt x="87" y="16"/>
                    <a:pt x="96" y="23"/>
                    <a:pt x="112" y="30"/>
                  </a:cubicBezTo>
                  <a:cubicBezTo>
                    <a:pt x="127" y="36"/>
                    <a:pt x="139" y="42"/>
                    <a:pt x="155" y="40"/>
                  </a:cubicBezTo>
                  <a:cubicBezTo>
                    <a:pt x="140" y="77"/>
                    <a:pt x="120" y="112"/>
                    <a:pt x="101" y="147"/>
                  </a:cubicBezTo>
                  <a:cubicBezTo>
                    <a:pt x="91" y="165"/>
                    <a:pt x="78" y="181"/>
                    <a:pt x="78" y="203"/>
                  </a:cubicBezTo>
                  <a:cubicBezTo>
                    <a:pt x="78" y="208"/>
                    <a:pt x="76" y="220"/>
                    <a:pt x="60" y="217"/>
                  </a:cubicBezTo>
                  <a:cubicBezTo>
                    <a:pt x="48" y="214"/>
                    <a:pt x="43" y="233"/>
                    <a:pt x="32" y="239"/>
                  </a:cubicBezTo>
                  <a:cubicBezTo>
                    <a:pt x="13" y="232"/>
                    <a:pt x="1" y="221"/>
                    <a:pt x="0" y="212"/>
                  </a:cubicBezTo>
                  <a:cubicBezTo>
                    <a:pt x="25" y="181"/>
                    <a:pt x="43" y="146"/>
                    <a:pt x="62" y="111"/>
                  </a:cubicBezTo>
                  <a:cubicBezTo>
                    <a:pt x="81" y="76"/>
                    <a:pt x="87" y="39"/>
                    <a:pt x="84" y="0"/>
                  </a:cubicBezTo>
                  <a:close/>
                </a:path>
              </a:pathLst>
            </a:custGeom>
            <a:solidFill>
              <a:srgbClr val="2323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9"/>
            <p:cNvSpPr/>
            <p:nvPr/>
          </p:nvSpPr>
          <p:spPr>
            <a:xfrm>
              <a:off x="4111" y="2128"/>
              <a:ext cx="60" cy="169"/>
            </a:xfrm>
            <a:custGeom>
              <a:rect b="b" l="l" r="r" t="t"/>
              <a:pathLst>
                <a:path extrusionOk="0" h="260" w="93">
                  <a:moveTo>
                    <a:pt x="80" y="107"/>
                  </a:moveTo>
                  <a:cubicBezTo>
                    <a:pt x="79" y="112"/>
                    <a:pt x="79" y="116"/>
                    <a:pt x="78" y="121"/>
                  </a:cubicBezTo>
                  <a:cubicBezTo>
                    <a:pt x="84" y="124"/>
                    <a:pt x="84" y="111"/>
                    <a:pt x="90" y="117"/>
                  </a:cubicBezTo>
                  <a:cubicBezTo>
                    <a:pt x="93" y="120"/>
                    <a:pt x="93" y="126"/>
                    <a:pt x="91" y="130"/>
                  </a:cubicBezTo>
                  <a:cubicBezTo>
                    <a:pt x="87" y="139"/>
                    <a:pt x="82" y="147"/>
                    <a:pt x="88" y="157"/>
                  </a:cubicBezTo>
                  <a:cubicBezTo>
                    <a:pt x="69" y="163"/>
                    <a:pt x="72" y="181"/>
                    <a:pt x="69" y="194"/>
                  </a:cubicBezTo>
                  <a:cubicBezTo>
                    <a:pt x="66" y="205"/>
                    <a:pt x="73" y="219"/>
                    <a:pt x="54" y="222"/>
                  </a:cubicBezTo>
                  <a:cubicBezTo>
                    <a:pt x="49" y="222"/>
                    <a:pt x="49" y="228"/>
                    <a:pt x="52" y="233"/>
                  </a:cubicBezTo>
                  <a:cubicBezTo>
                    <a:pt x="61" y="250"/>
                    <a:pt x="51" y="256"/>
                    <a:pt x="37" y="260"/>
                  </a:cubicBezTo>
                  <a:cubicBezTo>
                    <a:pt x="35" y="243"/>
                    <a:pt x="17" y="247"/>
                    <a:pt x="8" y="240"/>
                  </a:cubicBezTo>
                  <a:cubicBezTo>
                    <a:pt x="3" y="232"/>
                    <a:pt x="0" y="225"/>
                    <a:pt x="0" y="216"/>
                  </a:cubicBezTo>
                  <a:cubicBezTo>
                    <a:pt x="9" y="208"/>
                    <a:pt x="12" y="198"/>
                    <a:pt x="13" y="186"/>
                  </a:cubicBezTo>
                  <a:cubicBezTo>
                    <a:pt x="21" y="133"/>
                    <a:pt x="25" y="81"/>
                    <a:pt x="9" y="29"/>
                  </a:cubicBezTo>
                  <a:cubicBezTo>
                    <a:pt x="28" y="37"/>
                    <a:pt x="33" y="56"/>
                    <a:pt x="40" y="73"/>
                  </a:cubicBezTo>
                  <a:cubicBezTo>
                    <a:pt x="41" y="75"/>
                    <a:pt x="40" y="77"/>
                    <a:pt x="41" y="79"/>
                  </a:cubicBezTo>
                  <a:cubicBezTo>
                    <a:pt x="45" y="88"/>
                    <a:pt x="39" y="103"/>
                    <a:pt x="54" y="107"/>
                  </a:cubicBezTo>
                  <a:cubicBezTo>
                    <a:pt x="61" y="109"/>
                    <a:pt x="76" y="81"/>
                    <a:pt x="72" y="71"/>
                  </a:cubicBezTo>
                  <a:cubicBezTo>
                    <a:pt x="62" y="45"/>
                    <a:pt x="77" y="24"/>
                    <a:pt x="81" y="0"/>
                  </a:cubicBezTo>
                  <a:cubicBezTo>
                    <a:pt x="84" y="20"/>
                    <a:pt x="78" y="40"/>
                    <a:pt x="80" y="61"/>
                  </a:cubicBezTo>
                  <a:cubicBezTo>
                    <a:pt x="80" y="76"/>
                    <a:pt x="75" y="92"/>
                    <a:pt x="80" y="107"/>
                  </a:cubicBezTo>
                  <a:close/>
                </a:path>
              </a:pathLst>
            </a:custGeom>
            <a:solidFill>
              <a:srgbClr val="1C1D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9"/>
            <p:cNvSpPr/>
            <p:nvPr/>
          </p:nvSpPr>
          <p:spPr>
            <a:xfrm>
              <a:off x="3592" y="2196"/>
              <a:ext cx="72" cy="97"/>
            </a:xfrm>
            <a:custGeom>
              <a:rect b="b" l="l" r="r" t="t"/>
              <a:pathLst>
                <a:path extrusionOk="0" h="149" w="111">
                  <a:moveTo>
                    <a:pt x="9" y="149"/>
                  </a:moveTo>
                  <a:cubicBezTo>
                    <a:pt x="5" y="148"/>
                    <a:pt x="0" y="147"/>
                    <a:pt x="2" y="141"/>
                  </a:cubicBezTo>
                  <a:cubicBezTo>
                    <a:pt x="14" y="125"/>
                    <a:pt x="10" y="106"/>
                    <a:pt x="14" y="88"/>
                  </a:cubicBezTo>
                  <a:cubicBezTo>
                    <a:pt x="37" y="63"/>
                    <a:pt x="30" y="29"/>
                    <a:pt x="41" y="0"/>
                  </a:cubicBezTo>
                  <a:cubicBezTo>
                    <a:pt x="57" y="3"/>
                    <a:pt x="70" y="9"/>
                    <a:pt x="77" y="25"/>
                  </a:cubicBezTo>
                  <a:cubicBezTo>
                    <a:pt x="81" y="35"/>
                    <a:pt x="94" y="37"/>
                    <a:pt x="101" y="44"/>
                  </a:cubicBezTo>
                  <a:cubicBezTo>
                    <a:pt x="102" y="62"/>
                    <a:pt x="104" y="80"/>
                    <a:pt x="104" y="97"/>
                  </a:cubicBezTo>
                  <a:cubicBezTo>
                    <a:pt x="104" y="102"/>
                    <a:pt x="111" y="116"/>
                    <a:pt x="94" y="109"/>
                  </a:cubicBezTo>
                  <a:cubicBezTo>
                    <a:pt x="89" y="107"/>
                    <a:pt x="90" y="113"/>
                    <a:pt x="90" y="117"/>
                  </a:cubicBezTo>
                  <a:cubicBezTo>
                    <a:pt x="88" y="126"/>
                    <a:pt x="94" y="136"/>
                    <a:pt x="87" y="145"/>
                  </a:cubicBezTo>
                  <a:cubicBezTo>
                    <a:pt x="75" y="139"/>
                    <a:pt x="67" y="123"/>
                    <a:pt x="51" y="131"/>
                  </a:cubicBezTo>
                  <a:cubicBezTo>
                    <a:pt x="43" y="134"/>
                    <a:pt x="37" y="124"/>
                    <a:pt x="29" y="129"/>
                  </a:cubicBezTo>
                  <a:cubicBezTo>
                    <a:pt x="23" y="135"/>
                    <a:pt x="20" y="144"/>
                    <a:pt x="12" y="148"/>
                  </a:cubicBezTo>
                  <a:cubicBezTo>
                    <a:pt x="11" y="149"/>
                    <a:pt x="10" y="149"/>
                    <a:pt x="9" y="149"/>
                  </a:cubicBezTo>
                  <a:close/>
                </a:path>
              </a:pathLst>
            </a:custGeom>
            <a:solidFill>
              <a:srgbClr val="1B242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9"/>
            <p:cNvSpPr/>
            <p:nvPr/>
          </p:nvSpPr>
          <p:spPr>
            <a:xfrm>
              <a:off x="3603" y="2115"/>
              <a:ext cx="71" cy="109"/>
            </a:xfrm>
            <a:custGeom>
              <a:rect b="b" l="l" r="r" t="t"/>
              <a:pathLst>
                <a:path extrusionOk="0" h="167" w="108">
                  <a:moveTo>
                    <a:pt x="83" y="167"/>
                  </a:moveTo>
                  <a:cubicBezTo>
                    <a:pt x="67" y="167"/>
                    <a:pt x="57" y="157"/>
                    <a:pt x="50" y="144"/>
                  </a:cubicBezTo>
                  <a:cubicBezTo>
                    <a:pt x="46" y="136"/>
                    <a:pt x="44" y="126"/>
                    <a:pt x="30" y="133"/>
                  </a:cubicBezTo>
                  <a:cubicBezTo>
                    <a:pt x="23" y="137"/>
                    <a:pt x="25" y="127"/>
                    <a:pt x="23" y="123"/>
                  </a:cubicBezTo>
                  <a:cubicBezTo>
                    <a:pt x="23" y="102"/>
                    <a:pt x="19" y="82"/>
                    <a:pt x="5" y="65"/>
                  </a:cubicBezTo>
                  <a:cubicBezTo>
                    <a:pt x="0" y="60"/>
                    <a:pt x="3" y="55"/>
                    <a:pt x="3" y="49"/>
                  </a:cubicBezTo>
                  <a:cubicBezTo>
                    <a:pt x="4" y="33"/>
                    <a:pt x="4" y="16"/>
                    <a:pt x="4" y="0"/>
                  </a:cubicBezTo>
                  <a:cubicBezTo>
                    <a:pt x="19" y="9"/>
                    <a:pt x="11" y="20"/>
                    <a:pt x="8" y="32"/>
                  </a:cubicBezTo>
                  <a:cubicBezTo>
                    <a:pt x="8" y="34"/>
                    <a:pt x="8" y="37"/>
                    <a:pt x="8" y="39"/>
                  </a:cubicBezTo>
                  <a:cubicBezTo>
                    <a:pt x="12" y="43"/>
                    <a:pt x="16" y="44"/>
                    <a:pt x="21" y="43"/>
                  </a:cubicBezTo>
                  <a:cubicBezTo>
                    <a:pt x="32" y="39"/>
                    <a:pt x="36" y="44"/>
                    <a:pt x="40" y="54"/>
                  </a:cubicBezTo>
                  <a:cubicBezTo>
                    <a:pt x="48" y="73"/>
                    <a:pt x="54" y="74"/>
                    <a:pt x="70" y="60"/>
                  </a:cubicBezTo>
                  <a:cubicBezTo>
                    <a:pt x="82" y="49"/>
                    <a:pt x="94" y="41"/>
                    <a:pt x="108" y="56"/>
                  </a:cubicBezTo>
                  <a:cubicBezTo>
                    <a:pt x="108" y="63"/>
                    <a:pt x="108" y="71"/>
                    <a:pt x="104" y="77"/>
                  </a:cubicBezTo>
                  <a:cubicBezTo>
                    <a:pt x="85" y="104"/>
                    <a:pt x="84" y="136"/>
                    <a:pt x="83" y="167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9"/>
            <p:cNvSpPr/>
            <p:nvPr/>
          </p:nvSpPr>
          <p:spPr>
            <a:xfrm>
              <a:off x="4100" y="1770"/>
              <a:ext cx="99" cy="101"/>
            </a:xfrm>
            <a:custGeom>
              <a:rect b="b" l="l" r="r" t="t"/>
              <a:pathLst>
                <a:path extrusionOk="0" h="155" w="152">
                  <a:moveTo>
                    <a:pt x="148" y="155"/>
                  </a:moveTo>
                  <a:cubicBezTo>
                    <a:pt x="139" y="154"/>
                    <a:pt x="136" y="148"/>
                    <a:pt x="136" y="140"/>
                  </a:cubicBezTo>
                  <a:cubicBezTo>
                    <a:pt x="137" y="132"/>
                    <a:pt x="135" y="125"/>
                    <a:pt x="129" y="119"/>
                  </a:cubicBezTo>
                  <a:cubicBezTo>
                    <a:pt x="126" y="118"/>
                    <a:pt x="124" y="117"/>
                    <a:pt x="122" y="114"/>
                  </a:cubicBezTo>
                  <a:cubicBezTo>
                    <a:pt x="119" y="91"/>
                    <a:pt x="99" y="78"/>
                    <a:pt x="87" y="60"/>
                  </a:cubicBezTo>
                  <a:cubicBezTo>
                    <a:pt x="84" y="55"/>
                    <a:pt x="77" y="60"/>
                    <a:pt x="73" y="59"/>
                  </a:cubicBezTo>
                  <a:cubicBezTo>
                    <a:pt x="68" y="59"/>
                    <a:pt x="63" y="57"/>
                    <a:pt x="59" y="57"/>
                  </a:cubicBezTo>
                  <a:cubicBezTo>
                    <a:pt x="53" y="56"/>
                    <a:pt x="46" y="54"/>
                    <a:pt x="48" y="65"/>
                  </a:cubicBezTo>
                  <a:cubicBezTo>
                    <a:pt x="50" y="75"/>
                    <a:pt x="43" y="74"/>
                    <a:pt x="37" y="73"/>
                  </a:cubicBezTo>
                  <a:cubicBezTo>
                    <a:pt x="24" y="66"/>
                    <a:pt x="13" y="57"/>
                    <a:pt x="4" y="45"/>
                  </a:cubicBezTo>
                  <a:cubicBezTo>
                    <a:pt x="2" y="35"/>
                    <a:pt x="0" y="25"/>
                    <a:pt x="10" y="18"/>
                  </a:cubicBezTo>
                  <a:cubicBezTo>
                    <a:pt x="12" y="17"/>
                    <a:pt x="14" y="16"/>
                    <a:pt x="15" y="15"/>
                  </a:cubicBezTo>
                  <a:cubicBezTo>
                    <a:pt x="28" y="12"/>
                    <a:pt x="38" y="0"/>
                    <a:pt x="53" y="3"/>
                  </a:cubicBezTo>
                  <a:cubicBezTo>
                    <a:pt x="63" y="6"/>
                    <a:pt x="75" y="6"/>
                    <a:pt x="86" y="11"/>
                  </a:cubicBezTo>
                  <a:cubicBezTo>
                    <a:pt x="87" y="12"/>
                    <a:pt x="89" y="13"/>
                    <a:pt x="90" y="14"/>
                  </a:cubicBezTo>
                  <a:cubicBezTo>
                    <a:pt x="94" y="22"/>
                    <a:pt x="101" y="26"/>
                    <a:pt x="109" y="28"/>
                  </a:cubicBezTo>
                  <a:cubicBezTo>
                    <a:pt x="113" y="29"/>
                    <a:pt x="114" y="33"/>
                    <a:pt x="117" y="34"/>
                  </a:cubicBezTo>
                  <a:cubicBezTo>
                    <a:pt x="150" y="69"/>
                    <a:pt x="152" y="111"/>
                    <a:pt x="148" y="155"/>
                  </a:cubicBezTo>
                  <a:close/>
                </a:path>
              </a:pathLst>
            </a:custGeom>
            <a:solidFill>
              <a:srgbClr val="1310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9"/>
            <p:cNvSpPr/>
            <p:nvPr/>
          </p:nvSpPr>
          <p:spPr>
            <a:xfrm>
              <a:off x="3556" y="1738"/>
              <a:ext cx="133" cy="39"/>
            </a:xfrm>
            <a:custGeom>
              <a:rect b="b" l="l" r="r" t="t"/>
              <a:pathLst>
                <a:path extrusionOk="0" h="59" w="205">
                  <a:moveTo>
                    <a:pt x="5" y="15"/>
                  </a:moveTo>
                  <a:cubicBezTo>
                    <a:pt x="33" y="12"/>
                    <a:pt x="61" y="10"/>
                    <a:pt x="89" y="7"/>
                  </a:cubicBezTo>
                  <a:cubicBezTo>
                    <a:pt x="114" y="6"/>
                    <a:pt x="140" y="0"/>
                    <a:pt x="165" y="11"/>
                  </a:cubicBezTo>
                  <a:cubicBezTo>
                    <a:pt x="171" y="17"/>
                    <a:pt x="178" y="18"/>
                    <a:pt x="185" y="18"/>
                  </a:cubicBezTo>
                  <a:cubicBezTo>
                    <a:pt x="192" y="19"/>
                    <a:pt x="199" y="20"/>
                    <a:pt x="202" y="27"/>
                  </a:cubicBezTo>
                  <a:cubicBezTo>
                    <a:pt x="205" y="35"/>
                    <a:pt x="198" y="39"/>
                    <a:pt x="194" y="44"/>
                  </a:cubicBezTo>
                  <a:cubicBezTo>
                    <a:pt x="189" y="47"/>
                    <a:pt x="185" y="55"/>
                    <a:pt x="177" y="50"/>
                  </a:cubicBezTo>
                  <a:cubicBezTo>
                    <a:pt x="176" y="49"/>
                    <a:pt x="174" y="47"/>
                    <a:pt x="173" y="46"/>
                  </a:cubicBezTo>
                  <a:cubicBezTo>
                    <a:pt x="168" y="43"/>
                    <a:pt x="166" y="47"/>
                    <a:pt x="162" y="49"/>
                  </a:cubicBezTo>
                  <a:cubicBezTo>
                    <a:pt x="153" y="58"/>
                    <a:pt x="142" y="52"/>
                    <a:pt x="132" y="51"/>
                  </a:cubicBezTo>
                  <a:cubicBezTo>
                    <a:pt x="128" y="47"/>
                    <a:pt x="130" y="42"/>
                    <a:pt x="128" y="38"/>
                  </a:cubicBezTo>
                  <a:cubicBezTo>
                    <a:pt x="128" y="43"/>
                    <a:pt x="127" y="47"/>
                    <a:pt x="121" y="49"/>
                  </a:cubicBezTo>
                  <a:cubicBezTo>
                    <a:pt x="115" y="49"/>
                    <a:pt x="111" y="46"/>
                    <a:pt x="107" y="41"/>
                  </a:cubicBezTo>
                  <a:cubicBezTo>
                    <a:pt x="99" y="29"/>
                    <a:pt x="85" y="26"/>
                    <a:pt x="76" y="36"/>
                  </a:cubicBezTo>
                  <a:cubicBezTo>
                    <a:pt x="71" y="42"/>
                    <a:pt x="65" y="34"/>
                    <a:pt x="60" y="39"/>
                  </a:cubicBezTo>
                  <a:cubicBezTo>
                    <a:pt x="57" y="43"/>
                    <a:pt x="57" y="48"/>
                    <a:pt x="53" y="52"/>
                  </a:cubicBezTo>
                  <a:cubicBezTo>
                    <a:pt x="45" y="55"/>
                    <a:pt x="36" y="46"/>
                    <a:pt x="28" y="55"/>
                  </a:cubicBezTo>
                  <a:cubicBezTo>
                    <a:pt x="25" y="59"/>
                    <a:pt x="19" y="56"/>
                    <a:pt x="19" y="50"/>
                  </a:cubicBezTo>
                  <a:cubicBezTo>
                    <a:pt x="20" y="40"/>
                    <a:pt x="13" y="37"/>
                    <a:pt x="7" y="32"/>
                  </a:cubicBezTo>
                  <a:cubicBezTo>
                    <a:pt x="4" y="26"/>
                    <a:pt x="0" y="21"/>
                    <a:pt x="5" y="15"/>
                  </a:cubicBezTo>
                  <a:close/>
                </a:path>
              </a:pathLst>
            </a:custGeom>
            <a:solidFill>
              <a:srgbClr val="2F3A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9"/>
            <p:cNvSpPr/>
            <p:nvPr/>
          </p:nvSpPr>
          <p:spPr>
            <a:xfrm>
              <a:off x="3609" y="2089"/>
              <a:ext cx="74" cy="80"/>
            </a:xfrm>
            <a:custGeom>
              <a:rect b="b" l="l" r="r" t="t"/>
              <a:pathLst>
                <a:path extrusionOk="0" h="123" w="114">
                  <a:moveTo>
                    <a:pt x="100" y="96"/>
                  </a:moveTo>
                  <a:cubicBezTo>
                    <a:pt x="85" y="88"/>
                    <a:pt x="74" y="94"/>
                    <a:pt x="63" y="105"/>
                  </a:cubicBezTo>
                  <a:cubicBezTo>
                    <a:pt x="47" y="123"/>
                    <a:pt x="33" y="119"/>
                    <a:pt x="28" y="96"/>
                  </a:cubicBezTo>
                  <a:cubicBezTo>
                    <a:pt x="26" y="86"/>
                    <a:pt x="23" y="83"/>
                    <a:pt x="13" y="86"/>
                  </a:cubicBezTo>
                  <a:cubicBezTo>
                    <a:pt x="7" y="89"/>
                    <a:pt x="1" y="88"/>
                    <a:pt x="0" y="79"/>
                  </a:cubicBezTo>
                  <a:cubicBezTo>
                    <a:pt x="14" y="78"/>
                    <a:pt x="26" y="59"/>
                    <a:pt x="19" y="46"/>
                  </a:cubicBezTo>
                  <a:cubicBezTo>
                    <a:pt x="14" y="35"/>
                    <a:pt x="18" y="23"/>
                    <a:pt x="13" y="13"/>
                  </a:cubicBezTo>
                  <a:cubicBezTo>
                    <a:pt x="12" y="9"/>
                    <a:pt x="15" y="3"/>
                    <a:pt x="19" y="2"/>
                  </a:cubicBezTo>
                  <a:cubicBezTo>
                    <a:pt x="25" y="0"/>
                    <a:pt x="27" y="6"/>
                    <a:pt x="29" y="10"/>
                  </a:cubicBezTo>
                  <a:cubicBezTo>
                    <a:pt x="33" y="23"/>
                    <a:pt x="37" y="36"/>
                    <a:pt x="40" y="49"/>
                  </a:cubicBezTo>
                  <a:cubicBezTo>
                    <a:pt x="43" y="66"/>
                    <a:pt x="56" y="75"/>
                    <a:pt x="73" y="74"/>
                  </a:cubicBezTo>
                  <a:cubicBezTo>
                    <a:pt x="89" y="73"/>
                    <a:pt x="102" y="67"/>
                    <a:pt x="112" y="56"/>
                  </a:cubicBezTo>
                  <a:cubicBezTo>
                    <a:pt x="114" y="71"/>
                    <a:pt x="99" y="81"/>
                    <a:pt x="100" y="96"/>
                  </a:cubicBezTo>
                  <a:close/>
                </a:path>
              </a:pathLst>
            </a:custGeom>
            <a:solidFill>
              <a:srgbClr val="201E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9"/>
            <p:cNvSpPr/>
            <p:nvPr/>
          </p:nvSpPr>
          <p:spPr>
            <a:xfrm>
              <a:off x="3962" y="1751"/>
              <a:ext cx="100" cy="39"/>
            </a:xfrm>
            <a:custGeom>
              <a:rect b="b" l="l" r="r" t="t"/>
              <a:pathLst>
                <a:path extrusionOk="0" h="60" w="154">
                  <a:moveTo>
                    <a:pt x="102" y="7"/>
                  </a:moveTo>
                  <a:cubicBezTo>
                    <a:pt x="104" y="7"/>
                    <a:pt x="107" y="7"/>
                    <a:pt x="109" y="6"/>
                  </a:cubicBezTo>
                  <a:cubicBezTo>
                    <a:pt x="121" y="7"/>
                    <a:pt x="135" y="0"/>
                    <a:pt x="143" y="15"/>
                  </a:cubicBezTo>
                  <a:cubicBezTo>
                    <a:pt x="141" y="22"/>
                    <a:pt x="137" y="22"/>
                    <a:pt x="131" y="20"/>
                  </a:cubicBezTo>
                  <a:cubicBezTo>
                    <a:pt x="137" y="26"/>
                    <a:pt x="150" y="18"/>
                    <a:pt x="154" y="29"/>
                  </a:cubicBezTo>
                  <a:cubicBezTo>
                    <a:pt x="151" y="32"/>
                    <a:pt x="149" y="35"/>
                    <a:pt x="149" y="40"/>
                  </a:cubicBezTo>
                  <a:cubicBezTo>
                    <a:pt x="141" y="45"/>
                    <a:pt x="127" y="34"/>
                    <a:pt x="121" y="48"/>
                  </a:cubicBezTo>
                  <a:cubicBezTo>
                    <a:pt x="118" y="52"/>
                    <a:pt x="115" y="55"/>
                    <a:pt x="110" y="57"/>
                  </a:cubicBezTo>
                  <a:cubicBezTo>
                    <a:pt x="100" y="55"/>
                    <a:pt x="89" y="48"/>
                    <a:pt x="79" y="57"/>
                  </a:cubicBezTo>
                  <a:cubicBezTo>
                    <a:pt x="61" y="48"/>
                    <a:pt x="42" y="58"/>
                    <a:pt x="23" y="57"/>
                  </a:cubicBezTo>
                  <a:cubicBezTo>
                    <a:pt x="17" y="56"/>
                    <a:pt x="10" y="60"/>
                    <a:pt x="5" y="54"/>
                  </a:cubicBezTo>
                  <a:cubicBezTo>
                    <a:pt x="0" y="36"/>
                    <a:pt x="16" y="43"/>
                    <a:pt x="23" y="40"/>
                  </a:cubicBezTo>
                  <a:cubicBezTo>
                    <a:pt x="26" y="38"/>
                    <a:pt x="35" y="42"/>
                    <a:pt x="29" y="33"/>
                  </a:cubicBezTo>
                  <a:cubicBezTo>
                    <a:pt x="29" y="31"/>
                    <a:pt x="29" y="29"/>
                    <a:pt x="30" y="28"/>
                  </a:cubicBezTo>
                  <a:cubicBezTo>
                    <a:pt x="44" y="16"/>
                    <a:pt x="61" y="19"/>
                    <a:pt x="77" y="19"/>
                  </a:cubicBezTo>
                  <a:cubicBezTo>
                    <a:pt x="86" y="19"/>
                    <a:pt x="100" y="26"/>
                    <a:pt x="102" y="7"/>
                  </a:cubicBezTo>
                  <a:close/>
                </a:path>
              </a:pathLst>
            </a:custGeom>
            <a:solidFill>
              <a:srgbClr val="4E5B8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9"/>
            <p:cNvSpPr/>
            <p:nvPr/>
          </p:nvSpPr>
          <p:spPr>
            <a:xfrm>
              <a:off x="3378" y="1772"/>
              <a:ext cx="113" cy="59"/>
            </a:xfrm>
            <a:custGeom>
              <a:rect b="b" l="l" r="r" t="t"/>
              <a:pathLst>
                <a:path extrusionOk="0" h="91" w="175">
                  <a:moveTo>
                    <a:pt x="31" y="64"/>
                  </a:moveTo>
                  <a:cubicBezTo>
                    <a:pt x="36" y="65"/>
                    <a:pt x="42" y="73"/>
                    <a:pt x="47" y="67"/>
                  </a:cubicBezTo>
                  <a:cubicBezTo>
                    <a:pt x="64" y="45"/>
                    <a:pt x="93" y="42"/>
                    <a:pt x="111" y="23"/>
                  </a:cubicBezTo>
                  <a:cubicBezTo>
                    <a:pt x="127" y="19"/>
                    <a:pt x="140" y="0"/>
                    <a:pt x="159" y="13"/>
                  </a:cubicBezTo>
                  <a:cubicBezTo>
                    <a:pt x="163" y="20"/>
                    <a:pt x="175" y="26"/>
                    <a:pt x="161" y="34"/>
                  </a:cubicBezTo>
                  <a:cubicBezTo>
                    <a:pt x="155" y="36"/>
                    <a:pt x="148" y="32"/>
                    <a:pt x="142" y="34"/>
                  </a:cubicBezTo>
                  <a:cubicBezTo>
                    <a:pt x="135" y="36"/>
                    <a:pt x="127" y="36"/>
                    <a:pt x="128" y="46"/>
                  </a:cubicBezTo>
                  <a:cubicBezTo>
                    <a:pt x="121" y="50"/>
                    <a:pt x="120" y="60"/>
                    <a:pt x="114" y="66"/>
                  </a:cubicBezTo>
                  <a:cubicBezTo>
                    <a:pt x="107" y="72"/>
                    <a:pt x="103" y="60"/>
                    <a:pt x="97" y="64"/>
                  </a:cubicBezTo>
                  <a:cubicBezTo>
                    <a:pt x="94" y="64"/>
                    <a:pt x="92" y="61"/>
                    <a:pt x="90" y="61"/>
                  </a:cubicBezTo>
                  <a:cubicBezTo>
                    <a:pt x="87" y="62"/>
                    <a:pt x="90" y="65"/>
                    <a:pt x="90" y="67"/>
                  </a:cubicBezTo>
                  <a:cubicBezTo>
                    <a:pt x="92" y="71"/>
                    <a:pt x="95" y="75"/>
                    <a:pt x="92" y="79"/>
                  </a:cubicBezTo>
                  <a:cubicBezTo>
                    <a:pt x="79" y="82"/>
                    <a:pt x="66" y="86"/>
                    <a:pt x="53" y="81"/>
                  </a:cubicBezTo>
                  <a:cubicBezTo>
                    <a:pt x="48" y="78"/>
                    <a:pt x="45" y="83"/>
                    <a:pt x="41" y="85"/>
                  </a:cubicBezTo>
                  <a:cubicBezTo>
                    <a:pt x="30" y="88"/>
                    <a:pt x="19" y="90"/>
                    <a:pt x="8" y="91"/>
                  </a:cubicBezTo>
                  <a:cubicBezTo>
                    <a:pt x="0" y="80"/>
                    <a:pt x="14" y="76"/>
                    <a:pt x="16" y="68"/>
                  </a:cubicBezTo>
                  <a:cubicBezTo>
                    <a:pt x="20" y="63"/>
                    <a:pt x="26" y="66"/>
                    <a:pt x="31" y="64"/>
                  </a:cubicBezTo>
                  <a:close/>
                </a:path>
              </a:pathLst>
            </a:custGeom>
            <a:solidFill>
              <a:srgbClr val="46527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9"/>
            <p:cNvSpPr/>
            <p:nvPr/>
          </p:nvSpPr>
          <p:spPr>
            <a:xfrm>
              <a:off x="3502" y="1746"/>
              <a:ext cx="70" cy="33"/>
            </a:xfrm>
            <a:custGeom>
              <a:rect b="b" l="l" r="r" t="t"/>
              <a:pathLst>
                <a:path extrusionOk="0" h="51" w="108">
                  <a:moveTo>
                    <a:pt x="88" y="3"/>
                  </a:moveTo>
                  <a:cubicBezTo>
                    <a:pt x="89" y="9"/>
                    <a:pt x="91" y="14"/>
                    <a:pt x="92" y="19"/>
                  </a:cubicBezTo>
                  <a:cubicBezTo>
                    <a:pt x="101" y="27"/>
                    <a:pt x="108" y="34"/>
                    <a:pt x="90" y="39"/>
                  </a:cubicBezTo>
                  <a:cubicBezTo>
                    <a:pt x="86" y="40"/>
                    <a:pt x="84" y="44"/>
                    <a:pt x="81" y="45"/>
                  </a:cubicBezTo>
                  <a:cubicBezTo>
                    <a:pt x="74" y="47"/>
                    <a:pt x="68" y="41"/>
                    <a:pt x="61" y="42"/>
                  </a:cubicBezTo>
                  <a:cubicBezTo>
                    <a:pt x="57" y="44"/>
                    <a:pt x="54" y="30"/>
                    <a:pt x="48" y="41"/>
                  </a:cubicBezTo>
                  <a:cubicBezTo>
                    <a:pt x="39" y="51"/>
                    <a:pt x="26" y="50"/>
                    <a:pt x="14" y="51"/>
                  </a:cubicBezTo>
                  <a:cubicBezTo>
                    <a:pt x="1" y="50"/>
                    <a:pt x="0" y="42"/>
                    <a:pt x="3" y="32"/>
                  </a:cubicBezTo>
                  <a:cubicBezTo>
                    <a:pt x="6" y="24"/>
                    <a:pt x="11" y="19"/>
                    <a:pt x="16" y="15"/>
                  </a:cubicBezTo>
                  <a:cubicBezTo>
                    <a:pt x="40" y="10"/>
                    <a:pt x="63" y="0"/>
                    <a:pt x="88" y="3"/>
                  </a:cubicBezTo>
                  <a:close/>
                </a:path>
              </a:pathLst>
            </a:custGeom>
            <a:solidFill>
              <a:srgbClr val="222D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9"/>
            <p:cNvSpPr/>
            <p:nvPr/>
          </p:nvSpPr>
          <p:spPr>
            <a:xfrm>
              <a:off x="3723" y="1747"/>
              <a:ext cx="129" cy="33"/>
            </a:xfrm>
            <a:custGeom>
              <a:rect b="b" l="l" r="r" t="t"/>
              <a:pathLst>
                <a:path extrusionOk="0" h="50" w="199">
                  <a:moveTo>
                    <a:pt x="1" y="0"/>
                  </a:moveTo>
                  <a:cubicBezTo>
                    <a:pt x="68" y="2"/>
                    <a:pt x="133" y="14"/>
                    <a:pt x="197" y="32"/>
                  </a:cubicBezTo>
                  <a:cubicBezTo>
                    <a:pt x="198" y="34"/>
                    <a:pt x="199" y="36"/>
                    <a:pt x="198" y="38"/>
                  </a:cubicBezTo>
                  <a:cubicBezTo>
                    <a:pt x="186" y="47"/>
                    <a:pt x="175" y="50"/>
                    <a:pt x="160" y="43"/>
                  </a:cubicBezTo>
                  <a:cubicBezTo>
                    <a:pt x="142" y="34"/>
                    <a:pt x="122" y="36"/>
                    <a:pt x="104" y="30"/>
                  </a:cubicBezTo>
                  <a:cubicBezTo>
                    <a:pt x="87" y="23"/>
                    <a:pt x="70" y="29"/>
                    <a:pt x="53" y="28"/>
                  </a:cubicBezTo>
                  <a:cubicBezTo>
                    <a:pt x="43" y="18"/>
                    <a:pt x="30" y="17"/>
                    <a:pt x="17" y="16"/>
                  </a:cubicBezTo>
                  <a:cubicBezTo>
                    <a:pt x="8" y="15"/>
                    <a:pt x="3" y="11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66657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9"/>
            <p:cNvSpPr/>
            <p:nvPr/>
          </p:nvSpPr>
          <p:spPr>
            <a:xfrm>
              <a:off x="3278" y="1841"/>
              <a:ext cx="55" cy="90"/>
            </a:xfrm>
            <a:custGeom>
              <a:rect b="b" l="l" r="r" t="t"/>
              <a:pathLst>
                <a:path extrusionOk="0" h="138" w="85">
                  <a:moveTo>
                    <a:pt x="0" y="104"/>
                  </a:moveTo>
                  <a:cubicBezTo>
                    <a:pt x="4" y="95"/>
                    <a:pt x="7" y="86"/>
                    <a:pt x="11" y="77"/>
                  </a:cubicBezTo>
                  <a:cubicBezTo>
                    <a:pt x="23" y="68"/>
                    <a:pt x="29" y="55"/>
                    <a:pt x="37" y="44"/>
                  </a:cubicBezTo>
                  <a:cubicBezTo>
                    <a:pt x="43" y="36"/>
                    <a:pt x="49" y="30"/>
                    <a:pt x="57" y="25"/>
                  </a:cubicBezTo>
                  <a:cubicBezTo>
                    <a:pt x="62" y="21"/>
                    <a:pt x="64" y="16"/>
                    <a:pt x="66" y="10"/>
                  </a:cubicBezTo>
                  <a:cubicBezTo>
                    <a:pt x="68" y="2"/>
                    <a:pt x="74" y="0"/>
                    <a:pt x="81" y="2"/>
                  </a:cubicBezTo>
                  <a:cubicBezTo>
                    <a:pt x="83" y="3"/>
                    <a:pt x="84" y="4"/>
                    <a:pt x="85" y="5"/>
                  </a:cubicBezTo>
                  <a:cubicBezTo>
                    <a:pt x="83" y="15"/>
                    <a:pt x="76" y="23"/>
                    <a:pt x="75" y="33"/>
                  </a:cubicBezTo>
                  <a:cubicBezTo>
                    <a:pt x="73" y="35"/>
                    <a:pt x="72" y="37"/>
                    <a:pt x="70" y="40"/>
                  </a:cubicBezTo>
                  <a:cubicBezTo>
                    <a:pt x="66" y="47"/>
                    <a:pt x="62" y="54"/>
                    <a:pt x="55" y="59"/>
                  </a:cubicBezTo>
                  <a:cubicBezTo>
                    <a:pt x="45" y="66"/>
                    <a:pt x="40" y="76"/>
                    <a:pt x="39" y="87"/>
                  </a:cubicBezTo>
                  <a:cubicBezTo>
                    <a:pt x="33" y="102"/>
                    <a:pt x="34" y="118"/>
                    <a:pt x="27" y="132"/>
                  </a:cubicBezTo>
                  <a:cubicBezTo>
                    <a:pt x="13" y="138"/>
                    <a:pt x="5" y="134"/>
                    <a:pt x="4" y="119"/>
                  </a:cubicBezTo>
                  <a:cubicBezTo>
                    <a:pt x="3" y="114"/>
                    <a:pt x="0" y="110"/>
                    <a:pt x="0" y="104"/>
                  </a:cubicBezTo>
                  <a:close/>
                </a:path>
              </a:pathLst>
            </a:custGeom>
            <a:solidFill>
              <a:srgbClr val="989DB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9"/>
            <p:cNvSpPr/>
            <p:nvPr/>
          </p:nvSpPr>
          <p:spPr>
            <a:xfrm>
              <a:off x="3335" y="1803"/>
              <a:ext cx="48" cy="43"/>
            </a:xfrm>
            <a:custGeom>
              <a:rect b="b" l="l" r="r" t="t"/>
              <a:pathLst>
                <a:path extrusionOk="0" h="66" w="74">
                  <a:moveTo>
                    <a:pt x="5" y="29"/>
                  </a:moveTo>
                  <a:cubicBezTo>
                    <a:pt x="26" y="18"/>
                    <a:pt x="46" y="0"/>
                    <a:pt x="72" y="12"/>
                  </a:cubicBezTo>
                  <a:cubicBezTo>
                    <a:pt x="72" y="14"/>
                    <a:pt x="70" y="16"/>
                    <a:pt x="70" y="18"/>
                  </a:cubicBezTo>
                  <a:cubicBezTo>
                    <a:pt x="72" y="24"/>
                    <a:pt x="74" y="29"/>
                    <a:pt x="68" y="34"/>
                  </a:cubicBezTo>
                  <a:cubicBezTo>
                    <a:pt x="62" y="39"/>
                    <a:pt x="65" y="44"/>
                    <a:pt x="67" y="49"/>
                  </a:cubicBezTo>
                  <a:cubicBezTo>
                    <a:pt x="68" y="56"/>
                    <a:pt x="67" y="61"/>
                    <a:pt x="61" y="65"/>
                  </a:cubicBezTo>
                  <a:cubicBezTo>
                    <a:pt x="50" y="66"/>
                    <a:pt x="41" y="60"/>
                    <a:pt x="31" y="55"/>
                  </a:cubicBezTo>
                  <a:cubicBezTo>
                    <a:pt x="27" y="52"/>
                    <a:pt x="21" y="49"/>
                    <a:pt x="19" y="44"/>
                  </a:cubicBezTo>
                  <a:cubicBezTo>
                    <a:pt x="19" y="40"/>
                    <a:pt x="21" y="37"/>
                    <a:pt x="25" y="34"/>
                  </a:cubicBezTo>
                  <a:cubicBezTo>
                    <a:pt x="18" y="33"/>
                    <a:pt x="14" y="37"/>
                    <a:pt x="9" y="38"/>
                  </a:cubicBezTo>
                  <a:cubicBezTo>
                    <a:pt x="4" y="37"/>
                    <a:pt x="0" y="35"/>
                    <a:pt x="5" y="29"/>
                  </a:cubicBezTo>
                  <a:close/>
                </a:path>
              </a:pathLst>
            </a:custGeom>
            <a:solidFill>
              <a:srgbClr val="7C80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9"/>
            <p:cNvSpPr/>
            <p:nvPr/>
          </p:nvSpPr>
          <p:spPr>
            <a:xfrm>
              <a:off x="3851" y="1761"/>
              <a:ext cx="136" cy="18"/>
            </a:xfrm>
            <a:custGeom>
              <a:rect b="b" l="l" r="r" t="t"/>
              <a:pathLst>
                <a:path extrusionOk="0" h="28" w="209">
                  <a:moveTo>
                    <a:pt x="0" y="16"/>
                  </a:moveTo>
                  <a:cubicBezTo>
                    <a:pt x="0" y="14"/>
                    <a:pt x="0" y="13"/>
                    <a:pt x="0" y="11"/>
                  </a:cubicBezTo>
                  <a:cubicBezTo>
                    <a:pt x="52" y="2"/>
                    <a:pt x="105" y="0"/>
                    <a:pt x="158" y="0"/>
                  </a:cubicBezTo>
                  <a:cubicBezTo>
                    <a:pt x="172" y="0"/>
                    <a:pt x="186" y="1"/>
                    <a:pt x="200" y="1"/>
                  </a:cubicBezTo>
                  <a:cubicBezTo>
                    <a:pt x="209" y="6"/>
                    <a:pt x="204" y="11"/>
                    <a:pt x="200" y="15"/>
                  </a:cubicBezTo>
                  <a:cubicBezTo>
                    <a:pt x="200" y="17"/>
                    <a:pt x="200" y="17"/>
                    <a:pt x="200" y="17"/>
                  </a:cubicBezTo>
                  <a:cubicBezTo>
                    <a:pt x="176" y="28"/>
                    <a:pt x="152" y="15"/>
                    <a:pt x="128" y="16"/>
                  </a:cubicBezTo>
                  <a:cubicBezTo>
                    <a:pt x="121" y="16"/>
                    <a:pt x="115" y="13"/>
                    <a:pt x="108" y="14"/>
                  </a:cubicBezTo>
                  <a:cubicBezTo>
                    <a:pt x="93" y="14"/>
                    <a:pt x="78" y="11"/>
                    <a:pt x="63" y="16"/>
                  </a:cubicBezTo>
                  <a:cubicBezTo>
                    <a:pt x="42" y="16"/>
                    <a:pt x="21" y="23"/>
                    <a:pt x="0" y="16"/>
                  </a:cubicBezTo>
                  <a:close/>
                </a:path>
              </a:pathLst>
            </a:custGeom>
            <a:solidFill>
              <a:srgbClr val="837A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9"/>
            <p:cNvSpPr/>
            <p:nvPr/>
          </p:nvSpPr>
          <p:spPr>
            <a:xfrm>
              <a:off x="4033" y="1749"/>
              <a:ext cx="82" cy="37"/>
            </a:xfrm>
            <a:custGeom>
              <a:rect b="b" l="l" r="r" t="t"/>
              <a:pathLst>
                <a:path extrusionOk="0" h="57" w="126">
                  <a:moveTo>
                    <a:pt x="33" y="18"/>
                  </a:moveTo>
                  <a:cubicBezTo>
                    <a:pt x="24" y="7"/>
                    <a:pt x="10" y="15"/>
                    <a:pt x="0" y="9"/>
                  </a:cubicBezTo>
                  <a:cubicBezTo>
                    <a:pt x="30" y="0"/>
                    <a:pt x="58" y="5"/>
                    <a:pt x="85" y="17"/>
                  </a:cubicBezTo>
                  <a:cubicBezTo>
                    <a:pt x="85" y="18"/>
                    <a:pt x="86" y="19"/>
                    <a:pt x="86" y="20"/>
                  </a:cubicBezTo>
                  <a:cubicBezTo>
                    <a:pt x="90" y="26"/>
                    <a:pt x="99" y="25"/>
                    <a:pt x="104" y="29"/>
                  </a:cubicBezTo>
                  <a:cubicBezTo>
                    <a:pt x="111" y="33"/>
                    <a:pt x="126" y="35"/>
                    <a:pt x="117" y="50"/>
                  </a:cubicBezTo>
                  <a:cubicBezTo>
                    <a:pt x="117" y="50"/>
                    <a:pt x="117" y="50"/>
                    <a:pt x="117" y="50"/>
                  </a:cubicBezTo>
                  <a:cubicBezTo>
                    <a:pt x="107" y="57"/>
                    <a:pt x="98" y="52"/>
                    <a:pt x="89" y="49"/>
                  </a:cubicBezTo>
                  <a:cubicBezTo>
                    <a:pt x="68" y="41"/>
                    <a:pt x="50" y="30"/>
                    <a:pt x="33" y="18"/>
                  </a:cubicBezTo>
                  <a:close/>
                </a:path>
              </a:pathLst>
            </a:custGeom>
            <a:solidFill>
              <a:srgbClr val="99A7C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9"/>
            <p:cNvSpPr/>
            <p:nvPr/>
          </p:nvSpPr>
          <p:spPr>
            <a:xfrm>
              <a:off x="3241" y="1809"/>
              <a:ext cx="82" cy="39"/>
            </a:xfrm>
            <a:custGeom>
              <a:rect b="b" l="l" r="r" t="t"/>
              <a:pathLst>
                <a:path extrusionOk="0" h="61" w="125">
                  <a:moveTo>
                    <a:pt x="45" y="22"/>
                  </a:moveTo>
                  <a:cubicBezTo>
                    <a:pt x="61" y="34"/>
                    <a:pt x="79" y="39"/>
                    <a:pt x="97" y="44"/>
                  </a:cubicBezTo>
                  <a:cubicBezTo>
                    <a:pt x="106" y="46"/>
                    <a:pt x="115" y="43"/>
                    <a:pt x="125" y="47"/>
                  </a:cubicBezTo>
                  <a:cubicBezTo>
                    <a:pt x="121" y="56"/>
                    <a:pt x="116" y="61"/>
                    <a:pt x="106" y="60"/>
                  </a:cubicBezTo>
                  <a:cubicBezTo>
                    <a:pt x="63" y="55"/>
                    <a:pt x="23" y="44"/>
                    <a:pt x="0" y="3"/>
                  </a:cubicBezTo>
                  <a:cubicBezTo>
                    <a:pt x="9" y="0"/>
                    <a:pt x="14" y="8"/>
                    <a:pt x="19" y="13"/>
                  </a:cubicBezTo>
                  <a:cubicBezTo>
                    <a:pt x="27" y="21"/>
                    <a:pt x="35" y="25"/>
                    <a:pt x="45" y="22"/>
                  </a:cubicBezTo>
                  <a:close/>
                </a:path>
              </a:pathLst>
            </a:custGeom>
            <a:solidFill>
              <a:srgbClr val="8B674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9"/>
            <p:cNvSpPr/>
            <p:nvPr/>
          </p:nvSpPr>
          <p:spPr>
            <a:xfrm>
              <a:off x="3232" y="1784"/>
              <a:ext cx="39" cy="47"/>
            </a:xfrm>
            <a:custGeom>
              <a:rect b="b" l="l" r="r" t="t"/>
              <a:pathLst>
                <a:path extrusionOk="0" h="73" w="59">
                  <a:moveTo>
                    <a:pt x="59" y="60"/>
                  </a:moveTo>
                  <a:cubicBezTo>
                    <a:pt x="52" y="73"/>
                    <a:pt x="45" y="67"/>
                    <a:pt x="37" y="61"/>
                  </a:cubicBezTo>
                  <a:cubicBezTo>
                    <a:pt x="29" y="55"/>
                    <a:pt x="23" y="45"/>
                    <a:pt x="14" y="41"/>
                  </a:cubicBezTo>
                  <a:cubicBezTo>
                    <a:pt x="5" y="29"/>
                    <a:pt x="1" y="16"/>
                    <a:pt x="0" y="0"/>
                  </a:cubicBezTo>
                  <a:cubicBezTo>
                    <a:pt x="15" y="25"/>
                    <a:pt x="44" y="36"/>
                    <a:pt x="59" y="60"/>
                  </a:cubicBezTo>
                  <a:close/>
                </a:path>
              </a:pathLst>
            </a:custGeom>
            <a:solidFill>
              <a:srgbClr val="56443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9"/>
            <p:cNvSpPr/>
            <p:nvPr/>
          </p:nvSpPr>
          <p:spPr>
            <a:xfrm>
              <a:off x="3252" y="1919"/>
              <a:ext cx="35" cy="37"/>
            </a:xfrm>
            <a:custGeom>
              <a:rect b="b" l="l" r="r" t="t"/>
              <a:pathLst>
                <a:path extrusionOk="0" h="57" w="54">
                  <a:moveTo>
                    <a:pt x="0" y="49"/>
                  </a:moveTo>
                  <a:cubicBezTo>
                    <a:pt x="5" y="29"/>
                    <a:pt x="20" y="15"/>
                    <a:pt x="32" y="0"/>
                  </a:cubicBezTo>
                  <a:cubicBezTo>
                    <a:pt x="43" y="7"/>
                    <a:pt x="54" y="15"/>
                    <a:pt x="48" y="32"/>
                  </a:cubicBezTo>
                  <a:cubicBezTo>
                    <a:pt x="43" y="47"/>
                    <a:pt x="21" y="57"/>
                    <a:pt x="4" y="53"/>
                  </a:cubicBezTo>
                  <a:cubicBezTo>
                    <a:pt x="3" y="52"/>
                    <a:pt x="1" y="50"/>
                    <a:pt x="0" y="49"/>
                  </a:cubicBezTo>
                  <a:close/>
                </a:path>
              </a:pathLst>
            </a:custGeom>
            <a:solidFill>
              <a:srgbClr val="7179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9"/>
            <p:cNvSpPr/>
            <p:nvPr/>
          </p:nvSpPr>
          <p:spPr>
            <a:xfrm>
              <a:off x="4098" y="2277"/>
              <a:ext cx="39" cy="28"/>
            </a:xfrm>
            <a:custGeom>
              <a:rect b="b" l="l" r="r" t="t"/>
              <a:pathLst>
                <a:path extrusionOk="0" h="43" w="61">
                  <a:moveTo>
                    <a:pt x="29" y="7"/>
                  </a:moveTo>
                  <a:cubicBezTo>
                    <a:pt x="32" y="9"/>
                    <a:pt x="36" y="11"/>
                    <a:pt x="40" y="11"/>
                  </a:cubicBezTo>
                  <a:cubicBezTo>
                    <a:pt x="56" y="9"/>
                    <a:pt x="61" y="16"/>
                    <a:pt x="57" y="31"/>
                  </a:cubicBezTo>
                  <a:cubicBezTo>
                    <a:pt x="37" y="37"/>
                    <a:pt x="18" y="43"/>
                    <a:pt x="0" y="28"/>
                  </a:cubicBezTo>
                  <a:cubicBezTo>
                    <a:pt x="7" y="18"/>
                    <a:pt x="9" y="0"/>
                    <a:pt x="29" y="7"/>
                  </a:cubicBezTo>
                  <a:close/>
                </a:path>
              </a:pathLst>
            </a:custGeom>
            <a:solidFill>
              <a:srgbClr val="39424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9"/>
            <p:cNvSpPr/>
            <p:nvPr/>
          </p:nvSpPr>
          <p:spPr>
            <a:xfrm>
              <a:off x="4113" y="1750"/>
              <a:ext cx="65" cy="42"/>
            </a:xfrm>
            <a:custGeom>
              <a:rect b="b" l="l" r="r" t="t"/>
              <a:pathLst>
                <a:path extrusionOk="0" h="64" w="99">
                  <a:moveTo>
                    <a:pt x="97" y="64"/>
                  </a:moveTo>
                  <a:cubicBezTo>
                    <a:pt x="95" y="63"/>
                    <a:pt x="92" y="62"/>
                    <a:pt x="89" y="61"/>
                  </a:cubicBezTo>
                  <a:cubicBezTo>
                    <a:pt x="83" y="57"/>
                    <a:pt x="78" y="51"/>
                    <a:pt x="73" y="46"/>
                  </a:cubicBezTo>
                  <a:cubicBezTo>
                    <a:pt x="60" y="29"/>
                    <a:pt x="38" y="30"/>
                    <a:pt x="20" y="25"/>
                  </a:cubicBezTo>
                  <a:cubicBezTo>
                    <a:pt x="13" y="23"/>
                    <a:pt x="5" y="23"/>
                    <a:pt x="0" y="15"/>
                  </a:cubicBezTo>
                  <a:cubicBezTo>
                    <a:pt x="0" y="14"/>
                    <a:pt x="0" y="13"/>
                    <a:pt x="0" y="12"/>
                  </a:cubicBezTo>
                  <a:cubicBezTo>
                    <a:pt x="22" y="0"/>
                    <a:pt x="59" y="9"/>
                    <a:pt x="79" y="33"/>
                  </a:cubicBezTo>
                  <a:cubicBezTo>
                    <a:pt x="87" y="42"/>
                    <a:pt x="99" y="49"/>
                    <a:pt x="97" y="64"/>
                  </a:cubicBezTo>
                  <a:close/>
                </a:path>
              </a:pathLst>
            </a:custGeom>
            <a:solidFill>
              <a:srgbClr val="99A7C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9"/>
            <p:cNvSpPr/>
            <p:nvPr/>
          </p:nvSpPr>
          <p:spPr>
            <a:xfrm>
              <a:off x="3450" y="1756"/>
              <a:ext cx="63" cy="33"/>
            </a:xfrm>
            <a:custGeom>
              <a:rect b="b" l="l" r="r" t="t"/>
              <a:pathLst>
                <a:path extrusionOk="0" h="51" w="97">
                  <a:moveTo>
                    <a:pt x="96" y="0"/>
                  </a:moveTo>
                  <a:cubicBezTo>
                    <a:pt x="97" y="7"/>
                    <a:pt x="92" y="11"/>
                    <a:pt x="88" y="15"/>
                  </a:cubicBezTo>
                  <a:cubicBezTo>
                    <a:pt x="78" y="26"/>
                    <a:pt x="66" y="32"/>
                    <a:pt x="54" y="38"/>
                  </a:cubicBezTo>
                  <a:cubicBezTo>
                    <a:pt x="52" y="39"/>
                    <a:pt x="50" y="39"/>
                    <a:pt x="49" y="38"/>
                  </a:cubicBezTo>
                  <a:cubicBezTo>
                    <a:pt x="31" y="32"/>
                    <a:pt x="18" y="51"/>
                    <a:pt x="0" y="48"/>
                  </a:cubicBezTo>
                  <a:cubicBezTo>
                    <a:pt x="22" y="24"/>
                    <a:pt x="56" y="22"/>
                    <a:pt x="81" y="3"/>
                  </a:cubicBezTo>
                  <a:cubicBezTo>
                    <a:pt x="85" y="1"/>
                    <a:pt x="91" y="1"/>
                    <a:pt x="96" y="0"/>
                  </a:cubicBezTo>
                  <a:close/>
                </a:path>
              </a:pathLst>
            </a:custGeom>
            <a:solidFill>
              <a:srgbClr val="7B8EB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9"/>
            <p:cNvSpPr/>
            <p:nvPr/>
          </p:nvSpPr>
          <p:spPr>
            <a:xfrm>
              <a:off x="3253" y="1909"/>
              <a:ext cx="42" cy="57"/>
            </a:xfrm>
            <a:custGeom>
              <a:rect b="b" l="l" r="r" t="t"/>
              <a:pathLst>
                <a:path extrusionOk="0" h="87" w="64">
                  <a:moveTo>
                    <a:pt x="2" y="65"/>
                  </a:moveTo>
                  <a:cubicBezTo>
                    <a:pt x="16" y="69"/>
                    <a:pt x="42" y="56"/>
                    <a:pt x="44" y="43"/>
                  </a:cubicBezTo>
                  <a:cubicBezTo>
                    <a:pt x="47" y="30"/>
                    <a:pt x="31" y="27"/>
                    <a:pt x="30" y="16"/>
                  </a:cubicBezTo>
                  <a:cubicBezTo>
                    <a:pt x="32" y="11"/>
                    <a:pt x="35" y="6"/>
                    <a:pt x="38" y="0"/>
                  </a:cubicBezTo>
                  <a:cubicBezTo>
                    <a:pt x="42" y="5"/>
                    <a:pt x="52" y="6"/>
                    <a:pt x="46" y="18"/>
                  </a:cubicBezTo>
                  <a:cubicBezTo>
                    <a:pt x="43" y="24"/>
                    <a:pt x="55" y="26"/>
                    <a:pt x="62" y="28"/>
                  </a:cubicBezTo>
                  <a:cubicBezTo>
                    <a:pt x="64" y="41"/>
                    <a:pt x="57" y="51"/>
                    <a:pt x="52" y="62"/>
                  </a:cubicBezTo>
                  <a:cubicBezTo>
                    <a:pt x="44" y="67"/>
                    <a:pt x="35" y="70"/>
                    <a:pt x="35" y="80"/>
                  </a:cubicBezTo>
                  <a:cubicBezTo>
                    <a:pt x="22" y="87"/>
                    <a:pt x="12" y="79"/>
                    <a:pt x="1" y="74"/>
                  </a:cubicBezTo>
                  <a:cubicBezTo>
                    <a:pt x="0" y="71"/>
                    <a:pt x="0" y="68"/>
                    <a:pt x="2" y="65"/>
                  </a:cubicBezTo>
                  <a:close/>
                </a:path>
              </a:pathLst>
            </a:custGeom>
            <a:solidFill>
              <a:srgbClr val="565C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9"/>
            <p:cNvSpPr/>
            <p:nvPr/>
          </p:nvSpPr>
          <p:spPr>
            <a:xfrm>
              <a:off x="3229" y="1960"/>
              <a:ext cx="42" cy="30"/>
            </a:xfrm>
            <a:custGeom>
              <a:rect b="b" l="l" r="r" t="t"/>
              <a:pathLst>
                <a:path extrusionOk="0" h="45" w="64">
                  <a:moveTo>
                    <a:pt x="39" y="38"/>
                  </a:moveTo>
                  <a:cubicBezTo>
                    <a:pt x="32" y="35"/>
                    <a:pt x="28" y="41"/>
                    <a:pt x="23" y="45"/>
                  </a:cubicBezTo>
                  <a:cubicBezTo>
                    <a:pt x="0" y="40"/>
                    <a:pt x="0" y="39"/>
                    <a:pt x="15" y="18"/>
                  </a:cubicBezTo>
                  <a:cubicBezTo>
                    <a:pt x="21" y="17"/>
                    <a:pt x="22" y="10"/>
                    <a:pt x="27" y="8"/>
                  </a:cubicBezTo>
                  <a:cubicBezTo>
                    <a:pt x="34" y="3"/>
                    <a:pt x="41" y="0"/>
                    <a:pt x="50" y="2"/>
                  </a:cubicBezTo>
                  <a:cubicBezTo>
                    <a:pt x="56" y="3"/>
                    <a:pt x="64" y="4"/>
                    <a:pt x="59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53" y="22"/>
                    <a:pt x="48" y="32"/>
                    <a:pt x="39" y="38"/>
                  </a:cubicBezTo>
                  <a:close/>
                </a:path>
              </a:pathLst>
            </a:custGeom>
            <a:solidFill>
              <a:srgbClr val="8E92A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9"/>
            <p:cNvSpPr/>
            <p:nvPr/>
          </p:nvSpPr>
          <p:spPr>
            <a:xfrm>
              <a:off x="3614" y="1738"/>
              <a:ext cx="90" cy="16"/>
            </a:xfrm>
            <a:custGeom>
              <a:rect b="b" l="l" r="r" t="t"/>
              <a:pathLst>
                <a:path extrusionOk="0" h="25" w="138">
                  <a:moveTo>
                    <a:pt x="76" y="16"/>
                  </a:moveTo>
                  <a:cubicBezTo>
                    <a:pt x="52" y="2"/>
                    <a:pt x="25" y="12"/>
                    <a:pt x="0" y="8"/>
                  </a:cubicBezTo>
                  <a:cubicBezTo>
                    <a:pt x="41" y="3"/>
                    <a:pt x="83" y="0"/>
                    <a:pt x="124" y="11"/>
                  </a:cubicBezTo>
                  <a:cubicBezTo>
                    <a:pt x="125" y="15"/>
                    <a:pt x="138" y="14"/>
                    <a:pt x="129" y="22"/>
                  </a:cubicBezTo>
                  <a:cubicBezTo>
                    <a:pt x="110" y="25"/>
                    <a:pt x="93" y="20"/>
                    <a:pt x="76" y="16"/>
                  </a:cubicBezTo>
                  <a:close/>
                </a:path>
              </a:pathLst>
            </a:custGeom>
            <a:solidFill>
              <a:srgbClr val="54485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9"/>
            <p:cNvSpPr/>
            <p:nvPr/>
          </p:nvSpPr>
          <p:spPr>
            <a:xfrm>
              <a:off x="3890" y="2097"/>
              <a:ext cx="26" cy="43"/>
            </a:xfrm>
            <a:custGeom>
              <a:rect b="b" l="l" r="r" t="t"/>
              <a:pathLst>
                <a:path extrusionOk="0" h="66" w="40">
                  <a:moveTo>
                    <a:pt x="0" y="5"/>
                  </a:moveTo>
                  <a:cubicBezTo>
                    <a:pt x="6" y="11"/>
                    <a:pt x="9" y="20"/>
                    <a:pt x="19" y="24"/>
                  </a:cubicBezTo>
                  <a:cubicBezTo>
                    <a:pt x="20" y="12"/>
                    <a:pt x="23" y="0"/>
                    <a:pt x="40" y="1"/>
                  </a:cubicBezTo>
                  <a:cubicBezTo>
                    <a:pt x="38" y="6"/>
                    <a:pt x="37" y="11"/>
                    <a:pt x="36" y="17"/>
                  </a:cubicBezTo>
                  <a:cubicBezTo>
                    <a:pt x="31" y="22"/>
                    <a:pt x="32" y="30"/>
                    <a:pt x="30" y="36"/>
                  </a:cubicBezTo>
                  <a:cubicBezTo>
                    <a:pt x="26" y="46"/>
                    <a:pt x="23" y="56"/>
                    <a:pt x="17" y="64"/>
                  </a:cubicBezTo>
                  <a:cubicBezTo>
                    <a:pt x="15" y="66"/>
                    <a:pt x="14" y="66"/>
                    <a:pt x="12" y="64"/>
                  </a:cubicBezTo>
                  <a:cubicBezTo>
                    <a:pt x="3" y="45"/>
                    <a:pt x="3" y="25"/>
                    <a:pt x="0" y="5"/>
                  </a:cubicBezTo>
                  <a:close/>
                </a:path>
              </a:pathLst>
            </a:custGeom>
            <a:solidFill>
              <a:srgbClr val="4C433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9"/>
            <p:cNvSpPr/>
            <p:nvPr/>
          </p:nvSpPr>
          <p:spPr>
            <a:xfrm>
              <a:off x="3980" y="1756"/>
              <a:ext cx="55" cy="15"/>
            </a:xfrm>
            <a:custGeom>
              <a:rect b="b" l="l" r="r" t="t"/>
              <a:pathLst>
                <a:path extrusionOk="0" h="23" w="83">
                  <a:moveTo>
                    <a:pt x="1" y="23"/>
                  </a:moveTo>
                  <a:cubicBezTo>
                    <a:pt x="0" y="19"/>
                    <a:pt x="5" y="14"/>
                    <a:pt x="1" y="9"/>
                  </a:cubicBezTo>
                  <a:cubicBezTo>
                    <a:pt x="25" y="6"/>
                    <a:pt x="49" y="3"/>
                    <a:pt x="73" y="0"/>
                  </a:cubicBezTo>
                  <a:cubicBezTo>
                    <a:pt x="74" y="5"/>
                    <a:pt x="83" y="4"/>
                    <a:pt x="81" y="10"/>
                  </a:cubicBezTo>
                  <a:cubicBezTo>
                    <a:pt x="80" y="14"/>
                    <a:pt x="74" y="15"/>
                    <a:pt x="70" y="16"/>
                  </a:cubicBezTo>
                  <a:cubicBezTo>
                    <a:pt x="61" y="16"/>
                    <a:pt x="52" y="19"/>
                    <a:pt x="42" y="17"/>
                  </a:cubicBezTo>
                  <a:cubicBezTo>
                    <a:pt x="28" y="13"/>
                    <a:pt x="14" y="19"/>
                    <a:pt x="1" y="23"/>
                  </a:cubicBezTo>
                  <a:close/>
                </a:path>
              </a:pathLst>
            </a:custGeom>
            <a:solidFill>
              <a:srgbClr val="8488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9"/>
            <p:cNvSpPr/>
            <p:nvPr/>
          </p:nvSpPr>
          <p:spPr>
            <a:xfrm>
              <a:off x="3598" y="2270"/>
              <a:ext cx="35" cy="32"/>
            </a:xfrm>
            <a:custGeom>
              <a:rect b="b" l="l" r="r" t="t"/>
              <a:pathLst>
                <a:path extrusionOk="0" h="49" w="55">
                  <a:moveTo>
                    <a:pt x="17" y="10"/>
                  </a:moveTo>
                  <a:cubicBezTo>
                    <a:pt x="27" y="0"/>
                    <a:pt x="32" y="16"/>
                    <a:pt x="41" y="14"/>
                  </a:cubicBezTo>
                  <a:cubicBezTo>
                    <a:pt x="55" y="17"/>
                    <a:pt x="44" y="33"/>
                    <a:pt x="54" y="39"/>
                  </a:cubicBezTo>
                  <a:cubicBezTo>
                    <a:pt x="35" y="43"/>
                    <a:pt x="17" y="49"/>
                    <a:pt x="0" y="35"/>
                  </a:cubicBezTo>
                  <a:cubicBezTo>
                    <a:pt x="0" y="35"/>
                    <a:pt x="1" y="34"/>
                    <a:pt x="1" y="34"/>
                  </a:cubicBezTo>
                  <a:cubicBezTo>
                    <a:pt x="8" y="27"/>
                    <a:pt x="20" y="24"/>
                    <a:pt x="17" y="10"/>
                  </a:cubicBezTo>
                  <a:close/>
                </a:path>
              </a:pathLst>
            </a:custGeom>
            <a:solidFill>
              <a:srgbClr val="38465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9"/>
            <p:cNvSpPr/>
            <p:nvPr/>
          </p:nvSpPr>
          <p:spPr>
            <a:xfrm>
              <a:off x="3954" y="2253"/>
              <a:ext cx="35" cy="25"/>
            </a:xfrm>
            <a:custGeom>
              <a:rect b="b" l="l" r="r" t="t"/>
              <a:pathLst>
                <a:path extrusionOk="0" h="38" w="54">
                  <a:moveTo>
                    <a:pt x="22" y="0"/>
                  </a:moveTo>
                  <a:cubicBezTo>
                    <a:pt x="31" y="11"/>
                    <a:pt x="47" y="13"/>
                    <a:pt x="54" y="27"/>
                  </a:cubicBezTo>
                  <a:cubicBezTo>
                    <a:pt x="51" y="29"/>
                    <a:pt x="48" y="31"/>
                    <a:pt x="45" y="31"/>
                  </a:cubicBezTo>
                  <a:cubicBezTo>
                    <a:pt x="31" y="31"/>
                    <a:pt x="13" y="38"/>
                    <a:pt x="5" y="28"/>
                  </a:cubicBezTo>
                  <a:cubicBezTo>
                    <a:pt x="0" y="21"/>
                    <a:pt x="18" y="11"/>
                    <a:pt x="22" y="0"/>
                  </a:cubicBezTo>
                  <a:close/>
                </a:path>
              </a:pathLst>
            </a:custGeom>
            <a:solidFill>
              <a:srgbClr val="39434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9"/>
            <p:cNvSpPr/>
            <p:nvPr/>
          </p:nvSpPr>
          <p:spPr>
            <a:xfrm>
              <a:off x="3285" y="1854"/>
              <a:ext cx="33" cy="46"/>
            </a:xfrm>
            <a:custGeom>
              <a:rect b="b" l="l" r="r" t="t"/>
              <a:pathLst>
                <a:path extrusionOk="0" h="70" w="51">
                  <a:moveTo>
                    <a:pt x="51" y="9"/>
                  </a:moveTo>
                  <a:cubicBezTo>
                    <a:pt x="32" y="18"/>
                    <a:pt x="24" y="37"/>
                    <a:pt x="13" y="53"/>
                  </a:cubicBezTo>
                  <a:cubicBezTo>
                    <a:pt x="10" y="56"/>
                    <a:pt x="8" y="70"/>
                    <a:pt x="0" y="57"/>
                  </a:cubicBezTo>
                  <a:cubicBezTo>
                    <a:pt x="4" y="36"/>
                    <a:pt x="14" y="19"/>
                    <a:pt x="29" y="5"/>
                  </a:cubicBezTo>
                  <a:cubicBezTo>
                    <a:pt x="38" y="0"/>
                    <a:pt x="45" y="0"/>
                    <a:pt x="51" y="9"/>
                  </a:cubicBezTo>
                  <a:close/>
                </a:path>
              </a:pathLst>
            </a:custGeom>
            <a:solidFill>
              <a:srgbClr val="5353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9"/>
            <p:cNvSpPr/>
            <p:nvPr/>
          </p:nvSpPr>
          <p:spPr>
            <a:xfrm>
              <a:off x="4185" y="2156"/>
              <a:ext cx="18" cy="45"/>
            </a:xfrm>
            <a:custGeom>
              <a:rect b="b" l="l" r="r" t="t"/>
              <a:pathLst>
                <a:path extrusionOk="0" h="68" w="28">
                  <a:moveTo>
                    <a:pt x="3" y="25"/>
                  </a:moveTo>
                  <a:cubicBezTo>
                    <a:pt x="0" y="10"/>
                    <a:pt x="21" y="13"/>
                    <a:pt x="22" y="0"/>
                  </a:cubicBezTo>
                  <a:cubicBezTo>
                    <a:pt x="19" y="21"/>
                    <a:pt x="23" y="40"/>
                    <a:pt x="27" y="60"/>
                  </a:cubicBezTo>
                  <a:cubicBezTo>
                    <a:pt x="28" y="64"/>
                    <a:pt x="27" y="65"/>
                    <a:pt x="23" y="64"/>
                  </a:cubicBezTo>
                  <a:cubicBezTo>
                    <a:pt x="13" y="54"/>
                    <a:pt x="20" y="68"/>
                    <a:pt x="16" y="68"/>
                  </a:cubicBezTo>
                  <a:cubicBezTo>
                    <a:pt x="9" y="62"/>
                    <a:pt x="15" y="53"/>
                    <a:pt x="12" y="46"/>
                  </a:cubicBezTo>
                  <a:cubicBezTo>
                    <a:pt x="10" y="39"/>
                    <a:pt x="14" y="28"/>
                    <a:pt x="3" y="25"/>
                  </a:cubicBezTo>
                  <a:close/>
                </a:path>
              </a:pathLst>
            </a:custGeom>
            <a:solidFill>
              <a:srgbClr val="564D4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9"/>
            <p:cNvSpPr/>
            <p:nvPr/>
          </p:nvSpPr>
          <p:spPr>
            <a:xfrm>
              <a:off x="3622" y="2274"/>
              <a:ext cx="26" cy="21"/>
            </a:xfrm>
            <a:custGeom>
              <a:rect b="b" l="l" r="r" t="t"/>
              <a:pathLst>
                <a:path extrusionOk="0" h="32" w="40">
                  <a:moveTo>
                    <a:pt x="16" y="32"/>
                  </a:moveTo>
                  <a:cubicBezTo>
                    <a:pt x="8" y="31"/>
                    <a:pt x="0" y="31"/>
                    <a:pt x="5" y="19"/>
                  </a:cubicBezTo>
                  <a:cubicBezTo>
                    <a:pt x="7" y="15"/>
                    <a:pt x="7" y="11"/>
                    <a:pt x="3" y="7"/>
                  </a:cubicBezTo>
                  <a:cubicBezTo>
                    <a:pt x="24" y="0"/>
                    <a:pt x="33" y="4"/>
                    <a:pt x="40" y="24"/>
                  </a:cubicBezTo>
                  <a:cubicBezTo>
                    <a:pt x="33" y="30"/>
                    <a:pt x="24" y="32"/>
                    <a:pt x="16" y="32"/>
                  </a:cubicBezTo>
                  <a:close/>
                </a:path>
              </a:pathLst>
            </a:custGeom>
            <a:solidFill>
              <a:srgbClr val="3538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9"/>
            <p:cNvSpPr/>
            <p:nvPr/>
          </p:nvSpPr>
          <p:spPr>
            <a:xfrm>
              <a:off x="3319" y="1816"/>
              <a:ext cx="31" cy="36"/>
            </a:xfrm>
            <a:custGeom>
              <a:rect b="b" l="l" r="r" t="t"/>
              <a:pathLst>
                <a:path extrusionOk="0" h="55" w="47">
                  <a:moveTo>
                    <a:pt x="9" y="31"/>
                  </a:moveTo>
                  <a:cubicBezTo>
                    <a:pt x="10" y="23"/>
                    <a:pt x="2" y="18"/>
                    <a:pt x="0" y="12"/>
                  </a:cubicBezTo>
                  <a:cubicBezTo>
                    <a:pt x="5" y="0"/>
                    <a:pt x="10" y="9"/>
                    <a:pt x="16" y="11"/>
                  </a:cubicBezTo>
                  <a:cubicBezTo>
                    <a:pt x="27" y="21"/>
                    <a:pt x="43" y="27"/>
                    <a:pt x="47" y="44"/>
                  </a:cubicBezTo>
                  <a:cubicBezTo>
                    <a:pt x="45" y="53"/>
                    <a:pt x="39" y="55"/>
                    <a:pt x="30" y="54"/>
                  </a:cubicBezTo>
                  <a:cubicBezTo>
                    <a:pt x="24" y="53"/>
                    <a:pt x="24" y="47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15" y="40"/>
                    <a:pt x="9" y="39"/>
                    <a:pt x="9" y="31"/>
                  </a:cubicBezTo>
                  <a:close/>
                </a:path>
              </a:pathLst>
            </a:custGeom>
            <a:solidFill>
              <a:srgbClr val="4E3C3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9"/>
            <p:cNvSpPr/>
            <p:nvPr/>
          </p:nvSpPr>
          <p:spPr>
            <a:xfrm>
              <a:off x="3304" y="1837"/>
              <a:ext cx="29" cy="23"/>
            </a:xfrm>
            <a:custGeom>
              <a:rect b="b" l="l" r="r" t="t"/>
              <a:pathLst>
                <a:path extrusionOk="0" h="36" w="44">
                  <a:moveTo>
                    <a:pt x="32" y="0"/>
                  </a:moveTo>
                  <a:cubicBezTo>
                    <a:pt x="36" y="4"/>
                    <a:pt x="40" y="8"/>
                    <a:pt x="44" y="11"/>
                  </a:cubicBezTo>
                  <a:cubicBezTo>
                    <a:pt x="24" y="8"/>
                    <a:pt x="32" y="30"/>
                    <a:pt x="22" y="36"/>
                  </a:cubicBezTo>
                  <a:cubicBezTo>
                    <a:pt x="15" y="33"/>
                    <a:pt x="8" y="31"/>
                    <a:pt x="0" y="32"/>
                  </a:cubicBezTo>
                  <a:cubicBezTo>
                    <a:pt x="4" y="27"/>
                    <a:pt x="7" y="22"/>
                    <a:pt x="10" y="17"/>
                  </a:cubicBezTo>
                  <a:cubicBezTo>
                    <a:pt x="16" y="14"/>
                    <a:pt x="21" y="11"/>
                    <a:pt x="24" y="5"/>
                  </a:cubicBezTo>
                  <a:cubicBezTo>
                    <a:pt x="17" y="1"/>
                    <a:pt x="8" y="6"/>
                    <a:pt x="1" y="1"/>
                  </a:cubicBezTo>
                  <a:cubicBezTo>
                    <a:pt x="12" y="1"/>
                    <a:pt x="22" y="0"/>
                    <a:pt x="32" y="0"/>
                  </a:cubicBezTo>
                  <a:close/>
                </a:path>
              </a:pathLst>
            </a:custGeom>
            <a:solidFill>
              <a:srgbClr val="76758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9"/>
            <p:cNvSpPr/>
            <p:nvPr/>
          </p:nvSpPr>
          <p:spPr>
            <a:xfrm>
              <a:off x="3305" y="1789"/>
              <a:ext cx="29" cy="39"/>
            </a:xfrm>
            <a:custGeom>
              <a:rect b="b" l="l" r="r" t="t"/>
              <a:pathLst>
                <a:path extrusionOk="0" h="60" w="44">
                  <a:moveTo>
                    <a:pt x="34" y="55"/>
                  </a:moveTo>
                  <a:cubicBezTo>
                    <a:pt x="29" y="57"/>
                    <a:pt x="26" y="46"/>
                    <a:pt x="21" y="54"/>
                  </a:cubicBezTo>
                  <a:cubicBezTo>
                    <a:pt x="4" y="27"/>
                    <a:pt x="0" y="16"/>
                    <a:pt x="3" y="0"/>
                  </a:cubicBezTo>
                  <a:cubicBezTo>
                    <a:pt x="11" y="20"/>
                    <a:pt x="22" y="38"/>
                    <a:pt x="41" y="49"/>
                  </a:cubicBezTo>
                  <a:cubicBezTo>
                    <a:pt x="44" y="52"/>
                    <a:pt x="44" y="55"/>
                    <a:pt x="41" y="57"/>
                  </a:cubicBezTo>
                  <a:cubicBezTo>
                    <a:pt x="37" y="60"/>
                    <a:pt x="35" y="58"/>
                    <a:pt x="34" y="55"/>
                  </a:cubicBezTo>
                  <a:close/>
                </a:path>
              </a:pathLst>
            </a:custGeom>
            <a:solidFill>
              <a:srgbClr val="7F757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9"/>
            <p:cNvSpPr/>
            <p:nvPr/>
          </p:nvSpPr>
          <p:spPr>
            <a:xfrm>
              <a:off x="3269" y="2007"/>
              <a:ext cx="40" cy="21"/>
            </a:xfrm>
            <a:custGeom>
              <a:rect b="b" l="l" r="r" t="t"/>
              <a:pathLst>
                <a:path extrusionOk="0" h="33" w="61">
                  <a:moveTo>
                    <a:pt x="0" y="23"/>
                  </a:moveTo>
                  <a:cubicBezTo>
                    <a:pt x="15" y="13"/>
                    <a:pt x="33" y="14"/>
                    <a:pt x="49" y="4"/>
                  </a:cubicBezTo>
                  <a:cubicBezTo>
                    <a:pt x="55" y="0"/>
                    <a:pt x="61" y="5"/>
                    <a:pt x="57" y="15"/>
                  </a:cubicBezTo>
                  <a:cubicBezTo>
                    <a:pt x="51" y="16"/>
                    <a:pt x="43" y="13"/>
                    <a:pt x="39" y="19"/>
                  </a:cubicBezTo>
                  <a:cubicBezTo>
                    <a:pt x="27" y="33"/>
                    <a:pt x="14" y="30"/>
                    <a:pt x="0" y="23"/>
                  </a:cubicBezTo>
                  <a:close/>
                </a:path>
              </a:pathLst>
            </a:custGeom>
            <a:solidFill>
              <a:srgbClr val="45383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9"/>
            <p:cNvSpPr/>
            <p:nvPr/>
          </p:nvSpPr>
          <p:spPr>
            <a:xfrm>
              <a:off x="3327" y="1821"/>
              <a:ext cx="30" cy="25"/>
            </a:xfrm>
            <a:custGeom>
              <a:rect b="b" l="l" r="r" t="t"/>
              <a:pathLst>
                <a:path extrusionOk="0" h="38" w="46">
                  <a:moveTo>
                    <a:pt x="0" y="6"/>
                  </a:moveTo>
                  <a:cubicBezTo>
                    <a:pt x="5" y="8"/>
                    <a:pt x="7" y="5"/>
                    <a:pt x="7" y="0"/>
                  </a:cubicBezTo>
                  <a:cubicBezTo>
                    <a:pt x="11" y="0"/>
                    <a:pt x="14" y="0"/>
                    <a:pt x="17" y="1"/>
                  </a:cubicBezTo>
                  <a:cubicBezTo>
                    <a:pt x="16" y="6"/>
                    <a:pt x="19" y="8"/>
                    <a:pt x="24" y="8"/>
                  </a:cubicBezTo>
                  <a:cubicBezTo>
                    <a:pt x="29" y="8"/>
                    <a:pt x="30" y="12"/>
                    <a:pt x="33" y="15"/>
                  </a:cubicBezTo>
                  <a:cubicBezTo>
                    <a:pt x="36" y="18"/>
                    <a:pt x="40" y="21"/>
                    <a:pt x="44" y="24"/>
                  </a:cubicBezTo>
                  <a:cubicBezTo>
                    <a:pt x="46" y="30"/>
                    <a:pt x="46" y="35"/>
                    <a:pt x="39" y="38"/>
                  </a:cubicBezTo>
                  <a:cubicBezTo>
                    <a:pt x="36" y="38"/>
                    <a:pt x="34" y="38"/>
                    <a:pt x="32" y="35"/>
                  </a:cubicBezTo>
                  <a:cubicBezTo>
                    <a:pt x="22" y="25"/>
                    <a:pt x="11" y="16"/>
                    <a:pt x="0" y="6"/>
                  </a:cubicBezTo>
                  <a:close/>
                </a:path>
              </a:pathLst>
            </a:custGeom>
            <a:solidFill>
              <a:srgbClr val="D1D1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9"/>
            <p:cNvSpPr/>
            <p:nvPr/>
          </p:nvSpPr>
          <p:spPr>
            <a:xfrm>
              <a:off x="3589" y="2253"/>
              <a:ext cx="18" cy="34"/>
            </a:xfrm>
            <a:custGeom>
              <a:rect b="b" l="l" r="r" t="t"/>
              <a:pathLst>
                <a:path extrusionOk="0" h="53" w="28">
                  <a:moveTo>
                    <a:pt x="18" y="0"/>
                  </a:moveTo>
                  <a:cubicBezTo>
                    <a:pt x="19" y="19"/>
                    <a:pt x="28" y="39"/>
                    <a:pt x="6" y="53"/>
                  </a:cubicBezTo>
                  <a:cubicBezTo>
                    <a:pt x="0" y="33"/>
                    <a:pt x="11" y="17"/>
                    <a:pt x="18" y="0"/>
                  </a:cubicBezTo>
                  <a:close/>
                </a:path>
              </a:pathLst>
            </a:custGeom>
            <a:solidFill>
              <a:srgbClr val="4454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9"/>
            <p:cNvSpPr/>
            <p:nvPr/>
          </p:nvSpPr>
          <p:spPr>
            <a:xfrm>
              <a:off x="4096" y="2268"/>
              <a:ext cx="21" cy="27"/>
            </a:xfrm>
            <a:custGeom>
              <a:rect b="b" l="l" r="r" t="t"/>
              <a:pathLst>
                <a:path extrusionOk="0" h="41" w="32">
                  <a:moveTo>
                    <a:pt x="32" y="20"/>
                  </a:moveTo>
                  <a:cubicBezTo>
                    <a:pt x="15" y="17"/>
                    <a:pt x="15" y="38"/>
                    <a:pt x="3" y="41"/>
                  </a:cubicBezTo>
                  <a:cubicBezTo>
                    <a:pt x="0" y="22"/>
                    <a:pt x="13" y="12"/>
                    <a:pt x="23" y="0"/>
                  </a:cubicBezTo>
                  <a:cubicBezTo>
                    <a:pt x="29" y="6"/>
                    <a:pt x="29" y="14"/>
                    <a:pt x="32" y="20"/>
                  </a:cubicBezTo>
                  <a:close/>
                </a:path>
              </a:pathLst>
            </a:custGeom>
            <a:solidFill>
              <a:srgbClr val="29354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9"/>
            <p:cNvSpPr/>
            <p:nvPr/>
          </p:nvSpPr>
          <p:spPr>
            <a:xfrm>
              <a:off x="3900" y="2107"/>
              <a:ext cx="19" cy="29"/>
            </a:xfrm>
            <a:custGeom>
              <a:rect b="b" l="l" r="r" t="t"/>
              <a:pathLst>
                <a:path extrusionOk="0" h="45" w="29">
                  <a:moveTo>
                    <a:pt x="12" y="20"/>
                  </a:moveTo>
                  <a:cubicBezTo>
                    <a:pt x="16" y="14"/>
                    <a:pt x="0" y="0"/>
                    <a:pt x="20" y="1"/>
                  </a:cubicBezTo>
                  <a:cubicBezTo>
                    <a:pt x="29" y="13"/>
                    <a:pt x="14" y="27"/>
                    <a:pt x="21" y="40"/>
                  </a:cubicBezTo>
                  <a:cubicBezTo>
                    <a:pt x="22" y="44"/>
                    <a:pt x="20" y="45"/>
                    <a:pt x="16" y="44"/>
                  </a:cubicBezTo>
                  <a:cubicBezTo>
                    <a:pt x="16" y="42"/>
                    <a:pt x="15" y="40"/>
                    <a:pt x="15" y="37"/>
                  </a:cubicBezTo>
                  <a:cubicBezTo>
                    <a:pt x="8" y="33"/>
                    <a:pt x="8" y="27"/>
                    <a:pt x="12" y="20"/>
                  </a:cubicBezTo>
                  <a:close/>
                </a:path>
              </a:pathLst>
            </a:custGeom>
            <a:solidFill>
              <a:srgbClr val="877E7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9"/>
            <p:cNvSpPr/>
            <p:nvPr/>
          </p:nvSpPr>
          <p:spPr>
            <a:xfrm>
              <a:off x="3898" y="2138"/>
              <a:ext cx="9" cy="31"/>
            </a:xfrm>
            <a:custGeom>
              <a:rect b="b" l="l" r="r" t="t"/>
              <a:pathLst>
                <a:path extrusionOk="0" h="48" w="14">
                  <a:moveTo>
                    <a:pt x="0" y="1"/>
                  </a:moveTo>
                  <a:cubicBezTo>
                    <a:pt x="1" y="1"/>
                    <a:pt x="3" y="1"/>
                    <a:pt x="4" y="2"/>
                  </a:cubicBezTo>
                  <a:cubicBezTo>
                    <a:pt x="8" y="0"/>
                    <a:pt x="10" y="2"/>
                    <a:pt x="11" y="6"/>
                  </a:cubicBezTo>
                  <a:cubicBezTo>
                    <a:pt x="12" y="18"/>
                    <a:pt x="14" y="31"/>
                    <a:pt x="9" y="48"/>
                  </a:cubicBezTo>
                  <a:cubicBezTo>
                    <a:pt x="1" y="31"/>
                    <a:pt x="6" y="15"/>
                    <a:pt x="0" y="1"/>
                  </a:cubicBezTo>
                  <a:close/>
                </a:path>
              </a:pathLst>
            </a:custGeom>
            <a:solidFill>
              <a:srgbClr val="A8A19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9"/>
            <p:cNvSpPr/>
            <p:nvPr/>
          </p:nvSpPr>
          <p:spPr>
            <a:xfrm>
              <a:off x="3605" y="2110"/>
              <a:ext cx="12" cy="26"/>
            </a:xfrm>
            <a:custGeom>
              <a:rect b="b" l="l" r="r" t="t"/>
              <a:pathLst>
                <a:path extrusionOk="0" h="40" w="18">
                  <a:moveTo>
                    <a:pt x="5" y="40"/>
                  </a:moveTo>
                  <a:cubicBezTo>
                    <a:pt x="3" y="29"/>
                    <a:pt x="9" y="17"/>
                    <a:pt x="1" y="8"/>
                  </a:cubicBezTo>
                  <a:cubicBezTo>
                    <a:pt x="1" y="5"/>
                    <a:pt x="0" y="3"/>
                    <a:pt x="0" y="0"/>
                  </a:cubicBezTo>
                  <a:cubicBezTo>
                    <a:pt x="16" y="6"/>
                    <a:pt x="18" y="23"/>
                    <a:pt x="5" y="40"/>
                  </a:cubicBezTo>
                  <a:close/>
                </a:path>
              </a:pathLst>
            </a:custGeom>
            <a:solidFill>
              <a:srgbClr val="201E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9"/>
            <p:cNvSpPr/>
            <p:nvPr/>
          </p:nvSpPr>
          <p:spPr>
            <a:xfrm>
              <a:off x="3900" y="2120"/>
              <a:ext cx="10" cy="21"/>
            </a:xfrm>
            <a:custGeom>
              <a:rect b="b" l="l" r="r" t="t"/>
              <a:pathLst>
                <a:path extrusionOk="0" h="33" w="15">
                  <a:moveTo>
                    <a:pt x="7" y="33"/>
                  </a:moveTo>
                  <a:cubicBezTo>
                    <a:pt x="5" y="31"/>
                    <a:pt x="2" y="30"/>
                    <a:pt x="0" y="29"/>
                  </a:cubicBezTo>
                  <a:cubicBezTo>
                    <a:pt x="1" y="18"/>
                    <a:pt x="3" y="8"/>
                    <a:pt x="12" y="0"/>
                  </a:cubicBezTo>
                  <a:cubicBezTo>
                    <a:pt x="13" y="6"/>
                    <a:pt x="14" y="12"/>
                    <a:pt x="15" y="17"/>
                  </a:cubicBezTo>
                  <a:cubicBezTo>
                    <a:pt x="12" y="22"/>
                    <a:pt x="10" y="28"/>
                    <a:pt x="7" y="33"/>
                  </a:cubicBezTo>
                  <a:close/>
                </a:path>
              </a:pathLst>
            </a:custGeom>
            <a:solidFill>
              <a:srgbClr val="C4BDB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9"/>
            <p:cNvSpPr/>
            <p:nvPr/>
          </p:nvSpPr>
          <p:spPr>
            <a:xfrm>
              <a:off x="3377" y="1809"/>
              <a:ext cx="21" cy="11"/>
            </a:xfrm>
            <a:custGeom>
              <a:rect b="b" l="l" r="r" t="t"/>
              <a:pathLst>
                <a:path extrusionOk="0" h="17" w="32">
                  <a:moveTo>
                    <a:pt x="0" y="5"/>
                  </a:moveTo>
                  <a:cubicBezTo>
                    <a:pt x="3" y="4"/>
                    <a:pt x="6" y="3"/>
                    <a:pt x="8" y="2"/>
                  </a:cubicBezTo>
                  <a:cubicBezTo>
                    <a:pt x="17" y="0"/>
                    <a:pt x="25" y="0"/>
                    <a:pt x="32" y="7"/>
                  </a:cubicBezTo>
                  <a:cubicBezTo>
                    <a:pt x="30" y="17"/>
                    <a:pt x="23" y="8"/>
                    <a:pt x="19" y="11"/>
                  </a:cubicBezTo>
                  <a:cubicBezTo>
                    <a:pt x="11" y="15"/>
                    <a:pt x="5" y="13"/>
                    <a:pt x="0" y="5"/>
                  </a:cubicBezTo>
                  <a:close/>
                </a:path>
              </a:pathLst>
            </a:custGeom>
            <a:solidFill>
              <a:srgbClr val="36384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9"/>
            <p:cNvSpPr/>
            <p:nvPr/>
          </p:nvSpPr>
          <p:spPr>
            <a:xfrm>
              <a:off x="4170" y="2229"/>
              <a:ext cx="17" cy="23"/>
            </a:xfrm>
            <a:custGeom>
              <a:rect b="b" l="l" r="r" t="t"/>
              <a:pathLst>
                <a:path extrusionOk="0" h="34" w="26">
                  <a:moveTo>
                    <a:pt x="10" y="8"/>
                  </a:moveTo>
                  <a:cubicBezTo>
                    <a:pt x="12" y="6"/>
                    <a:pt x="15" y="3"/>
                    <a:pt x="18" y="0"/>
                  </a:cubicBezTo>
                  <a:cubicBezTo>
                    <a:pt x="26" y="10"/>
                    <a:pt x="16" y="17"/>
                    <a:pt x="14" y="24"/>
                  </a:cubicBezTo>
                  <a:cubicBezTo>
                    <a:pt x="10" y="26"/>
                    <a:pt x="14" y="34"/>
                    <a:pt x="6" y="32"/>
                  </a:cubicBezTo>
                  <a:cubicBezTo>
                    <a:pt x="0" y="23"/>
                    <a:pt x="12" y="17"/>
                    <a:pt x="10" y="8"/>
                  </a:cubicBezTo>
                  <a:close/>
                </a:path>
              </a:pathLst>
            </a:custGeom>
            <a:solidFill>
              <a:srgbClr val="5D52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9"/>
            <p:cNvSpPr/>
            <p:nvPr/>
          </p:nvSpPr>
          <p:spPr>
            <a:xfrm>
              <a:off x="3239" y="1951"/>
              <a:ext cx="15" cy="24"/>
            </a:xfrm>
            <a:custGeom>
              <a:rect b="b" l="l" r="r" t="t"/>
              <a:pathLst>
                <a:path extrusionOk="0" h="37" w="24">
                  <a:moveTo>
                    <a:pt x="8" y="28"/>
                  </a:moveTo>
                  <a:cubicBezTo>
                    <a:pt x="6" y="30"/>
                    <a:pt x="6" y="37"/>
                    <a:pt x="0" y="32"/>
                  </a:cubicBezTo>
                  <a:cubicBezTo>
                    <a:pt x="6" y="21"/>
                    <a:pt x="13" y="10"/>
                    <a:pt x="20" y="0"/>
                  </a:cubicBezTo>
                  <a:cubicBezTo>
                    <a:pt x="21" y="0"/>
                    <a:pt x="23" y="0"/>
                    <a:pt x="24" y="0"/>
                  </a:cubicBezTo>
                  <a:cubicBezTo>
                    <a:pt x="24" y="3"/>
                    <a:pt x="24" y="5"/>
                    <a:pt x="24" y="7"/>
                  </a:cubicBezTo>
                  <a:cubicBezTo>
                    <a:pt x="23" y="17"/>
                    <a:pt x="15" y="22"/>
                    <a:pt x="8" y="28"/>
                  </a:cubicBezTo>
                  <a:close/>
                </a:path>
              </a:pathLst>
            </a:custGeom>
            <a:solidFill>
              <a:srgbClr val="5154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9"/>
            <p:cNvSpPr/>
            <p:nvPr/>
          </p:nvSpPr>
          <p:spPr>
            <a:xfrm>
              <a:off x="4087" y="1758"/>
              <a:ext cx="28" cy="11"/>
            </a:xfrm>
            <a:custGeom>
              <a:rect b="b" l="l" r="r" t="t"/>
              <a:pathLst>
                <a:path extrusionOk="0" h="17" w="42">
                  <a:moveTo>
                    <a:pt x="1" y="4"/>
                  </a:moveTo>
                  <a:cubicBezTo>
                    <a:pt x="14" y="3"/>
                    <a:pt x="27" y="1"/>
                    <a:pt x="40" y="0"/>
                  </a:cubicBezTo>
                  <a:cubicBezTo>
                    <a:pt x="40" y="1"/>
                    <a:pt x="41" y="2"/>
                    <a:pt x="42" y="2"/>
                  </a:cubicBezTo>
                  <a:cubicBezTo>
                    <a:pt x="27" y="16"/>
                    <a:pt x="15" y="17"/>
                    <a:pt x="0" y="6"/>
                  </a:cubicBezTo>
                  <a:cubicBezTo>
                    <a:pt x="0" y="6"/>
                    <a:pt x="1" y="5"/>
                    <a:pt x="1" y="4"/>
                  </a:cubicBezTo>
                  <a:close/>
                </a:path>
              </a:pathLst>
            </a:custGeom>
            <a:solidFill>
              <a:srgbClr val="99A7C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9"/>
            <p:cNvSpPr/>
            <p:nvPr/>
          </p:nvSpPr>
          <p:spPr>
            <a:xfrm>
              <a:off x="4197" y="2196"/>
              <a:ext cx="9" cy="22"/>
            </a:xfrm>
            <a:custGeom>
              <a:rect b="b" l="l" r="r" t="t"/>
              <a:pathLst>
                <a:path extrusionOk="0" h="34" w="13">
                  <a:moveTo>
                    <a:pt x="4" y="4"/>
                  </a:moveTo>
                  <a:cubicBezTo>
                    <a:pt x="6" y="3"/>
                    <a:pt x="7" y="1"/>
                    <a:pt x="8" y="0"/>
                  </a:cubicBezTo>
                  <a:cubicBezTo>
                    <a:pt x="13" y="17"/>
                    <a:pt x="13" y="18"/>
                    <a:pt x="5" y="34"/>
                  </a:cubicBezTo>
                  <a:cubicBezTo>
                    <a:pt x="0" y="24"/>
                    <a:pt x="10" y="13"/>
                    <a:pt x="4" y="4"/>
                  </a:cubicBezTo>
                  <a:close/>
                </a:path>
              </a:pathLst>
            </a:custGeom>
            <a:solidFill>
              <a:srgbClr val="ADA5A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9"/>
            <p:cNvSpPr/>
            <p:nvPr/>
          </p:nvSpPr>
          <p:spPr>
            <a:xfrm>
              <a:off x="3908" y="2133"/>
              <a:ext cx="10" cy="22"/>
            </a:xfrm>
            <a:custGeom>
              <a:rect b="b" l="l" r="r" t="t"/>
              <a:pathLst>
                <a:path extrusionOk="0" h="34" w="15">
                  <a:moveTo>
                    <a:pt x="4" y="4"/>
                  </a:moveTo>
                  <a:cubicBezTo>
                    <a:pt x="5" y="3"/>
                    <a:pt x="7" y="1"/>
                    <a:pt x="9" y="0"/>
                  </a:cubicBezTo>
                  <a:cubicBezTo>
                    <a:pt x="15" y="12"/>
                    <a:pt x="13" y="22"/>
                    <a:pt x="0" y="34"/>
                  </a:cubicBezTo>
                  <a:cubicBezTo>
                    <a:pt x="3" y="22"/>
                    <a:pt x="9" y="13"/>
                    <a:pt x="4" y="4"/>
                  </a:cubicBezTo>
                  <a:close/>
                </a:path>
              </a:pathLst>
            </a:custGeom>
            <a:solidFill>
              <a:srgbClr val="B4B0A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9"/>
            <p:cNvSpPr/>
            <p:nvPr/>
          </p:nvSpPr>
          <p:spPr>
            <a:xfrm>
              <a:off x="3695" y="1745"/>
              <a:ext cx="28" cy="8"/>
            </a:xfrm>
            <a:custGeom>
              <a:rect b="b" l="l" r="r" t="t"/>
              <a:pathLst>
                <a:path extrusionOk="0" h="12" w="44">
                  <a:moveTo>
                    <a:pt x="8" y="9"/>
                  </a:moveTo>
                  <a:cubicBezTo>
                    <a:pt x="5" y="6"/>
                    <a:pt x="3" y="3"/>
                    <a:pt x="0" y="0"/>
                  </a:cubicBezTo>
                  <a:cubicBezTo>
                    <a:pt x="15" y="2"/>
                    <a:pt x="30" y="0"/>
                    <a:pt x="44" y="4"/>
                  </a:cubicBezTo>
                  <a:cubicBezTo>
                    <a:pt x="44" y="5"/>
                    <a:pt x="43" y="5"/>
                    <a:pt x="43" y="6"/>
                  </a:cubicBezTo>
                  <a:cubicBezTo>
                    <a:pt x="33" y="12"/>
                    <a:pt x="21" y="9"/>
                    <a:pt x="10" y="10"/>
                  </a:cubicBezTo>
                  <a:cubicBezTo>
                    <a:pt x="10" y="10"/>
                    <a:pt x="9" y="9"/>
                    <a:pt x="8" y="9"/>
                  </a:cubicBezTo>
                  <a:close/>
                </a:path>
              </a:pathLst>
            </a:custGeom>
            <a:solidFill>
              <a:srgbClr val="66657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9"/>
            <p:cNvSpPr/>
            <p:nvPr/>
          </p:nvSpPr>
          <p:spPr>
            <a:xfrm>
              <a:off x="4174" y="2245"/>
              <a:ext cx="11" cy="18"/>
            </a:xfrm>
            <a:custGeom>
              <a:rect b="b" l="l" r="r" t="t"/>
              <a:pathLst>
                <a:path extrusionOk="0" h="27" w="17">
                  <a:moveTo>
                    <a:pt x="0" y="8"/>
                  </a:moveTo>
                  <a:cubicBezTo>
                    <a:pt x="3" y="6"/>
                    <a:pt x="5" y="3"/>
                    <a:pt x="8" y="0"/>
                  </a:cubicBezTo>
                  <a:cubicBezTo>
                    <a:pt x="6" y="10"/>
                    <a:pt x="17" y="17"/>
                    <a:pt x="9" y="27"/>
                  </a:cubicBezTo>
                  <a:cubicBezTo>
                    <a:pt x="3" y="23"/>
                    <a:pt x="1" y="16"/>
                    <a:pt x="0" y="8"/>
                  </a:cubicBezTo>
                  <a:close/>
                </a:path>
              </a:pathLst>
            </a:custGeom>
            <a:solidFill>
              <a:srgbClr val="918A8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9"/>
            <p:cNvSpPr/>
            <p:nvPr/>
          </p:nvSpPr>
          <p:spPr>
            <a:xfrm>
              <a:off x="3289" y="1802"/>
              <a:ext cx="352" cy="257"/>
            </a:xfrm>
            <a:custGeom>
              <a:rect b="b" l="l" r="r" t="t"/>
              <a:pathLst>
                <a:path extrusionOk="0" h="395" w="540">
                  <a:moveTo>
                    <a:pt x="231" y="217"/>
                  </a:moveTo>
                  <a:cubicBezTo>
                    <a:pt x="223" y="226"/>
                    <a:pt x="231" y="242"/>
                    <a:pt x="215" y="248"/>
                  </a:cubicBezTo>
                  <a:cubicBezTo>
                    <a:pt x="209" y="251"/>
                    <a:pt x="218" y="257"/>
                    <a:pt x="221" y="261"/>
                  </a:cubicBezTo>
                  <a:cubicBezTo>
                    <a:pt x="223" y="265"/>
                    <a:pt x="224" y="270"/>
                    <a:pt x="221" y="274"/>
                  </a:cubicBezTo>
                  <a:cubicBezTo>
                    <a:pt x="218" y="278"/>
                    <a:pt x="214" y="276"/>
                    <a:pt x="210" y="274"/>
                  </a:cubicBezTo>
                  <a:cubicBezTo>
                    <a:pt x="206" y="273"/>
                    <a:pt x="202" y="273"/>
                    <a:pt x="198" y="273"/>
                  </a:cubicBezTo>
                  <a:cubicBezTo>
                    <a:pt x="179" y="269"/>
                    <a:pt x="175" y="261"/>
                    <a:pt x="186" y="244"/>
                  </a:cubicBezTo>
                  <a:cubicBezTo>
                    <a:pt x="188" y="240"/>
                    <a:pt x="197" y="237"/>
                    <a:pt x="190" y="231"/>
                  </a:cubicBezTo>
                  <a:cubicBezTo>
                    <a:pt x="185" y="227"/>
                    <a:pt x="179" y="228"/>
                    <a:pt x="174" y="232"/>
                  </a:cubicBezTo>
                  <a:cubicBezTo>
                    <a:pt x="168" y="238"/>
                    <a:pt x="162" y="243"/>
                    <a:pt x="154" y="235"/>
                  </a:cubicBezTo>
                  <a:cubicBezTo>
                    <a:pt x="150" y="231"/>
                    <a:pt x="145" y="233"/>
                    <a:pt x="141" y="236"/>
                  </a:cubicBezTo>
                  <a:cubicBezTo>
                    <a:pt x="127" y="244"/>
                    <a:pt x="112" y="247"/>
                    <a:pt x="96" y="242"/>
                  </a:cubicBezTo>
                  <a:cubicBezTo>
                    <a:pt x="85" y="239"/>
                    <a:pt x="77" y="250"/>
                    <a:pt x="72" y="257"/>
                  </a:cubicBezTo>
                  <a:cubicBezTo>
                    <a:pt x="62" y="270"/>
                    <a:pt x="55" y="270"/>
                    <a:pt x="47" y="257"/>
                  </a:cubicBezTo>
                  <a:cubicBezTo>
                    <a:pt x="38" y="258"/>
                    <a:pt x="35" y="250"/>
                    <a:pt x="32" y="244"/>
                  </a:cubicBezTo>
                  <a:cubicBezTo>
                    <a:pt x="28" y="239"/>
                    <a:pt x="27" y="231"/>
                    <a:pt x="23" y="226"/>
                  </a:cubicBezTo>
                  <a:cubicBezTo>
                    <a:pt x="0" y="199"/>
                    <a:pt x="13" y="172"/>
                    <a:pt x="22" y="144"/>
                  </a:cubicBezTo>
                  <a:cubicBezTo>
                    <a:pt x="20" y="135"/>
                    <a:pt x="23" y="127"/>
                    <a:pt x="33" y="125"/>
                  </a:cubicBezTo>
                  <a:cubicBezTo>
                    <a:pt x="44" y="123"/>
                    <a:pt x="52" y="116"/>
                    <a:pt x="62" y="113"/>
                  </a:cubicBezTo>
                  <a:cubicBezTo>
                    <a:pt x="65" y="112"/>
                    <a:pt x="68" y="112"/>
                    <a:pt x="71" y="112"/>
                  </a:cubicBezTo>
                  <a:cubicBezTo>
                    <a:pt x="75" y="112"/>
                    <a:pt x="80" y="111"/>
                    <a:pt x="84" y="113"/>
                  </a:cubicBezTo>
                  <a:cubicBezTo>
                    <a:pt x="93" y="117"/>
                    <a:pt x="90" y="111"/>
                    <a:pt x="91" y="107"/>
                  </a:cubicBezTo>
                  <a:cubicBezTo>
                    <a:pt x="92" y="99"/>
                    <a:pt x="99" y="97"/>
                    <a:pt x="106" y="96"/>
                  </a:cubicBezTo>
                  <a:cubicBezTo>
                    <a:pt x="108" y="96"/>
                    <a:pt x="110" y="96"/>
                    <a:pt x="112" y="96"/>
                  </a:cubicBezTo>
                  <a:cubicBezTo>
                    <a:pt x="123" y="98"/>
                    <a:pt x="133" y="103"/>
                    <a:pt x="143" y="105"/>
                  </a:cubicBezTo>
                  <a:cubicBezTo>
                    <a:pt x="164" y="110"/>
                    <a:pt x="185" y="109"/>
                    <a:pt x="203" y="95"/>
                  </a:cubicBezTo>
                  <a:cubicBezTo>
                    <a:pt x="207" y="90"/>
                    <a:pt x="210" y="84"/>
                    <a:pt x="214" y="79"/>
                  </a:cubicBezTo>
                  <a:cubicBezTo>
                    <a:pt x="223" y="73"/>
                    <a:pt x="232" y="67"/>
                    <a:pt x="243" y="64"/>
                  </a:cubicBezTo>
                  <a:cubicBezTo>
                    <a:pt x="253" y="61"/>
                    <a:pt x="262" y="58"/>
                    <a:pt x="272" y="66"/>
                  </a:cubicBezTo>
                  <a:cubicBezTo>
                    <a:pt x="285" y="78"/>
                    <a:pt x="272" y="92"/>
                    <a:pt x="274" y="105"/>
                  </a:cubicBezTo>
                  <a:cubicBezTo>
                    <a:pt x="275" y="111"/>
                    <a:pt x="269" y="119"/>
                    <a:pt x="275" y="124"/>
                  </a:cubicBezTo>
                  <a:cubicBezTo>
                    <a:pt x="282" y="129"/>
                    <a:pt x="286" y="119"/>
                    <a:pt x="291" y="117"/>
                  </a:cubicBezTo>
                  <a:cubicBezTo>
                    <a:pt x="302" y="112"/>
                    <a:pt x="313" y="105"/>
                    <a:pt x="324" y="117"/>
                  </a:cubicBezTo>
                  <a:cubicBezTo>
                    <a:pt x="325" y="120"/>
                    <a:pt x="325" y="123"/>
                    <a:pt x="324" y="125"/>
                  </a:cubicBezTo>
                  <a:cubicBezTo>
                    <a:pt x="316" y="130"/>
                    <a:pt x="302" y="129"/>
                    <a:pt x="300" y="147"/>
                  </a:cubicBezTo>
                  <a:cubicBezTo>
                    <a:pt x="310" y="135"/>
                    <a:pt x="317" y="125"/>
                    <a:pt x="330" y="125"/>
                  </a:cubicBezTo>
                  <a:cubicBezTo>
                    <a:pt x="336" y="124"/>
                    <a:pt x="343" y="130"/>
                    <a:pt x="346" y="120"/>
                  </a:cubicBezTo>
                  <a:cubicBezTo>
                    <a:pt x="348" y="118"/>
                    <a:pt x="351" y="118"/>
                    <a:pt x="353" y="117"/>
                  </a:cubicBezTo>
                  <a:cubicBezTo>
                    <a:pt x="350" y="117"/>
                    <a:pt x="347" y="118"/>
                    <a:pt x="344" y="120"/>
                  </a:cubicBezTo>
                  <a:cubicBezTo>
                    <a:pt x="337" y="125"/>
                    <a:pt x="330" y="122"/>
                    <a:pt x="324" y="117"/>
                  </a:cubicBezTo>
                  <a:cubicBezTo>
                    <a:pt x="319" y="112"/>
                    <a:pt x="320" y="103"/>
                    <a:pt x="307" y="109"/>
                  </a:cubicBezTo>
                  <a:cubicBezTo>
                    <a:pt x="294" y="115"/>
                    <a:pt x="290" y="103"/>
                    <a:pt x="289" y="92"/>
                  </a:cubicBezTo>
                  <a:cubicBezTo>
                    <a:pt x="293" y="85"/>
                    <a:pt x="299" y="80"/>
                    <a:pt x="302" y="72"/>
                  </a:cubicBezTo>
                  <a:cubicBezTo>
                    <a:pt x="309" y="67"/>
                    <a:pt x="319" y="67"/>
                    <a:pt x="326" y="60"/>
                  </a:cubicBezTo>
                  <a:cubicBezTo>
                    <a:pt x="332" y="57"/>
                    <a:pt x="338" y="58"/>
                    <a:pt x="345" y="59"/>
                  </a:cubicBezTo>
                  <a:cubicBezTo>
                    <a:pt x="355" y="71"/>
                    <a:pt x="343" y="73"/>
                    <a:pt x="339" y="77"/>
                  </a:cubicBezTo>
                  <a:cubicBezTo>
                    <a:pt x="344" y="74"/>
                    <a:pt x="350" y="72"/>
                    <a:pt x="358" y="75"/>
                  </a:cubicBezTo>
                  <a:cubicBezTo>
                    <a:pt x="366" y="79"/>
                    <a:pt x="372" y="77"/>
                    <a:pt x="376" y="69"/>
                  </a:cubicBezTo>
                  <a:cubicBezTo>
                    <a:pt x="384" y="53"/>
                    <a:pt x="398" y="56"/>
                    <a:pt x="408" y="63"/>
                  </a:cubicBezTo>
                  <a:cubicBezTo>
                    <a:pt x="421" y="71"/>
                    <a:pt x="430" y="69"/>
                    <a:pt x="439" y="58"/>
                  </a:cubicBezTo>
                  <a:cubicBezTo>
                    <a:pt x="448" y="48"/>
                    <a:pt x="453" y="52"/>
                    <a:pt x="457" y="63"/>
                  </a:cubicBezTo>
                  <a:cubicBezTo>
                    <a:pt x="460" y="74"/>
                    <a:pt x="457" y="86"/>
                    <a:pt x="471" y="99"/>
                  </a:cubicBezTo>
                  <a:cubicBezTo>
                    <a:pt x="464" y="86"/>
                    <a:pt x="464" y="77"/>
                    <a:pt x="473" y="71"/>
                  </a:cubicBezTo>
                  <a:cubicBezTo>
                    <a:pt x="488" y="61"/>
                    <a:pt x="490" y="46"/>
                    <a:pt x="488" y="29"/>
                  </a:cubicBezTo>
                  <a:cubicBezTo>
                    <a:pt x="492" y="15"/>
                    <a:pt x="495" y="0"/>
                    <a:pt x="515" y="3"/>
                  </a:cubicBezTo>
                  <a:cubicBezTo>
                    <a:pt x="522" y="5"/>
                    <a:pt x="524" y="10"/>
                    <a:pt x="525" y="16"/>
                  </a:cubicBezTo>
                  <a:cubicBezTo>
                    <a:pt x="524" y="26"/>
                    <a:pt x="523" y="36"/>
                    <a:pt x="521" y="45"/>
                  </a:cubicBezTo>
                  <a:cubicBezTo>
                    <a:pt x="518" y="57"/>
                    <a:pt x="512" y="69"/>
                    <a:pt x="532" y="72"/>
                  </a:cubicBezTo>
                  <a:cubicBezTo>
                    <a:pt x="540" y="73"/>
                    <a:pt x="538" y="83"/>
                    <a:pt x="534" y="86"/>
                  </a:cubicBezTo>
                  <a:cubicBezTo>
                    <a:pt x="518" y="96"/>
                    <a:pt x="520" y="112"/>
                    <a:pt x="517" y="126"/>
                  </a:cubicBezTo>
                  <a:cubicBezTo>
                    <a:pt x="516" y="130"/>
                    <a:pt x="515" y="134"/>
                    <a:pt x="513" y="137"/>
                  </a:cubicBezTo>
                  <a:cubicBezTo>
                    <a:pt x="506" y="147"/>
                    <a:pt x="510" y="160"/>
                    <a:pt x="502" y="170"/>
                  </a:cubicBezTo>
                  <a:cubicBezTo>
                    <a:pt x="498" y="172"/>
                    <a:pt x="495" y="175"/>
                    <a:pt x="491" y="173"/>
                  </a:cubicBezTo>
                  <a:cubicBezTo>
                    <a:pt x="464" y="184"/>
                    <a:pt x="447" y="213"/>
                    <a:pt x="449" y="241"/>
                  </a:cubicBezTo>
                  <a:cubicBezTo>
                    <a:pt x="449" y="251"/>
                    <a:pt x="447" y="261"/>
                    <a:pt x="453" y="271"/>
                  </a:cubicBezTo>
                  <a:cubicBezTo>
                    <a:pt x="456" y="276"/>
                    <a:pt x="451" y="282"/>
                    <a:pt x="444" y="284"/>
                  </a:cubicBezTo>
                  <a:cubicBezTo>
                    <a:pt x="421" y="293"/>
                    <a:pt x="414" y="310"/>
                    <a:pt x="424" y="331"/>
                  </a:cubicBezTo>
                  <a:cubicBezTo>
                    <a:pt x="434" y="351"/>
                    <a:pt x="435" y="373"/>
                    <a:pt x="441" y="395"/>
                  </a:cubicBezTo>
                  <a:cubicBezTo>
                    <a:pt x="433" y="393"/>
                    <a:pt x="431" y="387"/>
                    <a:pt x="431" y="382"/>
                  </a:cubicBezTo>
                  <a:cubicBezTo>
                    <a:pt x="430" y="353"/>
                    <a:pt x="411" y="338"/>
                    <a:pt x="387" y="327"/>
                  </a:cubicBezTo>
                  <a:cubicBezTo>
                    <a:pt x="373" y="320"/>
                    <a:pt x="363" y="303"/>
                    <a:pt x="343" y="311"/>
                  </a:cubicBezTo>
                  <a:cubicBezTo>
                    <a:pt x="339" y="313"/>
                    <a:pt x="335" y="308"/>
                    <a:pt x="336" y="303"/>
                  </a:cubicBezTo>
                  <a:cubicBezTo>
                    <a:pt x="338" y="298"/>
                    <a:pt x="340" y="292"/>
                    <a:pt x="347" y="293"/>
                  </a:cubicBezTo>
                  <a:cubicBezTo>
                    <a:pt x="366" y="298"/>
                    <a:pt x="357" y="279"/>
                    <a:pt x="363" y="273"/>
                  </a:cubicBezTo>
                  <a:cubicBezTo>
                    <a:pt x="368" y="267"/>
                    <a:pt x="358" y="264"/>
                    <a:pt x="352" y="260"/>
                  </a:cubicBezTo>
                  <a:cubicBezTo>
                    <a:pt x="344" y="255"/>
                    <a:pt x="340" y="248"/>
                    <a:pt x="347" y="239"/>
                  </a:cubicBezTo>
                  <a:cubicBezTo>
                    <a:pt x="352" y="232"/>
                    <a:pt x="352" y="223"/>
                    <a:pt x="350" y="216"/>
                  </a:cubicBezTo>
                  <a:cubicBezTo>
                    <a:pt x="347" y="202"/>
                    <a:pt x="342" y="189"/>
                    <a:pt x="364" y="189"/>
                  </a:cubicBezTo>
                  <a:cubicBezTo>
                    <a:pt x="366" y="189"/>
                    <a:pt x="370" y="185"/>
                    <a:pt x="368" y="181"/>
                  </a:cubicBezTo>
                  <a:cubicBezTo>
                    <a:pt x="366" y="176"/>
                    <a:pt x="360" y="171"/>
                    <a:pt x="356" y="174"/>
                  </a:cubicBezTo>
                  <a:cubicBezTo>
                    <a:pt x="346" y="180"/>
                    <a:pt x="339" y="176"/>
                    <a:pt x="331" y="173"/>
                  </a:cubicBezTo>
                  <a:cubicBezTo>
                    <a:pt x="323" y="171"/>
                    <a:pt x="312" y="172"/>
                    <a:pt x="310" y="181"/>
                  </a:cubicBezTo>
                  <a:cubicBezTo>
                    <a:pt x="306" y="196"/>
                    <a:pt x="295" y="201"/>
                    <a:pt x="283" y="205"/>
                  </a:cubicBezTo>
                  <a:cubicBezTo>
                    <a:pt x="282" y="206"/>
                    <a:pt x="280" y="206"/>
                    <a:pt x="279" y="205"/>
                  </a:cubicBezTo>
                  <a:cubicBezTo>
                    <a:pt x="276" y="205"/>
                    <a:pt x="272" y="204"/>
                    <a:pt x="271" y="206"/>
                  </a:cubicBezTo>
                  <a:cubicBezTo>
                    <a:pt x="260" y="220"/>
                    <a:pt x="260" y="220"/>
                    <a:pt x="243" y="213"/>
                  </a:cubicBezTo>
                  <a:cubicBezTo>
                    <a:pt x="240" y="217"/>
                    <a:pt x="235" y="217"/>
                    <a:pt x="231" y="217"/>
                  </a:cubicBezTo>
                  <a:close/>
                </a:path>
              </a:pathLst>
            </a:custGeom>
            <a:solidFill>
              <a:srgbClr val="0D0D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9"/>
            <p:cNvSpPr/>
            <p:nvPr/>
          </p:nvSpPr>
          <p:spPr>
            <a:xfrm>
              <a:off x="3771" y="1788"/>
              <a:ext cx="363" cy="179"/>
            </a:xfrm>
            <a:custGeom>
              <a:rect b="b" l="l" r="r" t="t"/>
              <a:pathLst>
                <a:path extrusionOk="0" h="275" w="557">
                  <a:moveTo>
                    <a:pt x="554" y="203"/>
                  </a:moveTo>
                  <a:cubicBezTo>
                    <a:pt x="557" y="222"/>
                    <a:pt x="542" y="231"/>
                    <a:pt x="530" y="242"/>
                  </a:cubicBezTo>
                  <a:cubicBezTo>
                    <a:pt x="527" y="245"/>
                    <a:pt x="522" y="245"/>
                    <a:pt x="518" y="248"/>
                  </a:cubicBezTo>
                  <a:cubicBezTo>
                    <a:pt x="506" y="256"/>
                    <a:pt x="500" y="251"/>
                    <a:pt x="498" y="239"/>
                  </a:cubicBezTo>
                  <a:cubicBezTo>
                    <a:pt x="497" y="235"/>
                    <a:pt x="498" y="232"/>
                    <a:pt x="497" y="229"/>
                  </a:cubicBezTo>
                  <a:cubicBezTo>
                    <a:pt x="494" y="219"/>
                    <a:pt x="493" y="207"/>
                    <a:pt x="486" y="201"/>
                  </a:cubicBezTo>
                  <a:cubicBezTo>
                    <a:pt x="477" y="194"/>
                    <a:pt x="472" y="209"/>
                    <a:pt x="464" y="213"/>
                  </a:cubicBezTo>
                  <a:cubicBezTo>
                    <a:pt x="442" y="227"/>
                    <a:pt x="415" y="213"/>
                    <a:pt x="415" y="184"/>
                  </a:cubicBezTo>
                  <a:cubicBezTo>
                    <a:pt x="416" y="170"/>
                    <a:pt x="412" y="165"/>
                    <a:pt x="399" y="162"/>
                  </a:cubicBezTo>
                  <a:cubicBezTo>
                    <a:pt x="383" y="159"/>
                    <a:pt x="373" y="146"/>
                    <a:pt x="364" y="132"/>
                  </a:cubicBezTo>
                  <a:cubicBezTo>
                    <a:pt x="361" y="127"/>
                    <a:pt x="356" y="119"/>
                    <a:pt x="352" y="128"/>
                  </a:cubicBezTo>
                  <a:cubicBezTo>
                    <a:pt x="347" y="143"/>
                    <a:pt x="334" y="151"/>
                    <a:pt x="325" y="162"/>
                  </a:cubicBezTo>
                  <a:cubicBezTo>
                    <a:pt x="316" y="175"/>
                    <a:pt x="304" y="186"/>
                    <a:pt x="298" y="202"/>
                  </a:cubicBezTo>
                  <a:cubicBezTo>
                    <a:pt x="292" y="219"/>
                    <a:pt x="271" y="223"/>
                    <a:pt x="254" y="216"/>
                  </a:cubicBezTo>
                  <a:cubicBezTo>
                    <a:pt x="215" y="199"/>
                    <a:pt x="196" y="205"/>
                    <a:pt x="172" y="239"/>
                  </a:cubicBezTo>
                  <a:cubicBezTo>
                    <a:pt x="165" y="250"/>
                    <a:pt x="157" y="261"/>
                    <a:pt x="141" y="255"/>
                  </a:cubicBezTo>
                  <a:cubicBezTo>
                    <a:pt x="136" y="254"/>
                    <a:pt x="131" y="255"/>
                    <a:pt x="128" y="259"/>
                  </a:cubicBezTo>
                  <a:cubicBezTo>
                    <a:pt x="113" y="275"/>
                    <a:pt x="102" y="264"/>
                    <a:pt x="92" y="254"/>
                  </a:cubicBezTo>
                  <a:cubicBezTo>
                    <a:pt x="83" y="244"/>
                    <a:pt x="82" y="231"/>
                    <a:pt x="94" y="221"/>
                  </a:cubicBezTo>
                  <a:cubicBezTo>
                    <a:pt x="107" y="210"/>
                    <a:pt x="105" y="194"/>
                    <a:pt x="109" y="181"/>
                  </a:cubicBezTo>
                  <a:cubicBezTo>
                    <a:pt x="110" y="178"/>
                    <a:pt x="110" y="174"/>
                    <a:pt x="106" y="172"/>
                  </a:cubicBezTo>
                  <a:cubicBezTo>
                    <a:pt x="102" y="170"/>
                    <a:pt x="99" y="172"/>
                    <a:pt x="97" y="174"/>
                  </a:cubicBezTo>
                  <a:cubicBezTo>
                    <a:pt x="88" y="184"/>
                    <a:pt x="74" y="189"/>
                    <a:pt x="66" y="198"/>
                  </a:cubicBezTo>
                  <a:cubicBezTo>
                    <a:pt x="53" y="212"/>
                    <a:pt x="40" y="213"/>
                    <a:pt x="25" y="208"/>
                  </a:cubicBezTo>
                  <a:cubicBezTo>
                    <a:pt x="18" y="206"/>
                    <a:pt x="12" y="208"/>
                    <a:pt x="6" y="211"/>
                  </a:cubicBezTo>
                  <a:cubicBezTo>
                    <a:pt x="0" y="205"/>
                    <a:pt x="1" y="198"/>
                    <a:pt x="7" y="193"/>
                  </a:cubicBezTo>
                  <a:cubicBezTo>
                    <a:pt x="36" y="174"/>
                    <a:pt x="63" y="153"/>
                    <a:pt x="100" y="152"/>
                  </a:cubicBezTo>
                  <a:cubicBezTo>
                    <a:pt x="123" y="151"/>
                    <a:pt x="132" y="159"/>
                    <a:pt x="124" y="181"/>
                  </a:cubicBezTo>
                  <a:cubicBezTo>
                    <a:pt x="121" y="189"/>
                    <a:pt x="115" y="198"/>
                    <a:pt x="123" y="206"/>
                  </a:cubicBezTo>
                  <a:cubicBezTo>
                    <a:pt x="131" y="213"/>
                    <a:pt x="140" y="210"/>
                    <a:pt x="150" y="209"/>
                  </a:cubicBezTo>
                  <a:cubicBezTo>
                    <a:pt x="170" y="208"/>
                    <a:pt x="182" y="196"/>
                    <a:pt x="195" y="184"/>
                  </a:cubicBezTo>
                  <a:cubicBezTo>
                    <a:pt x="218" y="165"/>
                    <a:pt x="232" y="164"/>
                    <a:pt x="255" y="184"/>
                  </a:cubicBezTo>
                  <a:cubicBezTo>
                    <a:pt x="273" y="199"/>
                    <a:pt x="273" y="199"/>
                    <a:pt x="288" y="181"/>
                  </a:cubicBezTo>
                  <a:cubicBezTo>
                    <a:pt x="298" y="169"/>
                    <a:pt x="306" y="155"/>
                    <a:pt x="305" y="139"/>
                  </a:cubicBezTo>
                  <a:cubicBezTo>
                    <a:pt x="305" y="133"/>
                    <a:pt x="306" y="127"/>
                    <a:pt x="310" y="122"/>
                  </a:cubicBezTo>
                  <a:cubicBezTo>
                    <a:pt x="316" y="111"/>
                    <a:pt x="330" y="109"/>
                    <a:pt x="338" y="99"/>
                  </a:cubicBezTo>
                  <a:cubicBezTo>
                    <a:pt x="334" y="97"/>
                    <a:pt x="329" y="97"/>
                    <a:pt x="327" y="92"/>
                  </a:cubicBezTo>
                  <a:cubicBezTo>
                    <a:pt x="326" y="89"/>
                    <a:pt x="327" y="86"/>
                    <a:pt x="328" y="84"/>
                  </a:cubicBezTo>
                  <a:cubicBezTo>
                    <a:pt x="329" y="82"/>
                    <a:pt x="331" y="81"/>
                    <a:pt x="332" y="81"/>
                  </a:cubicBezTo>
                  <a:cubicBezTo>
                    <a:pt x="340" y="82"/>
                    <a:pt x="345" y="79"/>
                    <a:pt x="347" y="71"/>
                  </a:cubicBezTo>
                  <a:cubicBezTo>
                    <a:pt x="352" y="65"/>
                    <a:pt x="358" y="60"/>
                    <a:pt x="350" y="52"/>
                  </a:cubicBezTo>
                  <a:cubicBezTo>
                    <a:pt x="346" y="36"/>
                    <a:pt x="361" y="25"/>
                    <a:pt x="362" y="10"/>
                  </a:cubicBezTo>
                  <a:cubicBezTo>
                    <a:pt x="370" y="0"/>
                    <a:pt x="377" y="7"/>
                    <a:pt x="383" y="12"/>
                  </a:cubicBezTo>
                  <a:cubicBezTo>
                    <a:pt x="389" y="18"/>
                    <a:pt x="394" y="25"/>
                    <a:pt x="394" y="33"/>
                  </a:cubicBezTo>
                  <a:cubicBezTo>
                    <a:pt x="394" y="36"/>
                    <a:pt x="392" y="42"/>
                    <a:pt x="396" y="42"/>
                  </a:cubicBezTo>
                  <a:cubicBezTo>
                    <a:pt x="409" y="43"/>
                    <a:pt x="420" y="53"/>
                    <a:pt x="433" y="53"/>
                  </a:cubicBezTo>
                  <a:cubicBezTo>
                    <a:pt x="454" y="53"/>
                    <a:pt x="466" y="66"/>
                    <a:pt x="480" y="78"/>
                  </a:cubicBezTo>
                  <a:cubicBezTo>
                    <a:pt x="488" y="85"/>
                    <a:pt x="491" y="93"/>
                    <a:pt x="484" y="102"/>
                  </a:cubicBezTo>
                  <a:cubicBezTo>
                    <a:pt x="480" y="106"/>
                    <a:pt x="477" y="111"/>
                    <a:pt x="479" y="117"/>
                  </a:cubicBezTo>
                  <a:cubicBezTo>
                    <a:pt x="477" y="133"/>
                    <a:pt x="464" y="133"/>
                    <a:pt x="452" y="134"/>
                  </a:cubicBezTo>
                  <a:cubicBezTo>
                    <a:pt x="446" y="136"/>
                    <a:pt x="440" y="137"/>
                    <a:pt x="433" y="139"/>
                  </a:cubicBezTo>
                  <a:cubicBezTo>
                    <a:pt x="430" y="140"/>
                    <a:pt x="424" y="140"/>
                    <a:pt x="425" y="143"/>
                  </a:cubicBezTo>
                  <a:cubicBezTo>
                    <a:pt x="430" y="157"/>
                    <a:pt x="423" y="173"/>
                    <a:pt x="432" y="187"/>
                  </a:cubicBezTo>
                  <a:cubicBezTo>
                    <a:pt x="441" y="201"/>
                    <a:pt x="449" y="204"/>
                    <a:pt x="465" y="195"/>
                  </a:cubicBezTo>
                  <a:cubicBezTo>
                    <a:pt x="491" y="180"/>
                    <a:pt x="501" y="186"/>
                    <a:pt x="505" y="217"/>
                  </a:cubicBezTo>
                  <a:cubicBezTo>
                    <a:pt x="506" y="223"/>
                    <a:pt x="503" y="231"/>
                    <a:pt x="512" y="234"/>
                  </a:cubicBezTo>
                  <a:cubicBezTo>
                    <a:pt x="519" y="236"/>
                    <a:pt x="524" y="229"/>
                    <a:pt x="529" y="226"/>
                  </a:cubicBezTo>
                  <a:cubicBezTo>
                    <a:pt x="538" y="219"/>
                    <a:pt x="543" y="207"/>
                    <a:pt x="554" y="203"/>
                  </a:cubicBezTo>
                  <a:close/>
                </a:path>
              </a:pathLst>
            </a:custGeom>
            <a:solidFill>
              <a:srgbClr val="1619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9"/>
            <p:cNvSpPr/>
            <p:nvPr/>
          </p:nvSpPr>
          <p:spPr>
            <a:xfrm>
              <a:off x="3650" y="1865"/>
              <a:ext cx="325" cy="80"/>
            </a:xfrm>
            <a:custGeom>
              <a:rect b="b" l="l" r="r" t="t"/>
              <a:pathLst>
                <a:path extrusionOk="0" h="123" w="499">
                  <a:moveTo>
                    <a:pt x="496" y="20"/>
                  </a:moveTo>
                  <a:cubicBezTo>
                    <a:pt x="499" y="48"/>
                    <a:pt x="479" y="65"/>
                    <a:pt x="462" y="84"/>
                  </a:cubicBezTo>
                  <a:cubicBezTo>
                    <a:pt x="457" y="89"/>
                    <a:pt x="452" y="86"/>
                    <a:pt x="449" y="81"/>
                  </a:cubicBezTo>
                  <a:cubicBezTo>
                    <a:pt x="445" y="73"/>
                    <a:pt x="438" y="67"/>
                    <a:pt x="430" y="62"/>
                  </a:cubicBezTo>
                  <a:cubicBezTo>
                    <a:pt x="414" y="51"/>
                    <a:pt x="401" y="51"/>
                    <a:pt x="387" y="67"/>
                  </a:cubicBezTo>
                  <a:cubicBezTo>
                    <a:pt x="369" y="87"/>
                    <a:pt x="347" y="99"/>
                    <a:pt x="317" y="97"/>
                  </a:cubicBezTo>
                  <a:cubicBezTo>
                    <a:pt x="298" y="95"/>
                    <a:pt x="300" y="85"/>
                    <a:pt x="301" y="73"/>
                  </a:cubicBezTo>
                  <a:cubicBezTo>
                    <a:pt x="302" y="66"/>
                    <a:pt x="307" y="61"/>
                    <a:pt x="309" y="54"/>
                  </a:cubicBezTo>
                  <a:cubicBezTo>
                    <a:pt x="315" y="42"/>
                    <a:pt x="305" y="34"/>
                    <a:pt x="297" y="37"/>
                  </a:cubicBezTo>
                  <a:cubicBezTo>
                    <a:pt x="277" y="43"/>
                    <a:pt x="255" y="39"/>
                    <a:pt x="236" y="51"/>
                  </a:cubicBezTo>
                  <a:cubicBezTo>
                    <a:pt x="230" y="55"/>
                    <a:pt x="222" y="56"/>
                    <a:pt x="220" y="66"/>
                  </a:cubicBezTo>
                  <a:cubicBezTo>
                    <a:pt x="219" y="73"/>
                    <a:pt x="212" y="75"/>
                    <a:pt x="206" y="75"/>
                  </a:cubicBezTo>
                  <a:cubicBezTo>
                    <a:pt x="194" y="75"/>
                    <a:pt x="192" y="82"/>
                    <a:pt x="193" y="92"/>
                  </a:cubicBezTo>
                  <a:cubicBezTo>
                    <a:pt x="183" y="99"/>
                    <a:pt x="179" y="89"/>
                    <a:pt x="177" y="84"/>
                  </a:cubicBezTo>
                  <a:cubicBezTo>
                    <a:pt x="169" y="60"/>
                    <a:pt x="148" y="49"/>
                    <a:pt x="130" y="36"/>
                  </a:cubicBezTo>
                  <a:cubicBezTo>
                    <a:pt x="114" y="25"/>
                    <a:pt x="109" y="27"/>
                    <a:pt x="105" y="48"/>
                  </a:cubicBezTo>
                  <a:cubicBezTo>
                    <a:pt x="99" y="49"/>
                    <a:pt x="93" y="50"/>
                    <a:pt x="90" y="55"/>
                  </a:cubicBezTo>
                  <a:cubicBezTo>
                    <a:pt x="84" y="65"/>
                    <a:pt x="75" y="70"/>
                    <a:pt x="65" y="73"/>
                  </a:cubicBezTo>
                  <a:cubicBezTo>
                    <a:pt x="56" y="76"/>
                    <a:pt x="52" y="84"/>
                    <a:pt x="47" y="91"/>
                  </a:cubicBezTo>
                  <a:cubicBezTo>
                    <a:pt x="36" y="105"/>
                    <a:pt x="27" y="123"/>
                    <a:pt x="4" y="120"/>
                  </a:cubicBezTo>
                  <a:cubicBezTo>
                    <a:pt x="0" y="110"/>
                    <a:pt x="9" y="107"/>
                    <a:pt x="13" y="101"/>
                  </a:cubicBezTo>
                  <a:cubicBezTo>
                    <a:pt x="26" y="90"/>
                    <a:pt x="28" y="75"/>
                    <a:pt x="27" y="59"/>
                  </a:cubicBezTo>
                  <a:cubicBezTo>
                    <a:pt x="26" y="49"/>
                    <a:pt x="29" y="46"/>
                    <a:pt x="39" y="48"/>
                  </a:cubicBezTo>
                  <a:cubicBezTo>
                    <a:pt x="73" y="52"/>
                    <a:pt x="73" y="51"/>
                    <a:pt x="88" y="20"/>
                  </a:cubicBezTo>
                  <a:cubicBezTo>
                    <a:pt x="94" y="8"/>
                    <a:pt x="104" y="5"/>
                    <a:pt x="116" y="5"/>
                  </a:cubicBezTo>
                  <a:cubicBezTo>
                    <a:pt x="123" y="3"/>
                    <a:pt x="128" y="2"/>
                    <a:pt x="135" y="7"/>
                  </a:cubicBezTo>
                  <a:cubicBezTo>
                    <a:pt x="145" y="15"/>
                    <a:pt x="156" y="22"/>
                    <a:pt x="171" y="14"/>
                  </a:cubicBezTo>
                  <a:cubicBezTo>
                    <a:pt x="172" y="13"/>
                    <a:pt x="175" y="14"/>
                    <a:pt x="176" y="15"/>
                  </a:cubicBezTo>
                  <a:cubicBezTo>
                    <a:pt x="205" y="28"/>
                    <a:pt x="229" y="16"/>
                    <a:pt x="254" y="4"/>
                  </a:cubicBezTo>
                  <a:cubicBezTo>
                    <a:pt x="260" y="3"/>
                    <a:pt x="265" y="3"/>
                    <a:pt x="271" y="4"/>
                  </a:cubicBezTo>
                  <a:cubicBezTo>
                    <a:pt x="292" y="3"/>
                    <a:pt x="312" y="6"/>
                    <a:pt x="333" y="1"/>
                  </a:cubicBezTo>
                  <a:cubicBezTo>
                    <a:pt x="338" y="0"/>
                    <a:pt x="344" y="0"/>
                    <a:pt x="346" y="6"/>
                  </a:cubicBezTo>
                  <a:cubicBezTo>
                    <a:pt x="347" y="12"/>
                    <a:pt x="343" y="14"/>
                    <a:pt x="339" y="17"/>
                  </a:cubicBezTo>
                  <a:cubicBezTo>
                    <a:pt x="336" y="18"/>
                    <a:pt x="332" y="19"/>
                    <a:pt x="330" y="22"/>
                  </a:cubicBezTo>
                  <a:cubicBezTo>
                    <a:pt x="327" y="25"/>
                    <a:pt x="318" y="24"/>
                    <a:pt x="321" y="32"/>
                  </a:cubicBezTo>
                  <a:cubicBezTo>
                    <a:pt x="323" y="39"/>
                    <a:pt x="329" y="32"/>
                    <a:pt x="333" y="33"/>
                  </a:cubicBezTo>
                  <a:cubicBezTo>
                    <a:pt x="334" y="33"/>
                    <a:pt x="336" y="33"/>
                    <a:pt x="337" y="34"/>
                  </a:cubicBezTo>
                  <a:cubicBezTo>
                    <a:pt x="369" y="57"/>
                    <a:pt x="387" y="29"/>
                    <a:pt x="408" y="14"/>
                  </a:cubicBezTo>
                  <a:cubicBezTo>
                    <a:pt x="423" y="3"/>
                    <a:pt x="428" y="2"/>
                    <a:pt x="439" y="18"/>
                  </a:cubicBezTo>
                  <a:cubicBezTo>
                    <a:pt x="439" y="20"/>
                    <a:pt x="439" y="22"/>
                    <a:pt x="438" y="24"/>
                  </a:cubicBezTo>
                  <a:cubicBezTo>
                    <a:pt x="428" y="37"/>
                    <a:pt x="439" y="42"/>
                    <a:pt x="447" y="49"/>
                  </a:cubicBezTo>
                  <a:cubicBezTo>
                    <a:pt x="454" y="55"/>
                    <a:pt x="462" y="61"/>
                    <a:pt x="472" y="50"/>
                  </a:cubicBezTo>
                  <a:cubicBezTo>
                    <a:pt x="478" y="43"/>
                    <a:pt x="484" y="35"/>
                    <a:pt x="488" y="25"/>
                  </a:cubicBezTo>
                  <a:cubicBezTo>
                    <a:pt x="490" y="22"/>
                    <a:pt x="492" y="19"/>
                    <a:pt x="496" y="20"/>
                  </a:cubicBezTo>
                  <a:close/>
                </a:path>
              </a:pathLst>
            </a:custGeom>
            <a:solidFill>
              <a:srgbClr val="1B22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9"/>
            <p:cNvSpPr/>
            <p:nvPr/>
          </p:nvSpPr>
          <p:spPr>
            <a:xfrm>
              <a:off x="4036" y="1854"/>
              <a:ext cx="119" cy="93"/>
            </a:xfrm>
            <a:custGeom>
              <a:rect b="b" l="l" r="r" t="t"/>
              <a:pathLst>
                <a:path extrusionOk="0" h="142" w="182">
                  <a:moveTo>
                    <a:pt x="147" y="101"/>
                  </a:moveTo>
                  <a:cubicBezTo>
                    <a:pt x="138" y="118"/>
                    <a:pt x="125" y="131"/>
                    <a:pt x="107" y="138"/>
                  </a:cubicBezTo>
                  <a:cubicBezTo>
                    <a:pt x="99" y="142"/>
                    <a:pt x="95" y="140"/>
                    <a:pt x="95" y="130"/>
                  </a:cubicBezTo>
                  <a:cubicBezTo>
                    <a:pt x="94" y="123"/>
                    <a:pt x="94" y="116"/>
                    <a:pt x="93" y="109"/>
                  </a:cubicBezTo>
                  <a:cubicBezTo>
                    <a:pt x="91" y="89"/>
                    <a:pt x="80" y="83"/>
                    <a:pt x="64" y="95"/>
                  </a:cubicBezTo>
                  <a:cubicBezTo>
                    <a:pt x="54" y="102"/>
                    <a:pt x="44" y="110"/>
                    <a:pt x="32" y="101"/>
                  </a:cubicBezTo>
                  <a:cubicBezTo>
                    <a:pt x="21" y="92"/>
                    <a:pt x="11" y="80"/>
                    <a:pt x="16" y="63"/>
                  </a:cubicBezTo>
                  <a:cubicBezTo>
                    <a:pt x="17" y="59"/>
                    <a:pt x="18" y="55"/>
                    <a:pt x="14" y="51"/>
                  </a:cubicBezTo>
                  <a:cubicBezTo>
                    <a:pt x="0" y="32"/>
                    <a:pt x="13" y="32"/>
                    <a:pt x="27" y="33"/>
                  </a:cubicBezTo>
                  <a:cubicBezTo>
                    <a:pt x="33" y="40"/>
                    <a:pt x="30" y="48"/>
                    <a:pt x="29" y="56"/>
                  </a:cubicBezTo>
                  <a:cubicBezTo>
                    <a:pt x="28" y="64"/>
                    <a:pt x="29" y="71"/>
                    <a:pt x="38" y="76"/>
                  </a:cubicBezTo>
                  <a:cubicBezTo>
                    <a:pt x="47" y="80"/>
                    <a:pt x="55" y="83"/>
                    <a:pt x="64" y="77"/>
                  </a:cubicBezTo>
                  <a:cubicBezTo>
                    <a:pt x="66" y="75"/>
                    <a:pt x="64" y="77"/>
                    <a:pt x="66" y="76"/>
                  </a:cubicBezTo>
                  <a:cubicBezTo>
                    <a:pt x="93" y="59"/>
                    <a:pt x="93" y="59"/>
                    <a:pt x="102" y="89"/>
                  </a:cubicBezTo>
                  <a:cubicBezTo>
                    <a:pt x="107" y="70"/>
                    <a:pt x="97" y="49"/>
                    <a:pt x="108" y="31"/>
                  </a:cubicBezTo>
                  <a:cubicBezTo>
                    <a:pt x="109" y="29"/>
                    <a:pt x="110" y="28"/>
                    <a:pt x="111" y="27"/>
                  </a:cubicBezTo>
                  <a:cubicBezTo>
                    <a:pt x="114" y="26"/>
                    <a:pt x="116" y="26"/>
                    <a:pt x="119" y="26"/>
                  </a:cubicBezTo>
                  <a:cubicBezTo>
                    <a:pt x="143" y="33"/>
                    <a:pt x="143" y="33"/>
                    <a:pt x="152" y="10"/>
                  </a:cubicBezTo>
                  <a:cubicBezTo>
                    <a:pt x="153" y="8"/>
                    <a:pt x="154" y="7"/>
                    <a:pt x="156" y="6"/>
                  </a:cubicBezTo>
                  <a:cubicBezTo>
                    <a:pt x="165" y="4"/>
                    <a:pt x="173" y="0"/>
                    <a:pt x="182" y="4"/>
                  </a:cubicBezTo>
                  <a:cubicBezTo>
                    <a:pt x="175" y="23"/>
                    <a:pt x="155" y="35"/>
                    <a:pt x="153" y="57"/>
                  </a:cubicBezTo>
                  <a:cubicBezTo>
                    <a:pt x="152" y="61"/>
                    <a:pt x="148" y="60"/>
                    <a:pt x="145" y="60"/>
                  </a:cubicBezTo>
                  <a:cubicBezTo>
                    <a:pt x="126" y="59"/>
                    <a:pt x="123" y="64"/>
                    <a:pt x="131" y="80"/>
                  </a:cubicBezTo>
                  <a:cubicBezTo>
                    <a:pt x="135" y="88"/>
                    <a:pt x="141" y="94"/>
                    <a:pt x="147" y="101"/>
                  </a:cubicBezTo>
                  <a:close/>
                </a:path>
              </a:pathLst>
            </a:custGeom>
            <a:solidFill>
              <a:srgbClr val="21253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3588" y="1894"/>
              <a:ext cx="130" cy="88"/>
            </a:xfrm>
            <a:custGeom>
              <a:rect b="b" l="l" r="r" t="t"/>
              <a:pathLst>
                <a:path extrusionOk="0" h="135" w="200">
                  <a:moveTo>
                    <a:pt x="100" y="76"/>
                  </a:moveTo>
                  <a:cubicBezTo>
                    <a:pt x="119" y="69"/>
                    <a:pt x="133" y="58"/>
                    <a:pt x="141" y="39"/>
                  </a:cubicBezTo>
                  <a:cubicBezTo>
                    <a:pt x="141" y="37"/>
                    <a:pt x="142" y="36"/>
                    <a:pt x="143" y="35"/>
                  </a:cubicBezTo>
                  <a:cubicBezTo>
                    <a:pt x="158" y="22"/>
                    <a:pt x="180" y="18"/>
                    <a:pt x="193" y="1"/>
                  </a:cubicBezTo>
                  <a:cubicBezTo>
                    <a:pt x="193" y="0"/>
                    <a:pt x="197" y="3"/>
                    <a:pt x="200" y="4"/>
                  </a:cubicBezTo>
                  <a:cubicBezTo>
                    <a:pt x="186" y="15"/>
                    <a:pt x="168" y="25"/>
                    <a:pt x="159" y="38"/>
                  </a:cubicBezTo>
                  <a:cubicBezTo>
                    <a:pt x="142" y="61"/>
                    <a:pt x="111" y="80"/>
                    <a:pt x="122" y="117"/>
                  </a:cubicBezTo>
                  <a:cubicBezTo>
                    <a:pt x="125" y="127"/>
                    <a:pt x="119" y="129"/>
                    <a:pt x="111" y="127"/>
                  </a:cubicBezTo>
                  <a:cubicBezTo>
                    <a:pt x="108" y="126"/>
                    <a:pt x="105" y="122"/>
                    <a:pt x="101" y="120"/>
                  </a:cubicBezTo>
                  <a:cubicBezTo>
                    <a:pt x="87" y="115"/>
                    <a:pt x="73" y="106"/>
                    <a:pt x="63" y="126"/>
                  </a:cubicBezTo>
                  <a:cubicBezTo>
                    <a:pt x="61" y="130"/>
                    <a:pt x="57" y="135"/>
                    <a:pt x="52" y="134"/>
                  </a:cubicBezTo>
                  <a:cubicBezTo>
                    <a:pt x="46" y="132"/>
                    <a:pt x="48" y="126"/>
                    <a:pt x="48" y="122"/>
                  </a:cubicBezTo>
                  <a:cubicBezTo>
                    <a:pt x="47" y="106"/>
                    <a:pt x="34" y="96"/>
                    <a:pt x="31" y="81"/>
                  </a:cubicBezTo>
                  <a:cubicBezTo>
                    <a:pt x="29" y="77"/>
                    <a:pt x="22" y="72"/>
                    <a:pt x="17" y="80"/>
                  </a:cubicBezTo>
                  <a:cubicBezTo>
                    <a:pt x="14" y="85"/>
                    <a:pt x="12" y="89"/>
                    <a:pt x="7" y="84"/>
                  </a:cubicBezTo>
                  <a:cubicBezTo>
                    <a:pt x="1" y="80"/>
                    <a:pt x="0" y="76"/>
                    <a:pt x="4" y="69"/>
                  </a:cubicBezTo>
                  <a:cubicBezTo>
                    <a:pt x="12" y="55"/>
                    <a:pt x="26" y="47"/>
                    <a:pt x="32" y="32"/>
                  </a:cubicBezTo>
                  <a:cubicBezTo>
                    <a:pt x="34" y="30"/>
                    <a:pt x="37" y="29"/>
                    <a:pt x="40" y="28"/>
                  </a:cubicBezTo>
                  <a:cubicBezTo>
                    <a:pt x="50" y="32"/>
                    <a:pt x="53" y="40"/>
                    <a:pt x="51" y="50"/>
                  </a:cubicBezTo>
                  <a:cubicBezTo>
                    <a:pt x="48" y="58"/>
                    <a:pt x="43" y="64"/>
                    <a:pt x="36" y="68"/>
                  </a:cubicBezTo>
                  <a:cubicBezTo>
                    <a:pt x="44" y="64"/>
                    <a:pt x="52" y="62"/>
                    <a:pt x="59" y="70"/>
                  </a:cubicBezTo>
                  <a:cubicBezTo>
                    <a:pt x="67" y="78"/>
                    <a:pt x="67" y="86"/>
                    <a:pt x="60" y="97"/>
                  </a:cubicBezTo>
                  <a:cubicBezTo>
                    <a:pt x="71" y="84"/>
                    <a:pt x="86" y="81"/>
                    <a:pt x="100" y="76"/>
                  </a:cubicBezTo>
                  <a:close/>
                </a:path>
              </a:pathLst>
            </a:custGeom>
            <a:solidFill>
              <a:srgbClr val="191E2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9"/>
            <p:cNvSpPr/>
            <p:nvPr/>
          </p:nvSpPr>
          <p:spPr>
            <a:xfrm>
              <a:off x="3628" y="2011"/>
              <a:ext cx="69" cy="62"/>
            </a:xfrm>
            <a:custGeom>
              <a:rect b="b" l="l" r="r" t="t"/>
              <a:pathLst>
                <a:path extrusionOk="0" h="96" w="106">
                  <a:moveTo>
                    <a:pt x="106" y="7"/>
                  </a:moveTo>
                  <a:cubicBezTo>
                    <a:pt x="100" y="15"/>
                    <a:pt x="93" y="17"/>
                    <a:pt x="87" y="20"/>
                  </a:cubicBezTo>
                  <a:cubicBezTo>
                    <a:pt x="84" y="21"/>
                    <a:pt x="77" y="22"/>
                    <a:pt x="79" y="26"/>
                  </a:cubicBezTo>
                  <a:cubicBezTo>
                    <a:pt x="85" y="50"/>
                    <a:pt x="64" y="58"/>
                    <a:pt x="53" y="71"/>
                  </a:cubicBezTo>
                  <a:cubicBezTo>
                    <a:pt x="48" y="78"/>
                    <a:pt x="38" y="80"/>
                    <a:pt x="37" y="90"/>
                  </a:cubicBezTo>
                  <a:cubicBezTo>
                    <a:pt x="36" y="93"/>
                    <a:pt x="31" y="96"/>
                    <a:pt x="29" y="93"/>
                  </a:cubicBezTo>
                  <a:cubicBezTo>
                    <a:pt x="23" y="77"/>
                    <a:pt x="0" y="72"/>
                    <a:pt x="2" y="51"/>
                  </a:cubicBezTo>
                  <a:cubicBezTo>
                    <a:pt x="2" y="41"/>
                    <a:pt x="6" y="33"/>
                    <a:pt x="14" y="27"/>
                  </a:cubicBezTo>
                  <a:cubicBezTo>
                    <a:pt x="22" y="22"/>
                    <a:pt x="30" y="27"/>
                    <a:pt x="35" y="33"/>
                  </a:cubicBezTo>
                  <a:cubicBezTo>
                    <a:pt x="42" y="42"/>
                    <a:pt x="45" y="39"/>
                    <a:pt x="51" y="31"/>
                  </a:cubicBezTo>
                  <a:cubicBezTo>
                    <a:pt x="64" y="16"/>
                    <a:pt x="79" y="0"/>
                    <a:pt x="106" y="7"/>
                  </a:cubicBezTo>
                  <a:close/>
                </a:path>
              </a:pathLst>
            </a:custGeom>
            <a:solidFill>
              <a:srgbClr val="0D0D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9"/>
            <p:cNvSpPr/>
            <p:nvPr/>
          </p:nvSpPr>
          <p:spPr>
            <a:xfrm>
              <a:off x="4143" y="1871"/>
              <a:ext cx="36" cy="82"/>
            </a:xfrm>
            <a:custGeom>
              <a:rect b="b" l="l" r="r" t="t"/>
              <a:pathLst>
                <a:path extrusionOk="0" h="125" w="55">
                  <a:moveTo>
                    <a:pt x="54" y="37"/>
                  </a:moveTo>
                  <a:cubicBezTo>
                    <a:pt x="49" y="47"/>
                    <a:pt x="45" y="61"/>
                    <a:pt x="38" y="74"/>
                  </a:cubicBezTo>
                  <a:cubicBezTo>
                    <a:pt x="31" y="89"/>
                    <a:pt x="18" y="100"/>
                    <a:pt x="15" y="117"/>
                  </a:cubicBezTo>
                  <a:cubicBezTo>
                    <a:pt x="14" y="121"/>
                    <a:pt x="12" y="125"/>
                    <a:pt x="7" y="125"/>
                  </a:cubicBezTo>
                  <a:cubicBezTo>
                    <a:pt x="0" y="124"/>
                    <a:pt x="3" y="117"/>
                    <a:pt x="3" y="113"/>
                  </a:cubicBezTo>
                  <a:cubicBezTo>
                    <a:pt x="3" y="109"/>
                    <a:pt x="5" y="105"/>
                    <a:pt x="7" y="102"/>
                  </a:cubicBezTo>
                  <a:cubicBezTo>
                    <a:pt x="18" y="89"/>
                    <a:pt x="19" y="77"/>
                    <a:pt x="6" y="64"/>
                  </a:cubicBezTo>
                  <a:cubicBezTo>
                    <a:pt x="3" y="61"/>
                    <a:pt x="1" y="56"/>
                    <a:pt x="3" y="53"/>
                  </a:cubicBezTo>
                  <a:cubicBezTo>
                    <a:pt x="10" y="40"/>
                    <a:pt x="16" y="28"/>
                    <a:pt x="12" y="13"/>
                  </a:cubicBezTo>
                  <a:cubicBezTo>
                    <a:pt x="12" y="10"/>
                    <a:pt x="15" y="6"/>
                    <a:pt x="17" y="5"/>
                  </a:cubicBezTo>
                  <a:cubicBezTo>
                    <a:pt x="29" y="0"/>
                    <a:pt x="55" y="21"/>
                    <a:pt x="54" y="37"/>
                  </a:cubicBezTo>
                  <a:close/>
                </a:path>
              </a:pathLst>
            </a:custGeom>
            <a:solidFill>
              <a:srgbClr val="1310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9"/>
            <p:cNvSpPr/>
            <p:nvPr/>
          </p:nvSpPr>
          <p:spPr>
            <a:xfrm>
              <a:off x="3282" y="1895"/>
              <a:ext cx="38" cy="85"/>
            </a:xfrm>
            <a:custGeom>
              <a:rect b="b" l="l" r="r" t="t"/>
              <a:pathLst>
                <a:path extrusionOk="0" h="131" w="58">
                  <a:moveTo>
                    <a:pt x="38" y="2"/>
                  </a:moveTo>
                  <a:cubicBezTo>
                    <a:pt x="23" y="22"/>
                    <a:pt x="22" y="53"/>
                    <a:pt x="34" y="73"/>
                  </a:cubicBezTo>
                  <a:cubicBezTo>
                    <a:pt x="42" y="86"/>
                    <a:pt x="45" y="103"/>
                    <a:pt x="58" y="115"/>
                  </a:cubicBezTo>
                  <a:cubicBezTo>
                    <a:pt x="45" y="129"/>
                    <a:pt x="23" y="131"/>
                    <a:pt x="2" y="119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1" y="106"/>
                    <a:pt x="0" y="94"/>
                    <a:pt x="6" y="83"/>
                  </a:cubicBezTo>
                  <a:cubicBezTo>
                    <a:pt x="10" y="72"/>
                    <a:pt x="14" y="61"/>
                    <a:pt x="18" y="50"/>
                  </a:cubicBezTo>
                  <a:cubicBezTo>
                    <a:pt x="22" y="34"/>
                    <a:pt x="22" y="17"/>
                    <a:pt x="30" y="3"/>
                  </a:cubicBezTo>
                  <a:cubicBezTo>
                    <a:pt x="32" y="0"/>
                    <a:pt x="35" y="1"/>
                    <a:pt x="38" y="2"/>
                  </a:cubicBezTo>
                  <a:close/>
                </a:path>
              </a:pathLst>
            </a:custGeom>
            <a:solidFill>
              <a:srgbClr val="201E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9"/>
            <p:cNvSpPr/>
            <p:nvPr/>
          </p:nvSpPr>
          <p:spPr>
            <a:xfrm>
              <a:off x="3442" y="1936"/>
              <a:ext cx="40" cy="49"/>
            </a:xfrm>
            <a:custGeom>
              <a:rect b="b" l="l" r="r" t="t"/>
              <a:pathLst>
                <a:path extrusionOk="0" h="76" w="61">
                  <a:moveTo>
                    <a:pt x="44" y="0"/>
                  </a:moveTo>
                  <a:cubicBezTo>
                    <a:pt x="45" y="0"/>
                    <a:pt x="47" y="0"/>
                    <a:pt x="48" y="0"/>
                  </a:cubicBezTo>
                  <a:cubicBezTo>
                    <a:pt x="60" y="11"/>
                    <a:pt x="54" y="24"/>
                    <a:pt x="51" y="37"/>
                  </a:cubicBezTo>
                  <a:cubicBezTo>
                    <a:pt x="49" y="45"/>
                    <a:pt x="45" y="52"/>
                    <a:pt x="55" y="57"/>
                  </a:cubicBezTo>
                  <a:cubicBezTo>
                    <a:pt x="58" y="60"/>
                    <a:pt x="61" y="64"/>
                    <a:pt x="57" y="67"/>
                  </a:cubicBezTo>
                  <a:cubicBezTo>
                    <a:pt x="54" y="71"/>
                    <a:pt x="49" y="74"/>
                    <a:pt x="45" y="74"/>
                  </a:cubicBezTo>
                  <a:cubicBezTo>
                    <a:pt x="36" y="76"/>
                    <a:pt x="9" y="52"/>
                    <a:pt x="5" y="43"/>
                  </a:cubicBezTo>
                  <a:cubicBezTo>
                    <a:pt x="0" y="35"/>
                    <a:pt x="5" y="31"/>
                    <a:pt x="11" y="31"/>
                  </a:cubicBezTo>
                  <a:cubicBezTo>
                    <a:pt x="34" y="33"/>
                    <a:pt x="43" y="21"/>
                    <a:pt x="44" y="0"/>
                  </a:cubicBezTo>
                  <a:close/>
                </a:path>
              </a:pathLst>
            </a:custGeom>
            <a:solidFill>
              <a:srgbClr val="201E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4091" y="1830"/>
              <a:ext cx="70" cy="31"/>
            </a:xfrm>
            <a:custGeom>
              <a:rect b="b" l="l" r="r" t="t"/>
              <a:pathLst>
                <a:path extrusionOk="0" h="48" w="109">
                  <a:moveTo>
                    <a:pt x="99" y="41"/>
                  </a:moveTo>
                  <a:cubicBezTo>
                    <a:pt x="90" y="44"/>
                    <a:pt x="82" y="48"/>
                    <a:pt x="72" y="45"/>
                  </a:cubicBezTo>
                  <a:cubicBezTo>
                    <a:pt x="69" y="17"/>
                    <a:pt x="47" y="20"/>
                    <a:pt x="28" y="18"/>
                  </a:cubicBezTo>
                  <a:cubicBezTo>
                    <a:pt x="24" y="17"/>
                    <a:pt x="19" y="19"/>
                    <a:pt x="14" y="18"/>
                  </a:cubicBezTo>
                  <a:cubicBezTo>
                    <a:pt x="7" y="16"/>
                    <a:pt x="0" y="13"/>
                    <a:pt x="2" y="3"/>
                  </a:cubicBezTo>
                  <a:cubicBezTo>
                    <a:pt x="31" y="0"/>
                    <a:pt x="59" y="3"/>
                    <a:pt x="86" y="11"/>
                  </a:cubicBezTo>
                  <a:cubicBezTo>
                    <a:pt x="94" y="13"/>
                    <a:pt x="102" y="13"/>
                    <a:pt x="109" y="18"/>
                  </a:cubicBezTo>
                  <a:cubicBezTo>
                    <a:pt x="109" y="20"/>
                    <a:pt x="109" y="21"/>
                    <a:pt x="108" y="23"/>
                  </a:cubicBezTo>
                  <a:cubicBezTo>
                    <a:pt x="105" y="29"/>
                    <a:pt x="102" y="35"/>
                    <a:pt x="99" y="41"/>
                  </a:cubicBezTo>
                  <a:close/>
                </a:path>
              </a:pathLst>
            </a:custGeom>
            <a:solidFill>
              <a:srgbClr val="424F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9"/>
            <p:cNvSpPr/>
            <p:nvPr/>
          </p:nvSpPr>
          <p:spPr>
            <a:xfrm>
              <a:off x="4161" y="1829"/>
              <a:ext cx="23" cy="31"/>
            </a:xfrm>
            <a:custGeom>
              <a:rect b="b" l="l" r="r" t="t"/>
              <a:pathLst>
                <a:path extrusionOk="0" h="48" w="36">
                  <a:moveTo>
                    <a:pt x="0" y="25"/>
                  </a:moveTo>
                  <a:cubicBezTo>
                    <a:pt x="0" y="23"/>
                    <a:pt x="0" y="22"/>
                    <a:pt x="0" y="20"/>
                  </a:cubicBezTo>
                  <a:cubicBezTo>
                    <a:pt x="5" y="14"/>
                    <a:pt x="7" y="6"/>
                    <a:pt x="11" y="0"/>
                  </a:cubicBezTo>
                  <a:cubicBezTo>
                    <a:pt x="26" y="1"/>
                    <a:pt x="26" y="14"/>
                    <a:pt x="32" y="23"/>
                  </a:cubicBezTo>
                  <a:cubicBezTo>
                    <a:pt x="33" y="25"/>
                    <a:pt x="34" y="26"/>
                    <a:pt x="36" y="28"/>
                  </a:cubicBezTo>
                  <a:cubicBezTo>
                    <a:pt x="29" y="37"/>
                    <a:pt x="14" y="35"/>
                    <a:pt x="8" y="48"/>
                  </a:cubicBezTo>
                  <a:cubicBezTo>
                    <a:pt x="5" y="39"/>
                    <a:pt x="8" y="30"/>
                    <a:pt x="0" y="25"/>
                  </a:cubicBezTo>
                  <a:close/>
                </a:path>
              </a:pathLst>
            </a:custGeom>
            <a:solidFill>
              <a:srgbClr val="5B596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9"/>
            <p:cNvSpPr/>
            <p:nvPr/>
          </p:nvSpPr>
          <p:spPr>
            <a:xfrm>
              <a:off x="4051" y="2066"/>
              <a:ext cx="21" cy="23"/>
            </a:xfrm>
            <a:custGeom>
              <a:rect b="b" l="l" r="r" t="t"/>
              <a:pathLst>
                <a:path extrusionOk="0" h="36" w="32">
                  <a:moveTo>
                    <a:pt x="32" y="0"/>
                  </a:moveTo>
                  <a:cubicBezTo>
                    <a:pt x="32" y="9"/>
                    <a:pt x="31" y="18"/>
                    <a:pt x="24" y="25"/>
                  </a:cubicBezTo>
                  <a:cubicBezTo>
                    <a:pt x="17" y="31"/>
                    <a:pt x="8" y="36"/>
                    <a:pt x="0" y="24"/>
                  </a:cubicBezTo>
                  <a:cubicBezTo>
                    <a:pt x="11" y="16"/>
                    <a:pt x="22" y="8"/>
                    <a:pt x="32" y="0"/>
                  </a:cubicBezTo>
                  <a:close/>
                </a:path>
              </a:pathLst>
            </a:custGeom>
            <a:solidFill>
              <a:srgbClr val="5841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9"/>
            <p:cNvSpPr/>
            <p:nvPr/>
          </p:nvSpPr>
          <p:spPr>
            <a:xfrm>
              <a:off x="3378" y="1972"/>
              <a:ext cx="15" cy="11"/>
            </a:xfrm>
            <a:custGeom>
              <a:rect b="b" l="l" r="r" t="t"/>
              <a:pathLst>
                <a:path extrusionOk="0" h="17" w="22">
                  <a:moveTo>
                    <a:pt x="1" y="12"/>
                  </a:moveTo>
                  <a:cubicBezTo>
                    <a:pt x="3" y="3"/>
                    <a:pt x="10" y="3"/>
                    <a:pt x="16" y="1"/>
                  </a:cubicBezTo>
                  <a:cubicBezTo>
                    <a:pt x="20" y="0"/>
                    <a:pt x="22" y="3"/>
                    <a:pt x="21" y="7"/>
                  </a:cubicBezTo>
                  <a:cubicBezTo>
                    <a:pt x="19" y="14"/>
                    <a:pt x="14" y="17"/>
                    <a:pt x="7" y="17"/>
                  </a:cubicBezTo>
                  <a:cubicBezTo>
                    <a:pt x="4" y="17"/>
                    <a:pt x="0" y="16"/>
                    <a:pt x="1" y="12"/>
                  </a:cubicBezTo>
                  <a:close/>
                </a:path>
              </a:pathLst>
            </a:custGeom>
            <a:solidFill>
              <a:srgbClr val="201E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9"/>
            <p:cNvSpPr/>
            <p:nvPr/>
          </p:nvSpPr>
          <p:spPr>
            <a:xfrm>
              <a:off x="3439" y="1940"/>
              <a:ext cx="13" cy="11"/>
            </a:xfrm>
            <a:custGeom>
              <a:rect b="b" l="l" r="r" t="t"/>
              <a:pathLst>
                <a:path extrusionOk="0" h="16" w="19">
                  <a:moveTo>
                    <a:pt x="0" y="5"/>
                  </a:moveTo>
                  <a:cubicBezTo>
                    <a:pt x="3" y="0"/>
                    <a:pt x="8" y="1"/>
                    <a:pt x="12" y="1"/>
                  </a:cubicBezTo>
                  <a:cubicBezTo>
                    <a:pt x="14" y="5"/>
                    <a:pt x="16" y="10"/>
                    <a:pt x="19" y="16"/>
                  </a:cubicBezTo>
                  <a:cubicBezTo>
                    <a:pt x="10" y="14"/>
                    <a:pt x="5" y="10"/>
                    <a:pt x="0" y="5"/>
                  </a:cubicBezTo>
                  <a:close/>
                </a:path>
              </a:pathLst>
            </a:custGeom>
            <a:solidFill>
              <a:srgbClr val="201E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9"/>
            <p:cNvSpPr/>
            <p:nvPr/>
          </p:nvSpPr>
          <p:spPr>
            <a:xfrm>
              <a:off x="3593" y="1956"/>
              <a:ext cx="12" cy="9"/>
            </a:xfrm>
            <a:custGeom>
              <a:rect b="b" l="l" r="r" t="t"/>
              <a:pathLst>
                <a:path extrusionOk="0" h="13" w="19">
                  <a:moveTo>
                    <a:pt x="0" y="8"/>
                  </a:moveTo>
                  <a:cubicBezTo>
                    <a:pt x="7" y="3"/>
                    <a:pt x="12" y="0"/>
                    <a:pt x="19" y="2"/>
                  </a:cubicBezTo>
                  <a:cubicBezTo>
                    <a:pt x="16" y="12"/>
                    <a:pt x="11" y="13"/>
                    <a:pt x="0" y="8"/>
                  </a:cubicBezTo>
                  <a:close/>
                </a:path>
              </a:pathLst>
            </a:custGeom>
            <a:solidFill>
              <a:srgbClr val="191E2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9"/>
            <p:cNvSpPr/>
            <p:nvPr/>
          </p:nvSpPr>
          <p:spPr>
            <a:xfrm>
              <a:off x="3483" y="1947"/>
              <a:ext cx="9" cy="10"/>
            </a:xfrm>
            <a:custGeom>
              <a:rect b="b" l="l" r="r" t="t"/>
              <a:pathLst>
                <a:path extrusionOk="0" h="15" w="14">
                  <a:moveTo>
                    <a:pt x="14" y="3"/>
                  </a:moveTo>
                  <a:cubicBezTo>
                    <a:pt x="13" y="10"/>
                    <a:pt x="9" y="13"/>
                    <a:pt x="2" y="15"/>
                  </a:cubicBezTo>
                  <a:cubicBezTo>
                    <a:pt x="0" y="4"/>
                    <a:pt x="3" y="0"/>
                    <a:pt x="14" y="3"/>
                  </a:cubicBezTo>
                  <a:close/>
                </a:path>
              </a:pathLst>
            </a:custGeom>
            <a:solidFill>
              <a:srgbClr val="201E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9"/>
            <p:cNvSpPr/>
            <p:nvPr/>
          </p:nvSpPr>
          <p:spPr>
            <a:xfrm>
              <a:off x="3271" y="1949"/>
              <a:ext cx="17" cy="24"/>
            </a:xfrm>
            <a:custGeom>
              <a:rect b="b" l="l" r="r" t="t"/>
              <a:pathLst>
                <a:path extrusionOk="0" h="38" w="25">
                  <a:moveTo>
                    <a:pt x="22" y="0"/>
                  </a:moveTo>
                  <a:cubicBezTo>
                    <a:pt x="25" y="12"/>
                    <a:pt x="22" y="24"/>
                    <a:pt x="18" y="36"/>
                  </a:cubicBezTo>
                  <a:cubicBezTo>
                    <a:pt x="12" y="35"/>
                    <a:pt x="6" y="38"/>
                    <a:pt x="2" y="32"/>
                  </a:cubicBezTo>
                  <a:cubicBezTo>
                    <a:pt x="0" y="26"/>
                    <a:pt x="9" y="22"/>
                    <a:pt x="6" y="16"/>
                  </a:cubicBezTo>
                  <a:cubicBezTo>
                    <a:pt x="3" y="3"/>
                    <a:pt x="3" y="2"/>
                    <a:pt x="22" y="0"/>
                  </a:cubicBezTo>
                  <a:close/>
                </a:path>
              </a:pathLst>
            </a:custGeom>
            <a:solidFill>
              <a:srgbClr val="44445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9"/>
            <p:cNvSpPr/>
            <p:nvPr/>
          </p:nvSpPr>
          <p:spPr>
            <a:xfrm>
              <a:off x="3244" y="1955"/>
              <a:ext cx="37" cy="15"/>
            </a:xfrm>
            <a:custGeom>
              <a:rect b="b" l="l" r="r" t="t"/>
              <a:pathLst>
                <a:path extrusionOk="0" h="23" w="56">
                  <a:moveTo>
                    <a:pt x="48" y="7"/>
                  </a:moveTo>
                  <a:cubicBezTo>
                    <a:pt x="56" y="15"/>
                    <a:pt x="46" y="18"/>
                    <a:pt x="44" y="23"/>
                  </a:cubicBezTo>
                  <a:cubicBezTo>
                    <a:pt x="41" y="23"/>
                    <a:pt x="39" y="23"/>
                    <a:pt x="36" y="23"/>
                  </a:cubicBezTo>
                  <a:cubicBezTo>
                    <a:pt x="32" y="9"/>
                    <a:pt x="22" y="15"/>
                    <a:pt x="14" y="16"/>
                  </a:cubicBezTo>
                  <a:cubicBezTo>
                    <a:pt x="9" y="17"/>
                    <a:pt x="5" y="21"/>
                    <a:pt x="0" y="23"/>
                  </a:cubicBezTo>
                  <a:cubicBezTo>
                    <a:pt x="6" y="16"/>
                    <a:pt x="8" y="7"/>
                    <a:pt x="16" y="2"/>
                  </a:cubicBezTo>
                  <a:cubicBezTo>
                    <a:pt x="27" y="0"/>
                    <a:pt x="36" y="14"/>
                    <a:pt x="48" y="7"/>
                  </a:cubicBezTo>
                  <a:close/>
                </a:path>
              </a:pathLst>
            </a:custGeom>
            <a:solidFill>
              <a:srgbClr val="7179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9"/>
            <p:cNvSpPr/>
            <p:nvPr/>
          </p:nvSpPr>
          <p:spPr>
            <a:xfrm>
              <a:off x="3254" y="1970"/>
              <a:ext cx="15" cy="18"/>
            </a:xfrm>
            <a:custGeom>
              <a:rect b="b" l="l" r="r" t="t"/>
              <a:pathLst>
                <a:path extrusionOk="0" h="29" w="22">
                  <a:moveTo>
                    <a:pt x="0" y="24"/>
                  </a:moveTo>
                  <a:cubicBezTo>
                    <a:pt x="4" y="14"/>
                    <a:pt x="9" y="4"/>
                    <a:pt x="21" y="0"/>
                  </a:cubicBezTo>
                  <a:cubicBezTo>
                    <a:pt x="17" y="11"/>
                    <a:pt x="22" y="29"/>
                    <a:pt x="0" y="24"/>
                  </a:cubicBezTo>
                  <a:close/>
                </a:path>
              </a:pathLst>
            </a:custGeom>
            <a:solidFill>
              <a:srgbClr val="57596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9"/>
            <p:cNvSpPr/>
            <p:nvPr/>
          </p:nvSpPr>
          <p:spPr>
            <a:xfrm>
              <a:off x="3598" y="2276"/>
              <a:ext cx="18" cy="16"/>
            </a:xfrm>
            <a:custGeom>
              <a:rect b="b" l="l" r="r" t="t"/>
              <a:pathLst>
                <a:path extrusionOk="0" h="24" w="28">
                  <a:moveTo>
                    <a:pt x="16" y="0"/>
                  </a:moveTo>
                  <a:cubicBezTo>
                    <a:pt x="28" y="2"/>
                    <a:pt x="20" y="9"/>
                    <a:pt x="17" y="12"/>
                  </a:cubicBezTo>
                  <a:cubicBezTo>
                    <a:pt x="13" y="18"/>
                    <a:pt x="8" y="24"/>
                    <a:pt x="0" y="24"/>
                  </a:cubicBezTo>
                  <a:cubicBezTo>
                    <a:pt x="5" y="16"/>
                    <a:pt x="10" y="8"/>
                    <a:pt x="16" y="0"/>
                  </a:cubicBezTo>
                  <a:close/>
                </a:path>
              </a:pathLst>
            </a:custGeom>
            <a:solidFill>
              <a:srgbClr val="4662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9"/>
            <p:cNvSpPr/>
            <p:nvPr/>
          </p:nvSpPr>
          <p:spPr>
            <a:xfrm>
              <a:off x="4038" y="1761"/>
              <a:ext cx="71" cy="55"/>
            </a:xfrm>
            <a:custGeom>
              <a:rect b="b" l="l" r="r" t="t"/>
              <a:pathLst>
                <a:path extrusionOk="0" h="84" w="108">
                  <a:moveTo>
                    <a:pt x="24" y="0"/>
                  </a:moveTo>
                  <a:cubicBezTo>
                    <a:pt x="53" y="7"/>
                    <a:pt x="76" y="31"/>
                    <a:pt x="108" y="32"/>
                  </a:cubicBezTo>
                  <a:cubicBezTo>
                    <a:pt x="100" y="38"/>
                    <a:pt x="102" y="47"/>
                    <a:pt x="100" y="55"/>
                  </a:cubicBezTo>
                  <a:cubicBezTo>
                    <a:pt x="95" y="60"/>
                    <a:pt x="95" y="66"/>
                    <a:pt x="97" y="72"/>
                  </a:cubicBezTo>
                  <a:cubicBezTo>
                    <a:pt x="97" y="74"/>
                    <a:pt x="97" y="75"/>
                    <a:pt x="96" y="77"/>
                  </a:cubicBezTo>
                  <a:cubicBezTo>
                    <a:pt x="93" y="81"/>
                    <a:pt x="88" y="82"/>
                    <a:pt x="83" y="83"/>
                  </a:cubicBezTo>
                  <a:cubicBezTo>
                    <a:pt x="69" y="84"/>
                    <a:pt x="57" y="78"/>
                    <a:pt x="43" y="74"/>
                  </a:cubicBezTo>
                  <a:cubicBezTo>
                    <a:pt x="35" y="66"/>
                    <a:pt x="27" y="58"/>
                    <a:pt x="17" y="51"/>
                  </a:cubicBezTo>
                  <a:cubicBezTo>
                    <a:pt x="11" y="45"/>
                    <a:pt x="3" y="40"/>
                    <a:pt x="0" y="32"/>
                  </a:cubicBezTo>
                  <a:cubicBezTo>
                    <a:pt x="5" y="7"/>
                    <a:pt x="21" y="25"/>
                    <a:pt x="31" y="24"/>
                  </a:cubicBezTo>
                  <a:cubicBezTo>
                    <a:pt x="38" y="18"/>
                    <a:pt x="45" y="18"/>
                    <a:pt x="52" y="25"/>
                  </a:cubicBezTo>
                  <a:cubicBezTo>
                    <a:pt x="48" y="19"/>
                    <a:pt x="40" y="20"/>
                    <a:pt x="36" y="15"/>
                  </a:cubicBezTo>
                  <a:cubicBezTo>
                    <a:pt x="29" y="9"/>
                    <a:pt x="17" y="15"/>
                    <a:pt x="11" y="6"/>
                  </a:cubicBezTo>
                  <a:cubicBezTo>
                    <a:pt x="14" y="2"/>
                    <a:pt x="21" y="6"/>
                    <a:pt x="24" y="0"/>
                  </a:cubicBezTo>
                  <a:close/>
                </a:path>
              </a:pathLst>
            </a:custGeom>
            <a:solidFill>
              <a:srgbClr val="2B33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9"/>
            <p:cNvSpPr/>
            <p:nvPr/>
          </p:nvSpPr>
          <p:spPr>
            <a:xfrm>
              <a:off x="4085" y="1759"/>
              <a:ext cx="78" cy="26"/>
            </a:xfrm>
            <a:custGeom>
              <a:rect b="b" l="l" r="r" t="t"/>
              <a:pathLst>
                <a:path extrusionOk="0" h="40" w="120">
                  <a:moveTo>
                    <a:pt x="3" y="4"/>
                  </a:moveTo>
                  <a:cubicBezTo>
                    <a:pt x="17" y="8"/>
                    <a:pt x="31" y="7"/>
                    <a:pt x="45" y="0"/>
                  </a:cubicBezTo>
                  <a:cubicBezTo>
                    <a:pt x="61" y="6"/>
                    <a:pt x="78" y="11"/>
                    <a:pt x="96" y="13"/>
                  </a:cubicBezTo>
                  <a:cubicBezTo>
                    <a:pt x="106" y="15"/>
                    <a:pt x="113" y="23"/>
                    <a:pt x="120" y="31"/>
                  </a:cubicBezTo>
                  <a:cubicBezTo>
                    <a:pt x="117" y="33"/>
                    <a:pt x="114" y="33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01" y="22"/>
                    <a:pt x="88" y="25"/>
                    <a:pt x="76" y="23"/>
                  </a:cubicBezTo>
                  <a:cubicBezTo>
                    <a:pt x="60" y="19"/>
                    <a:pt x="52" y="40"/>
                    <a:pt x="36" y="35"/>
                  </a:cubicBezTo>
                  <a:cubicBezTo>
                    <a:pt x="35" y="24"/>
                    <a:pt x="27" y="22"/>
                    <a:pt x="19" y="18"/>
                  </a:cubicBezTo>
                  <a:cubicBezTo>
                    <a:pt x="13" y="15"/>
                    <a:pt x="0" y="18"/>
                    <a:pt x="3" y="4"/>
                  </a:cubicBezTo>
                  <a:close/>
                </a:path>
              </a:pathLst>
            </a:custGeom>
            <a:solidFill>
              <a:srgbClr val="36406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9"/>
            <p:cNvSpPr/>
            <p:nvPr/>
          </p:nvSpPr>
          <p:spPr>
            <a:xfrm>
              <a:off x="4121" y="1800"/>
              <a:ext cx="31" cy="36"/>
            </a:xfrm>
            <a:custGeom>
              <a:rect b="b" l="l" r="r" t="t"/>
              <a:pathLst>
                <a:path extrusionOk="0" h="56" w="48">
                  <a:moveTo>
                    <a:pt x="5" y="24"/>
                  </a:moveTo>
                  <a:cubicBezTo>
                    <a:pt x="8" y="24"/>
                    <a:pt x="14" y="25"/>
                    <a:pt x="14" y="24"/>
                  </a:cubicBezTo>
                  <a:cubicBezTo>
                    <a:pt x="15" y="17"/>
                    <a:pt x="7" y="16"/>
                    <a:pt x="6" y="11"/>
                  </a:cubicBezTo>
                  <a:cubicBezTo>
                    <a:pt x="17" y="0"/>
                    <a:pt x="28" y="7"/>
                    <a:pt x="40" y="9"/>
                  </a:cubicBezTo>
                  <a:cubicBezTo>
                    <a:pt x="48" y="13"/>
                    <a:pt x="46" y="17"/>
                    <a:pt x="41" y="22"/>
                  </a:cubicBezTo>
                  <a:cubicBezTo>
                    <a:pt x="31" y="25"/>
                    <a:pt x="35" y="35"/>
                    <a:pt x="31" y="42"/>
                  </a:cubicBezTo>
                  <a:cubicBezTo>
                    <a:pt x="30" y="45"/>
                    <a:pt x="28" y="49"/>
                    <a:pt x="26" y="52"/>
                  </a:cubicBezTo>
                  <a:cubicBezTo>
                    <a:pt x="11" y="56"/>
                    <a:pt x="1" y="52"/>
                    <a:pt x="0" y="35"/>
                  </a:cubicBezTo>
                  <a:cubicBezTo>
                    <a:pt x="0" y="31"/>
                    <a:pt x="1" y="27"/>
                    <a:pt x="5" y="24"/>
                  </a:cubicBezTo>
                  <a:close/>
                </a:path>
              </a:pathLst>
            </a:custGeom>
            <a:solidFill>
              <a:srgbClr val="7587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9"/>
            <p:cNvSpPr/>
            <p:nvPr/>
          </p:nvSpPr>
          <p:spPr>
            <a:xfrm>
              <a:off x="4147" y="1800"/>
              <a:ext cx="35" cy="44"/>
            </a:xfrm>
            <a:custGeom>
              <a:rect b="b" l="l" r="r" t="t"/>
              <a:pathLst>
                <a:path extrusionOk="0" h="68" w="53">
                  <a:moveTo>
                    <a:pt x="1" y="21"/>
                  </a:moveTo>
                  <a:cubicBezTo>
                    <a:pt x="2" y="17"/>
                    <a:pt x="3" y="13"/>
                    <a:pt x="0" y="9"/>
                  </a:cubicBezTo>
                  <a:cubicBezTo>
                    <a:pt x="15" y="0"/>
                    <a:pt x="19" y="14"/>
                    <a:pt x="27" y="22"/>
                  </a:cubicBezTo>
                  <a:cubicBezTo>
                    <a:pt x="39" y="35"/>
                    <a:pt x="53" y="48"/>
                    <a:pt x="53" y="68"/>
                  </a:cubicBezTo>
                  <a:cubicBezTo>
                    <a:pt x="46" y="61"/>
                    <a:pt x="39" y="53"/>
                    <a:pt x="32" y="45"/>
                  </a:cubicBezTo>
                  <a:cubicBezTo>
                    <a:pt x="23" y="47"/>
                    <a:pt x="19" y="38"/>
                    <a:pt x="12" y="35"/>
                  </a:cubicBezTo>
                  <a:cubicBezTo>
                    <a:pt x="6" y="32"/>
                    <a:pt x="0" y="29"/>
                    <a:pt x="1" y="21"/>
                  </a:cubicBezTo>
                  <a:close/>
                </a:path>
              </a:pathLst>
            </a:custGeom>
            <a:solidFill>
              <a:srgbClr val="39384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9"/>
            <p:cNvSpPr/>
            <p:nvPr/>
          </p:nvSpPr>
          <p:spPr>
            <a:xfrm>
              <a:off x="4094" y="1794"/>
              <a:ext cx="30" cy="30"/>
            </a:xfrm>
            <a:custGeom>
              <a:rect b="b" l="l" r="r" t="t"/>
              <a:pathLst>
                <a:path extrusionOk="0" h="46" w="46">
                  <a:moveTo>
                    <a:pt x="46" y="32"/>
                  </a:moveTo>
                  <a:cubicBezTo>
                    <a:pt x="46" y="36"/>
                    <a:pt x="45" y="41"/>
                    <a:pt x="45" y="45"/>
                  </a:cubicBezTo>
                  <a:cubicBezTo>
                    <a:pt x="44" y="46"/>
                    <a:pt x="42" y="46"/>
                    <a:pt x="40" y="45"/>
                  </a:cubicBezTo>
                  <a:cubicBezTo>
                    <a:pt x="39" y="44"/>
                    <a:pt x="38" y="42"/>
                    <a:pt x="37" y="41"/>
                  </a:cubicBezTo>
                  <a:cubicBezTo>
                    <a:pt x="31" y="29"/>
                    <a:pt x="17" y="30"/>
                    <a:pt x="9" y="21"/>
                  </a:cubicBezTo>
                  <a:cubicBezTo>
                    <a:pt x="6" y="16"/>
                    <a:pt x="0" y="12"/>
                    <a:pt x="4" y="5"/>
                  </a:cubicBezTo>
                  <a:cubicBezTo>
                    <a:pt x="7" y="0"/>
                    <a:pt x="11" y="4"/>
                    <a:pt x="14" y="4"/>
                  </a:cubicBezTo>
                  <a:cubicBezTo>
                    <a:pt x="25" y="13"/>
                    <a:pt x="35" y="23"/>
                    <a:pt x="46" y="32"/>
                  </a:cubicBezTo>
                  <a:close/>
                </a:path>
              </a:pathLst>
            </a:custGeom>
            <a:solidFill>
              <a:srgbClr val="64769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9"/>
            <p:cNvSpPr/>
            <p:nvPr/>
          </p:nvSpPr>
          <p:spPr>
            <a:xfrm>
              <a:off x="4158" y="1779"/>
              <a:ext cx="13" cy="11"/>
            </a:xfrm>
            <a:custGeom>
              <a:rect b="b" l="l" r="r" t="t"/>
              <a:pathLst>
                <a:path extrusionOk="0" h="16" w="21">
                  <a:moveTo>
                    <a:pt x="0" y="0"/>
                  </a:moveTo>
                  <a:cubicBezTo>
                    <a:pt x="3" y="0"/>
                    <a:pt x="6" y="0"/>
                    <a:pt x="9" y="0"/>
                  </a:cubicBezTo>
                  <a:cubicBezTo>
                    <a:pt x="17" y="2"/>
                    <a:pt x="19" y="8"/>
                    <a:pt x="21" y="16"/>
                  </a:cubicBezTo>
                  <a:cubicBezTo>
                    <a:pt x="10" y="16"/>
                    <a:pt x="0" y="15"/>
                    <a:pt x="0" y="0"/>
                  </a:cubicBezTo>
                  <a:close/>
                </a:path>
              </a:pathLst>
            </a:custGeom>
            <a:solidFill>
              <a:srgbClr val="3C41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9"/>
            <p:cNvSpPr/>
            <p:nvPr/>
          </p:nvSpPr>
          <p:spPr>
            <a:xfrm>
              <a:off x="4120" y="1786"/>
              <a:ext cx="14" cy="13"/>
            </a:xfrm>
            <a:custGeom>
              <a:rect b="b" l="l" r="r" t="t"/>
              <a:pathLst>
                <a:path extrusionOk="0" h="19" w="22">
                  <a:moveTo>
                    <a:pt x="22" y="14"/>
                  </a:moveTo>
                  <a:cubicBezTo>
                    <a:pt x="12" y="18"/>
                    <a:pt x="6" y="19"/>
                    <a:pt x="1" y="11"/>
                  </a:cubicBezTo>
                  <a:cubicBezTo>
                    <a:pt x="0" y="10"/>
                    <a:pt x="3" y="4"/>
                    <a:pt x="5" y="3"/>
                  </a:cubicBezTo>
                  <a:cubicBezTo>
                    <a:pt x="14" y="0"/>
                    <a:pt x="15" y="10"/>
                    <a:pt x="22" y="14"/>
                  </a:cubicBezTo>
                  <a:close/>
                </a:path>
              </a:pathLst>
            </a:custGeom>
            <a:solidFill>
              <a:srgbClr val="33395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9"/>
            <p:cNvSpPr/>
            <p:nvPr/>
          </p:nvSpPr>
          <p:spPr>
            <a:xfrm>
              <a:off x="4135" y="1769"/>
              <a:ext cx="23" cy="10"/>
            </a:xfrm>
            <a:custGeom>
              <a:rect b="b" l="l" r="r" t="t"/>
              <a:pathLst>
                <a:path extrusionOk="0" h="16" w="35">
                  <a:moveTo>
                    <a:pt x="0" y="8"/>
                  </a:moveTo>
                  <a:cubicBezTo>
                    <a:pt x="12" y="9"/>
                    <a:pt x="27" y="0"/>
                    <a:pt x="35" y="16"/>
                  </a:cubicBezTo>
                  <a:cubicBezTo>
                    <a:pt x="24" y="13"/>
                    <a:pt x="11" y="14"/>
                    <a:pt x="0" y="8"/>
                  </a:cubicBezTo>
                  <a:close/>
                </a:path>
              </a:pathLst>
            </a:custGeom>
            <a:solidFill>
              <a:srgbClr val="3C41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9"/>
            <p:cNvSpPr/>
            <p:nvPr/>
          </p:nvSpPr>
          <p:spPr>
            <a:xfrm>
              <a:off x="3637" y="1766"/>
              <a:ext cx="62" cy="78"/>
            </a:xfrm>
            <a:custGeom>
              <a:rect b="b" l="l" r="r" t="t"/>
              <a:pathLst>
                <a:path extrusionOk="0" h="119" w="96">
                  <a:moveTo>
                    <a:pt x="53" y="4"/>
                  </a:moveTo>
                  <a:cubicBezTo>
                    <a:pt x="59" y="8"/>
                    <a:pt x="61" y="2"/>
                    <a:pt x="65" y="0"/>
                  </a:cubicBezTo>
                  <a:cubicBezTo>
                    <a:pt x="71" y="2"/>
                    <a:pt x="71" y="8"/>
                    <a:pt x="72" y="12"/>
                  </a:cubicBezTo>
                  <a:cubicBezTo>
                    <a:pt x="73" y="15"/>
                    <a:pt x="71" y="18"/>
                    <a:pt x="76" y="20"/>
                  </a:cubicBezTo>
                  <a:cubicBezTo>
                    <a:pt x="91" y="24"/>
                    <a:pt x="91" y="24"/>
                    <a:pt x="79" y="37"/>
                  </a:cubicBezTo>
                  <a:cubicBezTo>
                    <a:pt x="85" y="41"/>
                    <a:pt x="96" y="41"/>
                    <a:pt x="96" y="52"/>
                  </a:cubicBezTo>
                  <a:cubicBezTo>
                    <a:pt x="96" y="55"/>
                    <a:pt x="96" y="57"/>
                    <a:pt x="94" y="59"/>
                  </a:cubicBezTo>
                  <a:cubicBezTo>
                    <a:pt x="83" y="69"/>
                    <a:pt x="71" y="77"/>
                    <a:pt x="63" y="90"/>
                  </a:cubicBezTo>
                  <a:cubicBezTo>
                    <a:pt x="55" y="100"/>
                    <a:pt x="39" y="104"/>
                    <a:pt x="24" y="105"/>
                  </a:cubicBezTo>
                  <a:cubicBezTo>
                    <a:pt x="23" y="101"/>
                    <a:pt x="21" y="97"/>
                    <a:pt x="19" y="105"/>
                  </a:cubicBezTo>
                  <a:cubicBezTo>
                    <a:pt x="18" y="112"/>
                    <a:pt x="16" y="119"/>
                    <a:pt x="7" y="117"/>
                  </a:cubicBezTo>
                  <a:cubicBezTo>
                    <a:pt x="0" y="115"/>
                    <a:pt x="2" y="108"/>
                    <a:pt x="3" y="102"/>
                  </a:cubicBezTo>
                  <a:cubicBezTo>
                    <a:pt x="3" y="96"/>
                    <a:pt x="2" y="90"/>
                    <a:pt x="4" y="84"/>
                  </a:cubicBezTo>
                  <a:cubicBezTo>
                    <a:pt x="8" y="80"/>
                    <a:pt x="21" y="80"/>
                    <a:pt x="12" y="69"/>
                  </a:cubicBezTo>
                  <a:cubicBezTo>
                    <a:pt x="12" y="68"/>
                    <a:pt x="11" y="67"/>
                    <a:pt x="11" y="66"/>
                  </a:cubicBezTo>
                  <a:cubicBezTo>
                    <a:pt x="12" y="64"/>
                    <a:pt x="13" y="63"/>
                    <a:pt x="14" y="62"/>
                  </a:cubicBezTo>
                  <a:cubicBezTo>
                    <a:pt x="24" y="60"/>
                    <a:pt x="33" y="59"/>
                    <a:pt x="43" y="61"/>
                  </a:cubicBezTo>
                  <a:cubicBezTo>
                    <a:pt x="45" y="62"/>
                    <a:pt x="46" y="63"/>
                    <a:pt x="48" y="64"/>
                  </a:cubicBezTo>
                  <a:cubicBezTo>
                    <a:pt x="47" y="62"/>
                    <a:pt x="46" y="61"/>
                    <a:pt x="46" y="59"/>
                  </a:cubicBezTo>
                  <a:cubicBezTo>
                    <a:pt x="46" y="51"/>
                    <a:pt x="44" y="45"/>
                    <a:pt x="37" y="41"/>
                  </a:cubicBezTo>
                  <a:cubicBezTo>
                    <a:pt x="32" y="38"/>
                    <a:pt x="26" y="35"/>
                    <a:pt x="29" y="27"/>
                  </a:cubicBezTo>
                  <a:cubicBezTo>
                    <a:pt x="41" y="24"/>
                    <a:pt x="45" y="11"/>
                    <a:pt x="53" y="4"/>
                  </a:cubicBezTo>
                  <a:close/>
                </a:path>
              </a:pathLst>
            </a:custGeom>
            <a:solidFill>
              <a:srgbClr val="3E4D6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9"/>
            <p:cNvSpPr/>
            <p:nvPr/>
          </p:nvSpPr>
          <p:spPr>
            <a:xfrm>
              <a:off x="3663" y="1746"/>
              <a:ext cx="62" cy="57"/>
            </a:xfrm>
            <a:custGeom>
              <a:rect b="b" l="l" r="r" t="t"/>
              <a:pathLst>
                <a:path extrusionOk="0" h="88" w="94">
                  <a:moveTo>
                    <a:pt x="52" y="83"/>
                  </a:moveTo>
                  <a:cubicBezTo>
                    <a:pt x="48" y="71"/>
                    <a:pt x="35" y="76"/>
                    <a:pt x="25" y="71"/>
                  </a:cubicBezTo>
                  <a:cubicBezTo>
                    <a:pt x="33" y="65"/>
                    <a:pt x="42" y="63"/>
                    <a:pt x="45" y="53"/>
                  </a:cubicBezTo>
                  <a:cubicBezTo>
                    <a:pt x="38" y="50"/>
                    <a:pt x="34" y="59"/>
                    <a:pt x="27" y="58"/>
                  </a:cubicBezTo>
                  <a:cubicBezTo>
                    <a:pt x="29" y="48"/>
                    <a:pt x="27" y="39"/>
                    <a:pt x="24" y="31"/>
                  </a:cubicBezTo>
                  <a:cubicBezTo>
                    <a:pt x="24" y="24"/>
                    <a:pt x="37" y="24"/>
                    <a:pt x="33" y="16"/>
                  </a:cubicBezTo>
                  <a:cubicBezTo>
                    <a:pt x="30" y="9"/>
                    <a:pt x="21" y="11"/>
                    <a:pt x="15" y="11"/>
                  </a:cubicBezTo>
                  <a:cubicBezTo>
                    <a:pt x="9" y="10"/>
                    <a:pt x="1" y="13"/>
                    <a:pt x="0" y="3"/>
                  </a:cubicBezTo>
                  <a:cubicBezTo>
                    <a:pt x="19" y="0"/>
                    <a:pt x="37" y="8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69" y="10"/>
                    <a:pt x="86" y="1"/>
                    <a:pt x="94" y="20"/>
                  </a:cubicBezTo>
                  <a:cubicBezTo>
                    <a:pt x="94" y="23"/>
                    <a:pt x="92" y="26"/>
                    <a:pt x="90" y="27"/>
                  </a:cubicBezTo>
                  <a:cubicBezTo>
                    <a:pt x="83" y="30"/>
                    <a:pt x="77" y="26"/>
                    <a:pt x="69" y="27"/>
                  </a:cubicBezTo>
                  <a:cubicBezTo>
                    <a:pt x="72" y="35"/>
                    <a:pt x="63" y="47"/>
                    <a:pt x="77" y="52"/>
                  </a:cubicBezTo>
                  <a:cubicBezTo>
                    <a:pt x="83" y="58"/>
                    <a:pt x="88" y="64"/>
                    <a:pt x="93" y="70"/>
                  </a:cubicBezTo>
                  <a:cubicBezTo>
                    <a:pt x="94" y="74"/>
                    <a:pt x="92" y="77"/>
                    <a:pt x="90" y="80"/>
                  </a:cubicBezTo>
                  <a:cubicBezTo>
                    <a:pt x="86" y="83"/>
                    <a:pt x="83" y="86"/>
                    <a:pt x="79" y="88"/>
                  </a:cubicBezTo>
                  <a:cubicBezTo>
                    <a:pt x="70" y="87"/>
                    <a:pt x="61" y="85"/>
                    <a:pt x="52" y="83"/>
                  </a:cubicBezTo>
                  <a:close/>
                </a:path>
              </a:pathLst>
            </a:custGeom>
            <a:solidFill>
              <a:srgbClr val="333E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9"/>
            <p:cNvSpPr/>
            <p:nvPr/>
          </p:nvSpPr>
          <p:spPr>
            <a:xfrm>
              <a:off x="3593" y="1746"/>
              <a:ext cx="42" cy="63"/>
            </a:xfrm>
            <a:custGeom>
              <a:rect b="b" l="l" r="r" t="t"/>
              <a:pathLst>
                <a:path extrusionOk="0" h="97" w="64">
                  <a:moveTo>
                    <a:pt x="0" y="22"/>
                  </a:moveTo>
                  <a:cubicBezTo>
                    <a:pt x="2" y="19"/>
                    <a:pt x="4" y="13"/>
                    <a:pt x="10" y="18"/>
                  </a:cubicBezTo>
                  <a:cubicBezTo>
                    <a:pt x="13" y="19"/>
                    <a:pt x="13" y="30"/>
                    <a:pt x="17" y="18"/>
                  </a:cubicBezTo>
                  <a:cubicBezTo>
                    <a:pt x="20" y="10"/>
                    <a:pt x="25" y="0"/>
                    <a:pt x="35" y="13"/>
                  </a:cubicBezTo>
                  <a:cubicBezTo>
                    <a:pt x="36" y="14"/>
                    <a:pt x="42" y="20"/>
                    <a:pt x="47" y="16"/>
                  </a:cubicBezTo>
                  <a:cubicBezTo>
                    <a:pt x="56" y="9"/>
                    <a:pt x="56" y="16"/>
                    <a:pt x="54" y="21"/>
                  </a:cubicBezTo>
                  <a:cubicBezTo>
                    <a:pt x="51" y="32"/>
                    <a:pt x="60" y="32"/>
                    <a:pt x="64" y="35"/>
                  </a:cubicBezTo>
                  <a:cubicBezTo>
                    <a:pt x="63" y="42"/>
                    <a:pt x="52" y="41"/>
                    <a:pt x="54" y="50"/>
                  </a:cubicBezTo>
                  <a:cubicBezTo>
                    <a:pt x="47" y="56"/>
                    <a:pt x="52" y="64"/>
                    <a:pt x="49" y="70"/>
                  </a:cubicBezTo>
                  <a:cubicBezTo>
                    <a:pt x="47" y="77"/>
                    <a:pt x="46" y="83"/>
                    <a:pt x="41" y="88"/>
                  </a:cubicBezTo>
                  <a:cubicBezTo>
                    <a:pt x="26" y="97"/>
                    <a:pt x="20" y="87"/>
                    <a:pt x="15" y="75"/>
                  </a:cubicBezTo>
                  <a:cubicBezTo>
                    <a:pt x="14" y="71"/>
                    <a:pt x="20" y="69"/>
                    <a:pt x="15" y="63"/>
                  </a:cubicBezTo>
                  <a:cubicBezTo>
                    <a:pt x="5" y="50"/>
                    <a:pt x="0" y="30"/>
                    <a:pt x="0" y="22"/>
                  </a:cubicBezTo>
                  <a:close/>
                </a:path>
              </a:pathLst>
            </a:custGeom>
            <a:solidFill>
              <a:srgbClr val="36486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9"/>
            <p:cNvSpPr/>
            <p:nvPr/>
          </p:nvSpPr>
          <p:spPr>
            <a:xfrm>
              <a:off x="3552" y="1758"/>
              <a:ext cx="44" cy="49"/>
            </a:xfrm>
            <a:custGeom>
              <a:rect b="b" l="l" r="r" t="t"/>
              <a:pathLst>
                <a:path extrusionOk="0" h="74" w="67">
                  <a:moveTo>
                    <a:pt x="4" y="24"/>
                  </a:moveTo>
                  <a:cubicBezTo>
                    <a:pt x="3" y="12"/>
                    <a:pt x="10" y="12"/>
                    <a:pt x="19" y="17"/>
                  </a:cubicBezTo>
                  <a:cubicBezTo>
                    <a:pt x="22" y="9"/>
                    <a:pt x="17" y="5"/>
                    <a:pt x="15" y="0"/>
                  </a:cubicBezTo>
                  <a:cubicBezTo>
                    <a:pt x="30" y="1"/>
                    <a:pt x="32" y="10"/>
                    <a:pt x="28" y="24"/>
                  </a:cubicBezTo>
                  <a:cubicBezTo>
                    <a:pt x="37" y="8"/>
                    <a:pt x="48" y="13"/>
                    <a:pt x="58" y="19"/>
                  </a:cubicBezTo>
                  <a:cubicBezTo>
                    <a:pt x="67" y="36"/>
                    <a:pt x="67" y="37"/>
                    <a:pt x="47" y="46"/>
                  </a:cubicBezTo>
                  <a:cubicBezTo>
                    <a:pt x="36" y="48"/>
                    <a:pt x="36" y="63"/>
                    <a:pt x="25" y="65"/>
                  </a:cubicBezTo>
                  <a:cubicBezTo>
                    <a:pt x="15" y="69"/>
                    <a:pt x="5" y="74"/>
                    <a:pt x="6" y="57"/>
                  </a:cubicBezTo>
                  <a:cubicBezTo>
                    <a:pt x="6" y="52"/>
                    <a:pt x="17" y="58"/>
                    <a:pt x="14" y="48"/>
                  </a:cubicBezTo>
                  <a:cubicBezTo>
                    <a:pt x="12" y="40"/>
                    <a:pt x="20" y="38"/>
                    <a:pt x="27" y="37"/>
                  </a:cubicBezTo>
                  <a:cubicBezTo>
                    <a:pt x="24" y="36"/>
                    <a:pt x="22" y="37"/>
                    <a:pt x="20" y="37"/>
                  </a:cubicBezTo>
                  <a:cubicBezTo>
                    <a:pt x="13" y="36"/>
                    <a:pt x="15" y="52"/>
                    <a:pt x="6" y="46"/>
                  </a:cubicBezTo>
                  <a:cubicBezTo>
                    <a:pt x="0" y="41"/>
                    <a:pt x="0" y="32"/>
                    <a:pt x="4" y="24"/>
                  </a:cubicBezTo>
                  <a:close/>
                </a:path>
              </a:pathLst>
            </a:custGeom>
            <a:solidFill>
              <a:srgbClr val="51648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9"/>
            <p:cNvSpPr/>
            <p:nvPr/>
          </p:nvSpPr>
          <p:spPr>
            <a:xfrm>
              <a:off x="3577" y="1760"/>
              <a:ext cx="35" cy="45"/>
            </a:xfrm>
            <a:custGeom>
              <a:rect b="b" l="l" r="r" t="t"/>
              <a:pathLst>
                <a:path extrusionOk="0" h="69" w="53">
                  <a:moveTo>
                    <a:pt x="4" y="41"/>
                  </a:moveTo>
                  <a:cubicBezTo>
                    <a:pt x="16" y="37"/>
                    <a:pt x="23" y="30"/>
                    <a:pt x="19" y="16"/>
                  </a:cubicBezTo>
                  <a:cubicBezTo>
                    <a:pt x="21" y="11"/>
                    <a:pt x="22" y="6"/>
                    <a:pt x="24" y="0"/>
                  </a:cubicBezTo>
                  <a:cubicBezTo>
                    <a:pt x="30" y="6"/>
                    <a:pt x="27" y="14"/>
                    <a:pt x="29" y="21"/>
                  </a:cubicBezTo>
                  <a:cubicBezTo>
                    <a:pt x="33" y="21"/>
                    <a:pt x="31" y="17"/>
                    <a:pt x="32" y="15"/>
                  </a:cubicBezTo>
                  <a:cubicBezTo>
                    <a:pt x="37" y="10"/>
                    <a:pt x="35" y="16"/>
                    <a:pt x="35" y="17"/>
                  </a:cubicBezTo>
                  <a:cubicBezTo>
                    <a:pt x="38" y="26"/>
                    <a:pt x="36" y="38"/>
                    <a:pt x="48" y="43"/>
                  </a:cubicBezTo>
                  <a:cubicBezTo>
                    <a:pt x="53" y="46"/>
                    <a:pt x="52" y="48"/>
                    <a:pt x="40" y="53"/>
                  </a:cubicBezTo>
                  <a:cubicBezTo>
                    <a:pt x="36" y="59"/>
                    <a:pt x="28" y="59"/>
                    <a:pt x="25" y="66"/>
                  </a:cubicBezTo>
                  <a:cubicBezTo>
                    <a:pt x="24" y="69"/>
                    <a:pt x="18" y="68"/>
                    <a:pt x="16" y="65"/>
                  </a:cubicBezTo>
                  <a:cubicBezTo>
                    <a:pt x="12" y="57"/>
                    <a:pt x="0" y="53"/>
                    <a:pt x="4" y="41"/>
                  </a:cubicBezTo>
                  <a:close/>
                </a:path>
              </a:pathLst>
            </a:custGeom>
            <a:solidFill>
              <a:srgbClr val="6A80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9"/>
            <p:cNvSpPr/>
            <p:nvPr/>
          </p:nvSpPr>
          <p:spPr>
            <a:xfrm>
              <a:off x="3639" y="1757"/>
              <a:ext cx="32" cy="29"/>
            </a:xfrm>
            <a:custGeom>
              <a:rect b="b" l="l" r="r" t="t"/>
              <a:pathLst>
                <a:path extrusionOk="0" h="45" w="50">
                  <a:moveTo>
                    <a:pt x="50" y="18"/>
                  </a:moveTo>
                  <a:cubicBezTo>
                    <a:pt x="46" y="30"/>
                    <a:pt x="46" y="45"/>
                    <a:pt x="26" y="42"/>
                  </a:cubicBezTo>
                  <a:cubicBezTo>
                    <a:pt x="23" y="43"/>
                    <a:pt x="20" y="45"/>
                    <a:pt x="16" y="44"/>
                  </a:cubicBezTo>
                  <a:cubicBezTo>
                    <a:pt x="7" y="42"/>
                    <a:pt x="1" y="37"/>
                    <a:pt x="0" y="27"/>
                  </a:cubicBezTo>
                  <a:cubicBezTo>
                    <a:pt x="1" y="24"/>
                    <a:pt x="3" y="22"/>
                    <a:pt x="6" y="21"/>
                  </a:cubicBezTo>
                  <a:cubicBezTo>
                    <a:pt x="10" y="22"/>
                    <a:pt x="13" y="0"/>
                    <a:pt x="18" y="21"/>
                  </a:cubicBezTo>
                  <a:cubicBezTo>
                    <a:pt x="19" y="21"/>
                    <a:pt x="28" y="19"/>
                    <a:pt x="34" y="18"/>
                  </a:cubicBezTo>
                  <a:cubicBezTo>
                    <a:pt x="41" y="28"/>
                    <a:pt x="43" y="9"/>
                    <a:pt x="49" y="15"/>
                  </a:cubicBezTo>
                  <a:cubicBezTo>
                    <a:pt x="49" y="16"/>
                    <a:pt x="49" y="17"/>
                    <a:pt x="50" y="18"/>
                  </a:cubicBezTo>
                  <a:close/>
                </a:path>
              </a:pathLst>
            </a:custGeom>
            <a:solidFill>
              <a:srgbClr val="6A7FA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9"/>
            <p:cNvSpPr/>
            <p:nvPr/>
          </p:nvSpPr>
          <p:spPr>
            <a:xfrm>
              <a:off x="3624" y="1758"/>
              <a:ext cx="19" cy="31"/>
            </a:xfrm>
            <a:custGeom>
              <a:rect b="b" l="l" r="r" t="t"/>
              <a:pathLst>
                <a:path extrusionOk="0" h="47" w="28">
                  <a:moveTo>
                    <a:pt x="28" y="19"/>
                  </a:moveTo>
                  <a:cubicBezTo>
                    <a:pt x="27" y="21"/>
                    <a:pt x="26" y="22"/>
                    <a:pt x="24" y="24"/>
                  </a:cubicBezTo>
                  <a:cubicBezTo>
                    <a:pt x="19" y="30"/>
                    <a:pt x="26" y="41"/>
                    <a:pt x="16" y="46"/>
                  </a:cubicBezTo>
                  <a:cubicBezTo>
                    <a:pt x="13" y="47"/>
                    <a:pt x="10" y="47"/>
                    <a:pt x="7" y="45"/>
                  </a:cubicBezTo>
                  <a:cubicBezTo>
                    <a:pt x="3" y="42"/>
                    <a:pt x="0" y="38"/>
                    <a:pt x="3" y="32"/>
                  </a:cubicBezTo>
                  <a:cubicBezTo>
                    <a:pt x="1" y="22"/>
                    <a:pt x="5" y="16"/>
                    <a:pt x="16" y="16"/>
                  </a:cubicBezTo>
                  <a:cubicBezTo>
                    <a:pt x="22" y="12"/>
                    <a:pt x="15" y="1"/>
                    <a:pt x="28" y="0"/>
                  </a:cubicBezTo>
                  <a:cubicBezTo>
                    <a:pt x="28" y="6"/>
                    <a:pt x="28" y="13"/>
                    <a:pt x="28" y="19"/>
                  </a:cubicBezTo>
                  <a:close/>
                </a:path>
              </a:pathLst>
            </a:custGeom>
            <a:solidFill>
              <a:srgbClr val="4E63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9"/>
            <p:cNvSpPr/>
            <p:nvPr/>
          </p:nvSpPr>
          <p:spPr>
            <a:xfrm>
              <a:off x="3661" y="1762"/>
              <a:ext cx="10" cy="15"/>
            </a:xfrm>
            <a:custGeom>
              <a:rect b="b" l="l" r="r" t="t"/>
              <a:pathLst>
                <a:path extrusionOk="0" h="24" w="16">
                  <a:moveTo>
                    <a:pt x="15" y="8"/>
                  </a:moveTo>
                  <a:cubicBezTo>
                    <a:pt x="10" y="11"/>
                    <a:pt x="7" y="24"/>
                    <a:pt x="0" y="11"/>
                  </a:cubicBezTo>
                  <a:cubicBezTo>
                    <a:pt x="3" y="6"/>
                    <a:pt x="5" y="0"/>
                    <a:pt x="12" y="1"/>
                  </a:cubicBezTo>
                  <a:cubicBezTo>
                    <a:pt x="16" y="1"/>
                    <a:pt x="15" y="5"/>
                    <a:pt x="15" y="8"/>
                  </a:cubicBezTo>
                  <a:close/>
                </a:path>
              </a:pathLst>
            </a:custGeom>
            <a:solidFill>
              <a:srgbClr val="3E4D6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9"/>
            <p:cNvSpPr/>
            <p:nvPr/>
          </p:nvSpPr>
          <p:spPr>
            <a:xfrm>
              <a:off x="3897" y="1777"/>
              <a:ext cx="128" cy="67"/>
            </a:xfrm>
            <a:custGeom>
              <a:rect b="b" l="l" r="r" t="t"/>
              <a:pathLst>
                <a:path extrusionOk="0" h="102" w="196">
                  <a:moveTo>
                    <a:pt x="188" y="31"/>
                  </a:moveTo>
                  <a:cubicBezTo>
                    <a:pt x="183" y="30"/>
                    <a:pt x="181" y="18"/>
                    <a:pt x="173" y="27"/>
                  </a:cubicBezTo>
                  <a:cubicBezTo>
                    <a:pt x="171" y="39"/>
                    <a:pt x="163" y="46"/>
                    <a:pt x="154" y="53"/>
                  </a:cubicBezTo>
                  <a:cubicBezTo>
                    <a:pt x="145" y="56"/>
                    <a:pt x="141" y="61"/>
                    <a:pt x="138" y="71"/>
                  </a:cubicBezTo>
                  <a:cubicBezTo>
                    <a:pt x="134" y="83"/>
                    <a:pt x="144" y="75"/>
                    <a:pt x="145" y="78"/>
                  </a:cubicBezTo>
                  <a:cubicBezTo>
                    <a:pt x="148" y="82"/>
                    <a:pt x="148" y="85"/>
                    <a:pt x="147" y="89"/>
                  </a:cubicBezTo>
                  <a:cubicBezTo>
                    <a:pt x="146" y="93"/>
                    <a:pt x="144" y="96"/>
                    <a:pt x="140" y="98"/>
                  </a:cubicBezTo>
                  <a:cubicBezTo>
                    <a:pt x="139" y="98"/>
                    <a:pt x="138" y="99"/>
                    <a:pt x="137" y="99"/>
                  </a:cubicBezTo>
                  <a:cubicBezTo>
                    <a:pt x="132" y="102"/>
                    <a:pt x="128" y="99"/>
                    <a:pt x="125" y="96"/>
                  </a:cubicBezTo>
                  <a:cubicBezTo>
                    <a:pt x="121" y="86"/>
                    <a:pt x="124" y="74"/>
                    <a:pt x="116" y="67"/>
                  </a:cubicBezTo>
                  <a:cubicBezTo>
                    <a:pt x="116" y="59"/>
                    <a:pt x="124" y="55"/>
                    <a:pt x="127" y="49"/>
                  </a:cubicBezTo>
                  <a:cubicBezTo>
                    <a:pt x="134" y="42"/>
                    <a:pt x="142" y="36"/>
                    <a:pt x="148" y="28"/>
                  </a:cubicBezTo>
                  <a:cubicBezTo>
                    <a:pt x="137" y="28"/>
                    <a:pt x="127" y="32"/>
                    <a:pt x="116" y="32"/>
                  </a:cubicBezTo>
                  <a:cubicBezTo>
                    <a:pt x="83" y="33"/>
                    <a:pt x="49" y="33"/>
                    <a:pt x="17" y="44"/>
                  </a:cubicBezTo>
                  <a:cubicBezTo>
                    <a:pt x="8" y="39"/>
                    <a:pt x="0" y="33"/>
                    <a:pt x="2" y="21"/>
                  </a:cubicBezTo>
                  <a:cubicBezTo>
                    <a:pt x="4" y="10"/>
                    <a:pt x="13" y="8"/>
                    <a:pt x="22" y="6"/>
                  </a:cubicBezTo>
                  <a:cubicBezTo>
                    <a:pt x="29" y="4"/>
                    <a:pt x="34" y="0"/>
                    <a:pt x="41" y="0"/>
                  </a:cubicBezTo>
                  <a:cubicBezTo>
                    <a:pt x="43" y="0"/>
                    <a:pt x="45" y="1"/>
                    <a:pt x="46" y="2"/>
                  </a:cubicBezTo>
                  <a:cubicBezTo>
                    <a:pt x="58" y="11"/>
                    <a:pt x="71" y="6"/>
                    <a:pt x="84" y="8"/>
                  </a:cubicBezTo>
                  <a:cubicBezTo>
                    <a:pt x="91" y="8"/>
                    <a:pt x="98" y="7"/>
                    <a:pt x="105" y="11"/>
                  </a:cubicBezTo>
                  <a:cubicBezTo>
                    <a:pt x="118" y="11"/>
                    <a:pt x="133" y="14"/>
                    <a:pt x="145" y="10"/>
                  </a:cubicBezTo>
                  <a:cubicBezTo>
                    <a:pt x="159" y="4"/>
                    <a:pt x="169" y="9"/>
                    <a:pt x="180" y="15"/>
                  </a:cubicBezTo>
                  <a:cubicBezTo>
                    <a:pt x="186" y="15"/>
                    <a:pt x="193" y="15"/>
                    <a:pt x="195" y="22"/>
                  </a:cubicBezTo>
                  <a:cubicBezTo>
                    <a:pt x="196" y="27"/>
                    <a:pt x="195" y="32"/>
                    <a:pt x="188" y="31"/>
                  </a:cubicBezTo>
                  <a:close/>
                </a:path>
              </a:pathLst>
            </a:custGeom>
            <a:solidFill>
              <a:srgbClr val="7B91B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9"/>
            <p:cNvSpPr/>
            <p:nvPr/>
          </p:nvSpPr>
          <p:spPr>
            <a:xfrm>
              <a:off x="3920" y="1767"/>
              <a:ext cx="72" cy="21"/>
            </a:xfrm>
            <a:custGeom>
              <a:rect b="b" l="l" r="r" t="t"/>
              <a:pathLst>
                <a:path extrusionOk="0" h="32" w="111">
                  <a:moveTo>
                    <a:pt x="70" y="27"/>
                  </a:moveTo>
                  <a:cubicBezTo>
                    <a:pt x="54" y="32"/>
                    <a:pt x="38" y="24"/>
                    <a:pt x="22" y="29"/>
                  </a:cubicBezTo>
                  <a:cubicBezTo>
                    <a:pt x="17" y="30"/>
                    <a:pt x="10" y="28"/>
                    <a:pt x="9" y="20"/>
                  </a:cubicBezTo>
                  <a:cubicBezTo>
                    <a:pt x="9" y="13"/>
                    <a:pt x="3" y="10"/>
                    <a:pt x="1" y="5"/>
                  </a:cubicBezTo>
                  <a:cubicBezTo>
                    <a:pt x="0" y="3"/>
                    <a:pt x="1" y="1"/>
                    <a:pt x="2" y="0"/>
                  </a:cubicBezTo>
                  <a:cubicBezTo>
                    <a:pt x="33" y="3"/>
                    <a:pt x="63" y="5"/>
                    <a:pt x="94" y="8"/>
                  </a:cubicBezTo>
                  <a:cubicBezTo>
                    <a:pt x="98" y="11"/>
                    <a:pt x="103" y="14"/>
                    <a:pt x="111" y="19"/>
                  </a:cubicBezTo>
                  <a:cubicBezTo>
                    <a:pt x="95" y="22"/>
                    <a:pt x="80" y="16"/>
                    <a:pt x="70" y="27"/>
                  </a:cubicBezTo>
                  <a:close/>
                </a:path>
              </a:pathLst>
            </a:custGeom>
            <a:solidFill>
              <a:srgbClr val="46456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9"/>
            <p:cNvSpPr/>
            <p:nvPr/>
          </p:nvSpPr>
          <p:spPr>
            <a:xfrm>
              <a:off x="4014" y="1775"/>
              <a:ext cx="49" cy="47"/>
            </a:xfrm>
            <a:custGeom>
              <a:rect b="b" l="l" r="r" t="t"/>
              <a:pathLst>
                <a:path extrusionOk="0" h="71" w="74">
                  <a:moveTo>
                    <a:pt x="8" y="34"/>
                  </a:moveTo>
                  <a:cubicBezTo>
                    <a:pt x="21" y="21"/>
                    <a:pt x="0" y="25"/>
                    <a:pt x="0" y="18"/>
                  </a:cubicBezTo>
                  <a:cubicBezTo>
                    <a:pt x="10" y="0"/>
                    <a:pt x="19" y="14"/>
                    <a:pt x="29" y="18"/>
                  </a:cubicBezTo>
                  <a:cubicBezTo>
                    <a:pt x="29" y="19"/>
                    <a:pt x="29" y="20"/>
                    <a:pt x="30" y="20"/>
                  </a:cubicBezTo>
                  <a:cubicBezTo>
                    <a:pt x="31" y="26"/>
                    <a:pt x="31" y="31"/>
                    <a:pt x="31" y="36"/>
                  </a:cubicBezTo>
                  <a:cubicBezTo>
                    <a:pt x="30" y="47"/>
                    <a:pt x="33" y="50"/>
                    <a:pt x="45" y="48"/>
                  </a:cubicBezTo>
                  <a:cubicBezTo>
                    <a:pt x="57" y="45"/>
                    <a:pt x="66" y="53"/>
                    <a:pt x="74" y="62"/>
                  </a:cubicBezTo>
                  <a:cubicBezTo>
                    <a:pt x="74" y="63"/>
                    <a:pt x="74" y="65"/>
                    <a:pt x="73" y="67"/>
                  </a:cubicBezTo>
                  <a:cubicBezTo>
                    <a:pt x="53" y="67"/>
                    <a:pt x="32" y="71"/>
                    <a:pt x="17" y="53"/>
                  </a:cubicBezTo>
                  <a:cubicBezTo>
                    <a:pt x="19" y="45"/>
                    <a:pt x="9" y="42"/>
                    <a:pt x="8" y="34"/>
                  </a:cubicBezTo>
                  <a:close/>
                </a:path>
              </a:pathLst>
            </a:custGeom>
            <a:solidFill>
              <a:srgbClr val="3745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9"/>
            <p:cNvSpPr/>
            <p:nvPr/>
          </p:nvSpPr>
          <p:spPr>
            <a:xfrm>
              <a:off x="4031" y="1782"/>
              <a:ext cx="20" cy="19"/>
            </a:xfrm>
            <a:custGeom>
              <a:rect b="b" l="l" r="r" t="t"/>
              <a:pathLst>
                <a:path extrusionOk="0" h="30" w="32">
                  <a:moveTo>
                    <a:pt x="12" y="0"/>
                  </a:moveTo>
                  <a:cubicBezTo>
                    <a:pt x="19" y="5"/>
                    <a:pt x="25" y="11"/>
                    <a:pt x="31" y="16"/>
                  </a:cubicBezTo>
                  <a:cubicBezTo>
                    <a:pt x="32" y="29"/>
                    <a:pt x="22" y="30"/>
                    <a:pt x="13" y="29"/>
                  </a:cubicBezTo>
                  <a:cubicBezTo>
                    <a:pt x="0" y="28"/>
                    <a:pt x="5" y="16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6" y="5"/>
                    <a:pt x="9" y="2"/>
                    <a:pt x="12" y="0"/>
                  </a:cubicBezTo>
                  <a:close/>
                </a:path>
              </a:pathLst>
            </a:custGeom>
            <a:solidFill>
              <a:srgbClr val="3A4B6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9"/>
            <p:cNvSpPr/>
            <p:nvPr/>
          </p:nvSpPr>
          <p:spPr>
            <a:xfrm>
              <a:off x="4057" y="1770"/>
              <a:ext cx="25" cy="15"/>
            </a:xfrm>
            <a:custGeom>
              <a:rect b="b" l="l" r="r" t="t"/>
              <a:pathLst>
                <a:path extrusionOk="0" h="22" w="38">
                  <a:moveTo>
                    <a:pt x="7" y="1"/>
                  </a:moveTo>
                  <a:cubicBezTo>
                    <a:pt x="20" y="0"/>
                    <a:pt x="29" y="7"/>
                    <a:pt x="38" y="16"/>
                  </a:cubicBezTo>
                  <a:cubicBezTo>
                    <a:pt x="24" y="22"/>
                    <a:pt x="15" y="6"/>
                    <a:pt x="2" y="10"/>
                  </a:cubicBezTo>
                  <a:cubicBezTo>
                    <a:pt x="1" y="5"/>
                    <a:pt x="0" y="1"/>
                    <a:pt x="7" y="1"/>
                  </a:cubicBezTo>
                  <a:close/>
                </a:path>
              </a:pathLst>
            </a:custGeom>
            <a:solidFill>
              <a:srgbClr val="7685A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9"/>
            <p:cNvSpPr/>
            <p:nvPr/>
          </p:nvSpPr>
          <p:spPr>
            <a:xfrm>
              <a:off x="3353" y="1824"/>
              <a:ext cx="82" cy="39"/>
            </a:xfrm>
            <a:custGeom>
              <a:rect b="b" l="l" r="r" t="t"/>
              <a:pathLst>
                <a:path extrusionOk="0" h="60" w="126">
                  <a:moveTo>
                    <a:pt x="0" y="32"/>
                  </a:moveTo>
                  <a:cubicBezTo>
                    <a:pt x="2" y="27"/>
                    <a:pt x="3" y="23"/>
                    <a:pt x="5" y="19"/>
                  </a:cubicBezTo>
                  <a:cubicBezTo>
                    <a:pt x="14" y="23"/>
                    <a:pt x="24" y="27"/>
                    <a:pt x="33" y="30"/>
                  </a:cubicBezTo>
                  <a:cubicBezTo>
                    <a:pt x="44" y="29"/>
                    <a:pt x="39" y="19"/>
                    <a:pt x="43" y="13"/>
                  </a:cubicBezTo>
                  <a:cubicBezTo>
                    <a:pt x="44" y="12"/>
                    <a:pt x="44" y="12"/>
                    <a:pt x="45" y="11"/>
                  </a:cubicBezTo>
                  <a:cubicBezTo>
                    <a:pt x="56" y="2"/>
                    <a:pt x="67" y="0"/>
                    <a:pt x="80" y="5"/>
                  </a:cubicBezTo>
                  <a:cubicBezTo>
                    <a:pt x="88" y="2"/>
                    <a:pt x="94" y="6"/>
                    <a:pt x="100" y="8"/>
                  </a:cubicBezTo>
                  <a:cubicBezTo>
                    <a:pt x="112" y="17"/>
                    <a:pt x="126" y="25"/>
                    <a:pt x="118" y="43"/>
                  </a:cubicBezTo>
                  <a:cubicBezTo>
                    <a:pt x="112" y="48"/>
                    <a:pt x="106" y="52"/>
                    <a:pt x="98" y="55"/>
                  </a:cubicBezTo>
                  <a:cubicBezTo>
                    <a:pt x="70" y="60"/>
                    <a:pt x="43" y="54"/>
                    <a:pt x="17" y="47"/>
                  </a:cubicBezTo>
                  <a:cubicBezTo>
                    <a:pt x="9" y="44"/>
                    <a:pt x="2" y="41"/>
                    <a:pt x="0" y="32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39"/>
            <p:cNvSpPr/>
            <p:nvPr/>
          </p:nvSpPr>
          <p:spPr>
            <a:xfrm>
              <a:off x="3465" y="1777"/>
              <a:ext cx="70" cy="45"/>
            </a:xfrm>
            <a:custGeom>
              <a:rect b="b" l="l" r="r" t="t"/>
              <a:pathLst>
                <a:path extrusionOk="0" h="69" w="107">
                  <a:moveTo>
                    <a:pt x="25" y="6"/>
                  </a:moveTo>
                  <a:cubicBezTo>
                    <a:pt x="25" y="5"/>
                    <a:pt x="26" y="4"/>
                    <a:pt x="28" y="4"/>
                  </a:cubicBezTo>
                  <a:cubicBezTo>
                    <a:pt x="38" y="9"/>
                    <a:pt x="50" y="4"/>
                    <a:pt x="61" y="12"/>
                  </a:cubicBezTo>
                  <a:cubicBezTo>
                    <a:pt x="66" y="16"/>
                    <a:pt x="67" y="6"/>
                    <a:pt x="71" y="3"/>
                  </a:cubicBezTo>
                  <a:cubicBezTo>
                    <a:pt x="78" y="0"/>
                    <a:pt x="85" y="3"/>
                    <a:pt x="93" y="2"/>
                  </a:cubicBezTo>
                  <a:cubicBezTo>
                    <a:pt x="105" y="6"/>
                    <a:pt x="107" y="14"/>
                    <a:pt x="103" y="25"/>
                  </a:cubicBezTo>
                  <a:cubicBezTo>
                    <a:pt x="100" y="35"/>
                    <a:pt x="94" y="38"/>
                    <a:pt x="85" y="33"/>
                  </a:cubicBezTo>
                  <a:cubicBezTo>
                    <a:pt x="84" y="32"/>
                    <a:pt x="83" y="31"/>
                    <a:pt x="81" y="32"/>
                  </a:cubicBezTo>
                  <a:cubicBezTo>
                    <a:pt x="79" y="33"/>
                    <a:pt x="77" y="34"/>
                    <a:pt x="74" y="34"/>
                  </a:cubicBezTo>
                  <a:cubicBezTo>
                    <a:pt x="76" y="37"/>
                    <a:pt x="78" y="34"/>
                    <a:pt x="80" y="36"/>
                  </a:cubicBezTo>
                  <a:cubicBezTo>
                    <a:pt x="88" y="41"/>
                    <a:pt x="83" y="46"/>
                    <a:pt x="80" y="51"/>
                  </a:cubicBezTo>
                  <a:cubicBezTo>
                    <a:pt x="70" y="57"/>
                    <a:pt x="62" y="67"/>
                    <a:pt x="49" y="57"/>
                  </a:cubicBezTo>
                  <a:cubicBezTo>
                    <a:pt x="47" y="53"/>
                    <a:pt x="45" y="49"/>
                    <a:pt x="46" y="44"/>
                  </a:cubicBezTo>
                  <a:cubicBezTo>
                    <a:pt x="45" y="43"/>
                    <a:pt x="49" y="39"/>
                    <a:pt x="44" y="40"/>
                  </a:cubicBezTo>
                  <a:cubicBezTo>
                    <a:pt x="39" y="40"/>
                    <a:pt x="35" y="42"/>
                    <a:pt x="38" y="48"/>
                  </a:cubicBezTo>
                  <a:cubicBezTo>
                    <a:pt x="38" y="50"/>
                    <a:pt x="37" y="52"/>
                    <a:pt x="36" y="54"/>
                  </a:cubicBezTo>
                  <a:cubicBezTo>
                    <a:pt x="27" y="61"/>
                    <a:pt x="18" y="68"/>
                    <a:pt x="6" y="69"/>
                  </a:cubicBezTo>
                  <a:cubicBezTo>
                    <a:pt x="2" y="68"/>
                    <a:pt x="1" y="64"/>
                    <a:pt x="0" y="60"/>
                  </a:cubicBezTo>
                  <a:cubicBezTo>
                    <a:pt x="2" y="44"/>
                    <a:pt x="14" y="34"/>
                    <a:pt x="25" y="24"/>
                  </a:cubicBezTo>
                  <a:cubicBezTo>
                    <a:pt x="37" y="18"/>
                    <a:pt x="20" y="12"/>
                    <a:pt x="25" y="6"/>
                  </a:cubicBezTo>
                  <a:close/>
                </a:path>
              </a:pathLst>
            </a:custGeom>
            <a:solidFill>
              <a:srgbClr val="7E90B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9"/>
            <p:cNvSpPr/>
            <p:nvPr/>
          </p:nvSpPr>
          <p:spPr>
            <a:xfrm>
              <a:off x="3404" y="1820"/>
              <a:ext cx="37" cy="19"/>
            </a:xfrm>
            <a:custGeom>
              <a:rect b="b" l="l" r="r" t="t"/>
              <a:pathLst>
                <a:path extrusionOk="0" h="30" w="58">
                  <a:moveTo>
                    <a:pt x="19" y="18"/>
                  </a:moveTo>
                  <a:cubicBezTo>
                    <a:pt x="12" y="19"/>
                    <a:pt x="8" y="14"/>
                    <a:pt x="2" y="12"/>
                  </a:cubicBezTo>
                  <a:cubicBezTo>
                    <a:pt x="1" y="6"/>
                    <a:pt x="0" y="1"/>
                    <a:pt x="9" y="2"/>
                  </a:cubicBezTo>
                  <a:cubicBezTo>
                    <a:pt x="20" y="4"/>
                    <a:pt x="32" y="11"/>
                    <a:pt x="43" y="1"/>
                  </a:cubicBezTo>
                  <a:cubicBezTo>
                    <a:pt x="43" y="0"/>
                    <a:pt x="48" y="4"/>
                    <a:pt x="51" y="6"/>
                  </a:cubicBezTo>
                  <a:cubicBezTo>
                    <a:pt x="54" y="6"/>
                    <a:pt x="56" y="8"/>
                    <a:pt x="57" y="11"/>
                  </a:cubicBezTo>
                  <a:cubicBezTo>
                    <a:pt x="58" y="15"/>
                    <a:pt x="56" y="18"/>
                    <a:pt x="52" y="21"/>
                  </a:cubicBezTo>
                  <a:cubicBezTo>
                    <a:pt x="40" y="30"/>
                    <a:pt x="30" y="19"/>
                    <a:pt x="19" y="18"/>
                  </a:cubicBezTo>
                  <a:close/>
                </a:path>
              </a:pathLst>
            </a:custGeom>
            <a:solidFill>
              <a:srgbClr val="3C455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9"/>
            <p:cNvSpPr/>
            <p:nvPr/>
          </p:nvSpPr>
          <p:spPr>
            <a:xfrm>
              <a:off x="3370" y="1813"/>
              <a:ext cx="22" cy="22"/>
            </a:xfrm>
            <a:custGeom>
              <a:rect b="b" l="l" r="r" t="t"/>
              <a:pathLst>
                <a:path extrusionOk="0" h="35" w="34">
                  <a:moveTo>
                    <a:pt x="11" y="0"/>
                  </a:moveTo>
                  <a:cubicBezTo>
                    <a:pt x="17" y="5"/>
                    <a:pt x="24" y="5"/>
                    <a:pt x="30" y="6"/>
                  </a:cubicBezTo>
                  <a:cubicBezTo>
                    <a:pt x="34" y="17"/>
                    <a:pt x="18" y="1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7" y="31"/>
                    <a:pt x="16" y="35"/>
                    <a:pt x="11" y="33"/>
                  </a:cubicBezTo>
                  <a:cubicBezTo>
                    <a:pt x="6" y="30"/>
                    <a:pt x="0" y="21"/>
                    <a:pt x="5" y="20"/>
                  </a:cubicBezTo>
                  <a:cubicBezTo>
                    <a:pt x="22" y="16"/>
                    <a:pt x="10" y="7"/>
                    <a:pt x="11" y="0"/>
                  </a:cubicBezTo>
                  <a:close/>
                </a:path>
              </a:pathLst>
            </a:custGeom>
            <a:solidFill>
              <a:srgbClr val="8A96B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9"/>
            <p:cNvSpPr/>
            <p:nvPr/>
          </p:nvSpPr>
          <p:spPr>
            <a:xfrm>
              <a:off x="3426" y="1801"/>
              <a:ext cx="23" cy="27"/>
            </a:xfrm>
            <a:custGeom>
              <a:rect b="b" l="l" r="r" t="t"/>
              <a:pathLst>
                <a:path extrusionOk="0" h="41" w="35">
                  <a:moveTo>
                    <a:pt x="22" y="39"/>
                  </a:moveTo>
                  <a:cubicBezTo>
                    <a:pt x="20" y="37"/>
                    <a:pt x="18" y="35"/>
                    <a:pt x="17" y="34"/>
                  </a:cubicBezTo>
                  <a:cubicBezTo>
                    <a:pt x="16" y="31"/>
                    <a:pt x="16" y="28"/>
                    <a:pt x="15" y="26"/>
                  </a:cubicBezTo>
                  <a:cubicBezTo>
                    <a:pt x="11" y="21"/>
                    <a:pt x="0" y="19"/>
                    <a:pt x="11" y="10"/>
                  </a:cubicBezTo>
                  <a:cubicBezTo>
                    <a:pt x="23" y="0"/>
                    <a:pt x="17" y="21"/>
                    <a:pt x="25" y="19"/>
                  </a:cubicBezTo>
                  <a:cubicBezTo>
                    <a:pt x="32" y="21"/>
                    <a:pt x="35" y="27"/>
                    <a:pt x="34" y="34"/>
                  </a:cubicBezTo>
                  <a:cubicBezTo>
                    <a:pt x="31" y="39"/>
                    <a:pt x="28" y="41"/>
                    <a:pt x="22" y="39"/>
                  </a:cubicBezTo>
                  <a:close/>
                </a:path>
              </a:pathLst>
            </a:custGeom>
            <a:solidFill>
              <a:srgbClr val="1F26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9"/>
            <p:cNvSpPr/>
            <p:nvPr/>
          </p:nvSpPr>
          <p:spPr>
            <a:xfrm>
              <a:off x="3461" y="1788"/>
              <a:ext cx="21" cy="30"/>
            </a:xfrm>
            <a:custGeom>
              <a:rect b="b" l="l" r="r" t="t"/>
              <a:pathLst>
                <a:path extrusionOk="0" h="46" w="32">
                  <a:moveTo>
                    <a:pt x="32" y="7"/>
                  </a:moveTo>
                  <a:cubicBezTo>
                    <a:pt x="32" y="23"/>
                    <a:pt x="12" y="28"/>
                    <a:pt x="10" y="42"/>
                  </a:cubicBezTo>
                  <a:cubicBezTo>
                    <a:pt x="6" y="46"/>
                    <a:pt x="4" y="44"/>
                    <a:pt x="1" y="41"/>
                  </a:cubicBezTo>
                  <a:cubicBezTo>
                    <a:pt x="0" y="34"/>
                    <a:pt x="5" y="29"/>
                    <a:pt x="7" y="23"/>
                  </a:cubicBezTo>
                  <a:cubicBezTo>
                    <a:pt x="10" y="18"/>
                    <a:pt x="12" y="12"/>
                    <a:pt x="15" y="7"/>
                  </a:cubicBezTo>
                  <a:cubicBezTo>
                    <a:pt x="20" y="0"/>
                    <a:pt x="26" y="8"/>
                    <a:pt x="32" y="7"/>
                  </a:cubicBezTo>
                  <a:close/>
                </a:path>
              </a:pathLst>
            </a:custGeom>
            <a:solidFill>
              <a:srgbClr val="2631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9"/>
            <p:cNvSpPr/>
            <p:nvPr/>
          </p:nvSpPr>
          <p:spPr>
            <a:xfrm>
              <a:off x="3442" y="1805"/>
              <a:ext cx="17" cy="32"/>
            </a:xfrm>
            <a:custGeom>
              <a:rect b="b" l="l" r="r" t="t"/>
              <a:pathLst>
                <a:path extrusionOk="0" h="50" w="26">
                  <a:moveTo>
                    <a:pt x="8" y="29"/>
                  </a:moveTo>
                  <a:cubicBezTo>
                    <a:pt x="5" y="24"/>
                    <a:pt x="2" y="19"/>
                    <a:pt x="0" y="14"/>
                  </a:cubicBezTo>
                  <a:cubicBezTo>
                    <a:pt x="1" y="11"/>
                    <a:pt x="0" y="0"/>
                    <a:pt x="6" y="11"/>
                  </a:cubicBezTo>
                  <a:cubicBezTo>
                    <a:pt x="8" y="15"/>
                    <a:pt x="10" y="16"/>
                    <a:pt x="13" y="12"/>
                  </a:cubicBezTo>
                  <a:cubicBezTo>
                    <a:pt x="20" y="12"/>
                    <a:pt x="23" y="17"/>
                    <a:pt x="25" y="22"/>
                  </a:cubicBezTo>
                  <a:cubicBezTo>
                    <a:pt x="26" y="24"/>
                    <a:pt x="26" y="26"/>
                    <a:pt x="26" y="28"/>
                  </a:cubicBezTo>
                  <a:cubicBezTo>
                    <a:pt x="22" y="35"/>
                    <a:pt x="24" y="50"/>
                    <a:pt x="7" y="44"/>
                  </a:cubicBezTo>
                  <a:cubicBezTo>
                    <a:pt x="5" y="39"/>
                    <a:pt x="8" y="34"/>
                    <a:pt x="8" y="29"/>
                  </a:cubicBezTo>
                  <a:close/>
                </a:path>
              </a:pathLst>
            </a:custGeom>
            <a:solidFill>
              <a:srgbClr val="54618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9"/>
            <p:cNvSpPr/>
            <p:nvPr/>
          </p:nvSpPr>
          <p:spPr>
            <a:xfrm>
              <a:off x="3450" y="1800"/>
              <a:ext cx="19" cy="20"/>
            </a:xfrm>
            <a:custGeom>
              <a:rect b="b" l="l" r="r" t="t"/>
              <a:pathLst>
                <a:path extrusionOk="0" h="31" w="28">
                  <a:moveTo>
                    <a:pt x="10" y="31"/>
                  </a:moveTo>
                  <a:cubicBezTo>
                    <a:pt x="7" y="27"/>
                    <a:pt x="3" y="23"/>
                    <a:pt x="0" y="19"/>
                  </a:cubicBezTo>
                  <a:cubicBezTo>
                    <a:pt x="4" y="13"/>
                    <a:pt x="7" y="5"/>
                    <a:pt x="15" y="4"/>
                  </a:cubicBezTo>
                  <a:cubicBezTo>
                    <a:pt x="19" y="0"/>
                    <a:pt x="23" y="1"/>
                    <a:pt x="27" y="4"/>
                  </a:cubicBezTo>
                  <a:cubicBezTo>
                    <a:pt x="28" y="11"/>
                    <a:pt x="19" y="13"/>
                    <a:pt x="18" y="20"/>
                  </a:cubicBezTo>
                  <a:cubicBezTo>
                    <a:pt x="17" y="24"/>
                    <a:pt x="18" y="31"/>
                    <a:pt x="10" y="31"/>
                  </a:cubicBezTo>
                  <a:close/>
                </a:path>
              </a:pathLst>
            </a:custGeom>
            <a:solidFill>
              <a:srgbClr val="9EAEC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9"/>
            <p:cNvSpPr/>
            <p:nvPr/>
          </p:nvSpPr>
          <p:spPr>
            <a:xfrm>
              <a:off x="3454" y="1790"/>
              <a:ext cx="20" cy="13"/>
            </a:xfrm>
            <a:custGeom>
              <a:rect b="b" l="l" r="r" t="t"/>
              <a:pathLst>
                <a:path extrusionOk="0" h="19" w="31">
                  <a:moveTo>
                    <a:pt x="22" y="19"/>
                  </a:moveTo>
                  <a:cubicBezTo>
                    <a:pt x="18" y="19"/>
                    <a:pt x="14" y="19"/>
                    <a:pt x="10" y="19"/>
                  </a:cubicBezTo>
                  <a:cubicBezTo>
                    <a:pt x="9" y="15"/>
                    <a:pt x="0" y="14"/>
                    <a:pt x="4" y="8"/>
                  </a:cubicBezTo>
                  <a:cubicBezTo>
                    <a:pt x="9" y="0"/>
                    <a:pt x="18" y="3"/>
                    <a:pt x="26" y="3"/>
                  </a:cubicBezTo>
                  <a:cubicBezTo>
                    <a:pt x="31" y="10"/>
                    <a:pt x="24" y="14"/>
                    <a:pt x="22" y="19"/>
                  </a:cubicBezTo>
                  <a:close/>
                </a:path>
              </a:pathLst>
            </a:custGeom>
            <a:solidFill>
              <a:srgbClr val="6D7B9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9"/>
            <p:cNvSpPr/>
            <p:nvPr/>
          </p:nvSpPr>
          <p:spPr>
            <a:xfrm>
              <a:off x="3512" y="1766"/>
              <a:ext cx="65" cy="45"/>
            </a:xfrm>
            <a:custGeom>
              <a:rect b="b" l="l" r="r" t="t"/>
              <a:pathLst>
                <a:path extrusionOk="0" h="68" w="101">
                  <a:moveTo>
                    <a:pt x="21" y="20"/>
                  </a:moveTo>
                  <a:cubicBezTo>
                    <a:pt x="14" y="24"/>
                    <a:pt x="8" y="18"/>
                    <a:pt x="1" y="21"/>
                  </a:cubicBezTo>
                  <a:cubicBezTo>
                    <a:pt x="0" y="20"/>
                    <a:pt x="0" y="19"/>
                    <a:pt x="0" y="18"/>
                  </a:cubicBezTo>
                  <a:cubicBezTo>
                    <a:pt x="0" y="17"/>
                    <a:pt x="0" y="16"/>
                    <a:pt x="1" y="16"/>
                  </a:cubicBezTo>
                  <a:cubicBezTo>
                    <a:pt x="12" y="15"/>
                    <a:pt x="23" y="14"/>
                    <a:pt x="33" y="8"/>
                  </a:cubicBezTo>
                  <a:cubicBezTo>
                    <a:pt x="38" y="6"/>
                    <a:pt x="43" y="13"/>
                    <a:pt x="49" y="8"/>
                  </a:cubicBezTo>
                  <a:cubicBezTo>
                    <a:pt x="57" y="0"/>
                    <a:pt x="59" y="15"/>
                    <a:pt x="66" y="12"/>
                  </a:cubicBezTo>
                  <a:cubicBezTo>
                    <a:pt x="70" y="19"/>
                    <a:pt x="68" y="26"/>
                    <a:pt x="71" y="35"/>
                  </a:cubicBezTo>
                  <a:cubicBezTo>
                    <a:pt x="69" y="10"/>
                    <a:pt x="90" y="27"/>
                    <a:pt x="95" y="17"/>
                  </a:cubicBezTo>
                  <a:cubicBezTo>
                    <a:pt x="101" y="23"/>
                    <a:pt x="96" y="24"/>
                    <a:pt x="94" y="26"/>
                  </a:cubicBezTo>
                  <a:cubicBezTo>
                    <a:pt x="92" y="29"/>
                    <a:pt x="89" y="29"/>
                    <a:pt x="85" y="29"/>
                  </a:cubicBezTo>
                  <a:cubicBezTo>
                    <a:pt x="81" y="28"/>
                    <a:pt x="78" y="32"/>
                    <a:pt x="78" y="36"/>
                  </a:cubicBezTo>
                  <a:cubicBezTo>
                    <a:pt x="79" y="41"/>
                    <a:pt x="86" y="34"/>
                    <a:pt x="88" y="41"/>
                  </a:cubicBezTo>
                  <a:cubicBezTo>
                    <a:pt x="82" y="45"/>
                    <a:pt x="76" y="46"/>
                    <a:pt x="69" y="44"/>
                  </a:cubicBezTo>
                  <a:cubicBezTo>
                    <a:pt x="64" y="47"/>
                    <a:pt x="62" y="53"/>
                    <a:pt x="59" y="58"/>
                  </a:cubicBezTo>
                  <a:cubicBezTo>
                    <a:pt x="55" y="64"/>
                    <a:pt x="50" y="68"/>
                    <a:pt x="43" y="63"/>
                  </a:cubicBezTo>
                  <a:cubicBezTo>
                    <a:pt x="40" y="62"/>
                    <a:pt x="38" y="62"/>
                    <a:pt x="35" y="62"/>
                  </a:cubicBezTo>
                  <a:cubicBezTo>
                    <a:pt x="25" y="62"/>
                    <a:pt x="21" y="60"/>
                    <a:pt x="30" y="50"/>
                  </a:cubicBezTo>
                  <a:cubicBezTo>
                    <a:pt x="41" y="37"/>
                    <a:pt x="38" y="26"/>
                    <a:pt x="21" y="20"/>
                  </a:cubicBezTo>
                  <a:close/>
                </a:path>
              </a:pathLst>
            </a:custGeom>
            <a:solidFill>
              <a:srgbClr val="2C3A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9"/>
            <p:cNvSpPr/>
            <p:nvPr/>
          </p:nvSpPr>
          <p:spPr>
            <a:xfrm>
              <a:off x="3484" y="1766"/>
              <a:ext cx="28" cy="32"/>
            </a:xfrm>
            <a:custGeom>
              <a:rect b="b" l="l" r="r" t="t"/>
              <a:pathLst>
                <a:path extrusionOk="0" h="50" w="44">
                  <a:moveTo>
                    <a:pt x="44" y="17"/>
                  </a:moveTo>
                  <a:cubicBezTo>
                    <a:pt x="44" y="19"/>
                    <a:pt x="44" y="20"/>
                    <a:pt x="44" y="22"/>
                  </a:cubicBezTo>
                  <a:cubicBezTo>
                    <a:pt x="41" y="30"/>
                    <a:pt x="43" y="50"/>
                    <a:pt x="26" y="29"/>
                  </a:cubicBezTo>
                  <a:cubicBezTo>
                    <a:pt x="21" y="23"/>
                    <a:pt x="5" y="34"/>
                    <a:pt x="0" y="21"/>
                  </a:cubicBezTo>
                  <a:cubicBezTo>
                    <a:pt x="12" y="14"/>
                    <a:pt x="22" y="4"/>
                    <a:pt x="36" y="0"/>
                  </a:cubicBezTo>
                  <a:cubicBezTo>
                    <a:pt x="36" y="7"/>
                    <a:pt x="27" y="18"/>
                    <a:pt x="44" y="17"/>
                  </a:cubicBezTo>
                  <a:close/>
                </a:path>
              </a:pathLst>
            </a:custGeom>
            <a:solidFill>
              <a:srgbClr val="3546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9"/>
            <p:cNvSpPr/>
            <p:nvPr/>
          </p:nvSpPr>
          <p:spPr>
            <a:xfrm>
              <a:off x="3532" y="1762"/>
              <a:ext cx="12" cy="13"/>
            </a:xfrm>
            <a:custGeom>
              <a:rect b="b" l="l" r="r" t="t"/>
              <a:pathLst>
                <a:path extrusionOk="0" h="21" w="17">
                  <a:moveTo>
                    <a:pt x="17" y="15"/>
                  </a:moveTo>
                  <a:cubicBezTo>
                    <a:pt x="11" y="21"/>
                    <a:pt x="6" y="21"/>
                    <a:pt x="1" y="15"/>
                  </a:cubicBezTo>
                  <a:cubicBezTo>
                    <a:pt x="2" y="9"/>
                    <a:pt x="0" y="0"/>
                    <a:pt x="8" y="1"/>
                  </a:cubicBezTo>
                  <a:cubicBezTo>
                    <a:pt x="17" y="1"/>
                    <a:pt x="6" y="10"/>
                    <a:pt x="11" y="13"/>
                  </a:cubicBezTo>
                  <a:cubicBezTo>
                    <a:pt x="13" y="14"/>
                    <a:pt x="15" y="14"/>
                    <a:pt x="17" y="15"/>
                  </a:cubicBezTo>
                  <a:close/>
                </a:path>
              </a:pathLst>
            </a:custGeom>
            <a:solidFill>
              <a:srgbClr val="4656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9"/>
            <p:cNvSpPr/>
            <p:nvPr/>
          </p:nvSpPr>
          <p:spPr>
            <a:xfrm>
              <a:off x="3790" y="1764"/>
              <a:ext cx="142" cy="58"/>
            </a:xfrm>
            <a:custGeom>
              <a:rect b="b" l="l" r="r" t="t"/>
              <a:pathLst>
                <a:path extrusionOk="0" h="89" w="218">
                  <a:moveTo>
                    <a:pt x="201" y="7"/>
                  </a:moveTo>
                  <a:cubicBezTo>
                    <a:pt x="206" y="12"/>
                    <a:pt x="218" y="13"/>
                    <a:pt x="209" y="24"/>
                  </a:cubicBezTo>
                  <a:cubicBezTo>
                    <a:pt x="209" y="24"/>
                    <a:pt x="210" y="23"/>
                    <a:pt x="210" y="23"/>
                  </a:cubicBezTo>
                  <a:cubicBezTo>
                    <a:pt x="200" y="20"/>
                    <a:pt x="191" y="24"/>
                    <a:pt x="182" y="26"/>
                  </a:cubicBezTo>
                  <a:cubicBezTo>
                    <a:pt x="169" y="30"/>
                    <a:pt x="165" y="34"/>
                    <a:pt x="161" y="46"/>
                  </a:cubicBezTo>
                  <a:cubicBezTo>
                    <a:pt x="159" y="51"/>
                    <a:pt x="156" y="54"/>
                    <a:pt x="150" y="53"/>
                  </a:cubicBezTo>
                  <a:cubicBezTo>
                    <a:pt x="142" y="47"/>
                    <a:pt x="132" y="48"/>
                    <a:pt x="123" y="46"/>
                  </a:cubicBezTo>
                  <a:cubicBezTo>
                    <a:pt x="112" y="43"/>
                    <a:pt x="113" y="57"/>
                    <a:pt x="109" y="63"/>
                  </a:cubicBezTo>
                  <a:cubicBezTo>
                    <a:pt x="107" y="68"/>
                    <a:pt x="106" y="74"/>
                    <a:pt x="103" y="79"/>
                  </a:cubicBezTo>
                  <a:cubicBezTo>
                    <a:pt x="102" y="78"/>
                    <a:pt x="94" y="81"/>
                    <a:pt x="94" y="83"/>
                  </a:cubicBezTo>
                  <a:cubicBezTo>
                    <a:pt x="91" y="88"/>
                    <a:pt x="86" y="89"/>
                    <a:pt x="81" y="87"/>
                  </a:cubicBezTo>
                  <a:cubicBezTo>
                    <a:pt x="77" y="85"/>
                    <a:pt x="74" y="83"/>
                    <a:pt x="72" y="80"/>
                  </a:cubicBezTo>
                  <a:cubicBezTo>
                    <a:pt x="71" y="70"/>
                    <a:pt x="65" y="67"/>
                    <a:pt x="56" y="66"/>
                  </a:cubicBezTo>
                  <a:cubicBezTo>
                    <a:pt x="54" y="65"/>
                    <a:pt x="52" y="63"/>
                    <a:pt x="50" y="61"/>
                  </a:cubicBezTo>
                  <a:cubicBezTo>
                    <a:pt x="41" y="51"/>
                    <a:pt x="30" y="49"/>
                    <a:pt x="18" y="56"/>
                  </a:cubicBezTo>
                  <a:cubicBezTo>
                    <a:pt x="7" y="51"/>
                    <a:pt x="3" y="42"/>
                    <a:pt x="8" y="31"/>
                  </a:cubicBezTo>
                  <a:cubicBezTo>
                    <a:pt x="12" y="22"/>
                    <a:pt x="8" y="16"/>
                    <a:pt x="3" y="10"/>
                  </a:cubicBezTo>
                  <a:cubicBezTo>
                    <a:pt x="1" y="7"/>
                    <a:pt x="0" y="3"/>
                    <a:pt x="2" y="0"/>
                  </a:cubicBezTo>
                  <a:cubicBezTo>
                    <a:pt x="24" y="7"/>
                    <a:pt x="49" y="2"/>
                    <a:pt x="69" y="17"/>
                  </a:cubicBezTo>
                  <a:cubicBezTo>
                    <a:pt x="74" y="20"/>
                    <a:pt x="86" y="13"/>
                    <a:pt x="94" y="11"/>
                  </a:cubicBezTo>
                  <a:cubicBezTo>
                    <a:pt x="115" y="6"/>
                    <a:pt x="136" y="7"/>
                    <a:pt x="158" y="7"/>
                  </a:cubicBezTo>
                  <a:cubicBezTo>
                    <a:pt x="172" y="4"/>
                    <a:pt x="187" y="3"/>
                    <a:pt x="201" y="7"/>
                  </a:cubicBezTo>
                  <a:close/>
                </a:path>
              </a:pathLst>
            </a:custGeom>
            <a:solidFill>
              <a:srgbClr val="57505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9"/>
            <p:cNvSpPr/>
            <p:nvPr/>
          </p:nvSpPr>
          <p:spPr>
            <a:xfrm>
              <a:off x="3721" y="1758"/>
              <a:ext cx="77" cy="61"/>
            </a:xfrm>
            <a:custGeom>
              <a:rect b="b" l="l" r="r" t="t"/>
              <a:pathLst>
                <a:path extrusionOk="0" h="93" w="119">
                  <a:moveTo>
                    <a:pt x="108" y="9"/>
                  </a:moveTo>
                  <a:cubicBezTo>
                    <a:pt x="109" y="11"/>
                    <a:pt x="110" y="14"/>
                    <a:pt x="112" y="17"/>
                  </a:cubicBezTo>
                  <a:cubicBezTo>
                    <a:pt x="107" y="25"/>
                    <a:pt x="119" y="36"/>
                    <a:pt x="107" y="43"/>
                  </a:cubicBezTo>
                  <a:cubicBezTo>
                    <a:pt x="99" y="46"/>
                    <a:pt x="100" y="51"/>
                    <a:pt x="100" y="58"/>
                  </a:cubicBezTo>
                  <a:cubicBezTo>
                    <a:pt x="103" y="84"/>
                    <a:pt x="91" y="93"/>
                    <a:pt x="68" y="83"/>
                  </a:cubicBezTo>
                  <a:cubicBezTo>
                    <a:pt x="63" y="81"/>
                    <a:pt x="59" y="83"/>
                    <a:pt x="54" y="84"/>
                  </a:cubicBezTo>
                  <a:cubicBezTo>
                    <a:pt x="45" y="85"/>
                    <a:pt x="35" y="87"/>
                    <a:pt x="26" y="87"/>
                  </a:cubicBezTo>
                  <a:cubicBezTo>
                    <a:pt x="11" y="82"/>
                    <a:pt x="27" y="73"/>
                    <a:pt x="23" y="66"/>
                  </a:cubicBezTo>
                  <a:cubicBezTo>
                    <a:pt x="17" y="60"/>
                    <a:pt x="6" y="68"/>
                    <a:pt x="0" y="60"/>
                  </a:cubicBezTo>
                  <a:cubicBezTo>
                    <a:pt x="1" y="57"/>
                    <a:pt x="3" y="55"/>
                    <a:pt x="4" y="52"/>
                  </a:cubicBezTo>
                  <a:cubicBezTo>
                    <a:pt x="5" y="41"/>
                    <a:pt x="14" y="44"/>
                    <a:pt x="20" y="45"/>
                  </a:cubicBezTo>
                  <a:cubicBezTo>
                    <a:pt x="39" y="52"/>
                    <a:pt x="57" y="44"/>
                    <a:pt x="75" y="41"/>
                  </a:cubicBezTo>
                  <a:cubicBezTo>
                    <a:pt x="65" y="38"/>
                    <a:pt x="54" y="35"/>
                    <a:pt x="45" y="28"/>
                  </a:cubicBezTo>
                  <a:cubicBezTo>
                    <a:pt x="44" y="27"/>
                    <a:pt x="42" y="26"/>
                    <a:pt x="41" y="25"/>
                  </a:cubicBezTo>
                  <a:cubicBezTo>
                    <a:pt x="39" y="22"/>
                    <a:pt x="37" y="19"/>
                    <a:pt x="37" y="16"/>
                  </a:cubicBezTo>
                  <a:cubicBezTo>
                    <a:pt x="40" y="6"/>
                    <a:pt x="46" y="2"/>
                    <a:pt x="56" y="8"/>
                  </a:cubicBezTo>
                  <a:cubicBezTo>
                    <a:pt x="73" y="4"/>
                    <a:pt x="90" y="0"/>
                    <a:pt x="108" y="9"/>
                  </a:cubicBezTo>
                  <a:close/>
                </a:path>
              </a:pathLst>
            </a:custGeom>
            <a:solidFill>
              <a:srgbClr val="4E44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9"/>
            <p:cNvSpPr/>
            <p:nvPr/>
          </p:nvSpPr>
          <p:spPr>
            <a:xfrm>
              <a:off x="3700" y="1747"/>
              <a:ext cx="57" cy="31"/>
            </a:xfrm>
            <a:custGeom>
              <a:rect b="b" l="l" r="r" t="t"/>
              <a:pathLst>
                <a:path extrusionOk="0" h="48" w="88">
                  <a:moveTo>
                    <a:pt x="88" y="26"/>
                  </a:moveTo>
                  <a:cubicBezTo>
                    <a:pt x="79" y="26"/>
                    <a:pt x="72" y="27"/>
                    <a:pt x="72" y="38"/>
                  </a:cubicBezTo>
                  <a:cubicBezTo>
                    <a:pt x="65" y="48"/>
                    <a:pt x="58" y="41"/>
                    <a:pt x="50" y="39"/>
                  </a:cubicBezTo>
                  <a:cubicBezTo>
                    <a:pt x="48" y="38"/>
                    <a:pt x="45" y="37"/>
                    <a:pt x="43" y="35"/>
                  </a:cubicBezTo>
                  <a:cubicBezTo>
                    <a:pt x="40" y="31"/>
                    <a:pt x="38" y="27"/>
                    <a:pt x="36" y="22"/>
                  </a:cubicBezTo>
                  <a:cubicBezTo>
                    <a:pt x="29" y="4"/>
                    <a:pt x="10" y="15"/>
                    <a:pt x="0" y="6"/>
                  </a:cubicBezTo>
                  <a:cubicBezTo>
                    <a:pt x="11" y="0"/>
                    <a:pt x="23" y="3"/>
                    <a:pt x="35" y="3"/>
                  </a:cubicBezTo>
                  <a:cubicBezTo>
                    <a:pt x="46" y="15"/>
                    <a:pt x="62" y="11"/>
                    <a:pt x="76" y="16"/>
                  </a:cubicBezTo>
                  <a:cubicBezTo>
                    <a:pt x="81" y="18"/>
                    <a:pt x="87" y="18"/>
                    <a:pt x="88" y="26"/>
                  </a:cubicBezTo>
                  <a:close/>
                </a:path>
              </a:pathLst>
            </a:custGeom>
            <a:solidFill>
              <a:srgbClr val="54485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9"/>
            <p:cNvSpPr/>
            <p:nvPr/>
          </p:nvSpPr>
          <p:spPr>
            <a:xfrm>
              <a:off x="3322" y="1851"/>
              <a:ext cx="30" cy="27"/>
            </a:xfrm>
            <a:custGeom>
              <a:rect b="b" l="l" r="r" t="t"/>
              <a:pathLst>
                <a:path extrusionOk="0" h="41" w="46">
                  <a:moveTo>
                    <a:pt x="19" y="41"/>
                  </a:moveTo>
                  <a:cubicBezTo>
                    <a:pt x="17" y="41"/>
                    <a:pt x="15" y="41"/>
                    <a:pt x="12" y="41"/>
                  </a:cubicBezTo>
                  <a:cubicBezTo>
                    <a:pt x="6" y="36"/>
                    <a:pt x="0" y="30"/>
                    <a:pt x="0" y="21"/>
                  </a:cubicBezTo>
                  <a:cubicBezTo>
                    <a:pt x="1" y="20"/>
                    <a:pt x="3" y="19"/>
                    <a:pt x="4" y="18"/>
                  </a:cubicBezTo>
                  <a:cubicBezTo>
                    <a:pt x="15" y="7"/>
                    <a:pt x="26" y="0"/>
                    <a:pt x="41" y="11"/>
                  </a:cubicBezTo>
                  <a:cubicBezTo>
                    <a:pt x="44" y="12"/>
                    <a:pt x="46" y="15"/>
                    <a:pt x="46" y="18"/>
                  </a:cubicBezTo>
                  <a:cubicBezTo>
                    <a:pt x="43" y="31"/>
                    <a:pt x="30" y="35"/>
                    <a:pt x="19" y="41"/>
                  </a:cubicBezTo>
                  <a:close/>
                </a:path>
              </a:pathLst>
            </a:custGeom>
            <a:solidFill>
              <a:srgbClr val="6B718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9"/>
            <p:cNvSpPr/>
            <p:nvPr/>
          </p:nvSpPr>
          <p:spPr>
            <a:xfrm>
              <a:off x="3300" y="1865"/>
              <a:ext cx="31" cy="32"/>
            </a:xfrm>
            <a:custGeom>
              <a:rect b="b" l="l" r="r" t="t"/>
              <a:pathLst>
                <a:path extrusionOk="0" h="49" w="48">
                  <a:moveTo>
                    <a:pt x="34" y="0"/>
                  </a:moveTo>
                  <a:cubicBezTo>
                    <a:pt x="39" y="6"/>
                    <a:pt x="48" y="10"/>
                    <a:pt x="46" y="20"/>
                  </a:cubicBezTo>
                  <a:cubicBezTo>
                    <a:pt x="36" y="25"/>
                    <a:pt x="28" y="34"/>
                    <a:pt x="14" y="34"/>
                  </a:cubicBezTo>
                  <a:cubicBezTo>
                    <a:pt x="5" y="33"/>
                    <a:pt x="6" y="42"/>
                    <a:pt x="10" y="48"/>
                  </a:cubicBezTo>
                  <a:cubicBezTo>
                    <a:pt x="7" y="49"/>
                    <a:pt x="4" y="49"/>
                    <a:pt x="2" y="49"/>
                  </a:cubicBezTo>
                  <a:cubicBezTo>
                    <a:pt x="0" y="40"/>
                    <a:pt x="3" y="33"/>
                    <a:pt x="10" y="28"/>
                  </a:cubicBezTo>
                  <a:cubicBezTo>
                    <a:pt x="19" y="20"/>
                    <a:pt x="27" y="11"/>
                    <a:pt x="34" y="0"/>
                  </a:cubicBezTo>
                  <a:close/>
                </a:path>
              </a:pathLst>
            </a:custGeom>
            <a:solidFill>
              <a:srgbClr val="4F50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9"/>
            <p:cNvSpPr/>
            <p:nvPr/>
          </p:nvSpPr>
          <p:spPr>
            <a:xfrm>
              <a:off x="3325" y="1844"/>
              <a:ext cx="25" cy="19"/>
            </a:xfrm>
            <a:custGeom>
              <a:rect b="b" l="l" r="r" t="t"/>
              <a:pathLst>
                <a:path extrusionOk="0" h="28" w="39">
                  <a:moveTo>
                    <a:pt x="35" y="24"/>
                  </a:moveTo>
                  <a:cubicBezTo>
                    <a:pt x="22" y="13"/>
                    <a:pt x="12" y="28"/>
                    <a:pt x="0" y="28"/>
                  </a:cubicBezTo>
                  <a:cubicBezTo>
                    <a:pt x="1" y="17"/>
                    <a:pt x="3" y="7"/>
                    <a:pt x="12" y="0"/>
                  </a:cubicBezTo>
                  <a:cubicBezTo>
                    <a:pt x="15" y="3"/>
                    <a:pt x="18" y="6"/>
                    <a:pt x="21" y="8"/>
                  </a:cubicBezTo>
                  <a:cubicBezTo>
                    <a:pt x="27" y="12"/>
                    <a:pt x="39" y="10"/>
                    <a:pt x="35" y="24"/>
                  </a:cubicBezTo>
                  <a:close/>
                </a:path>
              </a:pathLst>
            </a:custGeom>
            <a:solidFill>
              <a:srgbClr val="908F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9"/>
            <p:cNvSpPr/>
            <p:nvPr/>
          </p:nvSpPr>
          <p:spPr>
            <a:xfrm>
              <a:off x="3343" y="1818"/>
              <a:ext cx="15" cy="13"/>
            </a:xfrm>
            <a:custGeom>
              <a:rect b="b" l="l" r="r" t="t"/>
              <a:pathLst>
                <a:path extrusionOk="0" h="20" w="23">
                  <a:moveTo>
                    <a:pt x="9" y="20"/>
                  </a:moveTo>
                  <a:cubicBezTo>
                    <a:pt x="5" y="19"/>
                    <a:pt x="2" y="17"/>
                    <a:pt x="0" y="13"/>
                  </a:cubicBezTo>
                  <a:cubicBezTo>
                    <a:pt x="2" y="1"/>
                    <a:pt x="16" y="14"/>
                    <a:pt x="17" y="0"/>
                  </a:cubicBezTo>
                  <a:cubicBezTo>
                    <a:pt x="23" y="14"/>
                    <a:pt x="12" y="15"/>
                    <a:pt x="9" y="20"/>
                  </a:cubicBezTo>
                  <a:close/>
                </a:path>
              </a:pathLst>
            </a:custGeom>
            <a:solidFill>
              <a:srgbClr val="A3A4B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9"/>
            <p:cNvSpPr/>
            <p:nvPr/>
          </p:nvSpPr>
          <p:spPr>
            <a:xfrm>
              <a:off x="3374" y="1831"/>
              <a:ext cx="15" cy="16"/>
            </a:xfrm>
            <a:custGeom>
              <a:rect b="b" l="l" r="r" t="t"/>
              <a:pathLst>
                <a:path extrusionOk="0" h="24" w="22">
                  <a:moveTo>
                    <a:pt x="4" y="4"/>
                  </a:moveTo>
                  <a:cubicBezTo>
                    <a:pt x="7" y="3"/>
                    <a:pt x="10" y="1"/>
                    <a:pt x="12" y="0"/>
                  </a:cubicBezTo>
                  <a:cubicBezTo>
                    <a:pt x="7" y="6"/>
                    <a:pt x="22" y="24"/>
                    <a:pt x="0" y="19"/>
                  </a:cubicBezTo>
                  <a:cubicBezTo>
                    <a:pt x="2" y="14"/>
                    <a:pt x="3" y="9"/>
                    <a:pt x="4" y="4"/>
                  </a:cubicBezTo>
                  <a:close/>
                </a:path>
              </a:pathLst>
            </a:custGeom>
            <a:solidFill>
              <a:srgbClr val="7C717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9"/>
            <p:cNvSpPr/>
            <p:nvPr/>
          </p:nvSpPr>
          <p:spPr>
            <a:xfrm>
              <a:off x="3893" y="1764"/>
              <a:ext cx="28" cy="5"/>
            </a:xfrm>
            <a:custGeom>
              <a:rect b="b" l="l" r="r" t="t"/>
              <a:pathLst>
                <a:path extrusionOk="0" h="7" w="44">
                  <a:moveTo>
                    <a:pt x="43" y="7"/>
                  </a:moveTo>
                  <a:cubicBezTo>
                    <a:pt x="29" y="7"/>
                    <a:pt x="14" y="7"/>
                    <a:pt x="0" y="7"/>
                  </a:cubicBezTo>
                  <a:cubicBezTo>
                    <a:pt x="14" y="0"/>
                    <a:pt x="29" y="5"/>
                    <a:pt x="44" y="4"/>
                  </a:cubicBezTo>
                  <a:cubicBezTo>
                    <a:pt x="44" y="5"/>
                    <a:pt x="44" y="6"/>
                    <a:pt x="43" y="7"/>
                  </a:cubicBezTo>
                  <a:close/>
                </a:path>
              </a:pathLst>
            </a:custGeom>
            <a:solidFill>
              <a:srgbClr val="66657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9"/>
            <p:cNvSpPr/>
            <p:nvPr/>
          </p:nvSpPr>
          <p:spPr>
            <a:xfrm>
              <a:off x="3338" y="1844"/>
              <a:ext cx="86" cy="34"/>
            </a:xfrm>
            <a:custGeom>
              <a:rect b="b" l="l" r="r" t="t"/>
              <a:pathLst>
                <a:path extrusionOk="0" h="52" w="131">
                  <a:moveTo>
                    <a:pt x="14" y="25"/>
                  </a:moveTo>
                  <a:cubicBezTo>
                    <a:pt x="12" y="17"/>
                    <a:pt x="4" y="15"/>
                    <a:pt x="0" y="9"/>
                  </a:cubicBezTo>
                  <a:cubicBezTo>
                    <a:pt x="7" y="9"/>
                    <a:pt x="13" y="8"/>
                    <a:pt x="15" y="0"/>
                  </a:cubicBezTo>
                  <a:cubicBezTo>
                    <a:pt x="18" y="1"/>
                    <a:pt x="20" y="1"/>
                    <a:pt x="22" y="2"/>
                  </a:cubicBezTo>
                  <a:cubicBezTo>
                    <a:pt x="53" y="21"/>
                    <a:pt x="87" y="23"/>
                    <a:pt x="122" y="20"/>
                  </a:cubicBezTo>
                  <a:cubicBezTo>
                    <a:pt x="124" y="25"/>
                    <a:pt x="131" y="26"/>
                    <a:pt x="131" y="33"/>
                  </a:cubicBezTo>
                  <a:cubicBezTo>
                    <a:pt x="112" y="52"/>
                    <a:pt x="90" y="52"/>
                    <a:pt x="66" y="46"/>
                  </a:cubicBezTo>
                  <a:cubicBezTo>
                    <a:pt x="67" y="44"/>
                    <a:pt x="69" y="43"/>
                    <a:pt x="71" y="43"/>
                  </a:cubicBezTo>
                  <a:cubicBezTo>
                    <a:pt x="73" y="44"/>
                    <a:pt x="73" y="43"/>
                    <a:pt x="72" y="43"/>
                  </a:cubicBezTo>
                  <a:cubicBezTo>
                    <a:pt x="59" y="44"/>
                    <a:pt x="48" y="34"/>
                    <a:pt x="35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27" y="34"/>
                    <a:pt x="21" y="35"/>
                    <a:pt x="19" y="29"/>
                  </a:cubicBezTo>
                  <a:cubicBezTo>
                    <a:pt x="17" y="27"/>
                    <a:pt x="16" y="26"/>
                    <a:pt x="14" y="25"/>
                  </a:cubicBezTo>
                  <a:close/>
                </a:path>
              </a:pathLst>
            </a:custGeom>
            <a:solidFill>
              <a:srgbClr val="BC89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9"/>
            <p:cNvSpPr/>
            <p:nvPr/>
          </p:nvSpPr>
          <p:spPr>
            <a:xfrm>
              <a:off x="3613" y="1843"/>
              <a:ext cx="115" cy="96"/>
            </a:xfrm>
            <a:custGeom>
              <a:rect b="b" l="l" r="r" t="t"/>
              <a:pathLst>
                <a:path extrusionOk="0" h="147" w="177">
                  <a:moveTo>
                    <a:pt x="10" y="130"/>
                  </a:moveTo>
                  <a:cubicBezTo>
                    <a:pt x="13" y="120"/>
                    <a:pt x="4" y="114"/>
                    <a:pt x="2" y="106"/>
                  </a:cubicBezTo>
                  <a:cubicBezTo>
                    <a:pt x="10" y="97"/>
                    <a:pt x="0" y="81"/>
                    <a:pt x="13" y="73"/>
                  </a:cubicBezTo>
                  <a:cubicBezTo>
                    <a:pt x="28" y="81"/>
                    <a:pt x="42" y="74"/>
                    <a:pt x="55" y="69"/>
                  </a:cubicBezTo>
                  <a:cubicBezTo>
                    <a:pt x="58" y="67"/>
                    <a:pt x="61" y="64"/>
                    <a:pt x="65" y="64"/>
                  </a:cubicBezTo>
                  <a:cubicBezTo>
                    <a:pt x="76" y="69"/>
                    <a:pt x="89" y="67"/>
                    <a:pt x="100" y="72"/>
                  </a:cubicBezTo>
                  <a:cubicBezTo>
                    <a:pt x="101" y="72"/>
                    <a:pt x="103" y="72"/>
                    <a:pt x="105" y="72"/>
                  </a:cubicBezTo>
                  <a:cubicBezTo>
                    <a:pt x="110" y="70"/>
                    <a:pt x="114" y="66"/>
                    <a:pt x="118" y="62"/>
                  </a:cubicBezTo>
                  <a:cubicBezTo>
                    <a:pt x="121" y="59"/>
                    <a:pt x="123" y="55"/>
                    <a:pt x="126" y="53"/>
                  </a:cubicBezTo>
                  <a:cubicBezTo>
                    <a:pt x="140" y="53"/>
                    <a:pt x="144" y="47"/>
                    <a:pt x="138" y="34"/>
                  </a:cubicBezTo>
                  <a:cubicBezTo>
                    <a:pt x="135" y="30"/>
                    <a:pt x="134" y="25"/>
                    <a:pt x="131" y="20"/>
                  </a:cubicBezTo>
                  <a:cubicBezTo>
                    <a:pt x="130" y="17"/>
                    <a:pt x="128" y="14"/>
                    <a:pt x="128" y="10"/>
                  </a:cubicBezTo>
                  <a:cubicBezTo>
                    <a:pt x="131" y="4"/>
                    <a:pt x="135" y="1"/>
                    <a:pt x="141" y="0"/>
                  </a:cubicBezTo>
                  <a:cubicBezTo>
                    <a:pt x="144" y="1"/>
                    <a:pt x="146" y="3"/>
                    <a:pt x="148" y="5"/>
                  </a:cubicBezTo>
                  <a:cubicBezTo>
                    <a:pt x="149" y="8"/>
                    <a:pt x="150" y="10"/>
                    <a:pt x="150" y="13"/>
                  </a:cubicBezTo>
                  <a:cubicBezTo>
                    <a:pt x="152" y="20"/>
                    <a:pt x="156" y="23"/>
                    <a:pt x="162" y="26"/>
                  </a:cubicBezTo>
                  <a:cubicBezTo>
                    <a:pt x="167" y="28"/>
                    <a:pt x="173" y="29"/>
                    <a:pt x="176" y="35"/>
                  </a:cubicBezTo>
                  <a:cubicBezTo>
                    <a:pt x="177" y="39"/>
                    <a:pt x="176" y="42"/>
                    <a:pt x="174" y="46"/>
                  </a:cubicBezTo>
                  <a:cubicBezTo>
                    <a:pt x="161" y="40"/>
                    <a:pt x="153" y="46"/>
                    <a:pt x="149" y="56"/>
                  </a:cubicBezTo>
                  <a:cubicBezTo>
                    <a:pt x="135" y="89"/>
                    <a:pt x="123" y="95"/>
                    <a:pt x="88" y="85"/>
                  </a:cubicBezTo>
                  <a:cubicBezTo>
                    <a:pt x="89" y="104"/>
                    <a:pt x="92" y="124"/>
                    <a:pt x="74" y="138"/>
                  </a:cubicBezTo>
                  <a:cubicBezTo>
                    <a:pt x="60" y="147"/>
                    <a:pt x="49" y="140"/>
                    <a:pt x="39" y="132"/>
                  </a:cubicBezTo>
                  <a:cubicBezTo>
                    <a:pt x="30" y="124"/>
                    <a:pt x="21" y="136"/>
                    <a:pt x="12" y="132"/>
                  </a:cubicBezTo>
                  <a:cubicBezTo>
                    <a:pt x="11" y="131"/>
                    <a:pt x="11" y="130"/>
                    <a:pt x="10" y="130"/>
                  </a:cubicBezTo>
                  <a:close/>
                </a:path>
              </a:pathLst>
            </a:custGeom>
            <a:solidFill>
              <a:srgbClr val="333D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9"/>
            <p:cNvSpPr/>
            <p:nvPr/>
          </p:nvSpPr>
          <p:spPr>
            <a:xfrm>
              <a:off x="3501" y="1812"/>
              <a:ext cx="111" cy="56"/>
            </a:xfrm>
            <a:custGeom>
              <a:rect b="b" l="l" r="r" t="t"/>
              <a:pathLst>
                <a:path extrusionOk="0" h="86" w="171">
                  <a:moveTo>
                    <a:pt x="166" y="14"/>
                  </a:moveTo>
                  <a:cubicBezTo>
                    <a:pt x="171" y="31"/>
                    <a:pt x="171" y="47"/>
                    <a:pt x="153" y="57"/>
                  </a:cubicBezTo>
                  <a:cubicBezTo>
                    <a:pt x="139" y="65"/>
                    <a:pt x="148" y="76"/>
                    <a:pt x="150" y="86"/>
                  </a:cubicBezTo>
                  <a:cubicBezTo>
                    <a:pt x="136" y="83"/>
                    <a:pt x="136" y="83"/>
                    <a:pt x="123" y="38"/>
                  </a:cubicBezTo>
                  <a:cubicBezTo>
                    <a:pt x="117" y="45"/>
                    <a:pt x="113" y="50"/>
                    <a:pt x="108" y="55"/>
                  </a:cubicBezTo>
                  <a:cubicBezTo>
                    <a:pt x="101" y="64"/>
                    <a:pt x="95" y="62"/>
                    <a:pt x="86" y="56"/>
                  </a:cubicBezTo>
                  <a:cubicBezTo>
                    <a:pt x="75" y="48"/>
                    <a:pt x="62" y="37"/>
                    <a:pt x="54" y="61"/>
                  </a:cubicBezTo>
                  <a:cubicBezTo>
                    <a:pt x="52" y="67"/>
                    <a:pt x="43" y="72"/>
                    <a:pt x="38" y="69"/>
                  </a:cubicBezTo>
                  <a:cubicBezTo>
                    <a:pt x="25" y="59"/>
                    <a:pt x="15" y="63"/>
                    <a:pt x="5" y="72"/>
                  </a:cubicBezTo>
                  <a:cubicBezTo>
                    <a:pt x="0" y="57"/>
                    <a:pt x="27" y="62"/>
                    <a:pt x="18" y="46"/>
                  </a:cubicBezTo>
                  <a:cubicBezTo>
                    <a:pt x="19" y="34"/>
                    <a:pt x="25" y="25"/>
                    <a:pt x="32" y="16"/>
                  </a:cubicBezTo>
                  <a:cubicBezTo>
                    <a:pt x="37" y="12"/>
                    <a:pt x="43" y="11"/>
                    <a:pt x="47" y="17"/>
                  </a:cubicBezTo>
                  <a:cubicBezTo>
                    <a:pt x="49" y="21"/>
                    <a:pt x="49" y="25"/>
                    <a:pt x="49" y="30"/>
                  </a:cubicBezTo>
                  <a:cubicBezTo>
                    <a:pt x="54" y="26"/>
                    <a:pt x="54" y="13"/>
                    <a:pt x="65" y="18"/>
                  </a:cubicBezTo>
                  <a:cubicBezTo>
                    <a:pt x="67" y="19"/>
                    <a:pt x="68" y="20"/>
                    <a:pt x="69" y="22"/>
                  </a:cubicBezTo>
                  <a:cubicBezTo>
                    <a:pt x="83" y="23"/>
                    <a:pt x="96" y="25"/>
                    <a:pt x="106" y="13"/>
                  </a:cubicBezTo>
                  <a:cubicBezTo>
                    <a:pt x="110" y="8"/>
                    <a:pt x="117" y="5"/>
                    <a:pt x="121" y="10"/>
                  </a:cubicBezTo>
                  <a:cubicBezTo>
                    <a:pt x="134" y="23"/>
                    <a:pt x="145" y="16"/>
                    <a:pt x="156" y="9"/>
                  </a:cubicBezTo>
                  <a:cubicBezTo>
                    <a:pt x="164" y="5"/>
                    <a:pt x="169" y="0"/>
                    <a:pt x="166" y="14"/>
                  </a:cubicBezTo>
                  <a:close/>
                </a:path>
              </a:pathLst>
            </a:custGeom>
            <a:solidFill>
              <a:srgbClr val="141A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9"/>
            <p:cNvSpPr/>
            <p:nvPr/>
          </p:nvSpPr>
          <p:spPr>
            <a:xfrm>
              <a:off x="3621" y="1846"/>
              <a:ext cx="85" cy="61"/>
            </a:xfrm>
            <a:custGeom>
              <a:rect b="b" l="l" r="r" t="t"/>
              <a:pathLst>
                <a:path extrusionOk="0" h="94" w="131">
                  <a:moveTo>
                    <a:pt x="53" y="62"/>
                  </a:moveTo>
                  <a:cubicBezTo>
                    <a:pt x="43" y="65"/>
                    <a:pt x="39" y="86"/>
                    <a:pt x="23" y="72"/>
                  </a:cubicBezTo>
                  <a:cubicBezTo>
                    <a:pt x="23" y="72"/>
                    <a:pt x="20" y="73"/>
                    <a:pt x="20" y="74"/>
                  </a:cubicBezTo>
                  <a:cubicBezTo>
                    <a:pt x="8" y="94"/>
                    <a:pt x="5" y="78"/>
                    <a:pt x="0" y="69"/>
                  </a:cubicBezTo>
                  <a:cubicBezTo>
                    <a:pt x="1" y="66"/>
                    <a:pt x="1" y="62"/>
                    <a:pt x="2" y="58"/>
                  </a:cubicBezTo>
                  <a:cubicBezTo>
                    <a:pt x="10" y="51"/>
                    <a:pt x="6" y="36"/>
                    <a:pt x="19" y="30"/>
                  </a:cubicBezTo>
                  <a:cubicBezTo>
                    <a:pt x="26" y="26"/>
                    <a:pt x="30" y="25"/>
                    <a:pt x="36" y="29"/>
                  </a:cubicBezTo>
                  <a:cubicBezTo>
                    <a:pt x="60" y="36"/>
                    <a:pt x="52" y="16"/>
                    <a:pt x="55" y="6"/>
                  </a:cubicBezTo>
                  <a:cubicBezTo>
                    <a:pt x="57" y="3"/>
                    <a:pt x="60" y="1"/>
                    <a:pt x="64" y="0"/>
                  </a:cubicBezTo>
                  <a:cubicBezTo>
                    <a:pt x="75" y="1"/>
                    <a:pt x="84" y="6"/>
                    <a:pt x="83" y="18"/>
                  </a:cubicBezTo>
                  <a:cubicBezTo>
                    <a:pt x="86" y="20"/>
                    <a:pt x="87" y="19"/>
                    <a:pt x="87" y="18"/>
                  </a:cubicBezTo>
                  <a:cubicBezTo>
                    <a:pt x="91" y="3"/>
                    <a:pt x="99" y="0"/>
                    <a:pt x="112" y="8"/>
                  </a:cubicBezTo>
                  <a:cubicBezTo>
                    <a:pt x="116" y="10"/>
                    <a:pt x="119" y="14"/>
                    <a:pt x="122" y="17"/>
                  </a:cubicBezTo>
                  <a:cubicBezTo>
                    <a:pt x="124" y="30"/>
                    <a:pt x="131" y="43"/>
                    <a:pt x="113" y="50"/>
                  </a:cubicBezTo>
                  <a:cubicBezTo>
                    <a:pt x="112" y="54"/>
                    <a:pt x="114" y="59"/>
                    <a:pt x="109" y="61"/>
                  </a:cubicBezTo>
                  <a:cubicBezTo>
                    <a:pt x="97" y="56"/>
                    <a:pt x="98" y="69"/>
                    <a:pt x="92" y="73"/>
                  </a:cubicBezTo>
                  <a:cubicBezTo>
                    <a:pt x="91" y="73"/>
                    <a:pt x="90" y="73"/>
                    <a:pt x="89" y="73"/>
                  </a:cubicBezTo>
                  <a:cubicBezTo>
                    <a:pt x="80" y="62"/>
                    <a:pt x="66" y="61"/>
                    <a:pt x="53" y="62"/>
                  </a:cubicBezTo>
                  <a:close/>
                </a:path>
              </a:pathLst>
            </a:custGeom>
            <a:solidFill>
              <a:srgbClr val="52638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9"/>
            <p:cNvSpPr/>
            <p:nvPr/>
          </p:nvSpPr>
          <p:spPr>
            <a:xfrm>
              <a:off x="3544" y="1786"/>
              <a:ext cx="82" cy="49"/>
            </a:xfrm>
            <a:custGeom>
              <a:rect b="b" l="l" r="r" t="t"/>
              <a:pathLst>
                <a:path extrusionOk="0" h="75" w="126">
                  <a:moveTo>
                    <a:pt x="100" y="54"/>
                  </a:moveTo>
                  <a:cubicBezTo>
                    <a:pt x="99" y="52"/>
                    <a:pt x="98" y="51"/>
                    <a:pt x="98" y="49"/>
                  </a:cubicBezTo>
                  <a:cubicBezTo>
                    <a:pt x="88" y="72"/>
                    <a:pt x="65" y="54"/>
                    <a:pt x="52" y="65"/>
                  </a:cubicBezTo>
                  <a:cubicBezTo>
                    <a:pt x="47" y="59"/>
                    <a:pt x="58" y="55"/>
                    <a:pt x="52" y="52"/>
                  </a:cubicBezTo>
                  <a:cubicBezTo>
                    <a:pt x="47" y="49"/>
                    <a:pt x="42" y="54"/>
                    <a:pt x="41" y="59"/>
                  </a:cubicBezTo>
                  <a:cubicBezTo>
                    <a:pt x="39" y="64"/>
                    <a:pt x="40" y="69"/>
                    <a:pt x="35" y="71"/>
                  </a:cubicBezTo>
                  <a:cubicBezTo>
                    <a:pt x="27" y="75"/>
                    <a:pt x="34" y="63"/>
                    <a:pt x="28" y="64"/>
                  </a:cubicBezTo>
                  <a:cubicBezTo>
                    <a:pt x="23" y="65"/>
                    <a:pt x="17" y="67"/>
                    <a:pt x="12" y="70"/>
                  </a:cubicBezTo>
                  <a:cubicBezTo>
                    <a:pt x="2" y="75"/>
                    <a:pt x="1" y="70"/>
                    <a:pt x="0" y="62"/>
                  </a:cubicBezTo>
                  <a:cubicBezTo>
                    <a:pt x="1" y="56"/>
                    <a:pt x="4" y="49"/>
                    <a:pt x="10" y="50"/>
                  </a:cubicBezTo>
                  <a:cubicBezTo>
                    <a:pt x="30" y="52"/>
                    <a:pt x="35" y="43"/>
                    <a:pt x="33" y="26"/>
                  </a:cubicBezTo>
                  <a:cubicBezTo>
                    <a:pt x="32" y="23"/>
                    <a:pt x="34" y="21"/>
                    <a:pt x="36" y="18"/>
                  </a:cubicBezTo>
                  <a:cubicBezTo>
                    <a:pt x="50" y="22"/>
                    <a:pt x="44" y="1"/>
                    <a:pt x="56" y="2"/>
                  </a:cubicBezTo>
                  <a:cubicBezTo>
                    <a:pt x="55" y="12"/>
                    <a:pt x="71" y="11"/>
                    <a:pt x="69" y="22"/>
                  </a:cubicBezTo>
                  <a:cubicBezTo>
                    <a:pt x="69" y="22"/>
                    <a:pt x="74" y="25"/>
                    <a:pt x="75" y="24"/>
                  </a:cubicBezTo>
                  <a:cubicBezTo>
                    <a:pt x="77" y="23"/>
                    <a:pt x="78" y="20"/>
                    <a:pt x="78" y="18"/>
                  </a:cubicBezTo>
                  <a:cubicBezTo>
                    <a:pt x="79" y="13"/>
                    <a:pt x="74" y="9"/>
                    <a:pt x="77" y="4"/>
                  </a:cubicBezTo>
                  <a:cubicBezTo>
                    <a:pt x="86" y="0"/>
                    <a:pt x="81" y="20"/>
                    <a:pt x="92" y="14"/>
                  </a:cubicBezTo>
                  <a:cubicBezTo>
                    <a:pt x="100" y="18"/>
                    <a:pt x="102" y="33"/>
                    <a:pt x="115" y="26"/>
                  </a:cubicBezTo>
                  <a:cubicBezTo>
                    <a:pt x="117" y="24"/>
                    <a:pt x="120" y="21"/>
                    <a:pt x="123" y="22"/>
                  </a:cubicBezTo>
                  <a:cubicBezTo>
                    <a:pt x="126" y="23"/>
                    <a:pt x="126" y="27"/>
                    <a:pt x="124" y="30"/>
                  </a:cubicBezTo>
                  <a:cubicBezTo>
                    <a:pt x="106" y="28"/>
                    <a:pt x="109" y="47"/>
                    <a:pt x="100" y="54"/>
                  </a:cubicBezTo>
                  <a:close/>
                </a:path>
              </a:pathLst>
            </a:custGeom>
            <a:solidFill>
              <a:srgbClr val="27344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9"/>
            <p:cNvSpPr/>
            <p:nvPr/>
          </p:nvSpPr>
          <p:spPr>
            <a:xfrm>
              <a:off x="3622" y="1805"/>
              <a:ext cx="50" cy="79"/>
            </a:xfrm>
            <a:custGeom>
              <a:rect b="b" l="l" r="r" t="t"/>
              <a:pathLst>
                <a:path extrusionOk="0" h="121" w="78">
                  <a:moveTo>
                    <a:pt x="64" y="65"/>
                  </a:moveTo>
                  <a:cubicBezTo>
                    <a:pt x="61" y="66"/>
                    <a:pt x="59" y="68"/>
                    <a:pt x="56" y="69"/>
                  </a:cubicBezTo>
                  <a:cubicBezTo>
                    <a:pt x="44" y="64"/>
                    <a:pt x="42" y="71"/>
                    <a:pt x="42" y="80"/>
                  </a:cubicBezTo>
                  <a:cubicBezTo>
                    <a:pt x="43" y="88"/>
                    <a:pt x="42" y="95"/>
                    <a:pt x="32" y="97"/>
                  </a:cubicBezTo>
                  <a:cubicBezTo>
                    <a:pt x="17" y="91"/>
                    <a:pt x="12" y="102"/>
                    <a:pt x="10" y="112"/>
                  </a:cubicBezTo>
                  <a:cubicBezTo>
                    <a:pt x="9" y="119"/>
                    <a:pt x="6" y="120"/>
                    <a:pt x="1" y="121"/>
                  </a:cubicBezTo>
                  <a:cubicBezTo>
                    <a:pt x="2" y="115"/>
                    <a:pt x="3" y="109"/>
                    <a:pt x="4" y="102"/>
                  </a:cubicBezTo>
                  <a:cubicBezTo>
                    <a:pt x="5" y="94"/>
                    <a:pt x="2" y="85"/>
                    <a:pt x="16" y="85"/>
                  </a:cubicBezTo>
                  <a:cubicBezTo>
                    <a:pt x="18" y="85"/>
                    <a:pt x="22" y="78"/>
                    <a:pt x="22" y="74"/>
                  </a:cubicBezTo>
                  <a:cubicBezTo>
                    <a:pt x="22" y="69"/>
                    <a:pt x="15" y="70"/>
                    <a:pt x="13" y="70"/>
                  </a:cubicBezTo>
                  <a:cubicBezTo>
                    <a:pt x="1" y="72"/>
                    <a:pt x="0" y="64"/>
                    <a:pt x="1" y="56"/>
                  </a:cubicBezTo>
                  <a:cubicBezTo>
                    <a:pt x="4" y="41"/>
                    <a:pt x="8" y="27"/>
                    <a:pt x="12" y="13"/>
                  </a:cubicBezTo>
                  <a:cubicBezTo>
                    <a:pt x="17" y="2"/>
                    <a:pt x="25" y="0"/>
                    <a:pt x="36" y="5"/>
                  </a:cubicBezTo>
                  <a:cubicBezTo>
                    <a:pt x="36" y="6"/>
                    <a:pt x="36" y="8"/>
                    <a:pt x="36" y="9"/>
                  </a:cubicBezTo>
                  <a:cubicBezTo>
                    <a:pt x="38" y="17"/>
                    <a:pt x="32" y="20"/>
                    <a:pt x="28" y="24"/>
                  </a:cubicBezTo>
                  <a:cubicBezTo>
                    <a:pt x="32" y="32"/>
                    <a:pt x="33" y="39"/>
                    <a:pt x="29" y="47"/>
                  </a:cubicBezTo>
                  <a:cubicBezTo>
                    <a:pt x="28" y="50"/>
                    <a:pt x="27" y="54"/>
                    <a:pt x="32" y="55"/>
                  </a:cubicBezTo>
                  <a:cubicBezTo>
                    <a:pt x="35" y="56"/>
                    <a:pt x="38" y="53"/>
                    <a:pt x="37" y="49"/>
                  </a:cubicBezTo>
                  <a:cubicBezTo>
                    <a:pt x="35" y="39"/>
                    <a:pt x="44" y="36"/>
                    <a:pt x="51" y="28"/>
                  </a:cubicBezTo>
                  <a:cubicBezTo>
                    <a:pt x="50" y="36"/>
                    <a:pt x="49" y="41"/>
                    <a:pt x="48" y="45"/>
                  </a:cubicBezTo>
                  <a:cubicBezTo>
                    <a:pt x="57" y="51"/>
                    <a:pt x="72" y="39"/>
                    <a:pt x="78" y="55"/>
                  </a:cubicBezTo>
                  <a:cubicBezTo>
                    <a:pt x="77" y="64"/>
                    <a:pt x="73" y="69"/>
                    <a:pt x="64" y="65"/>
                  </a:cubicBezTo>
                  <a:close/>
                </a:path>
              </a:pathLst>
            </a:custGeom>
            <a:solidFill>
              <a:srgbClr val="2D3B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9"/>
            <p:cNvSpPr/>
            <p:nvPr/>
          </p:nvSpPr>
          <p:spPr>
            <a:xfrm>
              <a:off x="3618" y="1782"/>
              <a:ext cx="53" cy="31"/>
            </a:xfrm>
            <a:custGeom>
              <a:rect b="b" l="l" r="r" t="t"/>
              <a:pathLst>
                <a:path extrusionOk="0" h="48" w="81">
                  <a:moveTo>
                    <a:pt x="41" y="40"/>
                  </a:moveTo>
                  <a:cubicBezTo>
                    <a:pt x="33" y="42"/>
                    <a:pt x="23" y="41"/>
                    <a:pt x="17" y="48"/>
                  </a:cubicBezTo>
                  <a:cubicBezTo>
                    <a:pt x="14" y="44"/>
                    <a:pt x="11" y="40"/>
                    <a:pt x="9" y="36"/>
                  </a:cubicBezTo>
                  <a:cubicBezTo>
                    <a:pt x="9" y="27"/>
                    <a:pt x="4" y="31"/>
                    <a:pt x="0" y="32"/>
                  </a:cubicBezTo>
                  <a:cubicBezTo>
                    <a:pt x="2" y="25"/>
                    <a:pt x="3" y="19"/>
                    <a:pt x="5" y="12"/>
                  </a:cubicBezTo>
                  <a:cubicBezTo>
                    <a:pt x="9" y="11"/>
                    <a:pt x="13" y="11"/>
                    <a:pt x="17" y="9"/>
                  </a:cubicBezTo>
                  <a:cubicBezTo>
                    <a:pt x="20" y="9"/>
                    <a:pt x="22" y="8"/>
                    <a:pt x="25" y="8"/>
                  </a:cubicBezTo>
                  <a:cubicBezTo>
                    <a:pt x="32" y="0"/>
                    <a:pt x="42" y="8"/>
                    <a:pt x="49" y="4"/>
                  </a:cubicBezTo>
                  <a:cubicBezTo>
                    <a:pt x="52" y="3"/>
                    <a:pt x="54" y="0"/>
                    <a:pt x="57" y="4"/>
                  </a:cubicBezTo>
                  <a:cubicBezTo>
                    <a:pt x="59" y="9"/>
                    <a:pt x="64" y="12"/>
                    <a:pt x="69" y="14"/>
                  </a:cubicBezTo>
                  <a:cubicBezTo>
                    <a:pt x="81" y="18"/>
                    <a:pt x="80" y="26"/>
                    <a:pt x="76" y="36"/>
                  </a:cubicBezTo>
                  <a:cubicBezTo>
                    <a:pt x="65" y="42"/>
                    <a:pt x="52" y="34"/>
                    <a:pt x="41" y="40"/>
                  </a:cubicBezTo>
                  <a:close/>
                </a:path>
              </a:pathLst>
            </a:custGeom>
            <a:solidFill>
              <a:srgbClr val="1B21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9"/>
            <p:cNvSpPr/>
            <p:nvPr/>
          </p:nvSpPr>
          <p:spPr>
            <a:xfrm>
              <a:off x="3460" y="1837"/>
              <a:ext cx="44" cy="55"/>
            </a:xfrm>
            <a:custGeom>
              <a:rect b="b" l="l" r="r" t="t"/>
              <a:pathLst>
                <a:path extrusionOk="0" h="85" w="68">
                  <a:moveTo>
                    <a:pt x="61" y="64"/>
                  </a:moveTo>
                  <a:cubicBezTo>
                    <a:pt x="46" y="59"/>
                    <a:pt x="34" y="63"/>
                    <a:pt x="24" y="75"/>
                  </a:cubicBezTo>
                  <a:cubicBezTo>
                    <a:pt x="21" y="78"/>
                    <a:pt x="19" y="85"/>
                    <a:pt x="12" y="79"/>
                  </a:cubicBezTo>
                  <a:cubicBezTo>
                    <a:pt x="7" y="74"/>
                    <a:pt x="0" y="71"/>
                    <a:pt x="5" y="63"/>
                  </a:cubicBezTo>
                  <a:cubicBezTo>
                    <a:pt x="11" y="51"/>
                    <a:pt x="4" y="37"/>
                    <a:pt x="12" y="26"/>
                  </a:cubicBezTo>
                  <a:cubicBezTo>
                    <a:pt x="13" y="24"/>
                    <a:pt x="10" y="20"/>
                    <a:pt x="9" y="17"/>
                  </a:cubicBezTo>
                  <a:cubicBezTo>
                    <a:pt x="9" y="14"/>
                    <a:pt x="11" y="11"/>
                    <a:pt x="13" y="9"/>
                  </a:cubicBezTo>
                  <a:cubicBezTo>
                    <a:pt x="25" y="3"/>
                    <a:pt x="35" y="0"/>
                    <a:pt x="39" y="17"/>
                  </a:cubicBezTo>
                  <a:cubicBezTo>
                    <a:pt x="37" y="26"/>
                    <a:pt x="30" y="30"/>
                    <a:pt x="25" y="36"/>
                  </a:cubicBezTo>
                  <a:cubicBezTo>
                    <a:pt x="22" y="42"/>
                    <a:pt x="28" y="38"/>
                    <a:pt x="29" y="39"/>
                  </a:cubicBezTo>
                  <a:cubicBezTo>
                    <a:pt x="34" y="47"/>
                    <a:pt x="35" y="62"/>
                    <a:pt x="50" y="48"/>
                  </a:cubicBezTo>
                  <a:cubicBezTo>
                    <a:pt x="52" y="45"/>
                    <a:pt x="56" y="43"/>
                    <a:pt x="60" y="46"/>
                  </a:cubicBezTo>
                  <a:cubicBezTo>
                    <a:pt x="68" y="52"/>
                    <a:pt x="60" y="58"/>
                    <a:pt x="61" y="64"/>
                  </a:cubicBezTo>
                  <a:close/>
                </a:path>
              </a:pathLst>
            </a:custGeom>
            <a:solidFill>
              <a:srgbClr val="1B1F2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9"/>
            <p:cNvSpPr/>
            <p:nvPr/>
          </p:nvSpPr>
          <p:spPr>
            <a:xfrm>
              <a:off x="3463" y="1824"/>
              <a:ext cx="51" cy="29"/>
            </a:xfrm>
            <a:custGeom>
              <a:rect b="b" l="l" r="r" t="t"/>
              <a:pathLst>
                <a:path extrusionOk="0" h="45" w="78">
                  <a:moveTo>
                    <a:pt x="31" y="40"/>
                  </a:moveTo>
                  <a:cubicBezTo>
                    <a:pt x="29" y="22"/>
                    <a:pt x="17" y="30"/>
                    <a:pt x="8" y="32"/>
                  </a:cubicBezTo>
                  <a:cubicBezTo>
                    <a:pt x="0" y="34"/>
                    <a:pt x="0" y="29"/>
                    <a:pt x="1" y="24"/>
                  </a:cubicBezTo>
                  <a:cubicBezTo>
                    <a:pt x="1" y="19"/>
                    <a:pt x="5" y="17"/>
                    <a:pt x="10" y="15"/>
                  </a:cubicBezTo>
                  <a:cubicBezTo>
                    <a:pt x="16" y="13"/>
                    <a:pt x="23" y="18"/>
                    <a:pt x="29" y="16"/>
                  </a:cubicBezTo>
                  <a:cubicBezTo>
                    <a:pt x="34" y="13"/>
                    <a:pt x="53" y="5"/>
                    <a:pt x="59" y="5"/>
                  </a:cubicBezTo>
                  <a:cubicBezTo>
                    <a:pt x="65" y="3"/>
                    <a:pt x="71" y="0"/>
                    <a:pt x="74" y="7"/>
                  </a:cubicBezTo>
                  <a:cubicBezTo>
                    <a:pt x="78" y="13"/>
                    <a:pt x="72" y="16"/>
                    <a:pt x="69" y="20"/>
                  </a:cubicBezTo>
                  <a:cubicBezTo>
                    <a:pt x="66" y="24"/>
                    <a:pt x="61" y="25"/>
                    <a:pt x="59" y="29"/>
                  </a:cubicBezTo>
                  <a:cubicBezTo>
                    <a:pt x="56" y="45"/>
                    <a:pt x="43" y="39"/>
                    <a:pt x="34" y="40"/>
                  </a:cubicBezTo>
                  <a:cubicBezTo>
                    <a:pt x="33" y="40"/>
                    <a:pt x="32" y="40"/>
                    <a:pt x="31" y="40"/>
                  </a:cubicBezTo>
                  <a:close/>
                </a:path>
              </a:pathLst>
            </a:custGeom>
            <a:solidFill>
              <a:srgbClr val="2C38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9"/>
            <p:cNvSpPr/>
            <p:nvPr/>
          </p:nvSpPr>
          <p:spPr>
            <a:xfrm>
              <a:off x="3445" y="1822"/>
              <a:ext cx="39" cy="26"/>
            </a:xfrm>
            <a:custGeom>
              <a:rect b="b" l="l" r="r" t="t"/>
              <a:pathLst>
                <a:path extrusionOk="0" h="39" w="60">
                  <a:moveTo>
                    <a:pt x="59" y="22"/>
                  </a:moveTo>
                  <a:cubicBezTo>
                    <a:pt x="54" y="26"/>
                    <a:pt x="49" y="23"/>
                    <a:pt x="43" y="22"/>
                  </a:cubicBezTo>
                  <a:cubicBezTo>
                    <a:pt x="36" y="20"/>
                    <a:pt x="25" y="22"/>
                    <a:pt x="36" y="34"/>
                  </a:cubicBezTo>
                  <a:cubicBezTo>
                    <a:pt x="34" y="36"/>
                    <a:pt x="32" y="37"/>
                    <a:pt x="31" y="39"/>
                  </a:cubicBezTo>
                  <a:cubicBezTo>
                    <a:pt x="22" y="29"/>
                    <a:pt x="12" y="37"/>
                    <a:pt x="3" y="38"/>
                  </a:cubicBezTo>
                  <a:cubicBezTo>
                    <a:pt x="2" y="36"/>
                    <a:pt x="1" y="35"/>
                    <a:pt x="0" y="33"/>
                  </a:cubicBezTo>
                  <a:cubicBezTo>
                    <a:pt x="6" y="16"/>
                    <a:pt x="23" y="13"/>
                    <a:pt x="35" y="4"/>
                  </a:cubicBezTo>
                  <a:cubicBezTo>
                    <a:pt x="36" y="3"/>
                    <a:pt x="37" y="2"/>
                    <a:pt x="39" y="1"/>
                  </a:cubicBezTo>
                  <a:cubicBezTo>
                    <a:pt x="41" y="0"/>
                    <a:pt x="43" y="0"/>
                    <a:pt x="44" y="1"/>
                  </a:cubicBezTo>
                  <a:cubicBezTo>
                    <a:pt x="51" y="6"/>
                    <a:pt x="60" y="11"/>
                    <a:pt x="59" y="22"/>
                  </a:cubicBezTo>
                  <a:close/>
                </a:path>
              </a:pathLst>
            </a:custGeom>
            <a:solidFill>
              <a:srgbClr val="54618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9"/>
            <p:cNvSpPr/>
            <p:nvPr/>
          </p:nvSpPr>
          <p:spPr>
            <a:xfrm>
              <a:off x="3416" y="1828"/>
              <a:ext cx="31" cy="27"/>
            </a:xfrm>
            <a:custGeom>
              <a:rect b="b" l="l" r="r" t="t"/>
              <a:pathLst>
                <a:path extrusionOk="0" h="42" w="48">
                  <a:moveTo>
                    <a:pt x="47" y="25"/>
                  </a:moveTo>
                  <a:cubicBezTo>
                    <a:pt x="47" y="26"/>
                    <a:pt x="48" y="28"/>
                    <a:pt x="48" y="30"/>
                  </a:cubicBezTo>
                  <a:cubicBezTo>
                    <a:pt x="38" y="32"/>
                    <a:pt x="31" y="41"/>
                    <a:pt x="21" y="42"/>
                  </a:cubicBezTo>
                  <a:cubicBezTo>
                    <a:pt x="18" y="40"/>
                    <a:pt x="18" y="38"/>
                    <a:pt x="19" y="36"/>
                  </a:cubicBezTo>
                  <a:cubicBezTo>
                    <a:pt x="22" y="20"/>
                    <a:pt x="10" y="13"/>
                    <a:pt x="0" y="6"/>
                  </a:cubicBezTo>
                  <a:cubicBezTo>
                    <a:pt x="11" y="0"/>
                    <a:pt x="21" y="14"/>
                    <a:pt x="32" y="6"/>
                  </a:cubicBezTo>
                  <a:cubicBezTo>
                    <a:pt x="36" y="9"/>
                    <a:pt x="38" y="13"/>
                    <a:pt x="42" y="17"/>
                  </a:cubicBezTo>
                  <a:cubicBezTo>
                    <a:pt x="44" y="19"/>
                    <a:pt x="45" y="22"/>
                    <a:pt x="47" y="25"/>
                  </a:cubicBezTo>
                  <a:close/>
                </a:path>
              </a:pathLst>
            </a:custGeom>
            <a:solidFill>
              <a:srgbClr val="46527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9"/>
            <p:cNvSpPr/>
            <p:nvPr/>
          </p:nvSpPr>
          <p:spPr>
            <a:xfrm>
              <a:off x="3493" y="1818"/>
              <a:ext cx="30" cy="28"/>
            </a:xfrm>
            <a:custGeom>
              <a:rect b="b" l="l" r="r" t="t"/>
              <a:pathLst>
                <a:path extrusionOk="0" h="42" w="47">
                  <a:moveTo>
                    <a:pt x="14" y="37"/>
                  </a:moveTo>
                  <a:cubicBezTo>
                    <a:pt x="16" y="32"/>
                    <a:pt x="19" y="28"/>
                    <a:pt x="21" y="23"/>
                  </a:cubicBezTo>
                  <a:cubicBezTo>
                    <a:pt x="23" y="20"/>
                    <a:pt x="30" y="20"/>
                    <a:pt x="27" y="15"/>
                  </a:cubicBezTo>
                  <a:cubicBezTo>
                    <a:pt x="23" y="10"/>
                    <a:pt x="18" y="17"/>
                    <a:pt x="14" y="16"/>
                  </a:cubicBezTo>
                  <a:cubicBezTo>
                    <a:pt x="5" y="14"/>
                    <a:pt x="0" y="10"/>
                    <a:pt x="12" y="5"/>
                  </a:cubicBezTo>
                  <a:cubicBezTo>
                    <a:pt x="22" y="0"/>
                    <a:pt x="32" y="1"/>
                    <a:pt x="43" y="5"/>
                  </a:cubicBezTo>
                  <a:cubicBezTo>
                    <a:pt x="45" y="5"/>
                    <a:pt x="46" y="7"/>
                    <a:pt x="47" y="9"/>
                  </a:cubicBezTo>
                  <a:cubicBezTo>
                    <a:pt x="39" y="17"/>
                    <a:pt x="39" y="29"/>
                    <a:pt x="30" y="36"/>
                  </a:cubicBezTo>
                  <a:cubicBezTo>
                    <a:pt x="25" y="42"/>
                    <a:pt x="19" y="34"/>
                    <a:pt x="14" y="37"/>
                  </a:cubicBezTo>
                  <a:close/>
                </a:path>
              </a:pathLst>
            </a:custGeom>
            <a:solidFill>
              <a:srgbClr val="485A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9"/>
            <p:cNvSpPr/>
            <p:nvPr/>
          </p:nvSpPr>
          <p:spPr>
            <a:xfrm>
              <a:off x="3479" y="1882"/>
              <a:ext cx="26" cy="23"/>
            </a:xfrm>
            <a:custGeom>
              <a:rect b="b" l="l" r="r" t="t"/>
              <a:pathLst>
                <a:path extrusionOk="0" h="36" w="39">
                  <a:moveTo>
                    <a:pt x="39" y="7"/>
                  </a:moveTo>
                  <a:cubicBezTo>
                    <a:pt x="29" y="7"/>
                    <a:pt x="22" y="11"/>
                    <a:pt x="18" y="21"/>
                  </a:cubicBezTo>
                  <a:cubicBezTo>
                    <a:pt x="17" y="28"/>
                    <a:pt x="12" y="36"/>
                    <a:pt x="6" y="32"/>
                  </a:cubicBezTo>
                  <a:cubicBezTo>
                    <a:pt x="0" y="28"/>
                    <a:pt x="1" y="18"/>
                    <a:pt x="5" y="12"/>
                  </a:cubicBezTo>
                  <a:cubicBezTo>
                    <a:pt x="10" y="1"/>
                    <a:pt x="21" y="3"/>
                    <a:pt x="31" y="2"/>
                  </a:cubicBezTo>
                  <a:cubicBezTo>
                    <a:pt x="35" y="0"/>
                    <a:pt x="39" y="0"/>
                    <a:pt x="39" y="7"/>
                  </a:cubicBezTo>
                  <a:close/>
                </a:path>
              </a:pathLst>
            </a:custGeom>
            <a:solidFill>
              <a:srgbClr val="3A3D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9"/>
            <p:cNvSpPr/>
            <p:nvPr/>
          </p:nvSpPr>
          <p:spPr>
            <a:xfrm>
              <a:off x="3335" y="1863"/>
              <a:ext cx="24" cy="21"/>
            </a:xfrm>
            <a:custGeom>
              <a:rect b="b" l="l" r="r" t="t"/>
              <a:pathLst>
                <a:path extrusionOk="0" h="32" w="38">
                  <a:moveTo>
                    <a:pt x="25" y="0"/>
                  </a:moveTo>
                  <a:cubicBezTo>
                    <a:pt x="29" y="2"/>
                    <a:pt x="34" y="5"/>
                    <a:pt x="38" y="7"/>
                  </a:cubicBezTo>
                  <a:cubicBezTo>
                    <a:pt x="34" y="8"/>
                    <a:pt x="26" y="7"/>
                    <a:pt x="26" y="11"/>
                  </a:cubicBezTo>
                  <a:cubicBezTo>
                    <a:pt x="24" y="32"/>
                    <a:pt x="10" y="22"/>
                    <a:pt x="0" y="23"/>
                  </a:cubicBezTo>
                  <a:cubicBezTo>
                    <a:pt x="3" y="10"/>
                    <a:pt x="22" y="13"/>
                    <a:pt x="25" y="0"/>
                  </a:cubicBezTo>
                  <a:close/>
                </a:path>
              </a:pathLst>
            </a:custGeom>
            <a:solidFill>
              <a:srgbClr val="2E30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9"/>
            <p:cNvSpPr/>
            <p:nvPr/>
          </p:nvSpPr>
          <p:spPr>
            <a:xfrm>
              <a:off x="3474" y="1850"/>
              <a:ext cx="14" cy="18"/>
            </a:xfrm>
            <a:custGeom>
              <a:rect b="b" l="l" r="r" t="t"/>
              <a:pathLst>
                <a:path extrusionOk="0" h="28" w="22">
                  <a:moveTo>
                    <a:pt x="15" y="0"/>
                  </a:moveTo>
                  <a:cubicBezTo>
                    <a:pt x="16" y="0"/>
                    <a:pt x="17" y="0"/>
                    <a:pt x="18" y="0"/>
                  </a:cubicBezTo>
                  <a:cubicBezTo>
                    <a:pt x="22" y="11"/>
                    <a:pt x="15" y="16"/>
                    <a:pt x="7" y="19"/>
                  </a:cubicBezTo>
                  <a:cubicBezTo>
                    <a:pt x="4" y="17"/>
                    <a:pt x="0" y="28"/>
                    <a:pt x="0" y="18"/>
                  </a:cubicBezTo>
                  <a:cubicBezTo>
                    <a:pt x="0" y="9"/>
                    <a:pt x="7" y="4"/>
                    <a:pt x="15" y="0"/>
                  </a:cubicBezTo>
                  <a:close/>
                </a:path>
              </a:pathLst>
            </a:custGeom>
            <a:solidFill>
              <a:srgbClr val="48547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3417" y="1851"/>
              <a:ext cx="13" cy="14"/>
            </a:xfrm>
            <a:custGeom>
              <a:rect b="b" l="l" r="r" t="t"/>
              <a:pathLst>
                <a:path extrusionOk="0" h="22" w="20">
                  <a:moveTo>
                    <a:pt x="18" y="0"/>
                  </a:moveTo>
                  <a:cubicBezTo>
                    <a:pt x="19" y="2"/>
                    <a:pt x="19" y="4"/>
                    <a:pt x="20" y="6"/>
                  </a:cubicBezTo>
                  <a:cubicBezTo>
                    <a:pt x="18" y="12"/>
                    <a:pt x="17" y="18"/>
                    <a:pt x="11" y="22"/>
                  </a:cubicBezTo>
                  <a:cubicBezTo>
                    <a:pt x="3" y="21"/>
                    <a:pt x="0" y="17"/>
                    <a:pt x="2" y="9"/>
                  </a:cubicBezTo>
                  <a:cubicBezTo>
                    <a:pt x="6" y="4"/>
                    <a:pt x="12" y="1"/>
                    <a:pt x="18" y="0"/>
                  </a:cubicBezTo>
                  <a:close/>
                </a:path>
              </a:pathLst>
            </a:custGeom>
            <a:solidFill>
              <a:srgbClr val="9370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9"/>
            <p:cNvSpPr/>
            <p:nvPr/>
          </p:nvSpPr>
          <p:spPr>
            <a:xfrm>
              <a:off x="3499" y="1877"/>
              <a:ext cx="17" cy="14"/>
            </a:xfrm>
            <a:custGeom>
              <a:rect b="b" l="l" r="r" t="t"/>
              <a:pathLst>
                <a:path extrusionOk="0" h="21" w="26">
                  <a:moveTo>
                    <a:pt x="8" y="14"/>
                  </a:moveTo>
                  <a:cubicBezTo>
                    <a:pt x="6" y="10"/>
                    <a:pt x="3" y="10"/>
                    <a:pt x="0" y="9"/>
                  </a:cubicBezTo>
                  <a:cubicBezTo>
                    <a:pt x="0" y="7"/>
                    <a:pt x="0" y="4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0"/>
                    <a:pt x="14" y="5"/>
                    <a:pt x="20" y="1"/>
                  </a:cubicBezTo>
                  <a:cubicBezTo>
                    <a:pt x="24" y="0"/>
                    <a:pt x="25" y="2"/>
                    <a:pt x="24" y="5"/>
                  </a:cubicBezTo>
                  <a:cubicBezTo>
                    <a:pt x="26" y="21"/>
                    <a:pt x="14" y="12"/>
                    <a:pt x="8" y="14"/>
                  </a:cubicBezTo>
                  <a:close/>
                </a:path>
              </a:pathLst>
            </a:custGeom>
            <a:solidFill>
              <a:srgbClr val="1B1F2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9"/>
            <p:cNvSpPr/>
            <p:nvPr/>
          </p:nvSpPr>
          <p:spPr>
            <a:xfrm>
              <a:off x="3361" y="1863"/>
              <a:ext cx="24" cy="11"/>
            </a:xfrm>
            <a:custGeom>
              <a:rect b="b" l="l" r="r" t="t"/>
              <a:pathLst>
                <a:path extrusionOk="0" h="17" w="37">
                  <a:moveTo>
                    <a:pt x="0" y="7"/>
                  </a:moveTo>
                  <a:cubicBezTo>
                    <a:pt x="14" y="0"/>
                    <a:pt x="24" y="14"/>
                    <a:pt x="37" y="13"/>
                  </a:cubicBezTo>
                  <a:cubicBezTo>
                    <a:pt x="36" y="16"/>
                    <a:pt x="33" y="16"/>
                    <a:pt x="31" y="17"/>
                  </a:cubicBezTo>
                  <a:cubicBezTo>
                    <a:pt x="20" y="16"/>
                    <a:pt x="10" y="11"/>
                    <a:pt x="0" y="7"/>
                  </a:cubicBezTo>
                  <a:close/>
                </a:path>
              </a:pathLst>
            </a:custGeom>
            <a:solidFill>
              <a:srgbClr val="DEA8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9"/>
            <p:cNvSpPr/>
            <p:nvPr/>
          </p:nvSpPr>
          <p:spPr>
            <a:xfrm>
              <a:off x="3512" y="1874"/>
              <a:ext cx="15" cy="8"/>
            </a:xfrm>
            <a:custGeom>
              <a:rect b="b" l="l" r="r" t="t"/>
              <a:pathLst>
                <a:path extrusionOk="0" h="12" w="22">
                  <a:moveTo>
                    <a:pt x="4" y="9"/>
                  </a:moveTo>
                  <a:cubicBezTo>
                    <a:pt x="3" y="8"/>
                    <a:pt x="2" y="7"/>
                    <a:pt x="0" y="5"/>
                  </a:cubicBezTo>
                  <a:cubicBezTo>
                    <a:pt x="7" y="0"/>
                    <a:pt x="14" y="1"/>
                    <a:pt x="22" y="3"/>
                  </a:cubicBezTo>
                  <a:cubicBezTo>
                    <a:pt x="17" y="12"/>
                    <a:pt x="10" y="10"/>
                    <a:pt x="4" y="9"/>
                  </a:cubicBezTo>
                  <a:close/>
                </a:path>
              </a:pathLst>
            </a:custGeom>
            <a:solidFill>
              <a:srgbClr val="49516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9"/>
            <p:cNvSpPr/>
            <p:nvPr/>
          </p:nvSpPr>
          <p:spPr>
            <a:xfrm>
              <a:off x="4047" y="1849"/>
              <a:ext cx="64" cy="70"/>
            </a:xfrm>
            <a:custGeom>
              <a:rect b="b" l="l" r="r" t="t"/>
              <a:pathLst>
                <a:path extrusionOk="0" h="108" w="98">
                  <a:moveTo>
                    <a:pt x="94" y="37"/>
                  </a:moveTo>
                  <a:cubicBezTo>
                    <a:pt x="97" y="53"/>
                    <a:pt x="82" y="70"/>
                    <a:pt x="97" y="86"/>
                  </a:cubicBezTo>
                  <a:cubicBezTo>
                    <a:pt x="98" y="87"/>
                    <a:pt x="96" y="92"/>
                    <a:pt x="94" y="95"/>
                  </a:cubicBezTo>
                  <a:cubicBezTo>
                    <a:pt x="93" y="100"/>
                    <a:pt x="92" y="108"/>
                    <a:pt x="84" y="108"/>
                  </a:cubicBezTo>
                  <a:cubicBezTo>
                    <a:pt x="76" y="107"/>
                    <a:pt x="80" y="98"/>
                    <a:pt x="77" y="93"/>
                  </a:cubicBezTo>
                  <a:cubicBezTo>
                    <a:pt x="73" y="88"/>
                    <a:pt x="83" y="79"/>
                    <a:pt x="74" y="76"/>
                  </a:cubicBezTo>
                  <a:cubicBezTo>
                    <a:pt x="66" y="73"/>
                    <a:pt x="60" y="81"/>
                    <a:pt x="55" y="86"/>
                  </a:cubicBezTo>
                  <a:cubicBezTo>
                    <a:pt x="42" y="100"/>
                    <a:pt x="29" y="92"/>
                    <a:pt x="15" y="86"/>
                  </a:cubicBezTo>
                  <a:cubicBezTo>
                    <a:pt x="0" y="79"/>
                    <a:pt x="10" y="69"/>
                    <a:pt x="9" y="61"/>
                  </a:cubicBezTo>
                  <a:cubicBezTo>
                    <a:pt x="8" y="54"/>
                    <a:pt x="10" y="47"/>
                    <a:pt x="11" y="41"/>
                  </a:cubicBezTo>
                  <a:cubicBezTo>
                    <a:pt x="17" y="37"/>
                    <a:pt x="24" y="36"/>
                    <a:pt x="30" y="37"/>
                  </a:cubicBezTo>
                  <a:cubicBezTo>
                    <a:pt x="32" y="41"/>
                    <a:pt x="29" y="43"/>
                    <a:pt x="27" y="45"/>
                  </a:cubicBezTo>
                  <a:cubicBezTo>
                    <a:pt x="23" y="48"/>
                    <a:pt x="21" y="52"/>
                    <a:pt x="25" y="57"/>
                  </a:cubicBezTo>
                  <a:cubicBezTo>
                    <a:pt x="29" y="61"/>
                    <a:pt x="33" y="58"/>
                    <a:pt x="37" y="56"/>
                  </a:cubicBezTo>
                  <a:cubicBezTo>
                    <a:pt x="44" y="52"/>
                    <a:pt x="51" y="49"/>
                    <a:pt x="59" y="46"/>
                  </a:cubicBezTo>
                  <a:cubicBezTo>
                    <a:pt x="65" y="44"/>
                    <a:pt x="71" y="40"/>
                    <a:pt x="69" y="32"/>
                  </a:cubicBezTo>
                  <a:cubicBezTo>
                    <a:pt x="68" y="24"/>
                    <a:pt x="63" y="19"/>
                    <a:pt x="54" y="21"/>
                  </a:cubicBezTo>
                  <a:cubicBezTo>
                    <a:pt x="51" y="19"/>
                    <a:pt x="47" y="17"/>
                    <a:pt x="48" y="12"/>
                  </a:cubicBezTo>
                  <a:cubicBezTo>
                    <a:pt x="50" y="7"/>
                    <a:pt x="55" y="9"/>
                    <a:pt x="59" y="9"/>
                  </a:cubicBezTo>
                  <a:cubicBezTo>
                    <a:pt x="71" y="0"/>
                    <a:pt x="80" y="5"/>
                    <a:pt x="86" y="17"/>
                  </a:cubicBezTo>
                  <a:cubicBezTo>
                    <a:pt x="89" y="24"/>
                    <a:pt x="94" y="29"/>
                    <a:pt x="94" y="37"/>
                  </a:cubicBezTo>
                  <a:close/>
                </a:path>
              </a:pathLst>
            </a:custGeom>
            <a:solidFill>
              <a:srgbClr val="2E374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4022" y="1810"/>
              <a:ext cx="117" cy="63"/>
            </a:xfrm>
            <a:custGeom>
              <a:rect b="b" l="l" r="r" t="t"/>
              <a:pathLst>
                <a:path extrusionOk="0" h="97" w="179">
                  <a:moveTo>
                    <a:pt x="132" y="97"/>
                  </a:moveTo>
                  <a:cubicBezTo>
                    <a:pt x="127" y="94"/>
                    <a:pt x="122" y="90"/>
                    <a:pt x="121" y="84"/>
                  </a:cubicBezTo>
                  <a:cubicBezTo>
                    <a:pt x="119" y="69"/>
                    <a:pt x="109" y="68"/>
                    <a:pt x="97" y="69"/>
                  </a:cubicBezTo>
                  <a:cubicBezTo>
                    <a:pt x="99" y="56"/>
                    <a:pt x="77" y="25"/>
                    <a:pt x="62" y="26"/>
                  </a:cubicBezTo>
                  <a:cubicBezTo>
                    <a:pt x="48" y="26"/>
                    <a:pt x="37" y="21"/>
                    <a:pt x="26" y="16"/>
                  </a:cubicBezTo>
                  <a:cubicBezTo>
                    <a:pt x="22" y="14"/>
                    <a:pt x="19" y="13"/>
                    <a:pt x="14" y="14"/>
                  </a:cubicBezTo>
                  <a:cubicBezTo>
                    <a:pt x="0" y="18"/>
                    <a:pt x="0" y="11"/>
                    <a:pt x="5" y="0"/>
                  </a:cubicBezTo>
                  <a:cubicBezTo>
                    <a:pt x="21" y="15"/>
                    <a:pt x="43" y="6"/>
                    <a:pt x="61" y="13"/>
                  </a:cubicBezTo>
                  <a:cubicBezTo>
                    <a:pt x="79" y="13"/>
                    <a:pt x="94" y="18"/>
                    <a:pt x="108" y="30"/>
                  </a:cubicBezTo>
                  <a:cubicBezTo>
                    <a:pt x="108" y="31"/>
                    <a:pt x="108" y="32"/>
                    <a:pt x="109" y="33"/>
                  </a:cubicBezTo>
                  <a:cubicBezTo>
                    <a:pt x="108" y="41"/>
                    <a:pt x="113" y="45"/>
                    <a:pt x="121" y="44"/>
                  </a:cubicBezTo>
                  <a:cubicBezTo>
                    <a:pt x="133" y="44"/>
                    <a:pt x="146" y="48"/>
                    <a:pt x="158" y="47"/>
                  </a:cubicBezTo>
                  <a:cubicBezTo>
                    <a:pt x="176" y="46"/>
                    <a:pt x="179" y="53"/>
                    <a:pt x="177" y="68"/>
                  </a:cubicBezTo>
                  <a:cubicBezTo>
                    <a:pt x="176" y="71"/>
                    <a:pt x="177" y="74"/>
                    <a:pt x="177" y="76"/>
                  </a:cubicBezTo>
                  <a:cubicBezTo>
                    <a:pt x="177" y="76"/>
                    <a:pt x="176" y="77"/>
                    <a:pt x="176" y="77"/>
                  </a:cubicBezTo>
                  <a:cubicBezTo>
                    <a:pt x="170" y="78"/>
                    <a:pt x="168" y="74"/>
                    <a:pt x="167" y="69"/>
                  </a:cubicBezTo>
                  <a:cubicBezTo>
                    <a:pt x="163" y="53"/>
                    <a:pt x="149" y="57"/>
                    <a:pt x="138" y="56"/>
                  </a:cubicBezTo>
                  <a:cubicBezTo>
                    <a:pt x="130" y="56"/>
                    <a:pt x="132" y="64"/>
                    <a:pt x="132" y="70"/>
                  </a:cubicBezTo>
                  <a:cubicBezTo>
                    <a:pt x="132" y="79"/>
                    <a:pt x="138" y="88"/>
                    <a:pt x="133" y="97"/>
                  </a:cubicBezTo>
                  <a:lnTo>
                    <a:pt x="132" y="97"/>
                  </a:lnTo>
                  <a:close/>
                </a:path>
              </a:pathLst>
            </a:custGeom>
            <a:solidFill>
              <a:srgbClr val="1E24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3920" y="1839"/>
              <a:ext cx="66" cy="53"/>
            </a:xfrm>
            <a:custGeom>
              <a:rect b="b" l="l" r="r" t="t"/>
              <a:pathLst>
                <a:path extrusionOk="0" h="81" w="102">
                  <a:moveTo>
                    <a:pt x="90" y="0"/>
                  </a:moveTo>
                  <a:cubicBezTo>
                    <a:pt x="94" y="2"/>
                    <a:pt x="98" y="3"/>
                    <a:pt x="102" y="4"/>
                  </a:cubicBezTo>
                  <a:cubicBezTo>
                    <a:pt x="102" y="7"/>
                    <a:pt x="102" y="9"/>
                    <a:pt x="101" y="12"/>
                  </a:cubicBezTo>
                  <a:cubicBezTo>
                    <a:pt x="102" y="25"/>
                    <a:pt x="89" y="32"/>
                    <a:pt x="86" y="44"/>
                  </a:cubicBezTo>
                  <a:cubicBezTo>
                    <a:pt x="82" y="49"/>
                    <a:pt x="81" y="54"/>
                    <a:pt x="81" y="60"/>
                  </a:cubicBezTo>
                  <a:cubicBezTo>
                    <a:pt x="78" y="61"/>
                    <a:pt x="77" y="64"/>
                    <a:pt x="77" y="67"/>
                  </a:cubicBezTo>
                  <a:cubicBezTo>
                    <a:pt x="64" y="81"/>
                    <a:pt x="47" y="80"/>
                    <a:pt x="31" y="80"/>
                  </a:cubicBezTo>
                  <a:cubicBezTo>
                    <a:pt x="21" y="79"/>
                    <a:pt x="16" y="74"/>
                    <a:pt x="21" y="64"/>
                  </a:cubicBezTo>
                  <a:cubicBezTo>
                    <a:pt x="22" y="62"/>
                    <a:pt x="22" y="61"/>
                    <a:pt x="22" y="60"/>
                  </a:cubicBezTo>
                  <a:cubicBezTo>
                    <a:pt x="23" y="51"/>
                    <a:pt x="15" y="47"/>
                    <a:pt x="11" y="41"/>
                  </a:cubicBezTo>
                  <a:cubicBezTo>
                    <a:pt x="6" y="35"/>
                    <a:pt x="0" y="29"/>
                    <a:pt x="10" y="22"/>
                  </a:cubicBezTo>
                  <a:cubicBezTo>
                    <a:pt x="19" y="20"/>
                    <a:pt x="24" y="27"/>
                    <a:pt x="30" y="32"/>
                  </a:cubicBezTo>
                  <a:cubicBezTo>
                    <a:pt x="53" y="46"/>
                    <a:pt x="69" y="41"/>
                    <a:pt x="78" y="16"/>
                  </a:cubicBezTo>
                  <a:cubicBezTo>
                    <a:pt x="80" y="11"/>
                    <a:pt x="83" y="6"/>
                    <a:pt x="87" y="2"/>
                  </a:cubicBezTo>
                  <a:cubicBezTo>
                    <a:pt x="88" y="1"/>
                    <a:pt x="89" y="1"/>
                    <a:pt x="90" y="0"/>
                  </a:cubicBezTo>
                  <a:close/>
                </a:path>
              </a:pathLst>
            </a:custGeom>
            <a:solidFill>
              <a:srgbClr val="3F4C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9"/>
            <p:cNvSpPr/>
            <p:nvPr/>
          </p:nvSpPr>
          <p:spPr>
            <a:xfrm>
              <a:off x="4056" y="1856"/>
              <a:ext cx="45" cy="39"/>
            </a:xfrm>
            <a:custGeom>
              <a:rect b="b" l="l" r="r" t="t"/>
              <a:pathLst>
                <a:path extrusionOk="0" h="60" w="69">
                  <a:moveTo>
                    <a:pt x="40" y="11"/>
                  </a:moveTo>
                  <a:cubicBezTo>
                    <a:pt x="42" y="1"/>
                    <a:pt x="49" y="0"/>
                    <a:pt x="54" y="7"/>
                  </a:cubicBezTo>
                  <a:cubicBezTo>
                    <a:pt x="59" y="15"/>
                    <a:pt x="69" y="26"/>
                    <a:pt x="58" y="35"/>
                  </a:cubicBezTo>
                  <a:cubicBezTo>
                    <a:pt x="45" y="45"/>
                    <a:pt x="27" y="46"/>
                    <a:pt x="14" y="57"/>
                  </a:cubicBezTo>
                  <a:cubicBezTo>
                    <a:pt x="11" y="60"/>
                    <a:pt x="8" y="54"/>
                    <a:pt x="6" y="50"/>
                  </a:cubicBezTo>
                  <a:cubicBezTo>
                    <a:pt x="3" y="45"/>
                    <a:pt x="0" y="39"/>
                    <a:pt x="6" y="34"/>
                  </a:cubicBezTo>
                  <a:cubicBezTo>
                    <a:pt x="9" y="31"/>
                    <a:pt x="13" y="29"/>
                    <a:pt x="16" y="27"/>
                  </a:cubicBezTo>
                  <a:cubicBezTo>
                    <a:pt x="27" y="26"/>
                    <a:pt x="37" y="24"/>
                    <a:pt x="40" y="11"/>
                  </a:cubicBezTo>
                  <a:close/>
                </a:path>
              </a:pathLst>
            </a:custGeom>
            <a:solidFill>
              <a:srgbClr val="3C47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9"/>
            <p:cNvSpPr/>
            <p:nvPr/>
          </p:nvSpPr>
          <p:spPr>
            <a:xfrm>
              <a:off x="3833" y="1931"/>
              <a:ext cx="22" cy="18"/>
            </a:xfrm>
            <a:custGeom>
              <a:rect b="b" l="l" r="r" t="t"/>
              <a:pathLst>
                <a:path extrusionOk="0" h="27" w="33">
                  <a:moveTo>
                    <a:pt x="17" y="23"/>
                  </a:moveTo>
                  <a:cubicBezTo>
                    <a:pt x="11" y="21"/>
                    <a:pt x="0" y="27"/>
                    <a:pt x="0" y="15"/>
                  </a:cubicBezTo>
                  <a:cubicBezTo>
                    <a:pt x="0" y="8"/>
                    <a:pt x="7" y="0"/>
                    <a:pt x="14" y="1"/>
                  </a:cubicBezTo>
                  <a:cubicBezTo>
                    <a:pt x="23" y="1"/>
                    <a:pt x="33" y="8"/>
                    <a:pt x="33" y="17"/>
                  </a:cubicBezTo>
                  <a:cubicBezTo>
                    <a:pt x="33" y="26"/>
                    <a:pt x="23" y="21"/>
                    <a:pt x="17" y="23"/>
                  </a:cubicBezTo>
                  <a:close/>
                </a:path>
              </a:pathLst>
            </a:custGeom>
            <a:solidFill>
              <a:srgbClr val="1B22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9"/>
            <p:cNvSpPr/>
            <p:nvPr/>
          </p:nvSpPr>
          <p:spPr>
            <a:xfrm>
              <a:off x="3975" y="1847"/>
              <a:ext cx="19" cy="21"/>
            </a:xfrm>
            <a:custGeom>
              <a:rect b="b" l="l" r="r" t="t"/>
              <a:pathLst>
                <a:path extrusionOk="0" h="32" w="29">
                  <a:moveTo>
                    <a:pt x="1" y="32"/>
                  </a:moveTo>
                  <a:cubicBezTo>
                    <a:pt x="0" y="19"/>
                    <a:pt x="10" y="10"/>
                    <a:pt x="16" y="0"/>
                  </a:cubicBezTo>
                  <a:cubicBezTo>
                    <a:pt x="18" y="6"/>
                    <a:pt x="29" y="0"/>
                    <a:pt x="29" y="8"/>
                  </a:cubicBezTo>
                  <a:cubicBezTo>
                    <a:pt x="29" y="16"/>
                    <a:pt x="21" y="18"/>
                    <a:pt x="16" y="21"/>
                  </a:cubicBezTo>
                  <a:cubicBezTo>
                    <a:pt x="11" y="24"/>
                    <a:pt x="5" y="27"/>
                    <a:pt x="1" y="32"/>
                  </a:cubicBezTo>
                  <a:close/>
                </a:path>
              </a:pathLst>
            </a:custGeom>
            <a:solidFill>
              <a:srgbClr val="25334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3992" y="1795"/>
              <a:ext cx="20" cy="30"/>
            </a:xfrm>
            <a:custGeom>
              <a:rect b="b" l="l" r="r" t="t"/>
              <a:pathLst>
                <a:path extrusionOk="0" h="46" w="31">
                  <a:moveTo>
                    <a:pt x="7" y="23"/>
                  </a:moveTo>
                  <a:cubicBezTo>
                    <a:pt x="9" y="11"/>
                    <a:pt x="24" y="11"/>
                    <a:pt x="27" y="0"/>
                  </a:cubicBezTo>
                  <a:cubicBezTo>
                    <a:pt x="31" y="17"/>
                    <a:pt x="10" y="27"/>
                    <a:pt x="14" y="44"/>
                  </a:cubicBezTo>
                  <a:cubicBezTo>
                    <a:pt x="12" y="46"/>
                    <a:pt x="9" y="46"/>
                    <a:pt x="7" y="45"/>
                  </a:cubicBezTo>
                  <a:cubicBezTo>
                    <a:pt x="0" y="38"/>
                    <a:pt x="5" y="31"/>
                    <a:pt x="7" y="23"/>
                  </a:cubicBezTo>
                  <a:close/>
                </a:path>
              </a:pathLst>
            </a:custGeom>
            <a:solidFill>
              <a:srgbClr val="3745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3990" y="1823"/>
              <a:ext cx="18" cy="16"/>
            </a:xfrm>
            <a:custGeom>
              <a:rect b="b" l="l" r="r" t="t"/>
              <a:pathLst>
                <a:path extrusionOk="0" h="24" w="27">
                  <a:moveTo>
                    <a:pt x="10" y="1"/>
                  </a:moveTo>
                  <a:cubicBezTo>
                    <a:pt x="12" y="1"/>
                    <a:pt x="15" y="1"/>
                    <a:pt x="17" y="1"/>
                  </a:cubicBezTo>
                  <a:cubicBezTo>
                    <a:pt x="27" y="9"/>
                    <a:pt x="21" y="13"/>
                    <a:pt x="14" y="17"/>
                  </a:cubicBezTo>
                  <a:cubicBezTo>
                    <a:pt x="10" y="20"/>
                    <a:pt x="6" y="24"/>
                    <a:pt x="0" y="21"/>
                  </a:cubicBezTo>
                  <a:cubicBezTo>
                    <a:pt x="1" y="17"/>
                    <a:pt x="2" y="13"/>
                    <a:pt x="3" y="9"/>
                  </a:cubicBezTo>
                  <a:cubicBezTo>
                    <a:pt x="2" y="4"/>
                    <a:pt x="3" y="0"/>
                    <a:pt x="10" y="1"/>
                  </a:cubicBezTo>
                  <a:close/>
                </a:path>
              </a:pathLst>
            </a:custGeom>
            <a:solidFill>
              <a:srgbClr val="2837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3988" y="1834"/>
              <a:ext cx="11" cy="15"/>
            </a:xfrm>
            <a:custGeom>
              <a:rect b="b" l="l" r="r" t="t"/>
              <a:pathLst>
                <a:path extrusionOk="0" h="23" w="17">
                  <a:moveTo>
                    <a:pt x="3" y="4"/>
                  </a:moveTo>
                  <a:cubicBezTo>
                    <a:pt x="8" y="2"/>
                    <a:pt x="12" y="1"/>
                    <a:pt x="17" y="0"/>
                  </a:cubicBezTo>
                  <a:cubicBezTo>
                    <a:pt x="16" y="11"/>
                    <a:pt x="16" y="23"/>
                    <a:pt x="0" y="11"/>
                  </a:cubicBezTo>
                  <a:cubicBezTo>
                    <a:pt x="0" y="8"/>
                    <a:pt x="0" y="5"/>
                    <a:pt x="3" y="4"/>
                  </a:cubicBezTo>
                  <a:close/>
                </a:path>
              </a:pathLst>
            </a:custGeom>
            <a:solidFill>
              <a:srgbClr val="25334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3851" y="1857"/>
              <a:ext cx="88" cy="43"/>
            </a:xfrm>
            <a:custGeom>
              <a:rect b="b" l="l" r="r" t="t"/>
              <a:pathLst>
                <a:path extrusionOk="0" h="67" w="136">
                  <a:moveTo>
                    <a:pt x="120" y="13"/>
                  </a:moveTo>
                  <a:cubicBezTo>
                    <a:pt x="124" y="19"/>
                    <a:pt x="136" y="22"/>
                    <a:pt x="128" y="33"/>
                  </a:cubicBezTo>
                  <a:cubicBezTo>
                    <a:pt x="120" y="18"/>
                    <a:pt x="111" y="19"/>
                    <a:pt x="101" y="32"/>
                  </a:cubicBezTo>
                  <a:cubicBezTo>
                    <a:pt x="90" y="45"/>
                    <a:pt x="71" y="49"/>
                    <a:pt x="60" y="63"/>
                  </a:cubicBezTo>
                  <a:cubicBezTo>
                    <a:pt x="57" y="67"/>
                    <a:pt x="50" y="61"/>
                    <a:pt x="46" y="60"/>
                  </a:cubicBezTo>
                  <a:cubicBezTo>
                    <a:pt x="35" y="59"/>
                    <a:pt x="28" y="41"/>
                    <a:pt x="15" y="55"/>
                  </a:cubicBezTo>
                  <a:cubicBezTo>
                    <a:pt x="14" y="56"/>
                    <a:pt x="3" y="47"/>
                    <a:pt x="2" y="39"/>
                  </a:cubicBezTo>
                  <a:cubicBezTo>
                    <a:pt x="0" y="30"/>
                    <a:pt x="8" y="37"/>
                    <a:pt x="11" y="35"/>
                  </a:cubicBezTo>
                  <a:cubicBezTo>
                    <a:pt x="17" y="32"/>
                    <a:pt x="22" y="25"/>
                    <a:pt x="30" y="25"/>
                  </a:cubicBezTo>
                  <a:cubicBezTo>
                    <a:pt x="33" y="25"/>
                    <a:pt x="35" y="21"/>
                    <a:pt x="33" y="19"/>
                  </a:cubicBezTo>
                  <a:cubicBezTo>
                    <a:pt x="31" y="17"/>
                    <a:pt x="27" y="18"/>
                    <a:pt x="24" y="17"/>
                  </a:cubicBezTo>
                  <a:cubicBezTo>
                    <a:pt x="24" y="16"/>
                    <a:pt x="23" y="15"/>
                    <a:pt x="23" y="14"/>
                  </a:cubicBezTo>
                  <a:cubicBezTo>
                    <a:pt x="51" y="0"/>
                    <a:pt x="79" y="4"/>
                    <a:pt x="108" y="10"/>
                  </a:cubicBezTo>
                  <a:cubicBezTo>
                    <a:pt x="112" y="10"/>
                    <a:pt x="116" y="12"/>
                    <a:pt x="120" y="13"/>
                  </a:cubicBezTo>
                  <a:close/>
                </a:path>
              </a:pathLst>
            </a:custGeom>
            <a:solidFill>
              <a:srgbClr val="2D31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3726" y="1855"/>
              <a:ext cx="89" cy="34"/>
            </a:xfrm>
            <a:custGeom>
              <a:rect b="b" l="l" r="r" t="t"/>
              <a:pathLst>
                <a:path extrusionOk="0" h="53" w="137">
                  <a:moveTo>
                    <a:pt x="0" y="28"/>
                  </a:moveTo>
                  <a:cubicBezTo>
                    <a:pt x="0" y="24"/>
                    <a:pt x="0" y="20"/>
                    <a:pt x="0" y="16"/>
                  </a:cubicBezTo>
                  <a:cubicBezTo>
                    <a:pt x="9" y="6"/>
                    <a:pt x="23" y="9"/>
                    <a:pt x="33" y="7"/>
                  </a:cubicBezTo>
                  <a:cubicBezTo>
                    <a:pt x="48" y="5"/>
                    <a:pt x="64" y="0"/>
                    <a:pt x="80" y="3"/>
                  </a:cubicBezTo>
                  <a:cubicBezTo>
                    <a:pt x="88" y="13"/>
                    <a:pt x="94" y="22"/>
                    <a:pt x="110" y="15"/>
                  </a:cubicBezTo>
                  <a:cubicBezTo>
                    <a:pt x="116" y="12"/>
                    <a:pt x="128" y="11"/>
                    <a:pt x="136" y="18"/>
                  </a:cubicBezTo>
                  <a:cubicBezTo>
                    <a:pt x="137" y="20"/>
                    <a:pt x="137" y="22"/>
                    <a:pt x="136" y="24"/>
                  </a:cubicBezTo>
                  <a:cubicBezTo>
                    <a:pt x="125" y="42"/>
                    <a:pt x="106" y="35"/>
                    <a:pt x="90" y="39"/>
                  </a:cubicBezTo>
                  <a:cubicBezTo>
                    <a:pt x="80" y="42"/>
                    <a:pt x="68" y="53"/>
                    <a:pt x="61" y="35"/>
                  </a:cubicBezTo>
                  <a:cubicBezTo>
                    <a:pt x="60" y="34"/>
                    <a:pt x="57" y="33"/>
                    <a:pt x="55" y="34"/>
                  </a:cubicBezTo>
                  <a:cubicBezTo>
                    <a:pt x="33" y="37"/>
                    <a:pt x="33" y="38"/>
                    <a:pt x="13" y="24"/>
                  </a:cubicBezTo>
                  <a:cubicBezTo>
                    <a:pt x="6" y="19"/>
                    <a:pt x="4" y="27"/>
                    <a:pt x="0" y="28"/>
                  </a:cubicBezTo>
                  <a:close/>
                </a:path>
              </a:pathLst>
            </a:custGeom>
            <a:solidFill>
              <a:srgbClr val="2434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3603" y="1925"/>
              <a:ext cx="58" cy="41"/>
            </a:xfrm>
            <a:custGeom>
              <a:rect b="b" l="l" r="r" t="t"/>
              <a:pathLst>
                <a:path extrusionOk="0" h="63" w="88">
                  <a:moveTo>
                    <a:pt x="52" y="0"/>
                  </a:moveTo>
                  <a:cubicBezTo>
                    <a:pt x="64" y="4"/>
                    <a:pt x="73" y="16"/>
                    <a:pt x="88" y="12"/>
                  </a:cubicBezTo>
                  <a:cubicBezTo>
                    <a:pt x="86" y="19"/>
                    <a:pt x="75" y="19"/>
                    <a:pt x="76" y="28"/>
                  </a:cubicBezTo>
                  <a:cubicBezTo>
                    <a:pt x="76" y="32"/>
                    <a:pt x="74" y="39"/>
                    <a:pt x="73" y="38"/>
                  </a:cubicBezTo>
                  <a:cubicBezTo>
                    <a:pt x="52" y="25"/>
                    <a:pt x="53" y="63"/>
                    <a:pt x="33" y="53"/>
                  </a:cubicBezTo>
                  <a:cubicBezTo>
                    <a:pt x="23" y="48"/>
                    <a:pt x="24" y="46"/>
                    <a:pt x="30" y="39"/>
                  </a:cubicBezTo>
                  <a:cubicBezTo>
                    <a:pt x="33" y="37"/>
                    <a:pt x="44" y="40"/>
                    <a:pt x="36" y="30"/>
                  </a:cubicBezTo>
                  <a:cubicBezTo>
                    <a:pt x="32" y="25"/>
                    <a:pt x="28" y="16"/>
                    <a:pt x="19" y="21"/>
                  </a:cubicBezTo>
                  <a:cubicBezTo>
                    <a:pt x="12" y="26"/>
                    <a:pt x="8" y="25"/>
                    <a:pt x="0" y="17"/>
                  </a:cubicBezTo>
                  <a:cubicBezTo>
                    <a:pt x="15" y="22"/>
                    <a:pt x="15" y="7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5" y="15"/>
                    <a:pt x="43" y="4"/>
                    <a:pt x="52" y="0"/>
                  </a:cubicBezTo>
                  <a:close/>
                </a:path>
              </a:pathLst>
            </a:custGeom>
            <a:solidFill>
              <a:srgbClr val="2830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3926" y="1881"/>
              <a:ext cx="44" cy="27"/>
            </a:xfrm>
            <a:custGeom>
              <a:rect b="b" l="l" r="r" t="t"/>
              <a:pathLst>
                <a:path extrusionOk="0" h="41" w="68">
                  <a:moveTo>
                    <a:pt x="12" y="0"/>
                  </a:moveTo>
                  <a:cubicBezTo>
                    <a:pt x="13" y="7"/>
                    <a:pt x="14" y="13"/>
                    <a:pt x="23" y="11"/>
                  </a:cubicBezTo>
                  <a:cubicBezTo>
                    <a:pt x="38" y="9"/>
                    <a:pt x="54" y="10"/>
                    <a:pt x="68" y="3"/>
                  </a:cubicBezTo>
                  <a:cubicBezTo>
                    <a:pt x="65" y="10"/>
                    <a:pt x="61" y="16"/>
                    <a:pt x="58" y="22"/>
                  </a:cubicBezTo>
                  <a:cubicBezTo>
                    <a:pt x="53" y="32"/>
                    <a:pt x="38" y="41"/>
                    <a:pt x="36" y="40"/>
                  </a:cubicBezTo>
                  <a:cubicBezTo>
                    <a:pt x="24" y="30"/>
                    <a:pt x="7" y="25"/>
                    <a:pt x="2" y="9"/>
                  </a:cubicBezTo>
                  <a:cubicBezTo>
                    <a:pt x="0" y="2"/>
                    <a:pt x="7" y="0"/>
                    <a:pt x="12" y="0"/>
                  </a:cubicBezTo>
                  <a:close/>
                </a:path>
              </a:pathLst>
            </a:custGeom>
            <a:solidFill>
              <a:srgbClr val="2731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3813" y="1851"/>
              <a:ext cx="44" cy="20"/>
            </a:xfrm>
            <a:custGeom>
              <a:rect b="b" l="l" r="r" t="t"/>
              <a:pathLst>
                <a:path extrusionOk="0" h="30" w="68">
                  <a:moveTo>
                    <a:pt x="2" y="30"/>
                  </a:moveTo>
                  <a:cubicBezTo>
                    <a:pt x="2" y="28"/>
                    <a:pt x="2" y="27"/>
                    <a:pt x="2" y="26"/>
                  </a:cubicBezTo>
                  <a:cubicBezTo>
                    <a:pt x="1" y="25"/>
                    <a:pt x="0" y="23"/>
                    <a:pt x="1" y="22"/>
                  </a:cubicBezTo>
                  <a:cubicBezTo>
                    <a:pt x="1" y="21"/>
                    <a:pt x="1" y="20"/>
                    <a:pt x="1" y="20"/>
                  </a:cubicBezTo>
                  <a:cubicBezTo>
                    <a:pt x="14" y="14"/>
                    <a:pt x="26" y="8"/>
                    <a:pt x="38" y="0"/>
                  </a:cubicBezTo>
                  <a:cubicBezTo>
                    <a:pt x="45" y="0"/>
                    <a:pt x="51" y="1"/>
                    <a:pt x="58" y="3"/>
                  </a:cubicBezTo>
                  <a:cubicBezTo>
                    <a:pt x="62" y="6"/>
                    <a:pt x="66" y="9"/>
                    <a:pt x="68" y="14"/>
                  </a:cubicBezTo>
                  <a:cubicBezTo>
                    <a:pt x="68" y="17"/>
                    <a:pt x="68" y="20"/>
                    <a:pt x="67" y="22"/>
                  </a:cubicBezTo>
                  <a:cubicBezTo>
                    <a:pt x="51" y="21"/>
                    <a:pt x="37" y="27"/>
                    <a:pt x="22" y="29"/>
                  </a:cubicBezTo>
                  <a:cubicBezTo>
                    <a:pt x="15" y="29"/>
                    <a:pt x="8" y="30"/>
                    <a:pt x="2" y="30"/>
                  </a:cubicBezTo>
                  <a:close/>
                </a:path>
              </a:pathLst>
            </a:custGeom>
            <a:solidFill>
              <a:srgbClr val="3E4B6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3827" y="1859"/>
              <a:ext cx="40" cy="13"/>
            </a:xfrm>
            <a:custGeom>
              <a:rect b="b" l="l" r="r" t="t"/>
              <a:pathLst>
                <a:path extrusionOk="0" h="20" w="60">
                  <a:moveTo>
                    <a:pt x="0" y="16"/>
                  </a:moveTo>
                  <a:cubicBezTo>
                    <a:pt x="13" y="8"/>
                    <a:pt x="27" y="0"/>
                    <a:pt x="44" y="9"/>
                  </a:cubicBezTo>
                  <a:cubicBezTo>
                    <a:pt x="49" y="8"/>
                    <a:pt x="55" y="8"/>
                    <a:pt x="59" y="12"/>
                  </a:cubicBezTo>
                  <a:cubicBezTo>
                    <a:pt x="59" y="12"/>
                    <a:pt x="60" y="13"/>
                    <a:pt x="60" y="13"/>
                  </a:cubicBezTo>
                  <a:cubicBezTo>
                    <a:pt x="40" y="20"/>
                    <a:pt x="20" y="19"/>
                    <a:pt x="0" y="16"/>
                  </a:cubicBezTo>
                  <a:close/>
                </a:path>
              </a:pathLst>
            </a:custGeom>
            <a:solidFill>
              <a:srgbClr val="2D31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4102" y="1840"/>
              <a:ext cx="35" cy="42"/>
            </a:xfrm>
            <a:custGeom>
              <a:rect b="b" l="l" r="r" t="t"/>
              <a:pathLst>
                <a:path extrusionOk="0" h="64" w="54">
                  <a:moveTo>
                    <a:pt x="11" y="51"/>
                  </a:moveTo>
                  <a:cubicBezTo>
                    <a:pt x="9" y="46"/>
                    <a:pt x="8" y="42"/>
                    <a:pt x="7" y="37"/>
                  </a:cubicBezTo>
                  <a:cubicBezTo>
                    <a:pt x="0" y="3"/>
                    <a:pt x="3" y="0"/>
                    <a:pt x="39" y="7"/>
                  </a:cubicBezTo>
                  <a:cubicBezTo>
                    <a:pt x="46" y="8"/>
                    <a:pt x="52" y="11"/>
                    <a:pt x="49" y="20"/>
                  </a:cubicBezTo>
                  <a:cubicBezTo>
                    <a:pt x="48" y="25"/>
                    <a:pt x="50" y="29"/>
                    <a:pt x="54" y="31"/>
                  </a:cubicBezTo>
                  <a:cubicBezTo>
                    <a:pt x="53" y="59"/>
                    <a:pt x="43" y="64"/>
                    <a:pt x="18" y="52"/>
                  </a:cubicBezTo>
                  <a:cubicBezTo>
                    <a:pt x="16" y="51"/>
                    <a:pt x="13" y="51"/>
                    <a:pt x="11" y="51"/>
                  </a:cubicBezTo>
                  <a:close/>
                </a:path>
              </a:pathLst>
            </a:custGeom>
            <a:solidFill>
              <a:srgbClr val="0F1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4089" y="1810"/>
              <a:ext cx="61" cy="29"/>
            </a:xfrm>
            <a:custGeom>
              <a:rect b="b" l="l" r="r" t="t"/>
              <a:pathLst>
                <a:path extrusionOk="0" h="45" w="94">
                  <a:moveTo>
                    <a:pt x="51" y="21"/>
                  </a:moveTo>
                  <a:cubicBezTo>
                    <a:pt x="52" y="21"/>
                    <a:pt x="53" y="21"/>
                    <a:pt x="54" y="21"/>
                  </a:cubicBezTo>
                  <a:cubicBezTo>
                    <a:pt x="56" y="34"/>
                    <a:pt x="64" y="35"/>
                    <a:pt x="75" y="33"/>
                  </a:cubicBezTo>
                  <a:cubicBezTo>
                    <a:pt x="86" y="30"/>
                    <a:pt x="94" y="30"/>
                    <a:pt x="90" y="45"/>
                  </a:cubicBezTo>
                  <a:cubicBezTo>
                    <a:pt x="63" y="37"/>
                    <a:pt x="33" y="44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0" y="23"/>
                    <a:pt x="10" y="14"/>
                    <a:pt x="7" y="5"/>
                  </a:cubicBezTo>
                  <a:cubicBezTo>
                    <a:pt x="11" y="3"/>
                    <a:pt x="14" y="0"/>
                    <a:pt x="19" y="2"/>
                  </a:cubicBezTo>
                  <a:cubicBezTo>
                    <a:pt x="28" y="1"/>
                    <a:pt x="27" y="8"/>
                    <a:pt x="29" y="13"/>
                  </a:cubicBezTo>
                  <a:cubicBezTo>
                    <a:pt x="36" y="18"/>
                    <a:pt x="44" y="18"/>
                    <a:pt x="51" y="21"/>
                  </a:cubicBezTo>
                  <a:close/>
                </a:path>
              </a:pathLst>
            </a:custGeom>
            <a:solidFill>
              <a:srgbClr val="5C709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4137" y="1820"/>
              <a:ext cx="35" cy="23"/>
            </a:xfrm>
            <a:custGeom>
              <a:rect b="b" l="l" r="r" t="t"/>
              <a:pathLst>
                <a:path extrusionOk="0" h="36" w="53">
                  <a:moveTo>
                    <a:pt x="15" y="30"/>
                  </a:moveTo>
                  <a:cubicBezTo>
                    <a:pt x="15" y="20"/>
                    <a:pt x="7" y="19"/>
                    <a:pt x="0" y="18"/>
                  </a:cubicBezTo>
                  <a:cubicBezTo>
                    <a:pt x="0" y="15"/>
                    <a:pt x="0" y="12"/>
                    <a:pt x="4" y="10"/>
                  </a:cubicBezTo>
                  <a:cubicBezTo>
                    <a:pt x="9" y="0"/>
                    <a:pt x="18" y="0"/>
                    <a:pt x="27" y="2"/>
                  </a:cubicBezTo>
                  <a:cubicBezTo>
                    <a:pt x="37" y="2"/>
                    <a:pt x="41" y="10"/>
                    <a:pt x="47" y="14"/>
                  </a:cubicBezTo>
                  <a:cubicBezTo>
                    <a:pt x="46" y="22"/>
                    <a:pt x="53" y="35"/>
                    <a:pt x="36" y="34"/>
                  </a:cubicBezTo>
                  <a:cubicBezTo>
                    <a:pt x="28" y="36"/>
                    <a:pt x="21" y="34"/>
                    <a:pt x="15" y="30"/>
                  </a:cubicBezTo>
                  <a:close/>
                </a:path>
              </a:pathLst>
            </a:custGeom>
            <a:solidFill>
              <a:srgbClr val="7C8C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4025" y="1787"/>
              <a:ext cx="47" cy="29"/>
            </a:xfrm>
            <a:custGeom>
              <a:rect b="b" l="l" r="r" t="t"/>
              <a:pathLst>
                <a:path extrusionOk="0" h="45" w="72">
                  <a:moveTo>
                    <a:pt x="12" y="0"/>
                  </a:moveTo>
                  <a:cubicBezTo>
                    <a:pt x="17" y="5"/>
                    <a:pt x="13" y="17"/>
                    <a:pt x="21" y="18"/>
                  </a:cubicBezTo>
                  <a:cubicBezTo>
                    <a:pt x="26" y="18"/>
                    <a:pt x="37" y="18"/>
                    <a:pt x="39" y="8"/>
                  </a:cubicBezTo>
                  <a:cubicBezTo>
                    <a:pt x="47" y="16"/>
                    <a:pt x="60" y="19"/>
                    <a:pt x="64" y="31"/>
                  </a:cubicBezTo>
                  <a:cubicBezTo>
                    <a:pt x="72" y="43"/>
                    <a:pt x="66" y="45"/>
                    <a:pt x="55" y="44"/>
                  </a:cubicBezTo>
                  <a:cubicBezTo>
                    <a:pt x="44" y="43"/>
                    <a:pt x="35" y="24"/>
                    <a:pt x="21" y="38"/>
                  </a:cubicBezTo>
                  <a:cubicBezTo>
                    <a:pt x="19" y="31"/>
                    <a:pt x="0" y="37"/>
                    <a:pt x="9" y="20"/>
                  </a:cubicBezTo>
                  <a:cubicBezTo>
                    <a:pt x="12" y="16"/>
                    <a:pt x="7" y="7"/>
                    <a:pt x="12" y="0"/>
                  </a:cubicBezTo>
                  <a:close/>
                </a:path>
              </a:pathLst>
            </a:custGeom>
            <a:solidFill>
              <a:srgbClr val="607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9"/>
            <p:cNvSpPr/>
            <p:nvPr/>
          </p:nvSpPr>
          <p:spPr>
            <a:xfrm>
              <a:off x="4061" y="1807"/>
              <a:ext cx="39" cy="24"/>
            </a:xfrm>
            <a:custGeom>
              <a:rect b="b" l="l" r="r" t="t"/>
              <a:pathLst>
                <a:path extrusionOk="0" h="37" w="59">
                  <a:moveTo>
                    <a:pt x="0" y="13"/>
                  </a:moveTo>
                  <a:cubicBezTo>
                    <a:pt x="5" y="10"/>
                    <a:pt x="13" y="9"/>
                    <a:pt x="9" y="0"/>
                  </a:cubicBezTo>
                  <a:cubicBezTo>
                    <a:pt x="23" y="1"/>
                    <a:pt x="36" y="5"/>
                    <a:pt x="49" y="9"/>
                  </a:cubicBezTo>
                  <a:cubicBezTo>
                    <a:pt x="58" y="15"/>
                    <a:pt x="59" y="16"/>
                    <a:pt x="52" y="23"/>
                  </a:cubicBezTo>
                  <a:cubicBezTo>
                    <a:pt x="47" y="27"/>
                    <a:pt x="53" y="33"/>
                    <a:pt x="49" y="37"/>
                  </a:cubicBezTo>
                  <a:cubicBezTo>
                    <a:pt x="33" y="30"/>
                    <a:pt x="17" y="23"/>
                    <a:pt x="1" y="17"/>
                  </a:cubicBezTo>
                  <a:cubicBezTo>
                    <a:pt x="1" y="15"/>
                    <a:pt x="1" y="14"/>
                    <a:pt x="0" y="13"/>
                  </a:cubicBezTo>
                  <a:close/>
                </a:path>
              </a:pathLst>
            </a:custGeom>
            <a:solidFill>
              <a:srgbClr val="47587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4100" y="1808"/>
              <a:ext cx="21" cy="16"/>
            </a:xfrm>
            <a:custGeom>
              <a:rect b="b" l="l" r="r" t="t"/>
              <a:pathLst>
                <a:path extrusionOk="0" h="25" w="32">
                  <a:moveTo>
                    <a:pt x="5" y="20"/>
                  </a:moveTo>
                  <a:cubicBezTo>
                    <a:pt x="5" y="15"/>
                    <a:pt x="9" y="8"/>
                    <a:pt x="1" y="5"/>
                  </a:cubicBezTo>
                  <a:cubicBezTo>
                    <a:pt x="1" y="4"/>
                    <a:pt x="0" y="2"/>
                    <a:pt x="0" y="0"/>
                  </a:cubicBezTo>
                  <a:cubicBezTo>
                    <a:pt x="12" y="5"/>
                    <a:pt x="29" y="2"/>
                    <a:pt x="32" y="20"/>
                  </a:cubicBezTo>
                  <a:cubicBezTo>
                    <a:pt x="23" y="25"/>
                    <a:pt x="14" y="16"/>
                    <a:pt x="5" y="20"/>
                  </a:cubicBezTo>
                  <a:close/>
                </a:path>
              </a:pathLst>
            </a:custGeom>
            <a:solidFill>
              <a:srgbClr val="47587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4136" y="1812"/>
              <a:ext cx="19" cy="14"/>
            </a:xfrm>
            <a:custGeom>
              <a:rect b="b" l="l" r="r" t="t"/>
              <a:pathLst>
                <a:path extrusionOk="0" h="22" w="29">
                  <a:moveTo>
                    <a:pt x="29" y="14"/>
                  </a:moveTo>
                  <a:cubicBezTo>
                    <a:pt x="21" y="17"/>
                    <a:pt x="14" y="19"/>
                    <a:pt x="6" y="22"/>
                  </a:cubicBezTo>
                  <a:cubicBezTo>
                    <a:pt x="7" y="13"/>
                    <a:pt x="0" y="0"/>
                    <a:pt x="18" y="2"/>
                  </a:cubicBezTo>
                  <a:cubicBezTo>
                    <a:pt x="22" y="6"/>
                    <a:pt x="26" y="10"/>
                    <a:pt x="29" y="14"/>
                  </a:cubicBezTo>
                  <a:close/>
                </a:path>
              </a:pathLst>
            </a:custGeom>
            <a:solidFill>
              <a:srgbClr val="5C709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9"/>
            <p:cNvSpPr/>
            <p:nvPr/>
          </p:nvSpPr>
          <p:spPr>
            <a:xfrm>
              <a:off x="4104" y="1816"/>
              <a:ext cx="18" cy="12"/>
            </a:xfrm>
            <a:custGeom>
              <a:rect b="b" l="l" r="r" t="t"/>
              <a:pathLst>
                <a:path extrusionOk="0" h="18" w="28">
                  <a:moveTo>
                    <a:pt x="0" y="7"/>
                  </a:moveTo>
                  <a:cubicBezTo>
                    <a:pt x="9" y="0"/>
                    <a:pt x="18" y="4"/>
                    <a:pt x="27" y="7"/>
                  </a:cubicBezTo>
                  <a:cubicBezTo>
                    <a:pt x="27" y="8"/>
                    <a:pt x="28" y="10"/>
                    <a:pt x="28" y="11"/>
                  </a:cubicBezTo>
                  <a:cubicBezTo>
                    <a:pt x="18" y="18"/>
                    <a:pt x="9" y="10"/>
                    <a:pt x="0" y="7"/>
                  </a:cubicBezTo>
                  <a:close/>
                </a:path>
              </a:pathLst>
            </a:custGeom>
            <a:solidFill>
              <a:srgbClr val="2B3A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9"/>
            <p:cNvSpPr/>
            <p:nvPr/>
          </p:nvSpPr>
          <p:spPr>
            <a:xfrm>
              <a:off x="3650" y="1794"/>
              <a:ext cx="66" cy="56"/>
            </a:xfrm>
            <a:custGeom>
              <a:rect b="b" l="l" r="r" t="t"/>
              <a:pathLst>
                <a:path extrusionOk="0" h="85" w="102">
                  <a:moveTo>
                    <a:pt x="33" y="69"/>
                  </a:moveTo>
                  <a:cubicBezTo>
                    <a:pt x="25" y="68"/>
                    <a:pt x="18" y="63"/>
                    <a:pt x="9" y="68"/>
                  </a:cubicBezTo>
                  <a:cubicBezTo>
                    <a:pt x="4" y="70"/>
                    <a:pt x="0" y="67"/>
                    <a:pt x="5" y="61"/>
                  </a:cubicBezTo>
                  <a:cubicBezTo>
                    <a:pt x="34" y="53"/>
                    <a:pt x="51" y="27"/>
                    <a:pt x="73" y="9"/>
                  </a:cubicBezTo>
                  <a:cubicBezTo>
                    <a:pt x="84" y="0"/>
                    <a:pt x="92" y="9"/>
                    <a:pt x="101" y="13"/>
                  </a:cubicBezTo>
                  <a:cubicBezTo>
                    <a:pt x="102" y="20"/>
                    <a:pt x="97" y="22"/>
                    <a:pt x="92" y="22"/>
                  </a:cubicBezTo>
                  <a:cubicBezTo>
                    <a:pt x="86" y="22"/>
                    <a:pt x="81" y="23"/>
                    <a:pt x="77" y="27"/>
                  </a:cubicBezTo>
                  <a:cubicBezTo>
                    <a:pt x="73" y="32"/>
                    <a:pt x="70" y="37"/>
                    <a:pt x="72" y="43"/>
                  </a:cubicBezTo>
                  <a:cubicBezTo>
                    <a:pt x="73" y="50"/>
                    <a:pt x="80" y="49"/>
                    <a:pt x="85" y="49"/>
                  </a:cubicBezTo>
                  <a:cubicBezTo>
                    <a:pt x="89" y="49"/>
                    <a:pt x="93" y="49"/>
                    <a:pt x="96" y="51"/>
                  </a:cubicBezTo>
                  <a:cubicBezTo>
                    <a:pt x="97" y="62"/>
                    <a:pt x="90" y="69"/>
                    <a:pt x="84" y="77"/>
                  </a:cubicBezTo>
                  <a:cubicBezTo>
                    <a:pt x="80" y="79"/>
                    <a:pt x="77" y="82"/>
                    <a:pt x="73" y="85"/>
                  </a:cubicBezTo>
                  <a:cubicBezTo>
                    <a:pt x="69" y="78"/>
                    <a:pt x="68" y="66"/>
                    <a:pt x="54" y="73"/>
                  </a:cubicBezTo>
                  <a:cubicBezTo>
                    <a:pt x="48" y="76"/>
                    <a:pt x="40" y="72"/>
                    <a:pt x="33" y="69"/>
                  </a:cubicBezTo>
                  <a:close/>
                </a:path>
              </a:pathLst>
            </a:custGeom>
            <a:solidFill>
              <a:srgbClr val="19263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3640" y="1811"/>
              <a:ext cx="14" cy="12"/>
            </a:xfrm>
            <a:custGeom>
              <a:rect b="b" l="l" r="r" t="t"/>
              <a:pathLst>
                <a:path extrusionOk="0" h="19" w="21">
                  <a:moveTo>
                    <a:pt x="0" y="15"/>
                  </a:moveTo>
                  <a:cubicBezTo>
                    <a:pt x="0" y="9"/>
                    <a:pt x="5" y="5"/>
                    <a:pt x="8" y="0"/>
                  </a:cubicBezTo>
                  <a:cubicBezTo>
                    <a:pt x="11" y="4"/>
                    <a:pt x="21" y="2"/>
                    <a:pt x="18" y="11"/>
                  </a:cubicBezTo>
                  <a:cubicBezTo>
                    <a:pt x="14" y="19"/>
                    <a:pt x="7" y="18"/>
                    <a:pt x="0" y="15"/>
                  </a:cubicBezTo>
                  <a:close/>
                </a:path>
              </a:pathLst>
            </a:custGeom>
            <a:solidFill>
              <a:srgbClr val="5E6E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3645" y="1801"/>
              <a:ext cx="26" cy="10"/>
            </a:xfrm>
            <a:custGeom>
              <a:rect b="b" l="l" r="r" t="t"/>
              <a:pathLst>
                <a:path extrusionOk="0" h="15" w="39">
                  <a:moveTo>
                    <a:pt x="0" y="11"/>
                  </a:moveTo>
                  <a:cubicBezTo>
                    <a:pt x="11" y="0"/>
                    <a:pt x="24" y="9"/>
                    <a:pt x="35" y="7"/>
                  </a:cubicBezTo>
                  <a:cubicBezTo>
                    <a:pt x="36" y="9"/>
                    <a:pt x="39" y="15"/>
                    <a:pt x="35" y="13"/>
                  </a:cubicBezTo>
                  <a:cubicBezTo>
                    <a:pt x="23" y="9"/>
                    <a:pt x="11" y="14"/>
                    <a:pt x="0" y="11"/>
                  </a:cubicBezTo>
                  <a:close/>
                </a:path>
              </a:pathLst>
            </a:custGeom>
            <a:solidFill>
              <a:srgbClr val="2D3B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3693" y="1794"/>
              <a:ext cx="50" cy="37"/>
            </a:xfrm>
            <a:custGeom>
              <a:rect b="b" l="l" r="r" t="t"/>
              <a:pathLst>
                <a:path extrusionOk="0" h="57" w="77">
                  <a:moveTo>
                    <a:pt x="31" y="53"/>
                  </a:moveTo>
                  <a:cubicBezTo>
                    <a:pt x="27" y="53"/>
                    <a:pt x="24" y="52"/>
                    <a:pt x="21" y="53"/>
                  </a:cubicBezTo>
                  <a:cubicBezTo>
                    <a:pt x="10" y="56"/>
                    <a:pt x="0" y="57"/>
                    <a:pt x="0" y="40"/>
                  </a:cubicBezTo>
                  <a:cubicBezTo>
                    <a:pt x="1" y="27"/>
                    <a:pt x="11" y="14"/>
                    <a:pt x="24" y="17"/>
                  </a:cubicBezTo>
                  <a:cubicBezTo>
                    <a:pt x="31" y="18"/>
                    <a:pt x="33" y="18"/>
                    <a:pt x="35" y="13"/>
                  </a:cubicBezTo>
                  <a:cubicBezTo>
                    <a:pt x="35" y="8"/>
                    <a:pt x="38" y="5"/>
                    <a:pt x="43" y="5"/>
                  </a:cubicBezTo>
                  <a:cubicBezTo>
                    <a:pt x="54" y="6"/>
                    <a:pt x="66" y="0"/>
                    <a:pt x="76" y="8"/>
                  </a:cubicBezTo>
                  <a:cubicBezTo>
                    <a:pt x="77" y="16"/>
                    <a:pt x="64" y="19"/>
                    <a:pt x="67" y="29"/>
                  </a:cubicBezTo>
                  <a:cubicBezTo>
                    <a:pt x="69" y="38"/>
                    <a:pt x="61" y="41"/>
                    <a:pt x="57" y="47"/>
                  </a:cubicBezTo>
                  <a:cubicBezTo>
                    <a:pt x="55" y="49"/>
                    <a:pt x="53" y="51"/>
                    <a:pt x="51" y="52"/>
                  </a:cubicBezTo>
                  <a:cubicBezTo>
                    <a:pt x="46" y="56"/>
                    <a:pt x="41" y="57"/>
                    <a:pt x="35" y="56"/>
                  </a:cubicBezTo>
                  <a:cubicBezTo>
                    <a:pt x="33" y="55"/>
                    <a:pt x="32" y="54"/>
                    <a:pt x="31" y="53"/>
                  </a:cubicBezTo>
                  <a:close/>
                </a:path>
              </a:pathLst>
            </a:custGeom>
            <a:solidFill>
              <a:srgbClr val="091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3709" y="1769"/>
              <a:ext cx="66" cy="23"/>
            </a:xfrm>
            <a:custGeom>
              <a:rect b="b" l="l" r="r" t="t"/>
              <a:pathLst>
                <a:path extrusionOk="0" h="36" w="102">
                  <a:moveTo>
                    <a:pt x="38" y="0"/>
                  </a:moveTo>
                  <a:cubicBezTo>
                    <a:pt x="45" y="0"/>
                    <a:pt x="50" y="9"/>
                    <a:pt x="58" y="4"/>
                  </a:cubicBezTo>
                  <a:cubicBezTo>
                    <a:pt x="59" y="5"/>
                    <a:pt x="60" y="7"/>
                    <a:pt x="61" y="8"/>
                  </a:cubicBezTo>
                  <a:cubicBezTo>
                    <a:pt x="60" y="14"/>
                    <a:pt x="52" y="15"/>
                    <a:pt x="50" y="23"/>
                  </a:cubicBezTo>
                  <a:cubicBezTo>
                    <a:pt x="63" y="23"/>
                    <a:pt x="57" y="12"/>
                    <a:pt x="61" y="8"/>
                  </a:cubicBezTo>
                  <a:cubicBezTo>
                    <a:pt x="74" y="7"/>
                    <a:pt x="82" y="24"/>
                    <a:pt x="96" y="15"/>
                  </a:cubicBezTo>
                  <a:cubicBezTo>
                    <a:pt x="97" y="15"/>
                    <a:pt x="102" y="22"/>
                    <a:pt x="101" y="27"/>
                  </a:cubicBezTo>
                  <a:cubicBezTo>
                    <a:pt x="100" y="33"/>
                    <a:pt x="97" y="35"/>
                    <a:pt x="90" y="35"/>
                  </a:cubicBezTo>
                  <a:cubicBezTo>
                    <a:pt x="67" y="34"/>
                    <a:pt x="45" y="35"/>
                    <a:pt x="22" y="36"/>
                  </a:cubicBezTo>
                  <a:cubicBezTo>
                    <a:pt x="12" y="36"/>
                    <a:pt x="11" y="25"/>
                    <a:pt x="5" y="20"/>
                  </a:cubicBezTo>
                  <a:cubicBezTo>
                    <a:pt x="3" y="15"/>
                    <a:pt x="0" y="10"/>
                    <a:pt x="5" y="6"/>
                  </a:cubicBezTo>
                  <a:cubicBezTo>
                    <a:pt x="12" y="1"/>
                    <a:pt x="13" y="9"/>
                    <a:pt x="16" y="12"/>
                  </a:cubicBezTo>
                  <a:cubicBezTo>
                    <a:pt x="21" y="16"/>
                    <a:pt x="34" y="9"/>
                    <a:pt x="38" y="0"/>
                  </a:cubicBezTo>
                  <a:close/>
                </a:path>
              </a:pathLst>
            </a:custGeom>
            <a:solidFill>
              <a:srgbClr val="60677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3700" y="1756"/>
              <a:ext cx="37" cy="29"/>
            </a:xfrm>
            <a:custGeom>
              <a:rect b="b" l="l" r="r" t="t"/>
              <a:pathLst>
                <a:path extrusionOk="0" h="45" w="56">
                  <a:moveTo>
                    <a:pt x="51" y="20"/>
                  </a:moveTo>
                  <a:cubicBezTo>
                    <a:pt x="56" y="36"/>
                    <a:pt x="40" y="35"/>
                    <a:pt x="34" y="39"/>
                  </a:cubicBezTo>
                  <a:cubicBezTo>
                    <a:pt x="26" y="45"/>
                    <a:pt x="25" y="32"/>
                    <a:pt x="19" y="27"/>
                  </a:cubicBezTo>
                  <a:cubicBezTo>
                    <a:pt x="19" y="32"/>
                    <a:pt x="19" y="36"/>
                    <a:pt x="18" y="40"/>
                  </a:cubicBezTo>
                  <a:cubicBezTo>
                    <a:pt x="11" y="37"/>
                    <a:pt x="0" y="8"/>
                    <a:pt x="5" y="5"/>
                  </a:cubicBezTo>
                  <a:cubicBezTo>
                    <a:pt x="14" y="0"/>
                    <a:pt x="23" y="8"/>
                    <a:pt x="31" y="12"/>
                  </a:cubicBezTo>
                  <a:cubicBezTo>
                    <a:pt x="36" y="12"/>
                    <a:pt x="38" y="18"/>
                    <a:pt x="43" y="20"/>
                  </a:cubicBezTo>
                  <a:cubicBezTo>
                    <a:pt x="46" y="20"/>
                    <a:pt x="48" y="20"/>
                    <a:pt x="51" y="20"/>
                  </a:cubicBezTo>
                  <a:close/>
                </a:path>
              </a:pathLst>
            </a:custGeom>
            <a:solidFill>
              <a:srgbClr val="43536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3720" y="1761"/>
              <a:ext cx="10" cy="12"/>
            </a:xfrm>
            <a:custGeom>
              <a:rect b="b" l="l" r="r" t="t"/>
              <a:pathLst>
                <a:path extrusionOk="0" h="19" w="15">
                  <a:moveTo>
                    <a:pt x="13" y="12"/>
                  </a:moveTo>
                  <a:cubicBezTo>
                    <a:pt x="14" y="13"/>
                    <a:pt x="15" y="15"/>
                    <a:pt x="14" y="17"/>
                  </a:cubicBezTo>
                  <a:cubicBezTo>
                    <a:pt x="14" y="19"/>
                    <a:pt x="10" y="19"/>
                    <a:pt x="11" y="18"/>
                  </a:cubicBezTo>
                  <a:cubicBezTo>
                    <a:pt x="11" y="10"/>
                    <a:pt x="0" y="11"/>
                    <a:pt x="1" y="4"/>
                  </a:cubicBezTo>
                  <a:cubicBezTo>
                    <a:pt x="2" y="2"/>
                    <a:pt x="4" y="1"/>
                    <a:pt x="5" y="0"/>
                  </a:cubicBezTo>
                  <a:cubicBezTo>
                    <a:pt x="12" y="0"/>
                    <a:pt x="13" y="6"/>
                    <a:pt x="13" y="12"/>
                  </a:cubicBezTo>
                  <a:close/>
                </a:path>
              </a:pathLst>
            </a:custGeom>
            <a:solidFill>
              <a:srgbClr val="60677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3618" y="1775"/>
              <a:ext cx="12" cy="20"/>
            </a:xfrm>
            <a:custGeom>
              <a:rect b="b" l="l" r="r" t="t"/>
              <a:pathLst>
                <a:path extrusionOk="0" h="30" w="17">
                  <a:moveTo>
                    <a:pt x="17" y="19"/>
                  </a:moveTo>
                  <a:cubicBezTo>
                    <a:pt x="16" y="30"/>
                    <a:pt x="11" y="28"/>
                    <a:pt x="5" y="22"/>
                  </a:cubicBezTo>
                  <a:cubicBezTo>
                    <a:pt x="6" y="18"/>
                    <a:pt x="9" y="16"/>
                    <a:pt x="6" y="10"/>
                  </a:cubicBezTo>
                  <a:cubicBezTo>
                    <a:pt x="0" y="0"/>
                    <a:pt x="9" y="5"/>
                    <a:pt x="12" y="6"/>
                  </a:cubicBezTo>
                  <a:cubicBezTo>
                    <a:pt x="14" y="10"/>
                    <a:pt x="15" y="15"/>
                    <a:pt x="17" y="19"/>
                  </a:cubicBezTo>
                  <a:close/>
                </a:path>
              </a:pathLst>
            </a:custGeom>
            <a:solidFill>
              <a:srgbClr val="27344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3532" y="1792"/>
              <a:ext cx="38" cy="36"/>
            </a:xfrm>
            <a:custGeom>
              <a:rect b="b" l="l" r="r" t="t"/>
              <a:pathLst>
                <a:path extrusionOk="0" h="55" w="58">
                  <a:moveTo>
                    <a:pt x="54" y="9"/>
                  </a:moveTo>
                  <a:cubicBezTo>
                    <a:pt x="54" y="15"/>
                    <a:pt x="55" y="20"/>
                    <a:pt x="56" y="25"/>
                  </a:cubicBezTo>
                  <a:cubicBezTo>
                    <a:pt x="58" y="38"/>
                    <a:pt x="42" y="55"/>
                    <a:pt x="34" y="48"/>
                  </a:cubicBezTo>
                  <a:cubicBezTo>
                    <a:pt x="22" y="38"/>
                    <a:pt x="24" y="55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5" y="44"/>
                    <a:pt x="3" y="45"/>
                    <a:pt x="0" y="36"/>
                  </a:cubicBezTo>
                  <a:cubicBezTo>
                    <a:pt x="0" y="27"/>
                    <a:pt x="3" y="20"/>
                    <a:pt x="14" y="22"/>
                  </a:cubicBezTo>
                  <a:cubicBezTo>
                    <a:pt x="25" y="28"/>
                    <a:pt x="22" y="16"/>
                    <a:pt x="26" y="12"/>
                  </a:cubicBezTo>
                  <a:cubicBezTo>
                    <a:pt x="29" y="9"/>
                    <a:pt x="29" y="0"/>
                    <a:pt x="38" y="5"/>
                  </a:cubicBezTo>
                  <a:cubicBezTo>
                    <a:pt x="39" y="21"/>
                    <a:pt x="47" y="11"/>
                    <a:pt x="54" y="9"/>
                  </a:cubicBezTo>
                  <a:close/>
                </a:path>
              </a:pathLst>
            </a:custGeom>
            <a:solidFill>
              <a:srgbClr val="1A243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3629" y="1774"/>
              <a:ext cx="21" cy="20"/>
            </a:xfrm>
            <a:custGeom>
              <a:rect b="b" l="l" r="r" t="t"/>
              <a:pathLst>
                <a:path extrusionOk="0" h="31" w="33">
                  <a:moveTo>
                    <a:pt x="33" y="16"/>
                  </a:moveTo>
                  <a:cubicBezTo>
                    <a:pt x="27" y="31"/>
                    <a:pt x="16" y="14"/>
                    <a:pt x="9" y="20"/>
                  </a:cubicBezTo>
                  <a:cubicBezTo>
                    <a:pt x="19" y="16"/>
                    <a:pt x="0" y="1"/>
                    <a:pt x="17" y="0"/>
                  </a:cubicBezTo>
                  <a:cubicBezTo>
                    <a:pt x="19" y="9"/>
                    <a:pt x="26" y="13"/>
                    <a:pt x="33" y="16"/>
                  </a:cubicBezTo>
                  <a:close/>
                </a:path>
              </a:pathLst>
            </a:custGeom>
            <a:solidFill>
              <a:srgbClr val="3749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3928" y="1807"/>
              <a:ext cx="57" cy="59"/>
            </a:xfrm>
            <a:custGeom>
              <a:rect b="b" l="l" r="r" t="t"/>
              <a:pathLst>
                <a:path extrusionOk="0" h="91" w="88">
                  <a:moveTo>
                    <a:pt x="69" y="22"/>
                  </a:moveTo>
                  <a:cubicBezTo>
                    <a:pt x="88" y="26"/>
                    <a:pt x="79" y="39"/>
                    <a:pt x="78" y="50"/>
                  </a:cubicBezTo>
                  <a:cubicBezTo>
                    <a:pt x="78" y="50"/>
                    <a:pt x="78" y="50"/>
                    <a:pt x="78" y="50"/>
                  </a:cubicBezTo>
                  <a:cubicBezTo>
                    <a:pt x="69" y="58"/>
                    <a:pt x="62" y="68"/>
                    <a:pt x="56" y="78"/>
                  </a:cubicBezTo>
                  <a:cubicBezTo>
                    <a:pt x="48" y="91"/>
                    <a:pt x="37" y="91"/>
                    <a:pt x="27" y="79"/>
                  </a:cubicBezTo>
                  <a:cubicBezTo>
                    <a:pt x="19" y="69"/>
                    <a:pt x="13" y="57"/>
                    <a:pt x="8" y="45"/>
                  </a:cubicBezTo>
                  <a:cubicBezTo>
                    <a:pt x="0" y="36"/>
                    <a:pt x="4" y="24"/>
                    <a:pt x="2" y="14"/>
                  </a:cubicBezTo>
                  <a:cubicBezTo>
                    <a:pt x="0" y="5"/>
                    <a:pt x="15" y="0"/>
                    <a:pt x="24" y="8"/>
                  </a:cubicBezTo>
                  <a:cubicBezTo>
                    <a:pt x="35" y="17"/>
                    <a:pt x="45" y="20"/>
                    <a:pt x="58" y="11"/>
                  </a:cubicBezTo>
                  <a:cubicBezTo>
                    <a:pt x="69" y="3"/>
                    <a:pt x="67" y="16"/>
                    <a:pt x="69" y="22"/>
                  </a:cubicBezTo>
                  <a:close/>
                </a:path>
              </a:pathLst>
            </a:custGeom>
            <a:solidFill>
              <a:srgbClr val="859B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9"/>
            <p:cNvSpPr/>
            <p:nvPr/>
          </p:nvSpPr>
          <p:spPr>
            <a:xfrm>
              <a:off x="3907" y="1792"/>
              <a:ext cx="74" cy="50"/>
            </a:xfrm>
            <a:custGeom>
              <a:rect b="b" l="l" r="r" t="t"/>
              <a:pathLst>
                <a:path extrusionOk="0" h="77" w="114">
                  <a:moveTo>
                    <a:pt x="101" y="44"/>
                  </a:moveTo>
                  <a:cubicBezTo>
                    <a:pt x="97" y="48"/>
                    <a:pt x="101" y="22"/>
                    <a:pt x="90" y="41"/>
                  </a:cubicBezTo>
                  <a:cubicBezTo>
                    <a:pt x="86" y="49"/>
                    <a:pt x="63" y="48"/>
                    <a:pt x="54" y="35"/>
                  </a:cubicBezTo>
                  <a:cubicBezTo>
                    <a:pt x="50" y="28"/>
                    <a:pt x="47" y="30"/>
                    <a:pt x="42" y="32"/>
                  </a:cubicBezTo>
                  <a:cubicBezTo>
                    <a:pt x="31" y="35"/>
                    <a:pt x="42" y="38"/>
                    <a:pt x="42" y="41"/>
                  </a:cubicBezTo>
                  <a:cubicBezTo>
                    <a:pt x="42" y="49"/>
                    <a:pt x="34" y="58"/>
                    <a:pt x="45" y="64"/>
                  </a:cubicBezTo>
                  <a:cubicBezTo>
                    <a:pt x="39" y="77"/>
                    <a:pt x="26" y="76"/>
                    <a:pt x="14" y="77"/>
                  </a:cubicBezTo>
                  <a:cubicBezTo>
                    <a:pt x="13" y="75"/>
                    <a:pt x="12" y="74"/>
                    <a:pt x="12" y="72"/>
                  </a:cubicBezTo>
                  <a:cubicBezTo>
                    <a:pt x="19" y="59"/>
                    <a:pt x="30" y="47"/>
                    <a:pt x="19" y="31"/>
                  </a:cubicBezTo>
                  <a:cubicBezTo>
                    <a:pt x="17" y="28"/>
                    <a:pt x="15" y="30"/>
                    <a:pt x="12" y="30"/>
                  </a:cubicBezTo>
                  <a:cubicBezTo>
                    <a:pt x="8" y="28"/>
                    <a:pt x="0" y="28"/>
                    <a:pt x="2" y="19"/>
                  </a:cubicBezTo>
                  <a:cubicBezTo>
                    <a:pt x="24" y="0"/>
                    <a:pt x="53" y="11"/>
                    <a:pt x="78" y="4"/>
                  </a:cubicBezTo>
                  <a:cubicBezTo>
                    <a:pt x="85" y="2"/>
                    <a:pt x="94" y="4"/>
                    <a:pt x="102" y="4"/>
                  </a:cubicBezTo>
                  <a:cubicBezTo>
                    <a:pt x="96" y="19"/>
                    <a:pt x="79" y="9"/>
                    <a:pt x="68" y="18"/>
                  </a:cubicBezTo>
                  <a:cubicBezTo>
                    <a:pt x="78" y="20"/>
                    <a:pt x="87" y="22"/>
                    <a:pt x="96" y="22"/>
                  </a:cubicBezTo>
                  <a:cubicBezTo>
                    <a:pt x="103" y="22"/>
                    <a:pt x="110" y="21"/>
                    <a:pt x="114" y="28"/>
                  </a:cubicBezTo>
                  <a:cubicBezTo>
                    <a:pt x="114" y="37"/>
                    <a:pt x="106" y="39"/>
                    <a:pt x="101" y="44"/>
                  </a:cubicBezTo>
                  <a:close/>
                </a:path>
              </a:pathLst>
            </a:custGeom>
            <a:solidFill>
              <a:srgbClr val="586E9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9"/>
            <p:cNvSpPr/>
            <p:nvPr/>
          </p:nvSpPr>
          <p:spPr>
            <a:xfrm>
              <a:off x="3943" y="1791"/>
              <a:ext cx="58" cy="20"/>
            </a:xfrm>
            <a:custGeom>
              <a:rect b="b" l="l" r="r" t="t"/>
              <a:pathLst>
                <a:path extrusionOk="0" h="30" w="90">
                  <a:moveTo>
                    <a:pt x="59" y="30"/>
                  </a:moveTo>
                  <a:cubicBezTo>
                    <a:pt x="42" y="29"/>
                    <a:pt x="25" y="27"/>
                    <a:pt x="9" y="25"/>
                  </a:cubicBezTo>
                  <a:cubicBezTo>
                    <a:pt x="4" y="25"/>
                    <a:pt x="0" y="23"/>
                    <a:pt x="0" y="19"/>
                  </a:cubicBezTo>
                  <a:cubicBezTo>
                    <a:pt x="0" y="13"/>
                    <a:pt x="5" y="15"/>
                    <a:pt x="9" y="14"/>
                  </a:cubicBezTo>
                  <a:cubicBezTo>
                    <a:pt x="21" y="9"/>
                    <a:pt x="35" y="13"/>
                    <a:pt x="47" y="6"/>
                  </a:cubicBezTo>
                  <a:cubicBezTo>
                    <a:pt x="60" y="4"/>
                    <a:pt x="74" y="2"/>
                    <a:pt x="90" y="0"/>
                  </a:cubicBezTo>
                  <a:cubicBezTo>
                    <a:pt x="80" y="13"/>
                    <a:pt x="72" y="24"/>
                    <a:pt x="59" y="30"/>
                  </a:cubicBezTo>
                  <a:close/>
                </a:path>
              </a:pathLst>
            </a:custGeom>
            <a:solidFill>
              <a:srgbClr val="1F26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9"/>
            <p:cNvSpPr/>
            <p:nvPr/>
          </p:nvSpPr>
          <p:spPr>
            <a:xfrm>
              <a:off x="3883" y="1773"/>
              <a:ext cx="43" cy="45"/>
            </a:xfrm>
            <a:custGeom>
              <a:rect b="b" l="l" r="r" t="t"/>
              <a:pathLst>
                <a:path extrusionOk="0" h="70" w="67">
                  <a:moveTo>
                    <a:pt x="39" y="49"/>
                  </a:moveTo>
                  <a:cubicBezTo>
                    <a:pt x="40" y="55"/>
                    <a:pt x="47" y="53"/>
                    <a:pt x="50" y="57"/>
                  </a:cubicBezTo>
                  <a:cubicBezTo>
                    <a:pt x="44" y="70"/>
                    <a:pt x="34" y="69"/>
                    <a:pt x="24" y="64"/>
                  </a:cubicBezTo>
                  <a:cubicBezTo>
                    <a:pt x="19" y="61"/>
                    <a:pt x="17" y="55"/>
                    <a:pt x="11" y="55"/>
                  </a:cubicBezTo>
                  <a:cubicBezTo>
                    <a:pt x="8" y="54"/>
                    <a:pt x="5" y="53"/>
                    <a:pt x="3" y="51"/>
                  </a:cubicBezTo>
                  <a:cubicBezTo>
                    <a:pt x="2" y="50"/>
                    <a:pt x="1" y="48"/>
                    <a:pt x="0" y="46"/>
                  </a:cubicBezTo>
                  <a:cubicBezTo>
                    <a:pt x="1" y="42"/>
                    <a:pt x="3" y="39"/>
                    <a:pt x="7" y="38"/>
                  </a:cubicBezTo>
                  <a:cubicBezTo>
                    <a:pt x="17" y="36"/>
                    <a:pt x="15" y="29"/>
                    <a:pt x="13" y="23"/>
                  </a:cubicBezTo>
                  <a:cubicBezTo>
                    <a:pt x="10" y="15"/>
                    <a:pt x="12" y="10"/>
                    <a:pt x="17" y="6"/>
                  </a:cubicBezTo>
                  <a:cubicBezTo>
                    <a:pt x="24" y="0"/>
                    <a:pt x="27" y="3"/>
                    <a:pt x="29" y="11"/>
                  </a:cubicBezTo>
                  <a:cubicBezTo>
                    <a:pt x="31" y="15"/>
                    <a:pt x="35" y="11"/>
                    <a:pt x="37" y="9"/>
                  </a:cubicBezTo>
                  <a:cubicBezTo>
                    <a:pt x="47" y="0"/>
                    <a:pt x="57" y="4"/>
                    <a:pt x="67" y="10"/>
                  </a:cubicBezTo>
                  <a:cubicBezTo>
                    <a:pt x="55" y="9"/>
                    <a:pt x="48" y="21"/>
                    <a:pt x="35" y="20"/>
                  </a:cubicBezTo>
                  <a:cubicBezTo>
                    <a:pt x="29" y="19"/>
                    <a:pt x="25" y="29"/>
                    <a:pt x="30" y="37"/>
                  </a:cubicBezTo>
                  <a:cubicBezTo>
                    <a:pt x="33" y="41"/>
                    <a:pt x="36" y="45"/>
                    <a:pt x="39" y="49"/>
                  </a:cubicBezTo>
                  <a:close/>
                </a:path>
              </a:pathLst>
            </a:custGeom>
            <a:solidFill>
              <a:srgbClr val="46456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9"/>
            <p:cNvSpPr/>
            <p:nvPr/>
          </p:nvSpPr>
          <p:spPr>
            <a:xfrm>
              <a:off x="3979" y="1809"/>
              <a:ext cx="23" cy="22"/>
            </a:xfrm>
            <a:custGeom>
              <a:rect b="b" l="l" r="r" t="t"/>
              <a:pathLst>
                <a:path extrusionOk="0" h="34" w="35">
                  <a:moveTo>
                    <a:pt x="27" y="22"/>
                  </a:moveTo>
                  <a:cubicBezTo>
                    <a:pt x="24" y="25"/>
                    <a:pt x="22" y="28"/>
                    <a:pt x="20" y="30"/>
                  </a:cubicBezTo>
                  <a:cubicBezTo>
                    <a:pt x="15" y="28"/>
                    <a:pt x="12" y="34"/>
                    <a:pt x="6" y="34"/>
                  </a:cubicBezTo>
                  <a:cubicBezTo>
                    <a:pt x="11" y="21"/>
                    <a:pt x="0" y="0"/>
                    <a:pt x="27" y="1"/>
                  </a:cubicBezTo>
                  <a:cubicBezTo>
                    <a:pt x="35" y="9"/>
                    <a:pt x="24" y="15"/>
                    <a:pt x="27" y="22"/>
                  </a:cubicBezTo>
                  <a:close/>
                </a:path>
              </a:pathLst>
            </a:custGeom>
            <a:solidFill>
              <a:srgbClr val="8E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9"/>
            <p:cNvSpPr/>
            <p:nvPr/>
          </p:nvSpPr>
          <p:spPr>
            <a:xfrm>
              <a:off x="3505" y="1776"/>
              <a:ext cx="39" cy="48"/>
            </a:xfrm>
            <a:custGeom>
              <a:rect b="b" l="l" r="r" t="t"/>
              <a:pathLst>
                <a:path extrusionOk="0" h="74" w="60">
                  <a:moveTo>
                    <a:pt x="55" y="46"/>
                  </a:moveTo>
                  <a:cubicBezTo>
                    <a:pt x="48" y="49"/>
                    <a:pt x="43" y="53"/>
                    <a:pt x="43" y="61"/>
                  </a:cubicBezTo>
                  <a:cubicBezTo>
                    <a:pt x="46" y="67"/>
                    <a:pt x="47" y="72"/>
                    <a:pt x="38" y="74"/>
                  </a:cubicBezTo>
                  <a:cubicBezTo>
                    <a:pt x="35" y="69"/>
                    <a:pt x="31" y="70"/>
                    <a:pt x="28" y="74"/>
                  </a:cubicBezTo>
                  <a:cubicBezTo>
                    <a:pt x="27" y="73"/>
                    <a:pt x="27" y="73"/>
                    <a:pt x="26" y="72"/>
                  </a:cubicBezTo>
                  <a:cubicBezTo>
                    <a:pt x="23" y="71"/>
                    <a:pt x="21" y="68"/>
                    <a:pt x="21" y="64"/>
                  </a:cubicBezTo>
                  <a:cubicBezTo>
                    <a:pt x="21" y="58"/>
                    <a:pt x="20" y="53"/>
                    <a:pt x="16" y="49"/>
                  </a:cubicBezTo>
                  <a:cubicBezTo>
                    <a:pt x="17" y="47"/>
                    <a:pt x="21" y="43"/>
                    <a:pt x="20" y="42"/>
                  </a:cubicBezTo>
                  <a:cubicBezTo>
                    <a:pt x="14" y="35"/>
                    <a:pt x="9" y="45"/>
                    <a:pt x="3" y="42"/>
                  </a:cubicBezTo>
                  <a:cubicBezTo>
                    <a:pt x="0" y="26"/>
                    <a:pt x="24" y="36"/>
                    <a:pt x="23" y="22"/>
                  </a:cubicBezTo>
                  <a:cubicBezTo>
                    <a:pt x="30" y="24"/>
                    <a:pt x="21" y="34"/>
                    <a:pt x="31" y="33"/>
                  </a:cubicBezTo>
                  <a:cubicBezTo>
                    <a:pt x="33" y="33"/>
                    <a:pt x="37" y="33"/>
                    <a:pt x="36" y="30"/>
                  </a:cubicBezTo>
                  <a:cubicBezTo>
                    <a:pt x="34" y="23"/>
                    <a:pt x="47" y="18"/>
                    <a:pt x="38" y="11"/>
                  </a:cubicBezTo>
                  <a:cubicBezTo>
                    <a:pt x="36" y="9"/>
                    <a:pt x="33" y="7"/>
                    <a:pt x="31" y="5"/>
                  </a:cubicBezTo>
                  <a:cubicBezTo>
                    <a:pt x="43" y="0"/>
                    <a:pt x="45" y="8"/>
                    <a:pt x="50" y="17"/>
                  </a:cubicBezTo>
                  <a:cubicBezTo>
                    <a:pt x="60" y="33"/>
                    <a:pt x="45" y="35"/>
                    <a:pt x="38" y="42"/>
                  </a:cubicBezTo>
                  <a:cubicBezTo>
                    <a:pt x="42" y="53"/>
                    <a:pt x="53" y="29"/>
                    <a:pt x="55" y="46"/>
                  </a:cubicBezTo>
                  <a:close/>
                </a:path>
              </a:pathLst>
            </a:custGeom>
            <a:solidFill>
              <a:srgbClr val="485A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9"/>
            <p:cNvSpPr/>
            <p:nvPr/>
          </p:nvSpPr>
          <p:spPr>
            <a:xfrm>
              <a:off x="3470" y="1808"/>
              <a:ext cx="54" cy="20"/>
            </a:xfrm>
            <a:custGeom>
              <a:rect b="b" l="l" r="r" t="t"/>
              <a:pathLst>
                <a:path extrusionOk="0" h="31" w="83">
                  <a:moveTo>
                    <a:pt x="70" y="0"/>
                  </a:moveTo>
                  <a:cubicBezTo>
                    <a:pt x="83" y="0"/>
                    <a:pt x="82" y="7"/>
                    <a:pt x="77" y="16"/>
                  </a:cubicBezTo>
                  <a:cubicBezTo>
                    <a:pt x="59" y="21"/>
                    <a:pt x="40" y="19"/>
                    <a:pt x="22" y="28"/>
                  </a:cubicBezTo>
                  <a:cubicBezTo>
                    <a:pt x="17" y="31"/>
                    <a:pt x="11" y="27"/>
                    <a:pt x="6" y="24"/>
                  </a:cubicBezTo>
                  <a:cubicBezTo>
                    <a:pt x="4" y="24"/>
                    <a:pt x="3" y="24"/>
                    <a:pt x="1" y="24"/>
                  </a:cubicBezTo>
                  <a:cubicBezTo>
                    <a:pt x="0" y="23"/>
                    <a:pt x="0" y="22"/>
                    <a:pt x="0" y="21"/>
                  </a:cubicBezTo>
                  <a:cubicBezTo>
                    <a:pt x="0" y="20"/>
                    <a:pt x="0" y="19"/>
                    <a:pt x="0" y="19"/>
                  </a:cubicBezTo>
                  <a:cubicBezTo>
                    <a:pt x="10" y="15"/>
                    <a:pt x="17" y="5"/>
                    <a:pt x="29" y="3"/>
                  </a:cubicBezTo>
                  <a:cubicBezTo>
                    <a:pt x="35" y="2"/>
                    <a:pt x="40" y="6"/>
                    <a:pt x="45" y="8"/>
                  </a:cubicBezTo>
                  <a:cubicBezTo>
                    <a:pt x="54" y="8"/>
                    <a:pt x="63" y="8"/>
                    <a:pt x="70" y="0"/>
                  </a:cubicBezTo>
                  <a:close/>
                </a:path>
              </a:pathLst>
            </a:custGeom>
            <a:solidFill>
              <a:srgbClr val="32415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9"/>
            <p:cNvSpPr/>
            <p:nvPr/>
          </p:nvSpPr>
          <p:spPr>
            <a:xfrm>
              <a:off x="3487" y="1799"/>
              <a:ext cx="17" cy="12"/>
            </a:xfrm>
            <a:custGeom>
              <a:rect b="b" l="l" r="r" t="t"/>
              <a:pathLst>
                <a:path extrusionOk="0" h="18" w="26">
                  <a:moveTo>
                    <a:pt x="3" y="14"/>
                  </a:moveTo>
                  <a:cubicBezTo>
                    <a:pt x="0" y="5"/>
                    <a:pt x="7" y="0"/>
                    <a:pt x="26" y="1"/>
                  </a:cubicBezTo>
                  <a:cubicBezTo>
                    <a:pt x="20" y="5"/>
                    <a:pt x="17" y="7"/>
                    <a:pt x="14" y="9"/>
                  </a:cubicBezTo>
                  <a:cubicBezTo>
                    <a:pt x="12" y="15"/>
                    <a:pt x="9" y="18"/>
                    <a:pt x="3" y="14"/>
                  </a:cubicBezTo>
                  <a:close/>
                </a:path>
              </a:pathLst>
            </a:custGeom>
            <a:solidFill>
              <a:srgbClr val="32415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9"/>
            <p:cNvSpPr/>
            <p:nvPr/>
          </p:nvSpPr>
          <p:spPr>
            <a:xfrm>
              <a:off x="3457" y="1813"/>
              <a:ext cx="14" cy="18"/>
            </a:xfrm>
            <a:custGeom>
              <a:rect b="b" l="l" r="r" t="t"/>
              <a:pathLst>
                <a:path extrusionOk="0" h="27" w="21">
                  <a:moveTo>
                    <a:pt x="20" y="11"/>
                  </a:moveTo>
                  <a:cubicBezTo>
                    <a:pt x="21" y="13"/>
                    <a:pt x="21" y="14"/>
                    <a:pt x="21" y="16"/>
                  </a:cubicBezTo>
                  <a:cubicBezTo>
                    <a:pt x="21" y="16"/>
                    <a:pt x="20" y="17"/>
                    <a:pt x="20" y="17"/>
                  </a:cubicBezTo>
                  <a:cubicBezTo>
                    <a:pt x="12" y="27"/>
                    <a:pt x="6" y="24"/>
                    <a:pt x="2" y="13"/>
                  </a:cubicBezTo>
                  <a:cubicBezTo>
                    <a:pt x="1" y="12"/>
                    <a:pt x="1" y="12"/>
                    <a:pt x="0" y="11"/>
                  </a:cubicBezTo>
                  <a:cubicBezTo>
                    <a:pt x="3" y="7"/>
                    <a:pt x="6" y="3"/>
                    <a:pt x="8" y="0"/>
                  </a:cubicBezTo>
                  <a:cubicBezTo>
                    <a:pt x="10" y="3"/>
                    <a:pt x="13" y="4"/>
                    <a:pt x="16" y="3"/>
                  </a:cubicBezTo>
                  <a:cubicBezTo>
                    <a:pt x="18" y="6"/>
                    <a:pt x="19" y="8"/>
                    <a:pt x="20" y="11"/>
                  </a:cubicBezTo>
                  <a:close/>
                </a:path>
              </a:pathLst>
            </a:custGeom>
            <a:solidFill>
              <a:srgbClr val="54618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9"/>
            <p:cNvSpPr/>
            <p:nvPr/>
          </p:nvSpPr>
          <p:spPr>
            <a:xfrm>
              <a:off x="3489" y="1805"/>
              <a:ext cx="10" cy="11"/>
            </a:xfrm>
            <a:custGeom>
              <a:rect b="b" l="l" r="r" t="t"/>
              <a:pathLst>
                <a:path extrusionOk="0" h="18" w="16">
                  <a:moveTo>
                    <a:pt x="0" y="5"/>
                  </a:moveTo>
                  <a:cubicBezTo>
                    <a:pt x="4" y="3"/>
                    <a:pt x="8" y="2"/>
                    <a:pt x="11" y="0"/>
                  </a:cubicBezTo>
                  <a:cubicBezTo>
                    <a:pt x="13" y="5"/>
                    <a:pt x="14" y="9"/>
                    <a:pt x="16" y="13"/>
                  </a:cubicBezTo>
                  <a:cubicBezTo>
                    <a:pt x="8" y="18"/>
                    <a:pt x="4" y="13"/>
                    <a:pt x="0" y="8"/>
                  </a:cubicBezTo>
                  <a:cubicBezTo>
                    <a:pt x="0" y="7"/>
                    <a:pt x="0" y="6"/>
                    <a:pt x="0" y="5"/>
                  </a:cubicBezTo>
                  <a:close/>
                </a:path>
              </a:pathLst>
            </a:custGeom>
            <a:solidFill>
              <a:srgbClr val="5A6B8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9"/>
            <p:cNvSpPr/>
            <p:nvPr/>
          </p:nvSpPr>
          <p:spPr>
            <a:xfrm>
              <a:off x="3436" y="1824"/>
              <a:ext cx="15" cy="18"/>
            </a:xfrm>
            <a:custGeom>
              <a:rect b="b" l="l" r="r" t="t"/>
              <a:pathLst>
                <a:path extrusionOk="0" h="28" w="23">
                  <a:moveTo>
                    <a:pt x="8" y="28"/>
                  </a:moveTo>
                  <a:cubicBezTo>
                    <a:pt x="5" y="23"/>
                    <a:pt x="0" y="19"/>
                    <a:pt x="1" y="12"/>
                  </a:cubicBezTo>
                  <a:cubicBezTo>
                    <a:pt x="3" y="9"/>
                    <a:pt x="4" y="7"/>
                    <a:pt x="6" y="5"/>
                  </a:cubicBezTo>
                  <a:cubicBezTo>
                    <a:pt x="10" y="3"/>
                    <a:pt x="13" y="1"/>
                    <a:pt x="17" y="0"/>
                  </a:cubicBezTo>
                  <a:cubicBezTo>
                    <a:pt x="23" y="4"/>
                    <a:pt x="22" y="8"/>
                    <a:pt x="17" y="12"/>
                  </a:cubicBezTo>
                  <a:cubicBezTo>
                    <a:pt x="15" y="18"/>
                    <a:pt x="14" y="24"/>
                    <a:pt x="8" y="28"/>
                  </a:cubicBezTo>
                  <a:close/>
                </a:path>
              </a:pathLst>
            </a:custGeom>
            <a:solidFill>
              <a:srgbClr val="7C8BA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9"/>
            <p:cNvSpPr/>
            <p:nvPr/>
          </p:nvSpPr>
          <p:spPr>
            <a:xfrm>
              <a:off x="3441" y="1822"/>
              <a:ext cx="30" cy="22"/>
            </a:xfrm>
            <a:custGeom>
              <a:rect b="b" l="l" r="r" t="t"/>
              <a:pathLst>
                <a:path extrusionOk="0" h="34" w="46">
                  <a:moveTo>
                    <a:pt x="0" y="31"/>
                  </a:moveTo>
                  <a:cubicBezTo>
                    <a:pt x="1" y="24"/>
                    <a:pt x="0" y="18"/>
                    <a:pt x="9" y="15"/>
                  </a:cubicBezTo>
                  <a:cubicBezTo>
                    <a:pt x="23" y="20"/>
                    <a:pt x="18" y="3"/>
                    <a:pt x="26" y="0"/>
                  </a:cubicBezTo>
                  <a:cubicBezTo>
                    <a:pt x="32" y="2"/>
                    <a:pt x="37" y="11"/>
                    <a:pt x="44" y="4"/>
                  </a:cubicBezTo>
                  <a:cubicBezTo>
                    <a:pt x="45" y="8"/>
                    <a:pt x="46" y="14"/>
                    <a:pt x="39" y="14"/>
                  </a:cubicBezTo>
                  <a:cubicBezTo>
                    <a:pt x="24" y="14"/>
                    <a:pt x="17" y="25"/>
                    <a:pt x="8" y="34"/>
                  </a:cubicBezTo>
                  <a:cubicBezTo>
                    <a:pt x="5" y="33"/>
                    <a:pt x="3" y="32"/>
                    <a:pt x="0" y="31"/>
                  </a:cubicBezTo>
                  <a:close/>
                </a:path>
              </a:pathLst>
            </a:custGeom>
            <a:solidFill>
              <a:srgbClr val="2837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9"/>
            <p:cNvSpPr/>
            <p:nvPr/>
          </p:nvSpPr>
          <p:spPr>
            <a:xfrm>
              <a:off x="3839" y="1803"/>
              <a:ext cx="83" cy="54"/>
            </a:xfrm>
            <a:custGeom>
              <a:rect b="b" l="l" r="r" t="t"/>
              <a:pathLst>
                <a:path extrusionOk="0" h="83" w="127">
                  <a:moveTo>
                    <a:pt x="70" y="3"/>
                  </a:moveTo>
                  <a:cubicBezTo>
                    <a:pt x="72" y="3"/>
                    <a:pt x="75" y="3"/>
                    <a:pt x="78" y="3"/>
                  </a:cubicBezTo>
                  <a:cubicBezTo>
                    <a:pt x="87" y="10"/>
                    <a:pt x="89" y="25"/>
                    <a:pt x="106" y="22"/>
                  </a:cubicBezTo>
                  <a:cubicBezTo>
                    <a:pt x="114" y="21"/>
                    <a:pt x="112" y="30"/>
                    <a:pt x="110" y="36"/>
                  </a:cubicBezTo>
                  <a:cubicBezTo>
                    <a:pt x="108" y="44"/>
                    <a:pt x="107" y="52"/>
                    <a:pt x="117" y="55"/>
                  </a:cubicBezTo>
                  <a:cubicBezTo>
                    <a:pt x="117" y="56"/>
                    <a:pt x="118" y="57"/>
                    <a:pt x="118" y="59"/>
                  </a:cubicBezTo>
                  <a:cubicBezTo>
                    <a:pt x="127" y="71"/>
                    <a:pt x="125" y="74"/>
                    <a:pt x="108" y="76"/>
                  </a:cubicBezTo>
                  <a:cubicBezTo>
                    <a:pt x="97" y="74"/>
                    <a:pt x="85" y="83"/>
                    <a:pt x="74" y="74"/>
                  </a:cubicBezTo>
                  <a:cubicBezTo>
                    <a:pt x="71" y="67"/>
                    <a:pt x="66" y="59"/>
                    <a:pt x="78" y="54"/>
                  </a:cubicBezTo>
                  <a:cubicBezTo>
                    <a:pt x="80" y="53"/>
                    <a:pt x="79" y="52"/>
                    <a:pt x="77" y="52"/>
                  </a:cubicBezTo>
                  <a:cubicBezTo>
                    <a:pt x="70" y="50"/>
                    <a:pt x="68" y="55"/>
                    <a:pt x="65" y="60"/>
                  </a:cubicBezTo>
                  <a:cubicBezTo>
                    <a:pt x="60" y="82"/>
                    <a:pt x="42" y="71"/>
                    <a:pt x="29" y="74"/>
                  </a:cubicBezTo>
                  <a:cubicBezTo>
                    <a:pt x="28" y="74"/>
                    <a:pt x="26" y="74"/>
                    <a:pt x="25" y="74"/>
                  </a:cubicBezTo>
                  <a:cubicBezTo>
                    <a:pt x="17" y="70"/>
                    <a:pt x="0" y="73"/>
                    <a:pt x="1" y="62"/>
                  </a:cubicBezTo>
                  <a:cubicBezTo>
                    <a:pt x="2" y="49"/>
                    <a:pt x="20" y="47"/>
                    <a:pt x="30" y="47"/>
                  </a:cubicBezTo>
                  <a:cubicBezTo>
                    <a:pt x="38" y="46"/>
                    <a:pt x="35" y="47"/>
                    <a:pt x="33" y="42"/>
                  </a:cubicBezTo>
                  <a:cubicBezTo>
                    <a:pt x="31" y="36"/>
                    <a:pt x="27" y="32"/>
                    <a:pt x="24" y="27"/>
                  </a:cubicBezTo>
                  <a:cubicBezTo>
                    <a:pt x="23" y="24"/>
                    <a:pt x="23" y="21"/>
                    <a:pt x="26" y="19"/>
                  </a:cubicBezTo>
                  <a:cubicBezTo>
                    <a:pt x="27" y="13"/>
                    <a:pt x="23" y="7"/>
                    <a:pt x="30" y="3"/>
                  </a:cubicBezTo>
                  <a:cubicBezTo>
                    <a:pt x="35" y="0"/>
                    <a:pt x="40" y="2"/>
                    <a:pt x="46" y="3"/>
                  </a:cubicBezTo>
                  <a:cubicBezTo>
                    <a:pt x="54" y="9"/>
                    <a:pt x="62" y="13"/>
                    <a:pt x="70" y="3"/>
                  </a:cubicBezTo>
                  <a:close/>
                </a:path>
              </a:pathLst>
            </a:custGeom>
            <a:solidFill>
              <a:srgbClr val="95A9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9"/>
            <p:cNvSpPr/>
            <p:nvPr/>
          </p:nvSpPr>
          <p:spPr>
            <a:xfrm>
              <a:off x="3807" y="1799"/>
              <a:ext cx="45" cy="50"/>
            </a:xfrm>
            <a:custGeom>
              <a:rect b="b" l="l" r="r" t="t"/>
              <a:pathLst>
                <a:path extrusionOk="0" h="77" w="68">
                  <a:moveTo>
                    <a:pt x="27" y="6"/>
                  </a:moveTo>
                  <a:cubicBezTo>
                    <a:pt x="28" y="7"/>
                    <a:pt x="29" y="9"/>
                    <a:pt x="30" y="10"/>
                  </a:cubicBezTo>
                  <a:cubicBezTo>
                    <a:pt x="35" y="16"/>
                    <a:pt x="37" y="25"/>
                    <a:pt x="47" y="26"/>
                  </a:cubicBezTo>
                  <a:cubicBezTo>
                    <a:pt x="49" y="28"/>
                    <a:pt x="52" y="29"/>
                    <a:pt x="54" y="30"/>
                  </a:cubicBezTo>
                  <a:cubicBezTo>
                    <a:pt x="58" y="36"/>
                    <a:pt x="68" y="40"/>
                    <a:pt x="64" y="50"/>
                  </a:cubicBezTo>
                  <a:cubicBezTo>
                    <a:pt x="57" y="53"/>
                    <a:pt x="50" y="53"/>
                    <a:pt x="47" y="65"/>
                  </a:cubicBezTo>
                  <a:cubicBezTo>
                    <a:pt x="44" y="77"/>
                    <a:pt x="31" y="66"/>
                    <a:pt x="23" y="66"/>
                  </a:cubicBezTo>
                  <a:cubicBezTo>
                    <a:pt x="11" y="58"/>
                    <a:pt x="9" y="46"/>
                    <a:pt x="12" y="33"/>
                  </a:cubicBezTo>
                  <a:cubicBezTo>
                    <a:pt x="12" y="30"/>
                    <a:pt x="13" y="26"/>
                    <a:pt x="11" y="23"/>
                  </a:cubicBezTo>
                  <a:cubicBezTo>
                    <a:pt x="8" y="18"/>
                    <a:pt x="0" y="13"/>
                    <a:pt x="7" y="6"/>
                  </a:cubicBezTo>
                  <a:cubicBezTo>
                    <a:pt x="12" y="0"/>
                    <a:pt x="20" y="2"/>
                    <a:pt x="27" y="6"/>
                  </a:cubicBezTo>
                  <a:close/>
                </a:path>
              </a:pathLst>
            </a:custGeom>
            <a:solidFill>
              <a:srgbClr val="6C779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9"/>
            <p:cNvSpPr/>
            <p:nvPr/>
          </p:nvSpPr>
          <p:spPr>
            <a:xfrm>
              <a:off x="3798" y="1788"/>
              <a:ext cx="27" cy="33"/>
            </a:xfrm>
            <a:custGeom>
              <a:rect b="b" l="l" r="r" t="t"/>
              <a:pathLst>
                <a:path extrusionOk="0" h="50" w="41">
                  <a:moveTo>
                    <a:pt x="41" y="22"/>
                  </a:moveTo>
                  <a:cubicBezTo>
                    <a:pt x="36" y="22"/>
                    <a:pt x="30" y="22"/>
                    <a:pt x="25" y="23"/>
                  </a:cubicBezTo>
                  <a:cubicBezTo>
                    <a:pt x="20" y="25"/>
                    <a:pt x="20" y="31"/>
                    <a:pt x="23" y="32"/>
                  </a:cubicBezTo>
                  <a:cubicBezTo>
                    <a:pt x="40" y="34"/>
                    <a:pt x="31" y="43"/>
                    <a:pt x="29" y="50"/>
                  </a:cubicBezTo>
                  <a:cubicBezTo>
                    <a:pt x="7" y="47"/>
                    <a:pt x="0" y="39"/>
                    <a:pt x="3" y="20"/>
                  </a:cubicBezTo>
                  <a:cubicBezTo>
                    <a:pt x="3" y="19"/>
                    <a:pt x="4" y="19"/>
                    <a:pt x="5" y="18"/>
                  </a:cubicBezTo>
                  <a:cubicBezTo>
                    <a:pt x="5" y="18"/>
                    <a:pt x="6" y="17"/>
                    <a:pt x="6" y="17"/>
                  </a:cubicBezTo>
                  <a:cubicBezTo>
                    <a:pt x="20" y="0"/>
                    <a:pt x="31" y="9"/>
                    <a:pt x="41" y="22"/>
                  </a:cubicBezTo>
                  <a:close/>
                </a:path>
              </a:pathLst>
            </a:custGeom>
            <a:solidFill>
              <a:srgbClr val="6261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9"/>
            <p:cNvSpPr/>
            <p:nvPr/>
          </p:nvSpPr>
          <p:spPr>
            <a:xfrm>
              <a:off x="3859" y="1788"/>
              <a:ext cx="28" cy="21"/>
            </a:xfrm>
            <a:custGeom>
              <a:rect b="b" l="l" r="r" t="t"/>
              <a:pathLst>
                <a:path extrusionOk="0" h="32" w="44">
                  <a:moveTo>
                    <a:pt x="16" y="31"/>
                  </a:moveTo>
                  <a:cubicBezTo>
                    <a:pt x="10" y="32"/>
                    <a:pt x="5" y="29"/>
                    <a:pt x="0" y="27"/>
                  </a:cubicBezTo>
                  <a:cubicBezTo>
                    <a:pt x="0" y="16"/>
                    <a:pt x="6" y="7"/>
                    <a:pt x="13" y="0"/>
                  </a:cubicBezTo>
                  <a:cubicBezTo>
                    <a:pt x="20" y="12"/>
                    <a:pt x="38" y="2"/>
                    <a:pt x="44" y="15"/>
                  </a:cubicBezTo>
                  <a:cubicBezTo>
                    <a:pt x="43" y="18"/>
                    <a:pt x="41" y="20"/>
                    <a:pt x="39" y="23"/>
                  </a:cubicBezTo>
                  <a:cubicBezTo>
                    <a:pt x="31" y="23"/>
                    <a:pt x="23" y="28"/>
                    <a:pt x="16" y="31"/>
                  </a:cubicBezTo>
                  <a:close/>
                </a:path>
              </a:pathLst>
            </a:custGeom>
            <a:solidFill>
              <a:srgbClr val="6364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9"/>
            <p:cNvSpPr/>
            <p:nvPr/>
          </p:nvSpPr>
          <p:spPr>
            <a:xfrm>
              <a:off x="3783" y="1770"/>
              <a:ext cx="22" cy="33"/>
            </a:xfrm>
            <a:custGeom>
              <a:rect b="b" l="l" r="r" t="t"/>
              <a:pathLst>
                <a:path extrusionOk="0" h="52" w="34">
                  <a:moveTo>
                    <a:pt x="12" y="23"/>
                  </a:moveTo>
                  <a:cubicBezTo>
                    <a:pt x="21" y="16"/>
                    <a:pt x="0" y="4"/>
                    <a:pt x="17" y="0"/>
                  </a:cubicBezTo>
                  <a:cubicBezTo>
                    <a:pt x="23" y="7"/>
                    <a:pt x="34" y="13"/>
                    <a:pt x="23" y="26"/>
                  </a:cubicBezTo>
                  <a:cubicBezTo>
                    <a:pt x="16" y="33"/>
                    <a:pt x="25" y="40"/>
                    <a:pt x="29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1" y="52"/>
                    <a:pt x="15" y="49"/>
                    <a:pt x="10" y="43"/>
                  </a:cubicBezTo>
                  <a:cubicBezTo>
                    <a:pt x="5" y="36"/>
                    <a:pt x="4" y="29"/>
                    <a:pt x="12" y="23"/>
                  </a:cubicBezTo>
                  <a:close/>
                </a:path>
              </a:pathLst>
            </a:custGeom>
            <a:solidFill>
              <a:srgbClr val="75718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9"/>
            <p:cNvSpPr/>
            <p:nvPr/>
          </p:nvSpPr>
          <p:spPr>
            <a:xfrm>
              <a:off x="3842" y="1810"/>
              <a:ext cx="19" cy="27"/>
            </a:xfrm>
            <a:custGeom>
              <a:rect b="b" l="l" r="r" t="t"/>
              <a:pathLst>
                <a:path extrusionOk="0" h="42" w="29">
                  <a:moveTo>
                    <a:pt x="9" y="33"/>
                  </a:moveTo>
                  <a:cubicBezTo>
                    <a:pt x="6" y="26"/>
                    <a:pt x="3" y="20"/>
                    <a:pt x="0" y="13"/>
                  </a:cubicBezTo>
                  <a:cubicBezTo>
                    <a:pt x="13" y="18"/>
                    <a:pt x="10" y="4"/>
                    <a:pt x="15" y="0"/>
                  </a:cubicBezTo>
                  <a:cubicBezTo>
                    <a:pt x="16" y="3"/>
                    <a:pt x="18" y="6"/>
                    <a:pt x="21" y="9"/>
                  </a:cubicBezTo>
                  <a:cubicBezTo>
                    <a:pt x="21" y="11"/>
                    <a:pt x="20" y="14"/>
                    <a:pt x="20" y="17"/>
                  </a:cubicBezTo>
                  <a:cubicBezTo>
                    <a:pt x="29" y="24"/>
                    <a:pt x="24" y="30"/>
                    <a:pt x="18" y="36"/>
                  </a:cubicBezTo>
                  <a:cubicBezTo>
                    <a:pt x="15" y="39"/>
                    <a:pt x="9" y="42"/>
                    <a:pt x="9" y="33"/>
                  </a:cubicBezTo>
                  <a:close/>
                </a:path>
              </a:pathLst>
            </a:custGeom>
            <a:solidFill>
              <a:srgbClr val="54577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9"/>
            <p:cNvSpPr/>
            <p:nvPr/>
          </p:nvSpPr>
          <p:spPr>
            <a:xfrm>
              <a:off x="3824" y="1805"/>
              <a:ext cx="16" cy="18"/>
            </a:xfrm>
            <a:custGeom>
              <a:rect b="b" l="l" r="r" t="t"/>
              <a:pathLst>
                <a:path extrusionOk="0" h="28" w="26">
                  <a:moveTo>
                    <a:pt x="22" y="17"/>
                  </a:moveTo>
                  <a:cubicBezTo>
                    <a:pt x="0" y="28"/>
                    <a:pt x="8" y="9"/>
                    <a:pt x="5" y="1"/>
                  </a:cubicBezTo>
                  <a:cubicBezTo>
                    <a:pt x="18" y="0"/>
                    <a:pt x="26" y="2"/>
                    <a:pt x="22" y="17"/>
                  </a:cubicBezTo>
                  <a:close/>
                </a:path>
              </a:pathLst>
            </a:custGeom>
            <a:solidFill>
              <a:srgbClr val="6261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9"/>
            <p:cNvSpPr/>
            <p:nvPr/>
          </p:nvSpPr>
          <p:spPr>
            <a:xfrm>
              <a:off x="3756" y="1784"/>
              <a:ext cx="68" cy="58"/>
            </a:xfrm>
            <a:custGeom>
              <a:rect b="b" l="l" r="r" t="t"/>
              <a:pathLst>
                <a:path extrusionOk="0" h="90" w="104">
                  <a:moveTo>
                    <a:pt x="53" y="1"/>
                  </a:moveTo>
                  <a:cubicBezTo>
                    <a:pt x="49" y="16"/>
                    <a:pt x="53" y="24"/>
                    <a:pt x="70" y="25"/>
                  </a:cubicBezTo>
                  <a:cubicBezTo>
                    <a:pt x="67" y="43"/>
                    <a:pt x="81" y="50"/>
                    <a:pt x="94" y="57"/>
                  </a:cubicBezTo>
                  <a:cubicBezTo>
                    <a:pt x="96" y="59"/>
                    <a:pt x="98" y="62"/>
                    <a:pt x="100" y="64"/>
                  </a:cubicBezTo>
                  <a:cubicBezTo>
                    <a:pt x="83" y="73"/>
                    <a:pt x="104" y="80"/>
                    <a:pt x="101" y="89"/>
                  </a:cubicBezTo>
                  <a:cubicBezTo>
                    <a:pt x="101" y="89"/>
                    <a:pt x="100" y="89"/>
                    <a:pt x="99" y="90"/>
                  </a:cubicBezTo>
                  <a:cubicBezTo>
                    <a:pt x="95" y="90"/>
                    <a:pt x="92" y="89"/>
                    <a:pt x="88" y="88"/>
                  </a:cubicBezTo>
                  <a:cubicBezTo>
                    <a:pt x="82" y="86"/>
                    <a:pt x="78" y="81"/>
                    <a:pt x="74" y="76"/>
                  </a:cubicBezTo>
                  <a:cubicBezTo>
                    <a:pt x="72" y="72"/>
                    <a:pt x="68" y="69"/>
                    <a:pt x="63" y="70"/>
                  </a:cubicBezTo>
                  <a:cubicBezTo>
                    <a:pt x="61" y="71"/>
                    <a:pt x="59" y="70"/>
                    <a:pt x="58" y="70"/>
                  </a:cubicBezTo>
                  <a:cubicBezTo>
                    <a:pt x="40" y="65"/>
                    <a:pt x="20" y="67"/>
                    <a:pt x="4" y="55"/>
                  </a:cubicBezTo>
                  <a:cubicBezTo>
                    <a:pt x="0" y="51"/>
                    <a:pt x="0" y="46"/>
                    <a:pt x="1" y="41"/>
                  </a:cubicBezTo>
                  <a:cubicBezTo>
                    <a:pt x="6" y="40"/>
                    <a:pt x="10" y="30"/>
                    <a:pt x="16" y="38"/>
                  </a:cubicBezTo>
                  <a:cubicBezTo>
                    <a:pt x="21" y="44"/>
                    <a:pt x="23" y="52"/>
                    <a:pt x="32" y="45"/>
                  </a:cubicBezTo>
                  <a:cubicBezTo>
                    <a:pt x="42" y="38"/>
                    <a:pt x="46" y="30"/>
                    <a:pt x="42" y="20"/>
                  </a:cubicBezTo>
                  <a:cubicBezTo>
                    <a:pt x="37" y="8"/>
                    <a:pt x="39" y="0"/>
                    <a:pt x="53" y="1"/>
                  </a:cubicBezTo>
                  <a:close/>
                </a:path>
              </a:pathLst>
            </a:custGeom>
            <a:solidFill>
              <a:srgbClr val="57505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9"/>
            <p:cNvSpPr/>
            <p:nvPr/>
          </p:nvSpPr>
          <p:spPr>
            <a:xfrm>
              <a:off x="3728" y="1810"/>
              <a:ext cx="30" cy="17"/>
            </a:xfrm>
            <a:custGeom>
              <a:rect b="b" l="l" r="r" t="t"/>
              <a:pathLst>
                <a:path extrusionOk="0" h="26" w="47">
                  <a:moveTo>
                    <a:pt x="44" y="1"/>
                  </a:moveTo>
                  <a:cubicBezTo>
                    <a:pt x="47" y="5"/>
                    <a:pt x="47" y="9"/>
                    <a:pt x="45" y="13"/>
                  </a:cubicBezTo>
                  <a:cubicBezTo>
                    <a:pt x="45" y="13"/>
                    <a:pt x="44" y="14"/>
                    <a:pt x="43" y="15"/>
                  </a:cubicBezTo>
                  <a:cubicBezTo>
                    <a:pt x="34" y="18"/>
                    <a:pt x="25" y="22"/>
                    <a:pt x="17" y="26"/>
                  </a:cubicBezTo>
                  <a:cubicBezTo>
                    <a:pt x="11" y="25"/>
                    <a:pt x="5" y="25"/>
                    <a:pt x="0" y="20"/>
                  </a:cubicBezTo>
                  <a:cubicBezTo>
                    <a:pt x="4" y="15"/>
                    <a:pt x="9" y="10"/>
                    <a:pt x="13" y="5"/>
                  </a:cubicBezTo>
                  <a:cubicBezTo>
                    <a:pt x="23" y="1"/>
                    <a:pt x="34" y="0"/>
                    <a:pt x="44" y="1"/>
                  </a:cubicBezTo>
                  <a:close/>
                </a:path>
              </a:pathLst>
            </a:custGeom>
            <a:solidFill>
              <a:srgbClr val="686C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9"/>
            <p:cNvSpPr/>
            <p:nvPr/>
          </p:nvSpPr>
          <p:spPr>
            <a:xfrm>
              <a:off x="3706" y="1826"/>
              <a:ext cx="73" cy="39"/>
            </a:xfrm>
            <a:custGeom>
              <a:rect b="b" l="l" r="r" t="t"/>
              <a:pathLst>
                <a:path extrusionOk="0" h="61" w="111">
                  <a:moveTo>
                    <a:pt x="14" y="5"/>
                  </a:moveTo>
                  <a:cubicBezTo>
                    <a:pt x="19" y="5"/>
                    <a:pt x="25" y="4"/>
                    <a:pt x="29" y="0"/>
                  </a:cubicBezTo>
                  <a:cubicBezTo>
                    <a:pt x="37" y="7"/>
                    <a:pt x="34" y="15"/>
                    <a:pt x="31" y="22"/>
                  </a:cubicBezTo>
                  <a:cubicBezTo>
                    <a:pt x="26" y="36"/>
                    <a:pt x="31" y="41"/>
                    <a:pt x="45" y="38"/>
                  </a:cubicBezTo>
                  <a:cubicBezTo>
                    <a:pt x="52" y="36"/>
                    <a:pt x="58" y="37"/>
                    <a:pt x="65" y="35"/>
                  </a:cubicBezTo>
                  <a:cubicBezTo>
                    <a:pt x="73" y="38"/>
                    <a:pt x="81" y="36"/>
                    <a:pt x="89" y="33"/>
                  </a:cubicBezTo>
                  <a:cubicBezTo>
                    <a:pt x="99" y="32"/>
                    <a:pt x="109" y="32"/>
                    <a:pt x="111" y="46"/>
                  </a:cubicBezTo>
                  <a:cubicBezTo>
                    <a:pt x="110" y="47"/>
                    <a:pt x="110" y="48"/>
                    <a:pt x="110" y="49"/>
                  </a:cubicBezTo>
                  <a:cubicBezTo>
                    <a:pt x="95" y="50"/>
                    <a:pt x="82" y="57"/>
                    <a:pt x="66" y="57"/>
                  </a:cubicBezTo>
                  <a:cubicBezTo>
                    <a:pt x="56" y="56"/>
                    <a:pt x="42" y="59"/>
                    <a:pt x="30" y="61"/>
                  </a:cubicBezTo>
                  <a:cubicBezTo>
                    <a:pt x="25" y="60"/>
                    <a:pt x="19" y="58"/>
                    <a:pt x="14" y="57"/>
                  </a:cubicBezTo>
                  <a:cubicBezTo>
                    <a:pt x="11" y="51"/>
                    <a:pt x="9" y="44"/>
                    <a:pt x="2" y="41"/>
                  </a:cubicBezTo>
                  <a:cubicBezTo>
                    <a:pt x="2" y="38"/>
                    <a:pt x="2" y="35"/>
                    <a:pt x="2" y="33"/>
                  </a:cubicBezTo>
                  <a:cubicBezTo>
                    <a:pt x="0" y="21"/>
                    <a:pt x="16" y="17"/>
                    <a:pt x="14" y="5"/>
                  </a:cubicBezTo>
                  <a:close/>
                </a:path>
              </a:pathLst>
            </a:custGeom>
            <a:solidFill>
              <a:srgbClr val="495D7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9"/>
            <p:cNvSpPr/>
            <p:nvPr/>
          </p:nvSpPr>
          <p:spPr>
            <a:xfrm>
              <a:off x="3663" y="1834"/>
              <a:ext cx="37" cy="31"/>
            </a:xfrm>
            <a:custGeom>
              <a:rect b="b" l="l" r="r" t="t"/>
              <a:pathLst>
                <a:path extrusionOk="0" h="47" w="57">
                  <a:moveTo>
                    <a:pt x="12" y="8"/>
                  </a:moveTo>
                  <a:cubicBezTo>
                    <a:pt x="21" y="2"/>
                    <a:pt x="32" y="10"/>
                    <a:pt x="43" y="3"/>
                  </a:cubicBezTo>
                  <a:cubicBezTo>
                    <a:pt x="48" y="0"/>
                    <a:pt x="57" y="13"/>
                    <a:pt x="52" y="24"/>
                  </a:cubicBezTo>
                  <a:cubicBezTo>
                    <a:pt x="53" y="27"/>
                    <a:pt x="55" y="29"/>
                    <a:pt x="56" y="32"/>
                  </a:cubicBezTo>
                  <a:cubicBezTo>
                    <a:pt x="57" y="33"/>
                    <a:pt x="57" y="34"/>
                    <a:pt x="57" y="35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48" y="32"/>
                    <a:pt x="49" y="34"/>
                    <a:pt x="40" y="37"/>
                  </a:cubicBezTo>
                  <a:cubicBezTo>
                    <a:pt x="27" y="41"/>
                    <a:pt x="38" y="26"/>
                    <a:pt x="30" y="22"/>
                  </a:cubicBezTo>
                  <a:cubicBezTo>
                    <a:pt x="25" y="29"/>
                    <a:pt x="30" y="40"/>
                    <a:pt x="23" y="47"/>
                  </a:cubicBezTo>
                  <a:cubicBezTo>
                    <a:pt x="11" y="42"/>
                    <a:pt x="14" y="23"/>
                    <a:pt x="0" y="20"/>
                  </a:cubicBezTo>
                  <a:cubicBezTo>
                    <a:pt x="7" y="19"/>
                    <a:pt x="11" y="15"/>
                    <a:pt x="12" y="8"/>
                  </a:cubicBezTo>
                  <a:close/>
                </a:path>
              </a:pathLst>
            </a:custGeom>
            <a:solidFill>
              <a:srgbClr val="3249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9"/>
            <p:cNvSpPr/>
            <p:nvPr/>
          </p:nvSpPr>
          <p:spPr>
            <a:xfrm>
              <a:off x="3695" y="1855"/>
              <a:ext cx="19" cy="29"/>
            </a:xfrm>
            <a:custGeom>
              <a:rect b="b" l="l" r="r" t="t"/>
              <a:pathLst>
                <a:path extrusionOk="0" h="44" w="30">
                  <a:moveTo>
                    <a:pt x="8" y="4"/>
                  </a:moveTo>
                  <a:cubicBezTo>
                    <a:pt x="8" y="3"/>
                    <a:pt x="8" y="2"/>
                    <a:pt x="8" y="0"/>
                  </a:cubicBezTo>
                  <a:cubicBezTo>
                    <a:pt x="10" y="12"/>
                    <a:pt x="30" y="20"/>
                    <a:pt x="14" y="37"/>
                  </a:cubicBezTo>
                  <a:cubicBezTo>
                    <a:pt x="7" y="44"/>
                    <a:pt x="5" y="37"/>
                    <a:pt x="0" y="36"/>
                  </a:cubicBezTo>
                  <a:cubicBezTo>
                    <a:pt x="9" y="27"/>
                    <a:pt x="8" y="16"/>
                    <a:pt x="8" y="4"/>
                  </a:cubicBezTo>
                  <a:close/>
                </a:path>
              </a:pathLst>
            </a:custGeom>
            <a:solidFill>
              <a:srgbClr val="3D516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9"/>
            <p:cNvSpPr/>
            <p:nvPr/>
          </p:nvSpPr>
          <p:spPr>
            <a:xfrm>
              <a:off x="3656" y="1880"/>
              <a:ext cx="23" cy="15"/>
            </a:xfrm>
            <a:custGeom>
              <a:rect b="b" l="l" r="r" t="t"/>
              <a:pathLst>
                <a:path extrusionOk="0" h="23" w="36">
                  <a:moveTo>
                    <a:pt x="0" y="10"/>
                  </a:moveTo>
                  <a:cubicBezTo>
                    <a:pt x="15" y="0"/>
                    <a:pt x="33" y="6"/>
                    <a:pt x="36" y="21"/>
                  </a:cubicBezTo>
                  <a:cubicBezTo>
                    <a:pt x="25" y="14"/>
                    <a:pt x="9" y="23"/>
                    <a:pt x="0" y="10"/>
                  </a:cubicBezTo>
                  <a:close/>
                </a:path>
              </a:pathLst>
            </a:custGeom>
            <a:solidFill>
              <a:srgbClr val="3D516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9"/>
            <p:cNvSpPr/>
            <p:nvPr/>
          </p:nvSpPr>
          <p:spPr>
            <a:xfrm>
              <a:off x="3704" y="1829"/>
              <a:ext cx="15" cy="18"/>
            </a:xfrm>
            <a:custGeom>
              <a:rect b="b" l="l" r="r" t="t"/>
              <a:pathLst>
                <a:path extrusionOk="0" h="28" w="22">
                  <a:moveTo>
                    <a:pt x="17" y="0"/>
                  </a:moveTo>
                  <a:cubicBezTo>
                    <a:pt x="22" y="13"/>
                    <a:pt x="9" y="19"/>
                    <a:pt x="5" y="28"/>
                  </a:cubicBezTo>
                  <a:cubicBezTo>
                    <a:pt x="3" y="26"/>
                    <a:pt x="2" y="25"/>
                    <a:pt x="0" y="24"/>
                  </a:cubicBezTo>
                  <a:cubicBezTo>
                    <a:pt x="2" y="15"/>
                    <a:pt x="3" y="5"/>
                    <a:pt x="13" y="0"/>
                  </a:cubicBezTo>
                  <a:cubicBezTo>
                    <a:pt x="14" y="0"/>
                    <a:pt x="15" y="0"/>
                    <a:pt x="17" y="0"/>
                  </a:cubicBezTo>
                  <a:close/>
                </a:path>
              </a:pathLst>
            </a:custGeom>
            <a:solidFill>
              <a:srgbClr val="3D516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9"/>
            <p:cNvSpPr/>
            <p:nvPr/>
          </p:nvSpPr>
          <p:spPr>
            <a:xfrm>
              <a:off x="3619" y="1921"/>
              <a:ext cx="18" cy="17"/>
            </a:xfrm>
            <a:custGeom>
              <a:rect b="b" l="l" r="r" t="t"/>
              <a:pathLst>
                <a:path extrusionOk="0" h="26" w="28">
                  <a:moveTo>
                    <a:pt x="28" y="6"/>
                  </a:moveTo>
                  <a:cubicBezTo>
                    <a:pt x="16" y="25"/>
                    <a:pt x="13" y="26"/>
                    <a:pt x="0" y="10"/>
                  </a:cubicBezTo>
                  <a:cubicBezTo>
                    <a:pt x="10" y="13"/>
                    <a:pt x="17" y="0"/>
                    <a:pt x="28" y="6"/>
                  </a:cubicBezTo>
                  <a:close/>
                </a:path>
              </a:pathLst>
            </a:custGeom>
            <a:solidFill>
              <a:srgbClr val="191E2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9"/>
            <p:cNvSpPr/>
            <p:nvPr/>
          </p:nvSpPr>
          <p:spPr>
            <a:xfrm>
              <a:off x="3680" y="1880"/>
              <a:ext cx="12" cy="13"/>
            </a:xfrm>
            <a:custGeom>
              <a:rect b="b" l="l" r="r" t="t"/>
              <a:pathLst>
                <a:path extrusionOk="0" h="20" w="18">
                  <a:moveTo>
                    <a:pt x="1" y="20"/>
                  </a:moveTo>
                  <a:cubicBezTo>
                    <a:pt x="2" y="14"/>
                    <a:pt x="0" y="7"/>
                    <a:pt x="7" y="3"/>
                  </a:cubicBezTo>
                  <a:cubicBezTo>
                    <a:pt x="13" y="0"/>
                    <a:pt x="16" y="4"/>
                    <a:pt x="18" y="8"/>
                  </a:cubicBezTo>
                  <a:cubicBezTo>
                    <a:pt x="12" y="12"/>
                    <a:pt x="7" y="16"/>
                    <a:pt x="1" y="20"/>
                  </a:cubicBezTo>
                  <a:close/>
                </a:path>
              </a:pathLst>
            </a:custGeom>
            <a:solidFill>
              <a:srgbClr val="3D516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9"/>
            <p:cNvSpPr/>
            <p:nvPr/>
          </p:nvSpPr>
          <p:spPr>
            <a:xfrm>
              <a:off x="3708" y="1850"/>
              <a:ext cx="9" cy="13"/>
            </a:xfrm>
            <a:custGeom>
              <a:rect b="b" l="l" r="r" t="t"/>
              <a:pathLst>
                <a:path extrusionOk="0" h="19" w="15">
                  <a:moveTo>
                    <a:pt x="0" y="3"/>
                  </a:moveTo>
                  <a:cubicBezTo>
                    <a:pt x="15" y="0"/>
                    <a:pt x="13" y="10"/>
                    <a:pt x="12" y="19"/>
                  </a:cubicBezTo>
                  <a:cubicBezTo>
                    <a:pt x="5" y="15"/>
                    <a:pt x="0" y="11"/>
                    <a:pt x="0" y="3"/>
                  </a:cubicBezTo>
                  <a:close/>
                </a:path>
              </a:pathLst>
            </a:custGeom>
            <a:solidFill>
              <a:srgbClr val="3D516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9"/>
            <p:cNvSpPr/>
            <p:nvPr/>
          </p:nvSpPr>
          <p:spPr>
            <a:xfrm>
              <a:off x="3528" y="1816"/>
              <a:ext cx="17" cy="23"/>
            </a:xfrm>
            <a:custGeom>
              <a:rect b="b" l="l" r="r" t="t"/>
              <a:pathLst>
                <a:path extrusionOk="0" h="35" w="26">
                  <a:moveTo>
                    <a:pt x="3" y="13"/>
                  </a:moveTo>
                  <a:cubicBezTo>
                    <a:pt x="9" y="10"/>
                    <a:pt x="8" y="5"/>
                    <a:pt x="8" y="0"/>
                  </a:cubicBezTo>
                  <a:cubicBezTo>
                    <a:pt x="15" y="4"/>
                    <a:pt x="26" y="3"/>
                    <a:pt x="24" y="16"/>
                  </a:cubicBezTo>
                  <a:cubicBezTo>
                    <a:pt x="6" y="14"/>
                    <a:pt x="15" y="27"/>
                    <a:pt x="14" y="35"/>
                  </a:cubicBezTo>
                  <a:cubicBezTo>
                    <a:pt x="0" y="32"/>
                    <a:pt x="0" y="23"/>
                    <a:pt x="3" y="13"/>
                  </a:cubicBezTo>
                  <a:close/>
                </a:path>
              </a:pathLst>
            </a:custGeom>
            <a:solidFill>
              <a:srgbClr val="27344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9"/>
            <p:cNvSpPr/>
            <p:nvPr/>
          </p:nvSpPr>
          <p:spPr>
            <a:xfrm>
              <a:off x="3643" y="1842"/>
              <a:ext cx="19" cy="29"/>
            </a:xfrm>
            <a:custGeom>
              <a:rect b="b" l="l" r="r" t="t"/>
              <a:pathLst>
                <a:path extrusionOk="0" h="45" w="30">
                  <a:moveTo>
                    <a:pt x="0" y="40"/>
                  </a:moveTo>
                  <a:cubicBezTo>
                    <a:pt x="11" y="34"/>
                    <a:pt x="3" y="23"/>
                    <a:pt x="6" y="15"/>
                  </a:cubicBezTo>
                  <a:cubicBezTo>
                    <a:pt x="7" y="9"/>
                    <a:pt x="10" y="3"/>
                    <a:pt x="15" y="2"/>
                  </a:cubicBezTo>
                  <a:cubicBezTo>
                    <a:pt x="22" y="0"/>
                    <a:pt x="23" y="7"/>
                    <a:pt x="24" y="12"/>
                  </a:cubicBezTo>
                  <a:cubicBezTo>
                    <a:pt x="27" y="21"/>
                    <a:pt x="30" y="31"/>
                    <a:pt x="21" y="39"/>
                  </a:cubicBezTo>
                  <a:cubicBezTo>
                    <a:pt x="14" y="44"/>
                    <a:pt x="7" y="45"/>
                    <a:pt x="0" y="40"/>
                  </a:cubicBezTo>
                  <a:close/>
                </a:path>
              </a:pathLst>
            </a:custGeom>
            <a:solidFill>
              <a:srgbClr val="3F537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9"/>
            <p:cNvSpPr/>
            <p:nvPr/>
          </p:nvSpPr>
          <p:spPr>
            <a:xfrm>
              <a:off x="3474" y="1815"/>
              <a:ext cx="48" cy="22"/>
            </a:xfrm>
            <a:custGeom>
              <a:rect b="b" l="l" r="r" t="t"/>
              <a:pathLst>
                <a:path extrusionOk="0" h="33" w="74">
                  <a:moveTo>
                    <a:pt x="0" y="13"/>
                  </a:moveTo>
                  <a:cubicBezTo>
                    <a:pt x="24" y="13"/>
                    <a:pt x="46" y="0"/>
                    <a:pt x="71" y="5"/>
                  </a:cubicBezTo>
                  <a:cubicBezTo>
                    <a:pt x="72" y="7"/>
                    <a:pt x="73" y="10"/>
                    <a:pt x="74" y="12"/>
                  </a:cubicBezTo>
                  <a:cubicBezTo>
                    <a:pt x="64" y="13"/>
                    <a:pt x="52" y="11"/>
                    <a:pt x="42" y="13"/>
                  </a:cubicBezTo>
                  <a:cubicBezTo>
                    <a:pt x="31" y="16"/>
                    <a:pt x="45" y="18"/>
                    <a:pt x="43" y="21"/>
                  </a:cubicBezTo>
                  <a:cubicBezTo>
                    <a:pt x="40" y="23"/>
                    <a:pt x="37" y="26"/>
                    <a:pt x="35" y="25"/>
                  </a:cubicBezTo>
                  <a:cubicBezTo>
                    <a:pt x="28" y="23"/>
                    <a:pt x="18" y="13"/>
                    <a:pt x="23" y="32"/>
                  </a:cubicBezTo>
                  <a:cubicBezTo>
                    <a:pt x="20" y="33"/>
                    <a:pt x="18" y="33"/>
                    <a:pt x="15" y="33"/>
                  </a:cubicBezTo>
                  <a:cubicBezTo>
                    <a:pt x="10" y="26"/>
                    <a:pt x="5" y="20"/>
                    <a:pt x="0" y="13"/>
                  </a:cubicBezTo>
                  <a:close/>
                </a:path>
              </a:pathLst>
            </a:custGeom>
            <a:solidFill>
              <a:srgbClr val="8799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9"/>
            <p:cNvSpPr/>
            <p:nvPr/>
          </p:nvSpPr>
          <p:spPr>
            <a:xfrm>
              <a:off x="3909" y="1834"/>
              <a:ext cx="70" cy="35"/>
            </a:xfrm>
            <a:custGeom>
              <a:rect b="b" l="l" r="r" t="t"/>
              <a:pathLst>
                <a:path extrusionOk="0" h="53" w="107">
                  <a:moveTo>
                    <a:pt x="2" y="24"/>
                  </a:moveTo>
                  <a:cubicBezTo>
                    <a:pt x="18" y="28"/>
                    <a:pt x="14" y="20"/>
                    <a:pt x="11" y="12"/>
                  </a:cubicBezTo>
                  <a:cubicBezTo>
                    <a:pt x="21" y="6"/>
                    <a:pt x="34" y="8"/>
                    <a:pt x="42" y="0"/>
                  </a:cubicBezTo>
                  <a:cubicBezTo>
                    <a:pt x="44" y="13"/>
                    <a:pt x="54" y="22"/>
                    <a:pt x="59" y="34"/>
                  </a:cubicBezTo>
                  <a:cubicBezTo>
                    <a:pt x="61" y="40"/>
                    <a:pt x="67" y="41"/>
                    <a:pt x="73" y="41"/>
                  </a:cubicBezTo>
                  <a:cubicBezTo>
                    <a:pt x="83" y="42"/>
                    <a:pt x="78" y="34"/>
                    <a:pt x="80" y="32"/>
                  </a:cubicBezTo>
                  <a:cubicBezTo>
                    <a:pt x="90" y="25"/>
                    <a:pt x="91" y="8"/>
                    <a:pt x="107" y="8"/>
                  </a:cubicBezTo>
                  <a:cubicBezTo>
                    <a:pt x="105" y="21"/>
                    <a:pt x="95" y="30"/>
                    <a:pt x="96" y="44"/>
                  </a:cubicBezTo>
                  <a:cubicBezTo>
                    <a:pt x="97" y="51"/>
                    <a:pt x="62" y="53"/>
                    <a:pt x="50" y="48"/>
                  </a:cubicBezTo>
                  <a:cubicBezTo>
                    <a:pt x="41" y="44"/>
                    <a:pt x="38" y="32"/>
                    <a:pt x="26" y="33"/>
                  </a:cubicBezTo>
                  <a:cubicBezTo>
                    <a:pt x="18" y="36"/>
                    <a:pt x="10" y="45"/>
                    <a:pt x="1" y="33"/>
                  </a:cubicBezTo>
                  <a:cubicBezTo>
                    <a:pt x="0" y="30"/>
                    <a:pt x="0" y="27"/>
                    <a:pt x="2" y="24"/>
                  </a:cubicBezTo>
                  <a:close/>
                </a:path>
              </a:pathLst>
            </a:custGeom>
            <a:solidFill>
              <a:srgbClr val="7489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7" name="Google Shape;1177;p39"/>
          <p:cNvGrpSpPr/>
          <p:nvPr/>
        </p:nvGrpSpPr>
        <p:grpSpPr>
          <a:xfrm>
            <a:off x="5905501" y="2816226"/>
            <a:ext cx="2155825" cy="727075"/>
            <a:chOff x="3720" y="1774"/>
            <a:chExt cx="1358" cy="458"/>
          </a:xfrm>
        </p:grpSpPr>
        <p:sp>
          <p:nvSpPr>
            <p:cNvPr id="1178" name="Google Shape;1178;p39"/>
            <p:cNvSpPr/>
            <p:nvPr/>
          </p:nvSpPr>
          <p:spPr>
            <a:xfrm>
              <a:off x="3856" y="1850"/>
              <a:ext cx="73" cy="20"/>
            </a:xfrm>
            <a:custGeom>
              <a:rect b="b" l="l" r="r" t="t"/>
              <a:pathLst>
                <a:path extrusionOk="0" h="30" w="112">
                  <a:moveTo>
                    <a:pt x="83" y="7"/>
                  </a:moveTo>
                  <a:cubicBezTo>
                    <a:pt x="91" y="16"/>
                    <a:pt x="99" y="4"/>
                    <a:pt x="107" y="8"/>
                  </a:cubicBezTo>
                  <a:cubicBezTo>
                    <a:pt x="102" y="14"/>
                    <a:pt x="110" y="18"/>
                    <a:pt x="112" y="23"/>
                  </a:cubicBezTo>
                  <a:cubicBezTo>
                    <a:pt x="107" y="30"/>
                    <a:pt x="100" y="25"/>
                    <a:pt x="96" y="24"/>
                  </a:cubicBezTo>
                  <a:cubicBezTo>
                    <a:pt x="68" y="16"/>
                    <a:pt x="42" y="20"/>
                    <a:pt x="15" y="26"/>
                  </a:cubicBezTo>
                  <a:cubicBezTo>
                    <a:pt x="10" y="26"/>
                    <a:pt x="4" y="29"/>
                    <a:pt x="0" y="23"/>
                  </a:cubicBezTo>
                  <a:cubicBezTo>
                    <a:pt x="0" y="20"/>
                    <a:pt x="0" y="17"/>
                    <a:pt x="0" y="15"/>
                  </a:cubicBezTo>
                  <a:cubicBezTo>
                    <a:pt x="5" y="4"/>
                    <a:pt x="13" y="0"/>
                    <a:pt x="25" y="5"/>
                  </a:cubicBezTo>
                  <a:cubicBezTo>
                    <a:pt x="44" y="11"/>
                    <a:pt x="64" y="4"/>
                    <a:pt x="83" y="7"/>
                  </a:cubicBezTo>
                  <a:close/>
                </a:path>
              </a:pathLst>
            </a:custGeom>
            <a:solidFill>
              <a:srgbClr val="484C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9"/>
            <p:cNvSpPr/>
            <p:nvPr/>
          </p:nvSpPr>
          <p:spPr>
            <a:xfrm>
              <a:off x="3778" y="1848"/>
              <a:ext cx="36" cy="26"/>
            </a:xfrm>
            <a:custGeom>
              <a:rect b="b" l="l" r="r" t="t"/>
              <a:pathLst>
                <a:path extrusionOk="0" h="41" w="56">
                  <a:moveTo>
                    <a:pt x="56" y="27"/>
                  </a:moveTo>
                  <a:cubicBezTo>
                    <a:pt x="56" y="28"/>
                    <a:pt x="56" y="29"/>
                    <a:pt x="56" y="31"/>
                  </a:cubicBezTo>
                  <a:cubicBezTo>
                    <a:pt x="44" y="32"/>
                    <a:pt x="32" y="28"/>
                    <a:pt x="20" y="34"/>
                  </a:cubicBezTo>
                  <a:cubicBezTo>
                    <a:pt x="4" y="41"/>
                    <a:pt x="4" y="24"/>
                    <a:pt x="0" y="15"/>
                  </a:cubicBezTo>
                  <a:cubicBezTo>
                    <a:pt x="0" y="15"/>
                    <a:pt x="1" y="14"/>
                    <a:pt x="1" y="14"/>
                  </a:cubicBezTo>
                  <a:cubicBezTo>
                    <a:pt x="22" y="0"/>
                    <a:pt x="47" y="5"/>
                    <a:pt x="56" y="27"/>
                  </a:cubicBezTo>
                  <a:close/>
                </a:path>
              </a:pathLst>
            </a:custGeom>
            <a:solidFill>
              <a:srgbClr val="58668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9"/>
            <p:cNvSpPr/>
            <p:nvPr/>
          </p:nvSpPr>
          <p:spPr>
            <a:xfrm>
              <a:off x="3762" y="1825"/>
              <a:ext cx="76" cy="40"/>
            </a:xfrm>
            <a:custGeom>
              <a:rect b="b" l="l" r="r" t="t"/>
              <a:pathLst>
                <a:path extrusionOk="0" h="62" w="116">
                  <a:moveTo>
                    <a:pt x="80" y="62"/>
                  </a:moveTo>
                  <a:cubicBezTo>
                    <a:pt x="65" y="42"/>
                    <a:pt x="45" y="46"/>
                    <a:pt x="25" y="49"/>
                  </a:cubicBezTo>
                  <a:cubicBezTo>
                    <a:pt x="20" y="38"/>
                    <a:pt x="10" y="37"/>
                    <a:pt x="0" y="38"/>
                  </a:cubicBezTo>
                  <a:cubicBezTo>
                    <a:pt x="3" y="25"/>
                    <a:pt x="16" y="23"/>
                    <a:pt x="24" y="16"/>
                  </a:cubicBezTo>
                  <a:cubicBezTo>
                    <a:pt x="29" y="21"/>
                    <a:pt x="44" y="0"/>
                    <a:pt x="42" y="22"/>
                  </a:cubicBezTo>
                  <a:cubicBezTo>
                    <a:pt x="46" y="21"/>
                    <a:pt x="48" y="18"/>
                    <a:pt x="52" y="20"/>
                  </a:cubicBezTo>
                  <a:cubicBezTo>
                    <a:pt x="64" y="36"/>
                    <a:pt x="79" y="43"/>
                    <a:pt x="98" y="39"/>
                  </a:cubicBezTo>
                  <a:cubicBezTo>
                    <a:pt x="110" y="29"/>
                    <a:pt x="112" y="29"/>
                    <a:pt x="116" y="42"/>
                  </a:cubicBezTo>
                  <a:cubicBezTo>
                    <a:pt x="106" y="54"/>
                    <a:pt x="95" y="62"/>
                    <a:pt x="80" y="62"/>
                  </a:cubicBezTo>
                  <a:close/>
                </a:path>
              </a:pathLst>
            </a:custGeom>
            <a:solidFill>
              <a:srgbClr val="6C779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9"/>
            <p:cNvSpPr/>
            <p:nvPr/>
          </p:nvSpPr>
          <p:spPr>
            <a:xfrm>
              <a:off x="3820" y="1821"/>
              <a:ext cx="48" cy="37"/>
            </a:xfrm>
            <a:custGeom>
              <a:rect b="b" l="l" r="r" t="t"/>
              <a:pathLst>
                <a:path extrusionOk="0" h="57" w="73">
                  <a:moveTo>
                    <a:pt x="27" y="48"/>
                  </a:moveTo>
                  <a:cubicBezTo>
                    <a:pt x="18" y="31"/>
                    <a:pt x="16" y="48"/>
                    <a:pt x="11" y="52"/>
                  </a:cubicBezTo>
                  <a:cubicBezTo>
                    <a:pt x="8" y="49"/>
                    <a:pt x="6" y="47"/>
                    <a:pt x="4" y="44"/>
                  </a:cubicBezTo>
                  <a:cubicBezTo>
                    <a:pt x="2" y="40"/>
                    <a:pt x="0" y="36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4" y="31"/>
                    <a:pt x="7" y="29"/>
                    <a:pt x="8" y="30"/>
                  </a:cubicBezTo>
                  <a:cubicBezTo>
                    <a:pt x="29" y="37"/>
                    <a:pt x="25" y="23"/>
                    <a:pt x="23" y="11"/>
                  </a:cubicBezTo>
                  <a:cubicBezTo>
                    <a:pt x="31" y="12"/>
                    <a:pt x="36" y="18"/>
                    <a:pt x="43" y="16"/>
                  </a:cubicBezTo>
                  <a:cubicBezTo>
                    <a:pt x="53" y="16"/>
                    <a:pt x="56" y="11"/>
                    <a:pt x="54" y="0"/>
                  </a:cubicBezTo>
                  <a:cubicBezTo>
                    <a:pt x="73" y="5"/>
                    <a:pt x="63" y="22"/>
                    <a:pt x="72" y="35"/>
                  </a:cubicBezTo>
                  <a:cubicBezTo>
                    <a:pt x="58" y="26"/>
                    <a:pt x="49" y="27"/>
                    <a:pt x="29" y="36"/>
                  </a:cubicBezTo>
                  <a:cubicBezTo>
                    <a:pt x="40" y="39"/>
                    <a:pt x="49" y="41"/>
                    <a:pt x="58" y="43"/>
                  </a:cubicBezTo>
                  <a:cubicBezTo>
                    <a:pt x="62" y="57"/>
                    <a:pt x="54" y="55"/>
                    <a:pt x="46" y="52"/>
                  </a:cubicBezTo>
                  <a:cubicBezTo>
                    <a:pt x="40" y="52"/>
                    <a:pt x="33" y="52"/>
                    <a:pt x="27" y="48"/>
                  </a:cubicBezTo>
                  <a:close/>
                </a:path>
              </a:pathLst>
            </a:custGeom>
            <a:solidFill>
              <a:srgbClr val="7484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9"/>
            <p:cNvSpPr/>
            <p:nvPr/>
          </p:nvSpPr>
          <p:spPr>
            <a:xfrm>
              <a:off x="3850" y="1841"/>
              <a:ext cx="60" cy="20"/>
            </a:xfrm>
            <a:custGeom>
              <a:rect b="b" l="l" r="r" t="t"/>
              <a:pathLst>
                <a:path extrusionOk="0" h="31" w="92">
                  <a:moveTo>
                    <a:pt x="0" y="22"/>
                  </a:moveTo>
                  <a:cubicBezTo>
                    <a:pt x="6" y="22"/>
                    <a:pt x="13" y="22"/>
                    <a:pt x="12" y="13"/>
                  </a:cubicBezTo>
                  <a:cubicBezTo>
                    <a:pt x="18" y="7"/>
                    <a:pt x="23" y="12"/>
                    <a:pt x="29" y="13"/>
                  </a:cubicBezTo>
                  <a:cubicBezTo>
                    <a:pt x="38" y="16"/>
                    <a:pt x="43" y="10"/>
                    <a:pt x="45" y="2"/>
                  </a:cubicBezTo>
                  <a:cubicBezTo>
                    <a:pt x="54" y="0"/>
                    <a:pt x="53" y="9"/>
                    <a:pt x="57" y="13"/>
                  </a:cubicBezTo>
                  <a:cubicBezTo>
                    <a:pt x="69" y="23"/>
                    <a:pt x="81" y="10"/>
                    <a:pt x="92" y="14"/>
                  </a:cubicBezTo>
                  <a:cubicBezTo>
                    <a:pt x="92" y="17"/>
                    <a:pt x="92" y="20"/>
                    <a:pt x="92" y="22"/>
                  </a:cubicBezTo>
                  <a:cubicBezTo>
                    <a:pt x="75" y="31"/>
                    <a:pt x="57" y="28"/>
                    <a:pt x="39" y="25"/>
                  </a:cubicBezTo>
                  <a:cubicBezTo>
                    <a:pt x="28" y="23"/>
                    <a:pt x="18" y="24"/>
                    <a:pt x="9" y="30"/>
                  </a:cubicBezTo>
                  <a:cubicBezTo>
                    <a:pt x="6" y="27"/>
                    <a:pt x="3" y="25"/>
                    <a:pt x="0" y="22"/>
                  </a:cubicBezTo>
                  <a:close/>
                </a:path>
              </a:pathLst>
            </a:custGeom>
            <a:solidFill>
              <a:srgbClr val="657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9"/>
            <p:cNvSpPr/>
            <p:nvPr/>
          </p:nvSpPr>
          <p:spPr>
            <a:xfrm>
              <a:off x="3720" y="1822"/>
              <a:ext cx="29" cy="34"/>
            </a:xfrm>
            <a:custGeom>
              <a:rect b="b" l="l" r="r" t="t"/>
              <a:pathLst>
                <a:path extrusionOk="0" h="52" w="45">
                  <a:moveTo>
                    <a:pt x="45" y="43"/>
                  </a:moveTo>
                  <a:cubicBezTo>
                    <a:pt x="34" y="51"/>
                    <a:pt x="22" y="52"/>
                    <a:pt x="9" y="49"/>
                  </a:cubicBezTo>
                  <a:cubicBezTo>
                    <a:pt x="0" y="46"/>
                    <a:pt x="0" y="37"/>
                    <a:pt x="4" y="31"/>
                  </a:cubicBezTo>
                  <a:cubicBezTo>
                    <a:pt x="9" y="23"/>
                    <a:pt x="9" y="15"/>
                    <a:pt x="8" y="6"/>
                  </a:cubicBezTo>
                  <a:cubicBezTo>
                    <a:pt x="9" y="5"/>
                    <a:pt x="11" y="4"/>
                    <a:pt x="12" y="2"/>
                  </a:cubicBezTo>
                  <a:cubicBezTo>
                    <a:pt x="18" y="2"/>
                    <a:pt x="24" y="0"/>
                    <a:pt x="28" y="7"/>
                  </a:cubicBezTo>
                  <a:cubicBezTo>
                    <a:pt x="28" y="21"/>
                    <a:pt x="44" y="29"/>
                    <a:pt x="45" y="43"/>
                  </a:cubicBezTo>
                  <a:close/>
                </a:path>
              </a:pathLst>
            </a:custGeom>
            <a:solidFill>
              <a:srgbClr val="657A9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9"/>
            <p:cNvSpPr/>
            <p:nvPr/>
          </p:nvSpPr>
          <p:spPr>
            <a:xfrm>
              <a:off x="3734" y="1774"/>
              <a:ext cx="21" cy="16"/>
            </a:xfrm>
            <a:custGeom>
              <a:rect b="b" l="l" r="r" t="t"/>
              <a:pathLst>
                <a:path extrusionOk="0" h="25" w="32">
                  <a:moveTo>
                    <a:pt x="22" y="0"/>
                  </a:moveTo>
                  <a:cubicBezTo>
                    <a:pt x="22" y="7"/>
                    <a:pt x="32" y="16"/>
                    <a:pt x="21" y="21"/>
                  </a:cubicBezTo>
                  <a:cubicBezTo>
                    <a:pt x="15" y="25"/>
                    <a:pt x="8" y="21"/>
                    <a:pt x="5" y="15"/>
                  </a:cubicBezTo>
                  <a:cubicBezTo>
                    <a:pt x="0" y="6"/>
                    <a:pt x="7" y="5"/>
                    <a:pt x="13" y="4"/>
                  </a:cubicBezTo>
                  <a:cubicBezTo>
                    <a:pt x="16" y="3"/>
                    <a:pt x="19" y="1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lose/>
                </a:path>
              </a:pathLst>
            </a:custGeom>
            <a:solidFill>
              <a:srgbClr val="7B849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9"/>
            <p:cNvSpPr/>
            <p:nvPr/>
          </p:nvSpPr>
          <p:spPr>
            <a:xfrm>
              <a:off x="3890" y="1805"/>
              <a:ext cx="45" cy="42"/>
            </a:xfrm>
            <a:custGeom>
              <a:rect b="b" l="l" r="r" t="t"/>
              <a:pathLst>
                <a:path extrusionOk="0" h="64" w="69">
                  <a:moveTo>
                    <a:pt x="39" y="52"/>
                  </a:moveTo>
                  <a:cubicBezTo>
                    <a:pt x="35" y="56"/>
                    <a:pt x="32" y="64"/>
                    <a:pt x="26" y="51"/>
                  </a:cubicBezTo>
                  <a:cubicBezTo>
                    <a:pt x="22" y="40"/>
                    <a:pt x="30" y="32"/>
                    <a:pt x="30" y="23"/>
                  </a:cubicBezTo>
                  <a:cubicBezTo>
                    <a:pt x="9" y="29"/>
                    <a:pt x="4" y="14"/>
                    <a:pt x="0" y="0"/>
                  </a:cubicBezTo>
                  <a:cubicBezTo>
                    <a:pt x="3" y="0"/>
                    <a:pt x="8" y="0"/>
                    <a:pt x="9" y="2"/>
                  </a:cubicBezTo>
                  <a:cubicBezTo>
                    <a:pt x="16" y="20"/>
                    <a:pt x="27" y="13"/>
                    <a:pt x="39" y="7"/>
                  </a:cubicBezTo>
                  <a:cubicBezTo>
                    <a:pt x="42" y="6"/>
                    <a:pt x="46" y="4"/>
                    <a:pt x="52" y="1"/>
                  </a:cubicBezTo>
                  <a:cubicBezTo>
                    <a:pt x="45" y="14"/>
                    <a:pt x="51" y="21"/>
                    <a:pt x="69" y="25"/>
                  </a:cubicBezTo>
                  <a:cubicBezTo>
                    <a:pt x="49" y="30"/>
                    <a:pt x="50" y="46"/>
                    <a:pt x="39" y="52"/>
                  </a:cubicBezTo>
                  <a:close/>
                </a:path>
              </a:pathLst>
            </a:custGeom>
            <a:solidFill>
              <a:srgbClr val="778B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9"/>
            <p:cNvSpPr/>
            <p:nvPr/>
          </p:nvSpPr>
          <p:spPr>
            <a:xfrm>
              <a:off x="3869" y="1792"/>
              <a:ext cx="16" cy="24"/>
            </a:xfrm>
            <a:custGeom>
              <a:rect b="b" l="l" r="r" t="t"/>
              <a:pathLst>
                <a:path extrusionOk="0" h="37" w="24">
                  <a:moveTo>
                    <a:pt x="0" y="24"/>
                  </a:moveTo>
                  <a:cubicBezTo>
                    <a:pt x="7" y="20"/>
                    <a:pt x="9" y="0"/>
                    <a:pt x="23" y="16"/>
                  </a:cubicBezTo>
                  <a:cubicBezTo>
                    <a:pt x="23" y="18"/>
                    <a:pt x="24" y="19"/>
                    <a:pt x="24" y="20"/>
                  </a:cubicBezTo>
                  <a:cubicBezTo>
                    <a:pt x="19" y="36"/>
                    <a:pt x="15" y="37"/>
                    <a:pt x="0" y="24"/>
                  </a:cubicBezTo>
                  <a:close/>
                </a:path>
              </a:pathLst>
            </a:custGeom>
            <a:solidFill>
              <a:srgbClr val="778B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9"/>
            <p:cNvSpPr/>
            <p:nvPr/>
          </p:nvSpPr>
          <p:spPr>
            <a:xfrm>
              <a:off x="3880" y="1830"/>
              <a:ext cx="18" cy="19"/>
            </a:xfrm>
            <a:custGeom>
              <a:rect b="b" l="l" r="r" t="t"/>
              <a:pathLst>
                <a:path extrusionOk="0" h="29" w="29">
                  <a:moveTo>
                    <a:pt x="12" y="29"/>
                  </a:moveTo>
                  <a:cubicBezTo>
                    <a:pt x="5" y="29"/>
                    <a:pt x="5" y="21"/>
                    <a:pt x="0" y="18"/>
                  </a:cubicBezTo>
                  <a:cubicBezTo>
                    <a:pt x="8" y="0"/>
                    <a:pt x="8" y="0"/>
                    <a:pt x="29" y="16"/>
                  </a:cubicBezTo>
                  <a:cubicBezTo>
                    <a:pt x="26" y="24"/>
                    <a:pt x="7" y="12"/>
                    <a:pt x="12" y="29"/>
                  </a:cubicBezTo>
                  <a:close/>
                </a:path>
              </a:pathLst>
            </a:custGeom>
            <a:solidFill>
              <a:srgbClr val="8394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9"/>
            <p:cNvSpPr/>
            <p:nvPr/>
          </p:nvSpPr>
          <p:spPr>
            <a:xfrm>
              <a:off x="3751" y="1818"/>
              <a:ext cx="48" cy="28"/>
            </a:xfrm>
            <a:custGeom>
              <a:rect b="b" l="l" r="r" t="t"/>
              <a:pathLst>
                <a:path extrusionOk="0" h="44" w="74">
                  <a:moveTo>
                    <a:pt x="69" y="33"/>
                  </a:moveTo>
                  <a:cubicBezTo>
                    <a:pt x="61" y="31"/>
                    <a:pt x="66" y="44"/>
                    <a:pt x="58" y="43"/>
                  </a:cubicBezTo>
                  <a:cubicBezTo>
                    <a:pt x="54" y="38"/>
                    <a:pt x="61" y="32"/>
                    <a:pt x="58" y="26"/>
                  </a:cubicBezTo>
                  <a:cubicBezTo>
                    <a:pt x="53" y="31"/>
                    <a:pt x="48" y="30"/>
                    <a:pt x="42" y="29"/>
                  </a:cubicBezTo>
                  <a:cubicBezTo>
                    <a:pt x="35" y="25"/>
                    <a:pt x="26" y="21"/>
                    <a:pt x="19" y="21"/>
                  </a:cubicBezTo>
                  <a:cubicBezTo>
                    <a:pt x="0" y="20"/>
                    <a:pt x="5" y="11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1" y="1"/>
                    <a:pt x="12" y="0"/>
                    <a:pt x="12" y="1"/>
                  </a:cubicBezTo>
                  <a:cubicBezTo>
                    <a:pt x="30" y="11"/>
                    <a:pt x="52" y="6"/>
                    <a:pt x="70" y="17"/>
                  </a:cubicBezTo>
                  <a:cubicBezTo>
                    <a:pt x="74" y="22"/>
                    <a:pt x="74" y="28"/>
                    <a:pt x="69" y="33"/>
                  </a:cubicBezTo>
                  <a:close/>
                </a:path>
              </a:pathLst>
            </a:custGeom>
            <a:solidFill>
              <a:srgbClr val="686C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9"/>
            <p:cNvSpPr/>
            <p:nvPr/>
          </p:nvSpPr>
          <p:spPr>
            <a:xfrm>
              <a:off x="3796" y="1829"/>
              <a:ext cx="31" cy="27"/>
            </a:xfrm>
            <a:custGeom>
              <a:rect b="b" l="l" r="r" t="t"/>
              <a:pathLst>
                <a:path extrusionOk="0" h="42" w="49">
                  <a:moveTo>
                    <a:pt x="0" y="16"/>
                  </a:moveTo>
                  <a:cubicBezTo>
                    <a:pt x="0" y="10"/>
                    <a:pt x="1" y="5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9" y="1"/>
                    <a:pt x="9" y="15"/>
                    <a:pt x="17" y="4"/>
                  </a:cubicBezTo>
                  <a:cubicBezTo>
                    <a:pt x="21" y="8"/>
                    <a:pt x="25" y="12"/>
                    <a:pt x="29" y="16"/>
                  </a:cubicBezTo>
                  <a:cubicBezTo>
                    <a:pt x="28" y="27"/>
                    <a:pt x="40" y="26"/>
                    <a:pt x="45" y="32"/>
                  </a:cubicBezTo>
                  <a:cubicBezTo>
                    <a:pt x="48" y="33"/>
                    <a:pt x="49" y="36"/>
                    <a:pt x="49" y="40"/>
                  </a:cubicBezTo>
                  <a:cubicBezTo>
                    <a:pt x="30" y="37"/>
                    <a:pt x="7" y="42"/>
                    <a:pt x="0" y="16"/>
                  </a:cubicBezTo>
                  <a:close/>
                </a:path>
              </a:pathLst>
            </a:custGeom>
            <a:solidFill>
              <a:srgbClr val="8191B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9"/>
            <p:cNvSpPr/>
            <p:nvPr/>
          </p:nvSpPr>
          <p:spPr>
            <a:xfrm>
              <a:off x="3812" y="1839"/>
              <a:ext cx="13" cy="11"/>
            </a:xfrm>
            <a:custGeom>
              <a:rect b="b" l="l" r="r" t="t"/>
              <a:pathLst>
                <a:path extrusionOk="0" h="17" w="20">
                  <a:moveTo>
                    <a:pt x="20" y="17"/>
                  </a:moveTo>
                  <a:cubicBezTo>
                    <a:pt x="9" y="17"/>
                    <a:pt x="0" y="15"/>
                    <a:pt x="4" y="1"/>
                  </a:cubicBezTo>
                  <a:cubicBezTo>
                    <a:pt x="8" y="0"/>
                    <a:pt x="12" y="3"/>
                    <a:pt x="15" y="5"/>
                  </a:cubicBezTo>
                  <a:cubicBezTo>
                    <a:pt x="17" y="9"/>
                    <a:pt x="18" y="13"/>
                    <a:pt x="20" y="17"/>
                  </a:cubicBezTo>
                  <a:close/>
                </a:path>
              </a:pathLst>
            </a:custGeom>
            <a:solidFill>
              <a:srgbClr val="6C779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9"/>
            <p:cNvSpPr/>
            <p:nvPr/>
          </p:nvSpPr>
          <p:spPr>
            <a:xfrm>
              <a:off x="3796" y="1820"/>
              <a:ext cx="11" cy="23"/>
            </a:xfrm>
            <a:custGeom>
              <a:rect b="b" l="l" r="r" t="t"/>
              <a:pathLst>
                <a:path extrusionOk="0" h="35" w="16">
                  <a:moveTo>
                    <a:pt x="16" y="17"/>
                  </a:moveTo>
                  <a:cubicBezTo>
                    <a:pt x="6" y="35"/>
                    <a:pt x="5" y="18"/>
                    <a:pt x="0" y="13"/>
                  </a:cubicBezTo>
                  <a:cubicBezTo>
                    <a:pt x="9" y="0"/>
                    <a:pt x="11" y="15"/>
                    <a:pt x="16" y="17"/>
                  </a:cubicBezTo>
                  <a:close/>
                </a:path>
              </a:pathLst>
            </a:custGeom>
            <a:solidFill>
              <a:srgbClr val="6C779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9"/>
            <p:cNvSpPr/>
            <p:nvPr/>
          </p:nvSpPr>
          <p:spPr>
            <a:xfrm>
              <a:off x="3732" y="1818"/>
              <a:ext cx="46" cy="38"/>
            </a:xfrm>
            <a:custGeom>
              <a:rect b="b" l="l" r="r" t="t"/>
              <a:pathLst>
                <a:path extrusionOk="0" h="59" w="71">
                  <a:moveTo>
                    <a:pt x="38" y="1"/>
                  </a:moveTo>
                  <a:cubicBezTo>
                    <a:pt x="39" y="7"/>
                    <a:pt x="39" y="12"/>
                    <a:pt x="39" y="14"/>
                  </a:cubicBezTo>
                  <a:cubicBezTo>
                    <a:pt x="53" y="13"/>
                    <a:pt x="64" y="17"/>
                    <a:pt x="71" y="29"/>
                  </a:cubicBezTo>
                  <a:cubicBezTo>
                    <a:pt x="66" y="39"/>
                    <a:pt x="55" y="42"/>
                    <a:pt x="47" y="49"/>
                  </a:cubicBezTo>
                  <a:cubicBezTo>
                    <a:pt x="40" y="50"/>
                    <a:pt x="34" y="59"/>
                    <a:pt x="27" y="49"/>
                  </a:cubicBezTo>
                  <a:cubicBezTo>
                    <a:pt x="18" y="45"/>
                    <a:pt x="17" y="33"/>
                    <a:pt x="8" y="28"/>
                  </a:cubicBezTo>
                  <a:cubicBezTo>
                    <a:pt x="0" y="23"/>
                    <a:pt x="10" y="18"/>
                    <a:pt x="10" y="13"/>
                  </a:cubicBezTo>
                  <a:cubicBezTo>
                    <a:pt x="17" y="3"/>
                    <a:pt x="27" y="0"/>
                    <a:pt x="38" y="1"/>
                  </a:cubicBezTo>
                  <a:close/>
                </a:path>
              </a:pathLst>
            </a:custGeom>
            <a:solidFill>
              <a:srgbClr val="7B89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9"/>
            <p:cNvSpPr/>
            <p:nvPr/>
          </p:nvSpPr>
          <p:spPr>
            <a:xfrm>
              <a:off x="4631" y="1807"/>
              <a:ext cx="204" cy="168"/>
            </a:xfrm>
            <a:custGeom>
              <a:rect b="b" l="l" r="r" t="t"/>
              <a:pathLst>
                <a:path extrusionOk="0" h="257" w="314">
                  <a:moveTo>
                    <a:pt x="34" y="4"/>
                  </a:moveTo>
                  <a:cubicBezTo>
                    <a:pt x="50" y="1"/>
                    <a:pt x="67" y="0"/>
                    <a:pt x="83" y="1"/>
                  </a:cubicBezTo>
                  <a:cubicBezTo>
                    <a:pt x="106" y="3"/>
                    <a:pt x="128" y="3"/>
                    <a:pt x="150" y="4"/>
                  </a:cubicBezTo>
                  <a:cubicBezTo>
                    <a:pt x="160" y="5"/>
                    <a:pt x="169" y="0"/>
                    <a:pt x="179" y="1"/>
                  </a:cubicBezTo>
                  <a:cubicBezTo>
                    <a:pt x="187" y="2"/>
                    <a:pt x="195" y="2"/>
                    <a:pt x="203" y="3"/>
                  </a:cubicBezTo>
                  <a:cubicBezTo>
                    <a:pt x="202" y="9"/>
                    <a:pt x="196" y="7"/>
                    <a:pt x="193" y="9"/>
                  </a:cubicBezTo>
                  <a:cubicBezTo>
                    <a:pt x="189" y="11"/>
                    <a:pt x="185" y="10"/>
                    <a:pt x="181" y="11"/>
                  </a:cubicBezTo>
                  <a:cubicBezTo>
                    <a:pt x="178" y="11"/>
                    <a:pt x="176" y="13"/>
                    <a:pt x="179" y="15"/>
                  </a:cubicBezTo>
                  <a:cubicBezTo>
                    <a:pt x="181" y="19"/>
                    <a:pt x="184" y="23"/>
                    <a:pt x="187" y="27"/>
                  </a:cubicBezTo>
                  <a:cubicBezTo>
                    <a:pt x="187" y="28"/>
                    <a:pt x="188" y="30"/>
                    <a:pt x="188" y="31"/>
                  </a:cubicBezTo>
                  <a:cubicBezTo>
                    <a:pt x="190" y="40"/>
                    <a:pt x="193" y="46"/>
                    <a:pt x="204" y="45"/>
                  </a:cubicBezTo>
                  <a:cubicBezTo>
                    <a:pt x="209" y="44"/>
                    <a:pt x="213" y="48"/>
                    <a:pt x="217" y="50"/>
                  </a:cubicBezTo>
                  <a:cubicBezTo>
                    <a:pt x="222" y="52"/>
                    <a:pt x="224" y="57"/>
                    <a:pt x="225" y="62"/>
                  </a:cubicBezTo>
                  <a:cubicBezTo>
                    <a:pt x="227" y="70"/>
                    <a:pt x="229" y="79"/>
                    <a:pt x="239" y="82"/>
                  </a:cubicBezTo>
                  <a:cubicBezTo>
                    <a:pt x="242" y="83"/>
                    <a:pt x="243" y="86"/>
                    <a:pt x="246" y="89"/>
                  </a:cubicBezTo>
                  <a:cubicBezTo>
                    <a:pt x="251" y="93"/>
                    <a:pt x="258" y="91"/>
                    <a:pt x="260" y="85"/>
                  </a:cubicBezTo>
                  <a:cubicBezTo>
                    <a:pt x="261" y="81"/>
                    <a:pt x="262" y="77"/>
                    <a:pt x="262" y="73"/>
                  </a:cubicBezTo>
                  <a:cubicBezTo>
                    <a:pt x="261" y="66"/>
                    <a:pt x="266" y="60"/>
                    <a:pt x="272" y="59"/>
                  </a:cubicBezTo>
                  <a:cubicBezTo>
                    <a:pt x="283" y="56"/>
                    <a:pt x="294" y="56"/>
                    <a:pt x="304" y="62"/>
                  </a:cubicBezTo>
                  <a:cubicBezTo>
                    <a:pt x="307" y="64"/>
                    <a:pt x="309" y="67"/>
                    <a:pt x="309" y="71"/>
                  </a:cubicBezTo>
                  <a:cubicBezTo>
                    <a:pt x="309" y="74"/>
                    <a:pt x="309" y="77"/>
                    <a:pt x="311" y="80"/>
                  </a:cubicBezTo>
                  <a:cubicBezTo>
                    <a:pt x="312" y="86"/>
                    <a:pt x="314" y="92"/>
                    <a:pt x="312" y="99"/>
                  </a:cubicBezTo>
                  <a:cubicBezTo>
                    <a:pt x="304" y="117"/>
                    <a:pt x="304" y="138"/>
                    <a:pt x="298" y="157"/>
                  </a:cubicBezTo>
                  <a:cubicBezTo>
                    <a:pt x="297" y="162"/>
                    <a:pt x="296" y="167"/>
                    <a:pt x="292" y="170"/>
                  </a:cubicBezTo>
                  <a:cubicBezTo>
                    <a:pt x="290" y="172"/>
                    <a:pt x="288" y="172"/>
                    <a:pt x="286" y="171"/>
                  </a:cubicBezTo>
                  <a:cubicBezTo>
                    <a:pt x="276" y="166"/>
                    <a:pt x="275" y="166"/>
                    <a:pt x="268" y="176"/>
                  </a:cubicBezTo>
                  <a:cubicBezTo>
                    <a:pt x="267" y="178"/>
                    <a:pt x="265" y="180"/>
                    <a:pt x="262" y="180"/>
                  </a:cubicBezTo>
                  <a:cubicBezTo>
                    <a:pt x="257" y="176"/>
                    <a:pt x="253" y="175"/>
                    <a:pt x="247" y="179"/>
                  </a:cubicBezTo>
                  <a:cubicBezTo>
                    <a:pt x="239" y="184"/>
                    <a:pt x="229" y="182"/>
                    <a:pt x="218" y="179"/>
                  </a:cubicBezTo>
                  <a:cubicBezTo>
                    <a:pt x="222" y="182"/>
                    <a:pt x="224" y="184"/>
                    <a:pt x="226" y="187"/>
                  </a:cubicBezTo>
                  <a:cubicBezTo>
                    <a:pt x="231" y="196"/>
                    <a:pt x="226" y="208"/>
                    <a:pt x="214" y="210"/>
                  </a:cubicBezTo>
                  <a:cubicBezTo>
                    <a:pt x="205" y="211"/>
                    <a:pt x="195" y="210"/>
                    <a:pt x="185" y="210"/>
                  </a:cubicBezTo>
                  <a:cubicBezTo>
                    <a:pt x="178" y="210"/>
                    <a:pt x="180" y="200"/>
                    <a:pt x="174" y="200"/>
                  </a:cubicBezTo>
                  <a:cubicBezTo>
                    <a:pt x="169" y="199"/>
                    <a:pt x="165" y="199"/>
                    <a:pt x="164" y="192"/>
                  </a:cubicBezTo>
                  <a:cubicBezTo>
                    <a:pt x="164" y="188"/>
                    <a:pt x="161" y="187"/>
                    <a:pt x="158" y="187"/>
                  </a:cubicBezTo>
                  <a:cubicBezTo>
                    <a:pt x="152" y="188"/>
                    <a:pt x="145" y="184"/>
                    <a:pt x="141" y="188"/>
                  </a:cubicBezTo>
                  <a:cubicBezTo>
                    <a:pt x="135" y="195"/>
                    <a:pt x="128" y="200"/>
                    <a:pt x="126" y="208"/>
                  </a:cubicBezTo>
                  <a:cubicBezTo>
                    <a:pt x="124" y="214"/>
                    <a:pt x="130" y="217"/>
                    <a:pt x="135" y="219"/>
                  </a:cubicBezTo>
                  <a:cubicBezTo>
                    <a:pt x="143" y="222"/>
                    <a:pt x="151" y="226"/>
                    <a:pt x="156" y="232"/>
                  </a:cubicBezTo>
                  <a:cubicBezTo>
                    <a:pt x="163" y="239"/>
                    <a:pt x="162" y="241"/>
                    <a:pt x="154" y="244"/>
                  </a:cubicBezTo>
                  <a:cubicBezTo>
                    <a:pt x="152" y="244"/>
                    <a:pt x="151" y="244"/>
                    <a:pt x="150" y="245"/>
                  </a:cubicBezTo>
                  <a:cubicBezTo>
                    <a:pt x="141" y="257"/>
                    <a:pt x="130" y="251"/>
                    <a:pt x="120" y="249"/>
                  </a:cubicBezTo>
                  <a:cubicBezTo>
                    <a:pt x="119" y="249"/>
                    <a:pt x="117" y="249"/>
                    <a:pt x="116" y="249"/>
                  </a:cubicBezTo>
                  <a:cubicBezTo>
                    <a:pt x="107" y="250"/>
                    <a:pt x="99" y="248"/>
                    <a:pt x="94" y="238"/>
                  </a:cubicBezTo>
                  <a:cubicBezTo>
                    <a:pt x="92" y="234"/>
                    <a:pt x="88" y="231"/>
                    <a:pt x="83" y="231"/>
                  </a:cubicBezTo>
                  <a:cubicBezTo>
                    <a:pt x="73" y="218"/>
                    <a:pt x="60" y="207"/>
                    <a:pt x="61" y="187"/>
                  </a:cubicBezTo>
                  <a:cubicBezTo>
                    <a:pt x="62" y="178"/>
                    <a:pt x="60" y="168"/>
                    <a:pt x="50" y="161"/>
                  </a:cubicBezTo>
                  <a:cubicBezTo>
                    <a:pt x="40" y="153"/>
                    <a:pt x="38" y="140"/>
                    <a:pt x="38" y="127"/>
                  </a:cubicBezTo>
                  <a:cubicBezTo>
                    <a:pt x="38" y="124"/>
                    <a:pt x="39" y="121"/>
                    <a:pt x="38" y="118"/>
                  </a:cubicBezTo>
                  <a:cubicBezTo>
                    <a:pt x="37" y="116"/>
                    <a:pt x="36" y="114"/>
                    <a:pt x="35" y="111"/>
                  </a:cubicBezTo>
                  <a:cubicBezTo>
                    <a:pt x="35" y="106"/>
                    <a:pt x="35" y="101"/>
                    <a:pt x="32" y="96"/>
                  </a:cubicBezTo>
                  <a:cubicBezTo>
                    <a:pt x="29" y="91"/>
                    <a:pt x="29" y="85"/>
                    <a:pt x="30" y="80"/>
                  </a:cubicBezTo>
                  <a:cubicBezTo>
                    <a:pt x="31" y="78"/>
                    <a:pt x="31" y="76"/>
                    <a:pt x="30" y="75"/>
                  </a:cubicBezTo>
                  <a:cubicBezTo>
                    <a:pt x="24" y="65"/>
                    <a:pt x="23" y="53"/>
                    <a:pt x="16" y="43"/>
                  </a:cubicBezTo>
                  <a:cubicBezTo>
                    <a:pt x="15" y="40"/>
                    <a:pt x="16" y="36"/>
                    <a:pt x="16" y="32"/>
                  </a:cubicBezTo>
                  <a:cubicBezTo>
                    <a:pt x="16" y="29"/>
                    <a:pt x="15" y="26"/>
                    <a:pt x="13" y="23"/>
                  </a:cubicBezTo>
                  <a:cubicBezTo>
                    <a:pt x="12" y="18"/>
                    <a:pt x="9" y="15"/>
                    <a:pt x="6" y="12"/>
                  </a:cubicBezTo>
                  <a:cubicBezTo>
                    <a:pt x="4" y="11"/>
                    <a:pt x="0" y="9"/>
                    <a:pt x="2" y="6"/>
                  </a:cubicBezTo>
                  <a:cubicBezTo>
                    <a:pt x="13" y="2"/>
                    <a:pt x="23" y="4"/>
                    <a:pt x="34" y="4"/>
                  </a:cubicBezTo>
                  <a:close/>
                </a:path>
              </a:pathLst>
            </a:custGeom>
            <a:solidFill>
              <a:srgbClr val="0C0A0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9"/>
            <p:cNvSpPr/>
            <p:nvPr/>
          </p:nvSpPr>
          <p:spPr>
            <a:xfrm>
              <a:off x="4878" y="1829"/>
              <a:ext cx="115" cy="165"/>
            </a:xfrm>
            <a:custGeom>
              <a:rect b="b" l="l" r="r" t="t"/>
              <a:pathLst>
                <a:path extrusionOk="0" h="254" w="176">
                  <a:moveTo>
                    <a:pt x="47" y="0"/>
                  </a:moveTo>
                  <a:cubicBezTo>
                    <a:pt x="59" y="2"/>
                    <a:pt x="69" y="8"/>
                    <a:pt x="80" y="11"/>
                  </a:cubicBezTo>
                  <a:cubicBezTo>
                    <a:pt x="88" y="13"/>
                    <a:pt x="96" y="15"/>
                    <a:pt x="104" y="16"/>
                  </a:cubicBezTo>
                  <a:cubicBezTo>
                    <a:pt x="114" y="17"/>
                    <a:pt x="123" y="16"/>
                    <a:pt x="129" y="8"/>
                  </a:cubicBezTo>
                  <a:cubicBezTo>
                    <a:pt x="130" y="6"/>
                    <a:pt x="131" y="4"/>
                    <a:pt x="134" y="5"/>
                  </a:cubicBezTo>
                  <a:cubicBezTo>
                    <a:pt x="136" y="6"/>
                    <a:pt x="138" y="6"/>
                    <a:pt x="139" y="8"/>
                  </a:cubicBezTo>
                  <a:cubicBezTo>
                    <a:pt x="140" y="9"/>
                    <a:pt x="140" y="11"/>
                    <a:pt x="141" y="12"/>
                  </a:cubicBezTo>
                  <a:cubicBezTo>
                    <a:pt x="141" y="20"/>
                    <a:pt x="135" y="28"/>
                    <a:pt x="142" y="35"/>
                  </a:cubicBezTo>
                  <a:cubicBezTo>
                    <a:pt x="143" y="42"/>
                    <a:pt x="144" y="50"/>
                    <a:pt x="140" y="57"/>
                  </a:cubicBezTo>
                  <a:cubicBezTo>
                    <a:pt x="138" y="62"/>
                    <a:pt x="141" y="65"/>
                    <a:pt x="147" y="66"/>
                  </a:cubicBezTo>
                  <a:cubicBezTo>
                    <a:pt x="151" y="66"/>
                    <a:pt x="153" y="62"/>
                    <a:pt x="157" y="65"/>
                  </a:cubicBezTo>
                  <a:cubicBezTo>
                    <a:pt x="160" y="69"/>
                    <a:pt x="159" y="74"/>
                    <a:pt x="160" y="78"/>
                  </a:cubicBezTo>
                  <a:cubicBezTo>
                    <a:pt x="163" y="91"/>
                    <a:pt x="167" y="104"/>
                    <a:pt x="173" y="116"/>
                  </a:cubicBezTo>
                  <a:cubicBezTo>
                    <a:pt x="175" y="122"/>
                    <a:pt x="176" y="127"/>
                    <a:pt x="176" y="133"/>
                  </a:cubicBezTo>
                  <a:cubicBezTo>
                    <a:pt x="175" y="144"/>
                    <a:pt x="168" y="153"/>
                    <a:pt x="164" y="163"/>
                  </a:cubicBezTo>
                  <a:cubicBezTo>
                    <a:pt x="162" y="165"/>
                    <a:pt x="161" y="167"/>
                    <a:pt x="159" y="169"/>
                  </a:cubicBezTo>
                  <a:cubicBezTo>
                    <a:pt x="154" y="177"/>
                    <a:pt x="153" y="177"/>
                    <a:pt x="147" y="170"/>
                  </a:cubicBezTo>
                  <a:cubicBezTo>
                    <a:pt x="143" y="156"/>
                    <a:pt x="133" y="146"/>
                    <a:pt x="126" y="134"/>
                  </a:cubicBezTo>
                  <a:cubicBezTo>
                    <a:pt x="122" y="126"/>
                    <a:pt x="119" y="117"/>
                    <a:pt x="120" y="107"/>
                  </a:cubicBezTo>
                  <a:cubicBezTo>
                    <a:pt x="119" y="114"/>
                    <a:pt x="120" y="121"/>
                    <a:pt x="122" y="128"/>
                  </a:cubicBezTo>
                  <a:cubicBezTo>
                    <a:pt x="124" y="133"/>
                    <a:pt x="126" y="137"/>
                    <a:pt x="125" y="142"/>
                  </a:cubicBezTo>
                  <a:cubicBezTo>
                    <a:pt x="125" y="153"/>
                    <a:pt x="125" y="163"/>
                    <a:pt x="133" y="171"/>
                  </a:cubicBezTo>
                  <a:cubicBezTo>
                    <a:pt x="135" y="173"/>
                    <a:pt x="136" y="176"/>
                    <a:pt x="135" y="180"/>
                  </a:cubicBezTo>
                  <a:cubicBezTo>
                    <a:pt x="135" y="183"/>
                    <a:pt x="134" y="186"/>
                    <a:pt x="131" y="188"/>
                  </a:cubicBezTo>
                  <a:cubicBezTo>
                    <a:pt x="124" y="190"/>
                    <a:pt x="117" y="193"/>
                    <a:pt x="115" y="202"/>
                  </a:cubicBezTo>
                  <a:cubicBezTo>
                    <a:pt x="114" y="205"/>
                    <a:pt x="112" y="208"/>
                    <a:pt x="108" y="210"/>
                  </a:cubicBezTo>
                  <a:cubicBezTo>
                    <a:pt x="101" y="213"/>
                    <a:pt x="94" y="216"/>
                    <a:pt x="88" y="223"/>
                  </a:cubicBezTo>
                  <a:cubicBezTo>
                    <a:pt x="82" y="231"/>
                    <a:pt x="75" y="230"/>
                    <a:pt x="70" y="221"/>
                  </a:cubicBezTo>
                  <a:cubicBezTo>
                    <a:pt x="68" y="217"/>
                    <a:pt x="68" y="214"/>
                    <a:pt x="67" y="210"/>
                  </a:cubicBezTo>
                  <a:cubicBezTo>
                    <a:pt x="65" y="207"/>
                    <a:pt x="63" y="210"/>
                    <a:pt x="60" y="210"/>
                  </a:cubicBezTo>
                  <a:cubicBezTo>
                    <a:pt x="50" y="211"/>
                    <a:pt x="44" y="218"/>
                    <a:pt x="41" y="227"/>
                  </a:cubicBezTo>
                  <a:cubicBezTo>
                    <a:pt x="38" y="234"/>
                    <a:pt x="34" y="240"/>
                    <a:pt x="30" y="246"/>
                  </a:cubicBezTo>
                  <a:cubicBezTo>
                    <a:pt x="29" y="247"/>
                    <a:pt x="29" y="248"/>
                    <a:pt x="28" y="248"/>
                  </a:cubicBezTo>
                  <a:cubicBezTo>
                    <a:pt x="24" y="251"/>
                    <a:pt x="19" y="254"/>
                    <a:pt x="14" y="254"/>
                  </a:cubicBezTo>
                  <a:cubicBezTo>
                    <a:pt x="8" y="250"/>
                    <a:pt x="7" y="244"/>
                    <a:pt x="11" y="236"/>
                  </a:cubicBezTo>
                  <a:cubicBezTo>
                    <a:pt x="15" y="229"/>
                    <a:pt x="18" y="223"/>
                    <a:pt x="20" y="216"/>
                  </a:cubicBezTo>
                  <a:cubicBezTo>
                    <a:pt x="20" y="215"/>
                    <a:pt x="21" y="213"/>
                    <a:pt x="20" y="211"/>
                  </a:cubicBezTo>
                  <a:cubicBezTo>
                    <a:pt x="20" y="215"/>
                    <a:pt x="17" y="216"/>
                    <a:pt x="14" y="217"/>
                  </a:cubicBezTo>
                  <a:cubicBezTo>
                    <a:pt x="12" y="218"/>
                    <a:pt x="9" y="218"/>
                    <a:pt x="7" y="216"/>
                  </a:cubicBezTo>
                  <a:cubicBezTo>
                    <a:pt x="1" y="212"/>
                    <a:pt x="2" y="208"/>
                    <a:pt x="8" y="205"/>
                  </a:cubicBezTo>
                  <a:cubicBezTo>
                    <a:pt x="13" y="202"/>
                    <a:pt x="18" y="199"/>
                    <a:pt x="18" y="192"/>
                  </a:cubicBezTo>
                  <a:cubicBezTo>
                    <a:pt x="18" y="191"/>
                    <a:pt x="18" y="189"/>
                    <a:pt x="19" y="189"/>
                  </a:cubicBezTo>
                  <a:cubicBezTo>
                    <a:pt x="29" y="185"/>
                    <a:pt x="24" y="180"/>
                    <a:pt x="21" y="175"/>
                  </a:cubicBezTo>
                  <a:cubicBezTo>
                    <a:pt x="17" y="167"/>
                    <a:pt x="12" y="160"/>
                    <a:pt x="5" y="155"/>
                  </a:cubicBezTo>
                  <a:cubicBezTo>
                    <a:pt x="4" y="149"/>
                    <a:pt x="8" y="145"/>
                    <a:pt x="12" y="142"/>
                  </a:cubicBezTo>
                  <a:cubicBezTo>
                    <a:pt x="14" y="141"/>
                    <a:pt x="15" y="142"/>
                    <a:pt x="17" y="142"/>
                  </a:cubicBezTo>
                  <a:cubicBezTo>
                    <a:pt x="19" y="143"/>
                    <a:pt x="20" y="142"/>
                    <a:pt x="21" y="141"/>
                  </a:cubicBezTo>
                  <a:cubicBezTo>
                    <a:pt x="22" y="140"/>
                    <a:pt x="24" y="138"/>
                    <a:pt x="26" y="140"/>
                  </a:cubicBezTo>
                  <a:cubicBezTo>
                    <a:pt x="28" y="141"/>
                    <a:pt x="28" y="143"/>
                    <a:pt x="28" y="145"/>
                  </a:cubicBezTo>
                  <a:cubicBezTo>
                    <a:pt x="25" y="155"/>
                    <a:pt x="32" y="162"/>
                    <a:pt x="34" y="170"/>
                  </a:cubicBezTo>
                  <a:cubicBezTo>
                    <a:pt x="35" y="174"/>
                    <a:pt x="40" y="174"/>
                    <a:pt x="42" y="171"/>
                  </a:cubicBezTo>
                  <a:cubicBezTo>
                    <a:pt x="48" y="164"/>
                    <a:pt x="56" y="158"/>
                    <a:pt x="55" y="147"/>
                  </a:cubicBezTo>
                  <a:cubicBezTo>
                    <a:pt x="55" y="143"/>
                    <a:pt x="58" y="139"/>
                    <a:pt x="62" y="135"/>
                  </a:cubicBezTo>
                  <a:cubicBezTo>
                    <a:pt x="67" y="130"/>
                    <a:pt x="70" y="124"/>
                    <a:pt x="70" y="116"/>
                  </a:cubicBezTo>
                  <a:cubicBezTo>
                    <a:pt x="70" y="109"/>
                    <a:pt x="74" y="102"/>
                    <a:pt x="76" y="95"/>
                  </a:cubicBezTo>
                  <a:cubicBezTo>
                    <a:pt x="78" y="90"/>
                    <a:pt x="77" y="88"/>
                    <a:pt x="72" y="85"/>
                  </a:cubicBezTo>
                  <a:cubicBezTo>
                    <a:pt x="65" y="82"/>
                    <a:pt x="59" y="78"/>
                    <a:pt x="50" y="79"/>
                  </a:cubicBezTo>
                  <a:cubicBezTo>
                    <a:pt x="46" y="80"/>
                    <a:pt x="43" y="77"/>
                    <a:pt x="40" y="74"/>
                  </a:cubicBezTo>
                  <a:cubicBezTo>
                    <a:pt x="36" y="70"/>
                    <a:pt x="33" y="66"/>
                    <a:pt x="31" y="63"/>
                  </a:cubicBezTo>
                  <a:cubicBezTo>
                    <a:pt x="27" y="57"/>
                    <a:pt x="23" y="52"/>
                    <a:pt x="15" y="56"/>
                  </a:cubicBezTo>
                  <a:cubicBezTo>
                    <a:pt x="12" y="58"/>
                    <a:pt x="9" y="56"/>
                    <a:pt x="7" y="54"/>
                  </a:cubicBezTo>
                  <a:cubicBezTo>
                    <a:pt x="4" y="51"/>
                    <a:pt x="2" y="48"/>
                    <a:pt x="1" y="44"/>
                  </a:cubicBezTo>
                  <a:cubicBezTo>
                    <a:pt x="0" y="35"/>
                    <a:pt x="4" y="27"/>
                    <a:pt x="7" y="19"/>
                  </a:cubicBezTo>
                  <a:cubicBezTo>
                    <a:pt x="9" y="13"/>
                    <a:pt x="16" y="13"/>
                    <a:pt x="21" y="10"/>
                  </a:cubicBezTo>
                  <a:cubicBezTo>
                    <a:pt x="26" y="4"/>
                    <a:pt x="32" y="2"/>
                    <a:pt x="40" y="5"/>
                  </a:cubicBezTo>
                  <a:cubicBezTo>
                    <a:pt x="44" y="6"/>
                    <a:pt x="45" y="3"/>
                    <a:pt x="47" y="0"/>
                  </a:cubicBezTo>
                  <a:close/>
                </a:path>
              </a:pathLst>
            </a:custGeom>
            <a:solidFill>
              <a:srgbClr val="1313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9"/>
            <p:cNvSpPr/>
            <p:nvPr/>
          </p:nvSpPr>
          <p:spPr>
            <a:xfrm>
              <a:off x="4742" y="1810"/>
              <a:ext cx="97" cy="60"/>
            </a:xfrm>
            <a:custGeom>
              <a:rect b="b" l="l" r="r" t="t"/>
              <a:pathLst>
                <a:path extrusionOk="0" h="92" w="149">
                  <a:moveTo>
                    <a:pt x="14" y="24"/>
                  </a:moveTo>
                  <a:cubicBezTo>
                    <a:pt x="9" y="21"/>
                    <a:pt x="8" y="14"/>
                    <a:pt x="2" y="10"/>
                  </a:cubicBezTo>
                  <a:cubicBezTo>
                    <a:pt x="0" y="8"/>
                    <a:pt x="3" y="7"/>
                    <a:pt x="5" y="5"/>
                  </a:cubicBezTo>
                  <a:cubicBezTo>
                    <a:pt x="10" y="3"/>
                    <a:pt x="16" y="5"/>
                    <a:pt x="21" y="4"/>
                  </a:cubicBezTo>
                  <a:cubicBezTo>
                    <a:pt x="44" y="0"/>
                    <a:pt x="67" y="3"/>
                    <a:pt x="90" y="5"/>
                  </a:cubicBezTo>
                  <a:cubicBezTo>
                    <a:pt x="94" y="6"/>
                    <a:pt x="98" y="7"/>
                    <a:pt x="102" y="5"/>
                  </a:cubicBezTo>
                  <a:cubicBezTo>
                    <a:pt x="103" y="5"/>
                    <a:pt x="102" y="3"/>
                    <a:pt x="103" y="5"/>
                  </a:cubicBezTo>
                  <a:cubicBezTo>
                    <a:pt x="103" y="5"/>
                    <a:pt x="102" y="5"/>
                    <a:pt x="102" y="5"/>
                  </a:cubicBezTo>
                  <a:cubicBezTo>
                    <a:pt x="99" y="6"/>
                    <a:pt x="96" y="7"/>
                    <a:pt x="95" y="2"/>
                  </a:cubicBezTo>
                  <a:cubicBezTo>
                    <a:pt x="101" y="2"/>
                    <a:pt x="107" y="1"/>
                    <a:pt x="113" y="4"/>
                  </a:cubicBezTo>
                  <a:cubicBezTo>
                    <a:pt x="115" y="9"/>
                    <a:pt x="116" y="14"/>
                    <a:pt x="114" y="20"/>
                  </a:cubicBezTo>
                  <a:cubicBezTo>
                    <a:pt x="113" y="23"/>
                    <a:pt x="114" y="26"/>
                    <a:pt x="117" y="28"/>
                  </a:cubicBezTo>
                  <a:cubicBezTo>
                    <a:pt x="123" y="31"/>
                    <a:pt x="126" y="37"/>
                    <a:pt x="129" y="43"/>
                  </a:cubicBezTo>
                  <a:cubicBezTo>
                    <a:pt x="130" y="47"/>
                    <a:pt x="132" y="50"/>
                    <a:pt x="138" y="50"/>
                  </a:cubicBezTo>
                  <a:cubicBezTo>
                    <a:pt x="144" y="49"/>
                    <a:pt x="147" y="54"/>
                    <a:pt x="149" y="59"/>
                  </a:cubicBezTo>
                  <a:cubicBezTo>
                    <a:pt x="148" y="61"/>
                    <a:pt x="147" y="63"/>
                    <a:pt x="147" y="65"/>
                  </a:cubicBezTo>
                  <a:cubicBezTo>
                    <a:pt x="148" y="72"/>
                    <a:pt x="144" y="75"/>
                    <a:pt x="138" y="76"/>
                  </a:cubicBezTo>
                  <a:cubicBezTo>
                    <a:pt x="136" y="74"/>
                    <a:pt x="136" y="71"/>
                    <a:pt x="136" y="69"/>
                  </a:cubicBezTo>
                  <a:cubicBezTo>
                    <a:pt x="134" y="59"/>
                    <a:pt x="127" y="54"/>
                    <a:pt x="117" y="57"/>
                  </a:cubicBezTo>
                  <a:cubicBezTo>
                    <a:pt x="115" y="58"/>
                    <a:pt x="113" y="57"/>
                    <a:pt x="111" y="57"/>
                  </a:cubicBezTo>
                  <a:cubicBezTo>
                    <a:pt x="101" y="53"/>
                    <a:pt x="93" y="59"/>
                    <a:pt x="93" y="70"/>
                  </a:cubicBezTo>
                  <a:cubicBezTo>
                    <a:pt x="93" y="75"/>
                    <a:pt x="92" y="80"/>
                    <a:pt x="91" y="84"/>
                  </a:cubicBezTo>
                  <a:cubicBezTo>
                    <a:pt x="90" y="89"/>
                    <a:pt x="78" y="92"/>
                    <a:pt x="75" y="88"/>
                  </a:cubicBezTo>
                  <a:cubicBezTo>
                    <a:pt x="70" y="83"/>
                    <a:pt x="67" y="76"/>
                    <a:pt x="58" y="77"/>
                  </a:cubicBezTo>
                  <a:cubicBezTo>
                    <a:pt x="56" y="77"/>
                    <a:pt x="56" y="76"/>
                    <a:pt x="56" y="75"/>
                  </a:cubicBezTo>
                  <a:cubicBezTo>
                    <a:pt x="58" y="68"/>
                    <a:pt x="51" y="62"/>
                    <a:pt x="51" y="55"/>
                  </a:cubicBezTo>
                  <a:cubicBezTo>
                    <a:pt x="52" y="52"/>
                    <a:pt x="47" y="49"/>
                    <a:pt x="45" y="47"/>
                  </a:cubicBezTo>
                  <a:cubicBezTo>
                    <a:pt x="43" y="45"/>
                    <a:pt x="41" y="44"/>
                    <a:pt x="45" y="43"/>
                  </a:cubicBezTo>
                  <a:cubicBezTo>
                    <a:pt x="47" y="42"/>
                    <a:pt x="48" y="45"/>
                    <a:pt x="51" y="44"/>
                  </a:cubicBezTo>
                  <a:cubicBezTo>
                    <a:pt x="47" y="33"/>
                    <a:pt x="27" y="22"/>
                    <a:pt x="14" y="24"/>
                  </a:cubicBezTo>
                  <a:close/>
                </a:path>
              </a:pathLst>
            </a:custGeom>
            <a:solidFill>
              <a:srgbClr val="E1CF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9"/>
            <p:cNvSpPr/>
            <p:nvPr/>
          </p:nvSpPr>
          <p:spPr>
            <a:xfrm>
              <a:off x="4454" y="1832"/>
              <a:ext cx="60" cy="110"/>
            </a:xfrm>
            <a:custGeom>
              <a:rect b="b" l="l" r="r" t="t"/>
              <a:pathLst>
                <a:path extrusionOk="0" h="169" w="91">
                  <a:moveTo>
                    <a:pt x="0" y="63"/>
                  </a:moveTo>
                  <a:cubicBezTo>
                    <a:pt x="0" y="39"/>
                    <a:pt x="7" y="19"/>
                    <a:pt x="23" y="2"/>
                  </a:cubicBezTo>
                  <a:cubicBezTo>
                    <a:pt x="24" y="3"/>
                    <a:pt x="25" y="4"/>
                    <a:pt x="26" y="5"/>
                  </a:cubicBezTo>
                  <a:cubicBezTo>
                    <a:pt x="28" y="8"/>
                    <a:pt x="29" y="11"/>
                    <a:pt x="32" y="13"/>
                  </a:cubicBezTo>
                  <a:cubicBezTo>
                    <a:pt x="39" y="17"/>
                    <a:pt x="42" y="11"/>
                    <a:pt x="46" y="8"/>
                  </a:cubicBezTo>
                  <a:cubicBezTo>
                    <a:pt x="50" y="5"/>
                    <a:pt x="54" y="0"/>
                    <a:pt x="61" y="2"/>
                  </a:cubicBezTo>
                  <a:cubicBezTo>
                    <a:pt x="65" y="5"/>
                    <a:pt x="62" y="10"/>
                    <a:pt x="63" y="14"/>
                  </a:cubicBezTo>
                  <a:cubicBezTo>
                    <a:pt x="64" y="21"/>
                    <a:pt x="66" y="28"/>
                    <a:pt x="63" y="35"/>
                  </a:cubicBezTo>
                  <a:cubicBezTo>
                    <a:pt x="61" y="46"/>
                    <a:pt x="59" y="58"/>
                    <a:pt x="63" y="70"/>
                  </a:cubicBezTo>
                  <a:cubicBezTo>
                    <a:pt x="66" y="79"/>
                    <a:pt x="70" y="89"/>
                    <a:pt x="72" y="99"/>
                  </a:cubicBezTo>
                  <a:cubicBezTo>
                    <a:pt x="73" y="102"/>
                    <a:pt x="74" y="104"/>
                    <a:pt x="76" y="106"/>
                  </a:cubicBezTo>
                  <a:cubicBezTo>
                    <a:pt x="91" y="117"/>
                    <a:pt x="91" y="132"/>
                    <a:pt x="88" y="147"/>
                  </a:cubicBezTo>
                  <a:cubicBezTo>
                    <a:pt x="87" y="152"/>
                    <a:pt x="87" y="158"/>
                    <a:pt x="85" y="163"/>
                  </a:cubicBezTo>
                  <a:cubicBezTo>
                    <a:pt x="84" y="165"/>
                    <a:pt x="84" y="167"/>
                    <a:pt x="81" y="169"/>
                  </a:cubicBezTo>
                  <a:cubicBezTo>
                    <a:pt x="77" y="169"/>
                    <a:pt x="76" y="166"/>
                    <a:pt x="76" y="163"/>
                  </a:cubicBezTo>
                  <a:cubicBezTo>
                    <a:pt x="74" y="154"/>
                    <a:pt x="72" y="145"/>
                    <a:pt x="70" y="136"/>
                  </a:cubicBezTo>
                  <a:cubicBezTo>
                    <a:pt x="70" y="131"/>
                    <a:pt x="69" y="127"/>
                    <a:pt x="68" y="123"/>
                  </a:cubicBezTo>
                  <a:cubicBezTo>
                    <a:pt x="64" y="111"/>
                    <a:pt x="62" y="98"/>
                    <a:pt x="59" y="86"/>
                  </a:cubicBezTo>
                  <a:cubicBezTo>
                    <a:pt x="55" y="79"/>
                    <a:pt x="53" y="71"/>
                    <a:pt x="48" y="64"/>
                  </a:cubicBezTo>
                  <a:cubicBezTo>
                    <a:pt x="46" y="61"/>
                    <a:pt x="43" y="58"/>
                    <a:pt x="41" y="54"/>
                  </a:cubicBezTo>
                  <a:cubicBezTo>
                    <a:pt x="38" y="48"/>
                    <a:pt x="35" y="42"/>
                    <a:pt x="40" y="36"/>
                  </a:cubicBezTo>
                  <a:cubicBezTo>
                    <a:pt x="37" y="42"/>
                    <a:pt x="35" y="49"/>
                    <a:pt x="33" y="56"/>
                  </a:cubicBezTo>
                  <a:cubicBezTo>
                    <a:pt x="33" y="60"/>
                    <a:pt x="30" y="64"/>
                    <a:pt x="32" y="68"/>
                  </a:cubicBezTo>
                  <a:cubicBezTo>
                    <a:pt x="35" y="72"/>
                    <a:pt x="39" y="72"/>
                    <a:pt x="43" y="72"/>
                  </a:cubicBezTo>
                  <a:cubicBezTo>
                    <a:pt x="46" y="73"/>
                    <a:pt x="47" y="75"/>
                    <a:pt x="48" y="77"/>
                  </a:cubicBezTo>
                  <a:cubicBezTo>
                    <a:pt x="50" y="87"/>
                    <a:pt x="55" y="95"/>
                    <a:pt x="57" y="104"/>
                  </a:cubicBezTo>
                  <a:cubicBezTo>
                    <a:pt x="56" y="110"/>
                    <a:pt x="57" y="115"/>
                    <a:pt x="60" y="120"/>
                  </a:cubicBezTo>
                  <a:cubicBezTo>
                    <a:pt x="63" y="128"/>
                    <a:pt x="66" y="136"/>
                    <a:pt x="63" y="145"/>
                  </a:cubicBezTo>
                  <a:cubicBezTo>
                    <a:pt x="57" y="151"/>
                    <a:pt x="56" y="150"/>
                    <a:pt x="53" y="138"/>
                  </a:cubicBezTo>
                  <a:cubicBezTo>
                    <a:pt x="52" y="142"/>
                    <a:pt x="55" y="144"/>
                    <a:pt x="55" y="146"/>
                  </a:cubicBezTo>
                  <a:cubicBezTo>
                    <a:pt x="55" y="149"/>
                    <a:pt x="56" y="153"/>
                    <a:pt x="52" y="154"/>
                  </a:cubicBezTo>
                  <a:cubicBezTo>
                    <a:pt x="40" y="121"/>
                    <a:pt x="29" y="88"/>
                    <a:pt x="21" y="52"/>
                  </a:cubicBezTo>
                  <a:cubicBezTo>
                    <a:pt x="18" y="60"/>
                    <a:pt x="21" y="66"/>
                    <a:pt x="18" y="72"/>
                  </a:cubicBezTo>
                  <a:cubicBezTo>
                    <a:pt x="17" y="73"/>
                    <a:pt x="15" y="73"/>
                    <a:pt x="14" y="74"/>
                  </a:cubicBezTo>
                  <a:cubicBezTo>
                    <a:pt x="4" y="74"/>
                    <a:pt x="1" y="77"/>
                    <a:pt x="0" y="63"/>
                  </a:cubicBezTo>
                  <a:close/>
                </a:path>
              </a:pathLst>
            </a:custGeom>
            <a:solidFill>
              <a:srgbClr val="2420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9"/>
            <p:cNvSpPr/>
            <p:nvPr/>
          </p:nvSpPr>
          <p:spPr>
            <a:xfrm>
              <a:off x="4967" y="1830"/>
              <a:ext cx="51" cy="93"/>
            </a:xfrm>
            <a:custGeom>
              <a:rect b="b" l="l" r="r" t="t"/>
              <a:pathLst>
                <a:path extrusionOk="0" h="142" w="78">
                  <a:moveTo>
                    <a:pt x="5" y="34"/>
                  </a:moveTo>
                  <a:cubicBezTo>
                    <a:pt x="0" y="32"/>
                    <a:pt x="0" y="28"/>
                    <a:pt x="0" y="24"/>
                  </a:cubicBezTo>
                  <a:cubicBezTo>
                    <a:pt x="1" y="19"/>
                    <a:pt x="2" y="14"/>
                    <a:pt x="3" y="9"/>
                  </a:cubicBezTo>
                  <a:cubicBezTo>
                    <a:pt x="4" y="8"/>
                    <a:pt x="5" y="8"/>
                    <a:pt x="7" y="7"/>
                  </a:cubicBezTo>
                  <a:cubicBezTo>
                    <a:pt x="17" y="0"/>
                    <a:pt x="17" y="0"/>
                    <a:pt x="23" y="12"/>
                  </a:cubicBezTo>
                  <a:cubicBezTo>
                    <a:pt x="24" y="14"/>
                    <a:pt x="26" y="17"/>
                    <a:pt x="29" y="14"/>
                  </a:cubicBezTo>
                  <a:cubicBezTo>
                    <a:pt x="35" y="9"/>
                    <a:pt x="43" y="10"/>
                    <a:pt x="49" y="5"/>
                  </a:cubicBezTo>
                  <a:cubicBezTo>
                    <a:pt x="51" y="3"/>
                    <a:pt x="55" y="3"/>
                    <a:pt x="57" y="5"/>
                  </a:cubicBezTo>
                  <a:cubicBezTo>
                    <a:pt x="61" y="6"/>
                    <a:pt x="64" y="6"/>
                    <a:pt x="68" y="5"/>
                  </a:cubicBezTo>
                  <a:cubicBezTo>
                    <a:pt x="68" y="6"/>
                    <a:pt x="69" y="7"/>
                    <a:pt x="70" y="7"/>
                  </a:cubicBezTo>
                  <a:cubicBezTo>
                    <a:pt x="75" y="16"/>
                    <a:pt x="76" y="26"/>
                    <a:pt x="77" y="35"/>
                  </a:cubicBezTo>
                  <a:cubicBezTo>
                    <a:pt x="78" y="47"/>
                    <a:pt x="78" y="59"/>
                    <a:pt x="74" y="70"/>
                  </a:cubicBezTo>
                  <a:cubicBezTo>
                    <a:pt x="71" y="77"/>
                    <a:pt x="70" y="84"/>
                    <a:pt x="71" y="91"/>
                  </a:cubicBezTo>
                  <a:cubicBezTo>
                    <a:pt x="71" y="92"/>
                    <a:pt x="72" y="93"/>
                    <a:pt x="71" y="94"/>
                  </a:cubicBezTo>
                  <a:cubicBezTo>
                    <a:pt x="67" y="107"/>
                    <a:pt x="69" y="119"/>
                    <a:pt x="73" y="132"/>
                  </a:cubicBezTo>
                  <a:cubicBezTo>
                    <a:pt x="73" y="139"/>
                    <a:pt x="68" y="142"/>
                    <a:pt x="62" y="142"/>
                  </a:cubicBezTo>
                  <a:cubicBezTo>
                    <a:pt x="56" y="142"/>
                    <a:pt x="53" y="138"/>
                    <a:pt x="53" y="132"/>
                  </a:cubicBezTo>
                  <a:cubicBezTo>
                    <a:pt x="54" y="131"/>
                    <a:pt x="53" y="129"/>
                    <a:pt x="52" y="128"/>
                  </a:cubicBezTo>
                  <a:cubicBezTo>
                    <a:pt x="43" y="123"/>
                    <a:pt x="42" y="113"/>
                    <a:pt x="40" y="104"/>
                  </a:cubicBezTo>
                  <a:cubicBezTo>
                    <a:pt x="38" y="110"/>
                    <a:pt x="40" y="115"/>
                    <a:pt x="42" y="121"/>
                  </a:cubicBezTo>
                  <a:cubicBezTo>
                    <a:pt x="43" y="125"/>
                    <a:pt x="45" y="130"/>
                    <a:pt x="37" y="132"/>
                  </a:cubicBezTo>
                  <a:cubicBezTo>
                    <a:pt x="37" y="121"/>
                    <a:pt x="32" y="112"/>
                    <a:pt x="29" y="102"/>
                  </a:cubicBezTo>
                  <a:cubicBezTo>
                    <a:pt x="24" y="89"/>
                    <a:pt x="22" y="76"/>
                    <a:pt x="19" y="62"/>
                  </a:cubicBezTo>
                  <a:cubicBezTo>
                    <a:pt x="17" y="60"/>
                    <a:pt x="17" y="57"/>
                    <a:pt x="16" y="54"/>
                  </a:cubicBezTo>
                  <a:cubicBezTo>
                    <a:pt x="18" y="49"/>
                    <a:pt x="21" y="50"/>
                    <a:pt x="23" y="53"/>
                  </a:cubicBezTo>
                  <a:cubicBezTo>
                    <a:pt x="25" y="56"/>
                    <a:pt x="26" y="60"/>
                    <a:pt x="26" y="63"/>
                  </a:cubicBezTo>
                  <a:cubicBezTo>
                    <a:pt x="27" y="71"/>
                    <a:pt x="32" y="77"/>
                    <a:pt x="32" y="85"/>
                  </a:cubicBezTo>
                  <a:cubicBezTo>
                    <a:pt x="32" y="91"/>
                    <a:pt x="39" y="92"/>
                    <a:pt x="44" y="87"/>
                  </a:cubicBezTo>
                  <a:cubicBezTo>
                    <a:pt x="49" y="82"/>
                    <a:pt x="51" y="69"/>
                    <a:pt x="48" y="64"/>
                  </a:cubicBezTo>
                  <a:cubicBezTo>
                    <a:pt x="42" y="52"/>
                    <a:pt x="36" y="49"/>
                    <a:pt x="24" y="50"/>
                  </a:cubicBezTo>
                  <a:cubicBezTo>
                    <a:pt x="21" y="51"/>
                    <a:pt x="19" y="49"/>
                    <a:pt x="16" y="51"/>
                  </a:cubicBezTo>
                  <a:cubicBezTo>
                    <a:pt x="8" y="48"/>
                    <a:pt x="9" y="39"/>
                    <a:pt x="5" y="34"/>
                  </a:cubicBezTo>
                  <a:close/>
                </a:path>
              </a:pathLst>
            </a:custGeom>
            <a:solidFill>
              <a:srgbClr val="F7EC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9"/>
            <p:cNvSpPr/>
            <p:nvPr/>
          </p:nvSpPr>
          <p:spPr>
            <a:xfrm>
              <a:off x="4507" y="2089"/>
              <a:ext cx="36" cy="125"/>
            </a:xfrm>
            <a:custGeom>
              <a:rect b="b" l="l" r="r" t="t"/>
              <a:pathLst>
                <a:path extrusionOk="0" h="192" w="55">
                  <a:moveTo>
                    <a:pt x="54" y="1"/>
                  </a:moveTo>
                  <a:cubicBezTo>
                    <a:pt x="55" y="9"/>
                    <a:pt x="54" y="17"/>
                    <a:pt x="52" y="25"/>
                  </a:cubicBezTo>
                  <a:cubicBezTo>
                    <a:pt x="48" y="40"/>
                    <a:pt x="49" y="54"/>
                    <a:pt x="51" y="69"/>
                  </a:cubicBezTo>
                  <a:cubicBezTo>
                    <a:pt x="50" y="70"/>
                    <a:pt x="49" y="71"/>
                    <a:pt x="49" y="73"/>
                  </a:cubicBezTo>
                  <a:cubicBezTo>
                    <a:pt x="48" y="75"/>
                    <a:pt x="47" y="77"/>
                    <a:pt x="45" y="76"/>
                  </a:cubicBezTo>
                  <a:cubicBezTo>
                    <a:pt x="42" y="75"/>
                    <a:pt x="43" y="73"/>
                    <a:pt x="43" y="71"/>
                  </a:cubicBezTo>
                  <a:cubicBezTo>
                    <a:pt x="43" y="72"/>
                    <a:pt x="42" y="74"/>
                    <a:pt x="43" y="75"/>
                  </a:cubicBezTo>
                  <a:cubicBezTo>
                    <a:pt x="52" y="88"/>
                    <a:pt x="51" y="102"/>
                    <a:pt x="53" y="116"/>
                  </a:cubicBezTo>
                  <a:cubicBezTo>
                    <a:pt x="53" y="118"/>
                    <a:pt x="53" y="120"/>
                    <a:pt x="53" y="122"/>
                  </a:cubicBezTo>
                  <a:cubicBezTo>
                    <a:pt x="51" y="129"/>
                    <a:pt x="47" y="124"/>
                    <a:pt x="43" y="123"/>
                  </a:cubicBezTo>
                  <a:cubicBezTo>
                    <a:pt x="42" y="125"/>
                    <a:pt x="44" y="128"/>
                    <a:pt x="44" y="130"/>
                  </a:cubicBezTo>
                  <a:cubicBezTo>
                    <a:pt x="44" y="136"/>
                    <a:pt x="46" y="142"/>
                    <a:pt x="46" y="148"/>
                  </a:cubicBezTo>
                  <a:cubicBezTo>
                    <a:pt x="46" y="153"/>
                    <a:pt x="49" y="158"/>
                    <a:pt x="49" y="164"/>
                  </a:cubicBezTo>
                  <a:cubicBezTo>
                    <a:pt x="49" y="166"/>
                    <a:pt x="46" y="168"/>
                    <a:pt x="50" y="172"/>
                  </a:cubicBezTo>
                  <a:cubicBezTo>
                    <a:pt x="53" y="175"/>
                    <a:pt x="50" y="182"/>
                    <a:pt x="45" y="185"/>
                  </a:cubicBezTo>
                  <a:cubicBezTo>
                    <a:pt x="41" y="188"/>
                    <a:pt x="37" y="192"/>
                    <a:pt x="32" y="186"/>
                  </a:cubicBezTo>
                  <a:cubicBezTo>
                    <a:pt x="30" y="183"/>
                    <a:pt x="27" y="181"/>
                    <a:pt x="26" y="178"/>
                  </a:cubicBezTo>
                  <a:cubicBezTo>
                    <a:pt x="23" y="173"/>
                    <a:pt x="21" y="168"/>
                    <a:pt x="14" y="165"/>
                  </a:cubicBezTo>
                  <a:cubicBezTo>
                    <a:pt x="9" y="164"/>
                    <a:pt x="9" y="158"/>
                    <a:pt x="8" y="153"/>
                  </a:cubicBezTo>
                  <a:cubicBezTo>
                    <a:pt x="8" y="150"/>
                    <a:pt x="8" y="147"/>
                    <a:pt x="7" y="143"/>
                  </a:cubicBezTo>
                  <a:cubicBezTo>
                    <a:pt x="5" y="126"/>
                    <a:pt x="1" y="108"/>
                    <a:pt x="1" y="90"/>
                  </a:cubicBezTo>
                  <a:cubicBezTo>
                    <a:pt x="1" y="87"/>
                    <a:pt x="0" y="84"/>
                    <a:pt x="2" y="82"/>
                  </a:cubicBezTo>
                  <a:cubicBezTo>
                    <a:pt x="8" y="80"/>
                    <a:pt x="9" y="85"/>
                    <a:pt x="10" y="89"/>
                  </a:cubicBezTo>
                  <a:cubicBezTo>
                    <a:pt x="10" y="95"/>
                    <a:pt x="12" y="99"/>
                    <a:pt x="15" y="104"/>
                  </a:cubicBezTo>
                  <a:cubicBezTo>
                    <a:pt x="19" y="110"/>
                    <a:pt x="23" y="110"/>
                    <a:pt x="27" y="103"/>
                  </a:cubicBezTo>
                  <a:cubicBezTo>
                    <a:pt x="29" y="100"/>
                    <a:pt x="29" y="94"/>
                    <a:pt x="33" y="95"/>
                  </a:cubicBezTo>
                  <a:cubicBezTo>
                    <a:pt x="38" y="96"/>
                    <a:pt x="36" y="102"/>
                    <a:pt x="37" y="106"/>
                  </a:cubicBezTo>
                  <a:cubicBezTo>
                    <a:pt x="37" y="107"/>
                    <a:pt x="37" y="108"/>
                    <a:pt x="38" y="109"/>
                  </a:cubicBezTo>
                  <a:cubicBezTo>
                    <a:pt x="33" y="89"/>
                    <a:pt x="33" y="69"/>
                    <a:pt x="39" y="49"/>
                  </a:cubicBezTo>
                  <a:cubicBezTo>
                    <a:pt x="41" y="45"/>
                    <a:pt x="42" y="41"/>
                    <a:pt x="42" y="36"/>
                  </a:cubicBezTo>
                  <a:cubicBezTo>
                    <a:pt x="44" y="25"/>
                    <a:pt x="50" y="14"/>
                    <a:pt x="51" y="3"/>
                  </a:cubicBezTo>
                  <a:cubicBezTo>
                    <a:pt x="51" y="1"/>
                    <a:pt x="53" y="0"/>
                    <a:pt x="54" y="1"/>
                  </a:cubicBezTo>
                  <a:close/>
                </a:path>
              </a:pathLst>
            </a:custGeom>
            <a:solidFill>
              <a:srgbClr val="D5BC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9"/>
            <p:cNvSpPr/>
            <p:nvPr/>
          </p:nvSpPr>
          <p:spPr>
            <a:xfrm>
              <a:off x="4655" y="2022"/>
              <a:ext cx="126" cy="34"/>
            </a:xfrm>
            <a:custGeom>
              <a:rect b="b" l="l" r="r" t="t"/>
              <a:pathLst>
                <a:path extrusionOk="0" h="53" w="194">
                  <a:moveTo>
                    <a:pt x="186" y="20"/>
                  </a:moveTo>
                  <a:cubicBezTo>
                    <a:pt x="176" y="23"/>
                    <a:pt x="167" y="30"/>
                    <a:pt x="158" y="33"/>
                  </a:cubicBezTo>
                  <a:cubicBezTo>
                    <a:pt x="146" y="38"/>
                    <a:pt x="132" y="41"/>
                    <a:pt x="119" y="43"/>
                  </a:cubicBezTo>
                  <a:cubicBezTo>
                    <a:pt x="105" y="46"/>
                    <a:pt x="90" y="46"/>
                    <a:pt x="76" y="50"/>
                  </a:cubicBezTo>
                  <a:cubicBezTo>
                    <a:pt x="63" y="53"/>
                    <a:pt x="49" y="49"/>
                    <a:pt x="35" y="50"/>
                  </a:cubicBezTo>
                  <a:cubicBezTo>
                    <a:pt x="32" y="50"/>
                    <a:pt x="28" y="51"/>
                    <a:pt x="25" y="49"/>
                  </a:cubicBezTo>
                  <a:cubicBezTo>
                    <a:pt x="22" y="45"/>
                    <a:pt x="18" y="43"/>
                    <a:pt x="13" y="43"/>
                  </a:cubicBezTo>
                  <a:cubicBezTo>
                    <a:pt x="11" y="42"/>
                    <a:pt x="8" y="42"/>
                    <a:pt x="6" y="41"/>
                  </a:cubicBezTo>
                  <a:cubicBezTo>
                    <a:pt x="0" y="38"/>
                    <a:pt x="0" y="33"/>
                    <a:pt x="4" y="29"/>
                  </a:cubicBezTo>
                  <a:cubicBezTo>
                    <a:pt x="6" y="25"/>
                    <a:pt x="8" y="21"/>
                    <a:pt x="12" y="19"/>
                  </a:cubicBezTo>
                  <a:cubicBezTo>
                    <a:pt x="16" y="20"/>
                    <a:pt x="16" y="24"/>
                    <a:pt x="17" y="27"/>
                  </a:cubicBezTo>
                  <a:cubicBezTo>
                    <a:pt x="18" y="32"/>
                    <a:pt x="21" y="36"/>
                    <a:pt x="27" y="38"/>
                  </a:cubicBezTo>
                  <a:cubicBezTo>
                    <a:pt x="45" y="42"/>
                    <a:pt x="63" y="46"/>
                    <a:pt x="81" y="39"/>
                  </a:cubicBezTo>
                  <a:cubicBezTo>
                    <a:pt x="87" y="37"/>
                    <a:pt x="93" y="37"/>
                    <a:pt x="99" y="37"/>
                  </a:cubicBezTo>
                  <a:cubicBezTo>
                    <a:pt x="107" y="37"/>
                    <a:pt x="115" y="37"/>
                    <a:pt x="122" y="33"/>
                  </a:cubicBezTo>
                  <a:cubicBezTo>
                    <a:pt x="112" y="31"/>
                    <a:pt x="102" y="32"/>
                    <a:pt x="93" y="36"/>
                  </a:cubicBezTo>
                  <a:cubicBezTo>
                    <a:pt x="74" y="43"/>
                    <a:pt x="55" y="45"/>
                    <a:pt x="36" y="35"/>
                  </a:cubicBezTo>
                  <a:cubicBezTo>
                    <a:pt x="31" y="31"/>
                    <a:pt x="27" y="27"/>
                    <a:pt x="26" y="21"/>
                  </a:cubicBezTo>
                  <a:cubicBezTo>
                    <a:pt x="25" y="18"/>
                    <a:pt x="25" y="15"/>
                    <a:pt x="28" y="14"/>
                  </a:cubicBezTo>
                  <a:cubicBezTo>
                    <a:pt x="31" y="12"/>
                    <a:pt x="33" y="14"/>
                    <a:pt x="35" y="16"/>
                  </a:cubicBezTo>
                  <a:cubicBezTo>
                    <a:pt x="39" y="23"/>
                    <a:pt x="46" y="24"/>
                    <a:pt x="54" y="24"/>
                  </a:cubicBezTo>
                  <a:cubicBezTo>
                    <a:pt x="49" y="18"/>
                    <a:pt x="49" y="12"/>
                    <a:pt x="50" y="6"/>
                  </a:cubicBezTo>
                  <a:cubicBezTo>
                    <a:pt x="51" y="4"/>
                    <a:pt x="52" y="3"/>
                    <a:pt x="54" y="3"/>
                  </a:cubicBezTo>
                  <a:cubicBezTo>
                    <a:pt x="63" y="0"/>
                    <a:pt x="71" y="2"/>
                    <a:pt x="76" y="11"/>
                  </a:cubicBezTo>
                  <a:cubicBezTo>
                    <a:pt x="78" y="14"/>
                    <a:pt x="80" y="14"/>
                    <a:pt x="83" y="13"/>
                  </a:cubicBezTo>
                  <a:cubicBezTo>
                    <a:pt x="96" y="6"/>
                    <a:pt x="108" y="9"/>
                    <a:pt x="118" y="18"/>
                  </a:cubicBezTo>
                  <a:cubicBezTo>
                    <a:pt x="123" y="21"/>
                    <a:pt x="126" y="24"/>
                    <a:pt x="131" y="19"/>
                  </a:cubicBezTo>
                  <a:cubicBezTo>
                    <a:pt x="134" y="15"/>
                    <a:pt x="139" y="16"/>
                    <a:pt x="139" y="22"/>
                  </a:cubicBezTo>
                  <a:cubicBezTo>
                    <a:pt x="140" y="26"/>
                    <a:pt x="143" y="28"/>
                    <a:pt x="146" y="26"/>
                  </a:cubicBezTo>
                  <a:cubicBezTo>
                    <a:pt x="155" y="23"/>
                    <a:pt x="164" y="23"/>
                    <a:pt x="171" y="14"/>
                  </a:cubicBezTo>
                  <a:cubicBezTo>
                    <a:pt x="175" y="8"/>
                    <a:pt x="184" y="4"/>
                    <a:pt x="191" y="1"/>
                  </a:cubicBezTo>
                  <a:cubicBezTo>
                    <a:pt x="193" y="3"/>
                    <a:pt x="194" y="5"/>
                    <a:pt x="194" y="7"/>
                  </a:cubicBezTo>
                  <a:cubicBezTo>
                    <a:pt x="193" y="12"/>
                    <a:pt x="186" y="14"/>
                    <a:pt x="186" y="20"/>
                  </a:cubicBezTo>
                  <a:close/>
                </a:path>
              </a:pathLst>
            </a:custGeom>
            <a:solidFill>
              <a:srgbClr val="D0B1A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9"/>
            <p:cNvSpPr/>
            <p:nvPr/>
          </p:nvSpPr>
          <p:spPr>
            <a:xfrm>
              <a:off x="4795" y="1970"/>
              <a:ext cx="35" cy="229"/>
            </a:xfrm>
            <a:custGeom>
              <a:rect b="b" l="l" r="r" t="t"/>
              <a:pathLst>
                <a:path extrusionOk="0" h="351" w="53">
                  <a:moveTo>
                    <a:pt x="0" y="322"/>
                  </a:moveTo>
                  <a:cubicBezTo>
                    <a:pt x="3" y="298"/>
                    <a:pt x="13" y="276"/>
                    <a:pt x="16" y="252"/>
                  </a:cubicBezTo>
                  <a:cubicBezTo>
                    <a:pt x="18" y="236"/>
                    <a:pt x="21" y="221"/>
                    <a:pt x="18" y="206"/>
                  </a:cubicBezTo>
                  <a:cubicBezTo>
                    <a:pt x="16" y="195"/>
                    <a:pt x="21" y="184"/>
                    <a:pt x="21" y="173"/>
                  </a:cubicBezTo>
                  <a:cubicBezTo>
                    <a:pt x="22" y="160"/>
                    <a:pt x="24" y="146"/>
                    <a:pt x="28" y="133"/>
                  </a:cubicBezTo>
                  <a:cubicBezTo>
                    <a:pt x="33" y="121"/>
                    <a:pt x="36" y="108"/>
                    <a:pt x="32" y="95"/>
                  </a:cubicBezTo>
                  <a:cubicBezTo>
                    <a:pt x="30" y="92"/>
                    <a:pt x="31" y="89"/>
                    <a:pt x="31" y="86"/>
                  </a:cubicBezTo>
                  <a:cubicBezTo>
                    <a:pt x="31" y="77"/>
                    <a:pt x="31" y="69"/>
                    <a:pt x="26" y="61"/>
                  </a:cubicBezTo>
                  <a:cubicBezTo>
                    <a:pt x="25" y="60"/>
                    <a:pt x="24" y="60"/>
                    <a:pt x="24" y="59"/>
                  </a:cubicBezTo>
                  <a:cubicBezTo>
                    <a:pt x="23" y="58"/>
                    <a:pt x="23" y="57"/>
                    <a:pt x="23" y="55"/>
                  </a:cubicBezTo>
                  <a:cubicBezTo>
                    <a:pt x="28" y="40"/>
                    <a:pt x="28" y="24"/>
                    <a:pt x="35" y="9"/>
                  </a:cubicBezTo>
                  <a:cubicBezTo>
                    <a:pt x="35" y="7"/>
                    <a:pt x="36" y="5"/>
                    <a:pt x="37" y="4"/>
                  </a:cubicBezTo>
                  <a:cubicBezTo>
                    <a:pt x="37" y="2"/>
                    <a:pt x="38" y="0"/>
                    <a:pt x="40" y="1"/>
                  </a:cubicBezTo>
                  <a:cubicBezTo>
                    <a:pt x="43" y="1"/>
                    <a:pt x="44" y="3"/>
                    <a:pt x="43" y="6"/>
                  </a:cubicBezTo>
                  <a:cubicBezTo>
                    <a:pt x="43" y="7"/>
                    <a:pt x="43" y="8"/>
                    <a:pt x="43" y="9"/>
                  </a:cubicBezTo>
                  <a:cubicBezTo>
                    <a:pt x="34" y="26"/>
                    <a:pt x="39" y="44"/>
                    <a:pt x="38" y="62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2" y="68"/>
                    <a:pt x="42" y="74"/>
                    <a:pt x="41" y="80"/>
                  </a:cubicBezTo>
                  <a:cubicBezTo>
                    <a:pt x="40" y="87"/>
                    <a:pt x="41" y="94"/>
                    <a:pt x="42" y="101"/>
                  </a:cubicBezTo>
                  <a:cubicBezTo>
                    <a:pt x="45" y="112"/>
                    <a:pt x="42" y="123"/>
                    <a:pt x="38" y="134"/>
                  </a:cubicBezTo>
                  <a:cubicBezTo>
                    <a:pt x="35" y="144"/>
                    <a:pt x="33" y="153"/>
                    <a:pt x="35" y="164"/>
                  </a:cubicBezTo>
                  <a:cubicBezTo>
                    <a:pt x="36" y="172"/>
                    <a:pt x="33" y="179"/>
                    <a:pt x="30" y="186"/>
                  </a:cubicBezTo>
                  <a:cubicBezTo>
                    <a:pt x="27" y="194"/>
                    <a:pt x="27" y="202"/>
                    <a:pt x="30" y="210"/>
                  </a:cubicBezTo>
                  <a:cubicBezTo>
                    <a:pt x="29" y="216"/>
                    <a:pt x="29" y="222"/>
                    <a:pt x="30" y="229"/>
                  </a:cubicBezTo>
                  <a:cubicBezTo>
                    <a:pt x="32" y="240"/>
                    <a:pt x="27" y="251"/>
                    <a:pt x="25" y="261"/>
                  </a:cubicBezTo>
                  <a:cubicBezTo>
                    <a:pt x="22" y="273"/>
                    <a:pt x="22" y="285"/>
                    <a:pt x="19" y="296"/>
                  </a:cubicBezTo>
                  <a:cubicBezTo>
                    <a:pt x="18" y="299"/>
                    <a:pt x="19" y="302"/>
                    <a:pt x="22" y="302"/>
                  </a:cubicBezTo>
                  <a:cubicBezTo>
                    <a:pt x="25" y="303"/>
                    <a:pt x="25" y="299"/>
                    <a:pt x="26" y="297"/>
                  </a:cubicBezTo>
                  <a:cubicBezTo>
                    <a:pt x="31" y="278"/>
                    <a:pt x="32" y="259"/>
                    <a:pt x="37" y="241"/>
                  </a:cubicBezTo>
                  <a:cubicBezTo>
                    <a:pt x="39" y="233"/>
                    <a:pt x="40" y="223"/>
                    <a:pt x="49" y="218"/>
                  </a:cubicBezTo>
                  <a:cubicBezTo>
                    <a:pt x="53" y="222"/>
                    <a:pt x="49" y="226"/>
                    <a:pt x="49" y="230"/>
                  </a:cubicBezTo>
                  <a:cubicBezTo>
                    <a:pt x="49" y="233"/>
                    <a:pt x="47" y="236"/>
                    <a:pt x="48" y="240"/>
                  </a:cubicBezTo>
                  <a:cubicBezTo>
                    <a:pt x="47" y="242"/>
                    <a:pt x="46" y="245"/>
                    <a:pt x="44" y="247"/>
                  </a:cubicBezTo>
                  <a:cubicBezTo>
                    <a:pt x="39" y="260"/>
                    <a:pt x="39" y="274"/>
                    <a:pt x="37" y="288"/>
                  </a:cubicBezTo>
                  <a:cubicBezTo>
                    <a:pt x="36" y="295"/>
                    <a:pt x="36" y="304"/>
                    <a:pt x="34" y="311"/>
                  </a:cubicBezTo>
                  <a:cubicBezTo>
                    <a:pt x="33" y="317"/>
                    <a:pt x="34" y="321"/>
                    <a:pt x="36" y="326"/>
                  </a:cubicBezTo>
                  <a:cubicBezTo>
                    <a:pt x="37" y="331"/>
                    <a:pt x="38" y="336"/>
                    <a:pt x="38" y="340"/>
                  </a:cubicBezTo>
                  <a:cubicBezTo>
                    <a:pt x="37" y="346"/>
                    <a:pt x="36" y="350"/>
                    <a:pt x="30" y="350"/>
                  </a:cubicBezTo>
                  <a:cubicBezTo>
                    <a:pt x="23" y="351"/>
                    <a:pt x="20" y="347"/>
                    <a:pt x="19" y="342"/>
                  </a:cubicBezTo>
                  <a:cubicBezTo>
                    <a:pt x="19" y="339"/>
                    <a:pt x="19" y="336"/>
                    <a:pt x="18" y="334"/>
                  </a:cubicBezTo>
                  <a:cubicBezTo>
                    <a:pt x="17" y="332"/>
                    <a:pt x="17" y="330"/>
                    <a:pt x="17" y="328"/>
                  </a:cubicBezTo>
                  <a:cubicBezTo>
                    <a:pt x="17" y="320"/>
                    <a:pt x="9" y="318"/>
                    <a:pt x="5" y="312"/>
                  </a:cubicBezTo>
                  <a:cubicBezTo>
                    <a:pt x="5" y="315"/>
                    <a:pt x="6" y="319"/>
                    <a:pt x="2" y="322"/>
                  </a:cubicBezTo>
                  <a:cubicBezTo>
                    <a:pt x="2" y="322"/>
                    <a:pt x="1" y="322"/>
                    <a:pt x="0" y="322"/>
                  </a:cubicBezTo>
                  <a:close/>
                </a:path>
              </a:pathLst>
            </a:custGeom>
            <a:solidFill>
              <a:srgbClr val="D9C7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9"/>
            <p:cNvSpPr/>
            <p:nvPr/>
          </p:nvSpPr>
          <p:spPr>
            <a:xfrm>
              <a:off x="4814" y="1813"/>
              <a:ext cx="53" cy="37"/>
            </a:xfrm>
            <a:custGeom>
              <a:rect b="b" l="l" r="r" t="t"/>
              <a:pathLst>
                <a:path extrusionOk="0" h="57" w="81">
                  <a:moveTo>
                    <a:pt x="39" y="55"/>
                  </a:moveTo>
                  <a:cubicBezTo>
                    <a:pt x="36" y="54"/>
                    <a:pt x="34" y="52"/>
                    <a:pt x="32" y="49"/>
                  </a:cubicBezTo>
                  <a:cubicBezTo>
                    <a:pt x="31" y="48"/>
                    <a:pt x="30" y="46"/>
                    <a:pt x="28" y="47"/>
                  </a:cubicBezTo>
                  <a:cubicBezTo>
                    <a:pt x="21" y="51"/>
                    <a:pt x="19" y="45"/>
                    <a:pt x="17" y="41"/>
                  </a:cubicBezTo>
                  <a:cubicBezTo>
                    <a:pt x="15" y="34"/>
                    <a:pt x="12" y="28"/>
                    <a:pt x="5" y="25"/>
                  </a:cubicBezTo>
                  <a:cubicBezTo>
                    <a:pt x="2" y="24"/>
                    <a:pt x="0" y="22"/>
                    <a:pt x="1" y="20"/>
                  </a:cubicBezTo>
                  <a:cubicBezTo>
                    <a:pt x="4" y="13"/>
                    <a:pt x="2" y="7"/>
                    <a:pt x="3" y="0"/>
                  </a:cubicBezTo>
                  <a:cubicBezTo>
                    <a:pt x="26" y="0"/>
                    <a:pt x="48" y="0"/>
                    <a:pt x="71" y="0"/>
                  </a:cubicBezTo>
                  <a:cubicBezTo>
                    <a:pt x="74" y="0"/>
                    <a:pt x="77" y="0"/>
                    <a:pt x="80" y="2"/>
                  </a:cubicBezTo>
                  <a:cubicBezTo>
                    <a:pt x="81" y="4"/>
                    <a:pt x="80" y="6"/>
                    <a:pt x="80" y="8"/>
                  </a:cubicBezTo>
                  <a:cubicBezTo>
                    <a:pt x="72" y="19"/>
                    <a:pt x="70" y="33"/>
                    <a:pt x="65" y="45"/>
                  </a:cubicBezTo>
                  <a:cubicBezTo>
                    <a:pt x="62" y="51"/>
                    <a:pt x="56" y="53"/>
                    <a:pt x="51" y="55"/>
                  </a:cubicBezTo>
                  <a:cubicBezTo>
                    <a:pt x="47" y="56"/>
                    <a:pt x="43" y="57"/>
                    <a:pt x="39" y="55"/>
                  </a:cubicBezTo>
                  <a:close/>
                </a:path>
              </a:pathLst>
            </a:custGeom>
            <a:solidFill>
              <a:srgbClr val="100F0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9"/>
            <p:cNvSpPr/>
            <p:nvPr/>
          </p:nvSpPr>
          <p:spPr>
            <a:xfrm>
              <a:off x="4470" y="1810"/>
              <a:ext cx="82" cy="41"/>
            </a:xfrm>
            <a:custGeom>
              <a:rect b="b" l="l" r="r" t="t"/>
              <a:pathLst>
                <a:path extrusionOk="0" h="63" w="126">
                  <a:moveTo>
                    <a:pt x="6" y="49"/>
                  </a:moveTo>
                  <a:cubicBezTo>
                    <a:pt x="3" y="47"/>
                    <a:pt x="3" y="43"/>
                    <a:pt x="1" y="40"/>
                  </a:cubicBezTo>
                  <a:cubicBezTo>
                    <a:pt x="0" y="37"/>
                    <a:pt x="1" y="34"/>
                    <a:pt x="3" y="33"/>
                  </a:cubicBezTo>
                  <a:cubicBezTo>
                    <a:pt x="13" y="26"/>
                    <a:pt x="20" y="16"/>
                    <a:pt x="33" y="13"/>
                  </a:cubicBezTo>
                  <a:cubicBezTo>
                    <a:pt x="34" y="12"/>
                    <a:pt x="34" y="12"/>
                    <a:pt x="35" y="11"/>
                  </a:cubicBezTo>
                  <a:cubicBezTo>
                    <a:pt x="44" y="4"/>
                    <a:pt x="55" y="2"/>
                    <a:pt x="67" y="0"/>
                  </a:cubicBezTo>
                  <a:cubicBezTo>
                    <a:pt x="70" y="4"/>
                    <a:pt x="74" y="5"/>
                    <a:pt x="79" y="4"/>
                  </a:cubicBezTo>
                  <a:cubicBezTo>
                    <a:pt x="81" y="3"/>
                    <a:pt x="83" y="3"/>
                    <a:pt x="86" y="3"/>
                  </a:cubicBezTo>
                  <a:cubicBezTo>
                    <a:pt x="96" y="3"/>
                    <a:pt x="97" y="5"/>
                    <a:pt x="98" y="15"/>
                  </a:cubicBezTo>
                  <a:cubicBezTo>
                    <a:pt x="98" y="17"/>
                    <a:pt x="98" y="19"/>
                    <a:pt x="98" y="20"/>
                  </a:cubicBezTo>
                  <a:cubicBezTo>
                    <a:pt x="99" y="24"/>
                    <a:pt x="102" y="25"/>
                    <a:pt x="105" y="26"/>
                  </a:cubicBezTo>
                  <a:cubicBezTo>
                    <a:pt x="111" y="28"/>
                    <a:pt x="116" y="31"/>
                    <a:pt x="114" y="39"/>
                  </a:cubicBezTo>
                  <a:cubicBezTo>
                    <a:pt x="112" y="44"/>
                    <a:pt x="115" y="47"/>
                    <a:pt x="118" y="50"/>
                  </a:cubicBezTo>
                  <a:cubicBezTo>
                    <a:pt x="121" y="52"/>
                    <a:pt x="126" y="55"/>
                    <a:pt x="122" y="59"/>
                  </a:cubicBezTo>
                  <a:cubicBezTo>
                    <a:pt x="119" y="63"/>
                    <a:pt x="114" y="61"/>
                    <a:pt x="111" y="59"/>
                  </a:cubicBezTo>
                  <a:cubicBezTo>
                    <a:pt x="102" y="53"/>
                    <a:pt x="93" y="48"/>
                    <a:pt x="83" y="44"/>
                  </a:cubicBezTo>
                  <a:cubicBezTo>
                    <a:pt x="77" y="42"/>
                    <a:pt x="73" y="39"/>
                    <a:pt x="71" y="33"/>
                  </a:cubicBezTo>
                  <a:cubicBezTo>
                    <a:pt x="69" y="28"/>
                    <a:pt x="67" y="28"/>
                    <a:pt x="63" y="28"/>
                  </a:cubicBezTo>
                  <a:cubicBezTo>
                    <a:pt x="56" y="29"/>
                    <a:pt x="49" y="31"/>
                    <a:pt x="43" y="34"/>
                  </a:cubicBezTo>
                  <a:cubicBezTo>
                    <a:pt x="40" y="31"/>
                    <a:pt x="38" y="29"/>
                    <a:pt x="34" y="32"/>
                  </a:cubicBezTo>
                  <a:cubicBezTo>
                    <a:pt x="28" y="37"/>
                    <a:pt x="21" y="40"/>
                    <a:pt x="16" y="45"/>
                  </a:cubicBezTo>
                  <a:cubicBezTo>
                    <a:pt x="13" y="47"/>
                    <a:pt x="11" y="51"/>
                    <a:pt x="6" y="49"/>
                  </a:cubicBezTo>
                  <a:close/>
                </a:path>
              </a:pathLst>
            </a:custGeom>
            <a:solidFill>
              <a:srgbClr val="D6C5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9"/>
            <p:cNvSpPr/>
            <p:nvPr/>
          </p:nvSpPr>
          <p:spPr>
            <a:xfrm>
              <a:off x="5009" y="1835"/>
              <a:ext cx="59" cy="85"/>
            </a:xfrm>
            <a:custGeom>
              <a:rect b="b" l="l" r="r" t="t"/>
              <a:pathLst>
                <a:path extrusionOk="0" h="131" w="90">
                  <a:moveTo>
                    <a:pt x="6" y="127"/>
                  </a:moveTo>
                  <a:cubicBezTo>
                    <a:pt x="6" y="123"/>
                    <a:pt x="6" y="120"/>
                    <a:pt x="4" y="117"/>
                  </a:cubicBezTo>
                  <a:cubicBezTo>
                    <a:pt x="2" y="113"/>
                    <a:pt x="0" y="109"/>
                    <a:pt x="1" y="104"/>
                  </a:cubicBezTo>
                  <a:cubicBezTo>
                    <a:pt x="5" y="93"/>
                    <a:pt x="0" y="80"/>
                    <a:pt x="5" y="69"/>
                  </a:cubicBezTo>
                  <a:cubicBezTo>
                    <a:pt x="10" y="57"/>
                    <a:pt x="6" y="45"/>
                    <a:pt x="11" y="33"/>
                  </a:cubicBezTo>
                  <a:cubicBezTo>
                    <a:pt x="13" y="31"/>
                    <a:pt x="10" y="29"/>
                    <a:pt x="9" y="26"/>
                  </a:cubicBezTo>
                  <a:cubicBezTo>
                    <a:pt x="7" y="18"/>
                    <a:pt x="6" y="9"/>
                    <a:pt x="5" y="0"/>
                  </a:cubicBezTo>
                  <a:cubicBezTo>
                    <a:pt x="9" y="0"/>
                    <a:pt x="12" y="0"/>
                    <a:pt x="13" y="5"/>
                  </a:cubicBezTo>
                  <a:cubicBezTo>
                    <a:pt x="14" y="8"/>
                    <a:pt x="17" y="9"/>
                    <a:pt x="18" y="11"/>
                  </a:cubicBezTo>
                  <a:cubicBezTo>
                    <a:pt x="27" y="25"/>
                    <a:pt x="40" y="20"/>
                    <a:pt x="52" y="17"/>
                  </a:cubicBezTo>
                  <a:cubicBezTo>
                    <a:pt x="65" y="13"/>
                    <a:pt x="78" y="13"/>
                    <a:pt x="90" y="20"/>
                  </a:cubicBezTo>
                  <a:cubicBezTo>
                    <a:pt x="90" y="23"/>
                    <a:pt x="87" y="23"/>
                    <a:pt x="85" y="23"/>
                  </a:cubicBezTo>
                  <a:cubicBezTo>
                    <a:pt x="75" y="21"/>
                    <a:pt x="67" y="24"/>
                    <a:pt x="57" y="24"/>
                  </a:cubicBezTo>
                  <a:cubicBezTo>
                    <a:pt x="48" y="27"/>
                    <a:pt x="44" y="36"/>
                    <a:pt x="36" y="41"/>
                  </a:cubicBezTo>
                  <a:cubicBezTo>
                    <a:pt x="29" y="42"/>
                    <a:pt x="33" y="49"/>
                    <a:pt x="29" y="52"/>
                  </a:cubicBezTo>
                  <a:cubicBezTo>
                    <a:pt x="26" y="61"/>
                    <a:pt x="27" y="71"/>
                    <a:pt x="23" y="80"/>
                  </a:cubicBezTo>
                  <a:cubicBezTo>
                    <a:pt x="18" y="93"/>
                    <a:pt x="17" y="106"/>
                    <a:pt x="15" y="119"/>
                  </a:cubicBezTo>
                  <a:cubicBezTo>
                    <a:pt x="15" y="123"/>
                    <a:pt x="14" y="126"/>
                    <a:pt x="13" y="130"/>
                  </a:cubicBezTo>
                  <a:cubicBezTo>
                    <a:pt x="11" y="131"/>
                    <a:pt x="10" y="130"/>
                    <a:pt x="9" y="129"/>
                  </a:cubicBezTo>
                  <a:cubicBezTo>
                    <a:pt x="8" y="129"/>
                    <a:pt x="7" y="128"/>
                    <a:pt x="6" y="127"/>
                  </a:cubicBezTo>
                  <a:close/>
                </a:path>
              </a:pathLst>
            </a:custGeom>
            <a:solidFill>
              <a:srgbClr val="23201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9"/>
            <p:cNvSpPr/>
            <p:nvPr/>
          </p:nvSpPr>
          <p:spPr>
            <a:xfrm>
              <a:off x="4453" y="1873"/>
              <a:ext cx="14" cy="176"/>
            </a:xfrm>
            <a:custGeom>
              <a:rect b="b" l="l" r="r" t="t"/>
              <a:pathLst>
                <a:path extrusionOk="0" h="270" w="22">
                  <a:moveTo>
                    <a:pt x="3" y="0"/>
                  </a:moveTo>
                  <a:cubicBezTo>
                    <a:pt x="3" y="9"/>
                    <a:pt x="9" y="10"/>
                    <a:pt x="17" y="9"/>
                  </a:cubicBezTo>
                  <a:cubicBezTo>
                    <a:pt x="21" y="14"/>
                    <a:pt x="18" y="19"/>
                    <a:pt x="19" y="25"/>
                  </a:cubicBezTo>
                  <a:cubicBezTo>
                    <a:pt x="15" y="34"/>
                    <a:pt x="18" y="43"/>
                    <a:pt x="19" y="52"/>
                  </a:cubicBezTo>
                  <a:cubicBezTo>
                    <a:pt x="19" y="65"/>
                    <a:pt x="21" y="79"/>
                    <a:pt x="19" y="93"/>
                  </a:cubicBezTo>
                  <a:cubicBezTo>
                    <a:pt x="18" y="108"/>
                    <a:pt x="18" y="124"/>
                    <a:pt x="19" y="139"/>
                  </a:cubicBezTo>
                  <a:cubicBezTo>
                    <a:pt x="19" y="146"/>
                    <a:pt x="18" y="153"/>
                    <a:pt x="17" y="161"/>
                  </a:cubicBezTo>
                  <a:cubicBezTo>
                    <a:pt x="17" y="164"/>
                    <a:pt x="17" y="168"/>
                    <a:pt x="19" y="171"/>
                  </a:cubicBezTo>
                  <a:cubicBezTo>
                    <a:pt x="22" y="184"/>
                    <a:pt x="20" y="197"/>
                    <a:pt x="19" y="210"/>
                  </a:cubicBezTo>
                  <a:cubicBezTo>
                    <a:pt x="21" y="219"/>
                    <a:pt x="19" y="228"/>
                    <a:pt x="20" y="238"/>
                  </a:cubicBezTo>
                  <a:cubicBezTo>
                    <a:pt x="20" y="239"/>
                    <a:pt x="19" y="241"/>
                    <a:pt x="18" y="243"/>
                  </a:cubicBezTo>
                  <a:cubicBezTo>
                    <a:pt x="13" y="249"/>
                    <a:pt x="10" y="256"/>
                    <a:pt x="8" y="264"/>
                  </a:cubicBezTo>
                  <a:cubicBezTo>
                    <a:pt x="8" y="267"/>
                    <a:pt x="6" y="269"/>
                    <a:pt x="3" y="270"/>
                  </a:cubicBezTo>
                  <a:cubicBezTo>
                    <a:pt x="0" y="270"/>
                    <a:pt x="1" y="267"/>
                    <a:pt x="0" y="266"/>
                  </a:cubicBezTo>
                  <a:cubicBezTo>
                    <a:pt x="5" y="234"/>
                    <a:pt x="9" y="202"/>
                    <a:pt x="9" y="170"/>
                  </a:cubicBezTo>
                  <a:cubicBezTo>
                    <a:pt x="9" y="147"/>
                    <a:pt x="8" y="124"/>
                    <a:pt x="8" y="101"/>
                  </a:cubicBezTo>
                  <a:cubicBezTo>
                    <a:pt x="8" y="71"/>
                    <a:pt x="6" y="41"/>
                    <a:pt x="3" y="11"/>
                  </a:cubicBezTo>
                  <a:cubicBezTo>
                    <a:pt x="2" y="7"/>
                    <a:pt x="3" y="3"/>
                    <a:pt x="3" y="0"/>
                  </a:cubicBezTo>
                  <a:close/>
                </a:path>
              </a:pathLst>
            </a:custGeom>
            <a:solidFill>
              <a:srgbClr val="D4BE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9"/>
            <p:cNvSpPr/>
            <p:nvPr/>
          </p:nvSpPr>
          <p:spPr>
            <a:xfrm>
              <a:off x="4447" y="2010"/>
              <a:ext cx="28" cy="88"/>
            </a:xfrm>
            <a:custGeom>
              <a:rect b="b" l="l" r="r" t="t"/>
              <a:pathLst>
                <a:path extrusionOk="0" h="135" w="42">
                  <a:moveTo>
                    <a:pt x="8" y="56"/>
                  </a:moveTo>
                  <a:cubicBezTo>
                    <a:pt x="14" y="58"/>
                    <a:pt x="13" y="58"/>
                    <a:pt x="15" y="50"/>
                  </a:cubicBezTo>
                  <a:cubicBezTo>
                    <a:pt x="16" y="44"/>
                    <a:pt x="18" y="36"/>
                    <a:pt x="24" y="32"/>
                  </a:cubicBezTo>
                  <a:cubicBezTo>
                    <a:pt x="27" y="30"/>
                    <a:pt x="27" y="27"/>
                    <a:pt x="27" y="24"/>
                  </a:cubicBezTo>
                  <a:cubicBezTo>
                    <a:pt x="27" y="16"/>
                    <a:pt x="27" y="8"/>
                    <a:pt x="27" y="0"/>
                  </a:cubicBezTo>
                  <a:cubicBezTo>
                    <a:pt x="29" y="3"/>
                    <a:pt x="29" y="6"/>
                    <a:pt x="28" y="9"/>
                  </a:cubicBezTo>
                  <a:cubicBezTo>
                    <a:pt x="28" y="22"/>
                    <a:pt x="30" y="35"/>
                    <a:pt x="30" y="48"/>
                  </a:cubicBezTo>
                  <a:cubicBezTo>
                    <a:pt x="29" y="49"/>
                    <a:pt x="28" y="48"/>
                    <a:pt x="27" y="47"/>
                  </a:cubicBezTo>
                  <a:cubicBezTo>
                    <a:pt x="26" y="49"/>
                    <a:pt x="27" y="51"/>
                    <a:pt x="28" y="53"/>
                  </a:cubicBezTo>
                  <a:cubicBezTo>
                    <a:pt x="28" y="56"/>
                    <a:pt x="30" y="54"/>
                    <a:pt x="31" y="54"/>
                  </a:cubicBezTo>
                  <a:cubicBezTo>
                    <a:pt x="37" y="69"/>
                    <a:pt x="42" y="85"/>
                    <a:pt x="36" y="101"/>
                  </a:cubicBezTo>
                  <a:cubicBezTo>
                    <a:pt x="34" y="106"/>
                    <a:pt x="34" y="110"/>
                    <a:pt x="34" y="115"/>
                  </a:cubicBezTo>
                  <a:cubicBezTo>
                    <a:pt x="31" y="115"/>
                    <a:pt x="31" y="112"/>
                    <a:pt x="29" y="111"/>
                  </a:cubicBezTo>
                  <a:cubicBezTo>
                    <a:pt x="21" y="116"/>
                    <a:pt x="27" y="125"/>
                    <a:pt x="26" y="132"/>
                  </a:cubicBezTo>
                  <a:cubicBezTo>
                    <a:pt x="20" y="135"/>
                    <a:pt x="17" y="131"/>
                    <a:pt x="17" y="127"/>
                  </a:cubicBezTo>
                  <a:cubicBezTo>
                    <a:pt x="18" y="116"/>
                    <a:pt x="9" y="106"/>
                    <a:pt x="11" y="94"/>
                  </a:cubicBezTo>
                  <a:cubicBezTo>
                    <a:pt x="10" y="99"/>
                    <a:pt x="10" y="103"/>
                    <a:pt x="13" y="108"/>
                  </a:cubicBezTo>
                  <a:cubicBezTo>
                    <a:pt x="15" y="111"/>
                    <a:pt x="15" y="114"/>
                    <a:pt x="16" y="118"/>
                  </a:cubicBezTo>
                  <a:cubicBezTo>
                    <a:pt x="16" y="121"/>
                    <a:pt x="17" y="125"/>
                    <a:pt x="13" y="126"/>
                  </a:cubicBezTo>
                  <a:cubicBezTo>
                    <a:pt x="8" y="127"/>
                    <a:pt x="6" y="123"/>
                    <a:pt x="5" y="119"/>
                  </a:cubicBezTo>
                  <a:cubicBezTo>
                    <a:pt x="5" y="115"/>
                    <a:pt x="6" y="110"/>
                    <a:pt x="2" y="106"/>
                  </a:cubicBezTo>
                  <a:cubicBezTo>
                    <a:pt x="0" y="89"/>
                    <a:pt x="3" y="72"/>
                    <a:pt x="8" y="56"/>
                  </a:cubicBezTo>
                  <a:close/>
                </a:path>
              </a:pathLst>
            </a:custGeom>
            <a:solidFill>
              <a:srgbClr val="E3CE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9"/>
            <p:cNvSpPr/>
            <p:nvPr/>
          </p:nvSpPr>
          <p:spPr>
            <a:xfrm>
              <a:off x="5027" y="1846"/>
              <a:ext cx="51" cy="34"/>
            </a:xfrm>
            <a:custGeom>
              <a:rect b="b" l="l" r="r" t="t"/>
              <a:pathLst>
                <a:path extrusionOk="0" h="52" w="78">
                  <a:moveTo>
                    <a:pt x="2" y="35"/>
                  </a:moveTo>
                  <a:cubicBezTo>
                    <a:pt x="1" y="29"/>
                    <a:pt x="0" y="24"/>
                    <a:pt x="8" y="22"/>
                  </a:cubicBezTo>
                  <a:cubicBezTo>
                    <a:pt x="9" y="22"/>
                    <a:pt x="8" y="28"/>
                    <a:pt x="11" y="23"/>
                  </a:cubicBezTo>
                  <a:cubicBezTo>
                    <a:pt x="12" y="21"/>
                    <a:pt x="15" y="23"/>
                    <a:pt x="17" y="24"/>
                  </a:cubicBezTo>
                  <a:cubicBezTo>
                    <a:pt x="20" y="25"/>
                    <a:pt x="21" y="28"/>
                    <a:pt x="25" y="27"/>
                  </a:cubicBezTo>
                  <a:cubicBezTo>
                    <a:pt x="25" y="22"/>
                    <a:pt x="15" y="19"/>
                    <a:pt x="21" y="13"/>
                  </a:cubicBezTo>
                  <a:cubicBezTo>
                    <a:pt x="25" y="10"/>
                    <a:pt x="31" y="12"/>
                    <a:pt x="36" y="10"/>
                  </a:cubicBezTo>
                  <a:cubicBezTo>
                    <a:pt x="34" y="7"/>
                    <a:pt x="30" y="9"/>
                    <a:pt x="29" y="6"/>
                  </a:cubicBezTo>
                  <a:cubicBezTo>
                    <a:pt x="38" y="5"/>
                    <a:pt x="47" y="0"/>
                    <a:pt x="57" y="4"/>
                  </a:cubicBezTo>
                  <a:cubicBezTo>
                    <a:pt x="59" y="5"/>
                    <a:pt x="61" y="5"/>
                    <a:pt x="63" y="3"/>
                  </a:cubicBezTo>
                  <a:cubicBezTo>
                    <a:pt x="69" y="5"/>
                    <a:pt x="73" y="8"/>
                    <a:pt x="76" y="13"/>
                  </a:cubicBezTo>
                  <a:cubicBezTo>
                    <a:pt x="78" y="17"/>
                    <a:pt x="78" y="21"/>
                    <a:pt x="76" y="24"/>
                  </a:cubicBezTo>
                  <a:cubicBezTo>
                    <a:pt x="66" y="36"/>
                    <a:pt x="54" y="44"/>
                    <a:pt x="40" y="49"/>
                  </a:cubicBezTo>
                  <a:cubicBezTo>
                    <a:pt x="29" y="52"/>
                    <a:pt x="20" y="49"/>
                    <a:pt x="12" y="41"/>
                  </a:cubicBezTo>
                  <a:cubicBezTo>
                    <a:pt x="9" y="39"/>
                    <a:pt x="6" y="36"/>
                    <a:pt x="2" y="35"/>
                  </a:cubicBezTo>
                  <a:close/>
                </a:path>
              </a:pathLst>
            </a:custGeom>
            <a:solidFill>
              <a:srgbClr val="3B33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9"/>
            <p:cNvSpPr/>
            <p:nvPr/>
          </p:nvSpPr>
          <p:spPr>
            <a:xfrm>
              <a:off x="4841" y="2058"/>
              <a:ext cx="32" cy="56"/>
            </a:xfrm>
            <a:custGeom>
              <a:rect b="b" l="l" r="r" t="t"/>
              <a:pathLst>
                <a:path extrusionOk="0" h="86" w="48">
                  <a:moveTo>
                    <a:pt x="41" y="5"/>
                  </a:moveTo>
                  <a:cubicBezTo>
                    <a:pt x="40" y="13"/>
                    <a:pt x="44" y="21"/>
                    <a:pt x="43" y="29"/>
                  </a:cubicBezTo>
                  <a:cubicBezTo>
                    <a:pt x="43" y="34"/>
                    <a:pt x="48" y="39"/>
                    <a:pt x="42" y="44"/>
                  </a:cubicBezTo>
                  <a:cubicBezTo>
                    <a:pt x="41" y="44"/>
                    <a:pt x="44" y="50"/>
                    <a:pt x="45" y="53"/>
                  </a:cubicBezTo>
                  <a:cubicBezTo>
                    <a:pt x="46" y="62"/>
                    <a:pt x="46" y="70"/>
                    <a:pt x="43" y="78"/>
                  </a:cubicBezTo>
                  <a:cubicBezTo>
                    <a:pt x="41" y="82"/>
                    <a:pt x="39" y="85"/>
                    <a:pt x="35" y="86"/>
                  </a:cubicBezTo>
                  <a:cubicBezTo>
                    <a:pt x="22" y="86"/>
                    <a:pt x="14" y="81"/>
                    <a:pt x="9" y="69"/>
                  </a:cubicBezTo>
                  <a:cubicBezTo>
                    <a:pt x="5" y="63"/>
                    <a:pt x="1" y="57"/>
                    <a:pt x="0" y="50"/>
                  </a:cubicBezTo>
                  <a:cubicBezTo>
                    <a:pt x="0" y="41"/>
                    <a:pt x="9" y="32"/>
                    <a:pt x="20" y="32"/>
                  </a:cubicBezTo>
                  <a:cubicBezTo>
                    <a:pt x="29" y="32"/>
                    <a:pt x="29" y="28"/>
                    <a:pt x="27" y="21"/>
                  </a:cubicBezTo>
                  <a:cubicBezTo>
                    <a:pt x="27" y="18"/>
                    <a:pt x="28" y="16"/>
                    <a:pt x="29" y="13"/>
                  </a:cubicBezTo>
                  <a:cubicBezTo>
                    <a:pt x="31" y="9"/>
                    <a:pt x="31" y="5"/>
                    <a:pt x="34" y="1"/>
                  </a:cubicBezTo>
                  <a:cubicBezTo>
                    <a:pt x="35" y="0"/>
                    <a:pt x="37" y="0"/>
                    <a:pt x="39" y="0"/>
                  </a:cubicBezTo>
                  <a:cubicBezTo>
                    <a:pt x="41" y="1"/>
                    <a:pt x="42" y="3"/>
                    <a:pt x="41" y="5"/>
                  </a:cubicBezTo>
                  <a:close/>
                </a:path>
              </a:pathLst>
            </a:custGeom>
            <a:solidFill>
              <a:srgbClr val="2D282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9"/>
            <p:cNvSpPr/>
            <p:nvPr/>
          </p:nvSpPr>
          <p:spPr>
            <a:xfrm>
              <a:off x="4984" y="1893"/>
              <a:ext cx="38" cy="52"/>
            </a:xfrm>
            <a:custGeom>
              <a:rect b="b" l="l" r="r" t="t"/>
              <a:pathLst>
                <a:path extrusionOk="0" h="79" w="58">
                  <a:moveTo>
                    <a:pt x="45" y="37"/>
                  </a:moveTo>
                  <a:cubicBezTo>
                    <a:pt x="47" y="37"/>
                    <a:pt x="48" y="38"/>
                    <a:pt x="49" y="38"/>
                  </a:cubicBezTo>
                  <a:cubicBezTo>
                    <a:pt x="51" y="43"/>
                    <a:pt x="48" y="49"/>
                    <a:pt x="50" y="54"/>
                  </a:cubicBezTo>
                  <a:cubicBezTo>
                    <a:pt x="51" y="62"/>
                    <a:pt x="55" y="67"/>
                    <a:pt x="58" y="74"/>
                  </a:cubicBezTo>
                  <a:cubicBezTo>
                    <a:pt x="52" y="78"/>
                    <a:pt x="45" y="76"/>
                    <a:pt x="39" y="75"/>
                  </a:cubicBezTo>
                  <a:cubicBezTo>
                    <a:pt x="32" y="72"/>
                    <a:pt x="25" y="73"/>
                    <a:pt x="18" y="76"/>
                  </a:cubicBezTo>
                  <a:cubicBezTo>
                    <a:pt x="13" y="78"/>
                    <a:pt x="9" y="79"/>
                    <a:pt x="4" y="78"/>
                  </a:cubicBezTo>
                  <a:cubicBezTo>
                    <a:pt x="0" y="74"/>
                    <a:pt x="0" y="69"/>
                    <a:pt x="0" y="63"/>
                  </a:cubicBezTo>
                  <a:cubicBezTo>
                    <a:pt x="1" y="56"/>
                    <a:pt x="7" y="51"/>
                    <a:pt x="9" y="44"/>
                  </a:cubicBezTo>
                  <a:cubicBezTo>
                    <a:pt x="10" y="41"/>
                    <a:pt x="11" y="38"/>
                    <a:pt x="11" y="35"/>
                  </a:cubicBezTo>
                  <a:cubicBezTo>
                    <a:pt x="16" y="32"/>
                    <a:pt x="15" y="27"/>
                    <a:pt x="13" y="23"/>
                  </a:cubicBezTo>
                  <a:cubicBezTo>
                    <a:pt x="9" y="16"/>
                    <a:pt x="11" y="8"/>
                    <a:pt x="13" y="0"/>
                  </a:cubicBezTo>
                  <a:cubicBezTo>
                    <a:pt x="14" y="7"/>
                    <a:pt x="22" y="11"/>
                    <a:pt x="19" y="19"/>
                  </a:cubicBezTo>
                  <a:cubicBezTo>
                    <a:pt x="18" y="22"/>
                    <a:pt x="20" y="25"/>
                    <a:pt x="22" y="25"/>
                  </a:cubicBezTo>
                  <a:cubicBezTo>
                    <a:pt x="31" y="25"/>
                    <a:pt x="30" y="33"/>
                    <a:pt x="30" y="36"/>
                  </a:cubicBezTo>
                  <a:cubicBezTo>
                    <a:pt x="29" y="42"/>
                    <a:pt x="32" y="43"/>
                    <a:pt x="36" y="43"/>
                  </a:cubicBezTo>
                  <a:cubicBezTo>
                    <a:pt x="40" y="43"/>
                    <a:pt x="44" y="41"/>
                    <a:pt x="45" y="37"/>
                  </a:cubicBezTo>
                  <a:close/>
                </a:path>
              </a:pathLst>
            </a:custGeom>
            <a:solidFill>
              <a:srgbClr val="EEDD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9"/>
            <p:cNvSpPr/>
            <p:nvPr/>
          </p:nvSpPr>
          <p:spPr>
            <a:xfrm>
              <a:off x="4832" y="2090"/>
              <a:ext cx="39" cy="104"/>
            </a:xfrm>
            <a:custGeom>
              <a:rect b="b" l="l" r="r" t="t"/>
              <a:pathLst>
                <a:path extrusionOk="0" h="160" w="59">
                  <a:moveTo>
                    <a:pt x="16" y="0"/>
                  </a:moveTo>
                  <a:cubicBezTo>
                    <a:pt x="17" y="7"/>
                    <a:pt x="20" y="13"/>
                    <a:pt x="25" y="18"/>
                  </a:cubicBezTo>
                  <a:cubicBezTo>
                    <a:pt x="32" y="38"/>
                    <a:pt x="32" y="59"/>
                    <a:pt x="34" y="79"/>
                  </a:cubicBezTo>
                  <a:cubicBezTo>
                    <a:pt x="34" y="85"/>
                    <a:pt x="36" y="91"/>
                    <a:pt x="38" y="99"/>
                  </a:cubicBezTo>
                  <a:cubicBezTo>
                    <a:pt x="40" y="94"/>
                    <a:pt x="40" y="90"/>
                    <a:pt x="40" y="86"/>
                  </a:cubicBezTo>
                  <a:cubicBezTo>
                    <a:pt x="40" y="73"/>
                    <a:pt x="40" y="61"/>
                    <a:pt x="40" y="48"/>
                  </a:cubicBezTo>
                  <a:cubicBezTo>
                    <a:pt x="41" y="45"/>
                    <a:pt x="40" y="41"/>
                    <a:pt x="46" y="43"/>
                  </a:cubicBezTo>
                  <a:cubicBezTo>
                    <a:pt x="51" y="46"/>
                    <a:pt x="49" y="51"/>
                    <a:pt x="49" y="55"/>
                  </a:cubicBezTo>
                  <a:cubicBezTo>
                    <a:pt x="47" y="81"/>
                    <a:pt x="51" y="106"/>
                    <a:pt x="51" y="132"/>
                  </a:cubicBezTo>
                  <a:cubicBezTo>
                    <a:pt x="55" y="137"/>
                    <a:pt x="56" y="142"/>
                    <a:pt x="57" y="148"/>
                  </a:cubicBezTo>
                  <a:cubicBezTo>
                    <a:pt x="59" y="152"/>
                    <a:pt x="57" y="156"/>
                    <a:pt x="52" y="158"/>
                  </a:cubicBezTo>
                  <a:cubicBezTo>
                    <a:pt x="47" y="160"/>
                    <a:pt x="44" y="157"/>
                    <a:pt x="42" y="153"/>
                  </a:cubicBezTo>
                  <a:cubicBezTo>
                    <a:pt x="40" y="149"/>
                    <a:pt x="40" y="144"/>
                    <a:pt x="39" y="141"/>
                  </a:cubicBezTo>
                  <a:cubicBezTo>
                    <a:pt x="38" y="140"/>
                    <a:pt x="38" y="139"/>
                    <a:pt x="38" y="138"/>
                  </a:cubicBezTo>
                  <a:cubicBezTo>
                    <a:pt x="37" y="136"/>
                    <a:pt x="35" y="134"/>
                    <a:pt x="34" y="132"/>
                  </a:cubicBezTo>
                  <a:cubicBezTo>
                    <a:pt x="28" y="121"/>
                    <a:pt x="25" y="109"/>
                    <a:pt x="24" y="96"/>
                  </a:cubicBezTo>
                  <a:cubicBezTo>
                    <a:pt x="24" y="77"/>
                    <a:pt x="26" y="58"/>
                    <a:pt x="21" y="39"/>
                  </a:cubicBezTo>
                  <a:cubicBezTo>
                    <a:pt x="19" y="30"/>
                    <a:pt x="14" y="23"/>
                    <a:pt x="11" y="15"/>
                  </a:cubicBezTo>
                  <a:cubicBezTo>
                    <a:pt x="8" y="10"/>
                    <a:pt x="4" y="17"/>
                    <a:pt x="1" y="15"/>
                  </a:cubicBezTo>
                  <a:cubicBezTo>
                    <a:pt x="0" y="6"/>
                    <a:pt x="8" y="5"/>
                    <a:pt x="12" y="1"/>
                  </a:cubicBezTo>
                  <a:cubicBezTo>
                    <a:pt x="13" y="1"/>
                    <a:pt x="15" y="0"/>
                    <a:pt x="16" y="0"/>
                  </a:cubicBezTo>
                  <a:close/>
                </a:path>
              </a:pathLst>
            </a:custGeom>
            <a:solidFill>
              <a:srgbClr val="DDC8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9"/>
            <p:cNvSpPr/>
            <p:nvPr/>
          </p:nvSpPr>
          <p:spPr>
            <a:xfrm>
              <a:off x="4512" y="1807"/>
              <a:ext cx="96" cy="27"/>
            </a:xfrm>
            <a:custGeom>
              <a:rect b="b" l="l" r="r" t="t"/>
              <a:pathLst>
                <a:path extrusionOk="0" h="41" w="146">
                  <a:moveTo>
                    <a:pt x="30" y="26"/>
                  </a:moveTo>
                  <a:cubicBezTo>
                    <a:pt x="30" y="8"/>
                    <a:pt x="30" y="7"/>
                    <a:pt x="12" y="11"/>
                  </a:cubicBezTo>
                  <a:cubicBezTo>
                    <a:pt x="6" y="12"/>
                    <a:pt x="0" y="13"/>
                    <a:pt x="2" y="4"/>
                  </a:cubicBezTo>
                  <a:cubicBezTo>
                    <a:pt x="11" y="0"/>
                    <a:pt x="21" y="1"/>
                    <a:pt x="30" y="1"/>
                  </a:cubicBezTo>
                  <a:cubicBezTo>
                    <a:pt x="38" y="4"/>
                    <a:pt x="46" y="3"/>
                    <a:pt x="53" y="2"/>
                  </a:cubicBezTo>
                  <a:cubicBezTo>
                    <a:pt x="73" y="0"/>
                    <a:pt x="92" y="1"/>
                    <a:pt x="112" y="4"/>
                  </a:cubicBezTo>
                  <a:cubicBezTo>
                    <a:pt x="117" y="5"/>
                    <a:pt x="123" y="4"/>
                    <a:pt x="128" y="3"/>
                  </a:cubicBezTo>
                  <a:cubicBezTo>
                    <a:pt x="135" y="2"/>
                    <a:pt x="137" y="4"/>
                    <a:pt x="135" y="10"/>
                  </a:cubicBezTo>
                  <a:cubicBezTo>
                    <a:pt x="133" y="19"/>
                    <a:pt x="141" y="19"/>
                    <a:pt x="144" y="24"/>
                  </a:cubicBezTo>
                  <a:cubicBezTo>
                    <a:pt x="146" y="29"/>
                    <a:pt x="141" y="31"/>
                    <a:pt x="138" y="32"/>
                  </a:cubicBezTo>
                  <a:cubicBezTo>
                    <a:pt x="128" y="34"/>
                    <a:pt x="118" y="38"/>
                    <a:pt x="108" y="40"/>
                  </a:cubicBezTo>
                  <a:cubicBezTo>
                    <a:pt x="105" y="41"/>
                    <a:pt x="103" y="41"/>
                    <a:pt x="101" y="41"/>
                  </a:cubicBezTo>
                  <a:cubicBezTo>
                    <a:pt x="98" y="40"/>
                    <a:pt x="95" y="40"/>
                    <a:pt x="94" y="37"/>
                  </a:cubicBezTo>
                  <a:cubicBezTo>
                    <a:pt x="93" y="34"/>
                    <a:pt x="95" y="32"/>
                    <a:pt x="97" y="29"/>
                  </a:cubicBezTo>
                  <a:cubicBezTo>
                    <a:pt x="98" y="29"/>
                    <a:pt x="97" y="30"/>
                    <a:pt x="97" y="29"/>
                  </a:cubicBezTo>
                  <a:cubicBezTo>
                    <a:pt x="101" y="25"/>
                    <a:pt x="109" y="20"/>
                    <a:pt x="106" y="15"/>
                  </a:cubicBezTo>
                  <a:cubicBezTo>
                    <a:pt x="102" y="9"/>
                    <a:pt x="94" y="6"/>
                    <a:pt x="87" y="7"/>
                  </a:cubicBezTo>
                  <a:cubicBezTo>
                    <a:pt x="75" y="9"/>
                    <a:pt x="64" y="8"/>
                    <a:pt x="53" y="10"/>
                  </a:cubicBezTo>
                  <a:cubicBezTo>
                    <a:pt x="45" y="9"/>
                    <a:pt x="40" y="14"/>
                    <a:pt x="36" y="20"/>
                  </a:cubicBezTo>
                  <a:cubicBezTo>
                    <a:pt x="35" y="23"/>
                    <a:pt x="34" y="26"/>
                    <a:pt x="30" y="26"/>
                  </a:cubicBezTo>
                  <a:close/>
                </a:path>
              </a:pathLst>
            </a:custGeom>
            <a:solidFill>
              <a:srgbClr val="D5C3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9"/>
            <p:cNvSpPr/>
            <p:nvPr/>
          </p:nvSpPr>
          <p:spPr>
            <a:xfrm>
              <a:off x="4486" y="1919"/>
              <a:ext cx="25" cy="82"/>
            </a:xfrm>
            <a:custGeom>
              <a:rect b="b" l="l" r="r" t="t"/>
              <a:pathLst>
                <a:path extrusionOk="0" h="126" w="39">
                  <a:moveTo>
                    <a:pt x="4" y="20"/>
                  </a:moveTo>
                  <a:cubicBezTo>
                    <a:pt x="8" y="15"/>
                    <a:pt x="3" y="9"/>
                    <a:pt x="4" y="4"/>
                  </a:cubicBezTo>
                  <a:cubicBezTo>
                    <a:pt x="8" y="5"/>
                    <a:pt x="5" y="17"/>
                    <a:pt x="14" y="11"/>
                  </a:cubicBezTo>
                  <a:cubicBezTo>
                    <a:pt x="19" y="12"/>
                    <a:pt x="19" y="12"/>
                    <a:pt x="20" y="20"/>
                  </a:cubicBezTo>
                  <a:cubicBezTo>
                    <a:pt x="22" y="16"/>
                    <a:pt x="22" y="13"/>
                    <a:pt x="21" y="9"/>
                  </a:cubicBezTo>
                  <a:cubicBezTo>
                    <a:pt x="21" y="6"/>
                    <a:pt x="20" y="2"/>
                    <a:pt x="25" y="0"/>
                  </a:cubicBezTo>
                  <a:cubicBezTo>
                    <a:pt x="26" y="11"/>
                    <a:pt x="30" y="21"/>
                    <a:pt x="30" y="32"/>
                  </a:cubicBezTo>
                  <a:cubicBezTo>
                    <a:pt x="31" y="34"/>
                    <a:pt x="32" y="34"/>
                    <a:pt x="34" y="34"/>
                  </a:cubicBezTo>
                  <a:cubicBezTo>
                    <a:pt x="38" y="39"/>
                    <a:pt x="33" y="45"/>
                    <a:pt x="35" y="51"/>
                  </a:cubicBezTo>
                  <a:cubicBezTo>
                    <a:pt x="24" y="66"/>
                    <a:pt x="24" y="81"/>
                    <a:pt x="31" y="98"/>
                  </a:cubicBezTo>
                  <a:cubicBezTo>
                    <a:pt x="34" y="107"/>
                    <a:pt x="39" y="116"/>
                    <a:pt x="32" y="125"/>
                  </a:cubicBezTo>
                  <a:cubicBezTo>
                    <a:pt x="28" y="126"/>
                    <a:pt x="28" y="122"/>
                    <a:pt x="28" y="120"/>
                  </a:cubicBezTo>
                  <a:cubicBezTo>
                    <a:pt x="27" y="106"/>
                    <a:pt x="20" y="93"/>
                    <a:pt x="18" y="79"/>
                  </a:cubicBezTo>
                  <a:cubicBezTo>
                    <a:pt x="17" y="72"/>
                    <a:pt x="12" y="69"/>
                    <a:pt x="4" y="69"/>
                  </a:cubicBezTo>
                  <a:cubicBezTo>
                    <a:pt x="3" y="69"/>
                    <a:pt x="2" y="68"/>
                    <a:pt x="1" y="67"/>
                  </a:cubicBezTo>
                  <a:cubicBezTo>
                    <a:pt x="0" y="62"/>
                    <a:pt x="2" y="59"/>
                    <a:pt x="4" y="56"/>
                  </a:cubicBezTo>
                  <a:cubicBezTo>
                    <a:pt x="7" y="51"/>
                    <a:pt x="10" y="47"/>
                    <a:pt x="9" y="41"/>
                  </a:cubicBezTo>
                  <a:cubicBezTo>
                    <a:pt x="7" y="34"/>
                    <a:pt x="5" y="27"/>
                    <a:pt x="4" y="20"/>
                  </a:cubicBezTo>
                  <a:close/>
                </a:path>
              </a:pathLst>
            </a:custGeom>
            <a:solidFill>
              <a:srgbClr val="D7BCB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9"/>
            <p:cNvSpPr/>
            <p:nvPr/>
          </p:nvSpPr>
          <p:spPr>
            <a:xfrm>
              <a:off x="4913" y="1941"/>
              <a:ext cx="64" cy="88"/>
            </a:xfrm>
            <a:custGeom>
              <a:rect b="b" l="l" r="r" t="t"/>
              <a:pathLst>
                <a:path extrusionOk="0" h="136" w="99">
                  <a:moveTo>
                    <a:pt x="56" y="36"/>
                  </a:moveTo>
                  <a:cubicBezTo>
                    <a:pt x="58" y="32"/>
                    <a:pt x="61" y="29"/>
                    <a:pt x="62" y="23"/>
                  </a:cubicBezTo>
                  <a:cubicBezTo>
                    <a:pt x="63" y="17"/>
                    <a:pt x="70" y="15"/>
                    <a:pt x="77" y="15"/>
                  </a:cubicBezTo>
                  <a:cubicBezTo>
                    <a:pt x="82" y="13"/>
                    <a:pt x="86" y="11"/>
                    <a:pt x="88" y="5"/>
                  </a:cubicBezTo>
                  <a:cubicBezTo>
                    <a:pt x="88" y="2"/>
                    <a:pt x="91" y="0"/>
                    <a:pt x="94" y="1"/>
                  </a:cubicBezTo>
                  <a:cubicBezTo>
                    <a:pt x="97" y="2"/>
                    <a:pt x="99" y="3"/>
                    <a:pt x="97" y="6"/>
                  </a:cubicBezTo>
                  <a:cubicBezTo>
                    <a:pt x="91" y="13"/>
                    <a:pt x="85" y="20"/>
                    <a:pt x="78" y="26"/>
                  </a:cubicBezTo>
                  <a:cubicBezTo>
                    <a:pt x="61" y="41"/>
                    <a:pt x="51" y="61"/>
                    <a:pt x="44" y="82"/>
                  </a:cubicBezTo>
                  <a:cubicBezTo>
                    <a:pt x="40" y="92"/>
                    <a:pt x="34" y="99"/>
                    <a:pt x="28" y="106"/>
                  </a:cubicBezTo>
                  <a:cubicBezTo>
                    <a:pt x="20" y="115"/>
                    <a:pt x="13" y="125"/>
                    <a:pt x="6" y="135"/>
                  </a:cubicBezTo>
                  <a:cubicBezTo>
                    <a:pt x="4" y="136"/>
                    <a:pt x="3" y="135"/>
                    <a:pt x="2" y="133"/>
                  </a:cubicBezTo>
                  <a:cubicBezTo>
                    <a:pt x="0" y="130"/>
                    <a:pt x="2" y="127"/>
                    <a:pt x="3" y="125"/>
                  </a:cubicBezTo>
                  <a:cubicBezTo>
                    <a:pt x="12" y="112"/>
                    <a:pt x="19" y="98"/>
                    <a:pt x="26" y="85"/>
                  </a:cubicBezTo>
                  <a:cubicBezTo>
                    <a:pt x="32" y="74"/>
                    <a:pt x="38" y="62"/>
                    <a:pt x="45" y="51"/>
                  </a:cubicBezTo>
                  <a:cubicBezTo>
                    <a:pt x="48" y="46"/>
                    <a:pt x="54" y="42"/>
                    <a:pt x="56" y="36"/>
                  </a:cubicBezTo>
                  <a:close/>
                </a:path>
              </a:pathLst>
            </a:custGeom>
            <a:solidFill>
              <a:srgbClr val="B29E8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9"/>
            <p:cNvSpPr/>
            <p:nvPr/>
          </p:nvSpPr>
          <p:spPr>
            <a:xfrm>
              <a:off x="4572" y="2033"/>
              <a:ext cx="84" cy="22"/>
            </a:xfrm>
            <a:custGeom>
              <a:rect b="b" l="l" r="r" t="t"/>
              <a:pathLst>
                <a:path extrusionOk="0" h="33" w="129">
                  <a:moveTo>
                    <a:pt x="129" y="23"/>
                  </a:moveTo>
                  <a:cubicBezTo>
                    <a:pt x="118" y="25"/>
                    <a:pt x="109" y="20"/>
                    <a:pt x="99" y="19"/>
                  </a:cubicBezTo>
                  <a:cubicBezTo>
                    <a:pt x="86" y="18"/>
                    <a:pt x="76" y="22"/>
                    <a:pt x="64" y="26"/>
                  </a:cubicBezTo>
                  <a:cubicBezTo>
                    <a:pt x="60" y="27"/>
                    <a:pt x="57" y="29"/>
                    <a:pt x="53" y="27"/>
                  </a:cubicBezTo>
                  <a:cubicBezTo>
                    <a:pt x="50" y="25"/>
                    <a:pt x="49" y="26"/>
                    <a:pt x="47" y="27"/>
                  </a:cubicBezTo>
                  <a:cubicBezTo>
                    <a:pt x="44" y="29"/>
                    <a:pt x="42" y="33"/>
                    <a:pt x="37" y="32"/>
                  </a:cubicBezTo>
                  <a:cubicBezTo>
                    <a:pt x="36" y="31"/>
                    <a:pt x="35" y="29"/>
                    <a:pt x="34" y="27"/>
                  </a:cubicBezTo>
                  <a:cubicBezTo>
                    <a:pt x="32" y="24"/>
                    <a:pt x="30" y="24"/>
                    <a:pt x="28" y="27"/>
                  </a:cubicBezTo>
                  <a:cubicBezTo>
                    <a:pt x="26" y="33"/>
                    <a:pt x="23" y="31"/>
                    <a:pt x="21" y="29"/>
                  </a:cubicBezTo>
                  <a:cubicBezTo>
                    <a:pt x="17" y="24"/>
                    <a:pt x="12" y="23"/>
                    <a:pt x="8" y="20"/>
                  </a:cubicBezTo>
                  <a:cubicBezTo>
                    <a:pt x="5" y="18"/>
                    <a:pt x="1" y="17"/>
                    <a:pt x="0" y="13"/>
                  </a:cubicBezTo>
                  <a:cubicBezTo>
                    <a:pt x="0" y="11"/>
                    <a:pt x="0" y="8"/>
                    <a:pt x="2" y="7"/>
                  </a:cubicBezTo>
                  <a:cubicBezTo>
                    <a:pt x="8" y="0"/>
                    <a:pt x="27" y="0"/>
                    <a:pt x="32" y="7"/>
                  </a:cubicBezTo>
                  <a:cubicBezTo>
                    <a:pt x="36" y="11"/>
                    <a:pt x="40" y="13"/>
                    <a:pt x="45" y="12"/>
                  </a:cubicBezTo>
                  <a:cubicBezTo>
                    <a:pt x="50" y="12"/>
                    <a:pt x="55" y="12"/>
                    <a:pt x="59" y="13"/>
                  </a:cubicBezTo>
                  <a:cubicBezTo>
                    <a:pt x="69" y="14"/>
                    <a:pt x="79" y="16"/>
                    <a:pt x="88" y="10"/>
                  </a:cubicBezTo>
                  <a:cubicBezTo>
                    <a:pt x="88" y="9"/>
                    <a:pt x="90" y="9"/>
                    <a:pt x="90" y="9"/>
                  </a:cubicBezTo>
                  <a:cubicBezTo>
                    <a:pt x="98" y="15"/>
                    <a:pt x="106" y="7"/>
                    <a:pt x="114" y="9"/>
                  </a:cubicBezTo>
                  <a:cubicBezTo>
                    <a:pt x="116" y="10"/>
                    <a:pt x="118" y="11"/>
                    <a:pt x="120" y="12"/>
                  </a:cubicBezTo>
                  <a:cubicBezTo>
                    <a:pt x="121" y="17"/>
                    <a:pt x="126" y="19"/>
                    <a:pt x="129" y="23"/>
                  </a:cubicBezTo>
                  <a:close/>
                </a:path>
              </a:pathLst>
            </a:custGeom>
            <a:solidFill>
              <a:srgbClr val="D0B1A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9"/>
            <p:cNvSpPr/>
            <p:nvPr/>
          </p:nvSpPr>
          <p:spPr>
            <a:xfrm>
              <a:off x="4497" y="2036"/>
              <a:ext cx="18" cy="111"/>
            </a:xfrm>
            <a:custGeom>
              <a:rect b="b" l="l" r="r" t="t"/>
              <a:pathLst>
                <a:path extrusionOk="0" h="171" w="28">
                  <a:moveTo>
                    <a:pt x="19" y="162"/>
                  </a:moveTo>
                  <a:cubicBezTo>
                    <a:pt x="19" y="165"/>
                    <a:pt x="19" y="168"/>
                    <a:pt x="19" y="171"/>
                  </a:cubicBezTo>
                  <a:cubicBezTo>
                    <a:pt x="15" y="171"/>
                    <a:pt x="16" y="168"/>
                    <a:pt x="16" y="166"/>
                  </a:cubicBezTo>
                  <a:cubicBezTo>
                    <a:pt x="15" y="163"/>
                    <a:pt x="17" y="160"/>
                    <a:pt x="15" y="157"/>
                  </a:cubicBezTo>
                  <a:cubicBezTo>
                    <a:pt x="12" y="149"/>
                    <a:pt x="13" y="140"/>
                    <a:pt x="12" y="132"/>
                  </a:cubicBezTo>
                  <a:cubicBezTo>
                    <a:pt x="9" y="108"/>
                    <a:pt x="9" y="83"/>
                    <a:pt x="1" y="60"/>
                  </a:cubicBezTo>
                  <a:cubicBezTo>
                    <a:pt x="0" y="54"/>
                    <a:pt x="1" y="48"/>
                    <a:pt x="4" y="43"/>
                  </a:cubicBezTo>
                  <a:cubicBezTo>
                    <a:pt x="11" y="30"/>
                    <a:pt x="20" y="18"/>
                    <a:pt x="21" y="3"/>
                  </a:cubicBezTo>
                  <a:cubicBezTo>
                    <a:pt x="22" y="1"/>
                    <a:pt x="23" y="0"/>
                    <a:pt x="25" y="2"/>
                  </a:cubicBezTo>
                  <a:cubicBezTo>
                    <a:pt x="28" y="9"/>
                    <a:pt x="26" y="15"/>
                    <a:pt x="23" y="21"/>
                  </a:cubicBezTo>
                  <a:cubicBezTo>
                    <a:pt x="19" y="32"/>
                    <a:pt x="14" y="41"/>
                    <a:pt x="12" y="53"/>
                  </a:cubicBezTo>
                  <a:cubicBezTo>
                    <a:pt x="11" y="65"/>
                    <a:pt x="17" y="74"/>
                    <a:pt x="17" y="84"/>
                  </a:cubicBezTo>
                  <a:cubicBezTo>
                    <a:pt x="17" y="86"/>
                    <a:pt x="17" y="84"/>
                    <a:pt x="17" y="85"/>
                  </a:cubicBezTo>
                  <a:cubicBezTo>
                    <a:pt x="22" y="103"/>
                    <a:pt x="24" y="121"/>
                    <a:pt x="24" y="139"/>
                  </a:cubicBezTo>
                  <a:cubicBezTo>
                    <a:pt x="24" y="147"/>
                    <a:pt x="24" y="155"/>
                    <a:pt x="19" y="162"/>
                  </a:cubicBezTo>
                  <a:close/>
                </a:path>
              </a:pathLst>
            </a:custGeom>
            <a:solidFill>
              <a:srgbClr val="C9B9B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9"/>
            <p:cNvSpPr/>
            <p:nvPr/>
          </p:nvSpPr>
          <p:spPr>
            <a:xfrm>
              <a:off x="4529" y="2048"/>
              <a:ext cx="31" cy="73"/>
            </a:xfrm>
            <a:custGeom>
              <a:rect b="b" l="l" r="r" t="t"/>
              <a:pathLst>
                <a:path extrusionOk="0" h="112" w="48">
                  <a:moveTo>
                    <a:pt x="21" y="64"/>
                  </a:moveTo>
                  <a:cubicBezTo>
                    <a:pt x="19" y="66"/>
                    <a:pt x="18" y="70"/>
                    <a:pt x="18" y="72"/>
                  </a:cubicBezTo>
                  <a:cubicBezTo>
                    <a:pt x="20" y="84"/>
                    <a:pt x="9" y="93"/>
                    <a:pt x="11" y="105"/>
                  </a:cubicBezTo>
                  <a:cubicBezTo>
                    <a:pt x="12" y="107"/>
                    <a:pt x="10" y="111"/>
                    <a:pt x="7" y="112"/>
                  </a:cubicBezTo>
                  <a:cubicBezTo>
                    <a:pt x="3" y="109"/>
                    <a:pt x="0" y="104"/>
                    <a:pt x="2" y="99"/>
                  </a:cubicBezTo>
                  <a:cubicBezTo>
                    <a:pt x="3" y="90"/>
                    <a:pt x="3" y="81"/>
                    <a:pt x="4" y="72"/>
                  </a:cubicBezTo>
                  <a:cubicBezTo>
                    <a:pt x="6" y="60"/>
                    <a:pt x="9" y="48"/>
                    <a:pt x="15" y="38"/>
                  </a:cubicBezTo>
                  <a:cubicBezTo>
                    <a:pt x="16" y="36"/>
                    <a:pt x="17" y="35"/>
                    <a:pt x="18" y="33"/>
                  </a:cubicBezTo>
                  <a:cubicBezTo>
                    <a:pt x="22" y="27"/>
                    <a:pt x="25" y="20"/>
                    <a:pt x="27" y="13"/>
                  </a:cubicBezTo>
                  <a:cubicBezTo>
                    <a:pt x="29" y="3"/>
                    <a:pt x="34" y="0"/>
                    <a:pt x="44" y="4"/>
                  </a:cubicBezTo>
                  <a:cubicBezTo>
                    <a:pt x="48" y="6"/>
                    <a:pt x="42" y="10"/>
                    <a:pt x="45" y="12"/>
                  </a:cubicBezTo>
                  <a:cubicBezTo>
                    <a:pt x="42" y="14"/>
                    <a:pt x="40" y="16"/>
                    <a:pt x="38" y="19"/>
                  </a:cubicBezTo>
                  <a:cubicBezTo>
                    <a:pt x="32" y="34"/>
                    <a:pt x="24" y="48"/>
                    <a:pt x="21" y="64"/>
                  </a:cubicBezTo>
                  <a:close/>
                </a:path>
              </a:pathLst>
            </a:custGeom>
            <a:solidFill>
              <a:srgbClr val="D7C7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9"/>
            <p:cNvSpPr/>
            <p:nvPr/>
          </p:nvSpPr>
          <p:spPr>
            <a:xfrm>
              <a:off x="4532" y="1806"/>
              <a:ext cx="109" cy="20"/>
            </a:xfrm>
            <a:custGeom>
              <a:rect b="b" l="l" r="r" t="t"/>
              <a:pathLst>
                <a:path extrusionOk="0" h="31" w="168">
                  <a:moveTo>
                    <a:pt x="115" y="26"/>
                  </a:moveTo>
                  <a:cubicBezTo>
                    <a:pt x="107" y="27"/>
                    <a:pt x="105" y="20"/>
                    <a:pt x="100" y="17"/>
                  </a:cubicBezTo>
                  <a:cubicBezTo>
                    <a:pt x="97" y="15"/>
                    <a:pt x="101" y="13"/>
                    <a:pt x="103" y="11"/>
                  </a:cubicBezTo>
                  <a:cubicBezTo>
                    <a:pt x="104" y="11"/>
                    <a:pt x="105" y="10"/>
                    <a:pt x="105" y="8"/>
                  </a:cubicBezTo>
                  <a:cubicBezTo>
                    <a:pt x="104" y="6"/>
                    <a:pt x="102" y="6"/>
                    <a:pt x="101" y="7"/>
                  </a:cubicBezTo>
                  <a:cubicBezTo>
                    <a:pt x="83" y="13"/>
                    <a:pt x="66" y="2"/>
                    <a:pt x="47" y="4"/>
                  </a:cubicBezTo>
                  <a:cubicBezTo>
                    <a:pt x="35" y="6"/>
                    <a:pt x="21" y="7"/>
                    <a:pt x="8" y="6"/>
                  </a:cubicBezTo>
                  <a:cubicBezTo>
                    <a:pt x="5" y="6"/>
                    <a:pt x="1" y="8"/>
                    <a:pt x="0" y="3"/>
                  </a:cubicBezTo>
                  <a:cubicBezTo>
                    <a:pt x="42" y="0"/>
                    <a:pt x="83" y="4"/>
                    <a:pt x="124" y="3"/>
                  </a:cubicBezTo>
                  <a:cubicBezTo>
                    <a:pt x="128" y="3"/>
                    <a:pt x="133" y="4"/>
                    <a:pt x="138" y="5"/>
                  </a:cubicBezTo>
                  <a:cubicBezTo>
                    <a:pt x="138" y="9"/>
                    <a:pt x="135" y="10"/>
                    <a:pt x="132" y="10"/>
                  </a:cubicBezTo>
                  <a:cubicBezTo>
                    <a:pt x="127" y="12"/>
                    <a:pt x="122" y="13"/>
                    <a:pt x="116" y="14"/>
                  </a:cubicBezTo>
                  <a:cubicBezTo>
                    <a:pt x="124" y="14"/>
                    <a:pt x="131" y="12"/>
                    <a:pt x="138" y="9"/>
                  </a:cubicBezTo>
                  <a:cubicBezTo>
                    <a:pt x="144" y="6"/>
                    <a:pt x="149" y="6"/>
                    <a:pt x="155" y="10"/>
                  </a:cubicBezTo>
                  <a:cubicBezTo>
                    <a:pt x="161" y="12"/>
                    <a:pt x="165" y="17"/>
                    <a:pt x="166" y="24"/>
                  </a:cubicBezTo>
                  <a:cubicBezTo>
                    <a:pt x="168" y="28"/>
                    <a:pt x="165" y="31"/>
                    <a:pt x="162" y="27"/>
                  </a:cubicBezTo>
                  <a:cubicBezTo>
                    <a:pt x="151" y="14"/>
                    <a:pt x="140" y="16"/>
                    <a:pt x="127" y="25"/>
                  </a:cubicBezTo>
                  <a:cubicBezTo>
                    <a:pt x="124" y="27"/>
                    <a:pt x="119" y="29"/>
                    <a:pt x="115" y="26"/>
                  </a:cubicBezTo>
                  <a:close/>
                </a:path>
              </a:pathLst>
            </a:custGeom>
            <a:solidFill>
              <a:srgbClr val="C8B8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9"/>
            <p:cNvSpPr/>
            <p:nvPr/>
          </p:nvSpPr>
          <p:spPr>
            <a:xfrm>
              <a:off x="4533" y="2133"/>
              <a:ext cx="28" cy="59"/>
            </a:xfrm>
            <a:custGeom>
              <a:rect b="b" l="l" r="r" t="t"/>
              <a:pathLst>
                <a:path extrusionOk="0" h="91" w="43">
                  <a:moveTo>
                    <a:pt x="3" y="61"/>
                  </a:moveTo>
                  <a:cubicBezTo>
                    <a:pt x="0" y="58"/>
                    <a:pt x="1" y="54"/>
                    <a:pt x="1" y="50"/>
                  </a:cubicBezTo>
                  <a:cubicBezTo>
                    <a:pt x="5" y="51"/>
                    <a:pt x="7" y="56"/>
                    <a:pt x="12" y="56"/>
                  </a:cubicBezTo>
                  <a:cubicBezTo>
                    <a:pt x="13" y="37"/>
                    <a:pt x="7" y="19"/>
                    <a:pt x="2" y="0"/>
                  </a:cubicBezTo>
                  <a:cubicBezTo>
                    <a:pt x="6" y="2"/>
                    <a:pt x="4" y="5"/>
                    <a:pt x="6" y="7"/>
                  </a:cubicBezTo>
                  <a:cubicBezTo>
                    <a:pt x="10" y="7"/>
                    <a:pt x="7" y="0"/>
                    <a:pt x="12" y="1"/>
                  </a:cubicBezTo>
                  <a:cubicBezTo>
                    <a:pt x="12" y="6"/>
                    <a:pt x="13" y="12"/>
                    <a:pt x="14" y="18"/>
                  </a:cubicBezTo>
                  <a:cubicBezTo>
                    <a:pt x="16" y="25"/>
                    <a:pt x="16" y="33"/>
                    <a:pt x="21" y="40"/>
                  </a:cubicBezTo>
                  <a:cubicBezTo>
                    <a:pt x="26" y="57"/>
                    <a:pt x="31" y="75"/>
                    <a:pt x="43" y="89"/>
                  </a:cubicBezTo>
                  <a:cubicBezTo>
                    <a:pt x="42" y="90"/>
                    <a:pt x="41" y="91"/>
                    <a:pt x="41" y="90"/>
                  </a:cubicBezTo>
                  <a:cubicBezTo>
                    <a:pt x="34" y="85"/>
                    <a:pt x="26" y="89"/>
                    <a:pt x="19" y="88"/>
                  </a:cubicBezTo>
                  <a:cubicBezTo>
                    <a:pt x="16" y="87"/>
                    <a:pt x="14" y="85"/>
                    <a:pt x="13" y="83"/>
                  </a:cubicBezTo>
                  <a:cubicBezTo>
                    <a:pt x="11" y="75"/>
                    <a:pt x="7" y="68"/>
                    <a:pt x="3" y="61"/>
                  </a:cubicBezTo>
                  <a:close/>
                </a:path>
              </a:pathLst>
            </a:custGeom>
            <a:solidFill>
              <a:srgbClr val="CBB1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9"/>
            <p:cNvSpPr/>
            <p:nvPr/>
          </p:nvSpPr>
          <p:spPr>
            <a:xfrm>
              <a:off x="4445" y="2068"/>
              <a:ext cx="26" cy="56"/>
            </a:xfrm>
            <a:custGeom>
              <a:rect b="b" l="l" r="r" t="t"/>
              <a:pathLst>
                <a:path extrusionOk="0" h="86" w="40">
                  <a:moveTo>
                    <a:pt x="5" y="17"/>
                  </a:moveTo>
                  <a:cubicBezTo>
                    <a:pt x="8" y="17"/>
                    <a:pt x="11" y="18"/>
                    <a:pt x="10" y="23"/>
                  </a:cubicBezTo>
                  <a:cubicBezTo>
                    <a:pt x="10" y="26"/>
                    <a:pt x="10" y="29"/>
                    <a:pt x="10" y="32"/>
                  </a:cubicBezTo>
                  <a:cubicBezTo>
                    <a:pt x="11" y="34"/>
                    <a:pt x="13" y="35"/>
                    <a:pt x="15" y="35"/>
                  </a:cubicBezTo>
                  <a:cubicBezTo>
                    <a:pt x="18" y="35"/>
                    <a:pt x="17" y="33"/>
                    <a:pt x="17" y="31"/>
                  </a:cubicBezTo>
                  <a:cubicBezTo>
                    <a:pt x="17" y="27"/>
                    <a:pt x="16" y="23"/>
                    <a:pt x="14" y="20"/>
                  </a:cubicBezTo>
                  <a:cubicBezTo>
                    <a:pt x="11" y="15"/>
                    <a:pt x="10" y="10"/>
                    <a:pt x="10" y="5"/>
                  </a:cubicBezTo>
                  <a:cubicBezTo>
                    <a:pt x="11" y="3"/>
                    <a:pt x="12" y="0"/>
                    <a:pt x="14" y="0"/>
                  </a:cubicBezTo>
                  <a:cubicBezTo>
                    <a:pt x="17" y="0"/>
                    <a:pt x="17" y="3"/>
                    <a:pt x="17" y="5"/>
                  </a:cubicBezTo>
                  <a:cubicBezTo>
                    <a:pt x="15" y="15"/>
                    <a:pt x="21" y="24"/>
                    <a:pt x="21" y="34"/>
                  </a:cubicBezTo>
                  <a:cubicBezTo>
                    <a:pt x="21" y="38"/>
                    <a:pt x="21" y="44"/>
                    <a:pt x="28" y="42"/>
                  </a:cubicBezTo>
                  <a:cubicBezTo>
                    <a:pt x="32" y="42"/>
                    <a:pt x="32" y="45"/>
                    <a:pt x="32" y="47"/>
                  </a:cubicBezTo>
                  <a:cubicBezTo>
                    <a:pt x="33" y="54"/>
                    <a:pt x="33" y="60"/>
                    <a:pt x="38" y="65"/>
                  </a:cubicBezTo>
                  <a:cubicBezTo>
                    <a:pt x="39" y="67"/>
                    <a:pt x="40" y="71"/>
                    <a:pt x="38" y="72"/>
                  </a:cubicBezTo>
                  <a:cubicBezTo>
                    <a:pt x="32" y="75"/>
                    <a:pt x="34" y="82"/>
                    <a:pt x="30" y="85"/>
                  </a:cubicBezTo>
                  <a:cubicBezTo>
                    <a:pt x="28" y="86"/>
                    <a:pt x="27" y="85"/>
                    <a:pt x="25" y="84"/>
                  </a:cubicBezTo>
                  <a:cubicBezTo>
                    <a:pt x="23" y="81"/>
                    <a:pt x="23" y="78"/>
                    <a:pt x="23" y="74"/>
                  </a:cubicBezTo>
                  <a:cubicBezTo>
                    <a:pt x="23" y="69"/>
                    <a:pt x="23" y="65"/>
                    <a:pt x="21" y="60"/>
                  </a:cubicBezTo>
                  <a:cubicBezTo>
                    <a:pt x="21" y="59"/>
                    <a:pt x="20" y="54"/>
                    <a:pt x="17" y="59"/>
                  </a:cubicBezTo>
                  <a:cubicBezTo>
                    <a:pt x="16" y="61"/>
                    <a:pt x="14" y="60"/>
                    <a:pt x="12" y="59"/>
                  </a:cubicBezTo>
                  <a:cubicBezTo>
                    <a:pt x="11" y="58"/>
                    <a:pt x="10" y="58"/>
                    <a:pt x="10" y="62"/>
                  </a:cubicBezTo>
                  <a:cubicBezTo>
                    <a:pt x="11" y="67"/>
                    <a:pt x="12" y="72"/>
                    <a:pt x="8" y="76"/>
                  </a:cubicBezTo>
                  <a:cubicBezTo>
                    <a:pt x="6" y="73"/>
                    <a:pt x="8" y="69"/>
                    <a:pt x="5" y="66"/>
                  </a:cubicBezTo>
                  <a:cubicBezTo>
                    <a:pt x="4" y="64"/>
                    <a:pt x="7" y="58"/>
                    <a:pt x="1" y="62"/>
                  </a:cubicBezTo>
                  <a:cubicBezTo>
                    <a:pt x="1" y="62"/>
                    <a:pt x="0" y="62"/>
                    <a:pt x="0" y="61"/>
                  </a:cubicBezTo>
                  <a:cubicBezTo>
                    <a:pt x="0" y="60"/>
                    <a:pt x="0" y="59"/>
                    <a:pt x="1" y="58"/>
                  </a:cubicBezTo>
                  <a:cubicBezTo>
                    <a:pt x="3" y="44"/>
                    <a:pt x="3" y="30"/>
                    <a:pt x="5" y="17"/>
                  </a:cubicBezTo>
                  <a:close/>
                </a:path>
              </a:pathLst>
            </a:custGeom>
            <a:solidFill>
              <a:srgbClr val="DFC4A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9"/>
            <p:cNvSpPr/>
            <p:nvPr/>
          </p:nvSpPr>
          <p:spPr>
            <a:xfrm>
              <a:off x="4481" y="1962"/>
              <a:ext cx="35" cy="76"/>
            </a:xfrm>
            <a:custGeom>
              <a:rect b="b" l="l" r="r" t="t"/>
              <a:pathLst>
                <a:path extrusionOk="0" h="117" w="53">
                  <a:moveTo>
                    <a:pt x="48" y="115"/>
                  </a:moveTo>
                  <a:cubicBezTo>
                    <a:pt x="47" y="116"/>
                    <a:pt x="46" y="116"/>
                    <a:pt x="45" y="117"/>
                  </a:cubicBezTo>
                  <a:cubicBezTo>
                    <a:pt x="38" y="106"/>
                    <a:pt x="28" y="97"/>
                    <a:pt x="21" y="86"/>
                  </a:cubicBezTo>
                  <a:cubicBezTo>
                    <a:pt x="17" y="80"/>
                    <a:pt x="13" y="74"/>
                    <a:pt x="11" y="67"/>
                  </a:cubicBezTo>
                  <a:cubicBezTo>
                    <a:pt x="11" y="58"/>
                    <a:pt x="6" y="51"/>
                    <a:pt x="4" y="43"/>
                  </a:cubicBezTo>
                  <a:cubicBezTo>
                    <a:pt x="0" y="29"/>
                    <a:pt x="2" y="16"/>
                    <a:pt x="6" y="3"/>
                  </a:cubicBezTo>
                  <a:cubicBezTo>
                    <a:pt x="6" y="2"/>
                    <a:pt x="7" y="0"/>
                    <a:pt x="9" y="1"/>
                  </a:cubicBezTo>
                  <a:cubicBezTo>
                    <a:pt x="9" y="2"/>
                    <a:pt x="10" y="2"/>
                    <a:pt x="11" y="3"/>
                  </a:cubicBezTo>
                  <a:cubicBezTo>
                    <a:pt x="13" y="5"/>
                    <a:pt x="12" y="8"/>
                    <a:pt x="12" y="11"/>
                  </a:cubicBezTo>
                  <a:cubicBezTo>
                    <a:pt x="9" y="34"/>
                    <a:pt x="17" y="56"/>
                    <a:pt x="29" y="75"/>
                  </a:cubicBezTo>
                  <a:cubicBezTo>
                    <a:pt x="33" y="81"/>
                    <a:pt x="38" y="87"/>
                    <a:pt x="42" y="93"/>
                  </a:cubicBezTo>
                  <a:cubicBezTo>
                    <a:pt x="44" y="92"/>
                    <a:pt x="44" y="89"/>
                    <a:pt x="46" y="88"/>
                  </a:cubicBezTo>
                  <a:cubicBezTo>
                    <a:pt x="53" y="89"/>
                    <a:pt x="51" y="95"/>
                    <a:pt x="53" y="99"/>
                  </a:cubicBezTo>
                  <a:cubicBezTo>
                    <a:pt x="53" y="100"/>
                    <a:pt x="53" y="102"/>
                    <a:pt x="53" y="103"/>
                  </a:cubicBezTo>
                  <a:cubicBezTo>
                    <a:pt x="52" y="107"/>
                    <a:pt x="52" y="112"/>
                    <a:pt x="48" y="115"/>
                  </a:cubicBezTo>
                  <a:close/>
                </a:path>
              </a:pathLst>
            </a:custGeom>
            <a:solidFill>
              <a:srgbClr val="CEABA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9"/>
            <p:cNvSpPr/>
            <p:nvPr/>
          </p:nvSpPr>
          <p:spPr>
            <a:xfrm>
              <a:off x="4968" y="1821"/>
              <a:ext cx="43" cy="23"/>
            </a:xfrm>
            <a:custGeom>
              <a:rect b="b" l="l" r="r" t="t"/>
              <a:pathLst>
                <a:path extrusionOk="0" h="36" w="67">
                  <a:moveTo>
                    <a:pt x="67" y="19"/>
                  </a:moveTo>
                  <a:cubicBezTo>
                    <a:pt x="66" y="24"/>
                    <a:pt x="59" y="23"/>
                    <a:pt x="59" y="22"/>
                  </a:cubicBezTo>
                  <a:cubicBezTo>
                    <a:pt x="54" y="17"/>
                    <a:pt x="50" y="21"/>
                    <a:pt x="45" y="24"/>
                  </a:cubicBezTo>
                  <a:cubicBezTo>
                    <a:pt x="40" y="27"/>
                    <a:pt x="33" y="27"/>
                    <a:pt x="28" y="32"/>
                  </a:cubicBezTo>
                  <a:cubicBezTo>
                    <a:pt x="23" y="36"/>
                    <a:pt x="21" y="29"/>
                    <a:pt x="20" y="26"/>
                  </a:cubicBezTo>
                  <a:cubicBezTo>
                    <a:pt x="16" y="16"/>
                    <a:pt x="16" y="16"/>
                    <a:pt x="8" y="23"/>
                  </a:cubicBezTo>
                  <a:cubicBezTo>
                    <a:pt x="6" y="25"/>
                    <a:pt x="4" y="23"/>
                    <a:pt x="2" y="23"/>
                  </a:cubicBezTo>
                  <a:cubicBezTo>
                    <a:pt x="1" y="23"/>
                    <a:pt x="0" y="22"/>
                    <a:pt x="1" y="21"/>
                  </a:cubicBezTo>
                  <a:cubicBezTo>
                    <a:pt x="7" y="9"/>
                    <a:pt x="16" y="5"/>
                    <a:pt x="29" y="9"/>
                  </a:cubicBezTo>
                  <a:cubicBezTo>
                    <a:pt x="32" y="10"/>
                    <a:pt x="34" y="9"/>
                    <a:pt x="36" y="7"/>
                  </a:cubicBezTo>
                  <a:cubicBezTo>
                    <a:pt x="45" y="0"/>
                    <a:pt x="51" y="1"/>
                    <a:pt x="57" y="9"/>
                  </a:cubicBezTo>
                  <a:cubicBezTo>
                    <a:pt x="59" y="12"/>
                    <a:pt x="63" y="14"/>
                    <a:pt x="65" y="17"/>
                  </a:cubicBezTo>
                  <a:cubicBezTo>
                    <a:pt x="66" y="18"/>
                    <a:pt x="66" y="18"/>
                    <a:pt x="67" y="19"/>
                  </a:cubicBezTo>
                  <a:close/>
                </a:path>
              </a:pathLst>
            </a:custGeom>
            <a:solidFill>
              <a:srgbClr val="EEDD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9"/>
            <p:cNvSpPr/>
            <p:nvPr/>
          </p:nvSpPr>
          <p:spPr>
            <a:xfrm>
              <a:off x="4449" y="2105"/>
              <a:ext cx="24" cy="48"/>
            </a:xfrm>
            <a:custGeom>
              <a:rect b="b" l="l" r="r" t="t"/>
              <a:pathLst>
                <a:path extrusionOk="0" h="74" w="37">
                  <a:moveTo>
                    <a:pt x="3" y="19"/>
                  </a:moveTo>
                  <a:cubicBezTo>
                    <a:pt x="3" y="13"/>
                    <a:pt x="3" y="8"/>
                    <a:pt x="3" y="2"/>
                  </a:cubicBezTo>
                  <a:cubicBezTo>
                    <a:pt x="7" y="0"/>
                    <a:pt x="8" y="0"/>
                    <a:pt x="9" y="4"/>
                  </a:cubicBezTo>
                  <a:cubicBezTo>
                    <a:pt x="9" y="17"/>
                    <a:pt x="16" y="28"/>
                    <a:pt x="18" y="41"/>
                  </a:cubicBezTo>
                  <a:cubicBezTo>
                    <a:pt x="18" y="41"/>
                    <a:pt x="19" y="42"/>
                    <a:pt x="19" y="41"/>
                  </a:cubicBezTo>
                  <a:cubicBezTo>
                    <a:pt x="15" y="30"/>
                    <a:pt x="15" y="30"/>
                    <a:pt x="21" y="26"/>
                  </a:cubicBezTo>
                  <a:cubicBezTo>
                    <a:pt x="22" y="27"/>
                    <a:pt x="23" y="27"/>
                    <a:pt x="25" y="27"/>
                  </a:cubicBezTo>
                  <a:cubicBezTo>
                    <a:pt x="28" y="25"/>
                    <a:pt x="27" y="21"/>
                    <a:pt x="29" y="18"/>
                  </a:cubicBezTo>
                  <a:cubicBezTo>
                    <a:pt x="37" y="26"/>
                    <a:pt x="30" y="34"/>
                    <a:pt x="29" y="42"/>
                  </a:cubicBezTo>
                  <a:cubicBezTo>
                    <a:pt x="29" y="46"/>
                    <a:pt x="29" y="50"/>
                    <a:pt x="29" y="54"/>
                  </a:cubicBezTo>
                  <a:cubicBezTo>
                    <a:pt x="29" y="57"/>
                    <a:pt x="29" y="60"/>
                    <a:pt x="25" y="59"/>
                  </a:cubicBezTo>
                  <a:cubicBezTo>
                    <a:pt x="25" y="58"/>
                    <a:pt x="25" y="56"/>
                    <a:pt x="23" y="55"/>
                  </a:cubicBezTo>
                  <a:cubicBezTo>
                    <a:pt x="21" y="54"/>
                    <a:pt x="22" y="57"/>
                    <a:pt x="21" y="58"/>
                  </a:cubicBezTo>
                  <a:cubicBezTo>
                    <a:pt x="20" y="60"/>
                    <a:pt x="20" y="63"/>
                    <a:pt x="20" y="65"/>
                  </a:cubicBezTo>
                  <a:cubicBezTo>
                    <a:pt x="20" y="68"/>
                    <a:pt x="20" y="70"/>
                    <a:pt x="16" y="69"/>
                  </a:cubicBezTo>
                  <a:cubicBezTo>
                    <a:pt x="15" y="68"/>
                    <a:pt x="14" y="66"/>
                    <a:pt x="14" y="64"/>
                  </a:cubicBezTo>
                  <a:cubicBezTo>
                    <a:pt x="15" y="61"/>
                    <a:pt x="15" y="59"/>
                    <a:pt x="15" y="56"/>
                  </a:cubicBezTo>
                  <a:cubicBezTo>
                    <a:pt x="14" y="58"/>
                    <a:pt x="16" y="63"/>
                    <a:pt x="11" y="63"/>
                  </a:cubicBezTo>
                  <a:cubicBezTo>
                    <a:pt x="11" y="60"/>
                    <a:pt x="10" y="58"/>
                    <a:pt x="10" y="52"/>
                  </a:cubicBezTo>
                  <a:cubicBezTo>
                    <a:pt x="7" y="61"/>
                    <a:pt x="5" y="68"/>
                    <a:pt x="0" y="74"/>
                  </a:cubicBezTo>
                  <a:cubicBezTo>
                    <a:pt x="3" y="55"/>
                    <a:pt x="10" y="37"/>
                    <a:pt x="3" y="19"/>
                  </a:cubicBezTo>
                  <a:close/>
                </a:path>
              </a:pathLst>
            </a:custGeom>
            <a:solidFill>
              <a:srgbClr val="C09A6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9"/>
            <p:cNvSpPr/>
            <p:nvPr/>
          </p:nvSpPr>
          <p:spPr>
            <a:xfrm>
              <a:off x="4513" y="2200"/>
              <a:ext cx="50" cy="32"/>
            </a:xfrm>
            <a:custGeom>
              <a:rect b="b" l="l" r="r" t="t"/>
              <a:pathLst>
                <a:path extrusionOk="0" h="49" w="76">
                  <a:moveTo>
                    <a:pt x="56" y="21"/>
                  </a:moveTo>
                  <a:cubicBezTo>
                    <a:pt x="60" y="28"/>
                    <a:pt x="68" y="31"/>
                    <a:pt x="73" y="37"/>
                  </a:cubicBezTo>
                  <a:cubicBezTo>
                    <a:pt x="76" y="42"/>
                    <a:pt x="76" y="45"/>
                    <a:pt x="70" y="46"/>
                  </a:cubicBezTo>
                  <a:cubicBezTo>
                    <a:pt x="56" y="47"/>
                    <a:pt x="43" y="49"/>
                    <a:pt x="29" y="46"/>
                  </a:cubicBezTo>
                  <a:cubicBezTo>
                    <a:pt x="34" y="42"/>
                    <a:pt x="40" y="46"/>
                    <a:pt x="47" y="44"/>
                  </a:cubicBezTo>
                  <a:cubicBezTo>
                    <a:pt x="33" y="47"/>
                    <a:pt x="24" y="41"/>
                    <a:pt x="15" y="35"/>
                  </a:cubicBezTo>
                  <a:cubicBezTo>
                    <a:pt x="13" y="26"/>
                    <a:pt x="11" y="17"/>
                    <a:pt x="6" y="8"/>
                  </a:cubicBezTo>
                  <a:cubicBezTo>
                    <a:pt x="5" y="5"/>
                    <a:pt x="4" y="4"/>
                    <a:pt x="1" y="5"/>
                  </a:cubicBezTo>
                  <a:cubicBezTo>
                    <a:pt x="0" y="1"/>
                    <a:pt x="3" y="0"/>
                    <a:pt x="6" y="0"/>
                  </a:cubicBezTo>
                  <a:cubicBezTo>
                    <a:pt x="7" y="0"/>
                    <a:pt x="8" y="1"/>
                    <a:pt x="9" y="2"/>
                  </a:cubicBezTo>
                  <a:cubicBezTo>
                    <a:pt x="14" y="9"/>
                    <a:pt x="17" y="16"/>
                    <a:pt x="18" y="24"/>
                  </a:cubicBezTo>
                  <a:cubicBezTo>
                    <a:pt x="18" y="30"/>
                    <a:pt x="21" y="31"/>
                    <a:pt x="26" y="29"/>
                  </a:cubicBezTo>
                  <a:cubicBezTo>
                    <a:pt x="33" y="26"/>
                    <a:pt x="39" y="25"/>
                    <a:pt x="47" y="29"/>
                  </a:cubicBezTo>
                  <a:cubicBezTo>
                    <a:pt x="48" y="25"/>
                    <a:pt x="44" y="24"/>
                    <a:pt x="44" y="21"/>
                  </a:cubicBezTo>
                  <a:cubicBezTo>
                    <a:pt x="44" y="18"/>
                    <a:pt x="47" y="16"/>
                    <a:pt x="49" y="14"/>
                  </a:cubicBezTo>
                  <a:cubicBezTo>
                    <a:pt x="52" y="13"/>
                    <a:pt x="54" y="12"/>
                    <a:pt x="55" y="15"/>
                  </a:cubicBezTo>
                  <a:cubicBezTo>
                    <a:pt x="53" y="18"/>
                    <a:pt x="56" y="19"/>
                    <a:pt x="56" y="21"/>
                  </a:cubicBezTo>
                  <a:close/>
                </a:path>
              </a:pathLst>
            </a:custGeom>
            <a:solidFill>
              <a:srgbClr val="6F5A4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9"/>
            <p:cNvSpPr/>
            <p:nvPr/>
          </p:nvSpPr>
          <p:spPr>
            <a:xfrm>
              <a:off x="4804" y="2131"/>
              <a:ext cx="21" cy="76"/>
            </a:xfrm>
            <a:custGeom>
              <a:rect b="b" l="l" r="r" t="t"/>
              <a:pathLst>
                <a:path extrusionOk="0" h="116" w="32">
                  <a:moveTo>
                    <a:pt x="5" y="86"/>
                  </a:moveTo>
                  <a:cubicBezTo>
                    <a:pt x="8" y="88"/>
                    <a:pt x="7" y="92"/>
                    <a:pt x="7" y="95"/>
                  </a:cubicBezTo>
                  <a:cubicBezTo>
                    <a:pt x="8" y="101"/>
                    <a:pt x="13" y="101"/>
                    <a:pt x="17" y="101"/>
                  </a:cubicBezTo>
                  <a:cubicBezTo>
                    <a:pt x="22" y="101"/>
                    <a:pt x="21" y="97"/>
                    <a:pt x="21" y="93"/>
                  </a:cubicBezTo>
                  <a:cubicBezTo>
                    <a:pt x="21" y="91"/>
                    <a:pt x="22" y="88"/>
                    <a:pt x="21" y="85"/>
                  </a:cubicBezTo>
                  <a:cubicBezTo>
                    <a:pt x="14" y="72"/>
                    <a:pt x="20" y="59"/>
                    <a:pt x="21" y="45"/>
                  </a:cubicBezTo>
                  <a:cubicBezTo>
                    <a:pt x="21" y="35"/>
                    <a:pt x="23" y="24"/>
                    <a:pt x="25" y="13"/>
                  </a:cubicBezTo>
                  <a:cubicBezTo>
                    <a:pt x="25" y="8"/>
                    <a:pt x="26" y="3"/>
                    <a:pt x="30" y="0"/>
                  </a:cubicBezTo>
                  <a:cubicBezTo>
                    <a:pt x="29" y="11"/>
                    <a:pt x="28" y="22"/>
                    <a:pt x="26" y="32"/>
                  </a:cubicBezTo>
                  <a:cubicBezTo>
                    <a:pt x="23" y="47"/>
                    <a:pt x="28" y="62"/>
                    <a:pt x="27" y="77"/>
                  </a:cubicBezTo>
                  <a:cubicBezTo>
                    <a:pt x="27" y="83"/>
                    <a:pt x="30" y="88"/>
                    <a:pt x="32" y="93"/>
                  </a:cubicBezTo>
                  <a:cubicBezTo>
                    <a:pt x="30" y="103"/>
                    <a:pt x="20" y="113"/>
                    <a:pt x="10" y="116"/>
                  </a:cubicBezTo>
                  <a:cubicBezTo>
                    <a:pt x="9" y="116"/>
                    <a:pt x="7" y="115"/>
                    <a:pt x="6" y="114"/>
                  </a:cubicBezTo>
                  <a:cubicBezTo>
                    <a:pt x="3" y="105"/>
                    <a:pt x="0" y="95"/>
                    <a:pt x="5" y="86"/>
                  </a:cubicBezTo>
                  <a:close/>
                </a:path>
              </a:pathLst>
            </a:custGeom>
            <a:solidFill>
              <a:srgbClr val="CAAFA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9"/>
            <p:cNvSpPr/>
            <p:nvPr/>
          </p:nvSpPr>
          <p:spPr>
            <a:xfrm>
              <a:off x="4963" y="1934"/>
              <a:ext cx="30" cy="32"/>
            </a:xfrm>
            <a:custGeom>
              <a:rect b="b" l="l" r="r" t="t"/>
              <a:pathLst>
                <a:path extrusionOk="0" h="49" w="46">
                  <a:moveTo>
                    <a:pt x="20" y="16"/>
                  </a:moveTo>
                  <a:cubicBezTo>
                    <a:pt x="20" y="14"/>
                    <a:pt x="19" y="12"/>
                    <a:pt x="16" y="12"/>
                  </a:cubicBezTo>
                  <a:cubicBezTo>
                    <a:pt x="14" y="12"/>
                    <a:pt x="12" y="15"/>
                    <a:pt x="12" y="16"/>
                  </a:cubicBezTo>
                  <a:cubicBezTo>
                    <a:pt x="13" y="26"/>
                    <a:pt x="5" y="24"/>
                    <a:pt x="0" y="25"/>
                  </a:cubicBezTo>
                  <a:cubicBezTo>
                    <a:pt x="1" y="23"/>
                    <a:pt x="2" y="20"/>
                    <a:pt x="3" y="18"/>
                  </a:cubicBezTo>
                  <a:cubicBezTo>
                    <a:pt x="6" y="16"/>
                    <a:pt x="6" y="12"/>
                    <a:pt x="9" y="9"/>
                  </a:cubicBezTo>
                  <a:cubicBezTo>
                    <a:pt x="12" y="5"/>
                    <a:pt x="14" y="5"/>
                    <a:pt x="18" y="7"/>
                  </a:cubicBezTo>
                  <a:cubicBezTo>
                    <a:pt x="21" y="11"/>
                    <a:pt x="24" y="16"/>
                    <a:pt x="26" y="7"/>
                  </a:cubicBezTo>
                  <a:cubicBezTo>
                    <a:pt x="27" y="4"/>
                    <a:pt x="29" y="1"/>
                    <a:pt x="32" y="0"/>
                  </a:cubicBezTo>
                  <a:cubicBezTo>
                    <a:pt x="35" y="5"/>
                    <a:pt x="35" y="10"/>
                    <a:pt x="36" y="15"/>
                  </a:cubicBezTo>
                  <a:cubicBezTo>
                    <a:pt x="37" y="20"/>
                    <a:pt x="36" y="25"/>
                    <a:pt x="36" y="29"/>
                  </a:cubicBezTo>
                  <a:cubicBezTo>
                    <a:pt x="42" y="29"/>
                    <a:pt x="43" y="34"/>
                    <a:pt x="45" y="37"/>
                  </a:cubicBezTo>
                  <a:cubicBezTo>
                    <a:pt x="46" y="39"/>
                    <a:pt x="45" y="40"/>
                    <a:pt x="44" y="41"/>
                  </a:cubicBezTo>
                  <a:cubicBezTo>
                    <a:pt x="40" y="44"/>
                    <a:pt x="46" y="46"/>
                    <a:pt x="45" y="48"/>
                  </a:cubicBezTo>
                  <a:cubicBezTo>
                    <a:pt x="38" y="49"/>
                    <a:pt x="31" y="46"/>
                    <a:pt x="25" y="42"/>
                  </a:cubicBezTo>
                  <a:cubicBezTo>
                    <a:pt x="19" y="38"/>
                    <a:pt x="22" y="31"/>
                    <a:pt x="22" y="24"/>
                  </a:cubicBezTo>
                  <a:cubicBezTo>
                    <a:pt x="23" y="21"/>
                    <a:pt x="24" y="18"/>
                    <a:pt x="20" y="16"/>
                  </a:cubicBezTo>
                  <a:close/>
                </a:path>
              </a:pathLst>
            </a:custGeom>
            <a:solidFill>
              <a:srgbClr val="BCAEA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9"/>
            <p:cNvSpPr/>
            <p:nvPr/>
          </p:nvSpPr>
          <p:spPr>
            <a:xfrm>
              <a:off x="4460" y="2080"/>
              <a:ext cx="16" cy="52"/>
            </a:xfrm>
            <a:custGeom>
              <a:rect b="b" l="l" r="r" t="t"/>
              <a:pathLst>
                <a:path extrusionOk="0" h="81" w="24">
                  <a:moveTo>
                    <a:pt x="11" y="81"/>
                  </a:moveTo>
                  <a:cubicBezTo>
                    <a:pt x="8" y="75"/>
                    <a:pt x="16" y="69"/>
                    <a:pt x="12" y="63"/>
                  </a:cubicBezTo>
                  <a:cubicBezTo>
                    <a:pt x="12" y="62"/>
                    <a:pt x="12" y="60"/>
                    <a:pt x="12" y="58"/>
                  </a:cubicBezTo>
                  <a:cubicBezTo>
                    <a:pt x="10" y="61"/>
                    <a:pt x="11" y="65"/>
                    <a:pt x="7" y="66"/>
                  </a:cubicBezTo>
                  <a:cubicBezTo>
                    <a:pt x="7" y="63"/>
                    <a:pt x="9" y="61"/>
                    <a:pt x="9" y="58"/>
                  </a:cubicBezTo>
                  <a:cubicBezTo>
                    <a:pt x="8" y="55"/>
                    <a:pt x="6" y="51"/>
                    <a:pt x="12" y="54"/>
                  </a:cubicBezTo>
                  <a:cubicBezTo>
                    <a:pt x="15" y="55"/>
                    <a:pt x="14" y="50"/>
                    <a:pt x="13" y="49"/>
                  </a:cubicBezTo>
                  <a:cubicBezTo>
                    <a:pt x="6" y="43"/>
                    <a:pt x="8" y="35"/>
                    <a:pt x="7" y="27"/>
                  </a:cubicBezTo>
                  <a:cubicBezTo>
                    <a:pt x="7" y="26"/>
                    <a:pt x="6" y="25"/>
                    <a:pt x="5" y="24"/>
                  </a:cubicBezTo>
                  <a:cubicBezTo>
                    <a:pt x="0" y="15"/>
                    <a:pt x="1" y="7"/>
                    <a:pt x="9" y="0"/>
                  </a:cubicBezTo>
                  <a:cubicBezTo>
                    <a:pt x="13" y="1"/>
                    <a:pt x="11" y="6"/>
                    <a:pt x="14" y="8"/>
                  </a:cubicBezTo>
                  <a:cubicBezTo>
                    <a:pt x="18" y="32"/>
                    <a:pt x="24" y="57"/>
                    <a:pt x="12" y="81"/>
                  </a:cubicBezTo>
                  <a:cubicBezTo>
                    <a:pt x="12" y="81"/>
                    <a:pt x="11" y="81"/>
                    <a:pt x="11" y="81"/>
                  </a:cubicBezTo>
                  <a:close/>
                </a:path>
              </a:pathLst>
            </a:custGeom>
            <a:solidFill>
              <a:srgbClr val="D3B4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9"/>
            <p:cNvSpPr/>
            <p:nvPr/>
          </p:nvSpPr>
          <p:spPr>
            <a:xfrm>
              <a:off x="4865" y="1814"/>
              <a:ext cx="46" cy="21"/>
            </a:xfrm>
            <a:custGeom>
              <a:rect b="b" l="l" r="r" t="t"/>
              <a:pathLst>
                <a:path extrusionOk="0" h="33" w="71">
                  <a:moveTo>
                    <a:pt x="0" y="5"/>
                  </a:moveTo>
                  <a:cubicBezTo>
                    <a:pt x="1" y="3"/>
                    <a:pt x="1" y="2"/>
                    <a:pt x="2" y="0"/>
                  </a:cubicBezTo>
                  <a:cubicBezTo>
                    <a:pt x="14" y="0"/>
                    <a:pt x="25" y="2"/>
                    <a:pt x="36" y="9"/>
                  </a:cubicBezTo>
                  <a:cubicBezTo>
                    <a:pt x="45" y="16"/>
                    <a:pt x="57" y="18"/>
                    <a:pt x="68" y="23"/>
                  </a:cubicBezTo>
                  <a:cubicBezTo>
                    <a:pt x="69" y="26"/>
                    <a:pt x="71" y="28"/>
                    <a:pt x="68" y="31"/>
                  </a:cubicBezTo>
                  <a:cubicBezTo>
                    <a:pt x="66" y="32"/>
                    <a:pt x="63" y="31"/>
                    <a:pt x="62" y="30"/>
                  </a:cubicBezTo>
                  <a:cubicBezTo>
                    <a:pt x="55" y="26"/>
                    <a:pt x="49" y="29"/>
                    <a:pt x="44" y="33"/>
                  </a:cubicBezTo>
                  <a:cubicBezTo>
                    <a:pt x="42" y="32"/>
                    <a:pt x="41" y="31"/>
                    <a:pt x="40" y="29"/>
                  </a:cubicBezTo>
                  <a:cubicBezTo>
                    <a:pt x="33" y="20"/>
                    <a:pt x="25" y="13"/>
                    <a:pt x="13" y="11"/>
                  </a:cubicBezTo>
                  <a:cubicBezTo>
                    <a:pt x="8" y="11"/>
                    <a:pt x="3" y="10"/>
                    <a:pt x="0" y="5"/>
                  </a:cubicBezTo>
                  <a:close/>
                </a:path>
              </a:pathLst>
            </a:custGeom>
            <a:solidFill>
              <a:srgbClr val="CBB8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9"/>
            <p:cNvSpPr/>
            <p:nvPr/>
          </p:nvSpPr>
          <p:spPr>
            <a:xfrm>
              <a:off x="4984" y="1938"/>
              <a:ext cx="39" cy="21"/>
            </a:xfrm>
            <a:custGeom>
              <a:rect b="b" l="l" r="r" t="t"/>
              <a:pathLst>
                <a:path extrusionOk="0" h="33" w="60">
                  <a:moveTo>
                    <a:pt x="13" y="33"/>
                  </a:moveTo>
                  <a:cubicBezTo>
                    <a:pt x="8" y="33"/>
                    <a:pt x="8" y="29"/>
                    <a:pt x="8" y="26"/>
                  </a:cubicBezTo>
                  <a:cubicBezTo>
                    <a:pt x="4" y="25"/>
                    <a:pt x="5" y="31"/>
                    <a:pt x="0" y="30"/>
                  </a:cubicBezTo>
                  <a:cubicBezTo>
                    <a:pt x="3" y="23"/>
                    <a:pt x="1" y="16"/>
                    <a:pt x="4" y="10"/>
                  </a:cubicBezTo>
                  <a:cubicBezTo>
                    <a:pt x="15" y="8"/>
                    <a:pt x="25" y="0"/>
                    <a:pt x="36" y="3"/>
                  </a:cubicBezTo>
                  <a:cubicBezTo>
                    <a:pt x="43" y="6"/>
                    <a:pt x="51" y="5"/>
                    <a:pt x="58" y="6"/>
                  </a:cubicBezTo>
                  <a:cubicBezTo>
                    <a:pt x="59" y="7"/>
                    <a:pt x="60" y="8"/>
                    <a:pt x="59" y="10"/>
                  </a:cubicBezTo>
                  <a:cubicBezTo>
                    <a:pt x="56" y="13"/>
                    <a:pt x="53" y="15"/>
                    <a:pt x="55" y="21"/>
                  </a:cubicBezTo>
                  <a:cubicBezTo>
                    <a:pt x="56" y="26"/>
                    <a:pt x="51" y="26"/>
                    <a:pt x="47" y="26"/>
                  </a:cubicBezTo>
                  <a:cubicBezTo>
                    <a:pt x="45" y="25"/>
                    <a:pt x="45" y="23"/>
                    <a:pt x="44" y="21"/>
                  </a:cubicBezTo>
                  <a:cubicBezTo>
                    <a:pt x="43" y="19"/>
                    <a:pt x="41" y="17"/>
                    <a:pt x="40" y="14"/>
                  </a:cubicBezTo>
                  <a:cubicBezTo>
                    <a:pt x="40" y="13"/>
                    <a:pt x="40" y="15"/>
                    <a:pt x="39" y="15"/>
                  </a:cubicBezTo>
                  <a:cubicBezTo>
                    <a:pt x="33" y="16"/>
                    <a:pt x="27" y="14"/>
                    <a:pt x="20" y="13"/>
                  </a:cubicBezTo>
                  <a:cubicBezTo>
                    <a:pt x="17" y="13"/>
                    <a:pt x="15" y="13"/>
                    <a:pt x="12" y="15"/>
                  </a:cubicBezTo>
                  <a:cubicBezTo>
                    <a:pt x="10" y="22"/>
                    <a:pt x="18" y="23"/>
                    <a:pt x="21" y="28"/>
                  </a:cubicBezTo>
                  <a:cubicBezTo>
                    <a:pt x="20" y="32"/>
                    <a:pt x="17" y="33"/>
                    <a:pt x="13" y="33"/>
                  </a:cubicBezTo>
                  <a:close/>
                </a:path>
              </a:pathLst>
            </a:custGeom>
            <a:solidFill>
              <a:srgbClr val="EDC2B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9"/>
            <p:cNvSpPr/>
            <p:nvPr/>
          </p:nvSpPr>
          <p:spPr>
            <a:xfrm>
              <a:off x="4774" y="2016"/>
              <a:ext cx="43" cy="19"/>
            </a:xfrm>
            <a:custGeom>
              <a:rect b="b" l="l" r="r" t="t"/>
              <a:pathLst>
                <a:path extrusionOk="0" h="29" w="67">
                  <a:moveTo>
                    <a:pt x="66" y="16"/>
                  </a:moveTo>
                  <a:cubicBezTo>
                    <a:pt x="67" y="19"/>
                    <a:pt x="63" y="21"/>
                    <a:pt x="66" y="24"/>
                  </a:cubicBezTo>
                  <a:cubicBezTo>
                    <a:pt x="64" y="29"/>
                    <a:pt x="60" y="26"/>
                    <a:pt x="57" y="26"/>
                  </a:cubicBezTo>
                  <a:cubicBezTo>
                    <a:pt x="51" y="24"/>
                    <a:pt x="45" y="22"/>
                    <a:pt x="38" y="22"/>
                  </a:cubicBezTo>
                  <a:cubicBezTo>
                    <a:pt x="35" y="22"/>
                    <a:pt x="32" y="21"/>
                    <a:pt x="29" y="23"/>
                  </a:cubicBezTo>
                  <a:cubicBezTo>
                    <a:pt x="21" y="25"/>
                    <a:pt x="13" y="27"/>
                    <a:pt x="4" y="29"/>
                  </a:cubicBezTo>
                  <a:cubicBezTo>
                    <a:pt x="2" y="28"/>
                    <a:pt x="0" y="27"/>
                    <a:pt x="2" y="25"/>
                  </a:cubicBezTo>
                  <a:cubicBezTo>
                    <a:pt x="5" y="22"/>
                    <a:pt x="8" y="19"/>
                    <a:pt x="11" y="16"/>
                  </a:cubicBezTo>
                  <a:cubicBezTo>
                    <a:pt x="15" y="13"/>
                    <a:pt x="19" y="12"/>
                    <a:pt x="23" y="9"/>
                  </a:cubicBezTo>
                  <a:cubicBezTo>
                    <a:pt x="25" y="6"/>
                    <a:pt x="29" y="7"/>
                    <a:pt x="33" y="8"/>
                  </a:cubicBezTo>
                  <a:cubicBezTo>
                    <a:pt x="49" y="12"/>
                    <a:pt x="49" y="12"/>
                    <a:pt x="56" y="0"/>
                  </a:cubicBezTo>
                  <a:cubicBezTo>
                    <a:pt x="61" y="1"/>
                    <a:pt x="60" y="4"/>
                    <a:pt x="60" y="7"/>
                  </a:cubicBezTo>
                  <a:cubicBezTo>
                    <a:pt x="58" y="12"/>
                    <a:pt x="61" y="15"/>
                    <a:pt x="66" y="16"/>
                  </a:cubicBezTo>
                  <a:close/>
                </a:path>
              </a:pathLst>
            </a:custGeom>
            <a:solidFill>
              <a:srgbClr val="B99B8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9"/>
            <p:cNvSpPr/>
            <p:nvPr/>
          </p:nvSpPr>
          <p:spPr>
            <a:xfrm>
              <a:off x="4851" y="2159"/>
              <a:ext cx="24" cy="42"/>
            </a:xfrm>
            <a:custGeom>
              <a:rect b="b" l="l" r="r" t="t"/>
              <a:pathLst>
                <a:path extrusionOk="0" h="64" w="37">
                  <a:moveTo>
                    <a:pt x="10" y="32"/>
                  </a:moveTo>
                  <a:cubicBezTo>
                    <a:pt x="14" y="35"/>
                    <a:pt x="13" y="39"/>
                    <a:pt x="14" y="43"/>
                  </a:cubicBezTo>
                  <a:cubicBezTo>
                    <a:pt x="15" y="47"/>
                    <a:pt x="15" y="53"/>
                    <a:pt x="22" y="51"/>
                  </a:cubicBezTo>
                  <a:cubicBezTo>
                    <a:pt x="27" y="49"/>
                    <a:pt x="28" y="45"/>
                    <a:pt x="25" y="40"/>
                  </a:cubicBezTo>
                  <a:cubicBezTo>
                    <a:pt x="23" y="36"/>
                    <a:pt x="24" y="32"/>
                    <a:pt x="21" y="28"/>
                  </a:cubicBezTo>
                  <a:cubicBezTo>
                    <a:pt x="19" y="21"/>
                    <a:pt x="20" y="14"/>
                    <a:pt x="21" y="7"/>
                  </a:cubicBezTo>
                  <a:cubicBezTo>
                    <a:pt x="21" y="4"/>
                    <a:pt x="21" y="0"/>
                    <a:pt x="26" y="0"/>
                  </a:cubicBezTo>
                  <a:cubicBezTo>
                    <a:pt x="26" y="2"/>
                    <a:pt x="27" y="5"/>
                    <a:pt x="28" y="7"/>
                  </a:cubicBezTo>
                  <a:cubicBezTo>
                    <a:pt x="26" y="18"/>
                    <a:pt x="28" y="29"/>
                    <a:pt x="32" y="40"/>
                  </a:cubicBezTo>
                  <a:cubicBezTo>
                    <a:pt x="34" y="45"/>
                    <a:pt x="37" y="51"/>
                    <a:pt x="32" y="56"/>
                  </a:cubicBezTo>
                  <a:cubicBezTo>
                    <a:pt x="28" y="61"/>
                    <a:pt x="21" y="64"/>
                    <a:pt x="14" y="60"/>
                  </a:cubicBezTo>
                  <a:cubicBezTo>
                    <a:pt x="12" y="56"/>
                    <a:pt x="9" y="63"/>
                    <a:pt x="7" y="59"/>
                  </a:cubicBezTo>
                  <a:cubicBezTo>
                    <a:pt x="6" y="55"/>
                    <a:pt x="2" y="52"/>
                    <a:pt x="1" y="48"/>
                  </a:cubicBezTo>
                  <a:cubicBezTo>
                    <a:pt x="0" y="45"/>
                    <a:pt x="5" y="42"/>
                    <a:pt x="1" y="39"/>
                  </a:cubicBezTo>
                  <a:cubicBezTo>
                    <a:pt x="2" y="34"/>
                    <a:pt x="6" y="34"/>
                    <a:pt x="10" y="32"/>
                  </a:cubicBezTo>
                  <a:close/>
                </a:path>
              </a:pathLst>
            </a:custGeom>
            <a:solidFill>
              <a:srgbClr val="C8A8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9"/>
            <p:cNvSpPr/>
            <p:nvPr/>
          </p:nvSpPr>
          <p:spPr>
            <a:xfrm>
              <a:off x="4572" y="2044"/>
              <a:ext cx="24" cy="28"/>
            </a:xfrm>
            <a:custGeom>
              <a:rect b="b" l="l" r="r" t="t"/>
              <a:pathLst>
                <a:path extrusionOk="0" h="43" w="37">
                  <a:moveTo>
                    <a:pt x="9" y="3"/>
                  </a:moveTo>
                  <a:cubicBezTo>
                    <a:pt x="16" y="4"/>
                    <a:pt x="21" y="7"/>
                    <a:pt x="25" y="13"/>
                  </a:cubicBezTo>
                  <a:cubicBezTo>
                    <a:pt x="26" y="9"/>
                    <a:pt x="24" y="4"/>
                    <a:pt x="30" y="5"/>
                  </a:cubicBezTo>
                  <a:cubicBezTo>
                    <a:pt x="36" y="5"/>
                    <a:pt x="37" y="10"/>
                    <a:pt x="37" y="15"/>
                  </a:cubicBezTo>
                  <a:cubicBezTo>
                    <a:pt x="31" y="16"/>
                    <a:pt x="28" y="21"/>
                    <a:pt x="29" y="27"/>
                  </a:cubicBezTo>
                  <a:cubicBezTo>
                    <a:pt x="29" y="36"/>
                    <a:pt x="20" y="37"/>
                    <a:pt x="16" y="41"/>
                  </a:cubicBezTo>
                  <a:cubicBezTo>
                    <a:pt x="14" y="43"/>
                    <a:pt x="12" y="41"/>
                    <a:pt x="11" y="38"/>
                  </a:cubicBezTo>
                  <a:cubicBezTo>
                    <a:pt x="13" y="36"/>
                    <a:pt x="13" y="34"/>
                    <a:pt x="15" y="32"/>
                  </a:cubicBezTo>
                  <a:cubicBezTo>
                    <a:pt x="20" y="25"/>
                    <a:pt x="18" y="19"/>
                    <a:pt x="9" y="17"/>
                  </a:cubicBezTo>
                  <a:cubicBezTo>
                    <a:pt x="8" y="16"/>
                    <a:pt x="7" y="16"/>
                    <a:pt x="5" y="15"/>
                  </a:cubicBezTo>
                  <a:cubicBezTo>
                    <a:pt x="3" y="12"/>
                    <a:pt x="5" y="7"/>
                    <a:pt x="0" y="6"/>
                  </a:cubicBezTo>
                  <a:cubicBezTo>
                    <a:pt x="1" y="0"/>
                    <a:pt x="5" y="0"/>
                    <a:pt x="9" y="3"/>
                  </a:cubicBezTo>
                  <a:close/>
                </a:path>
              </a:pathLst>
            </a:custGeom>
            <a:solidFill>
              <a:srgbClr val="B3887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9"/>
            <p:cNvSpPr/>
            <p:nvPr/>
          </p:nvSpPr>
          <p:spPr>
            <a:xfrm>
              <a:off x="4461" y="1889"/>
              <a:ext cx="7" cy="95"/>
            </a:xfrm>
            <a:custGeom>
              <a:rect b="b" l="l" r="r" t="t"/>
              <a:pathLst>
                <a:path extrusionOk="0" h="146" w="10">
                  <a:moveTo>
                    <a:pt x="6" y="146"/>
                  </a:moveTo>
                  <a:cubicBezTo>
                    <a:pt x="3" y="145"/>
                    <a:pt x="2" y="142"/>
                    <a:pt x="2" y="139"/>
                  </a:cubicBezTo>
                  <a:cubicBezTo>
                    <a:pt x="6" y="119"/>
                    <a:pt x="3" y="99"/>
                    <a:pt x="4" y="79"/>
                  </a:cubicBezTo>
                  <a:cubicBezTo>
                    <a:pt x="5" y="55"/>
                    <a:pt x="5" y="30"/>
                    <a:pt x="1" y="6"/>
                  </a:cubicBezTo>
                  <a:cubicBezTo>
                    <a:pt x="0" y="3"/>
                    <a:pt x="3" y="2"/>
                    <a:pt x="4" y="0"/>
                  </a:cubicBezTo>
                  <a:cubicBezTo>
                    <a:pt x="8" y="0"/>
                    <a:pt x="6" y="4"/>
                    <a:pt x="7" y="6"/>
                  </a:cubicBezTo>
                  <a:cubicBezTo>
                    <a:pt x="7" y="9"/>
                    <a:pt x="6" y="12"/>
                    <a:pt x="7" y="16"/>
                  </a:cubicBezTo>
                  <a:cubicBezTo>
                    <a:pt x="9" y="34"/>
                    <a:pt x="10" y="52"/>
                    <a:pt x="8" y="70"/>
                  </a:cubicBezTo>
                  <a:cubicBezTo>
                    <a:pt x="7" y="83"/>
                    <a:pt x="8" y="97"/>
                    <a:pt x="7" y="110"/>
                  </a:cubicBezTo>
                  <a:cubicBezTo>
                    <a:pt x="6" y="116"/>
                    <a:pt x="8" y="123"/>
                    <a:pt x="6" y="129"/>
                  </a:cubicBezTo>
                  <a:cubicBezTo>
                    <a:pt x="6" y="134"/>
                    <a:pt x="6" y="140"/>
                    <a:pt x="6" y="146"/>
                  </a:cubicBezTo>
                  <a:close/>
                </a:path>
              </a:pathLst>
            </a:custGeom>
            <a:solidFill>
              <a:srgbClr val="C1ACA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9"/>
            <p:cNvSpPr/>
            <p:nvPr/>
          </p:nvSpPr>
          <p:spPr>
            <a:xfrm>
              <a:off x="4883" y="2026"/>
              <a:ext cx="34" cy="29"/>
            </a:xfrm>
            <a:custGeom>
              <a:rect b="b" l="l" r="r" t="t"/>
              <a:pathLst>
                <a:path extrusionOk="0" h="45" w="52">
                  <a:moveTo>
                    <a:pt x="49" y="2"/>
                  </a:moveTo>
                  <a:cubicBezTo>
                    <a:pt x="50" y="3"/>
                    <a:pt x="51" y="3"/>
                    <a:pt x="52" y="4"/>
                  </a:cubicBezTo>
                  <a:cubicBezTo>
                    <a:pt x="47" y="16"/>
                    <a:pt x="39" y="26"/>
                    <a:pt x="30" y="36"/>
                  </a:cubicBezTo>
                  <a:cubicBezTo>
                    <a:pt x="24" y="39"/>
                    <a:pt x="18" y="45"/>
                    <a:pt x="10" y="44"/>
                  </a:cubicBezTo>
                  <a:cubicBezTo>
                    <a:pt x="9" y="44"/>
                    <a:pt x="8" y="44"/>
                    <a:pt x="7" y="44"/>
                  </a:cubicBezTo>
                  <a:cubicBezTo>
                    <a:pt x="6" y="41"/>
                    <a:pt x="0" y="38"/>
                    <a:pt x="7" y="36"/>
                  </a:cubicBezTo>
                  <a:cubicBezTo>
                    <a:pt x="20" y="31"/>
                    <a:pt x="27" y="19"/>
                    <a:pt x="35" y="9"/>
                  </a:cubicBezTo>
                  <a:cubicBezTo>
                    <a:pt x="37" y="7"/>
                    <a:pt x="38" y="3"/>
                    <a:pt x="42" y="3"/>
                  </a:cubicBezTo>
                  <a:cubicBezTo>
                    <a:pt x="45" y="6"/>
                    <a:pt x="46" y="0"/>
                    <a:pt x="49" y="2"/>
                  </a:cubicBezTo>
                  <a:close/>
                </a:path>
              </a:pathLst>
            </a:custGeom>
            <a:solidFill>
              <a:srgbClr val="CFBDB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9"/>
            <p:cNvSpPr/>
            <p:nvPr/>
          </p:nvSpPr>
          <p:spPr>
            <a:xfrm>
              <a:off x="4860" y="2093"/>
              <a:ext cx="13" cy="84"/>
            </a:xfrm>
            <a:custGeom>
              <a:rect b="b" l="l" r="r" t="t"/>
              <a:pathLst>
                <a:path extrusionOk="0" h="130" w="19">
                  <a:moveTo>
                    <a:pt x="12" y="102"/>
                  </a:moveTo>
                  <a:cubicBezTo>
                    <a:pt x="6" y="111"/>
                    <a:pt x="8" y="121"/>
                    <a:pt x="7" y="130"/>
                  </a:cubicBezTo>
                  <a:cubicBezTo>
                    <a:pt x="5" y="129"/>
                    <a:pt x="5" y="127"/>
                    <a:pt x="5" y="125"/>
                  </a:cubicBezTo>
                  <a:cubicBezTo>
                    <a:pt x="4" y="104"/>
                    <a:pt x="4" y="83"/>
                    <a:pt x="3" y="62"/>
                  </a:cubicBezTo>
                  <a:cubicBezTo>
                    <a:pt x="3" y="58"/>
                    <a:pt x="4" y="54"/>
                    <a:pt x="5" y="49"/>
                  </a:cubicBezTo>
                  <a:cubicBezTo>
                    <a:pt x="5" y="46"/>
                    <a:pt x="5" y="42"/>
                    <a:pt x="1" y="39"/>
                  </a:cubicBezTo>
                  <a:cubicBezTo>
                    <a:pt x="0" y="35"/>
                    <a:pt x="5" y="34"/>
                    <a:pt x="5" y="31"/>
                  </a:cubicBezTo>
                  <a:cubicBezTo>
                    <a:pt x="12" y="30"/>
                    <a:pt x="12" y="23"/>
                    <a:pt x="14" y="18"/>
                  </a:cubicBezTo>
                  <a:cubicBezTo>
                    <a:pt x="17" y="12"/>
                    <a:pt x="16" y="6"/>
                    <a:pt x="16" y="0"/>
                  </a:cubicBezTo>
                  <a:cubicBezTo>
                    <a:pt x="19" y="11"/>
                    <a:pt x="19" y="22"/>
                    <a:pt x="14" y="31"/>
                  </a:cubicBezTo>
                  <a:cubicBezTo>
                    <a:pt x="3" y="50"/>
                    <a:pt x="6" y="69"/>
                    <a:pt x="10" y="89"/>
                  </a:cubicBezTo>
                  <a:cubicBezTo>
                    <a:pt x="11" y="93"/>
                    <a:pt x="11" y="97"/>
                    <a:pt x="12" y="102"/>
                  </a:cubicBezTo>
                  <a:close/>
                </a:path>
              </a:pathLst>
            </a:custGeom>
            <a:solidFill>
              <a:srgbClr val="C6B1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9"/>
            <p:cNvSpPr/>
            <p:nvPr/>
          </p:nvSpPr>
          <p:spPr>
            <a:xfrm>
              <a:off x="4864" y="2190"/>
              <a:ext cx="27" cy="17"/>
            </a:xfrm>
            <a:custGeom>
              <a:rect b="b" l="l" r="r" t="t"/>
              <a:pathLst>
                <a:path extrusionOk="0" h="25" w="42">
                  <a:moveTo>
                    <a:pt x="24" y="2"/>
                  </a:moveTo>
                  <a:cubicBezTo>
                    <a:pt x="28" y="6"/>
                    <a:pt x="33" y="10"/>
                    <a:pt x="38" y="14"/>
                  </a:cubicBezTo>
                  <a:cubicBezTo>
                    <a:pt x="40" y="16"/>
                    <a:pt x="42" y="17"/>
                    <a:pt x="41" y="20"/>
                  </a:cubicBezTo>
                  <a:cubicBezTo>
                    <a:pt x="40" y="23"/>
                    <a:pt x="37" y="24"/>
                    <a:pt x="34" y="25"/>
                  </a:cubicBezTo>
                  <a:cubicBezTo>
                    <a:pt x="31" y="25"/>
                    <a:pt x="29" y="25"/>
                    <a:pt x="26" y="25"/>
                  </a:cubicBezTo>
                  <a:cubicBezTo>
                    <a:pt x="21" y="23"/>
                    <a:pt x="16" y="24"/>
                    <a:pt x="12" y="23"/>
                  </a:cubicBezTo>
                  <a:cubicBezTo>
                    <a:pt x="6" y="22"/>
                    <a:pt x="3" y="21"/>
                    <a:pt x="0" y="16"/>
                  </a:cubicBezTo>
                  <a:cubicBezTo>
                    <a:pt x="0" y="13"/>
                    <a:pt x="2" y="14"/>
                    <a:pt x="4" y="13"/>
                  </a:cubicBezTo>
                  <a:cubicBezTo>
                    <a:pt x="9" y="11"/>
                    <a:pt x="15" y="9"/>
                    <a:pt x="18" y="3"/>
                  </a:cubicBezTo>
                  <a:cubicBezTo>
                    <a:pt x="19" y="1"/>
                    <a:pt x="21" y="0"/>
                    <a:pt x="24" y="2"/>
                  </a:cubicBezTo>
                  <a:close/>
                </a:path>
              </a:pathLst>
            </a:custGeom>
            <a:solidFill>
              <a:srgbClr val="68554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9"/>
            <p:cNvSpPr/>
            <p:nvPr/>
          </p:nvSpPr>
          <p:spPr>
            <a:xfrm>
              <a:off x="4804" y="2204"/>
              <a:ext cx="36" cy="14"/>
            </a:xfrm>
            <a:custGeom>
              <a:rect b="b" l="l" r="r" t="t"/>
              <a:pathLst>
                <a:path extrusionOk="0" h="22" w="55">
                  <a:moveTo>
                    <a:pt x="7" y="2"/>
                  </a:moveTo>
                  <a:cubicBezTo>
                    <a:pt x="8" y="2"/>
                    <a:pt x="9" y="2"/>
                    <a:pt x="11" y="2"/>
                  </a:cubicBezTo>
                  <a:cubicBezTo>
                    <a:pt x="17" y="5"/>
                    <a:pt x="24" y="4"/>
                    <a:pt x="30" y="1"/>
                  </a:cubicBezTo>
                  <a:cubicBezTo>
                    <a:pt x="33" y="0"/>
                    <a:pt x="36" y="1"/>
                    <a:pt x="37" y="4"/>
                  </a:cubicBezTo>
                  <a:cubicBezTo>
                    <a:pt x="38" y="10"/>
                    <a:pt x="41" y="11"/>
                    <a:pt x="46" y="11"/>
                  </a:cubicBezTo>
                  <a:cubicBezTo>
                    <a:pt x="50" y="11"/>
                    <a:pt x="55" y="10"/>
                    <a:pt x="55" y="16"/>
                  </a:cubicBezTo>
                  <a:cubicBezTo>
                    <a:pt x="36" y="20"/>
                    <a:pt x="17" y="22"/>
                    <a:pt x="0" y="7"/>
                  </a:cubicBezTo>
                  <a:cubicBezTo>
                    <a:pt x="3" y="5"/>
                    <a:pt x="3" y="1"/>
                    <a:pt x="7" y="2"/>
                  </a:cubicBezTo>
                  <a:close/>
                </a:path>
              </a:pathLst>
            </a:custGeom>
            <a:solidFill>
              <a:srgbClr val="52433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9"/>
            <p:cNvSpPr/>
            <p:nvPr/>
          </p:nvSpPr>
          <p:spPr>
            <a:xfrm>
              <a:off x="4544" y="2186"/>
              <a:ext cx="21" cy="23"/>
            </a:xfrm>
            <a:custGeom>
              <a:rect b="b" l="l" r="r" t="t"/>
              <a:pathLst>
                <a:path extrusionOk="0" h="34" w="31">
                  <a:moveTo>
                    <a:pt x="1" y="6"/>
                  </a:moveTo>
                  <a:cubicBezTo>
                    <a:pt x="2" y="5"/>
                    <a:pt x="3" y="3"/>
                    <a:pt x="4" y="4"/>
                  </a:cubicBezTo>
                  <a:cubicBezTo>
                    <a:pt x="9" y="7"/>
                    <a:pt x="13" y="4"/>
                    <a:pt x="16" y="0"/>
                  </a:cubicBezTo>
                  <a:cubicBezTo>
                    <a:pt x="19" y="2"/>
                    <a:pt x="19" y="8"/>
                    <a:pt x="25" y="7"/>
                  </a:cubicBezTo>
                  <a:cubicBezTo>
                    <a:pt x="27" y="11"/>
                    <a:pt x="29" y="15"/>
                    <a:pt x="31" y="18"/>
                  </a:cubicBezTo>
                  <a:cubicBezTo>
                    <a:pt x="25" y="19"/>
                    <a:pt x="24" y="25"/>
                    <a:pt x="21" y="30"/>
                  </a:cubicBezTo>
                  <a:cubicBezTo>
                    <a:pt x="19" y="33"/>
                    <a:pt x="15" y="34"/>
                    <a:pt x="11" y="34"/>
                  </a:cubicBezTo>
                  <a:cubicBezTo>
                    <a:pt x="8" y="34"/>
                    <a:pt x="3" y="32"/>
                    <a:pt x="6" y="28"/>
                  </a:cubicBezTo>
                  <a:cubicBezTo>
                    <a:pt x="10" y="20"/>
                    <a:pt x="5" y="15"/>
                    <a:pt x="0" y="9"/>
                  </a:cubicBezTo>
                  <a:cubicBezTo>
                    <a:pt x="0" y="8"/>
                    <a:pt x="0" y="7"/>
                    <a:pt x="1" y="6"/>
                  </a:cubicBezTo>
                  <a:close/>
                </a:path>
              </a:pathLst>
            </a:custGeom>
            <a:solidFill>
              <a:srgbClr val="B9937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9"/>
            <p:cNvSpPr/>
            <p:nvPr/>
          </p:nvSpPr>
          <p:spPr>
            <a:xfrm>
              <a:off x="4988" y="1949"/>
              <a:ext cx="29" cy="19"/>
            </a:xfrm>
            <a:custGeom>
              <a:rect b="b" l="l" r="r" t="t"/>
              <a:pathLst>
                <a:path extrusionOk="0" h="30" w="44">
                  <a:moveTo>
                    <a:pt x="6" y="26"/>
                  </a:moveTo>
                  <a:cubicBezTo>
                    <a:pt x="4" y="24"/>
                    <a:pt x="0" y="24"/>
                    <a:pt x="1" y="20"/>
                  </a:cubicBezTo>
                  <a:cubicBezTo>
                    <a:pt x="2" y="17"/>
                    <a:pt x="3" y="20"/>
                    <a:pt x="4" y="20"/>
                  </a:cubicBezTo>
                  <a:cubicBezTo>
                    <a:pt x="8" y="18"/>
                    <a:pt x="12" y="14"/>
                    <a:pt x="17" y="14"/>
                  </a:cubicBezTo>
                  <a:cubicBezTo>
                    <a:pt x="17" y="14"/>
                    <a:pt x="19" y="14"/>
                    <a:pt x="19" y="13"/>
                  </a:cubicBezTo>
                  <a:cubicBezTo>
                    <a:pt x="19" y="0"/>
                    <a:pt x="27" y="7"/>
                    <a:pt x="32" y="8"/>
                  </a:cubicBezTo>
                  <a:cubicBezTo>
                    <a:pt x="34" y="8"/>
                    <a:pt x="35" y="9"/>
                    <a:pt x="37" y="10"/>
                  </a:cubicBezTo>
                  <a:cubicBezTo>
                    <a:pt x="37" y="11"/>
                    <a:pt x="38" y="11"/>
                    <a:pt x="38" y="12"/>
                  </a:cubicBezTo>
                  <a:cubicBezTo>
                    <a:pt x="39" y="16"/>
                    <a:pt x="44" y="18"/>
                    <a:pt x="43" y="22"/>
                  </a:cubicBezTo>
                  <a:cubicBezTo>
                    <a:pt x="43" y="23"/>
                    <a:pt x="42" y="24"/>
                    <a:pt x="42" y="25"/>
                  </a:cubicBezTo>
                  <a:cubicBezTo>
                    <a:pt x="30" y="30"/>
                    <a:pt x="18" y="30"/>
                    <a:pt x="6" y="26"/>
                  </a:cubicBezTo>
                  <a:close/>
                </a:path>
              </a:pathLst>
            </a:custGeom>
            <a:solidFill>
              <a:srgbClr val="5C4F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9"/>
            <p:cNvSpPr/>
            <p:nvPr/>
          </p:nvSpPr>
          <p:spPr>
            <a:xfrm>
              <a:off x="4966" y="1818"/>
              <a:ext cx="44" cy="17"/>
            </a:xfrm>
            <a:custGeom>
              <a:rect b="b" l="l" r="r" t="t"/>
              <a:pathLst>
                <a:path extrusionOk="0" h="25" w="68">
                  <a:moveTo>
                    <a:pt x="68" y="21"/>
                  </a:moveTo>
                  <a:cubicBezTo>
                    <a:pt x="64" y="20"/>
                    <a:pt x="60" y="18"/>
                    <a:pt x="58" y="14"/>
                  </a:cubicBezTo>
                  <a:cubicBezTo>
                    <a:pt x="53" y="6"/>
                    <a:pt x="45" y="6"/>
                    <a:pt x="40" y="13"/>
                  </a:cubicBezTo>
                  <a:cubicBezTo>
                    <a:pt x="37" y="17"/>
                    <a:pt x="35" y="18"/>
                    <a:pt x="31" y="15"/>
                  </a:cubicBezTo>
                  <a:cubicBezTo>
                    <a:pt x="24" y="9"/>
                    <a:pt x="18" y="15"/>
                    <a:pt x="12" y="18"/>
                  </a:cubicBezTo>
                  <a:cubicBezTo>
                    <a:pt x="9" y="19"/>
                    <a:pt x="6" y="23"/>
                    <a:pt x="4" y="25"/>
                  </a:cubicBezTo>
                  <a:cubicBezTo>
                    <a:pt x="3" y="23"/>
                    <a:pt x="0" y="24"/>
                    <a:pt x="0" y="21"/>
                  </a:cubicBezTo>
                  <a:cubicBezTo>
                    <a:pt x="2" y="20"/>
                    <a:pt x="4" y="18"/>
                    <a:pt x="5" y="16"/>
                  </a:cubicBezTo>
                  <a:cubicBezTo>
                    <a:pt x="9" y="9"/>
                    <a:pt x="15" y="5"/>
                    <a:pt x="23" y="5"/>
                  </a:cubicBezTo>
                  <a:cubicBezTo>
                    <a:pt x="32" y="5"/>
                    <a:pt x="40" y="5"/>
                    <a:pt x="48" y="0"/>
                  </a:cubicBezTo>
                  <a:cubicBezTo>
                    <a:pt x="57" y="5"/>
                    <a:pt x="64" y="12"/>
                    <a:pt x="68" y="21"/>
                  </a:cubicBezTo>
                  <a:close/>
                </a:path>
              </a:pathLst>
            </a:custGeom>
            <a:solidFill>
              <a:srgbClr val="D9CA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9"/>
            <p:cNvSpPr/>
            <p:nvPr/>
          </p:nvSpPr>
          <p:spPr>
            <a:xfrm>
              <a:off x="4824" y="2095"/>
              <a:ext cx="15" cy="31"/>
            </a:xfrm>
            <a:custGeom>
              <a:rect b="b" l="l" r="r" t="t"/>
              <a:pathLst>
                <a:path extrusionOk="0" h="48" w="24">
                  <a:moveTo>
                    <a:pt x="14" y="7"/>
                  </a:moveTo>
                  <a:cubicBezTo>
                    <a:pt x="16" y="6"/>
                    <a:pt x="17" y="5"/>
                    <a:pt x="19" y="4"/>
                  </a:cubicBezTo>
                  <a:cubicBezTo>
                    <a:pt x="20" y="2"/>
                    <a:pt x="22" y="0"/>
                    <a:pt x="24" y="2"/>
                  </a:cubicBezTo>
                  <a:cubicBezTo>
                    <a:pt x="24" y="3"/>
                    <a:pt x="24" y="5"/>
                    <a:pt x="24" y="7"/>
                  </a:cubicBezTo>
                  <a:cubicBezTo>
                    <a:pt x="22" y="23"/>
                    <a:pt x="13" y="35"/>
                    <a:pt x="4" y="48"/>
                  </a:cubicBezTo>
                  <a:cubicBezTo>
                    <a:pt x="0" y="44"/>
                    <a:pt x="2" y="39"/>
                    <a:pt x="3" y="35"/>
                  </a:cubicBezTo>
                  <a:cubicBezTo>
                    <a:pt x="4" y="32"/>
                    <a:pt x="6" y="29"/>
                    <a:pt x="6" y="26"/>
                  </a:cubicBezTo>
                  <a:cubicBezTo>
                    <a:pt x="6" y="26"/>
                    <a:pt x="5" y="26"/>
                    <a:pt x="5" y="25"/>
                  </a:cubicBezTo>
                  <a:cubicBezTo>
                    <a:pt x="4" y="18"/>
                    <a:pt x="10" y="14"/>
                    <a:pt x="11" y="8"/>
                  </a:cubicBezTo>
                  <a:cubicBezTo>
                    <a:pt x="12" y="7"/>
                    <a:pt x="13" y="6"/>
                    <a:pt x="14" y="7"/>
                  </a:cubicBezTo>
                  <a:close/>
                </a:path>
              </a:pathLst>
            </a:custGeom>
            <a:solidFill>
              <a:srgbClr val="CAAFA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9"/>
            <p:cNvSpPr/>
            <p:nvPr/>
          </p:nvSpPr>
          <p:spPr>
            <a:xfrm>
              <a:off x="4860" y="2164"/>
              <a:ext cx="20" cy="38"/>
            </a:xfrm>
            <a:custGeom>
              <a:rect b="b" l="l" r="r" t="t"/>
              <a:pathLst>
                <a:path extrusionOk="0" h="59" w="31">
                  <a:moveTo>
                    <a:pt x="31" y="43"/>
                  </a:moveTo>
                  <a:cubicBezTo>
                    <a:pt x="29" y="43"/>
                    <a:pt x="27" y="42"/>
                    <a:pt x="27" y="44"/>
                  </a:cubicBezTo>
                  <a:cubicBezTo>
                    <a:pt x="25" y="54"/>
                    <a:pt x="17" y="54"/>
                    <a:pt x="10" y="55"/>
                  </a:cubicBezTo>
                  <a:cubicBezTo>
                    <a:pt x="9" y="55"/>
                    <a:pt x="8" y="56"/>
                    <a:pt x="7" y="57"/>
                  </a:cubicBezTo>
                  <a:cubicBezTo>
                    <a:pt x="5" y="59"/>
                    <a:pt x="4" y="57"/>
                    <a:pt x="2" y="56"/>
                  </a:cubicBezTo>
                  <a:cubicBezTo>
                    <a:pt x="1" y="55"/>
                    <a:pt x="0" y="54"/>
                    <a:pt x="0" y="52"/>
                  </a:cubicBezTo>
                  <a:cubicBezTo>
                    <a:pt x="4" y="51"/>
                    <a:pt x="7" y="54"/>
                    <a:pt x="11" y="52"/>
                  </a:cubicBezTo>
                  <a:cubicBezTo>
                    <a:pt x="20" y="48"/>
                    <a:pt x="21" y="45"/>
                    <a:pt x="17" y="34"/>
                  </a:cubicBezTo>
                  <a:cubicBezTo>
                    <a:pt x="12" y="23"/>
                    <a:pt x="9" y="12"/>
                    <a:pt x="15" y="0"/>
                  </a:cubicBezTo>
                  <a:cubicBezTo>
                    <a:pt x="16" y="16"/>
                    <a:pt x="22" y="30"/>
                    <a:pt x="31" y="43"/>
                  </a:cubicBezTo>
                  <a:close/>
                </a:path>
              </a:pathLst>
            </a:custGeom>
            <a:solidFill>
              <a:srgbClr val="B6958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9"/>
            <p:cNvSpPr/>
            <p:nvPr/>
          </p:nvSpPr>
          <p:spPr>
            <a:xfrm>
              <a:off x="4792" y="2027"/>
              <a:ext cx="28" cy="30"/>
            </a:xfrm>
            <a:custGeom>
              <a:rect b="b" l="l" r="r" t="t"/>
              <a:pathLst>
                <a:path extrusionOk="0" h="46" w="42">
                  <a:moveTo>
                    <a:pt x="0" y="6"/>
                  </a:moveTo>
                  <a:cubicBezTo>
                    <a:pt x="7" y="0"/>
                    <a:pt x="15" y="3"/>
                    <a:pt x="23" y="4"/>
                  </a:cubicBezTo>
                  <a:cubicBezTo>
                    <a:pt x="27" y="6"/>
                    <a:pt x="32" y="9"/>
                    <a:pt x="37" y="7"/>
                  </a:cubicBezTo>
                  <a:cubicBezTo>
                    <a:pt x="42" y="20"/>
                    <a:pt x="40" y="34"/>
                    <a:pt x="32" y="46"/>
                  </a:cubicBezTo>
                  <a:cubicBezTo>
                    <a:pt x="31" y="38"/>
                    <a:pt x="36" y="30"/>
                    <a:pt x="36" y="22"/>
                  </a:cubicBezTo>
                  <a:cubicBezTo>
                    <a:pt x="36" y="17"/>
                    <a:pt x="35" y="15"/>
                    <a:pt x="30" y="14"/>
                  </a:cubicBezTo>
                  <a:cubicBezTo>
                    <a:pt x="20" y="11"/>
                    <a:pt x="10" y="6"/>
                    <a:pt x="0" y="6"/>
                  </a:cubicBezTo>
                  <a:close/>
                </a:path>
              </a:pathLst>
            </a:custGeom>
            <a:solidFill>
              <a:srgbClr val="C7B8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9"/>
            <p:cNvSpPr/>
            <p:nvPr/>
          </p:nvSpPr>
          <p:spPr>
            <a:xfrm>
              <a:off x="4507" y="2136"/>
              <a:ext cx="7" cy="48"/>
            </a:xfrm>
            <a:custGeom>
              <a:rect b="b" l="l" r="r" t="t"/>
              <a:pathLst>
                <a:path extrusionOk="0" h="75" w="11">
                  <a:moveTo>
                    <a:pt x="0" y="4"/>
                  </a:moveTo>
                  <a:cubicBezTo>
                    <a:pt x="1" y="2"/>
                    <a:pt x="1" y="0"/>
                    <a:pt x="2" y="4"/>
                  </a:cubicBezTo>
                  <a:cubicBezTo>
                    <a:pt x="3" y="9"/>
                    <a:pt x="0" y="14"/>
                    <a:pt x="4" y="18"/>
                  </a:cubicBezTo>
                  <a:cubicBezTo>
                    <a:pt x="3" y="37"/>
                    <a:pt x="10" y="55"/>
                    <a:pt x="11" y="73"/>
                  </a:cubicBezTo>
                  <a:cubicBezTo>
                    <a:pt x="9" y="75"/>
                    <a:pt x="7" y="74"/>
                    <a:pt x="5" y="73"/>
                  </a:cubicBezTo>
                  <a:cubicBezTo>
                    <a:pt x="3" y="72"/>
                    <a:pt x="3" y="70"/>
                    <a:pt x="2" y="68"/>
                  </a:cubicBezTo>
                  <a:cubicBezTo>
                    <a:pt x="1" y="47"/>
                    <a:pt x="1" y="25"/>
                    <a:pt x="0" y="4"/>
                  </a:cubicBezTo>
                  <a:close/>
                </a:path>
              </a:pathLst>
            </a:custGeom>
            <a:solidFill>
              <a:srgbClr val="BDAC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9"/>
            <p:cNvSpPr/>
            <p:nvPr/>
          </p:nvSpPr>
          <p:spPr>
            <a:xfrm>
              <a:off x="4800" y="2181"/>
              <a:ext cx="9" cy="29"/>
            </a:xfrm>
            <a:custGeom>
              <a:rect b="b" l="l" r="r" t="t"/>
              <a:pathLst>
                <a:path extrusionOk="0" h="44" w="13">
                  <a:moveTo>
                    <a:pt x="13" y="37"/>
                  </a:moveTo>
                  <a:cubicBezTo>
                    <a:pt x="9" y="37"/>
                    <a:pt x="11" y="44"/>
                    <a:pt x="6" y="42"/>
                  </a:cubicBezTo>
                  <a:cubicBezTo>
                    <a:pt x="2" y="38"/>
                    <a:pt x="0" y="32"/>
                    <a:pt x="3" y="26"/>
                  </a:cubicBezTo>
                  <a:cubicBezTo>
                    <a:pt x="5" y="21"/>
                    <a:pt x="2" y="17"/>
                    <a:pt x="2" y="12"/>
                  </a:cubicBezTo>
                  <a:cubicBezTo>
                    <a:pt x="2" y="8"/>
                    <a:pt x="5" y="5"/>
                    <a:pt x="6" y="1"/>
                  </a:cubicBezTo>
                  <a:cubicBezTo>
                    <a:pt x="9" y="0"/>
                    <a:pt x="10" y="1"/>
                    <a:pt x="11" y="3"/>
                  </a:cubicBezTo>
                  <a:cubicBezTo>
                    <a:pt x="11" y="5"/>
                    <a:pt x="11" y="7"/>
                    <a:pt x="11" y="9"/>
                  </a:cubicBezTo>
                  <a:cubicBezTo>
                    <a:pt x="9" y="18"/>
                    <a:pt x="12" y="27"/>
                    <a:pt x="13" y="37"/>
                  </a:cubicBezTo>
                  <a:close/>
                </a:path>
              </a:pathLst>
            </a:custGeom>
            <a:solidFill>
              <a:srgbClr val="AD8F8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9"/>
            <p:cNvSpPr/>
            <p:nvPr/>
          </p:nvSpPr>
          <p:spPr>
            <a:xfrm>
              <a:off x="4547" y="2204"/>
              <a:ext cx="28" cy="10"/>
            </a:xfrm>
            <a:custGeom>
              <a:rect b="b" l="l" r="r" t="t"/>
              <a:pathLst>
                <a:path extrusionOk="0" h="15" w="43">
                  <a:moveTo>
                    <a:pt x="6" y="5"/>
                  </a:moveTo>
                  <a:cubicBezTo>
                    <a:pt x="10" y="6"/>
                    <a:pt x="13" y="4"/>
                    <a:pt x="16" y="2"/>
                  </a:cubicBezTo>
                  <a:cubicBezTo>
                    <a:pt x="18" y="0"/>
                    <a:pt x="21" y="0"/>
                    <a:pt x="22" y="1"/>
                  </a:cubicBezTo>
                  <a:cubicBezTo>
                    <a:pt x="27" y="7"/>
                    <a:pt x="34" y="7"/>
                    <a:pt x="41" y="7"/>
                  </a:cubicBezTo>
                  <a:cubicBezTo>
                    <a:pt x="43" y="14"/>
                    <a:pt x="38" y="14"/>
                    <a:pt x="34" y="14"/>
                  </a:cubicBezTo>
                  <a:cubicBezTo>
                    <a:pt x="24" y="15"/>
                    <a:pt x="14" y="15"/>
                    <a:pt x="4" y="15"/>
                  </a:cubicBezTo>
                  <a:cubicBezTo>
                    <a:pt x="3" y="13"/>
                    <a:pt x="0" y="13"/>
                    <a:pt x="2" y="11"/>
                  </a:cubicBezTo>
                  <a:cubicBezTo>
                    <a:pt x="4" y="9"/>
                    <a:pt x="4" y="7"/>
                    <a:pt x="6" y="5"/>
                  </a:cubicBezTo>
                  <a:close/>
                </a:path>
              </a:pathLst>
            </a:custGeom>
            <a:solidFill>
              <a:srgbClr val="2C231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9"/>
            <p:cNvSpPr/>
            <p:nvPr/>
          </p:nvSpPr>
          <p:spPr>
            <a:xfrm>
              <a:off x="4756" y="1809"/>
              <a:ext cx="55" cy="7"/>
            </a:xfrm>
            <a:custGeom>
              <a:rect b="b" l="l" r="r" t="t"/>
              <a:pathLst>
                <a:path extrusionOk="0" h="11" w="84">
                  <a:moveTo>
                    <a:pt x="74" y="3"/>
                  </a:moveTo>
                  <a:cubicBezTo>
                    <a:pt x="76" y="6"/>
                    <a:pt x="80" y="4"/>
                    <a:pt x="84" y="6"/>
                  </a:cubicBezTo>
                  <a:cubicBezTo>
                    <a:pt x="79" y="8"/>
                    <a:pt x="75" y="11"/>
                    <a:pt x="70" y="9"/>
                  </a:cubicBezTo>
                  <a:cubicBezTo>
                    <a:pt x="58" y="6"/>
                    <a:pt x="46" y="6"/>
                    <a:pt x="33" y="5"/>
                  </a:cubicBezTo>
                  <a:cubicBezTo>
                    <a:pt x="22" y="4"/>
                    <a:pt x="11" y="7"/>
                    <a:pt x="0" y="5"/>
                  </a:cubicBezTo>
                  <a:cubicBezTo>
                    <a:pt x="4" y="3"/>
                    <a:pt x="7" y="2"/>
                    <a:pt x="11" y="0"/>
                  </a:cubicBezTo>
                  <a:cubicBezTo>
                    <a:pt x="32" y="2"/>
                    <a:pt x="53" y="4"/>
                    <a:pt x="74" y="3"/>
                  </a:cubicBezTo>
                  <a:close/>
                </a:path>
              </a:pathLst>
            </a:custGeom>
            <a:solidFill>
              <a:srgbClr val="B8ADA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9"/>
            <p:cNvSpPr/>
            <p:nvPr/>
          </p:nvSpPr>
          <p:spPr>
            <a:xfrm>
              <a:off x="4478" y="1945"/>
              <a:ext cx="16" cy="60"/>
            </a:xfrm>
            <a:custGeom>
              <a:rect b="b" l="l" r="r" t="t"/>
              <a:pathLst>
                <a:path extrusionOk="0" h="93" w="25">
                  <a:moveTo>
                    <a:pt x="14" y="27"/>
                  </a:moveTo>
                  <a:cubicBezTo>
                    <a:pt x="8" y="41"/>
                    <a:pt x="6" y="54"/>
                    <a:pt x="11" y="69"/>
                  </a:cubicBezTo>
                  <a:cubicBezTo>
                    <a:pt x="13" y="75"/>
                    <a:pt x="14" y="82"/>
                    <a:pt x="18" y="88"/>
                  </a:cubicBezTo>
                  <a:cubicBezTo>
                    <a:pt x="20" y="90"/>
                    <a:pt x="18" y="92"/>
                    <a:pt x="16" y="93"/>
                  </a:cubicBezTo>
                  <a:cubicBezTo>
                    <a:pt x="0" y="65"/>
                    <a:pt x="2" y="37"/>
                    <a:pt x="18" y="10"/>
                  </a:cubicBezTo>
                  <a:cubicBezTo>
                    <a:pt x="19" y="7"/>
                    <a:pt x="20" y="5"/>
                    <a:pt x="21" y="2"/>
                  </a:cubicBezTo>
                  <a:cubicBezTo>
                    <a:pt x="22" y="2"/>
                    <a:pt x="25" y="0"/>
                    <a:pt x="24" y="3"/>
                  </a:cubicBezTo>
                  <a:cubicBezTo>
                    <a:pt x="21" y="8"/>
                    <a:pt x="21" y="14"/>
                    <a:pt x="17" y="18"/>
                  </a:cubicBezTo>
                  <a:cubicBezTo>
                    <a:pt x="15" y="20"/>
                    <a:pt x="14" y="24"/>
                    <a:pt x="14" y="27"/>
                  </a:cubicBezTo>
                  <a:close/>
                </a:path>
              </a:pathLst>
            </a:custGeom>
            <a:solidFill>
              <a:srgbClr val="AD97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9"/>
            <p:cNvSpPr/>
            <p:nvPr/>
          </p:nvSpPr>
          <p:spPr>
            <a:xfrm>
              <a:off x="4557" y="2197"/>
              <a:ext cx="17" cy="15"/>
            </a:xfrm>
            <a:custGeom>
              <a:rect b="b" l="l" r="r" t="t"/>
              <a:pathLst>
                <a:path extrusionOk="0" h="23" w="25">
                  <a:moveTo>
                    <a:pt x="25" y="18"/>
                  </a:moveTo>
                  <a:cubicBezTo>
                    <a:pt x="19" y="21"/>
                    <a:pt x="12" y="23"/>
                    <a:pt x="7" y="16"/>
                  </a:cubicBezTo>
                  <a:cubicBezTo>
                    <a:pt x="6" y="13"/>
                    <a:pt x="3" y="13"/>
                    <a:pt x="0" y="13"/>
                  </a:cubicBezTo>
                  <a:cubicBezTo>
                    <a:pt x="1" y="12"/>
                    <a:pt x="1" y="11"/>
                    <a:pt x="1" y="10"/>
                  </a:cubicBezTo>
                  <a:cubicBezTo>
                    <a:pt x="1" y="3"/>
                    <a:pt x="5" y="0"/>
                    <a:pt x="11" y="2"/>
                  </a:cubicBezTo>
                  <a:cubicBezTo>
                    <a:pt x="17" y="7"/>
                    <a:pt x="23" y="11"/>
                    <a:pt x="25" y="18"/>
                  </a:cubicBezTo>
                  <a:close/>
                </a:path>
              </a:pathLst>
            </a:custGeom>
            <a:solidFill>
              <a:srgbClr val="4C433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9"/>
            <p:cNvSpPr/>
            <p:nvPr/>
          </p:nvSpPr>
          <p:spPr>
            <a:xfrm>
              <a:off x="4606" y="1808"/>
              <a:ext cx="47" cy="10"/>
            </a:xfrm>
            <a:custGeom>
              <a:rect b="b" l="l" r="r" t="t"/>
              <a:pathLst>
                <a:path extrusionOk="0" h="16" w="73">
                  <a:moveTo>
                    <a:pt x="42" y="7"/>
                  </a:moveTo>
                  <a:cubicBezTo>
                    <a:pt x="30" y="4"/>
                    <a:pt x="20" y="10"/>
                    <a:pt x="10" y="14"/>
                  </a:cubicBezTo>
                  <a:cubicBezTo>
                    <a:pt x="4" y="16"/>
                    <a:pt x="3" y="12"/>
                    <a:pt x="0" y="10"/>
                  </a:cubicBezTo>
                  <a:cubicBezTo>
                    <a:pt x="8" y="6"/>
                    <a:pt x="18" y="9"/>
                    <a:pt x="25" y="2"/>
                  </a:cubicBezTo>
                  <a:cubicBezTo>
                    <a:pt x="41" y="1"/>
                    <a:pt x="57" y="0"/>
                    <a:pt x="73" y="3"/>
                  </a:cubicBezTo>
                  <a:cubicBezTo>
                    <a:pt x="65" y="3"/>
                    <a:pt x="56" y="3"/>
                    <a:pt x="48" y="3"/>
                  </a:cubicBezTo>
                  <a:cubicBezTo>
                    <a:pt x="45" y="4"/>
                    <a:pt x="42" y="3"/>
                    <a:pt x="42" y="7"/>
                  </a:cubicBezTo>
                  <a:close/>
                </a:path>
              </a:pathLst>
            </a:custGeom>
            <a:solidFill>
              <a:srgbClr val="B6A5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9"/>
            <p:cNvSpPr/>
            <p:nvPr/>
          </p:nvSpPr>
          <p:spPr>
            <a:xfrm>
              <a:off x="4790" y="2177"/>
              <a:ext cx="17" cy="17"/>
            </a:xfrm>
            <a:custGeom>
              <a:rect b="b" l="l" r="r" t="t"/>
              <a:pathLst>
                <a:path extrusionOk="0" h="26" w="26">
                  <a:moveTo>
                    <a:pt x="21" y="8"/>
                  </a:moveTo>
                  <a:cubicBezTo>
                    <a:pt x="26" y="14"/>
                    <a:pt x="19" y="16"/>
                    <a:pt x="17" y="19"/>
                  </a:cubicBezTo>
                  <a:cubicBezTo>
                    <a:pt x="13" y="19"/>
                    <a:pt x="9" y="26"/>
                    <a:pt x="5" y="21"/>
                  </a:cubicBezTo>
                  <a:cubicBezTo>
                    <a:pt x="0" y="15"/>
                    <a:pt x="3" y="10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4" y="0"/>
                    <a:pt x="18" y="2"/>
                    <a:pt x="21" y="8"/>
                  </a:cubicBezTo>
                  <a:close/>
                </a:path>
              </a:pathLst>
            </a:custGeom>
            <a:solidFill>
              <a:srgbClr val="5341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9"/>
            <p:cNvSpPr/>
            <p:nvPr/>
          </p:nvSpPr>
          <p:spPr>
            <a:xfrm>
              <a:off x="4844" y="2153"/>
              <a:ext cx="12" cy="26"/>
            </a:xfrm>
            <a:custGeom>
              <a:rect b="b" l="l" r="r" t="t"/>
              <a:pathLst>
                <a:path extrusionOk="0" h="40" w="18">
                  <a:moveTo>
                    <a:pt x="6" y="0"/>
                  </a:moveTo>
                  <a:cubicBezTo>
                    <a:pt x="8" y="2"/>
                    <a:pt x="9" y="4"/>
                    <a:pt x="9" y="6"/>
                  </a:cubicBezTo>
                  <a:cubicBezTo>
                    <a:pt x="9" y="17"/>
                    <a:pt x="16" y="26"/>
                    <a:pt x="18" y="36"/>
                  </a:cubicBezTo>
                  <a:cubicBezTo>
                    <a:pt x="15" y="38"/>
                    <a:pt x="12" y="37"/>
                    <a:pt x="10" y="35"/>
                  </a:cubicBezTo>
                  <a:cubicBezTo>
                    <a:pt x="9" y="33"/>
                    <a:pt x="8" y="35"/>
                    <a:pt x="8" y="36"/>
                  </a:cubicBezTo>
                  <a:cubicBezTo>
                    <a:pt x="2" y="40"/>
                    <a:pt x="2" y="34"/>
                    <a:pt x="0" y="31"/>
                  </a:cubicBezTo>
                  <a:cubicBezTo>
                    <a:pt x="4" y="25"/>
                    <a:pt x="4" y="17"/>
                    <a:pt x="5" y="10"/>
                  </a:cubicBezTo>
                  <a:cubicBezTo>
                    <a:pt x="5" y="7"/>
                    <a:pt x="4" y="3"/>
                    <a:pt x="6" y="0"/>
                  </a:cubicBezTo>
                  <a:close/>
                </a:path>
              </a:pathLst>
            </a:custGeom>
            <a:solidFill>
              <a:srgbClr val="CCB5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9"/>
            <p:cNvSpPr/>
            <p:nvPr/>
          </p:nvSpPr>
          <p:spPr>
            <a:xfrm>
              <a:off x="4811" y="2190"/>
              <a:ext cx="17" cy="19"/>
            </a:xfrm>
            <a:custGeom>
              <a:rect b="b" l="l" r="r" t="t"/>
              <a:pathLst>
                <a:path extrusionOk="0" h="29" w="25">
                  <a:moveTo>
                    <a:pt x="19" y="23"/>
                  </a:moveTo>
                  <a:cubicBezTo>
                    <a:pt x="13" y="29"/>
                    <a:pt x="6" y="29"/>
                    <a:pt x="0" y="23"/>
                  </a:cubicBezTo>
                  <a:cubicBezTo>
                    <a:pt x="8" y="18"/>
                    <a:pt x="18" y="14"/>
                    <a:pt x="18" y="2"/>
                  </a:cubicBezTo>
                  <a:cubicBezTo>
                    <a:pt x="18" y="0"/>
                    <a:pt x="20" y="1"/>
                    <a:pt x="21" y="2"/>
                  </a:cubicBezTo>
                  <a:cubicBezTo>
                    <a:pt x="21" y="6"/>
                    <a:pt x="23" y="9"/>
                    <a:pt x="25" y="12"/>
                  </a:cubicBezTo>
                  <a:cubicBezTo>
                    <a:pt x="25" y="13"/>
                    <a:pt x="24" y="15"/>
                    <a:pt x="23" y="16"/>
                  </a:cubicBezTo>
                  <a:cubicBezTo>
                    <a:pt x="20" y="17"/>
                    <a:pt x="18" y="20"/>
                    <a:pt x="19" y="23"/>
                  </a:cubicBezTo>
                  <a:close/>
                </a:path>
              </a:pathLst>
            </a:custGeom>
            <a:solidFill>
              <a:srgbClr val="AB8A7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39"/>
            <p:cNvSpPr/>
            <p:nvPr/>
          </p:nvSpPr>
          <p:spPr>
            <a:xfrm>
              <a:off x="4648" y="2033"/>
              <a:ext cx="14" cy="15"/>
            </a:xfrm>
            <a:custGeom>
              <a:rect b="b" l="l" r="r" t="t"/>
              <a:pathLst>
                <a:path extrusionOk="0" h="24" w="22">
                  <a:moveTo>
                    <a:pt x="12" y="24"/>
                  </a:moveTo>
                  <a:cubicBezTo>
                    <a:pt x="7" y="22"/>
                    <a:pt x="0" y="22"/>
                    <a:pt x="3" y="14"/>
                  </a:cubicBezTo>
                  <a:cubicBezTo>
                    <a:pt x="3" y="10"/>
                    <a:pt x="6" y="8"/>
                    <a:pt x="8" y="5"/>
                  </a:cubicBezTo>
                  <a:cubicBezTo>
                    <a:pt x="12" y="2"/>
                    <a:pt x="16" y="0"/>
                    <a:pt x="21" y="2"/>
                  </a:cubicBezTo>
                  <a:cubicBezTo>
                    <a:pt x="21" y="2"/>
                    <a:pt x="22" y="3"/>
                    <a:pt x="22" y="3"/>
                  </a:cubicBezTo>
                  <a:cubicBezTo>
                    <a:pt x="22" y="7"/>
                    <a:pt x="20" y="9"/>
                    <a:pt x="18" y="11"/>
                  </a:cubicBezTo>
                  <a:cubicBezTo>
                    <a:pt x="13" y="15"/>
                    <a:pt x="14" y="19"/>
                    <a:pt x="17" y="24"/>
                  </a:cubicBezTo>
                  <a:cubicBezTo>
                    <a:pt x="15" y="24"/>
                    <a:pt x="13" y="24"/>
                    <a:pt x="12" y="24"/>
                  </a:cubicBezTo>
                  <a:close/>
                </a:path>
              </a:pathLst>
            </a:custGeom>
            <a:solidFill>
              <a:srgbClr val="93735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39"/>
            <p:cNvSpPr/>
            <p:nvPr/>
          </p:nvSpPr>
          <p:spPr>
            <a:xfrm>
              <a:off x="4820" y="2198"/>
              <a:ext cx="17" cy="15"/>
            </a:xfrm>
            <a:custGeom>
              <a:rect b="b" l="l" r="r" t="t"/>
              <a:pathLst>
                <a:path extrusionOk="0" h="23" w="26">
                  <a:moveTo>
                    <a:pt x="5" y="11"/>
                  </a:moveTo>
                  <a:cubicBezTo>
                    <a:pt x="0" y="4"/>
                    <a:pt x="8" y="3"/>
                    <a:pt x="11" y="0"/>
                  </a:cubicBezTo>
                  <a:cubicBezTo>
                    <a:pt x="13" y="2"/>
                    <a:pt x="16" y="4"/>
                    <a:pt x="18" y="6"/>
                  </a:cubicBezTo>
                  <a:cubicBezTo>
                    <a:pt x="18" y="8"/>
                    <a:pt x="20" y="9"/>
                    <a:pt x="22" y="10"/>
                  </a:cubicBezTo>
                  <a:cubicBezTo>
                    <a:pt x="26" y="15"/>
                    <a:pt x="25" y="19"/>
                    <a:pt x="19" y="22"/>
                  </a:cubicBezTo>
                  <a:cubicBezTo>
                    <a:pt x="14" y="23"/>
                    <a:pt x="11" y="20"/>
                    <a:pt x="10" y="15"/>
                  </a:cubicBezTo>
                  <a:cubicBezTo>
                    <a:pt x="10" y="11"/>
                    <a:pt x="8" y="11"/>
                    <a:pt x="5" y="11"/>
                  </a:cubicBezTo>
                  <a:close/>
                </a:path>
              </a:pathLst>
            </a:custGeom>
            <a:solidFill>
              <a:srgbClr val="95755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39"/>
            <p:cNvSpPr/>
            <p:nvPr/>
          </p:nvSpPr>
          <p:spPr>
            <a:xfrm>
              <a:off x="4969" y="1818"/>
              <a:ext cx="28" cy="11"/>
            </a:xfrm>
            <a:custGeom>
              <a:rect b="b" l="l" r="r" t="t"/>
              <a:pathLst>
                <a:path extrusionOk="0" h="17" w="43">
                  <a:moveTo>
                    <a:pt x="43" y="1"/>
                  </a:moveTo>
                  <a:cubicBezTo>
                    <a:pt x="38" y="9"/>
                    <a:pt x="30" y="8"/>
                    <a:pt x="23" y="8"/>
                  </a:cubicBezTo>
                  <a:cubicBezTo>
                    <a:pt x="14" y="8"/>
                    <a:pt x="6" y="10"/>
                    <a:pt x="0" y="17"/>
                  </a:cubicBezTo>
                  <a:cubicBezTo>
                    <a:pt x="2" y="6"/>
                    <a:pt x="12" y="4"/>
                    <a:pt x="20" y="1"/>
                  </a:cubicBezTo>
                  <a:cubicBezTo>
                    <a:pt x="25" y="2"/>
                    <a:pt x="31" y="2"/>
                    <a:pt x="36" y="0"/>
                  </a:cubicBezTo>
                  <a:cubicBezTo>
                    <a:pt x="38" y="0"/>
                    <a:pt x="40" y="1"/>
                    <a:pt x="43" y="1"/>
                  </a:cubicBezTo>
                  <a:close/>
                </a:path>
              </a:pathLst>
            </a:custGeom>
            <a:solidFill>
              <a:srgbClr val="CAB6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39"/>
            <p:cNvSpPr/>
            <p:nvPr/>
          </p:nvSpPr>
          <p:spPr>
            <a:xfrm>
              <a:off x="4554" y="2045"/>
              <a:ext cx="25" cy="10"/>
            </a:xfrm>
            <a:custGeom>
              <a:rect b="b" l="l" r="r" t="t"/>
              <a:pathLst>
                <a:path extrusionOk="0" h="16" w="38">
                  <a:moveTo>
                    <a:pt x="29" y="5"/>
                  </a:moveTo>
                  <a:cubicBezTo>
                    <a:pt x="38" y="5"/>
                    <a:pt x="30" y="12"/>
                    <a:pt x="32" y="14"/>
                  </a:cubicBezTo>
                  <a:cubicBezTo>
                    <a:pt x="26" y="10"/>
                    <a:pt x="19" y="10"/>
                    <a:pt x="13" y="15"/>
                  </a:cubicBezTo>
                  <a:cubicBezTo>
                    <a:pt x="11" y="16"/>
                    <a:pt x="8" y="16"/>
                    <a:pt x="6" y="16"/>
                  </a:cubicBezTo>
                  <a:cubicBezTo>
                    <a:pt x="0" y="14"/>
                    <a:pt x="6" y="11"/>
                    <a:pt x="6" y="9"/>
                  </a:cubicBezTo>
                  <a:cubicBezTo>
                    <a:pt x="4" y="7"/>
                    <a:pt x="5" y="6"/>
                    <a:pt x="6" y="4"/>
                  </a:cubicBezTo>
                  <a:cubicBezTo>
                    <a:pt x="14" y="4"/>
                    <a:pt x="21" y="0"/>
                    <a:pt x="29" y="5"/>
                  </a:cubicBezTo>
                  <a:close/>
                </a:path>
              </a:pathLst>
            </a:custGeom>
            <a:solidFill>
              <a:srgbClr val="C5A89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9"/>
            <p:cNvSpPr/>
            <p:nvPr/>
          </p:nvSpPr>
          <p:spPr>
            <a:xfrm>
              <a:off x="5012" y="1943"/>
              <a:ext cx="12" cy="23"/>
            </a:xfrm>
            <a:custGeom>
              <a:rect b="b" l="l" r="r" t="t"/>
              <a:pathLst>
                <a:path extrusionOk="0" h="34" w="19">
                  <a:moveTo>
                    <a:pt x="6" y="33"/>
                  </a:moveTo>
                  <a:cubicBezTo>
                    <a:pt x="6" y="32"/>
                    <a:pt x="6" y="31"/>
                    <a:pt x="6" y="31"/>
                  </a:cubicBezTo>
                  <a:cubicBezTo>
                    <a:pt x="8" y="26"/>
                    <a:pt x="11" y="21"/>
                    <a:pt x="2" y="20"/>
                  </a:cubicBezTo>
                  <a:cubicBezTo>
                    <a:pt x="1" y="20"/>
                    <a:pt x="1" y="20"/>
                    <a:pt x="0" y="20"/>
                  </a:cubicBezTo>
                  <a:cubicBezTo>
                    <a:pt x="0" y="17"/>
                    <a:pt x="1" y="16"/>
                    <a:pt x="4" y="16"/>
                  </a:cubicBezTo>
                  <a:cubicBezTo>
                    <a:pt x="6" y="16"/>
                    <a:pt x="8" y="16"/>
                    <a:pt x="10" y="15"/>
                  </a:cubicBezTo>
                  <a:cubicBezTo>
                    <a:pt x="12" y="14"/>
                    <a:pt x="11" y="12"/>
                    <a:pt x="10" y="11"/>
                  </a:cubicBezTo>
                  <a:cubicBezTo>
                    <a:pt x="10" y="9"/>
                    <a:pt x="5" y="15"/>
                    <a:pt x="7" y="10"/>
                  </a:cubicBezTo>
                  <a:cubicBezTo>
                    <a:pt x="9" y="6"/>
                    <a:pt x="9" y="0"/>
                    <a:pt x="16" y="1"/>
                  </a:cubicBezTo>
                  <a:cubicBezTo>
                    <a:pt x="16" y="2"/>
                    <a:pt x="16" y="4"/>
                    <a:pt x="17" y="6"/>
                  </a:cubicBezTo>
                  <a:cubicBezTo>
                    <a:pt x="17" y="11"/>
                    <a:pt x="16" y="15"/>
                    <a:pt x="18" y="20"/>
                  </a:cubicBezTo>
                  <a:cubicBezTo>
                    <a:pt x="19" y="24"/>
                    <a:pt x="18" y="28"/>
                    <a:pt x="15" y="31"/>
                  </a:cubicBezTo>
                  <a:cubicBezTo>
                    <a:pt x="12" y="32"/>
                    <a:pt x="9" y="34"/>
                    <a:pt x="6" y="33"/>
                  </a:cubicBezTo>
                  <a:close/>
                </a:path>
              </a:pathLst>
            </a:custGeom>
            <a:solidFill>
              <a:srgbClr val="9F7E6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9"/>
            <p:cNvSpPr/>
            <p:nvPr/>
          </p:nvSpPr>
          <p:spPr>
            <a:xfrm>
              <a:off x="4840" y="2172"/>
              <a:ext cx="18" cy="12"/>
            </a:xfrm>
            <a:custGeom>
              <a:rect b="b" l="l" r="r" t="t"/>
              <a:pathLst>
                <a:path extrusionOk="0" h="19" w="27">
                  <a:moveTo>
                    <a:pt x="6" y="1"/>
                  </a:moveTo>
                  <a:cubicBezTo>
                    <a:pt x="9" y="0"/>
                    <a:pt x="8" y="8"/>
                    <a:pt x="13" y="5"/>
                  </a:cubicBezTo>
                  <a:cubicBezTo>
                    <a:pt x="18" y="5"/>
                    <a:pt x="24" y="6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5" y="16"/>
                    <a:pt x="22" y="17"/>
                    <a:pt x="18" y="19"/>
                  </a:cubicBezTo>
                  <a:cubicBezTo>
                    <a:pt x="14" y="17"/>
                    <a:pt x="10" y="13"/>
                    <a:pt x="6" y="12"/>
                  </a:cubicBezTo>
                  <a:cubicBezTo>
                    <a:pt x="0" y="9"/>
                    <a:pt x="6" y="5"/>
                    <a:pt x="6" y="1"/>
                  </a:cubicBezTo>
                  <a:close/>
                </a:path>
              </a:pathLst>
            </a:custGeom>
            <a:solidFill>
              <a:srgbClr val="54443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9"/>
            <p:cNvSpPr/>
            <p:nvPr/>
          </p:nvSpPr>
          <p:spPr>
            <a:xfrm>
              <a:off x="4504" y="2193"/>
              <a:ext cx="13" cy="12"/>
            </a:xfrm>
            <a:custGeom>
              <a:rect b="b" l="l" r="r" t="t"/>
              <a:pathLst>
                <a:path extrusionOk="0" h="19" w="20">
                  <a:moveTo>
                    <a:pt x="20" y="12"/>
                  </a:moveTo>
                  <a:cubicBezTo>
                    <a:pt x="18" y="12"/>
                    <a:pt x="16" y="13"/>
                    <a:pt x="15" y="16"/>
                  </a:cubicBezTo>
                  <a:cubicBezTo>
                    <a:pt x="10" y="19"/>
                    <a:pt x="7" y="17"/>
                    <a:pt x="4" y="13"/>
                  </a:cubicBezTo>
                  <a:cubicBezTo>
                    <a:pt x="2" y="9"/>
                    <a:pt x="0" y="4"/>
                    <a:pt x="6" y="1"/>
                  </a:cubicBezTo>
                  <a:cubicBezTo>
                    <a:pt x="8" y="0"/>
                    <a:pt x="11" y="0"/>
                    <a:pt x="14" y="0"/>
                  </a:cubicBezTo>
                  <a:cubicBezTo>
                    <a:pt x="17" y="4"/>
                    <a:pt x="20" y="7"/>
                    <a:pt x="20" y="12"/>
                  </a:cubicBezTo>
                  <a:close/>
                </a:path>
              </a:pathLst>
            </a:custGeom>
            <a:solidFill>
              <a:srgbClr val="5443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9"/>
            <p:cNvSpPr/>
            <p:nvPr/>
          </p:nvSpPr>
          <p:spPr>
            <a:xfrm>
              <a:off x="4465" y="2132"/>
              <a:ext cx="8" cy="27"/>
            </a:xfrm>
            <a:custGeom>
              <a:rect b="b" l="l" r="r" t="t"/>
              <a:pathLst>
                <a:path extrusionOk="0" h="41" w="13">
                  <a:moveTo>
                    <a:pt x="4" y="0"/>
                  </a:moveTo>
                  <a:cubicBezTo>
                    <a:pt x="4" y="0"/>
                    <a:pt x="5" y="0"/>
                    <a:pt x="5" y="0"/>
                  </a:cubicBezTo>
                  <a:cubicBezTo>
                    <a:pt x="4" y="7"/>
                    <a:pt x="8" y="14"/>
                    <a:pt x="11" y="20"/>
                  </a:cubicBezTo>
                  <a:cubicBezTo>
                    <a:pt x="13" y="27"/>
                    <a:pt x="13" y="33"/>
                    <a:pt x="10" y="41"/>
                  </a:cubicBezTo>
                  <a:cubicBezTo>
                    <a:pt x="8" y="33"/>
                    <a:pt x="10" y="26"/>
                    <a:pt x="5" y="20"/>
                  </a:cubicBezTo>
                  <a:cubicBezTo>
                    <a:pt x="2" y="22"/>
                    <a:pt x="6" y="25"/>
                    <a:pt x="3" y="26"/>
                  </a:cubicBezTo>
                  <a:cubicBezTo>
                    <a:pt x="1" y="23"/>
                    <a:pt x="0" y="21"/>
                    <a:pt x="0" y="17"/>
                  </a:cubicBezTo>
                  <a:cubicBezTo>
                    <a:pt x="5" y="12"/>
                    <a:pt x="2" y="6"/>
                    <a:pt x="4" y="0"/>
                  </a:cubicBezTo>
                  <a:close/>
                </a:path>
              </a:pathLst>
            </a:custGeom>
            <a:solidFill>
              <a:srgbClr val="DACAB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9"/>
            <p:cNvSpPr/>
            <p:nvPr/>
          </p:nvSpPr>
          <p:spPr>
            <a:xfrm>
              <a:off x="4578" y="2053"/>
              <a:ext cx="7" cy="17"/>
            </a:xfrm>
            <a:custGeom>
              <a:rect b="b" l="l" r="r" t="t"/>
              <a:pathLst>
                <a:path extrusionOk="0" h="26" w="12">
                  <a:moveTo>
                    <a:pt x="0" y="4"/>
                  </a:moveTo>
                  <a:cubicBezTo>
                    <a:pt x="3" y="0"/>
                    <a:pt x="6" y="2"/>
                    <a:pt x="9" y="5"/>
                  </a:cubicBezTo>
                  <a:cubicBezTo>
                    <a:pt x="12" y="9"/>
                    <a:pt x="12" y="15"/>
                    <a:pt x="10" y="18"/>
                  </a:cubicBezTo>
                  <a:cubicBezTo>
                    <a:pt x="7" y="20"/>
                    <a:pt x="7" y="26"/>
                    <a:pt x="2" y="25"/>
                  </a:cubicBezTo>
                  <a:cubicBezTo>
                    <a:pt x="0" y="18"/>
                    <a:pt x="2" y="11"/>
                    <a:pt x="0" y="4"/>
                  </a:cubicBezTo>
                  <a:close/>
                </a:path>
              </a:pathLst>
            </a:custGeom>
            <a:solidFill>
              <a:srgbClr val="895D5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9"/>
            <p:cNvSpPr/>
            <p:nvPr/>
          </p:nvSpPr>
          <p:spPr>
            <a:xfrm>
              <a:off x="4863" y="2054"/>
              <a:ext cx="25" cy="8"/>
            </a:xfrm>
            <a:custGeom>
              <a:rect b="b" l="l" r="r" t="t"/>
              <a:pathLst>
                <a:path extrusionOk="0" h="12" w="37">
                  <a:moveTo>
                    <a:pt x="7" y="11"/>
                  </a:moveTo>
                  <a:cubicBezTo>
                    <a:pt x="7" y="10"/>
                    <a:pt x="6" y="9"/>
                    <a:pt x="5" y="8"/>
                  </a:cubicBezTo>
                  <a:cubicBezTo>
                    <a:pt x="4" y="5"/>
                    <a:pt x="0" y="4"/>
                    <a:pt x="2" y="0"/>
                  </a:cubicBezTo>
                  <a:cubicBezTo>
                    <a:pt x="13" y="4"/>
                    <a:pt x="24" y="3"/>
                    <a:pt x="35" y="3"/>
                  </a:cubicBezTo>
                  <a:cubicBezTo>
                    <a:pt x="37" y="6"/>
                    <a:pt x="35" y="8"/>
                    <a:pt x="34" y="10"/>
                  </a:cubicBezTo>
                  <a:cubicBezTo>
                    <a:pt x="27" y="12"/>
                    <a:pt x="20" y="11"/>
                    <a:pt x="13" y="10"/>
                  </a:cubicBezTo>
                  <a:cubicBezTo>
                    <a:pt x="11" y="9"/>
                    <a:pt x="9" y="9"/>
                    <a:pt x="7" y="11"/>
                  </a:cubicBezTo>
                  <a:close/>
                </a:path>
              </a:pathLst>
            </a:custGeom>
            <a:solidFill>
              <a:srgbClr val="A989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9"/>
            <p:cNvSpPr/>
            <p:nvPr/>
          </p:nvSpPr>
          <p:spPr>
            <a:xfrm>
              <a:off x="4469" y="1817"/>
              <a:ext cx="24" cy="19"/>
            </a:xfrm>
            <a:custGeom>
              <a:rect b="b" l="l" r="r" t="t"/>
              <a:pathLst>
                <a:path extrusionOk="0" h="29" w="36">
                  <a:moveTo>
                    <a:pt x="36" y="0"/>
                  </a:moveTo>
                  <a:cubicBezTo>
                    <a:pt x="28" y="5"/>
                    <a:pt x="21" y="11"/>
                    <a:pt x="14" y="17"/>
                  </a:cubicBezTo>
                  <a:cubicBezTo>
                    <a:pt x="9" y="20"/>
                    <a:pt x="4" y="23"/>
                    <a:pt x="2" y="29"/>
                  </a:cubicBezTo>
                  <a:cubicBezTo>
                    <a:pt x="0" y="28"/>
                    <a:pt x="0" y="27"/>
                    <a:pt x="0" y="25"/>
                  </a:cubicBezTo>
                  <a:cubicBezTo>
                    <a:pt x="10" y="13"/>
                    <a:pt x="21" y="4"/>
                    <a:pt x="36" y="0"/>
                  </a:cubicBezTo>
                  <a:close/>
                </a:path>
              </a:pathLst>
            </a:custGeom>
            <a:solidFill>
              <a:srgbClr val="B3A9A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9"/>
            <p:cNvSpPr/>
            <p:nvPr/>
          </p:nvSpPr>
          <p:spPr>
            <a:xfrm>
              <a:off x="4856" y="2198"/>
              <a:ext cx="25" cy="9"/>
            </a:xfrm>
            <a:custGeom>
              <a:rect b="b" l="l" r="r" t="t"/>
              <a:pathLst>
                <a:path extrusionOk="0" h="14" w="38">
                  <a:moveTo>
                    <a:pt x="8" y="2"/>
                  </a:moveTo>
                  <a:cubicBezTo>
                    <a:pt x="9" y="3"/>
                    <a:pt x="10" y="4"/>
                    <a:pt x="12" y="4"/>
                  </a:cubicBezTo>
                  <a:cubicBezTo>
                    <a:pt x="19" y="11"/>
                    <a:pt x="29" y="10"/>
                    <a:pt x="38" y="13"/>
                  </a:cubicBezTo>
                  <a:cubicBezTo>
                    <a:pt x="24" y="14"/>
                    <a:pt x="11" y="14"/>
                    <a:pt x="0" y="4"/>
                  </a:cubicBezTo>
                  <a:cubicBezTo>
                    <a:pt x="2" y="1"/>
                    <a:pt x="4" y="0"/>
                    <a:pt x="8" y="2"/>
                  </a:cubicBezTo>
                  <a:close/>
                </a:path>
              </a:pathLst>
            </a:custGeom>
            <a:solidFill>
              <a:srgbClr val="3B2F2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9"/>
            <p:cNvSpPr/>
            <p:nvPr/>
          </p:nvSpPr>
          <p:spPr>
            <a:xfrm>
              <a:off x="4886" y="2050"/>
              <a:ext cx="16" cy="11"/>
            </a:xfrm>
            <a:custGeom>
              <a:rect b="b" l="l" r="r" t="t"/>
              <a:pathLst>
                <a:path extrusionOk="0" h="17" w="26">
                  <a:moveTo>
                    <a:pt x="0" y="17"/>
                  </a:moveTo>
                  <a:cubicBezTo>
                    <a:pt x="0" y="14"/>
                    <a:pt x="1" y="13"/>
                    <a:pt x="2" y="11"/>
                  </a:cubicBezTo>
                  <a:cubicBezTo>
                    <a:pt x="2" y="9"/>
                    <a:pt x="4" y="8"/>
                    <a:pt x="5" y="7"/>
                  </a:cubicBezTo>
                  <a:cubicBezTo>
                    <a:pt x="13" y="6"/>
                    <a:pt x="19" y="2"/>
                    <a:pt x="26" y="0"/>
                  </a:cubicBezTo>
                  <a:cubicBezTo>
                    <a:pt x="19" y="7"/>
                    <a:pt x="12" y="16"/>
                    <a:pt x="0" y="17"/>
                  </a:cubicBezTo>
                  <a:close/>
                </a:path>
              </a:pathLst>
            </a:custGeom>
            <a:solidFill>
              <a:srgbClr val="BBA19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39"/>
            <p:cNvSpPr/>
            <p:nvPr/>
          </p:nvSpPr>
          <p:spPr>
            <a:xfrm>
              <a:off x="4523" y="2223"/>
              <a:ext cx="21" cy="7"/>
            </a:xfrm>
            <a:custGeom>
              <a:rect b="b" l="l" r="r" t="t"/>
              <a:pathLst>
                <a:path extrusionOk="0" h="11" w="32">
                  <a:moveTo>
                    <a:pt x="0" y="0"/>
                  </a:moveTo>
                  <a:cubicBezTo>
                    <a:pt x="4" y="0"/>
                    <a:pt x="7" y="1"/>
                    <a:pt x="10" y="4"/>
                  </a:cubicBezTo>
                  <a:cubicBezTo>
                    <a:pt x="16" y="9"/>
                    <a:pt x="24" y="10"/>
                    <a:pt x="32" y="10"/>
                  </a:cubicBezTo>
                  <a:cubicBezTo>
                    <a:pt x="26" y="10"/>
                    <a:pt x="20" y="11"/>
                    <a:pt x="14" y="11"/>
                  </a:cubicBezTo>
                  <a:cubicBezTo>
                    <a:pt x="7" y="10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44332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9"/>
            <p:cNvSpPr/>
            <p:nvPr/>
          </p:nvSpPr>
          <p:spPr>
            <a:xfrm>
              <a:off x="4830" y="2202"/>
              <a:ext cx="13" cy="12"/>
            </a:xfrm>
            <a:custGeom>
              <a:rect b="b" l="l" r="r" t="t"/>
              <a:pathLst>
                <a:path extrusionOk="0" h="19" w="20">
                  <a:moveTo>
                    <a:pt x="4" y="16"/>
                  </a:moveTo>
                  <a:cubicBezTo>
                    <a:pt x="8" y="12"/>
                    <a:pt x="8" y="8"/>
                    <a:pt x="5" y="4"/>
                  </a:cubicBezTo>
                  <a:cubicBezTo>
                    <a:pt x="4" y="3"/>
                    <a:pt x="0" y="2"/>
                    <a:pt x="3" y="0"/>
                  </a:cubicBezTo>
                  <a:cubicBezTo>
                    <a:pt x="7" y="3"/>
                    <a:pt x="12" y="7"/>
                    <a:pt x="17" y="11"/>
                  </a:cubicBezTo>
                  <a:cubicBezTo>
                    <a:pt x="20" y="14"/>
                    <a:pt x="18" y="17"/>
                    <a:pt x="15" y="19"/>
                  </a:cubicBezTo>
                  <a:cubicBezTo>
                    <a:pt x="13" y="14"/>
                    <a:pt x="8" y="16"/>
                    <a:pt x="4" y="16"/>
                  </a:cubicBezTo>
                  <a:close/>
                </a:path>
              </a:pathLst>
            </a:custGeom>
            <a:solidFill>
              <a:srgbClr val="715C4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9"/>
            <p:cNvSpPr/>
            <p:nvPr/>
          </p:nvSpPr>
          <p:spPr>
            <a:xfrm>
              <a:off x="4454" y="2138"/>
              <a:ext cx="7" cy="20"/>
            </a:xfrm>
            <a:custGeom>
              <a:rect b="b" l="l" r="r" t="t"/>
              <a:pathLst>
                <a:path extrusionOk="0" h="31" w="11">
                  <a:moveTo>
                    <a:pt x="3" y="13"/>
                  </a:moveTo>
                  <a:cubicBezTo>
                    <a:pt x="6" y="9"/>
                    <a:pt x="6" y="5"/>
                    <a:pt x="7" y="0"/>
                  </a:cubicBezTo>
                  <a:cubicBezTo>
                    <a:pt x="9" y="4"/>
                    <a:pt x="10" y="9"/>
                    <a:pt x="8" y="13"/>
                  </a:cubicBezTo>
                  <a:cubicBezTo>
                    <a:pt x="5" y="19"/>
                    <a:pt x="11" y="25"/>
                    <a:pt x="6" y="31"/>
                  </a:cubicBezTo>
                  <a:cubicBezTo>
                    <a:pt x="1" y="26"/>
                    <a:pt x="0" y="20"/>
                    <a:pt x="3" y="13"/>
                  </a:cubicBezTo>
                  <a:close/>
                </a:path>
              </a:pathLst>
            </a:custGeom>
            <a:solidFill>
              <a:srgbClr val="D6B6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39"/>
            <p:cNvSpPr/>
            <p:nvPr/>
          </p:nvSpPr>
          <p:spPr>
            <a:xfrm>
              <a:off x="5021" y="1947"/>
              <a:ext cx="5" cy="17"/>
            </a:xfrm>
            <a:custGeom>
              <a:rect b="b" l="l" r="r" t="t"/>
              <a:pathLst>
                <a:path extrusionOk="0" h="25" w="8">
                  <a:moveTo>
                    <a:pt x="1" y="25"/>
                  </a:moveTo>
                  <a:cubicBezTo>
                    <a:pt x="4" y="18"/>
                    <a:pt x="1" y="11"/>
                    <a:pt x="1" y="4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5"/>
                    <a:pt x="6" y="11"/>
                    <a:pt x="7" y="17"/>
                  </a:cubicBezTo>
                  <a:cubicBezTo>
                    <a:pt x="8" y="21"/>
                    <a:pt x="6" y="24"/>
                    <a:pt x="1" y="25"/>
                  </a:cubicBezTo>
                  <a:close/>
                </a:path>
              </a:pathLst>
            </a:custGeom>
            <a:solidFill>
              <a:srgbClr val="C2B2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39"/>
            <p:cNvSpPr/>
            <p:nvPr/>
          </p:nvSpPr>
          <p:spPr>
            <a:xfrm>
              <a:off x="4507" y="2180"/>
              <a:ext cx="7" cy="16"/>
            </a:xfrm>
            <a:custGeom>
              <a:rect b="b" l="l" r="r" t="t"/>
              <a:pathLst>
                <a:path extrusionOk="0" h="24" w="12">
                  <a:moveTo>
                    <a:pt x="9" y="21"/>
                  </a:moveTo>
                  <a:cubicBezTo>
                    <a:pt x="6" y="24"/>
                    <a:pt x="4" y="21"/>
                    <a:pt x="2" y="21"/>
                  </a:cubicBezTo>
                  <a:cubicBezTo>
                    <a:pt x="5" y="14"/>
                    <a:pt x="0" y="7"/>
                    <a:pt x="2" y="0"/>
                  </a:cubicBezTo>
                  <a:cubicBezTo>
                    <a:pt x="3" y="1"/>
                    <a:pt x="4" y="2"/>
                    <a:pt x="5" y="3"/>
                  </a:cubicBezTo>
                  <a:cubicBezTo>
                    <a:pt x="8" y="9"/>
                    <a:pt x="12" y="14"/>
                    <a:pt x="9" y="21"/>
                  </a:cubicBezTo>
                  <a:close/>
                </a:path>
              </a:pathLst>
            </a:custGeom>
            <a:solidFill>
              <a:srgbClr val="9B7E6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9"/>
            <p:cNvSpPr/>
            <p:nvPr/>
          </p:nvSpPr>
          <p:spPr>
            <a:xfrm>
              <a:off x="4464" y="2035"/>
              <a:ext cx="4" cy="13"/>
            </a:xfrm>
            <a:custGeom>
              <a:rect b="b" l="l" r="r" t="t"/>
              <a:pathLst>
                <a:path extrusionOk="0" h="20" w="6">
                  <a:moveTo>
                    <a:pt x="6" y="15"/>
                  </a:moveTo>
                  <a:cubicBezTo>
                    <a:pt x="5" y="17"/>
                    <a:pt x="6" y="20"/>
                    <a:pt x="3" y="20"/>
                  </a:cubicBezTo>
                  <a:cubicBezTo>
                    <a:pt x="1" y="20"/>
                    <a:pt x="0" y="17"/>
                    <a:pt x="0" y="15"/>
                  </a:cubicBezTo>
                  <a:cubicBezTo>
                    <a:pt x="0" y="10"/>
                    <a:pt x="0" y="6"/>
                    <a:pt x="0" y="0"/>
                  </a:cubicBezTo>
                  <a:cubicBezTo>
                    <a:pt x="5" y="3"/>
                    <a:pt x="2" y="8"/>
                    <a:pt x="5" y="9"/>
                  </a:cubicBezTo>
                  <a:cubicBezTo>
                    <a:pt x="5" y="11"/>
                    <a:pt x="5" y="13"/>
                    <a:pt x="6" y="15"/>
                  </a:cubicBezTo>
                  <a:close/>
                </a:path>
              </a:pathLst>
            </a:custGeom>
            <a:solidFill>
              <a:srgbClr val="D4BE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9"/>
            <p:cNvSpPr/>
            <p:nvPr/>
          </p:nvSpPr>
          <p:spPr>
            <a:xfrm>
              <a:off x="4464" y="1879"/>
              <a:ext cx="2" cy="21"/>
            </a:xfrm>
            <a:custGeom>
              <a:rect b="b" l="l" r="r" t="t"/>
              <a:pathLst>
                <a:path extrusionOk="0" h="32" w="4">
                  <a:moveTo>
                    <a:pt x="3" y="32"/>
                  </a:moveTo>
                  <a:cubicBezTo>
                    <a:pt x="0" y="27"/>
                    <a:pt x="4" y="20"/>
                    <a:pt x="0" y="16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4" y="10"/>
                    <a:pt x="3" y="21"/>
                    <a:pt x="3" y="32"/>
                  </a:cubicBezTo>
                  <a:close/>
                </a:path>
              </a:pathLst>
            </a:custGeom>
            <a:solidFill>
              <a:srgbClr val="73686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9"/>
            <p:cNvSpPr/>
            <p:nvPr/>
          </p:nvSpPr>
          <p:spPr>
            <a:xfrm>
              <a:off x="4850" y="2190"/>
              <a:ext cx="8" cy="9"/>
            </a:xfrm>
            <a:custGeom>
              <a:rect b="b" l="l" r="r" t="t"/>
              <a:pathLst>
                <a:path extrusionOk="0" h="13" w="12">
                  <a:moveTo>
                    <a:pt x="3" y="0"/>
                  </a:moveTo>
                  <a:cubicBezTo>
                    <a:pt x="7" y="2"/>
                    <a:pt x="12" y="5"/>
                    <a:pt x="10" y="11"/>
                  </a:cubicBezTo>
                  <a:cubicBezTo>
                    <a:pt x="8" y="13"/>
                    <a:pt x="6" y="11"/>
                    <a:pt x="5" y="11"/>
                  </a:cubicBezTo>
                  <a:cubicBezTo>
                    <a:pt x="0" y="8"/>
                    <a:pt x="1" y="4"/>
                    <a:pt x="3" y="0"/>
                  </a:cubicBezTo>
                  <a:close/>
                </a:path>
              </a:pathLst>
            </a:custGeom>
            <a:solidFill>
              <a:srgbClr val="A98F8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9"/>
            <p:cNvSpPr/>
            <p:nvPr/>
          </p:nvSpPr>
          <p:spPr>
            <a:xfrm>
              <a:off x="4456" y="2146"/>
              <a:ext cx="5" cy="14"/>
            </a:xfrm>
            <a:custGeom>
              <a:rect b="b" l="l" r="r" t="t"/>
              <a:pathLst>
                <a:path extrusionOk="0" h="22" w="7">
                  <a:moveTo>
                    <a:pt x="2" y="18"/>
                  </a:moveTo>
                  <a:cubicBezTo>
                    <a:pt x="3" y="12"/>
                    <a:pt x="0" y="6"/>
                    <a:pt x="4" y="0"/>
                  </a:cubicBezTo>
                  <a:cubicBezTo>
                    <a:pt x="4" y="2"/>
                    <a:pt x="4" y="4"/>
                    <a:pt x="4" y="6"/>
                  </a:cubicBezTo>
                  <a:cubicBezTo>
                    <a:pt x="5" y="7"/>
                    <a:pt x="6" y="8"/>
                    <a:pt x="6" y="9"/>
                  </a:cubicBezTo>
                  <a:cubicBezTo>
                    <a:pt x="6" y="12"/>
                    <a:pt x="6" y="15"/>
                    <a:pt x="6" y="18"/>
                  </a:cubicBezTo>
                  <a:cubicBezTo>
                    <a:pt x="6" y="20"/>
                    <a:pt x="7" y="22"/>
                    <a:pt x="5" y="22"/>
                  </a:cubicBezTo>
                  <a:cubicBezTo>
                    <a:pt x="3" y="22"/>
                    <a:pt x="2" y="20"/>
                    <a:pt x="2" y="18"/>
                  </a:cubicBezTo>
                  <a:close/>
                </a:path>
              </a:pathLst>
            </a:custGeom>
            <a:solidFill>
              <a:srgbClr val="BA936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39"/>
            <p:cNvSpPr/>
            <p:nvPr/>
          </p:nvSpPr>
          <p:spPr>
            <a:xfrm>
              <a:off x="4541" y="2145"/>
              <a:ext cx="5" cy="15"/>
            </a:xfrm>
            <a:custGeom>
              <a:rect b="b" l="l" r="r" t="t"/>
              <a:pathLst>
                <a:path extrusionOk="0" h="23" w="8">
                  <a:moveTo>
                    <a:pt x="8" y="22"/>
                  </a:moveTo>
                  <a:cubicBezTo>
                    <a:pt x="6" y="23"/>
                    <a:pt x="4" y="23"/>
                    <a:pt x="4" y="20"/>
                  </a:cubicBezTo>
                  <a:cubicBezTo>
                    <a:pt x="2" y="13"/>
                    <a:pt x="0" y="7"/>
                    <a:pt x="1" y="0"/>
                  </a:cubicBezTo>
                  <a:cubicBezTo>
                    <a:pt x="4" y="7"/>
                    <a:pt x="6" y="14"/>
                    <a:pt x="8" y="22"/>
                  </a:cubicBezTo>
                  <a:close/>
                </a:path>
              </a:pathLst>
            </a:custGeom>
            <a:solidFill>
              <a:srgbClr val="D5BC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39"/>
            <p:cNvSpPr/>
            <p:nvPr/>
          </p:nvSpPr>
          <p:spPr>
            <a:xfrm>
              <a:off x="4853" y="2196"/>
              <a:ext cx="8" cy="5"/>
            </a:xfrm>
            <a:custGeom>
              <a:rect b="b" l="l" r="r" t="t"/>
              <a:pathLst>
                <a:path extrusionOk="0" h="8" w="13">
                  <a:moveTo>
                    <a:pt x="0" y="3"/>
                  </a:moveTo>
                  <a:cubicBezTo>
                    <a:pt x="1" y="0"/>
                    <a:pt x="3" y="3"/>
                    <a:pt x="5" y="3"/>
                  </a:cubicBezTo>
                  <a:cubicBezTo>
                    <a:pt x="7" y="4"/>
                    <a:pt x="9" y="1"/>
                    <a:pt x="10" y="3"/>
                  </a:cubicBezTo>
                  <a:cubicBezTo>
                    <a:pt x="11" y="4"/>
                    <a:pt x="12" y="5"/>
                    <a:pt x="13" y="6"/>
                  </a:cubicBezTo>
                  <a:cubicBezTo>
                    <a:pt x="10" y="7"/>
                    <a:pt x="7" y="7"/>
                    <a:pt x="5" y="8"/>
                  </a:cubicBezTo>
                  <a:cubicBezTo>
                    <a:pt x="1" y="8"/>
                    <a:pt x="1" y="5"/>
                    <a:pt x="0" y="3"/>
                  </a:cubicBezTo>
                  <a:close/>
                </a:path>
              </a:pathLst>
            </a:custGeom>
            <a:solidFill>
              <a:srgbClr val="715D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9"/>
            <p:cNvSpPr/>
            <p:nvPr/>
          </p:nvSpPr>
          <p:spPr>
            <a:xfrm>
              <a:off x="4982" y="1816"/>
              <a:ext cx="10" cy="6"/>
            </a:xfrm>
            <a:custGeom>
              <a:rect b="b" l="l" r="r" t="t"/>
              <a:pathLst>
                <a:path extrusionOk="0" h="8" w="16">
                  <a:moveTo>
                    <a:pt x="16" y="2"/>
                  </a:moveTo>
                  <a:cubicBezTo>
                    <a:pt x="11" y="8"/>
                    <a:pt x="6" y="6"/>
                    <a:pt x="0" y="3"/>
                  </a:cubicBezTo>
                  <a:cubicBezTo>
                    <a:pt x="5" y="1"/>
                    <a:pt x="10" y="0"/>
                    <a:pt x="16" y="2"/>
                  </a:cubicBezTo>
                  <a:close/>
                </a:path>
              </a:pathLst>
            </a:custGeom>
            <a:solidFill>
              <a:srgbClr val="94817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9"/>
            <p:cNvSpPr/>
            <p:nvPr/>
          </p:nvSpPr>
          <p:spPr>
            <a:xfrm>
              <a:off x="4664" y="2048"/>
              <a:ext cx="7" cy="6"/>
            </a:xfrm>
            <a:custGeom>
              <a:rect b="b" l="l" r="r" t="t"/>
              <a:pathLst>
                <a:path extrusionOk="0" h="8" w="12">
                  <a:moveTo>
                    <a:pt x="0" y="2"/>
                  </a:moveTo>
                  <a:cubicBezTo>
                    <a:pt x="6" y="0"/>
                    <a:pt x="10" y="2"/>
                    <a:pt x="12" y="8"/>
                  </a:cubicBezTo>
                  <a:cubicBezTo>
                    <a:pt x="7" y="8"/>
                    <a:pt x="4" y="4"/>
                    <a:pt x="0" y="2"/>
                  </a:cubicBezTo>
                  <a:close/>
                </a:path>
              </a:pathLst>
            </a:custGeom>
            <a:solidFill>
              <a:srgbClr val="A087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9"/>
            <p:cNvSpPr/>
            <p:nvPr/>
          </p:nvSpPr>
          <p:spPr>
            <a:xfrm>
              <a:off x="4459" y="2143"/>
              <a:ext cx="6" cy="9"/>
            </a:xfrm>
            <a:custGeom>
              <a:rect b="b" l="l" r="r" t="t"/>
              <a:pathLst>
                <a:path extrusionOk="0" h="14" w="9">
                  <a:moveTo>
                    <a:pt x="2" y="14"/>
                  </a:moveTo>
                  <a:cubicBezTo>
                    <a:pt x="0" y="13"/>
                    <a:pt x="0" y="12"/>
                    <a:pt x="0" y="11"/>
                  </a:cubicBezTo>
                  <a:cubicBezTo>
                    <a:pt x="6" y="9"/>
                    <a:pt x="1" y="2"/>
                    <a:pt x="5" y="0"/>
                  </a:cubicBezTo>
                  <a:cubicBezTo>
                    <a:pt x="4" y="4"/>
                    <a:pt x="9" y="11"/>
                    <a:pt x="2" y="14"/>
                  </a:cubicBezTo>
                  <a:close/>
                </a:path>
              </a:pathLst>
            </a:custGeom>
            <a:solidFill>
              <a:srgbClr val="D6B6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9"/>
            <p:cNvSpPr/>
            <p:nvPr/>
          </p:nvSpPr>
          <p:spPr>
            <a:xfrm>
              <a:off x="5014" y="1918"/>
              <a:ext cx="4" cy="10"/>
            </a:xfrm>
            <a:custGeom>
              <a:rect b="b" l="l" r="r" t="t"/>
              <a:pathLst>
                <a:path extrusionOk="0" h="16" w="6">
                  <a:moveTo>
                    <a:pt x="4" y="16"/>
                  </a:moveTo>
                  <a:cubicBezTo>
                    <a:pt x="0" y="11"/>
                    <a:pt x="4" y="6"/>
                    <a:pt x="3" y="0"/>
                  </a:cubicBezTo>
                  <a:cubicBezTo>
                    <a:pt x="4" y="1"/>
                    <a:pt x="5" y="1"/>
                    <a:pt x="6" y="2"/>
                  </a:cubicBezTo>
                  <a:cubicBezTo>
                    <a:pt x="5" y="7"/>
                    <a:pt x="5" y="11"/>
                    <a:pt x="4" y="16"/>
                  </a:cubicBezTo>
                  <a:close/>
                </a:path>
              </a:pathLst>
            </a:custGeom>
            <a:solidFill>
              <a:srgbClr val="5B59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9"/>
            <p:cNvSpPr/>
            <p:nvPr/>
          </p:nvSpPr>
          <p:spPr>
            <a:xfrm>
              <a:off x="4464" y="1961"/>
              <a:ext cx="3" cy="12"/>
            </a:xfrm>
            <a:custGeom>
              <a:rect b="b" l="l" r="r" t="t"/>
              <a:pathLst>
                <a:path extrusionOk="0" h="19" w="5">
                  <a:moveTo>
                    <a:pt x="2" y="19"/>
                  </a:moveTo>
                  <a:cubicBezTo>
                    <a:pt x="2" y="12"/>
                    <a:pt x="0" y="6"/>
                    <a:pt x="3" y="0"/>
                  </a:cubicBezTo>
                  <a:cubicBezTo>
                    <a:pt x="3" y="6"/>
                    <a:pt x="5" y="13"/>
                    <a:pt x="2" y="19"/>
                  </a:cubicBezTo>
                  <a:close/>
                </a:path>
              </a:pathLst>
            </a:custGeom>
            <a:solidFill>
              <a:srgbClr val="D4BE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9"/>
            <p:cNvSpPr/>
            <p:nvPr/>
          </p:nvSpPr>
          <p:spPr>
            <a:xfrm>
              <a:off x="4571" y="1826"/>
              <a:ext cx="122" cy="168"/>
            </a:xfrm>
            <a:custGeom>
              <a:rect b="b" l="l" r="r" t="t"/>
              <a:pathLst>
                <a:path extrusionOk="0" h="258" w="187">
                  <a:moveTo>
                    <a:pt x="131" y="88"/>
                  </a:moveTo>
                  <a:cubicBezTo>
                    <a:pt x="134" y="89"/>
                    <a:pt x="134" y="92"/>
                    <a:pt x="133" y="94"/>
                  </a:cubicBezTo>
                  <a:cubicBezTo>
                    <a:pt x="129" y="105"/>
                    <a:pt x="135" y="115"/>
                    <a:pt x="138" y="124"/>
                  </a:cubicBezTo>
                  <a:cubicBezTo>
                    <a:pt x="140" y="128"/>
                    <a:pt x="142" y="132"/>
                    <a:pt x="147" y="133"/>
                  </a:cubicBezTo>
                  <a:cubicBezTo>
                    <a:pt x="150" y="134"/>
                    <a:pt x="154" y="138"/>
                    <a:pt x="153" y="141"/>
                  </a:cubicBezTo>
                  <a:cubicBezTo>
                    <a:pt x="153" y="147"/>
                    <a:pt x="157" y="152"/>
                    <a:pt x="156" y="158"/>
                  </a:cubicBezTo>
                  <a:cubicBezTo>
                    <a:pt x="153" y="168"/>
                    <a:pt x="157" y="176"/>
                    <a:pt x="163" y="182"/>
                  </a:cubicBezTo>
                  <a:cubicBezTo>
                    <a:pt x="168" y="188"/>
                    <a:pt x="169" y="196"/>
                    <a:pt x="176" y="200"/>
                  </a:cubicBezTo>
                  <a:cubicBezTo>
                    <a:pt x="186" y="206"/>
                    <a:pt x="187" y="212"/>
                    <a:pt x="180" y="220"/>
                  </a:cubicBezTo>
                  <a:cubicBezTo>
                    <a:pt x="178" y="223"/>
                    <a:pt x="177" y="226"/>
                    <a:pt x="176" y="229"/>
                  </a:cubicBezTo>
                  <a:cubicBezTo>
                    <a:pt x="173" y="238"/>
                    <a:pt x="173" y="247"/>
                    <a:pt x="169" y="256"/>
                  </a:cubicBezTo>
                  <a:cubicBezTo>
                    <a:pt x="163" y="258"/>
                    <a:pt x="160" y="254"/>
                    <a:pt x="161" y="248"/>
                  </a:cubicBezTo>
                  <a:cubicBezTo>
                    <a:pt x="162" y="241"/>
                    <a:pt x="159" y="238"/>
                    <a:pt x="153" y="236"/>
                  </a:cubicBezTo>
                  <a:cubicBezTo>
                    <a:pt x="150" y="234"/>
                    <a:pt x="148" y="232"/>
                    <a:pt x="146" y="230"/>
                  </a:cubicBezTo>
                  <a:cubicBezTo>
                    <a:pt x="140" y="224"/>
                    <a:pt x="134" y="224"/>
                    <a:pt x="128" y="230"/>
                  </a:cubicBezTo>
                  <a:cubicBezTo>
                    <a:pt x="124" y="232"/>
                    <a:pt x="121" y="235"/>
                    <a:pt x="118" y="239"/>
                  </a:cubicBezTo>
                  <a:cubicBezTo>
                    <a:pt x="116" y="243"/>
                    <a:pt x="114" y="248"/>
                    <a:pt x="107" y="244"/>
                  </a:cubicBezTo>
                  <a:cubicBezTo>
                    <a:pt x="104" y="242"/>
                    <a:pt x="102" y="250"/>
                    <a:pt x="97" y="250"/>
                  </a:cubicBezTo>
                  <a:cubicBezTo>
                    <a:pt x="87" y="245"/>
                    <a:pt x="76" y="252"/>
                    <a:pt x="65" y="250"/>
                  </a:cubicBezTo>
                  <a:cubicBezTo>
                    <a:pt x="59" y="248"/>
                    <a:pt x="58" y="245"/>
                    <a:pt x="61" y="240"/>
                  </a:cubicBezTo>
                  <a:cubicBezTo>
                    <a:pt x="65" y="234"/>
                    <a:pt x="67" y="229"/>
                    <a:pt x="73" y="224"/>
                  </a:cubicBezTo>
                  <a:cubicBezTo>
                    <a:pt x="77" y="221"/>
                    <a:pt x="77" y="214"/>
                    <a:pt x="77" y="209"/>
                  </a:cubicBezTo>
                  <a:cubicBezTo>
                    <a:pt x="77" y="199"/>
                    <a:pt x="78" y="189"/>
                    <a:pt x="80" y="179"/>
                  </a:cubicBezTo>
                  <a:cubicBezTo>
                    <a:pt x="81" y="173"/>
                    <a:pt x="80" y="169"/>
                    <a:pt x="73" y="168"/>
                  </a:cubicBezTo>
                  <a:cubicBezTo>
                    <a:pt x="63" y="167"/>
                    <a:pt x="63" y="157"/>
                    <a:pt x="62" y="151"/>
                  </a:cubicBezTo>
                  <a:cubicBezTo>
                    <a:pt x="60" y="144"/>
                    <a:pt x="56" y="139"/>
                    <a:pt x="52" y="133"/>
                  </a:cubicBezTo>
                  <a:cubicBezTo>
                    <a:pt x="48" y="129"/>
                    <a:pt x="47" y="126"/>
                    <a:pt x="49" y="120"/>
                  </a:cubicBezTo>
                  <a:cubicBezTo>
                    <a:pt x="52" y="113"/>
                    <a:pt x="50" y="106"/>
                    <a:pt x="52" y="98"/>
                  </a:cubicBezTo>
                  <a:cubicBezTo>
                    <a:pt x="53" y="91"/>
                    <a:pt x="46" y="91"/>
                    <a:pt x="42" y="89"/>
                  </a:cubicBezTo>
                  <a:cubicBezTo>
                    <a:pt x="41" y="87"/>
                    <a:pt x="40" y="85"/>
                    <a:pt x="40" y="83"/>
                  </a:cubicBezTo>
                  <a:cubicBezTo>
                    <a:pt x="42" y="79"/>
                    <a:pt x="42" y="74"/>
                    <a:pt x="42" y="69"/>
                  </a:cubicBezTo>
                  <a:cubicBezTo>
                    <a:pt x="42" y="56"/>
                    <a:pt x="39" y="54"/>
                    <a:pt x="25" y="59"/>
                  </a:cubicBezTo>
                  <a:cubicBezTo>
                    <a:pt x="18" y="63"/>
                    <a:pt x="11" y="66"/>
                    <a:pt x="3" y="68"/>
                  </a:cubicBezTo>
                  <a:cubicBezTo>
                    <a:pt x="0" y="61"/>
                    <a:pt x="3" y="54"/>
                    <a:pt x="6" y="48"/>
                  </a:cubicBezTo>
                  <a:cubicBezTo>
                    <a:pt x="10" y="39"/>
                    <a:pt x="17" y="33"/>
                    <a:pt x="26" y="28"/>
                  </a:cubicBezTo>
                  <a:cubicBezTo>
                    <a:pt x="40" y="19"/>
                    <a:pt x="54" y="12"/>
                    <a:pt x="68" y="4"/>
                  </a:cubicBezTo>
                  <a:cubicBezTo>
                    <a:pt x="72" y="2"/>
                    <a:pt x="75" y="0"/>
                    <a:pt x="79" y="3"/>
                  </a:cubicBezTo>
                  <a:cubicBezTo>
                    <a:pt x="83" y="5"/>
                    <a:pt x="86" y="5"/>
                    <a:pt x="90" y="4"/>
                  </a:cubicBezTo>
                  <a:cubicBezTo>
                    <a:pt x="101" y="3"/>
                    <a:pt x="104" y="6"/>
                    <a:pt x="105" y="17"/>
                  </a:cubicBezTo>
                  <a:cubicBezTo>
                    <a:pt x="105" y="19"/>
                    <a:pt x="106" y="21"/>
                    <a:pt x="106" y="23"/>
                  </a:cubicBezTo>
                  <a:cubicBezTo>
                    <a:pt x="107" y="30"/>
                    <a:pt x="108" y="37"/>
                    <a:pt x="112" y="42"/>
                  </a:cubicBezTo>
                  <a:cubicBezTo>
                    <a:pt x="115" y="46"/>
                    <a:pt x="115" y="50"/>
                    <a:pt x="116" y="54"/>
                  </a:cubicBezTo>
                  <a:cubicBezTo>
                    <a:pt x="118" y="67"/>
                    <a:pt x="121" y="79"/>
                    <a:pt x="131" y="88"/>
                  </a:cubicBezTo>
                  <a:close/>
                </a:path>
              </a:pathLst>
            </a:custGeom>
            <a:solidFill>
              <a:srgbClr val="F7E7D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9"/>
            <p:cNvSpPr/>
            <p:nvPr/>
          </p:nvSpPr>
          <p:spPr>
            <a:xfrm>
              <a:off x="4748" y="1866"/>
              <a:ext cx="119" cy="145"/>
            </a:xfrm>
            <a:custGeom>
              <a:rect b="b" l="l" r="r" t="t"/>
              <a:pathLst>
                <a:path extrusionOk="0" h="223" w="182">
                  <a:moveTo>
                    <a:pt x="109" y="223"/>
                  </a:moveTo>
                  <a:cubicBezTo>
                    <a:pt x="105" y="218"/>
                    <a:pt x="110" y="213"/>
                    <a:pt x="108" y="207"/>
                  </a:cubicBezTo>
                  <a:cubicBezTo>
                    <a:pt x="104" y="192"/>
                    <a:pt x="108" y="178"/>
                    <a:pt x="114" y="165"/>
                  </a:cubicBezTo>
                  <a:cubicBezTo>
                    <a:pt x="114" y="164"/>
                    <a:pt x="114" y="163"/>
                    <a:pt x="112" y="162"/>
                  </a:cubicBezTo>
                  <a:cubicBezTo>
                    <a:pt x="102" y="179"/>
                    <a:pt x="104" y="199"/>
                    <a:pt x="97" y="216"/>
                  </a:cubicBezTo>
                  <a:cubicBezTo>
                    <a:pt x="92" y="217"/>
                    <a:pt x="90" y="213"/>
                    <a:pt x="88" y="210"/>
                  </a:cubicBezTo>
                  <a:cubicBezTo>
                    <a:pt x="84" y="203"/>
                    <a:pt x="78" y="199"/>
                    <a:pt x="70" y="198"/>
                  </a:cubicBezTo>
                  <a:cubicBezTo>
                    <a:pt x="60" y="198"/>
                    <a:pt x="53" y="193"/>
                    <a:pt x="45" y="188"/>
                  </a:cubicBezTo>
                  <a:cubicBezTo>
                    <a:pt x="41" y="185"/>
                    <a:pt x="39" y="185"/>
                    <a:pt x="37" y="189"/>
                  </a:cubicBezTo>
                  <a:cubicBezTo>
                    <a:pt x="34" y="194"/>
                    <a:pt x="29" y="197"/>
                    <a:pt x="23" y="195"/>
                  </a:cubicBezTo>
                  <a:cubicBezTo>
                    <a:pt x="20" y="194"/>
                    <a:pt x="18" y="195"/>
                    <a:pt x="16" y="197"/>
                  </a:cubicBezTo>
                  <a:cubicBezTo>
                    <a:pt x="12" y="200"/>
                    <a:pt x="8" y="201"/>
                    <a:pt x="4" y="199"/>
                  </a:cubicBezTo>
                  <a:cubicBezTo>
                    <a:pt x="0" y="196"/>
                    <a:pt x="4" y="192"/>
                    <a:pt x="4" y="188"/>
                  </a:cubicBezTo>
                  <a:cubicBezTo>
                    <a:pt x="5" y="187"/>
                    <a:pt x="5" y="186"/>
                    <a:pt x="6" y="185"/>
                  </a:cubicBezTo>
                  <a:cubicBezTo>
                    <a:pt x="10" y="183"/>
                    <a:pt x="15" y="183"/>
                    <a:pt x="19" y="183"/>
                  </a:cubicBezTo>
                  <a:cubicBezTo>
                    <a:pt x="27" y="183"/>
                    <a:pt x="33" y="180"/>
                    <a:pt x="36" y="173"/>
                  </a:cubicBezTo>
                  <a:cubicBezTo>
                    <a:pt x="42" y="160"/>
                    <a:pt x="53" y="151"/>
                    <a:pt x="61" y="140"/>
                  </a:cubicBezTo>
                  <a:cubicBezTo>
                    <a:pt x="67" y="132"/>
                    <a:pt x="72" y="125"/>
                    <a:pt x="74" y="116"/>
                  </a:cubicBezTo>
                  <a:cubicBezTo>
                    <a:pt x="76" y="107"/>
                    <a:pt x="75" y="97"/>
                    <a:pt x="83" y="89"/>
                  </a:cubicBezTo>
                  <a:cubicBezTo>
                    <a:pt x="85" y="88"/>
                    <a:pt x="86" y="87"/>
                    <a:pt x="86" y="84"/>
                  </a:cubicBezTo>
                  <a:cubicBezTo>
                    <a:pt x="89" y="82"/>
                    <a:pt x="91" y="85"/>
                    <a:pt x="92" y="86"/>
                  </a:cubicBezTo>
                  <a:cubicBezTo>
                    <a:pt x="97" y="92"/>
                    <a:pt x="100" y="91"/>
                    <a:pt x="104" y="86"/>
                  </a:cubicBezTo>
                  <a:cubicBezTo>
                    <a:pt x="105" y="83"/>
                    <a:pt x="108" y="82"/>
                    <a:pt x="110" y="80"/>
                  </a:cubicBezTo>
                  <a:cubicBezTo>
                    <a:pt x="117" y="69"/>
                    <a:pt x="120" y="56"/>
                    <a:pt x="120" y="43"/>
                  </a:cubicBezTo>
                  <a:cubicBezTo>
                    <a:pt x="121" y="31"/>
                    <a:pt x="125" y="20"/>
                    <a:pt x="131" y="9"/>
                  </a:cubicBezTo>
                  <a:cubicBezTo>
                    <a:pt x="134" y="5"/>
                    <a:pt x="135" y="7"/>
                    <a:pt x="135" y="11"/>
                  </a:cubicBezTo>
                  <a:cubicBezTo>
                    <a:pt x="135" y="14"/>
                    <a:pt x="134" y="17"/>
                    <a:pt x="138" y="17"/>
                  </a:cubicBezTo>
                  <a:cubicBezTo>
                    <a:pt x="142" y="18"/>
                    <a:pt x="142" y="14"/>
                    <a:pt x="143" y="11"/>
                  </a:cubicBezTo>
                  <a:cubicBezTo>
                    <a:pt x="146" y="0"/>
                    <a:pt x="147" y="1"/>
                    <a:pt x="158" y="5"/>
                  </a:cubicBezTo>
                  <a:cubicBezTo>
                    <a:pt x="169" y="11"/>
                    <a:pt x="169" y="22"/>
                    <a:pt x="174" y="30"/>
                  </a:cubicBezTo>
                  <a:cubicBezTo>
                    <a:pt x="176" y="33"/>
                    <a:pt x="176" y="36"/>
                    <a:pt x="179" y="38"/>
                  </a:cubicBezTo>
                  <a:cubicBezTo>
                    <a:pt x="182" y="42"/>
                    <a:pt x="180" y="44"/>
                    <a:pt x="178" y="46"/>
                  </a:cubicBezTo>
                  <a:cubicBezTo>
                    <a:pt x="169" y="52"/>
                    <a:pt x="164" y="58"/>
                    <a:pt x="162" y="69"/>
                  </a:cubicBezTo>
                  <a:cubicBezTo>
                    <a:pt x="161" y="76"/>
                    <a:pt x="157" y="82"/>
                    <a:pt x="149" y="86"/>
                  </a:cubicBezTo>
                  <a:cubicBezTo>
                    <a:pt x="141" y="90"/>
                    <a:pt x="138" y="98"/>
                    <a:pt x="134" y="106"/>
                  </a:cubicBezTo>
                  <a:cubicBezTo>
                    <a:pt x="125" y="119"/>
                    <a:pt x="124" y="134"/>
                    <a:pt x="123" y="149"/>
                  </a:cubicBezTo>
                  <a:cubicBezTo>
                    <a:pt x="123" y="153"/>
                    <a:pt x="122" y="157"/>
                    <a:pt x="126" y="158"/>
                  </a:cubicBezTo>
                  <a:cubicBezTo>
                    <a:pt x="130" y="160"/>
                    <a:pt x="132" y="156"/>
                    <a:pt x="134" y="154"/>
                  </a:cubicBezTo>
                  <a:cubicBezTo>
                    <a:pt x="136" y="153"/>
                    <a:pt x="137" y="151"/>
                    <a:pt x="139" y="150"/>
                  </a:cubicBezTo>
                  <a:cubicBezTo>
                    <a:pt x="141" y="149"/>
                    <a:pt x="142" y="145"/>
                    <a:pt x="145" y="147"/>
                  </a:cubicBezTo>
                  <a:cubicBezTo>
                    <a:pt x="147" y="149"/>
                    <a:pt x="146" y="152"/>
                    <a:pt x="145" y="155"/>
                  </a:cubicBezTo>
                  <a:cubicBezTo>
                    <a:pt x="144" y="159"/>
                    <a:pt x="141" y="161"/>
                    <a:pt x="138" y="164"/>
                  </a:cubicBezTo>
                  <a:cubicBezTo>
                    <a:pt x="131" y="168"/>
                    <a:pt x="125" y="172"/>
                    <a:pt x="121" y="179"/>
                  </a:cubicBezTo>
                  <a:cubicBezTo>
                    <a:pt x="118" y="186"/>
                    <a:pt x="114" y="190"/>
                    <a:pt x="117" y="199"/>
                  </a:cubicBezTo>
                  <a:cubicBezTo>
                    <a:pt x="119" y="206"/>
                    <a:pt x="116" y="217"/>
                    <a:pt x="109" y="223"/>
                  </a:cubicBezTo>
                  <a:close/>
                </a:path>
              </a:pathLst>
            </a:custGeom>
            <a:solidFill>
              <a:srgbClr val="F3E9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9"/>
            <p:cNvSpPr/>
            <p:nvPr/>
          </p:nvSpPr>
          <p:spPr>
            <a:xfrm>
              <a:off x="4706" y="1917"/>
              <a:ext cx="96" cy="76"/>
            </a:xfrm>
            <a:custGeom>
              <a:rect b="b" l="l" r="r" t="t"/>
              <a:pathLst>
                <a:path extrusionOk="0" h="117" w="147">
                  <a:moveTo>
                    <a:pt x="147" y="11"/>
                  </a:moveTo>
                  <a:cubicBezTo>
                    <a:pt x="144" y="20"/>
                    <a:pt x="141" y="29"/>
                    <a:pt x="140" y="38"/>
                  </a:cubicBezTo>
                  <a:cubicBezTo>
                    <a:pt x="138" y="49"/>
                    <a:pt x="131" y="57"/>
                    <a:pt x="125" y="66"/>
                  </a:cubicBezTo>
                  <a:cubicBezTo>
                    <a:pt x="118" y="74"/>
                    <a:pt x="108" y="82"/>
                    <a:pt x="104" y="92"/>
                  </a:cubicBezTo>
                  <a:cubicBezTo>
                    <a:pt x="99" y="106"/>
                    <a:pt x="89" y="108"/>
                    <a:pt x="76" y="108"/>
                  </a:cubicBezTo>
                  <a:cubicBezTo>
                    <a:pt x="74" y="108"/>
                    <a:pt x="72" y="108"/>
                    <a:pt x="70" y="108"/>
                  </a:cubicBezTo>
                  <a:cubicBezTo>
                    <a:pt x="67" y="112"/>
                    <a:pt x="66" y="117"/>
                    <a:pt x="60" y="117"/>
                  </a:cubicBezTo>
                  <a:cubicBezTo>
                    <a:pt x="52" y="103"/>
                    <a:pt x="41" y="99"/>
                    <a:pt x="25" y="98"/>
                  </a:cubicBezTo>
                  <a:cubicBezTo>
                    <a:pt x="15" y="97"/>
                    <a:pt x="4" y="90"/>
                    <a:pt x="0" y="79"/>
                  </a:cubicBezTo>
                  <a:cubicBezTo>
                    <a:pt x="7" y="78"/>
                    <a:pt x="13" y="82"/>
                    <a:pt x="20" y="82"/>
                  </a:cubicBezTo>
                  <a:cubicBezTo>
                    <a:pt x="24" y="82"/>
                    <a:pt x="27" y="84"/>
                    <a:pt x="29" y="78"/>
                  </a:cubicBezTo>
                  <a:cubicBezTo>
                    <a:pt x="31" y="71"/>
                    <a:pt x="40" y="76"/>
                    <a:pt x="44" y="71"/>
                  </a:cubicBezTo>
                  <a:cubicBezTo>
                    <a:pt x="37" y="62"/>
                    <a:pt x="28" y="56"/>
                    <a:pt x="17" y="54"/>
                  </a:cubicBezTo>
                  <a:cubicBezTo>
                    <a:pt x="12" y="52"/>
                    <a:pt x="9" y="47"/>
                    <a:pt x="5" y="43"/>
                  </a:cubicBezTo>
                  <a:cubicBezTo>
                    <a:pt x="4" y="42"/>
                    <a:pt x="4" y="41"/>
                    <a:pt x="5" y="40"/>
                  </a:cubicBezTo>
                  <a:cubicBezTo>
                    <a:pt x="11" y="38"/>
                    <a:pt x="10" y="29"/>
                    <a:pt x="17" y="27"/>
                  </a:cubicBezTo>
                  <a:cubicBezTo>
                    <a:pt x="18" y="27"/>
                    <a:pt x="20" y="25"/>
                    <a:pt x="20" y="23"/>
                  </a:cubicBezTo>
                  <a:cubicBezTo>
                    <a:pt x="22" y="21"/>
                    <a:pt x="20" y="16"/>
                    <a:pt x="25" y="17"/>
                  </a:cubicBezTo>
                  <a:cubicBezTo>
                    <a:pt x="33" y="18"/>
                    <a:pt x="41" y="15"/>
                    <a:pt x="49" y="19"/>
                  </a:cubicBezTo>
                  <a:cubicBezTo>
                    <a:pt x="54" y="21"/>
                    <a:pt x="48" y="28"/>
                    <a:pt x="52" y="29"/>
                  </a:cubicBezTo>
                  <a:cubicBezTo>
                    <a:pt x="55" y="31"/>
                    <a:pt x="61" y="26"/>
                    <a:pt x="63" y="31"/>
                  </a:cubicBezTo>
                  <a:cubicBezTo>
                    <a:pt x="69" y="48"/>
                    <a:pt x="83" y="37"/>
                    <a:pt x="93" y="40"/>
                  </a:cubicBezTo>
                  <a:cubicBezTo>
                    <a:pt x="102" y="43"/>
                    <a:pt x="106" y="35"/>
                    <a:pt x="110" y="29"/>
                  </a:cubicBezTo>
                  <a:cubicBezTo>
                    <a:pt x="113" y="25"/>
                    <a:pt x="108" y="20"/>
                    <a:pt x="105" y="16"/>
                  </a:cubicBezTo>
                  <a:cubicBezTo>
                    <a:pt x="103" y="14"/>
                    <a:pt x="101" y="13"/>
                    <a:pt x="99" y="10"/>
                  </a:cubicBezTo>
                  <a:cubicBezTo>
                    <a:pt x="102" y="9"/>
                    <a:pt x="105" y="10"/>
                    <a:pt x="108" y="10"/>
                  </a:cubicBezTo>
                  <a:cubicBezTo>
                    <a:pt x="118" y="12"/>
                    <a:pt x="126" y="13"/>
                    <a:pt x="135" y="5"/>
                  </a:cubicBezTo>
                  <a:cubicBezTo>
                    <a:pt x="141" y="0"/>
                    <a:pt x="144" y="7"/>
                    <a:pt x="147" y="11"/>
                  </a:cubicBezTo>
                  <a:close/>
                </a:path>
              </a:pathLst>
            </a:custGeom>
            <a:solidFill>
              <a:srgbClr val="28272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9"/>
            <p:cNvSpPr/>
            <p:nvPr/>
          </p:nvSpPr>
          <p:spPr>
            <a:xfrm>
              <a:off x="4503" y="1809"/>
              <a:ext cx="140" cy="52"/>
            </a:xfrm>
            <a:custGeom>
              <a:rect b="b" l="l" r="r" t="t"/>
              <a:pathLst>
                <a:path extrusionOk="0" h="80" w="214">
                  <a:moveTo>
                    <a:pt x="159" y="21"/>
                  </a:moveTo>
                  <a:cubicBezTo>
                    <a:pt x="166" y="20"/>
                    <a:pt x="173" y="17"/>
                    <a:pt x="180" y="13"/>
                  </a:cubicBezTo>
                  <a:cubicBezTo>
                    <a:pt x="188" y="7"/>
                    <a:pt x="195" y="9"/>
                    <a:pt x="203" y="17"/>
                  </a:cubicBezTo>
                  <a:cubicBezTo>
                    <a:pt x="208" y="22"/>
                    <a:pt x="208" y="22"/>
                    <a:pt x="210" y="19"/>
                  </a:cubicBezTo>
                  <a:cubicBezTo>
                    <a:pt x="214" y="21"/>
                    <a:pt x="214" y="24"/>
                    <a:pt x="214" y="28"/>
                  </a:cubicBezTo>
                  <a:cubicBezTo>
                    <a:pt x="210" y="34"/>
                    <a:pt x="207" y="30"/>
                    <a:pt x="203" y="27"/>
                  </a:cubicBezTo>
                  <a:cubicBezTo>
                    <a:pt x="189" y="16"/>
                    <a:pt x="188" y="15"/>
                    <a:pt x="172" y="25"/>
                  </a:cubicBezTo>
                  <a:cubicBezTo>
                    <a:pt x="160" y="33"/>
                    <a:pt x="148" y="40"/>
                    <a:pt x="134" y="43"/>
                  </a:cubicBezTo>
                  <a:cubicBezTo>
                    <a:pt x="129" y="45"/>
                    <a:pt x="124" y="47"/>
                    <a:pt x="121" y="51"/>
                  </a:cubicBezTo>
                  <a:cubicBezTo>
                    <a:pt x="114" y="58"/>
                    <a:pt x="106" y="65"/>
                    <a:pt x="95" y="67"/>
                  </a:cubicBezTo>
                  <a:cubicBezTo>
                    <a:pt x="92" y="68"/>
                    <a:pt x="90" y="70"/>
                    <a:pt x="89" y="73"/>
                  </a:cubicBezTo>
                  <a:cubicBezTo>
                    <a:pt x="85" y="79"/>
                    <a:pt x="80" y="80"/>
                    <a:pt x="75" y="75"/>
                  </a:cubicBezTo>
                  <a:cubicBezTo>
                    <a:pt x="66" y="67"/>
                    <a:pt x="54" y="65"/>
                    <a:pt x="43" y="60"/>
                  </a:cubicBezTo>
                  <a:cubicBezTo>
                    <a:pt x="34" y="57"/>
                    <a:pt x="24" y="61"/>
                    <a:pt x="15" y="60"/>
                  </a:cubicBezTo>
                  <a:cubicBezTo>
                    <a:pt x="8" y="60"/>
                    <a:pt x="1" y="60"/>
                    <a:pt x="0" y="51"/>
                  </a:cubicBezTo>
                  <a:cubicBezTo>
                    <a:pt x="4" y="48"/>
                    <a:pt x="9" y="49"/>
                    <a:pt x="14" y="48"/>
                  </a:cubicBezTo>
                  <a:cubicBezTo>
                    <a:pt x="30" y="48"/>
                    <a:pt x="47" y="47"/>
                    <a:pt x="60" y="59"/>
                  </a:cubicBezTo>
                  <a:cubicBezTo>
                    <a:pt x="63" y="61"/>
                    <a:pt x="66" y="62"/>
                    <a:pt x="69" y="61"/>
                  </a:cubicBezTo>
                  <a:cubicBezTo>
                    <a:pt x="74" y="61"/>
                    <a:pt x="77" y="60"/>
                    <a:pt x="74" y="54"/>
                  </a:cubicBezTo>
                  <a:cubicBezTo>
                    <a:pt x="72" y="51"/>
                    <a:pt x="71" y="48"/>
                    <a:pt x="72" y="45"/>
                  </a:cubicBezTo>
                  <a:cubicBezTo>
                    <a:pt x="74" y="36"/>
                    <a:pt x="69" y="34"/>
                    <a:pt x="63" y="31"/>
                  </a:cubicBezTo>
                  <a:cubicBezTo>
                    <a:pt x="62" y="31"/>
                    <a:pt x="63" y="31"/>
                    <a:pt x="62" y="31"/>
                  </a:cubicBezTo>
                  <a:cubicBezTo>
                    <a:pt x="58" y="28"/>
                    <a:pt x="51" y="29"/>
                    <a:pt x="51" y="22"/>
                  </a:cubicBezTo>
                  <a:cubicBezTo>
                    <a:pt x="51" y="15"/>
                    <a:pt x="57" y="9"/>
                    <a:pt x="64" y="6"/>
                  </a:cubicBezTo>
                  <a:cubicBezTo>
                    <a:pt x="65" y="6"/>
                    <a:pt x="65" y="5"/>
                    <a:pt x="66" y="5"/>
                  </a:cubicBezTo>
                  <a:cubicBezTo>
                    <a:pt x="77" y="1"/>
                    <a:pt x="88" y="4"/>
                    <a:pt x="99" y="2"/>
                  </a:cubicBezTo>
                  <a:cubicBezTo>
                    <a:pt x="108" y="0"/>
                    <a:pt x="115" y="6"/>
                    <a:pt x="123" y="8"/>
                  </a:cubicBezTo>
                  <a:cubicBezTo>
                    <a:pt x="125" y="9"/>
                    <a:pt x="125" y="13"/>
                    <a:pt x="123" y="16"/>
                  </a:cubicBezTo>
                  <a:cubicBezTo>
                    <a:pt x="119" y="20"/>
                    <a:pt x="117" y="26"/>
                    <a:pt x="111" y="29"/>
                  </a:cubicBezTo>
                  <a:cubicBezTo>
                    <a:pt x="110" y="30"/>
                    <a:pt x="108" y="31"/>
                    <a:pt x="109" y="33"/>
                  </a:cubicBezTo>
                  <a:cubicBezTo>
                    <a:pt x="110" y="35"/>
                    <a:pt x="112" y="35"/>
                    <a:pt x="113" y="35"/>
                  </a:cubicBezTo>
                  <a:cubicBezTo>
                    <a:pt x="117" y="35"/>
                    <a:pt x="120" y="36"/>
                    <a:pt x="123" y="35"/>
                  </a:cubicBezTo>
                  <a:cubicBezTo>
                    <a:pt x="132" y="32"/>
                    <a:pt x="141" y="28"/>
                    <a:pt x="150" y="28"/>
                  </a:cubicBezTo>
                  <a:cubicBezTo>
                    <a:pt x="154" y="27"/>
                    <a:pt x="157" y="25"/>
                    <a:pt x="159" y="21"/>
                  </a:cubicBezTo>
                  <a:close/>
                </a:path>
              </a:pathLst>
            </a:custGeom>
            <a:solidFill>
              <a:srgbClr val="E3D3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9"/>
            <p:cNvSpPr/>
            <p:nvPr/>
          </p:nvSpPr>
          <p:spPr>
            <a:xfrm>
              <a:off x="4494" y="1818"/>
              <a:ext cx="149" cy="59"/>
            </a:xfrm>
            <a:custGeom>
              <a:rect b="b" l="l" r="r" t="t"/>
              <a:pathLst>
                <a:path extrusionOk="0" h="91" w="230">
                  <a:moveTo>
                    <a:pt x="15" y="38"/>
                  </a:moveTo>
                  <a:cubicBezTo>
                    <a:pt x="19" y="43"/>
                    <a:pt x="24" y="45"/>
                    <a:pt x="32" y="45"/>
                  </a:cubicBezTo>
                  <a:cubicBezTo>
                    <a:pt x="45" y="45"/>
                    <a:pt x="59" y="41"/>
                    <a:pt x="72" y="51"/>
                  </a:cubicBezTo>
                  <a:cubicBezTo>
                    <a:pt x="78" y="55"/>
                    <a:pt x="88" y="55"/>
                    <a:pt x="94" y="62"/>
                  </a:cubicBezTo>
                  <a:cubicBezTo>
                    <a:pt x="96" y="65"/>
                    <a:pt x="101" y="64"/>
                    <a:pt x="102" y="60"/>
                  </a:cubicBezTo>
                  <a:cubicBezTo>
                    <a:pt x="102" y="51"/>
                    <a:pt x="111" y="51"/>
                    <a:pt x="116" y="50"/>
                  </a:cubicBezTo>
                  <a:cubicBezTo>
                    <a:pt x="121" y="48"/>
                    <a:pt x="124" y="46"/>
                    <a:pt x="128" y="42"/>
                  </a:cubicBezTo>
                  <a:cubicBezTo>
                    <a:pt x="135" y="33"/>
                    <a:pt x="146" y="29"/>
                    <a:pt x="157" y="25"/>
                  </a:cubicBezTo>
                  <a:cubicBezTo>
                    <a:pt x="166" y="23"/>
                    <a:pt x="175" y="18"/>
                    <a:pt x="183" y="13"/>
                  </a:cubicBezTo>
                  <a:cubicBezTo>
                    <a:pt x="189" y="8"/>
                    <a:pt x="196" y="5"/>
                    <a:pt x="203" y="2"/>
                  </a:cubicBezTo>
                  <a:cubicBezTo>
                    <a:pt x="209" y="0"/>
                    <a:pt x="212" y="5"/>
                    <a:pt x="216" y="8"/>
                  </a:cubicBezTo>
                  <a:cubicBezTo>
                    <a:pt x="219" y="12"/>
                    <a:pt x="221" y="18"/>
                    <a:pt x="229" y="15"/>
                  </a:cubicBezTo>
                  <a:cubicBezTo>
                    <a:pt x="229" y="19"/>
                    <a:pt x="229" y="23"/>
                    <a:pt x="229" y="27"/>
                  </a:cubicBezTo>
                  <a:cubicBezTo>
                    <a:pt x="230" y="29"/>
                    <a:pt x="229" y="30"/>
                    <a:pt x="229" y="31"/>
                  </a:cubicBezTo>
                  <a:cubicBezTo>
                    <a:pt x="227" y="33"/>
                    <a:pt x="228" y="37"/>
                    <a:pt x="224" y="37"/>
                  </a:cubicBezTo>
                  <a:cubicBezTo>
                    <a:pt x="223" y="36"/>
                    <a:pt x="223" y="36"/>
                    <a:pt x="223" y="36"/>
                  </a:cubicBezTo>
                  <a:cubicBezTo>
                    <a:pt x="220" y="31"/>
                    <a:pt x="224" y="24"/>
                    <a:pt x="219" y="20"/>
                  </a:cubicBezTo>
                  <a:cubicBezTo>
                    <a:pt x="213" y="16"/>
                    <a:pt x="208" y="21"/>
                    <a:pt x="203" y="21"/>
                  </a:cubicBezTo>
                  <a:cubicBezTo>
                    <a:pt x="202" y="20"/>
                    <a:pt x="201" y="21"/>
                    <a:pt x="201" y="20"/>
                  </a:cubicBezTo>
                  <a:cubicBezTo>
                    <a:pt x="193" y="12"/>
                    <a:pt x="188" y="19"/>
                    <a:pt x="182" y="22"/>
                  </a:cubicBezTo>
                  <a:cubicBezTo>
                    <a:pt x="170" y="28"/>
                    <a:pt x="159" y="35"/>
                    <a:pt x="148" y="42"/>
                  </a:cubicBezTo>
                  <a:cubicBezTo>
                    <a:pt x="139" y="47"/>
                    <a:pt x="132" y="52"/>
                    <a:pt x="128" y="60"/>
                  </a:cubicBezTo>
                  <a:cubicBezTo>
                    <a:pt x="127" y="62"/>
                    <a:pt x="126" y="63"/>
                    <a:pt x="125" y="65"/>
                  </a:cubicBezTo>
                  <a:cubicBezTo>
                    <a:pt x="125" y="70"/>
                    <a:pt x="124" y="75"/>
                    <a:pt x="122" y="80"/>
                  </a:cubicBezTo>
                  <a:cubicBezTo>
                    <a:pt x="124" y="84"/>
                    <a:pt x="123" y="87"/>
                    <a:pt x="119" y="89"/>
                  </a:cubicBezTo>
                  <a:cubicBezTo>
                    <a:pt x="112" y="91"/>
                    <a:pt x="108" y="87"/>
                    <a:pt x="106" y="81"/>
                  </a:cubicBezTo>
                  <a:cubicBezTo>
                    <a:pt x="105" y="77"/>
                    <a:pt x="103" y="75"/>
                    <a:pt x="99" y="74"/>
                  </a:cubicBezTo>
                  <a:cubicBezTo>
                    <a:pt x="94" y="73"/>
                    <a:pt x="90" y="70"/>
                    <a:pt x="87" y="68"/>
                  </a:cubicBezTo>
                  <a:cubicBezTo>
                    <a:pt x="75" y="58"/>
                    <a:pt x="60" y="60"/>
                    <a:pt x="46" y="57"/>
                  </a:cubicBezTo>
                  <a:cubicBezTo>
                    <a:pt x="45" y="57"/>
                    <a:pt x="44" y="58"/>
                    <a:pt x="43" y="58"/>
                  </a:cubicBezTo>
                  <a:cubicBezTo>
                    <a:pt x="39" y="59"/>
                    <a:pt x="39" y="59"/>
                    <a:pt x="42" y="62"/>
                  </a:cubicBezTo>
                  <a:cubicBezTo>
                    <a:pt x="34" y="65"/>
                    <a:pt x="27" y="69"/>
                    <a:pt x="19" y="70"/>
                  </a:cubicBezTo>
                  <a:cubicBezTo>
                    <a:pt x="6" y="69"/>
                    <a:pt x="2" y="66"/>
                    <a:pt x="0" y="56"/>
                  </a:cubicBezTo>
                  <a:cubicBezTo>
                    <a:pt x="4" y="49"/>
                    <a:pt x="1" y="42"/>
                    <a:pt x="1" y="35"/>
                  </a:cubicBezTo>
                  <a:cubicBezTo>
                    <a:pt x="1" y="28"/>
                    <a:pt x="4" y="28"/>
                    <a:pt x="9" y="31"/>
                  </a:cubicBezTo>
                  <a:cubicBezTo>
                    <a:pt x="12" y="33"/>
                    <a:pt x="14" y="35"/>
                    <a:pt x="15" y="38"/>
                  </a:cubicBezTo>
                  <a:close/>
                </a:path>
              </a:pathLst>
            </a:custGeom>
            <a:solidFill>
              <a:srgbClr val="EADC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9"/>
            <p:cNvSpPr/>
            <p:nvPr/>
          </p:nvSpPr>
          <p:spPr>
            <a:xfrm>
              <a:off x="4684" y="1956"/>
              <a:ext cx="64" cy="54"/>
            </a:xfrm>
            <a:custGeom>
              <a:rect b="b" l="l" r="r" t="t"/>
              <a:pathLst>
                <a:path extrusionOk="0" h="82" w="97">
                  <a:moveTo>
                    <a:pt x="34" y="18"/>
                  </a:moveTo>
                  <a:cubicBezTo>
                    <a:pt x="44" y="26"/>
                    <a:pt x="52" y="35"/>
                    <a:pt x="68" y="35"/>
                  </a:cubicBezTo>
                  <a:cubicBezTo>
                    <a:pt x="80" y="35"/>
                    <a:pt x="91" y="43"/>
                    <a:pt x="95" y="56"/>
                  </a:cubicBezTo>
                  <a:cubicBezTo>
                    <a:pt x="97" y="61"/>
                    <a:pt x="92" y="64"/>
                    <a:pt x="90" y="67"/>
                  </a:cubicBezTo>
                  <a:cubicBezTo>
                    <a:pt x="85" y="73"/>
                    <a:pt x="79" y="78"/>
                    <a:pt x="72" y="82"/>
                  </a:cubicBezTo>
                  <a:cubicBezTo>
                    <a:pt x="62" y="81"/>
                    <a:pt x="62" y="81"/>
                    <a:pt x="62" y="71"/>
                  </a:cubicBezTo>
                  <a:cubicBezTo>
                    <a:pt x="61" y="62"/>
                    <a:pt x="52" y="52"/>
                    <a:pt x="43" y="53"/>
                  </a:cubicBezTo>
                  <a:cubicBezTo>
                    <a:pt x="38" y="53"/>
                    <a:pt x="36" y="47"/>
                    <a:pt x="32" y="47"/>
                  </a:cubicBezTo>
                  <a:cubicBezTo>
                    <a:pt x="31" y="48"/>
                    <a:pt x="31" y="48"/>
                    <a:pt x="32" y="49"/>
                  </a:cubicBezTo>
                  <a:cubicBezTo>
                    <a:pt x="33" y="51"/>
                    <a:pt x="38" y="53"/>
                    <a:pt x="35" y="56"/>
                  </a:cubicBezTo>
                  <a:cubicBezTo>
                    <a:pt x="32" y="59"/>
                    <a:pt x="28" y="58"/>
                    <a:pt x="24" y="56"/>
                  </a:cubicBezTo>
                  <a:cubicBezTo>
                    <a:pt x="21" y="53"/>
                    <a:pt x="19" y="49"/>
                    <a:pt x="17" y="46"/>
                  </a:cubicBezTo>
                  <a:cubicBezTo>
                    <a:pt x="14" y="43"/>
                    <a:pt x="11" y="39"/>
                    <a:pt x="15" y="35"/>
                  </a:cubicBezTo>
                  <a:cubicBezTo>
                    <a:pt x="19" y="31"/>
                    <a:pt x="23" y="33"/>
                    <a:pt x="27" y="37"/>
                  </a:cubicBezTo>
                  <a:cubicBezTo>
                    <a:pt x="22" y="31"/>
                    <a:pt x="17" y="31"/>
                    <a:pt x="12" y="33"/>
                  </a:cubicBezTo>
                  <a:cubicBezTo>
                    <a:pt x="5" y="36"/>
                    <a:pt x="3" y="33"/>
                    <a:pt x="0" y="29"/>
                  </a:cubicBezTo>
                  <a:cubicBezTo>
                    <a:pt x="0" y="26"/>
                    <a:pt x="1" y="22"/>
                    <a:pt x="3" y="20"/>
                  </a:cubicBezTo>
                  <a:cubicBezTo>
                    <a:pt x="6" y="18"/>
                    <a:pt x="9" y="15"/>
                    <a:pt x="10" y="12"/>
                  </a:cubicBezTo>
                  <a:cubicBezTo>
                    <a:pt x="5" y="10"/>
                    <a:pt x="6" y="3"/>
                    <a:pt x="2" y="0"/>
                  </a:cubicBezTo>
                  <a:cubicBezTo>
                    <a:pt x="8" y="0"/>
                    <a:pt x="13" y="3"/>
                    <a:pt x="15" y="9"/>
                  </a:cubicBezTo>
                  <a:cubicBezTo>
                    <a:pt x="18" y="19"/>
                    <a:pt x="26" y="18"/>
                    <a:pt x="34" y="18"/>
                  </a:cubicBezTo>
                  <a:close/>
                </a:path>
              </a:pathLst>
            </a:custGeom>
            <a:solidFill>
              <a:srgbClr val="37353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9"/>
            <p:cNvSpPr/>
            <p:nvPr/>
          </p:nvSpPr>
          <p:spPr>
            <a:xfrm>
              <a:off x="4832" y="1846"/>
              <a:ext cx="35" cy="45"/>
            </a:xfrm>
            <a:custGeom>
              <a:rect b="b" l="l" r="r" t="t"/>
              <a:pathLst>
                <a:path extrusionOk="0" h="69" w="53">
                  <a:moveTo>
                    <a:pt x="50" y="69"/>
                  </a:moveTo>
                  <a:cubicBezTo>
                    <a:pt x="41" y="67"/>
                    <a:pt x="41" y="58"/>
                    <a:pt x="40" y="53"/>
                  </a:cubicBezTo>
                  <a:cubicBezTo>
                    <a:pt x="38" y="42"/>
                    <a:pt x="29" y="39"/>
                    <a:pt x="23" y="34"/>
                  </a:cubicBezTo>
                  <a:cubicBezTo>
                    <a:pt x="21" y="32"/>
                    <a:pt x="19" y="33"/>
                    <a:pt x="18" y="35"/>
                  </a:cubicBezTo>
                  <a:cubicBezTo>
                    <a:pt x="16" y="38"/>
                    <a:pt x="16" y="41"/>
                    <a:pt x="16" y="44"/>
                  </a:cubicBezTo>
                  <a:cubicBezTo>
                    <a:pt x="15" y="48"/>
                    <a:pt x="14" y="52"/>
                    <a:pt x="9" y="50"/>
                  </a:cubicBezTo>
                  <a:cubicBezTo>
                    <a:pt x="5" y="49"/>
                    <a:pt x="1" y="47"/>
                    <a:pt x="4" y="42"/>
                  </a:cubicBezTo>
                  <a:cubicBezTo>
                    <a:pt x="5" y="39"/>
                    <a:pt x="5" y="37"/>
                    <a:pt x="2" y="39"/>
                  </a:cubicBezTo>
                  <a:cubicBezTo>
                    <a:pt x="3" y="32"/>
                    <a:pt x="0" y="26"/>
                    <a:pt x="0" y="20"/>
                  </a:cubicBezTo>
                  <a:cubicBezTo>
                    <a:pt x="0" y="19"/>
                    <a:pt x="1" y="17"/>
                    <a:pt x="1" y="17"/>
                  </a:cubicBezTo>
                  <a:cubicBezTo>
                    <a:pt x="8" y="18"/>
                    <a:pt x="7" y="13"/>
                    <a:pt x="7" y="9"/>
                  </a:cubicBezTo>
                  <a:cubicBezTo>
                    <a:pt x="8" y="7"/>
                    <a:pt x="7" y="3"/>
                    <a:pt x="11" y="3"/>
                  </a:cubicBezTo>
                  <a:cubicBezTo>
                    <a:pt x="15" y="0"/>
                    <a:pt x="19" y="2"/>
                    <a:pt x="23" y="1"/>
                  </a:cubicBezTo>
                  <a:cubicBezTo>
                    <a:pt x="25" y="0"/>
                    <a:pt x="27" y="1"/>
                    <a:pt x="27" y="4"/>
                  </a:cubicBezTo>
                  <a:cubicBezTo>
                    <a:pt x="25" y="14"/>
                    <a:pt x="33" y="21"/>
                    <a:pt x="38" y="29"/>
                  </a:cubicBezTo>
                  <a:cubicBezTo>
                    <a:pt x="45" y="41"/>
                    <a:pt x="49" y="53"/>
                    <a:pt x="53" y="67"/>
                  </a:cubicBezTo>
                  <a:cubicBezTo>
                    <a:pt x="52" y="68"/>
                    <a:pt x="51" y="69"/>
                    <a:pt x="50" y="69"/>
                  </a:cubicBezTo>
                  <a:close/>
                </a:path>
              </a:pathLst>
            </a:custGeom>
            <a:solidFill>
              <a:srgbClr val="EEDE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9"/>
            <p:cNvSpPr/>
            <p:nvPr/>
          </p:nvSpPr>
          <p:spPr>
            <a:xfrm>
              <a:off x="4645" y="1828"/>
              <a:ext cx="64" cy="22"/>
            </a:xfrm>
            <a:custGeom>
              <a:rect b="b" l="l" r="r" t="t"/>
              <a:pathLst>
                <a:path extrusionOk="0" h="34" w="99">
                  <a:moveTo>
                    <a:pt x="22" y="34"/>
                  </a:moveTo>
                  <a:cubicBezTo>
                    <a:pt x="18" y="30"/>
                    <a:pt x="14" y="25"/>
                    <a:pt x="10" y="21"/>
                  </a:cubicBezTo>
                  <a:cubicBezTo>
                    <a:pt x="8" y="20"/>
                    <a:pt x="6" y="18"/>
                    <a:pt x="6" y="17"/>
                  </a:cubicBezTo>
                  <a:cubicBezTo>
                    <a:pt x="4" y="12"/>
                    <a:pt x="0" y="7"/>
                    <a:pt x="3" y="3"/>
                  </a:cubicBezTo>
                  <a:cubicBezTo>
                    <a:pt x="7" y="0"/>
                    <a:pt x="11" y="4"/>
                    <a:pt x="14" y="6"/>
                  </a:cubicBezTo>
                  <a:cubicBezTo>
                    <a:pt x="17" y="8"/>
                    <a:pt x="20" y="8"/>
                    <a:pt x="23" y="7"/>
                  </a:cubicBezTo>
                  <a:cubicBezTo>
                    <a:pt x="31" y="4"/>
                    <a:pt x="39" y="10"/>
                    <a:pt x="48" y="8"/>
                  </a:cubicBezTo>
                  <a:cubicBezTo>
                    <a:pt x="45" y="12"/>
                    <a:pt x="42" y="11"/>
                    <a:pt x="39" y="10"/>
                  </a:cubicBezTo>
                  <a:cubicBezTo>
                    <a:pt x="30" y="8"/>
                    <a:pt x="22" y="11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2"/>
                    <a:pt x="10" y="13"/>
                    <a:pt x="11" y="15"/>
                  </a:cubicBezTo>
                  <a:cubicBezTo>
                    <a:pt x="15" y="19"/>
                    <a:pt x="21" y="22"/>
                    <a:pt x="25" y="22"/>
                  </a:cubicBezTo>
                  <a:cubicBezTo>
                    <a:pt x="35" y="21"/>
                    <a:pt x="44" y="26"/>
                    <a:pt x="55" y="25"/>
                  </a:cubicBezTo>
                  <a:cubicBezTo>
                    <a:pt x="62" y="25"/>
                    <a:pt x="67" y="22"/>
                    <a:pt x="67" y="15"/>
                  </a:cubicBezTo>
                  <a:cubicBezTo>
                    <a:pt x="67" y="10"/>
                    <a:pt x="71" y="11"/>
                    <a:pt x="73" y="10"/>
                  </a:cubicBezTo>
                  <a:cubicBezTo>
                    <a:pt x="76" y="8"/>
                    <a:pt x="78" y="10"/>
                    <a:pt x="78" y="13"/>
                  </a:cubicBezTo>
                  <a:cubicBezTo>
                    <a:pt x="78" y="15"/>
                    <a:pt x="81" y="16"/>
                    <a:pt x="83" y="16"/>
                  </a:cubicBezTo>
                  <a:cubicBezTo>
                    <a:pt x="85" y="15"/>
                    <a:pt x="87" y="13"/>
                    <a:pt x="87" y="12"/>
                  </a:cubicBezTo>
                  <a:cubicBezTo>
                    <a:pt x="88" y="8"/>
                    <a:pt x="83" y="10"/>
                    <a:pt x="82" y="8"/>
                  </a:cubicBezTo>
                  <a:cubicBezTo>
                    <a:pt x="84" y="6"/>
                    <a:pt x="86" y="6"/>
                    <a:pt x="88" y="6"/>
                  </a:cubicBezTo>
                  <a:cubicBezTo>
                    <a:pt x="91" y="6"/>
                    <a:pt x="96" y="4"/>
                    <a:pt x="97" y="8"/>
                  </a:cubicBezTo>
                  <a:cubicBezTo>
                    <a:pt x="99" y="12"/>
                    <a:pt x="96" y="15"/>
                    <a:pt x="92" y="17"/>
                  </a:cubicBezTo>
                  <a:cubicBezTo>
                    <a:pt x="89" y="18"/>
                    <a:pt x="88" y="21"/>
                    <a:pt x="87" y="24"/>
                  </a:cubicBezTo>
                  <a:cubicBezTo>
                    <a:pt x="83" y="28"/>
                    <a:pt x="79" y="30"/>
                    <a:pt x="74" y="28"/>
                  </a:cubicBezTo>
                  <a:cubicBezTo>
                    <a:pt x="70" y="26"/>
                    <a:pt x="66" y="28"/>
                    <a:pt x="63" y="31"/>
                  </a:cubicBezTo>
                  <a:cubicBezTo>
                    <a:pt x="59" y="32"/>
                    <a:pt x="55" y="31"/>
                    <a:pt x="51" y="30"/>
                  </a:cubicBezTo>
                  <a:cubicBezTo>
                    <a:pt x="41" y="28"/>
                    <a:pt x="31" y="28"/>
                    <a:pt x="22" y="34"/>
                  </a:cubicBezTo>
                  <a:close/>
                </a:path>
              </a:pathLst>
            </a:custGeom>
            <a:solidFill>
              <a:srgbClr val="2D2C2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9"/>
            <p:cNvSpPr/>
            <p:nvPr/>
          </p:nvSpPr>
          <p:spPr>
            <a:xfrm>
              <a:off x="4750" y="1822"/>
              <a:ext cx="28" cy="20"/>
            </a:xfrm>
            <a:custGeom>
              <a:rect b="b" l="l" r="r" t="t"/>
              <a:pathLst>
                <a:path extrusionOk="0" h="30" w="43">
                  <a:moveTo>
                    <a:pt x="2" y="5"/>
                  </a:moveTo>
                  <a:cubicBezTo>
                    <a:pt x="7" y="0"/>
                    <a:pt x="12" y="3"/>
                    <a:pt x="18" y="5"/>
                  </a:cubicBezTo>
                  <a:cubicBezTo>
                    <a:pt x="21" y="6"/>
                    <a:pt x="23" y="8"/>
                    <a:pt x="26" y="9"/>
                  </a:cubicBezTo>
                  <a:cubicBezTo>
                    <a:pt x="35" y="13"/>
                    <a:pt x="42" y="18"/>
                    <a:pt x="43" y="29"/>
                  </a:cubicBezTo>
                  <a:cubicBezTo>
                    <a:pt x="39" y="30"/>
                    <a:pt x="37" y="28"/>
                    <a:pt x="34" y="26"/>
                  </a:cubicBezTo>
                  <a:cubicBezTo>
                    <a:pt x="34" y="25"/>
                    <a:pt x="32" y="24"/>
                    <a:pt x="32" y="26"/>
                  </a:cubicBezTo>
                  <a:cubicBezTo>
                    <a:pt x="32" y="27"/>
                    <a:pt x="33" y="27"/>
                    <a:pt x="33" y="28"/>
                  </a:cubicBezTo>
                  <a:cubicBezTo>
                    <a:pt x="25" y="23"/>
                    <a:pt x="17" y="22"/>
                    <a:pt x="8" y="24"/>
                  </a:cubicBezTo>
                  <a:cubicBezTo>
                    <a:pt x="7" y="24"/>
                    <a:pt x="5" y="25"/>
                    <a:pt x="6" y="23"/>
                  </a:cubicBezTo>
                  <a:cubicBezTo>
                    <a:pt x="10" y="16"/>
                    <a:pt x="0" y="12"/>
                    <a:pt x="2" y="5"/>
                  </a:cubicBezTo>
                  <a:close/>
                </a:path>
              </a:pathLst>
            </a:custGeom>
            <a:solidFill>
              <a:srgbClr val="D0BA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9"/>
            <p:cNvSpPr/>
            <p:nvPr/>
          </p:nvSpPr>
          <p:spPr>
            <a:xfrm>
              <a:off x="4659" y="1843"/>
              <a:ext cx="27" cy="13"/>
            </a:xfrm>
            <a:custGeom>
              <a:rect b="b" l="l" r="r" t="t"/>
              <a:pathLst>
                <a:path extrusionOk="0" h="19" w="41">
                  <a:moveTo>
                    <a:pt x="0" y="10"/>
                  </a:moveTo>
                  <a:cubicBezTo>
                    <a:pt x="1" y="0"/>
                    <a:pt x="11" y="3"/>
                    <a:pt x="15" y="3"/>
                  </a:cubicBezTo>
                  <a:cubicBezTo>
                    <a:pt x="23" y="2"/>
                    <a:pt x="32" y="5"/>
                    <a:pt x="41" y="7"/>
                  </a:cubicBezTo>
                  <a:cubicBezTo>
                    <a:pt x="40" y="13"/>
                    <a:pt x="38" y="16"/>
                    <a:pt x="30" y="14"/>
                  </a:cubicBezTo>
                  <a:cubicBezTo>
                    <a:pt x="27" y="13"/>
                    <a:pt x="23" y="14"/>
                    <a:pt x="19" y="15"/>
                  </a:cubicBezTo>
                  <a:cubicBezTo>
                    <a:pt x="11" y="19"/>
                    <a:pt x="5" y="17"/>
                    <a:pt x="0" y="10"/>
                  </a:cubicBezTo>
                  <a:close/>
                </a:path>
              </a:pathLst>
            </a:custGeom>
            <a:solidFill>
              <a:srgbClr val="3631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9"/>
            <p:cNvSpPr/>
            <p:nvPr/>
          </p:nvSpPr>
          <p:spPr>
            <a:xfrm>
              <a:off x="4639" y="1837"/>
              <a:ext cx="17" cy="50"/>
            </a:xfrm>
            <a:custGeom>
              <a:rect b="b" l="l" r="r" t="t"/>
              <a:pathLst>
                <a:path extrusionOk="0" h="78" w="27">
                  <a:moveTo>
                    <a:pt x="1" y="8"/>
                  </a:moveTo>
                  <a:cubicBezTo>
                    <a:pt x="3" y="6"/>
                    <a:pt x="1" y="2"/>
                    <a:pt x="4" y="0"/>
                  </a:cubicBezTo>
                  <a:cubicBezTo>
                    <a:pt x="8" y="10"/>
                    <a:pt x="11" y="20"/>
                    <a:pt x="13" y="30"/>
                  </a:cubicBezTo>
                  <a:cubicBezTo>
                    <a:pt x="14" y="35"/>
                    <a:pt x="17" y="35"/>
                    <a:pt x="20" y="34"/>
                  </a:cubicBezTo>
                  <a:cubicBezTo>
                    <a:pt x="20" y="40"/>
                    <a:pt x="20" y="45"/>
                    <a:pt x="22" y="50"/>
                  </a:cubicBezTo>
                  <a:cubicBezTo>
                    <a:pt x="21" y="56"/>
                    <a:pt x="26" y="61"/>
                    <a:pt x="25" y="66"/>
                  </a:cubicBezTo>
                  <a:cubicBezTo>
                    <a:pt x="26" y="68"/>
                    <a:pt x="27" y="70"/>
                    <a:pt x="27" y="72"/>
                  </a:cubicBezTo>
                  <a:cubicBezTo>
                    <a:pt x="25" y="71"/>
                    <a:pt x="27" y="78"/>
                    <a:pt x="24" y="74"/>
                  </a:cubicBezTo>
                  <a:cubicBezTo>
                    <a:pt x="17" y="64"/>
                    <a:pt x="11" y="54"/>
                    <a:pt x="10" y="42"/>
                  </a:cubicBezTo>
                  <a:cubicBezTo>
                    <a:pt x="9" y="35"/>
                    <a:pt x="7" y="28"/>
                    <a:pt x="4" y="22"/>
                  </a:cubicBezTo>
                  <a:cubicBezTo>
                    <a:pt x="1" y="18"/>
                    <a:pt x="0" y="13"/>
                    <a:pt x="1" y="8"/>
                  </a:cubicBezTo>
                  <a:close/>
                </a:path>
              </a:pathLst>
            </a:custGeom>
            <a:solidFill>
              <a:srgbClr val="E3D3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9"/>
            <p:cNvSpPr/>
            <p:nvPr/>
          </p:nvSpPr>
          <p:spPr>
            <a:xfrm>
              <a:off x="4641" y="1835"/>
              <a:ext cx="11" cy="28"/>
            </a:xfrm>
            <a:custGeom>
              <a:rect b="b" l="l" r="r" t="t"/>
              <a:pathLst>
                <a:path extrusionOk="0" h="43" w="17">
                  <a:moveTo>
                    <a:pt x="16" y="36"/>
                  </a:moveTo>
                  <a:cubicBezTo>
                    <a:pt x="14" y="37"/>
                    <a:pt x="15" y="43"/>
                    <a:pt x="10" y="41"/>
                  </a:cubicBezTo>
                  <a:cubicBezTo>
                    <a:pt x="7" y="40"/>
                    <a:pt x="7" y="37"/>
                    <a:pt x="7" y="34"/>
                  </a:cubicBezTo>
                  <a:cubicBezTo>
                    <a:pt x="7" y="30"/>
                    <a:pt x="7" y="28"/>
                    <a:pt x="5" y="25"/>
                  </a:cubicBezTo>
                  <a:cubicBezTo>
                    <a:pt x="0" y="18"/>
                    <a:pt x="1" y="10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7" y="5"/>
                    <a:pt x="17" y="30"/>
                    <a:pt x="16" y="36"/>
                  </a:cubicBezTo>
                  <a:close/>
                </a:path>
              </a:pathLst>
            </a:custGeom>
            <a:solidFill>
              <a:srgbClr val="E1CE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9"/>
            <p:cNvSpPr/>
            <p:nvPr/>
          </p:nvSpPr>
          <p:spPr>
            <a:xfrm>
              <a:off x="4804" y="1912"/>
              <a:ext cx="16" cy="16"/>
            </a:xfrm>
            <a:custGeom>
              <a:rect b="b" l="l" r="r" t="t"/>
              <a:pathLst>
                <a:path extrusionOk="0" h="25" w="24">
                  <a:moveTo>
                    <a:pt x="24" y="10"/>
                  </a:moveTo>
                  <a:cubicBezTo>
                    <a:pt x="22" y="13"/>
                    <a:pt x="21" y="16"/>
                    <a:pt x="19" y="18"/>
                  </a:cubicBezTo>
                  <a:cubicBezTo>
                    <a:pt x="15" y="25"/>
                    <a:pt x="10" y="25"/>
                    <a:pt x="5" y="18"/>
                  </a:cubicBezTo>
                  <a:cubicBezTo>
                    <a:pt x="4" y="16"/>
                    <a:pt x="4" y="12"/>
                    <a:pt x="0" y="14"/>
                  </a:cubicBezTo>
                  <a:cubicBezTo>
                    <a:pt x="1" y="11"/>
                    <a:pt x="4" y="8"/>
                    <a:pt x="7" y="6"/>
                  </a:cubicBezTo>
                  <a:cubicBezTo>
                    <a:pt x="12" y="5"/>
                    <a:pt x="18" y="0"/>
                    <a:pt x="20" y="9"/>
                  </a:cubicBezTo>
                  <a:cubicBezTo>
                    <a:pt x="21" y="10"/>
                    <a:pt x="23" y="10"/>
                    <a:pt x="24" y="10"/>
                  </a:cubicBezTo>
                  <a:close/>
                </a:path>
              </a:pathLst>
            </a:custGeom>
            <a:solidFill>
              <a:srgbClr val="312C2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9"/>
            <p:cNvSpPr/>
            <p:nvPr/>
          </p:nvSpPr>
          <p:spPr>
            <a:xfrm>
              <a:off x="4649" y="1869"/>
              <a:ext cx="7" cy="11"/>
            </a:xfrm>
            <a:custGeom>
              <a:rect b="b" l="l" r="r" t="t"/>
              <a:pathLst>
                <a:path extrusionOk="0" h="16" w="10">
                  <a:moveTo>
                    <a:pt x="9" y="16"/>
                  </a:moveTo>
                  <a:cubicBezTo>
                    <a:pt x="7" y="14"/>
                    <a:pt x="8" y="10"/>
                    <a:pt x="5" y="8"/>
                  </a:cubicBezTo>
                  <a:cubicBezTo>
                    <a:pt x="0" y="5"/>
                    <a:pt x="5" y="3"/>
                    <a:pt x="6" y="0"/>
                  </a:cubicBezTo>
                  <a:cubicBezTo>
                    <a:pt x="9" y="5"/>
                    <a:pt x="10" y="11"/>
                    <a:pt x="9" y="16"/>
                  </a:cubicBezTo>
                  <a:close/>
                </a:path>
              </a:pathLst>
            </a:custGeom>
            <a:solidFill>
              <a:srgbClr val="E1CE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9"/>
            <p:cNvSpPr/>
            <p:nvPr/>
          </p:nvSpPr>
          <p:spPr>
            <a:xfrm>
              <a:off x="4811" y="1911"/>
              <a:ext cx="80" cy="200"/>
            </a:xfrm>
            <a:custGeom>
              <a:rect b="b" l="l" r="r" t="t"/>
              <a:pathLst>
                <a:path extrusionOk="0" h="308" w="124">
                  <a:moveTo>
                    <a:pt x="49" y="275"/>
                  </a:moveTo>
                  <a:cubicBezTo>
                    <a:pt x="48" y="276"/>
                    <a:pt x="48" y="277"/>
                    <a:pt x="47" y="277"/>
                  </a:cubicBezTo>
                  <a:cubicBezTo>
                    <a:pt x="43" y="275"/>
                    <a:pt x="41" y="277"/>
                    <a:pt x="39" y="279"/>
                  </a:cubicBezTo>
                  <a:cubicBezTo>
                    <a:pt x="34" y="288"/>
                    <a:pt x="27" y="294"/>
                    <a:pt x="21" y="301"/>
                  </a:cubicBezTo>
                  <a:cubicBezTo>
                    <a:pt x="14" y="308"/>
                    <a:pt x="11" y="308"/>
                    <a:pt x="4" y="300"/>
                  </a:cubicBezTo>
                  <a:cubicBezTo>
                    <a:pt x="0" y="294"/>
                    <a:pt x="1" y="287"/>
                    <a:pt x="3" y="279"/>
                  </a:cubicBezTo>
                  <a:cubicBezTo>
                    <a:pt x="6" y="271"/>
                    <a:pt x="9" y="262"/>
                    <a:pt x="8" y="252"/>
                  </a:cubicBezTo>
                  <a:cubicBezTo>
                    <a:pt x="7" y="243"/>
                    <a:pt x="9" y="234"/>
                    <a:pt x="12" y="225"/>
                  </a:cubicBezTo>
                  <a:cubicBezTo>
                    <a:pt x="15" y="213"/>
                    <a:pt x="20" y="201"/>
                    <a:pt x="14" y="187"/>
                  </a:cubicBezTo>
                  <a:cubicBezTo>
                    <a:pt x="13" y="183"/>
                    <a:pt x="10" y="175"/>
                    <a:pt x="17" y="170"/>
                  </a:cubicBezTo>
                  <a:cubicBezTo>
                    <a:pt x="18" y="169"/>
                    <a:pt x="20" y="168"/>
                    <a:pt x="22" y="168"/>
                  </a:cubicBezTo>
                  <a:cubicBezTo>
                    <a:pt x="32" y="165"/>
                    <a:pt x="41" y="159"/>
                    <a:pt x="44" y="148"/>
                  </a:cubicBezTo>
                  <a:cubicBezTo>
                    <a:pt x="47" y="142"/>
                    <a:pt x="52" y="137"/>
                    <a:pt x="51" y="130"/>
                  </a:cubicBezTo>
                  <a:cubicBezTo>
                    <a:pt x="51" y="129"/>
                    <a:pt x="51" y="128"/>
                    <a:pt x="51" y="127"/>
                  </a:cubicBezTo>
                  <a:cubicBezTo>
                    <a:pt x="51" y="126"/>
                    <a:pt x="51" y="125"/>
                    <a:pt x="51" y="123"/>
                  </a:cubicBezTo>
                  <a:cubicBezTo>
                    <a:pt x="67" y="117"/>
                    <a:pt x="70" y="101"/>
                    <a:pt x="79" y="89"/>
                  </a:cubicBezTo>
                  <a:cubicBezTo>
                    <a:pt x="82" y="73"/>
                    <a:pt x="91" y="60"/>
                    <a:pt x="101" y="47"/>
                  </a:cubicBezTo>
                  <a:cubicBezTo>
                    <a:pt x="105" y="42"/>
                    <a:pt x="105" y="35"/>
                    <a:pt x="102" y="29"/>
                  </a:cubicBezTo>
                  <a:cubicBezTo>
                    <a:pt x="97" y="21"/>
                    <a:pt x="98" y="14"/>
                    <a:pt x="102" y="6"/>
                  </a:cubicBezTo>
                  <a:cubicBezTo>
                    <a:pt x="102" y="5"/>
                    <a:pt x="102" y="4"/>
                    <a:pt x="103" y="3"/>
                  </a:cubicBezTo>
                  <a:cubicBezTo>
                    <a:pt x="104" y="1"/>
                    <a:pt x="105" y="0"/>
                    <a:pt x="107" y="2"/>
                  </a:cubicBezTo>
                  <a:cubicBezTo>
                    <a:pt x="111" y="6"/>
                    <a:pt x="115" y="11"/>
                    <a:pt x="117" y="17"/>
                  </a:cubicBezTo>
                  <a:cubicBezTo>
                    <a:pt x="115" y="21"/>
                    <a:pt x="109" y="23"/>
                    <a:pt x="110" y="29"/>
                  </a:cubicBezTo>
                  <a:cubicBezTo>
                    <a:pt x="113" y="34"/>
                    <a:pt x="111" y="38"/>
                    <a:pt x="110" y="43"/>
                  </a:cubicBezTo>
                  <a:cubicBezTo>
                    <a:pt x="108" y="53"/>
                    <a:pt x="104" y="63"/>
                    <a:pt x="103" y="74"/>
                  </a:cubicBezTo>
                  <a:cubicBezTo>
                    <a:pt x="103" y="80"/>
                    <a:pt x="104" y="86"/>
                    <a:pt x="111" y="88"/>
                  </a:cubicBezTo>
                  <a:cubicBezTo>
                    <a:pt x="113" y="92"/>
                    <a:pt x="116" y="89"/>
                    <a:pt x="118" y="90"/>
                  </a:cubicBezTo>
                  <a:cubicBezTo>
                    <a:pt x="124" y="93"/>
                    <a:pt x="118" y="94"/>
                    <a:pt x="117" y="96"/>
                  </a:cubicBezTo>
                  <a:cubicBezTo>
                    <a:pt x="109" y="97"/>
                    <a:pt x="105" y="103"/>
                    <a:pt x="103" y="110"/>
                  </a:cubicBezTo>
                  <a:cubicBezTo>
                    <a:pt x="101" y="119"/>
                    <a:pt x="98" y="128"/>
                    <a:pt x="93" y="137"/>
                  </a:cubicBezTo>
                  <a:cubicBezTo>
                    <a:pt x="90" y="142"/>
                    <a:pt x="91" y="148"/>
                    <a:pt x="90" y="154"/>
                  </a:cubicBezTo>
                  <a:cubicBezTo>
                    <a:pt x="90" y="160"/>
                    <a:pt x="90" y="165"/>
                    <a:pt x="89" y="171"/>
                  </a:cubicBezTo>
                  <a:cubicBezTo>
                    <a:pt x="88" y="172"/>
                    <a:pt x="88" y="172"/>
                    <a:pt x="88" y="173"/>
                  </a:cubicBezTo>
                  <a:cubicBezTo>
                    <a:pt x="86" y="177"/>
                    <a:pt x="83" y="181"/>
                    <a:pt x="82" y="186"/>
                  </a:cubicBezTo>
                  <a:cubicBezTo>
                    <a:pt x="82" y="186"/>
                    <a:pt x="81" y="187"/>
                    <a:pt x="81" y="188"/>
                  </a:cubicBezTo>
                  <a:cubicBezTo>
                    <a:pt x="74" y="198"/>
                    <a:pt x="64" y="200"/>
                    <a:pt x="53" y="203"/>
                  </a:cubicBezTo>
                  <a:cubicBezTo>
                    <a:pt x="45" y="205"/>
                    <a:pt x="39" y="218"/>
                    <a:pt x="42" y="226"/>
                  </a:cubicBezTo>
                  <a:cubicBezTo>
                    <a:pt x="43" y="228"/>
                    <a:pt x="43" y="230"/>
                    <a:pt x="45" y="231"/>
                  </a:cubicBezTo>
                  <a:cubicBezTo>
                    <a:pt x="47" y="231"/>
                    <a:pt x="48" y="229"/>
                    <a:pt x="49" y="228"/>
                  </a:cubicBezTo>
                  <a:cubicBezTo>
                    <a:pt x="55" y="219"/>
                    <a:pt x="57" y="220"/>
                    <a:pt x="64" y="229"/>
                  </a:cubicBezTo>
                  <a:cubicBezTo>
                    <a:pt x="65" y="232"/>
                    <a:pt x="64" y="234"/>
                    <a:pt x="63" y="237"/>
                  </a:cubicBezTo>
                  <a:cubicBezTo>
                    <a:pt x="63" y="241"/>
                    <a:pt x="66" y="241"/>
                    <a:pt x="68" y="242"/>
                  </a:cubicBezTo>
                  <a:cubicBezTo>
                    <a:pt x="71" y="243"/>
                    <a:pt x="74" y="244"/>
                    <a:pt x="75" y="247"/>
                  </a:cubicBezTo>
                  <a:cubicBezTo>
                    <a:pt x="80" y="258"/>
                    <a:pt x="80" y="259"/>
                    <a:pt x="68" y="259"/>
                  </a:cubicBezTo>
                  <a:cubicBezTo>
                    <a:pt x="61" y="259"/>
                    <a:pt x="50" y="269"/>
                    <a:pt x="49" y="275"/>
                  </a:cubicBezTo>
                  <a:close/>
                </a:path>
              </a:pathLst>
            </a:custGeom>
            <a:solidFill>
              <a:srgbClr val="F2E8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4876" y="1858"/>
              <a:ext cx="55" cy="88"/>
            </a:xfrm>
            <a:custGeom>
              <a:rect b="b" l="l" r="r" t="t"/>
              <a:pathLst>
                <a:path extrusionOk="0" h="135" w="84">
                  <a:moveTo>
                    <a:pt x="5" y="0"/>
                  </a:moveTo>
                  <a:cubicBezTo>
                    <a:pt x="7" y="1"/>
                    <a:pt x="8" y="3"/>
                    <a:pt x="9" y="4"/>
                  </a:cubicBezTo>
                  <a:cubicBezTo>
                    <a:pt x="12" y="10"/>
                    <a:pt x="16" y="12"/>
                    <a:pt x="21" y="8"/>
                  </a:cubicBezTo>
                  <a:cubicBezTo>
                    <a:pt x="26" y="5"/>
                    <a:pt x="28" y="7"/>
                    <a:pt x="31" y="10"/>
                  </a:cubicBezTo>
                  <a:cubicBezTo>
                    <a:pt x="34" y="14"/>
                    <a:pt x="37" y="18"/>
                    <a:pt x="40" y="22"/>
                  </a:cubicBezTo>
                  <a:cubicBezTo>
                    <a:pt x="45" y="29"/>
                    <a:pt x="49" y="33"/>
                    <a:pt x="59" y="32"/>
                  </a:cubicBezTo>
                  <a:cubicBezTo>
                    <a:pt x="67" y="31"/>
                    <a:pt x="74" y="38"/>
                    <a:pt x="81" y="41"/>
                  </a:cubicBezTo>
                  <a:cubicBezTo>
                    <a:pt x="83" y="42"/>
                    <a:pt x="84" y="45"/>
                    <a:pt x="83" y="47"/>
                  </a:cubicBezTo>
                  <a:cubicBezTo>
                    <a:pt x="78" y="52"/>
                    <a:pt x="81" y="60"/>
                    <a:pt x="76" y="65"/>
                  </a:cubicBezTo>
                  <a:cubicBezTo>
                    <a:pt x="74" y="67"/>
                    <a:pt x="74" y="69"/>
                    <a:pt x="75" y="71"/>
                  </a:cubicBezTo>
                  <a:cubicBezTo>
                    <a:pt x="78" y="81"/>
                    <a:pt x="72" y="87"/>
                    <a:pt x="65" y="93"/>
                  </a:cubicBezTo>
                  <a:cubicBezTo>
                    <a:pt x="61" y="96"/>
                    <a:pt x="60" y="100"/>
                    <a:pt x="60" y="105"/>
                  </a:cubicBezTo>
                  <a:cubicBezTo>
                    <a:pt x="60" y="117"/>
                    <a:pt x="50" y="123"/>
                    <a:pt x="44" y="130"/>
                  </a:cubicBezTo>
                  <a:cubicBezTo>
                    <a:pt x="40" y="135"/>
                    <a:pt x="35" y="128"/>
                    <a:pt x="34" y="125"/>
                  </a:cubicBezTo>
                  <a:cubicBezTo>
                    <a:pt x="33" y="119"/>
                    <a:pt x="31" y="114"/>
                    <a:pt x="28" y="110"/>
                  </a:cubicBezTo>
                  <a:cubicBezTo>
                    <a:pt x="25" y="105"/>
                    <a:pt x="30" y="101"/>
                    <a:pt x="29" y="96"/>
                  </a:cubicBezTo>
                  <a:cubicBezTo>
                    <a:pt x="24" y="93"/>
                    <a:pt x="25" y="107"/>
                    <a:pt x="19" y="99"/>
                  </a:cubicBezTo>
                  <a:cubicBezTo>
                    <a:pt x="16" y="90"/>
                    <a:pt x="15" y="81"/>
                    <a:pt x="15" y="72"/>
                  </a:cubicBezTo>
                  <a:cubicBezTo>
                    <a:pt x="12" y="66"/>
                    <a:pt x="10" y="59"/>
                    <a:pt x="8" y="53"/>
                  </a:cubicBezTo>
                  <a:cubicBezTo>
                    <a:pt x="6" y="48"/>
                    <a:pt x="7" y="43"/>
                    <a:pt x="7" y="38"/>
                  </a:cubicBezTo>
                  <a:cubicBezTo>
                    <a:pt x="7" y="32"/>
                    <a:pt x="7" y="26"/>
                    <a:pt x="5" y="21"/>
                  </a:cubicBezTo>
                  <a:cubicBezTo>
                    <a:pt x="5" y="19"/>
                    <a:pt x="4" y="18"/>
                    <a:pt x="4" y="16"/>
                  </a:cubicBezTo>
                  <a:cubicBezTo>
                    <a:pt x="4" y="11"/>
                    <a:pt x="0" y="5"/>
                    <a:pt x="5" y="0"/>
                  </a:cubicBezTo>
                  <a:close/>
                </a:path>
              </a:pathLst>
            </a:custGeom>
            <a:solidFill>
              <a:srgbClr val="02030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4858" y="1965"/>
              <a:ext cx="52" cy="87"/>
            </a:xfrm>
            <a:custGeom>
              <a:rect b="b" l="l" r="r" t="t"/>
              <a:pathLst>
                <a:path extrusionOk="0" h="133" w="79">
                  <a:moveTo>
                    <a:pt x="44" y="12"/>
                  </a:moveTo>
                  <a:cubicBezTo>
                    <a:pt x="42" y="10"/>
                    <a:pt x="48" y="9"/>
                    <a:pt x="45" y="7"/>
                  </a:cubicBezTo>
                  <a:cubicBezTo>
                    <a:pt x="45" y="6"/>
                    <a:pt x="46" y="5"/>
                    <a:pt x="46" y="5"/>
                  </a:cubicBezTo>
                  <a:cubicBezTo>
                    <a:pt x="49" y="6"/>
                    <a:pt x="50" y="0"/>
                    <a:pt x="53" y="2"/>
                  </a:cubicBezTo>
                  <a:cubicBezTo>
                    <a:pt x="56" y="5"/>
                    <a:pt x="53" y="9"/>
                    <a:pt x="52" y="12"/>
                  </a:cubicBezTo>
                  <a:cubicBezTo>
                    <a:pt x="50" y="18"/>
                    <a:pt x="46" y="23"/>
                    <a:pt x="44" y="28"/>
                  </a:cubicBezTo>
                  <a:cubicBezTo>
                    <a:pt x="42" y="33"/>
                    <a:pt x="39" y="39"/>
                    <a:pt x="45" y="44"/>
                  </a:cubicBezTo>
                  <a:cubicBezTo>
                    <a:pt x="46" y="45"/>
                    <a:pt x="47" y="46"/>
                    <a:pt x="47" y="48"/>
                  </a:cubicBezTo>
                  <a:cubicBezTo>
                    <a:pt x="46" y="50"/>
                    <a:pt x="46" y="53"/>
                    <a:pt x="45" y="55"/>
                  </a:cubicBezTo>
                  <a:cubicBezTo>
                    <a:pt x="43" y="59"/>
                    <a:pt x="40" y="61"/>
                    <a:pt x="37" y="62"/>
                  </a:cubicBezTo>
                  <a:cubicBezTo>
                    <a:pt x="34" y="63"/>
                    <a:pt x="31" y="64"/>
                    <a:pt x="29" y="67"/>
                  </a:cubicBezTo>
                  <a:cubicBezTo>
                    <a:pt x="27" y="70"/>
                    <a:pt x="25" y="73"/>
                    <a:pt x="26" y="77"/>
                  </a:cubicBezTo>
                  <a:cubicBezTo>
                    <a:pt x="27" y="81"/>
                    <a:pt x="31" y="81"/>
                    <a:pt x="34" y="81"/>
                  </a:cubicBezTo>
                  <a:cubicBezTo>
                    <a:pt x="35" y="82"/>
                    <a:pt x="36" y="82"/>
                    <a:pt x="37" y="82"/>
                  </a:cubicBezTo>
                  <a:cubicBezTo>
                    <a:pt x="60" y="86"/>
                    <a:pt x="74" y="69"/>
                    <a:pt x="67" y="47"/>
                  </a:cubicBezTo>
                  <a:cubicBezTo>
                    <a:pt x="65" y="43"/>
                    <a:pt x="66" y="40"/>
                    <a:pt x="71" y="41"/>
                  </a:cubicBezTo>
                  <a:cubicBezTo>
                    <a:pt x="78" y="45"/>
                    <a:pt x="79" y="52"/>
                    <a:pt x="77" y="60"/>
                  </a:cubicBezTo>
                  <a:cubicBezTo>
                    <a:pt x="77" y="64"/>
                    <a:pt x="75" y="68"/>
                    <a:pt x="74" y="72"/>
                  </a:cubicBezTo>
                  <a:cubicBezTo>
                    <a:pt x="70" y="80"/>
                    <a:pt x="68" y="87"/>
                    <a:pt x="72" y="95"/>
                  </a:cubicBezTo>
                  <a:cubicBezTo>
                    <a:pt x="74" y="100"/>
                    <a:pt x="73" y="105"/>
                    <a:pt x="69" y="108"/>
                  </a:cubicBezTo>
                  <a:cubicBezTo>
                    <a:pt x="63" y="113"/>
                    <a:pt x="59" y="119"/>
                    <a:pt x="53" y="124"/>
                  </a:cubicBezTo>
                  <a:cubicBezTo>
                    <a:pt x="43" y="133"/>
                    <a:pt x="31" y="132"/>
                    <a:pt x="19" y="130"/>
                  </a:cubicBezTo>
                  <a:cubicBezTo>
                    <a:pt x="12" y="126"/>
                    <a:pt x="8" y="120"/>
                    <a:pt x="2" y="116"/>
                  </a:cubicBezTo>
                  <a:cubicBezTo>
                    <a:pt x="0" y="110"/>
                    <a:pt x="5" y="107"/>
                    <a:pt x="8" y="103"/>
                  </a:cubicBezTo>
                  <a:cubicBezTo>
                    <a:pt x="8" y="103"/>
                    <a:pt x="8" y="103"/>
                    <a:pt x="8" y="103"/>
                  </a:cubicBezTo>
                  <a:cubicBezTo>
                    <a:pt x="9" y="99"/>
                    <a:pt x="13" y="96"/>
                    <a:pt x="13" y="91"/>
                  </a:cubicBezTo>
                  <a:cubicBezTo>
                    <a:pt x="13" y="90"/>
                    <a:pt x="13" y="90"/>
                    <a:pt x="13" y="89"/>
                  </a:cubicBezTo>
                  <a:cubicBezTo>
                    <a:pt x="16" y="85"/>
                    <a:pt x="17" y="80"/>
                    <a:pt x="16" y="76"/>
                  </a:cubicBezTo>
                  <a:cubicBezTo>
                    <a:pt x="16" y="66"/>
                    <a:pt x="18" y="58"/>
                    <a:pt x="22" y="50"/>
                  </a:cubicBezTo>
                  <a:cubicBezTo>
                    <a:pt x="24" y="45"/>
                    <a:pt x="26" y="41"/>
                    <a:pt x="27" y="36"/>
                  </a:cubicBezTo>
                  <a:cubicBezTo>
                    <a:pt x="29" y="27"/>
                    <a:pt x="31" y="18"/>
                    <a:pt x="42" y="15"/>
                  </a:cubicBezTo>
                  <a:cubicBezTo>
                    <a:pt x="43" y="15"/>
                    <a:pt x="43" y="13"/>
                    <a:pt x="44" y="12"/>
                  </a:cubicBezTo>
                  <a:close/>
                </a:path>
              </a:pathLst>
            </a:custGeom>
            <a:solidFill>
              <a:srgbClr val="EADB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4867" y="1963"/>
              <a:ext cx="58" cy="94"/>
            </a:xfrm>
            <a:custGeom>
              <a:rect b="b" l="l" r="r" t="t"/>
              <a:pathLst>
                <a:path extrusionOk="0" h="145" w="88">
                  <a:moveTo>
                    <a:pt x="5" y="131"/>
                  </a:moveTo>
                  <a:cubicBezTo>
                    <a:pt x="18" y="136"/>
                    <a:pt x="34" y="131"/>
                    <a:pt x="42" y="120"/>
                  </a:cubicBezTo>
                  <a:cubicBezTo>
                    <a:pt x="42" y="120"/>
                    <a:pt x="43" y="120"/>
                    <a:pt x="43" y="119"/>
                  </a:cubicBezTo>
                  <a:cubicBezTo>
                    <a:pt x="52" y="107"/>
                    <a:pt x="53" y="105"/>
                    <a:pt x="53" y="89"/>
                  </a:cubicBezTo>
                  <a:cubicBezTo>
                    <a:pt x="53" y="83"/>
                    <a:pt x="56" y="78"/>
                    <a:pt x="58" y="74"/>
                  </a:cubicBezTo>
                  <a:cubicBezTo>
                    <a:pt x="62" y="63"/>
                    <a:pt x="64" y="53"/>
                    <a:pt x="56" y="44"/>
                  </a:cubicBezTo>
                  <a:cubicBezTo>
                    <a:pt x="54" y="38"/>
                    <a:pt x="48" y="43"/>
                    <a:pt x="45" y="40"/>
                  </a:cubicBezTo>
                  <a:cubicBezTo>
                    <a:pt x="49" y="28"/>
                    <a:pt x="58" y="18"/>
                    <a:pt x="63" y="7"/>
                  </a:cubicBezTo>
                  <a:cubicBezTo>
                    <a:pt x="65" y="1"/>
                    <a:pt x="73" y="6"/>
                    <a:pt x="78" y="3"/>
                  </a:cubicBezTo>
                  <a:cubicBezTo>
                    <a:pt x="82" y="6"/>
                    <a:pt x="78" y="8"/>
                    <a:pt x="76" y="8"/>
                  </a:cubicBezTo>
                  <a:cubicBezTo>
                    <a:pt x="71" y="9"/>
                    <a:pt x="71" y="12"/>
                    <a:pt x="72" y="16"/>
                  </a:cubicBezTo>
                  <a:cubicBezTo>
                    <a:pt x="76" y="14"/>
                    <a:pt x="78" y="10"/>
                    <a:pt x="80" y="6"/>
                  </a:cubicBezTo>
                  <a:cubicBezTo>
                    <a:pt x="82" y="4"/>
                    <a:pt x="82" y="0"/>
                    <a:pt x="87" y="1"/>
                  </a:cubicBezTo>
                  <a:cubicBezTo>
                    <a:pt x="88" y="5"/>
                    <a:pt x="85" y="10"/>
                    <a:pt x="88" y="14"/>
                  </a:cubicBezTo>
                  <a:cubicBezTo>
                    <a:pt x="85" y="18"/>
                    <a:pt x="83" y="22"/>
                    <a:pt x="82" y="27"/>
                  </a:cubicBezTo>
                  <a:cubicBezTo>
                    <a:pt x="81" y="34"/>
                    <a:pt x="79" y="42"/>
                    <a:pt x="75" y="48"/>
                  </a:cubicBezTo>
                  <a:cubicBezTo>
                    <a:pt x="72" y="52"/>
                    <a:pt x="74" y="56"/>
                    <a:pt x="75" y="61"/>
                  </a:cubicBezTo>
                  <a:cubicBezTo>
                    <a:pt x="80" y="76"/>
                    <a:pt x="78" y="89"/>
                    <a:pt x="67" y="101"/>
                  </a:cubicBezTo>
                  <a:cubicBezTo>
                    <a:pt x="60" y="105"/>
                    <a:pt x="58" y="113"/>
                    <a:pt x="52" y="119"/>
                  </a:cubicBezTo>
                  <a:cubicBezTo>
                    <a:pt x="46" y="125"/>
                    <a:pt x="40" y="132"/>
                    <a:pt x="32" y="135"/>
                  </a:cubicBezTo>
                  <a:cubicBezTo>
                    <a:pt x="26" y="136"/>
                    <a:pt x="35" y="138"/>
                    <a:pt x="31" y="140"/>
                  </a:cubicBezTo>
                  <a:cubicBezTo>
                    <a:pt x="21" y="145"/>
                    <a:pt x="11" y="143"/>
                    <a:pt x="1" y="136"/>
                  </a:cubicBezTo>
                  <a:cubicBezTo>
                    <a:pt x="0" y="133"/>
                    <a:pt x="2" y="132"/>
                    <a:pt x="5" y="131"/>
                  </a:cubicBezTo>
                  <a:close/>
                </a:path>
              </a:pathLst>
            </a:custGeom>
            <a:solidFill>
              <a:srgbClr val="DFCE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9"/>
            <p:cNvSpPr/>
            <p:nvPr/>
          </p:nvSpPr>
          <p:spPr>
            <a:xfrm>
              <a:off x="4855" y="1817"/>
              <a:ext cx="38" cy="52"/>
            </a:xfrm>
            <a:custGeom>
              <a:rect b="b" l="l" r="r" t="t"/>
              <a:pathLst>
                <a:path extrusionOk="0" h="80" w="59">
                  <a:moveTo>
                    <a:pt x="38" y="63"/>
                  </a:moveTo>
                  <a:cubicBezTo>
                    <a:pt x="37" y="69"/>
                    <a:pt x="39" y="74"/>
                    <a:pt x="39" y="80"/>
                  </a:cubicBezTo>
                  <a:cubicBezTo>
                    <a:pt x="33" y="77"/>
                    <a:pt x="28" y="72"/>
                    <a:pt x="25" y="67"/>
                  </a:cubicBezTo>
                  <a:cubicBezTo>
                    <a:pt x="20" y="58"/>
                    <a:pt x="11" y="51"/>
                    <a:pt x="8" y="42"/>
                  </a:cubicBezTo>
                  <a:cubicBezTo>
                    <a:pt x="6" y="38"/>
                    <a:pt x="3" y="39"/>
                    <a:pt x="0" y="38"/>
                  </a:cubicBezTo>
                  <a:cubicBezTo>
                    <a:pt x="4" y="25"/>
                    <a:pt x="7" y="11"/>
                    <a:pt x="15" y="0"/>
                  </a:cubicBezTo>
                  <a:cubicBezTo>
                    <a:pt x="23" y="3"/>
                    <a:pt x="31" y="4"/>
                    <a:pt x="38" y="7"/>
                  </a:cubicBezTo>
                  <a:cubicBezTo>
                    <a:pt x="47" y="10"/>
                    <a:pt x="55" y="18"/>
                    <a:pt x="59" y="28"/>
                  </a:cubicBezTo>
                  <a:cubicBezTo>
                    <a:pt x="58" y="29"/>
                    <a:pt x="58" y="32"/>
                    <a:pt x="57" y="32"/>
                  </a:cubicBezTo>
                  <a:cubicBezTo>
                    <a:pt x="42" y="31"/>
                    <a:pt x="43" y="44"/>
                    <a:pt x="40" y="53"/>
                  </a:cubicBezTo>
                  <a:cubicBezTo>
                    <a:pt x="39" y="56"/>
                    <a:pt x="37" y="59"/>
                    <a:pt x="38" y="63"/>
                  </a:cubicBezTo>
                  <a:close/>
                </a:path>
              </a:pathLst>
            </a:custGeom>
            <a:solidFill>
              <a:srgbClr val="E8D7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9"/>
            <p:cNvSpPr/>
            <p:nvPr/>
          </p:nvSpPr>
          <p:spPr>
            <a:xfrm>
              <a:off x="4911" y="1964"/>
              <a:ext cx="38" cy="66"/>
            </a:xfrm>
            <a:custGeom>
              <a:rect b="b" l="l" r="r" t="t"/>
              <a:pathLst>
                <a:path extrusionOk="0" h="101" w="59">
                  <a:moveTo>
                    <a:pt x="0" y="99"/>
                  </a:moveTo>
                  <a:cubicBezTo>
                    <a:pt x="7" y="86"/>
                    <a:pt x="12" y="72"/>
                    <a:pt x="5" y="57"/>
                  </a:cubicBezTo>
                  <a:cubicBezTo>
                    <a:pt x="3" y="54"/>
                    <a:pt x="2" y="49"/>
                    <a:pt x="5" y="46"/>
                  </a:cubicBezTo>
                  <a:cubicBezTo>
                    <a:pt x="12" y="37"/>
                    <a:pt x="13" y="26"/>
                    <a:pt x="14" y="16"/>
                  </a:cubicBezTo>
                  <a:cubicBezTo>
                    <a:pt x="15" y="10"/>
                    <a:pt x="20" y="15"/>
                    <a:pt x="21" y="12"/>
                  </a:cubicBezTo>
                  <a:cubicBezTo>
                    <a:pt x="26" y="20"/>
                    <a:pt x="34" y="21"/>
                    <a:pt x="38" y="13"/>
                  </a:cubicBezTo>
                  <a:cubicBezTo>
                    <a:pt x="43" y="3"/>
                    <a:pt x="51" y="3"/>
                    <a:pt x="59" y="0"/>
                  </a:cubicBezTo>
                  <a:cubicBezTo>
                    <a:pt x="57" y="9"/>
                    <a:pt x="50" y="17"/>
                    <a:pt x="45" y="24"/>
                  </a:cubicBezTo>
                  <a:cubicBezTo>
                    <a:pt x="37" y="34"/>
                    <a:pt x="34" y="46"/>
                    <a:pt x="27" y="57"/>
                  </a:cubicBezTo>
                  <a:cubicBezTo>
                    <a:pt x="19" y="69"/>
                    <a:pt x="12" y="83"/>
                    <a:pt x="6" y="97"/>
                  </a:cubicBezTo>
                  <a:cubicBezTo>
                    <a:pt x="3" y="97"/>
                    <a:pt x="3" y="101"/>
                    <a:pt x="0" y="99"/>
                  </a:cubicBezTo>
                  <a:close/>
                </a:path>
              </a:pathLst>
            </a:custGeom>
            <a:solidFill>
              <a:srgbClr val="D3BEB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9"/>
            <p:cNvSpPr/>
            <p:nvPr/>
          </p:nvSpPr>
          <p:spPr>
            <a:xfrm>
              <a:off x="4900" y="1848"/>
              <a:ext cx="45" cy="36"/>
            </a:xfrm>
            <a:custGeom>
              <a:rect b="b" l="l" r="r" t="t"/>
              <a:pathLst>
                <a:path extrusionOk="0" h="55" w="70">
                  <a:moveTo>
                    <a:pt x="67" y="40"/>
                  </a:moveTo>
                  <a:cubicBezTo>
                    <a:pt x="56" y="55"/>
                    <a:pt x="56" y="55"/>
                    <a:pt x="31" y="43"/>
                  </a:cubicBezTo>
                  <a:cubicBezTo>
                    <a:pt x="31" y="39"/>
                    <a:pt x="36" y="44"/>
                    <a:pt x="36" y="40"/>
                  </a:cubicBezTo>
                  <a:cubicBezTo>
                    <a:pt x="36" y="37"/>
                    <a:pt x="33" y="35"/>
                    <a:pt x="30" y="35"/>
                  </a:cubicBezTo>
                  <a:cubicBezTo>
                    <a:pt x="23" y="34"/>
                    <a:pt x="22" y="23"/>
                    <a:pt x="14" y="25"/>
                  </a:cubicBezTo>
                  <a:cubicBezTo>
                    <a:pt x="12" y="25"/>
                    <a:pt x="10" y="23"/>
                    <a:pt x="9" y="25"/>
                  </a:cubicBezTo>
                  <a:cubicBezTo>
                    <a:pt x="7" y="27"/>
                    <a:pt x="5" y="30"/>
                    <a:pt x="3" y="26"/>
                  </a:cubicBezTo>
                  <a:cubicBezTo>
                    <a:pt x="1" y="22"/>
                    <a:pt x="0" y="18"/>
                    <a:pt x="2" y="15"/>
                  </a:cubicBezTo>
                  <a:cubicBezTo>
                    <a:pt x="2" y="14"/>
                    <a:pt x="3" y="14"/>
                    <a:pt x="3" y="14"/>
                  </a:cubicBezTo>
                  <a:cubicBezTo>
                    <a:pt x="13" y="17"/>
                    <a:pt x="16" y="6"/>
                    <a:pt x="24" y="4"/>
                  </a:cubicBezTo>
                  <a:cubicBezTo>
                    <a:pt x="33" y="2"/>
                    <a:pt x="41" y="0"/>
                    <a:pt x="50" y="0"/>
                  </a:cubicBezTo>
                  <a:cubicBezTo>
                    <a:pt x="59" y="0"/>
                    <a:pt x="63" y="7"/>
                    <a:pt x="69" y="12"/>
                  </a:cubicBezTo>
                  <a:cubicBezTo>
                    <a:pt x="70" y="13"/>
                    <a:pt x="69" y="14"/>
                    <a:pt x="68" y="15"/>
                  </a:cubicBezTo>
                  <a:cubicBezTo>
                    <a:pt x="65" y="17"/>
                    <a:pt x="63" y="16"/>
                    <a:pt x="62" y="13"/>
                  </a:cubicBezTo>
                  <a:cubicBezTo>
                    <a:pt x="59" y="7"/>
                    <a:pt x="53" y="4"/>
                    <a:pt x="47" y="3"/>
                  </a:cubicBezTo>
                  <a:cubicBezTo>
                    <a:pt x="42" y="1"/>
                    <a:pt x="37" y="2"/>
                    <a:pt x="39" y="9"/>
                  </a:cubicBezTo>
                  <a:cubicBezTo>
                    <a:pt x="38" y="10"/>
                    <a:pt x="38" y="10"/>
                    <a:pt x="38" y="11"/>
                  </a:cubicBezTo>
                  <a:cubicBezTo>
                    <a:pt x="36" y="15"/>
                    <a:pt x="28" y="14"/>
                    <a:pt x="31" y="21"/>
                  </a:cubicBezTo>
                  <a:cubicBezTo>
                    <a:pt x="33" y="27"/>
                    <a:pt x="47" y="32"/>
                    <a:pt x="52" y="31"/>
                  </a:cubicBezTo>
                  <a:cubicBezTo>
                    <a:pt x="53" y="30"/>
                    <a:pt x="55" y="29"/>
                    <a:pt x="56" y="29"/>
                  </a:cubicBezTo>
                  <a:cubicBezTo>
                    <a:pt x="64" y="26"/>
                    <a:pt x="66" y="28"/>
                    <a:pt x="66" y="36"/>
                  </a:cubicBezTo>
                  <a:cubicBezTo>
                    <a:pt x="66" y="37"/>
                    <a:pt x="66" y="39"/>
                    <a:pt x="67" y="40"/>
                  </a:cubicBezTo>
                  <a:close/>
                </a:path>
              </a:pathLst>
            </a:custGeom>
            <a:solidFill>
              <a:srgbClr val="2D25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9"/>
            <p:cNvSpPr/>
            <p:nvPr/>
          </p:nvSpPr>
          <p:spPr>
            <a:xfrm>
              <a:off x="4875" y="1930"/>
              <a:ext cx="28" cy="38"/>
            </a:xfrm>
            <a:custGeom>
              <a:rect b="b" l="l" r="r" t="t"/>
              <a:pathLst>
                <a:path extrusionOk="0" h="59" w="43">
                  <a:moveTo>
                    <a:pt x="12" y="59"/>
                  </a:moveTo>
                  <a:cubicBezTo>
                    <a:pt x="1" y="57"/>
                    <a:pt x="0" y="55"/>
                    <a:pt x="2" y="42"/>
                  </a:cubicBezTo>
                  <a:cubicBezTo>
                    <a:pt x="3" y="32"/>
                    <a:pt x="7" y="22"/>
                    <a:pt x="9" y="12"/>
                  </a:cubicBezTo>
                  <a:cubicBezTo>
                    <a:pt x="10" y="8"/>
                    <a:pt x="11" y="4"/>
                    <a:pt x="11" y="0"/>
                  </a:cubicBezTo>
                  <a:cubicBezTo>
                    <a:pt x="21" y="3"/>
                    <a:pt x="23" y="12"/>
                    <a:pt x="28" y="19"/>
                  </a:cubicBezTo>
                  <a:cubicBezTo>
                    <a:pt x="29" y="20"/>
                    <a:pt x="29" y="23"/>
                    <a:pt x="30" y="23"/>
                  </a:cubicBezTo>
                  <a:cubicBezTo>
                    <a:pt x="43" y="30"/>
                    <a:pt x="31" y="31"/>
                    <a:pt x="27" y="34"/>
                  </a:cubicBezTo>
                  <a:cubicBezTo>
                    <a:pt x="26" y="35"/>
                    <a:pt x="24" y="36"/>
                    <a:pt x="24" y="38"/>
                  </a:cubicBezTo>
                  <a:cubicBezTo>
                    <a:pt x="25" y="45"/>
                    <a:pt x="21" y="48"/>
                    <a:pt x="15" y="51"/>
                  </a:cubicBezTo>
                  <a:cubicBezTo>
                    <a:pt x="13" y="52"/>
                    <a:pt x="6" y="54"/>
                    <a:pt x="12" y="59"/>
                  </a:cubicBezTo>
                  <a:close/>
                </a:path>
              </a:pathLst>
            </a:custGeom>
            <a:solidFill>
              <a:srgbClr val="2F2F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9"/>
            <p:cNvSpPr/>
            <p:nvPr/>
          </p:nvSpPr>
          <p:spPr>
            <a:xfrm>
              <a:off x="4954" y="1894"/>
              <a:ext cx="21" cy="52"/>
            </a:xfrm>
            <a:custGeom>
              <a:rect b="b" l="l" r="r" t="t"/>
              <a:pathLst>
                <a:path extrusionOk="0" h="80" w="32">
                  <a:moveTo>
                    <a:pt x="32" y="69"/>
                  </a:moveTo>
                  <a:cubicBezTo>
                    <a:pt x="24" y="68"/>
                    <a:pt x="23" y="78"/>
                    <a:pt x="17" y="80"/>
                  </a:cubicBezTo>
                  <a:cubicBezTo>
                    <a:pt x="19" y="76"/>
                    <a:pt x="17" y="73"/>
                    <a:pt x="14" y="70"/>
                  </a:cubicBezTo>
                  <a:cubicBezTo>
                    <a:pt x="9" y="65"/>
                    <a:pt x="7" y="59"/>
                    <a:pt x="7" y="52"/>
                  </a:cubicBezTo>
                  <a:cubicBezTo>
                    <a:pt x="8" y="42"/>
                    <a:pt x="5" y="31"/>
                    <a:pt x="2" y="21"/>
                  </a:cubicBezTo>
                  <a:cubicBezTo>
                    <a:pt x="0" y="16"/>
                    <a:pt x="1" y="10"/>
                    <a:pt x="1" y="4"/>
                  </a:cubicBezTo>
                  <a:cubicBezTo>
                    <a:pt x="2" y="3"/>
                    <a:pt x="0" y="0"/>
                    <a:pt x="3" y="0"/>
                  </a:cubicBezTo>
                  <a:cubicBezTo>
                    <a:pt x="6" y="0"/>
                    <a:pt x="8" y="2"/>
                    <a:pt x="7" y="5"/>
                  </a:cubicBezTo>
                  <a:cubicBezTo>
                    <a:pt x="5" y="11"/>
                    <a:pt x="7" y="16"/>
                    <a:pt x="8" y="21"/>
                  </a:cubicBezTo>
                  <a:cubicBezTo>
                    <a:pt x="11" y="32"/>
                    <a:pt x="15" y="42"/>
                    <a:pt x="25" y="48"/>
                  </a:cubicBezTo>
                  <a:cubicBezTo>
                    <a:pt x="26" y="49"/>
                    <a:pt x="27" y="51"/>
                    <a:pt x="27" y="53"/>
                  </a:cubicBezTo>
                  <a:cubicBezTo>
                    <a:pt x="27" y="59"/>
                    <a:pt x="30" y="64"/>
                    <a:pt x="32" y="69"/>
                  </a:cubicBezTo>
                  <a:close/>
                </a:path>
              </a:pathLst>
            </a:custGeom>
            <a:solidFill>
              <a:srgbClr val="D2C2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9"/>
            <p:cNvSpPr/>
            <p:nvPr/>
          </p:nvSpPr>
          <p:spPr>
            <a:xfrm>
              <a:off x="4873" y="1984"/>
              <a:ext cx="36" cy="37"/>
            </a:xfrm>
            <a:custGeom>
              <a:rect b="b" l="l" r="r" t="t"/>
              <a:pathLst>
                <a:path extrusionOk="0" h="57" w="56">
                  <a:moveTo>
                    <a:pt x="37" y="8"/>
                  </a:moveTo>
                  <a:cubicBezTo>
                    <a:pt x="41" y="11"/>
                    <a:pt x="48" y="0"/>
                    <a:pt x="48" y="12"/>
                  </a:cubicBezTo>
                  <a:cubicBezTo>
                    <a:pt x="46" y="13"/>
                    <a:pt x="45" y="14"/>
                    <a:pt x="47" y="18"/>
                  </a:cubicBezTo>
                  <a:cubicBezTo>
                    <a:pt x="56" y="35"/>
                    <a:pt x="41" y="57"/>
                    <a:pt x="22" y="56"/>
                  </a:cubicBezTo>
                  <a:cubicBezTo>
                    <a:pt x="17" y="56"/>
                    <a:pt x="12" y="55"/>
                    <a:pt x="7" y="54"/>
                  </a:cubicBezTo>
                  <a:cubicBezTo>
                    <a:pt x="2" y="54"/>
                    <a:pt x="0" y="49"/>
                    <a:pt x="1" y="45"/>
                  </a:cubicBezTo>
                  <a:cubicBezTo>
                    <a:pt x="2" y="37"/>
                    <a:pt x="7" y="33"/>
                    <a:pt x="14" y="31"/>
                  </a:cubicBezTo>
                  <a:cubicBezTo>
                    <a:pt x="15" y="33"/>
                    <a:pt x="15" y="35"/>
                    <a:pt x="14" y="37"/>
                  </a:cubicBezTo>
                  <a:cubicBezTo>
                    <a:pt x="13" y="41"/>
                    <a:pt x="10" y="45"/>
                    <a:pt x="15" y="48"/>
                  </a:cubicBezTo>
                  <a:cubicBezTo>
                    <a:pt x="20" y="51"/>
                    <a:pt x="26" y="52"/>
                    <a:pt x="31" y="48"/>
                  </a:cubicBezTo>
                  <a:cubicBezTo>
                    <a:pt x="37" y="44"/>
                    <a:pt x="41" y="37"/>
                    <a:pt x="42" y="29"/>
                  </a:cubicBezTo>
                  <a:cubicBezTo>
                    <a:pt x="43" y="24"/>
                    <a:pt x="40" y="22"/>
                    <a:pt x="35" y="23"/>
                  </a:cubicBezTo>
                  <a:cubicBezTo>
                    <a:pt x="31" y="24"/>
                    <a:pt x="27" y="27"/>
                    <a:pt x="22" y="26"/>
                  </a:cubicBezTo>
                  <a:cubicBezTo>
                    <a:pt x="22" y="24"/>
                    <a:pt x="21" y="21"/>
                    <a:pt x="23" y="19"/>
                  </a:cubicBezTo>
                  <a:cubicBezTo>
                    <a:pt x="27" y="14"/>
                    <a:pt x="34" y="14"/>
                    <a:pt x="36" y="8"/>
                  </a:cubicBezTo>
                  <a:cubicBezTo>
                    <a:pt x="36" y="8"/>
                    <a:pt x="37" y="8"/>
                    <a:pt x="37" y="8"/>
                  </a:cubicBezTo>
                  <a:close/>
                </a:path>
              </a:pathLst>
            </a:custGeom>
            <a:solidFill>
              <a:srgbClr val="ECDE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9"/>
            <p:cNvSpPr/>
            <p:nvPr/>
          </p:nvSpPr>
          <p:spPr>
            <a:xfrm>
              <a:off x="4917" y="1854"/>
              <a:ext cx="32" cy="20"/>
            </a:xfrm>
            <a:custGeom>
              <a:rect b="b" l="l" r="r" t="t"/>
              <a:pathLst>
                <a:path extrusionOk="0" h="32" w="49">
                  <a:moveTo>
                    <a:pt x="41" y="32"/>
                  </a:moveTo>
                  <a:cubicBezTo>
                    <a:pt x="40" y="31"/>
                    <a:pt x="38" y="31"/>
                    <a:pt x="38" y="29"/>
                  </a:cubicBezTo>
                  <a:cubicBezTo>
                    <a:pt x="40" y="17"/>
                    <a:pt x="33" y="22"/>
                    <a:pt x="28" y="24"/>
                  </a:cubicBezTo>
                  <a:cubicBezTo>
                    <a:pt x="21" y="27"/>
                    <a:pt x="3" y="19"/>
                    <a:pt x="1" y="11"/>
                  </a:cubicBezTo>
                  <a:cubicBezTo>
                    <a:pt x="0" y="9"/>
                    <a:pt x="0" y="7"/>
                    <a:pt x="3" y="7"/>
                  </a:cubicBezTo>
                  <a:cubicBezTo>
                    <a:pt x="7" y="6"/>
                    <a:pt x="8" y="1"/>
                    <a:pt x="13" y="1"/>
                  </a:cubicBezTo>
                  <a:cubicBezTo>
                    <a:pt x="19" y="0"/>
                    <a:pt x="22" y="5"/>
                    <a:pt x="26" y="8"/>
                  </a:cubicBezTo>
                  <a:cubicBezTo>
                    <a:pt x="31" y="13"/>
                    <a:pt x="36" y="18"/>
                    <a:pt x="44" y="19"/>
                  </a:cubicBezTo>
                  <a:cubicBezTo>
                    <a:pt x="47" y="20"/>
                    <a:pt x="49" y="22"/>
                    <a:pt x="45" y="25"/>
                  </a:cubicBezTo>
                  <a:cubicBezTo>
                    <a:pt x="44" y="27"/>
                    <a:pt x="42" y="29"/>
                    <a:pt x="41" y="32"/>
                  </a:cubicBezTo>
                  <a:close/>
                </a:path>
              </a:pathLst>
            </a:custGeom>
            <a:solidFill>
              <a:srgbClr val="4F3B2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4863" y="1890"/>
              <a:ext cx="27" cy="33"/>
            </a:xfrm>
            <a:custGeom>
              <a:rect b="b" l="l" r="r" t="t"/>
              <a:pathLst>
                <a:path extrusionOk="0" h="50" w="41">
                  <a:moveTo>
                    <a:pt x="37" y="22"/>
                  </a:moveTo>
                  <a:cubicBezTo>
                    <a:pt x="36" y="31"/>
                    <a:pt x="41" y="40"/>
                    <a:pt x="39" y="50"/>
                  </a:cubicBezTo>
                  <a:cubicBezTo>
                    <a:pt x="38" y="48"/>
                    <a:pt x="37" y="49"/>
                    <a:pt x="36" y="49"/>
                  </a:cubicBezTo>
                  <a:cubicBezTo>
                    <a:pt x="30" y="46"/>
                    <a:pt x="30" y="37"/>
                    <a:pt x="23" y="35"/>
                  </a:cubicBezTo>
                  <a:cubicBezTo>
                    <a:pt x="20" y="35"/>
                    <a:pt x="19" y="33"/>
                    <a:pt x="19" y="31"/>
                  </a:cubicBezTo>
                  <a:cubicBezTo>
                    <a:pt x="16" y="20"/>
                    <a:pt x="10" y="13"/>
                    <a:pt x="0" y="7"/>
                  </a:cubicBezTo>
                  <a:cubicBezTo>
                    <a:pt x="1" y="6"/>
                    <a:pt x="4" y="5"/>
                    <a:pt x="2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5" y="0"/>
                    <a:pt x="6" y="1"/>
                    <a:pt x="7" y="1"/>
                  </a:cubicBezTo>
                  <a:cubicBezTo>
                    <a:pt x="13" y="6"/>
                    <a:pt x="20" y="10"/>
                    <a:pt x="24" y="17"/>
                  </a:cubicBezTo>
                  <a:cubicBezTo>
                    <a:pt x="26" y="23"/>
                    <a:pt x="32" y="22"/>
                    <a:pt x="37" y="22"/>
                  </a:cubicBezTo>
                  <a:close/>
                </a:path>
              </a:pathLst>
            </a:custGeom>
            <a:solidFill>
              <a:srgbClr val="E5D5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4966" y="1852"/>
              <a:ext cx="13" cy="22"/>
            </a:xfrm>
            <a:custGeom>
              <a:rect b="b" l="l" r="r" t="t"/>
              <a:pathLst>
                <a:path extrusionOk="0" h="33" w="20">
                  <a:moveTo>
                    <a:pt x="19" y="19"/>
                  </a:moveTo>
                  <a:cubicBezTo>
                    <a:pt x="19" y="22"/>
                    <a:pt x="20" y="25"/>
                    <a:pt x="20" y="28"/>
                  </a:cubicBezTo>
                  <a:cubicBezTo>
                    <a:pt x="14" y="33"/>
                    <a:pt x="7" y="33"/>
                    <a:pt x="3" y="27"/>
                  </a:cubicBezTo>
                  <a:cubicBezTo>
                    <a:pt x="1" y="26"/>
                    <a:pt x="0" y="24"/>
                    <a:pt x="1" y="23"/>
                  </a:cubicBezTo>
                  <a:cubicBezTo>
                    <a:pt x="9" y="16"/>
                    <a:pt x="4" y="7"/>
                    <a:pt x="6" y="0"/>
                  </a:cubicBezTo>
                  <a:cubicBezTo>
                    <a:pt x="10" y="1"/>
                    <a:pt x="11" y="4"/>
                    <a:pt x="12" y="8"/>
                  </a:cubicBezTo>
                  <a:cubicBezTo>
                    <a:pt x="12" y="11"/>
                    <a:pt x="14" y="14"/>
                    <a:pt x="17" y="16"/>
                  </a:cubicBezTo>
                  <a:cubicBezTo>
                    <a:pt x="18" y="16"/>
                    <a:pt x="18" y="18"/>
                    <a:pt x="19" y="19"/>
                  </a:cubicBezTo>
                  <a:close/>
                </a:path>
              </a:pathLst>
            </a:custGeom>
            <a:solidFill>
              <a:srgbClr val="35322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4912" y="1960"/>
              <a:ext cx="12" cy="16"/>
            </a:xfrm>
            <a:custGeom>
              <a:rect b="b" l="l" r="r" t="t"/>
              <a:pathLst>
                <a:path extrusionOk="0" h="24" w="18">
                  <a:moveTo>
                    <a:pt x="18" y="5"/>
                  </a:moveTo>
                  <a:cubicBezTo>
                    <a:pt x="12" y="8"/>
                    <a:pt x="13" y="15"/>
                    <a:pt x="8" y="19"/>
                  </a:cubicBezTo>
                  <a:cubicBezTo>
                    <a:pt x="6" y="21"/>
                    <a:pt x="6" y="24"/>
                    <a:pt x="4" y="24"/>
                  </a:cubicBezTo>
                  <a:cubicBezTo>
                    <a:pt x="1" y="23"/>
                    <a:pt x="1" y="20"/>
                    <a:pt x="1" y="18"/>
                  </a:cubicBezTo>
                  <a:cubicBezTo>
                    <a:pt x="0" y="15"/>
                    <a:pt x="1" y="13"/>
                    <a:pt x="4" y="12"/>
                  </a:cubicBezTo>
                  <a:cubicBezTo>
                    <a:pt x="6" y="11"/>
                    <a:pt x="10" y="11"/>
                    <a:pt x="9" y="7"/>
                  </a:cubicBezTo>
                  <a:cubicBezTo>
                    <a:pt x="12" y="6"/>
                    <a:pt x="14" y="0"/>
                    <a:pt x="18" y="5"/>
                  </a:cubicBezTo>
                  <a:close/>
                </a:path>
              </a:pathLst>
            </a:custGeom>
            <a:solidFill>
              <a:srgbClr val="C9B7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4888" y="1989"/>
              <a:ext cx="8" cy="7"/>
            </a:xfrm>
            <a:custGeom>
              <a:rect b="b" l="l" r="r" t="t"/>
              <a:pathLst>
                <a:path extrusionOk="0" h="11" w="13">
                  <a:moveTo>
                    <a:pt x="13" y="0"/>
                  </a:moveTo>
                  <a:cubicBezTo>
                    <a:pt x="12" y="8"/>
                    <a:pt x="6" y="9"/>
                    <a:pt x="0" y="11"/>
                  </a:cubicBezTo>
                  <a:cubicBezTo>
                    <a:pt x="0" y="10"/>
                    <a:pt x="0" y="8"/>
                    <a:pt x="0" y="7"/>
                  </a:cubicBezTo>
                  <a:cubicBezTo>
                    <a:pt x="4" y="5"/>
                    <a:pt x="9" y="3"/>
                    <a:pt x="13" y="0"/>
                  </a:cubicBezTo>
                  <a:close/>
                </a:path>
              </a:pathLst>
            </a:custGeom>
            <a:solidFill>
              <a:srgbClr val="F2E8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4506" y="1884"/>
              <a:ext cx="120" cy="196"/>
            </a:xfrm>
            <a:custGeom>
              <a:rect b="b" l="l" r="r" t="t"/>
              <a:pathLst>
                <a:path extrusionOk="0" h="302" w="184">
                  <a:moveTo>
                    <a:pt x="142" y="0"/>
                  </a:moveTo>
                  <a:cubicBezTo>
                    <a:pt x="154" y="1"/>
                    <a:pt x="156" y="3"/>
                    <a:pt x="153" y="15"/>
                  </a:cubicBezTo>
                  <a:cubicBezTo>
                    <a:pt x="152" y="23"/>
                    <a:pt x="153" y="31"/>
                    <a:pt x="150" y="38"/>
                  </a:cubicBezTo>
                  <a:cubicBezTo>
                    <a:pt x="149" y="41"/>
                    <a:pt x="156" y="47"/>
                    <a:pt x="160" y="51"/>
                  </a:cubicBezTo>
                  <a:cubicBezTo>
                    <a:pt x="163" y="54"/>
                    <a:pt x="166" y="55"/>
                    <a:pt x="163" y="61"/>
                  </a:cubicBezTo>
                  <a:cubicBezTo>
                    <a:pt x="161" y="65"/>
                    <a:pt x="168" y="67"/>
                    <a:pt x="167" y="72"/>
                  </a:cubicBezTo>
                  <a:cubicBezTo>
                    <a:pt x="166" y="79"/>
                    <a:pt x="172" y="78"/>
                    <a:pt x="176" y="78"/>
                  </a:cubicBezTo>
                  <a:cubicBezTo>
                    <a:pt x="181" y="78"/>
                    <a:pt x="184" y="81"/>
                    <a:pt x="183" y="86"/>
                  </a:cubicBezTo>
                  <a:cubicBezTo>
                    <a:pt x="180" y="102"/>
                    <a:pt x="180" y="118"/>
                    <a:pt x="178" y="135"/>
                  </a:cubicBezTo>
                  <a:cubicBezTo>
                    <a:pt x="177" y="136"/>
                    <a:pt x="177" y="138"/>
                    <a:pt x="176" y="138"/>
                  </a:cubicBezTo>
                  <a:cubicBezTo>
                    <a:pt x="168" y="140"/>
                    <a:pt x="168" y="149"/>
                    <a:pt x="163" y="153"/>
                  </a:cubicBezTo>
                  <a:cubicBezTo>
                    <a:pt x="158" y="159"/>
                    <a:pt x="164" y="158"/>
                    <a:pt x="165" y="161"/>
                  </a:cubicBezTo>
                  <a:cubicBezTo>
                    <a:pt x="166" y="161"/>
                    <a:pt x="166" y="162"/>
                    <a:pt x="165" y="163"/>
                  </a:cubicBezTo>
                  <a:cubicBezTo>
                    <a:pt x="164" y="163"/>
                    <a:pt x="164" y="164"/>
                    <a:pt x="163" y="164"/>
                  </a:cubicBezTo>
                  <a:cubicBezTo>
                    <a:pt x="154" y="166"/>
                    <a:pt x="147" y="171"/>
                    <a:pt x="139" y="176"/>
                  </a:cubicBezTo>
                  <a:cubicBezTo>
                    <a:pt x="134" y="179"/>
                    <a:pt x="130" y="182"/>
                    <a:pt x="125" y="185"/>
                  </a:cubicBezTo>
                  <a:cubicBezTo>
                    <a:pt x="109" y="196"/>
                    <a:pt x="99" y="211"/>
                    <a:pt x="93" y="229"/>
                  </a:cubicBezTo>
                  <a:cubicBezTo>
                    <a:pt x="90" y="237"/>
                    <a:pt x="88" y="247"/>
                    <a:pt x="81" y="253"/>
                  </a:cubicBezTo>
                  <a:cubicBezTo>
                    <a:pt x="81" y="254"/>
                    <a:pt x="80" y="256"/>
                    <a:pt x="80" y="257"/>
                  </a:cubicBezTo>
                  <a:cubicBezTo>
                    <a:pt x="69" y="255"/>
                    <a:pt x="66" y="257"/>
                    <a:pt x="63" y="268"/>
                  </a:cubicBezTo>
                  <a:cubicBezTo>
                    <a:pt x="62" y="275"/>
                    <a:pt x="60" y="281"/>
                    <a:pt x="55" y="285"/>
                  </a:cubicBezTo>
                  <a:cubicBezTo>
                    <a:pt x="52" y="289"/>
                    <a:pt x="48" y="293"/>
                    <a:pt x="47" y="298"/>
                  </a:cubicBezTo>
                  <a:cubicBezTo>
                    <a:pt x="46" y="300"/>
                    <a:pt x="45" y="302"/>
                    <a:pt x="42" y="302"/>
                  </a:cubicBezTo>
                  <a:cubicBezTo>
                    <a:pt x="39" y="302"/>
                    <a:pt x="39" y="299"/>
                    <a:pt x="38" y="297"/>
                  </a:cubicBezTo>
                  <a:cubicBezTo>
                    <a:pt x="38" y="292"/>
                    <a:pt x="36" y="287"/>
                    <a:pt x="38" y="282"/>
                  </a:cubicBezTo>
                  <a:cubicBezTo>
                    <a:pt x="39" y="277"/>
                    <a:pt x="38" y="273"/>
                    <a:pt x="33" y="269"/>
                  </a:cubicBezTo>
                  <a:cubicBezTo>
                    <a:pt x="32" y="272"/>
                    <a:pt x="33" y="275"/>
                    <a:pt x="34" y="278"/>
                  </a:cubicBezTo>
                  <a:cubicBezTo>
                    <a:pt x="34" y="281"/>
                    <a:pt x="34" y="284"/>
                    <a:pt x="31" y="286"/>
                  </a:cubicBezTo>
                  <a:cubicBezTo>
                    <a:pt x="27" y="288"/>
                    <a:pt x="24" y="287"/>
                    <a:pt x="22" y="285"/>
                  </a:cubicBezTo>
                  <a:cubicBezTo>
                    <a:pt x="18" y="282"/>
                    <a:pt x="16" y="278"/>
                    <a:pt x="15" y="274"/>
                  </a:cubicBezTo>
                  <a:cubicBezTo>
                    <a:pt x="12" y="257"/>
                    <a:pt x="12" y="240"/>
                    <a:pt x="14" y="223"/>
                  </a:cubicBezTo>
                  <a:cubicBezTo>
                    <a:pt x="13" y="222"/>
                    <a:pt x="13" y="220"/>
                    <a:pt x="13" y="219"/>
                  </a:cubicBezTo>
                  <a:cubicBezTo>
                    <a:pt x="13" y="213"/>
                    <a:pt x="15" y="207"/>
                    <a:pt x="15" y="201"/>
                  </a:cubicBezTo>
                  <a:cubicBezTo>
                    <a:pt x="16" y="183"/>
                    <a:pt x="12" y="167"/>
                    <a:pt x="7" y="151"/>
                  </a:cubicBezTo>
                  <a:cubicBezTo>
                    <a:pt x="7" y="148"/>
                    <a:pt x="6" y="144"/>
                    <a:pt x="6" y="141"/>
                  </a:cubicBezTo>
                  <a:cubicBezTo>
                    <a:pt x="5" y="129"/>
                    <a:pt x="0" y="117"/>
                    <a:pt x="3" y="105"/>
                  </a:cubicBezTo>
                  <a:cubicBezTo>
                    <a:pt x="0" y="100"/>
                    <a:pt x="3" y="94"/>
                    <a:pt x="3" y="89"/>
                  </a:cubicBezTo>
                  <a:cubicBezTo>
                    <a:pt x="3" y="87"/>
                    <a:pt x="2" y="84"/>
                    <a:pt x="5" y="83"/>
                  </a:cubicBezTo>
                  <a:cubicBezTo>
                    <a:pt x="8" y="83"/>
                    <a:pt x="11" y="83"/>
                    <a:pt x="11" y="88"/>
                  </a:cubicBezTo>
                  <a:cubicBezTo>
                    <a:pt x="12" y="93"/>
                    <a:pt x="16" y="98"/>
                    <a:pt x="20" y="98"/>
                  </a:cubicBezTo>
                  <a:cubicBezTo>
                    <a:pt x="25" y="97"/>
                    <a:pt x="26" y="91"/>
                    <a:pt x="26" y="85"/>
                  </a:cubicBezTo>
                  <a:cubicBezTo>
                    <a:pt x="26" y="77"/>
                    <a:pt x="24" y="69"/>
                    <a:pt x="17" y="62"/>
                  </a:cubicBezTo>
                  <a:cubicBezTo>
                    <a:pt x="11" y="56"/>
                    <a:pt x="13" y="51"/>
                    <a:pt x="21" y="48"/>
                  </a:cubicBezTo>
                  <a:cubicBezTo>
                    <a:pt x="25" y="47"/>
                    <a:pt x="28" y="46"/>
                    <a:pt x="30" y="42"/>
                  </a:cubicBezTo>
                  <a:cubicBezTo>
                    <a:pt x="32" y="39"/>
                    <a:pt x="33" y="35"/>
                    <a:pt x="34" y="32"/>
                  </a:cubicBezTo>
                  <a:cubicBezTo>
                    <a:pt x="36" y="29"/>
                    <a:pt x="36" y="26"/>
                    <a:pt x="39" y="24"/>
                  </a:cubicBezTo>
                  <a:cubicBezTo>
                    <a:pt x="42" y="23"/>
                    <a:pt x="44" y="17"/>
                    <a:pt x="49" y="21"/>
                  </a:cubicBezTo>
                  <a:cubicBezTo>
                    <a:pt x="54" y="26"/>
                    <a:pt x="54" y="35"/>
                    <a:pt x="49" y="38"/>
                  </a:cubicBezTo>
                  <a:cubicBezTo>
                    <a:pt x="41" y="41"/>
                    <a:pt x="42" y="46"/>
                    <a:pt x="42" y="53"/>
                  </a:cubicBezTo>
                  <a:cubicBezTo>
                    <a:pt x="43" y="67"/>
                    <a:pt x="43" y="82"/>
                    <a:pt x="41" y="96"/>
                  </a:cubicBezTo>
                  <a:cubicBezTo>
                    <a:pt x="40" y="98"/>
                    <a:pt x="41" y="99"/>
                    <a:pt x="42" y="101"/>
                  </a:cubicBezTo>
                  <a:cubicBezTo>
                    <a:pt x="43" y="102"/>
                    <a:pt x="44" y="104"/>
                    <a:pt x="43" y="105"/>
                  </a:cubicBezTo>
                  <a:cubicBezTo>
                    <a:pt x="38" y="112"/>
                    <a:pt x="41" y="123"/>
                    <a:pt x="35" y="129"/>
                  </a:cubicBezTo>
                  <a:cubicBezTo>
                    <a:pt x="33" y="132"/>
                    <a:pt x="30" y="134"/>
                    <a:pt x="32" y="138"/>
                  </a:cubicBezTo>
                  <a:cubicBezTo>
                    <a:pt x="34" y="141"/>
                    <a:pt x="36" y="138"/>
                    <a:pt x="39" y="138"/>
                  </a:cubicBezTo>
                  <a:cubicBezTo>
                    <a:pt x="45" y="138"/>
                    <a:pt x="54" y="148"/>
                    <a:pt x="53" y="155"/>
                  </a:cubicBezTo>
                  <a:cubicBezTo>
                    <a:pt x="52" y="159"/>
                    <a:pt x="51" y="163"/>
                    <a:pt x="51" y="168"/>
                  </a:cubicBezTo>
                  <a:cubicBezTo>
                    <a:pt x="55" y="165"/>
                    <a:pt x="59" y="162"/>
                    <a:pt x="56" y="157"/>
                  </a:cubicBezTo>
                  <a:cubicBezTo>
                    <a:pt x="54" y="153"/>
                    <a:pt x="56" y="150"/>
                    <a:pt x="60" y="149"/>
                  </a:cubicBezTo>
                  <a:cubicBezTo>
                    <a:pt x="65" y="148"/>
                    <a:pt x="69" y="144"/>
                    <a:pt x="71" y="139"/>
                  </a:cubicBezTo>
                  <a:cubicBezTo>
                    <a:pt x="72" y="136"/>
                    <a:pt x="73" y="133"/>
                    <a:pt x="75" y="132"/>
                  </a:cubicBezTo>
                  <a:cubicBezTo>
                    <a:pt x="80" y="130"/>
                    <a:pt x="81" y="127"/>
                    <a:pt x="81" y="122"/>
                  </a:cubicBezTo>
                  <a:cubicBezTo>
                    <a:pt x="81" y="116"/>
                    <a:pt x="86" y="112"/>
                    <a:pt x="91" y="110"/>
                  </a:cubicBezTo>
                  <a:cubicBezTo>
                    <a:pt x="98" y="108"/>
                    <a:pt x="101" y="104"/>
                    <a:pt x="100" y="96"/>
                  </a:cubicBezTo>
                  <a:cubicBezTo>
                    <a:pt x="98" y="83"/>
                    <a:pt x="113" y="72"/>
                    <a:pt x="125" y="76"/>
                  </a:cubicBezTo>
                  <a:cubicBezTo>
                    <a:pt x="126" y="66"/>
                    <a:pt x="119" y="59"/>
                    <a:pt x="114" y="51"/>
                  </a:cubicBezTo>
                  <a:cubicBezTo>
                    <a:pt x="107" y="41"/>
                    <a:pt x="107" y="42"/>
                    <a:pt x="114" y="33"/>
                  </a:cubicBezTo>
                  <a:cubicBezTo>
                    <a:pt x="124" y="22"/>
                    <a:pt x="135" y="13"/>
                    <a:pt x="142" y="0"/>
                  </a:cubicBezTo>
                  <a:close/>
                </a:path>
              </a:pathLst>
            </a:custGeom>
            <a:solidFill>
              <a:srgbClr val="EFE0D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4491" y="1854"/>
              <a:ext cx="36" cy="97"/>
            </a:xfrm>
            <a:custGeom>
              <a:rect b="b" l="l" r="r" t="t"/>
              <a:pathLst>
                <a:path extrusionOk="0" h="149" w="55">
                  <a:moveTo>
                    <a:pt x="55" y="88"/>
                  </a:moveTo>
                  <a:cubicBezTo>
                    <a:pt x="53" y="92"/>
                    <a:pt x="50" y="95"/>
                    <a:pt x="45" y="96"/>
                  </a:cubicBezTo>
                  <a:cubicBezTo>
                    <a:pt x="42" y="96"/>
                    <a:pt x="39" y="95"/>
                    <a:pt x="39" y="99"/>
                  </a:cubicBezTo>
                  <a:cubicBezTo>
                    <a:pt x="38" y="102"/>
                    <a:pt x="39" y="104"/>
                    <a:pt x="41" y="106"/>
                  </a:cubicBezTo>
                  <a:cubicBezTo>
                    <a:pt x="51" y="112"/>
                    <a:pt x="51" y="123"/>
                    <a:pt x="51" y="133"/>
                  </a:cubicBezTo>
                  <a:cubicBezTo>
                    <a:pt x="51" y="135"/>
                    <a:pt x="51" y="137"/>
                    <a:pt x="50" y="139"/>
                  </a:cubicBezTo>
                  <a:cubicBezTo>
                    <a:pt x="47" y="142"/>
                    <a:pt x="45" y="149"/>
                    <a:pt x="42" y="147"/>
                  </a:cubicBezTo>
                  <a:cubicBezTo>
                    <a:pt x="38" y="144"/>
                    <a:pt x="31" y="139"/>
                    <a:pt x="32" y="134"/>
                  </a:cubicBezTo>
                  <a:cubicBezTo>
                    <a:pt x="33" y="128"/>
                    <a:pt x="28" y="131"/>
                    <a:pt x="28" y="128"/>
                  </a:cubicBezTo>
                  <a:cubicBezTo>
                    <a:pt x="28" y="113"/>
                    <a:pt x="35" y="98"/>
                    <a:pt x="28" y="83"/>
                  </a:cubicBezTo>
                  <a:cubicBezTo>
                    <a:pt x="26" y="79"/>
                    <a:pt x="23" y="76"/>
                    <a:pt x="19" y="74"/>
                  </a:cubicBezTo>
                  <a:cubicBezTo>
                    <a:pt x="17" y="73"/>
                    <a:pt x="15" y="72"/>
                    <a:pt x="15" y="69"/>
                  </a:cubicBezTo>
                  <a:cubicBezTo>
                    <a:pt x="11" y="55"/>
                    <a:pt x="5" y="42"/>
                    <a:pt x="2" y="29"/>
                  </a:cubicBezTo>
                  <a:cubicBezTo>
                    <a:pt x="0" y="19"/>
                    <a:pt x="2" y="9"/>
                    <a:pt x="4" y="0"/>
                  </a:cubicBezTo>
                  <a:cubicBezTo>
                    <a:pt x="8" y="8"/>
                    <a:pt x="14" y="12"/>
                    <a:pt x="23" y="13"/>
                  </a:cubicBezTo>
                  <a:cubicBezTo>
                    <a:pt x="25" y="16"/>
                    <a:pt x="23" y="19"/>
                    <a:pt x="23" y="23"/>
                  </a:cubicBezTo>
                  <a:cubicBezTo>
                    <a:pt x="23" y="30"/>
                    <a:pt x="25" y="37"/>
                    <a:pt x="28" y="43"/>
                  </a:cubicBezTo>
                  <a:cubicBezTo>
                    <a:pt x="32" y="51"/>
                    <a:pt x="34" y="59"/>
                    <a:pt x="35" y="68"/>
                  </a:cubicBezTo>
                  <a:cubicBezTo>
                    <a:pt x="36" y="73"/>
                    <a:pt x="37" y="78"/>
                    <a:pt x="39" y="82"/>
                  </a:cubicBezTo>
                  <a:cubicBezTo>
                    <a:pt x="42" y="86"/>
                    <a:pt x="44" y="90"/>
                    <a:pt x="50" y="87"/>
                  </a:cubicBezTo>
                  <a:cubicBezTo>
                    <a:pt x="51" y="86"/>
                    <a:pt x="53" y="86"/>
                    <a:pt x="55" y="88"/>
                  </a:cubicBezTo>
                  <a:close/>
                </a:path>
              </a:pathLst>
            </a:custGeom>
            <a:solidFill>
              <a:srgbClr val="F5EAE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4494" y="1812"/>
              <a:ext cx="62" cy="39"/>
            </a:xfrm>
            <a:custGeom>
              <a:rect b="b" l="l" r="r" t="t"/>
              <a:pathLst>
                <a:path extrusionOk="0" h="60" w="95">
                  <a:moveTo>
                    <a:pt x="14" y="47"/>
                  </a:moveTo>
                  <a:cubicBezTo>
                    <a:pt x="12" y="46"/>
                    <a:pt x="9" y="44"/>
                    <a:pt x="7" y="42"/>
                  </a:cubicBezTo>
                  <a:cubicBezTo>
                    <a:pt x="4" y="39"/>
                    <a:pt x="1" y="39"/>
                    <a:pt x="0" y="44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1"/>
                    <a:pt x="2" y="29"/>
                    <a:pt x="5" y="29"/>
                  </a:cubicBezTo>
                  <a:cubicBezTo>
                    <a:pt x="11" y="25"/>
                    <a:pt x="18" y="24"/>
                    <a:pt x="26" y="23"/>
                  </a:cubicBezTo>
                  <a:cubicBezTo>
                    <a:pt x="30" y="22"/>
                    <a:pt x="36" y="20"/>
                    <a:pt x="36" y="29"/>
                  </a:cubicBezTo>
                  <a:cubicBezTo>
                    <a:pt x="36" y="34"/>
                    <a:pt x="41" y="38"/>
                    <a:pt x="46" y="39"/>
                  </a:cubicBezTo>
                  <a:cubicBezTo>
                    <a:pt x="57" y="42"/>
                    <a:pt x="66" y="48"/>
                    <a:pt x="75" y="54"/>
                  </a:cubicBezTo>
                  <a:cubicBezTo>
                    <a:pt x="78" y="56"/>
                    <a:pt x="82" y="58"/>
                    <a:pt x="84" y="55"/>
                  </a:cubicBezTo>
                  <a:cubicBezTo>
                    <a:pt x="87" y="51"/>
                    <a:pt x="82" y="50"/>
                    <a:pt x="80" y="49"/>
                  </a:cubicBezTo>
                  <a:cubicBezTo>
                    <a:pt x="75" y="44"/>
                    <a:pt x="72" y="41"/>
                    <a:pt x="75" y="34"/>
                  </a:cubicBezTo>
                  <a:cubicBezTo>
                    <a:pt x="77" y="27"/>
                    <a:pt x="70" y="26"/>
                    <a:pt x="66" y="24"/>
                  </a:cubicBezTo>
                  <a:cubicBezTo>
                    <a:pt x="62" y="24"/>
                    <a:pt x="59" y="24"/>
                    <a:pt x="58" y="19"/>
                  </a:cubicBezTo>
                  <a:cubicBezTo>
                    <a:pt x="62" y="16"/>
                    <a:pt x="62" y="11"/>
                    <a:pt x="65" y="8"/>
                  </a:cubicBezTo>
                  <a:cubicBezTo>
                    <a:pt x="69" y="4"/>
                    <a:pt x="73" y="0"/>
                    <a:pt x="80" y="1"/>
                  </a:cubicBezTo>
                  <a:cubicBezTo>
                    <a:pt x="75" y="5"/>
                    <a:pt x="71" y="8"/>
                    <a:pt x="68" y="14"/>
                  </a:cubicBezTo>
                  <a:cubicBezTo>
                    <a:pt x="65" y="22"/>
                    <a:pt x="68" y="23"/>
                    <a:pt x="73" y="24"/>
                  </a:cubicBezTo>
                  <a:cubicBezTo>
                    <a:pt x="77" y="24"/>
                    <a:pt x="81" y="26"/>
                    <a:pt x="84" y="28"/>
                  </a:cubicBezTo>
                  <a:cubicBezTo>
                    <a:pt x="87" y="31"/>
                    <a:pt x="95" y="32"/>
                    <a:pt x="88" y="39"/>
                  </a:cubicBezTo>
                  <a:cubicBezTo>
                    <a:pt x="86" y="41"/>
                    <a:pt x="87" y="49"/>
                    <a:pt x="92" y="53"/>
                  </a:cubicBezTo>
                  <a:cubicBezTo>
                    <a:pt x="95" y="55"/>
                    <a:pt x="94" y="59"/>
                    <a:pt x="91" y="58"/>
                  </a:cubicBezTo>
                  <a:cubicBezTo>
                    <a:pt x="85" y="58"/>
                    <a:pt x="78" y="60"/>
                    <a:pt x="72" y="55"/>
                  </a:cubicBezTo>
                  <a:cubicBezTo>
                    <a:pt x="64" y="49"/>
                    <a:pt x="55" y="46"/>
                    <a:pt x="44" y="47"/>
                  </a:cubicBezTo>
                  <a:cubicBezTo>
                    <a:pt x="34" y="47"/>
                    <a:pt x="24" y="48"/>
                    <a:pt x="14" y="47"/>
                  </a:cubicBezTo>
                  <a:close/>
                </a:path>
              </a:pathLst>
            </a:custGeom>
            <a:solidFill>
              <a:srgbClr val="E3D1C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4484" y="1876"/>
              <a:ext cx="17" cy="40"/>
            </a:xfrm>
            <a:custGeom>
              <a:rect b="b" l="l" r="r" t="t"/>
              <a:pathLst>
                <a:path extrusionOk="0" h="61" w="26">
                  <a:moveTo>
                    <a:pt x="10" y="36"/>
                  </a:moveTo>
                  <a:cubicBezTo>
                    <a:pt x="7" y="27"/>
                    <a:pt x="2" y="19"/>
                    <a:pt x="1" y="9"/>
                  </a:cubicBezTo>
                  <a:cubicBezTo>
                    <a:pt x="0" y="6"/>
                    <a:pt x="0" y="2"/>
                    <a:pt x="4" y="1"/>
                  </a:cubicBezTo>
                  <a:cubicBezTo>
                    <a:pt x="8" y="0"/>
                    <a:pt x="8" y="4"/>
                    <a:pt x="9" y="7"/>
                  </a:cubicBezTo>
                  <a:cubicBezTo>
                    <a:pt x="10" y="11"/>
                    <a:pt x="12" y="14"/>
                    <a:pt x="15" y="16"/>
                  </a:cubicBezTo>
                  <a:cubicBezTo>
                    <a:pt x="19" y="29"/>
                    <a:pt x="22" y="42"/>
                    <a:pt x="25" y="55"/>
                  </a:cubicBezTo>
                  <a:cubicBezTo>
                    <a:pt x="26" y="59"/>
                    <a:pt x="25" y="61"/>
                    <a:pt x="21" y="58"/>
                  </a:cubicBezTo>
                  <a:cubicBezTo>
                    <a:pt x="16" y="54"/>
                    <a:pt x="14" y="48"/>
                    <a:pt x="12" y="43"/>
                  </a:cubicBezTo>
                  <a:cubicBezTo>
                    <a:pt x="12" y="40"/>
                    <a:pt x="12" y="38"/>
                    <a:pt x="10" y="36"/>
                  </a:cubicBezTo>
                  <a:close/>
                </a:path>
              </a:pathLst>
            </a:custGeom>
            <a:solidFill>
              <a:srgbClr val="E3CF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4489" y="1900"/>
              <a:ext cx="13" cy="36"/>
            </a:xfrm>
            <a:custGeom>
              <a:rect b="b" l="l" r="r" t="t"/>
              <a:pathLst>
                <a:path extrusionOk="0" h="55" w="20">
                  <a:moveTo>
                    <a:pt x="2" y="0"/>
                  </a:moveTo>
                  <a:cubicBezTo>
                    <a:pt x="8" y="6"/>
                    <a:pt x="8" y="15"/>
                    <a:pt x="14" y="21"/>
                  </a:cubicBezTo>
                  <a:cubicBezTo>
                    <a:pt x="17" y="23"/>
                    <a:pt x="16" y="19"/>
                    <a:pt x="17" y="19"/>
                  </a:cubicBezTo>
                  <a:cubicBezTo>
                    <a:pt x="19" y="23"/>
                    <a:pt x="19" y="27"/>
                    <a:pt x="20" y="30"/>
                  </a:cubicBezTo>
                  <a:cubicBezTo>
                    <a:pt x="17" y="34"/>
                    <a:pt x="18" y="37"/>
                    <a:pt x="19" y="40"/>
                  </a:cubicBezTo>
                  <a:cubicBezTo>
                    <a:pt x="20" y="44"/>
                    <a:pt x="19" y="47"/>
                    <a:pt x="18" y="51"/>
                  </a:cubicBezTo>
                  <a:cubicBezTo>
                    <a:pt x="17" y="52"/>
                    <a:pt x="16" y="55"/>
                    <a:pt x="13" y="54"/>
                  </a:cubicBezTo>
                  <a:cubicBezTo>
                    <a:pt x="11" y="53"/>
                    <a:pt x="11" y="51"/>
                    <a:pt x="12" y="49"/>
                  </a:cubicBezTo>
                  <a:cubicBezTo>
                    <a:pt x="12" y="45"/>
                    <a:pt x="14" y="42"/>
                    <a:pt x="9" y="41"/>
                  </a:cubicBezTo>
                  <a:cubicBezTo>
                    <a:pt x="10" y="31"/>
                    <a:pt x="8" y="22"/>
                    <a:pt x="3" y="13"/>
                  </a:cubicBezTo>
                  <a:cubicBezTo>
                    <a:pt x="0" y="9"/>
                    <a:pt x="2" y="4"/>
                    <a:pt x="2" y="0"/>
                  </a:cubicBezTo>
                  <a:close/>
                </a:path>
              </a:pathLst>
            </a:custGeom>
            <a:solidFill>
              <a:srgbClr val="AF9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4474" y="1851"/>
              <a:ext cx="12" cy="23"/>
            </a:xfrm>
            <a:custGeom>
              <a:rect b="b" l="l" r="r" t="t"/>
              <a:pathLst>
                <a:path extrusionOk="0" h="36" w="19">
                  <a:moveTo>
                    <a:pt x="0" y="26"/>
                  </a:moveTo>
                  <a:cubicBezTo>
                    <a:pt x="3" y="17"/>
                    <a:pt x="7" y="8"/>
                    <a:pt x="14" y="0"/>
                  </a:cubicBezTo>
                  <a:cubicBezTo>
                    <a:pt x="4" y="14"/>
                    <a:pt x="13" y="24"/>
                    <a:pt x="19" y="34"/>
                  </a:cubicBezTo>
                  <a:cubicBezTo>
                    <a:pt x="16" y="36"/>
                    <a:pt x="12" y="31"/>
                    <a:pt x="8" y="35"/>
                  </a:cubicBezTo>
                  <a:cubicBezTo>
                    <a:pt x="3" y="35"/>
                    <a:pt x="4" y="29"/>
                    <a:pt x="0" y="26"/>
                  </a:cubicBezTo>
                  <a:close/>
                </a:path>
              </a:pathLst>
            </a:custGeom>
            <a:solidFill>
              <a:srgbClr val="A27F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4480" y="1867"/>
              <a:ext cx="14" cy="20"/>
            </a:xfrm>
            <a:custGeom>
              <a:rect b="b" l="l" r="r" t="t"/>
              <a:pathLst>
                <a:path extrusionOk="0" h="30" w="21">
                  <a:moveTo>
                    <a:pt x="0" y="9"/>
                  </a:moveTo>
                  <a:cubicBezTo>
                    <a:pt x="4" y="0"/>
                    <a:pt x="7" y="11"/>
                    <a:pt x="10" y="9"/>
                  </a:cubicBezTo>
                  <a:cubicBezTo>
                    <a:pt x="16" y="15"/>
                    <a:pt x="17" y="24"/>
                    <a:pt x="21" y="30"/>
                  </a:cubicBezTo>
                  <a:cubicBezTo>
                    <a:pt x="17" y="30"/>
                    <a:pt x="16" y="26"/>
                    <a:pt x="14" y="23"/>
                  </a:cubicBezTo>
                  <a:cubicBezTo>
                    <a:pt x="13" y="20"/>
                    <a:pt x="13" y="17"/>
                    <a:pt x="10" y="17"/>
                  </a:cubicBezTo>
                  <a:cubicBezTo>
                    <a:pt x="7" y="17"/>
                    <a:pt x="7" y="21"/>
                    <a:pt x="7" y="23"/>
                  </a:cubicBezTo>
                  <a:cubicBezTo>
                    <a:pt x="6" y="22"/>
                    <a:pt x="5" y="21"/>
                    <a:pt x="4" y="19"/>
                  </a:cubicBezTo>
                  <a:cubicBezTo>
                    <a:pt x="1" y="17"/>
                    <a:pt x="1" y="13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close/>
                </a:path>
              </a:pathLst>
            </a:custGeom>
            <a:solidFill>
              <a:srgbClr val="C3A7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4480" y="1827"/>
              <a:ext cx="19" cy="13"/>
            </a:xfrm>
            <a:custGeom>
              <a:rect b="b" l="l" r="r" t="t"/>
              <a:pathLst>
                <a:path extrusionOk="0" h="20" w="29">
                  <a:moveTo>
                    <a:pt x="27" y="6"/>
                  </a:moveTo>
                  <a:cubicBezTo>
                    <a:pt x="25" y="8"/>
                    <a:pt x="23" y="9"/>
                    <a:pt x="22" y="10"/>
                  </a:cubicBezTo>
                  <a:cubicBezTo>
                    <a:pt x="16" y="11"/>
                    <a:pt x="12" y="15"/>
                    <a:pt x="7" y="18"/>
                  </a:cubicBezTo>
                  <a:cubicBezTo>
                    <a:pt x="5" y="19"/>
                    <a:pt x="2" y="20"/>
                    <a:pt x="0" y="17"/>
                  </a:cubicBezTo>
                  <a:cubicBezTo>
                    <a:pt x="6" y="11"/>
                    <a:pt x="14" y="7"/>
                    <a:pt x="21" y="2"/>
                  </a:cubicBezTo>
                  <a:cubicBezTo>
                    <a:pt x="24" y="1"/>
                    <a:pt x="29" y="0"/>
                    <a:pt x="27" y="6"/>
                  </a:cubicBezTo>
                  <a:close/>
                </a:path>
              </a:pathLst>
            </a:custGeom>
            <a:solidFill>
              <a:srgbClr val="A68E8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4471" y="1867"/>
              <a:ext cx="9" cy="11"/>
            </a:xfrm>
            <a:custGeom>
              <a:rect b="b" l="l" r="r" t="t"/>
              <a:pathLst>
                <a:path extrusionOk="0" h="16" w="13">
                  <a:moveTo>
                    <a:pt x="4" y="1"/>
                  </a:moveTo>
                  <a:cubicBezTo>
                    <a:pt x="11" y="0"/>
                    <a:pt x="8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5"/>
                    <a:pt x="9" y="16"/>
                    <a:pt x="4" y="16"/>
                  </a:cubicBezTo>
                  <a:cubicBezTo>
                    <a:pt x="0" y="11"/>
                    <a:pt x="5" y="6"/>
                    <a:pt x="4" y="1"/>
                  </a:cubicBezTo>
                  <a:close/>
                </a:path>
              </a:pathLst>
            </a:custGeom>
            <a:solidFill>
              <a:srgbClr val="7B624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4474" y="1873"/>
              <a:ext cx="8" cy="8"/>
            </a:xfrm>
            <a:custGeom>
              <a:rect b="b" l="l" r="r" t="t"/>
              <a:pathLst>
                <a:path extrusionOk="0" h="12" w="13">
                  <a:moveTo>
                    <a:pt x="0" y="7"/>
                  </a:moveTo>
                  <a:cubicBezTo>
                    <a:pt x="3" y="4"/>
                    <a:pt x="8" y="4"/>
                    <a:pt x="9" y="0"/>
                  </a:cubicBezTo>
                  <a:cubicBezTo>
                    <a:pt x="12" y="3"/>
                    <a:pt x="13" y="6"/>
                    <a:pt x="13" y="10"/>
                  </a:cubicBezTo>
                  <a:cubicBezTo>
                    <a:pt x="8" y="12"/>
                    <a:pt x="4" y="9"/>
                    <a:pt x="0" y="7"/>
                  </a:cubicBezTo>
                  <a:close/>
                </a:path>
              </a:pathLst>
            </a:custGeom>
            <a:solidFill>
              <a:srgbClr val="A586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4474" y="1838"/>
              <a:ext cx="10" cy="8"/>
            </a:xfrm>
            <a:custGeom>
              <a:rect b="b" l="l" r="r" t="t"/>
              <a:pathLst>
                <a:path extrusionOk="0" h="12" w="16">
                  <a:moveTo>
                    <a:pt x="9" y="0"/>
                  </a:moveTo>
                  <a:cubicBezTo>
                    <a:pt x="11" y="0"/>
                    <a:pt x="14" y="0"/>
                    <a:pt x="16" y="1"/>
                  </a:cubicBezTo>
                  <a:cubicBezTo>
                    <a:pt x="12" y="5"/>
                    <a:pt x="8" y="12"/>
                    <a:pt x="0" y="6"/>
                  </a:cubicBezTo>
                  <a:cubicBezTo>
                    <a:pt x="4" y="6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7B695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4977" y="1859"/>
              <a:ext cx="26" cy="32"/>
            </a:xfrm>
            <a:custGeom>
              <a:rect b="b" l="l" r="r" t="t"/>
              <a:pathLst>
                <a:path extrusionOk="0" h="49" w="39">
                  <a:moveTo>
                    <a:pt x="2" y="8"/>
                  </a:moveTo>
                  <a:cubicBezTo>
                    <a:pt x="1" y="7"/>
                    <a:pt x="0" y="6"/>
                    <a:pt x="0" y="5"/>
                  </a:cubicBezTo>
                  <a:cubicBezTo>
                    <a:pt x="7" y="0"/>
                    <a:pt x="20" y="1"/>
                    <a:pt x="27" y="8"/>
                  </a:cubicBezTo>
                  <a:cubicBezTo>
                    <a:pt x="37" y="18"/>
                    <a:pt x="39" y="30"/>
                    <a:pt x="31" y="42"/>
                  </a:cubicBezTo>
                  <a:cubicBezTo>
                    <a:pt x="28" y="47"/>
                    <a:pt x="23" y="49"/>
                    <a:pt x="18" y="47"/>
                  </a:cubicBezTo>
                  <a:cubicBezTo>
                    <a:pt x="14" y="45"/>
                    <a:pt x="14" y="41"/>
                    <a:pt x="12" y="36"/>
                  </a:cubicBezTo>
                  <a:cubicBezTo>
                    <a:pt x="10" y="26"/>
                    <a:pt x="9" y="16"/>
                    <a:pt x="4" y="7"/>
                  </a:cubicBezTo>
                  <a:cubicBezTo>
                    <a:pt x="4" y="7"/>
                    <a:pt x="2" y="8"/>
                    <a:pt x="2" y="8"/>
                  </a:cubicBezTo>
                  <a:close/>
                </a:path>
              </a:pathLst>
            </a:custGeom>
            <a:solidFill>
              <a:srgbClr val="F2DE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4504" y="2029"/>
              <a:ext cx="38" cy="135"/>
            </a:xfrm>
            <a:custGeom>
              <a:rect b="b" l="l" r="r" t="t"/>
              <a:pathLst>
                <a:path extrusionOk="0" h="208" w="58">
                  <a:moveTo>
                    <a:pt x="17" y="0"/>
                  </a:moveTo>
                  <a:cubicBezTo>
                    <a:pt x="20" y="16"/>
                    <a:pt x="17" y="32"/>
                    <a:pt x="20" y="48"/>
                  </a:cubicBezTo>
                  <a:cubicBezTo>
                    <a:pt x="21" y="51"/>
                    <a:pt x="21" y="54"/>
                    <a:pt x="23" y="57"/>
                  </a:cubicBezTo>
                  <a:cubicBezTo>
                    <a:pt x="25" y="60"/>
                    <a:pt x="28" y="64"/>
                    <a:pt x="33" y="62"/>
                  </a:cubicBezTo>
                  <a:cubicBezTo>
                    <a:pt x="38" y="60"/>
                    <a:pt x="34" y="55"/>
                    <a:pt x="34" y="52"/>
                  </a:cubicBezTo>
                  <a:cubicBezTo>
                    <a:pt x="33" y="48"/>
                    <a:pt x="32" y="44"/>
                    <a:pt x="33" y="38"/>
                  </a:cubicBezTo>
                  <a:cubicBezTo>
                    <a:pt x="39" y="46"/>
                    <a:pt x="50" y="50"/>
                    <a:pt x="42" y="62"/>
                  </a:cubicBezTo>
                  <a:cubicBezTo>
                    <a:pt x="42" y="62"/>
                    <a:pt x="42" y="64"/>
                    <a:pt x="43" y="64"/>
                  </a:cubicBezTo>
                  <a:cubicBezTo>
                    <a:pt x="45" y="69"/>
                    <a:pt x="41" y="76"/>
                    <a:pt x="45" y="77"/>
                  </a:cubicBezTo>
                  <a:cubicBezTo>
                    <a:pt x="50" y="78"/>
                    <a:pt x="49" y="70"/>
                    <a:pt x="52" y="68"/>
                  </a:cubicBezTo>
                  <a:cubicBezTo>
                    <a:pt x="54" y="66"/>
                    <a:pt x="56" y="64"/>
                    <a:pt x="58" y="62"/>
                  </a:cubicBezTo>
                  <a:cubicBezTo>
                    <a:pt x="52" y="74"/>
                    <a:pt x="47" y="87"/>
                    <a:pt x="45" y="99"/>
                  </a:cubicBezTo>
                  <a:cubicBezTo>
                    <a:pt x="43" y="110"/>
                    <a:pt x="44" y="120"/>
                    <a:pt x="42" y="130"/>
                  </a:cubicBezTo>
                  <a:cubicBezTo>
                    <a:pt x="41" y="135"/>
                    <a:pt x="46" y="137"/>
                    <a:pt x="45" y="141"/>
                  </a:cubicBezTo>
                  <a:cubicBezTo>
                    <a:pt x="44" y="154"/>
                    <a:pt x="40" y="167"/>
                    <a:pt x="41" y="181"/>
                  </a:cubicBezTo>
                  <a:cubicBezTo>
                    <a:pt x="42" y="190"/>
                    <a:pt x="45" y="198"/>
                    <a:pt x="43" y="208"/>
                  </a:cubicBezTo>
                  <a:cubicBezTo>
                    <a:pt x="41" y="200"/>
                    <a:pt x="40" y="194"/>
                    <a:pt x="39" y="188"/>
                  </a:cubicBezTo>
                  <a:cubicBezTo>
                    <a:pt x="38" y="193"/>
                    <a:pt x="33" y="196"/>
                    <a:pt x="32" y="201"/>
                  </a:cubicBezTo>
                  <a:cubicBezTo>
                    <a:pt x="31" y="207"/>
                    <a:pt x="25" y="204"/>
                    <a:pt x="23" y="202"/>
                  </a:cubicBezTo>
                  <a:cubicBezTo>
                    <a:pt x="16" y="199"/>
                    <a:pt x="13" y="192"/>
                    <a:pt x="13" y="184"/>
                  </a:cubicBezTo>
                  <a:cubicBezTo>
                    <a:pt x="13" y="179"/>
                    <a:pt x="12" y="176"/>
                    <a:pt x="8" y="173"/>
                  </a:cubicBezTo>
                  <a:cubicBezTo>
                    <a:pt x="12" y="159"/>
                    <a:pt x="9" y="145"/>
                    <a:pt x="9" y="130"/>
                  </a:cubicBezTo>
                  <a:cubicBezTo>
                    <a:pt x="9" y="123"/>
                    <a:pt x="10" y="116"/>
                    <a:pt x="5" y="109"/>
                  </a:cubicBezTo>
                  <a:cubicBezTo>
                    <a:pt x="3" y="106"/>
                    <a:pt x="4" y="99"/>
                    <a:pt x="4" y="94"/>
                  </a:cubicBezTo>
                  <a:cubicBezTo>
                    <a:pt x="3" y="83"/>
                    <a:pt x="0" y="71"/>
                    <a:pt x="2" y="60"/>
                  </a:cubicBezTo>
                  <a:cubicBezTo>
                    <a:pt x="4" y="51"/>
                    <a:pt x="5" y="51"/>
                    <a:pt x="13" y="55"/>
                  </a:cubicBezTo>
                  <a:cubicBezTo>
                    <a:pt x="13" y="47"/>
                    <a:pt x="6" y="40"/>
                    <a:pt x="9" y="32"/>
                  </a:cubicBezTo>
                  <a:cubicBezTo>
                    <a:pt x="13" y="26"/>
                    <a:pt x="14" y="19"/>
                    <a:pt x="13" y="12"/>
                  </a:cubicBezTo>
                  <a:cubicBezTo>
                    <a:pt x="15" y="8"/>
                    <a:pt x="14" y="4"/>
                    <a:pt x="17" y="0"/>
                  </a:cubicBezTo>
                  <a:close/>
                </a:path>
              </a:pathLst>
            </a:custGeom>
            <a:solidFill>
              <a:srgbClr val="E3D2C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4509" y="2182"/>
              <a:ext cx="39" cy="38"/>
            </a:xfrm>
            <a:custGeom>
              <a:rect b="b" l="l" r="r" t="t"/>
              <a:pathLst>
                <a:path extrusionOk="0" h="59" w="59">
                  <a:moveTo>
                    <a:pt x="5" y="18"/>
                  </a:moveTo>
                  <a:cubicBezTo>
                    <a:pt x="7" y="12"/>
                    <a:pt x="0" y="7"/>
                    <a:pt x="1" y="0"/>
                  </a:cubicBezTo>
                  <a:cubicBezTo>
                    <a:pt x="3" y="1"/>
                    <a:pt x="5" y="2"/>
                    <a:pt x="7" y="2"/>
                  </a:cubicBezTo>
                  <a:cubicBezTo>
                    <a:pt x="7" y="6"/>
                    <a:pt x="8" y="10"/>
                    <a:pt x="8" y="14"/>
                  </a:cubicBezTo>
                  <a:cubicBezTo>
                    <a:pt x="8" y="17"/>
                    <a:pt x="9" y="19"/>
                    <a:pt x="11" y="19"/>
                  </a:cubicBezTo>
                  <a:cubicBezTo>
                    <a:pt x="22" y="22"/>
                    <a:pt x="22" y="34"/>
                    <a:pt x="30" y="40"/>
                  </a:cubicBezTo>
                  <a:cubicBezTo>
                    <a:pt x="31" y="42"/>
                    <a:pt x="33" y="47"/>
                    <a:pt x="35" y="44"/>
                  </a:cubicBezTo>
                  <a:cubicBezTo>
                    <a:pt x="38" y="41"/>
                    <a:pt x="46" y="41"/>
                    <a:pt x="45" y="35"/>
                  </a:cubicBezTo>
                  <a:cubicBezTo>
                    <a:pt x="45" y="33"/>
                    <a:pt x="50" y="29"/>
                    <a:pt x="42" y="27"/>
                  </a:cubicBezTo>
                  <a:cubicBezTo>
                    <a:pt x="35" y="26"/>
                    <a:pt x="44" y="24"/>
                    <a:pt x="44" y="22"/>
                  </a:cubicBezTo>
                  <a:cubicBezTo>
                    <a:pt x="45" y="21"/>
                    <a:pt x="46" y="21"/>
                    <a:pt x="47" y="22"/>
                  </a:cubicBezTo>
                  <a:cubicBezTo>
                    <a:pt x="52" y="28"/>
                    <a:pt x="59" y="33"/>
                    <a:pt x="56" y="43"/>
                  </a:cubicBezTo>
                  <a:cubicBezTo>
                    <a:pt x="55" y="45"/>
                    <a:pt x="53" y="47"/>
                    <a:pt x="51" y="49"/>
                  </a:cubicBezTo>
                  <a:cubicBezTo>
                    <a:pt x="50" y="52"/>
                    <a:pt x="48" y="54"/>
                    <a:pt x="44" y="54"/>
                  </a:cubicBezTo>
                  <a:cubicBezTo>
                    <a:pt x="42" y="54"/>
                    <a:pt x="40" y="54"/>
                    <a:pt x="38" y="54"/>
                  </a:cubicBezTo>
                  <a:cubicBezTo>
                    <a:pt x="27" y="59"/>
                    <a:pt x="27" y="58"/>
                    <a:pt x="24" y="48"/>
                  </a:cubicBezTo>
                  <a:cubicBezTo>
                    <a:pt x="21" y="42"/>
                    <a:pt x="20" y="35"/>
                    <a:pt x="14" y="31"/>
                  </a:cubicBezTo>
                  <a:cubicBezTo>
                    <a:pt x="13" y="30"/>
                    <a:pt x="13" y="30"/>
                    <a:pt x="12" y="29"/>
                  </a:cubicBezTo>
                  <a:cubicBezTo>
                    <a:pt x="10" y="25"/>
                    <a:pt x="7" y="22"/>
                    <a:pt x="5" y="18"/>
                  </a:cubicBezTo>
                  <a:close/>
                </a:path>
              </a:pathLst>
            </a:custGeom>
            <a:solidFill>
              <a:srgbClr val="C9A1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4536" y="2184"/>
              <a:ext cx="9" cy="13"/>
            </a:xfrm>
            <a:custGeom>
              <a:rect b="b" l="l" r="r" t="t"/>
              <a:pathLst>
                <a:path extrusionOk="0" h="21" w="14">
                  <a:moveTo>
                    <a:pt x="5" y="19"/>
                  </a:moveTo>
                  <a:cubicBezTo>
                    <a:pt x="4" y="19"/>
                    <a:pt x="4" y="19"/>
                    <a:pt x="3" y="19"/>
                  </a:cubicBezTo>
                  <a:cubicBezTo>
                    <a:pt x="2" y="13"/>
                    <a:pt x="1" y="8"/>
                    <a:pt x="0" y="3"/>
                  </a:cubicBezTo>
                  <a:cubicBezTo>
                    <a:pt x="4" y="0"/>
                    <a:pt x="6" y="2"/>
                    <a:pt x="9" y="4"/>
                  </a:cubicBezTo>
                  <a:cubicBezTo>
                    <a:pt x="11" y="6"/>
                    <a:pt x="12" y="8"/>
                    <a:pt x="14" y="10"/>
                  </a:cubicBezTo>
                  <a:cubicBezTo>
                    <a:pt x="14" y="11"/>
                    <a:pt x="14" y="12"/>
                    <a:pt x="14" y="13"/>
                  </a:cubicBezTo>
                  <a:cubicBezTo>
                    <a:pt x="12" y="17"/>
                    <a:pt x="10" y="21"/>
                    <a:pt x="5" y="19"/>
                  </a:cubicBezTo>
                  <a:close/>
                </a:path>
              </a:pathLst>
            </a:custGeom>
            <a:solidFill>
              <a:srgbClr val="4E3A2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4534" y="2173"/>
              <a:ext cx="8" cy="13"/>
            </a:xfrm>
            <a:custGeom>
              <a:rect b="b" l="l" r="r" t="t"/>
              <a:pathLst>
                <a:path extrusionOk="0" h="21" w="12">
                  <a:moveTo>
                    <a:pt x="12" y="21"/>
                  </a:moveTo>
                  <a:cubicBezTo>
                    <a:pt x="9" y="21"/>
                    <a:pt x="6" y="19"/>
                    <a:pt x="3" y="20"/>
                  </a:cubicBezTo>
                  <a:cubicBezTo>
                    <a:pt x="2" y="14"/>
                    <a:pt x="0" y="7"/>
                    <a:pt x="1" y="0"/>
                  </a:cubicBezTo>
                  <a:cubicBezTo>
                    <a:pt x="9" y="5"/>
                    <a:pt x="11" y="13"/>
                    <a:pt x="12" y="21"/>
                  </a:cubicBezTo>
                  <a:close/>
                </a:path>
              </a:pathLst>
            </a:custGeom>
            <a:solidFill>
              <a:srgbClr val="B8937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4690" y="1999"/>
              <a:ext cx="124" cy="43"/>
            </a:xfrm>
            <a:custGeom>
              <a:rect b="b" l="l" r="r" t="t"/>
              <a:pathLst>
                <a:path extrusionOk="0" h="66" w="190">
                  <a:moveTo>
                    <a:pt x="186" y="16"/>
                  </a:moveTo>
                  <a:cubicBezTo>
                    <a:pt x="186" y="16"/>
                    <a:pt x="187" y="16"/>
                    <a:pt x="188" y="16"/>
                  </a:cubicBezTo>
                  <a:cubicBezTo>
                    <a:pt x="190" y="19"/>
                    <a:pt x="189" y="21"/>
                    <a:pt x="186" y="23"/>
                  </a:cubicBezTo>
                  <a:cubicBezTo>
                    <a:pt x="184" y="24"/>
                    <a:pt x="182" y="24"/>
                    <a:pt x="180" y="23"/>
                  </a:cubicBezTo>
                  <a:cubicBezTo>
                    <a:pt x="177" y="20"/>
                    <a:pt x="174" y="22"/>
                    <a:pt x="170" y="23"/>
                  </a:cubicBezTo>
                  <a:cubicBezTo>
                    <a:pt x="158" y="26"/>
                    <a:pt x="148" y="31"/>
                    <a:pt x="137" y="37"/>
                  </a:cubicBezTo>
                  <a:cubicBezTo>
                    <a:pt x="131" y="40"/>
                    <a:pt x="128" y="49"/>
                    <a:pt x="119" y="48"/>
                  </a:cubicBezTo>
                  <a:cubicBezTo>
                    <a:pt x="114" y="48"/>
                    <a:pt x="121" y="53"/>
                    <a:pt x="116" y="55"/>
                  </a:cubicBezTo>
                  <a:cubicBezTo>
                    <a:pt x="108" y="59"/>
                    <a:pt x="99" y="62"/>
                    <a:pt x="90" y="64"/>
                  </a:cubicBezTo>
                  <a:cubicBezTo>
                    <a:pt x="85" y="66"/>
                    <a:pt x="83" y="63"/>
                    <a:pt x="83" y="59"/>
                  </a:cubicBezTo>
                  <a:cubicBezTo>
                    <a:pt x="83" y="57"/>
                    <a:pt x="85" y="55"/>
                    <a:pt x="82" y="54"/>
                  </a:cubicBezTo>
                  <a:cubicBezTo>
                    <a:pt x="80" y="52"/>
                    <a:pt x="77" y="54"/>
                    <a:pt x="76" y="56"/>
                  </a:cubicBezTo>
                  <a:cubicBezTo>
                    <a:pt x="73" y="63"/>
                    <a:pt x="69" y="61"/>
                    <a:pt x="66" y="57"/>
                  </a:cubicBezTo>
                  <a:cubicBezTo>
                    <a:pt x="59" y="48"/>
                    <a:pt x="50" y="48"/>
                    <a:pt x="41" y="46"/>
                  </a:cubicBezTo>
                  <a:cubicBezTo>
                    <a:pt x="35" y="45"/>
                    <a:pt x="32" y="49"/>
                    <a:pt x="28" y="51"/>
                  </a:cubicBezTo>
                  <a:cubicBezTo>
                    <a:pt x="25" y="52"/>
                    <a:pt x="22" y="55"/>
                    <a:pt x="20" y="48"/>
                  </a:cubicBezTo>
                  <a:cubicBezTo>
                    <a:pt x="18" y="39"/>
                    <a:pt x="9" y="38"/>
                    <a:pt x="0" y="39"/>
                  </a:cubicBezTo>
                  <a:cubicBezTo>
                    <a:pt x="0" y="38"/>
                    <a:pt x="0" y="37"/>
                    <a:pt x="0" y="36"/>
                  </a:cubicBezTo>
                  <a:cubicBezTo>
                    <a:pt x="12" y="31"/>
                    <a:pt x="25" y="29"/>
                    <a:pt x="36" y="23"/>
                  </a:cubicBezTo>
                  <a:cubicBezTo>
                    <a:pt x="39" y="23"/>
                    <a:pt x="41" y="23"/>
                    <a:pt x="44" y="25"/>
                  </a:cubicBezTo>
                  <a:cubicBezTo>
                    <a:pt x="57" y="26"/>
                    <a:pt x="69" y="26"/>
                    <a:pt x="82" y="28"/>
                  </a:cubicBezTo>
                  <a:cubicBezTo>
                    <a:pt x="85" y="28"/>
                    <a:pt x="88" y="27"/>
                    <a:pt x="91" y="25"/>
                  </a:cubicBezTo>
                  <a:cubicBezTo>
                    <a:pt x="107" y="15"/>
                    <a:pt x="125" y="11"/>
                    <a:pt x="143" y="4"/>
                  </a:cubicBezTo>
                  <a:cubicBezTo>
                    <a:pt x="155" y="0"/>
                    <a:pt x="165" y="5"/>
                    <a:pt x="175" y="10"/>
                  </a:cubicBezTo>
                  <a:cubicBezTo>
                    <a:pt x="178" y="12"/>
                    <a:pt x="182" y="14"/>
                    <a:pt x="186" y="16"/>
                  </a:cubicBezTo>
                  <a:close/>
                </a:path>
              </a:pathLst>
            </a:custGeom>
            <a:solidFill>
              <a:srgbClr val="E0BFB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4634" y="2003"/>
              <a:ext cx="105" cy="49"/>
            </a:xfrm>
            <a:custGeom>
              <a:rect b="b" l="l" r="r" t="t"/>
              <a:pathLst>
                <a:path extrusionOk="0" h="76" w="161">
                  <a:moveTo>
                    <a:pt x="82" y="35"/>
                  </a:moveTo>
                  <a:cubicBezTo>
                    <a:pt x="85" y="41"/>
                    <a:pt x="82" y="49"/>
                    <a:pt x="90" y="53"/>
                  </a:cubicBezTo>
                  <a:cubicBezTo>
                    <a:pt x="92" y="54"/>
                    <a:pt x="89" y="56"/>
                    <a:pt x="87" y="56"/>
                  </a:cubicBezTo>
                  <a:cubicBezTo>
                    <a:pt x="79" y="55"/>
                    <a:pt x="69" y="56"/>
                    <a:pt x="65" y="46"/>
                  </a:cubicBezTo>
                  <a:cubicBezTo>
                    <a:pt x="64" y="45"/>
                    <a:pt x="63" y="44"/>
                    <a:pt x="62" y="44"/>
                  </a:cubicBezTo>
                  <a:cubicBezTo>
                    <a:pt x="59" y="44"/>
                    <a:pt x="59" y="46"/>
                    <a:pt x="59" y="48"/>
                  </a:cubicBezTo>
                  <a:cubicBezTo>
                    <a:pt x="61" y="52"/>
                    <a:pt x="61" y="57"/>
                    <a:pt x="66" y="59"/>
                  </a:cubicBezTo>
                  <a:cubicBezTo>
                    <a:pt x="80" y="67"/>
                    <a:pt x="94" y="72"/>
                    <a:pt x="111" y="66"/>
                  </a:cubicBezTo>
                  <a:cubicBezTo>
                    <a:pt x="123" y="62"/>
                    <a:pt x="135" y="58"/>
                    <a:pt x="148" y="58"/>
                  </a:cubicBezTo>
                  <a:cubicBezTo>
                    <a:pt x="152" y="58"/>
                    <a:pt x="156" y="58"/>
                    <a:pt x="161" y="61"/>
                  </a:cubicBezTo>
                  <a:cubicBezTo>
                    <a:pt x="154" y="68"/>
                    <a:pt x="145" y="68"/>
                    <a:pt x="136" y="68"/>
                  </a:cubicBezTo>
                  <a:cubicBezTo>
                    <a:pt x="125" y="69"/>
                    <a:pt x="114" y="68"/>
                    <a:pt x="104" y="75"/>
                  </a:cubicBezTo>
                  <a:cubicBezTo>
                    <a:pt x="102" y="76"/>
                    <a:pt x="99" y="74"/>
                    <a:pt x="97" y="74"/>
                  </a:cubicBezTo>
                  <a:cubicBezTo>
                    <a:pt x="86" y="73"/>
                    <a:pt x="76" y="72"/>
                    <a:pt x="65" y="72"/>
                  </a:cubicBezTo>
                  <a:cubicBezTo>
                    <a:pt x="54" y="71"/>
                    <a:pt x="48" y="66"/>
                    <a:pt x="47" y="53"/>
                  </a:cubicBezTo>
                  <a:cubicBezTo>
                    <a:pt x="46" y="51"/>
                    <a:pt x="45" y="50"/>
                    <a:pt x="43" y="49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35" y="42"/>
                    <a:pt x="30" y="32"/>
                    <a:pt x="22" y="26"/>
                  </a:cubicBezTo>
                  <a:cubicBezTo>
                    <a:pt x="19" y="24"/>
                    <a:pt x="18" y="21"/>
                    <a:pt x="15" y="21"/>
                  </a:cubicBezTo>
                  <a:cubicBezTo>
                    <a:pt x="7" y="23"/>
                    <a:pt x="5" y="20"/>
                    <a:pt x="3" y="10"/>
                  </a:cubicBezTo>
                  <a:cubicBezTo>
                    <a:pt x="6" y="8"/>
                    <a:pt x="0" y="2"/>
                    <a:pt x="6" y="1"/>
                  </a:cubicBezTo>
                  <a:cubicBezTo>
                    <a:pt x="11" y="0"/>
                    <a:pt x="12" y="5"/>
                    <a:pt x="15" y="8"/>
                  </a:cubicBezTo>
                  <a:cubicBezTo>
                    <a:pt x="22" y="16"/>
                    <a:pt x="30" y="22"/>
                    <a:pt x="36" y="31"/>
                  </a:cubicBezTo>
                  <a:cubicBezTo>
                    <a:pt x="38" y="33"/>
                    <a:pt x="40" y="33"/>
                    <a:pt x="42" y="34"/>
                  </a:cubicBezTo>
                  <a:cubicBezTo>
                    <a:pt x="46" y="36"/>
                    <a:pt x="43" y="41"/>
                    <a:pt x="47" y="43"/>
                  </a:cubicBezTo>
                  <a:cubicBezTo>
                    <a:pt x="58" y="35"/>
                    <a:pt x="71" y="37"/>
                    <a:pt x="82" y="35"/>
                  </a:cubicBezTo>
                  <a:close/>
                </a:path>
              </a:pathLst>
            </a:custGeom>
            <a:solidFill>
              <a:srgbClr val="D9BEB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4613" y="1984"/>
              <a:ext cx="80" cy="51"/>
            </a:xfrm>
            <a:custGeom>
              <a:rect b="b" l="l" r="r" t="t"/>
              <a:pathLst>
                <a:path extrusionOk="0" h="77" w="122">
                  <a:moveTo>
                    <a:pt x="114" y="63"/>
                  </a:moveTo>
                  <a:cubicBezTo>
                    <a:pt x="105" y="67"/>
                    <a:pt x="96" y="69"/>
                    <a:pt x="86" y="69"/>
                  </a:cubicBezTo>
                  <a:cubicBezTo>
                    <a:pt x="84" y="69"/>
                    <a:pt x="82" y="69"/>
                    <a:pt x="83" y="71"/>
                  </a:cubicBezTo>
                  <a:cubicBezTo>
                    <a:pt x="84" y="74"/>
                    <a:pt x="83" y="76"/>
                    <a:pt x="81" y="76"/>
                  </a:cubicBezTo>
                  <a:cubicBezTo>
                    <a:pt x="78" y="77"/>
                    <a:pt x="77" y="74"/>
                    <a:pt x="76" y="72"/>
                  </a:cubicBezTo>
                  <a:cubicBezTo>
                    <a:pt x="75" y="69"/>
                    <a:pt x="74" y="66"/>
                    <a:pt x="74" y="62"/>
                  </a:cubicBezTo>
                  <a:cubicBezTo>
                    <a:pt x="71" y="62"/>
                    <a:pt x="70" y="59"/>
                    <a:pt x="68" y="57"/>
                  </a:cubicBezTo>
                  <a:cubicBezTo>
                    <a:pt x="67" y="55"/>
                    <a:pt x="66" y="52"/>
                    <a:pt x="64" y="51"/>
                  </a:cubicBezTo>
                  <a:cubicBezTo>
                    <a:pt x="49" y="44"/>
                    <a:pt x="47" y="28"/>
                    <a:pt x="36" y="17"/>
                  </a:cubicBezTo>
                  <a:cubicBezTo>
                    <a:pt x="33" y="13"/>
                    <a:pt x="30" y="11"/>
                    <a:pt x="25" y="11"/>
                  </a:cubicBezTo>
                  <a:cubicBezTo>
                    <a:pt x="17" y="9"/>
                    <a:pt x="8" y="12"/>
                    <a:pt x="0" y="7"/>
                  </a:cubicBezTo>
                  <a:cubicBezTo>
                    <a:pt x="0" y="7"/>
                    <a:pt x="0" y="6"/>
                    <a:pt x="0" y="6"/>
                  </a:cubicBezTo>
                  <a:cubicBezTo>
                    <a:pt x="5" y="3"/>
                    <a:pt x="12" y="7"/>
                    <a:pt x="17" y="1"/>
                  </a:cubicBezTo>
                  <a:cubicBezTo>
                    <a:pt x="18" y="0"/>
                    <a:pt x="27" y="4"/>
                    <a:pt x="32" y="5"/>
                  </a:cubicBezTo>
                  <a:cubicBezTo>
                    <a:pt x="45" y="10"/>
                    <a:pt x="54" y="19"/>
                    <a:pt x="61" y="30"/>
                  </a:cubicBezTo>
                  <a:cubicBezTo>
                    <a:pt x="65" y="36"/>
                    <a:pt x="70" y="41"/>
                    <a:pt x="75" y="47"/>
                  </a:cubicBezTo>
                  <a:cubicBezTo>
                    <a:pt x="78" y="50"/>
                    <a:pt x="82" y="51"/>
                    <a:pt x="86" y="48"/>
                  </a:cubicBezTo>
                  <a:cubicBezTo>
                    <a:pt x="94" y="42"/>
                    <a:pt x="109" y="43"/>
                    <a:pt x="116" y="49"/>
                  </a:cubicBezTo>
                  <a:cubicBezTo>
                    <a:pt x="120" y="52"/>
                    <a:pt x="122" y="55"/>
                    <a:pt x="118" y="59"/>
                  </a:cubicBezTo>
                  <a:cubicBezTo>
                    <a:pt x="118" y="60"/>
                    <a:pt x="118" y="60"/>
                    <a:pt x="118" y="61"/>
                  </a:cubicBezTo>
                  <a:cubicBezTo>
                    <a:pt x="117" y="62"/>
                    <a:pt x="116" y="62"/>
                    <a:pt x="114" y="63"/>
                  </a:cubicBezTo>
                  <a:close/>
                </a:path>
              </a:pathLst>
            </a:custGeom>
            <a:solidFill>
              <a:srgbClr val="E1CA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4779" y="2009"/>
              <a:ext cx="33" cy="17"/>
            </a:xfrm>
            <a:custGeom>
              <a:rect b="b" l="l" r="r" t="t"/>
              <a:pathLst>
                <a:path extrusionOk="0" h="26" w="50">
                  <a:moveTo>
                    <a:pt x="0" y="21"/>
                  </a:moveTo>
                  <a:cubicBezTo>
                    <a:pt x="4" y="18"/>
                    <a:pt x="8" y="16"/>
                    <a:pt x="11" y="12"/>
                  </a:cubicBezTo>
                  <a:cubicBezTo>
                    <a:pt x="12" y="9"/>
                    <a:pt x="15" y="8"/>
                    <a:pt x="18" y="8"/>
                  </a:cubicBezTo>
                  <a:cubicBezTo>
                    <a:pt x="24" y="9"/>
                    <a:pt x="31" y="10"/>
                    <a:pt x="36" y="2"/>
                  </a:cubicBezTo>
                  <a:cubicBezTo>
                    <a:pt x="37" y="0"/>
                    <a:pt x="40" y="1"/>
                    <a:pt x="42" y="3"/>
                  </a:cubicBezTo>
                  <a:cubicBezTo>
                    <a:pt x="44" y="5"/>
                    <a:pt x="46" y="7"/>
                    <a:pt x="49" y="7"/>
                  </a:cubicBezTo>
                  <a:cubicBezTo>
                    <a:pt x="50" y="8"/>
                    <a:pt x="50" y="9"/>
                    <a:pt x="49" y="10"/>
                  </a:cubicBezTo>
                  <a:cubicBezTo>
                    <a:pt x="47" y="17"/>
                    <a:pt x="44" y="23"/>
                    <a:pt x="35" y="23"/>
                  </a:cubicBezTo>
                  <a:cubicBezTo>
                    <a:pt x="35" y="23"/>
                    <a:pt x="34" y="24"/>
                    <a:pt x="34" y="24"/>
                  </a:cubicBezTo>
                  <a:cubicBezTo>
                    <a:pt x="22" y="14"/>
                    <a:pt x="13" y="25"/>
                    <a:pt x="2" y="26"/>
                  </a:cubicBezTo>
                  <a:cubicBezTo>
                    <a:pt x="2" y="25"/>
                    <a:pt x="1" y="23"/>
                    <a:pt x="0" y="21"/>
                  </a:cubicBezTo>
                  <a:close/>
                </a:path>
              </a:pathLst>
            </a:custGeom>
            <a:solidFill>
              <a:srgbClr val="D3B19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4718" y="1983"/>
              <a:ext cx="93" cy="37"/>
            </a:xfrm>
            <a:custGeom>
              <a:rect b="b" l="l" r="r" t="t"/>
              <a:pathLst>
                <a:path extrusionOk="0" h="56" w="143">
                  <a:moveTo>
                    <a:pt x="143" y="40"/>
                  </a:moveTo>
                  <a:cubicBezTo>
                    <a:pt x="135" y="43"/>
                    <a:pt x="130" y="36"/>
                    <a:pt x="125" y="33"/>
                  </a:cubicBezTo>
                  <a:cubicBezTo>
                    <a:pt x="110" y="24"/>
                    <a:pt x="97" y="31"/>
                    <a:pt x="83" y="36"/>
                  </a:cubicBezTo>
                  <a:cubicBezTo>
                    <a:pt x="70" y="41"/>
                    <a:pt x="56" y="46"/>
                    <a:pt x="43" y="54"/>
                  </a:cubicBezTo>
                  <a:cubicBezTo>
                    <a:pt x="43" y="55"/>
                    <a:pt x="41" y="55"/>
                    <a:pt x="41" y="55"/>
                  </a:cubicBezTo>
                  <a:cubicBezTo>
                    <a:pt x="32" y="50"/>
                    <a:pt x="22" y="56"/>
                    <a:pt x="13" y="51"/>
                  </a:cubicBezTo>
                  <a:cubicBezTo>
                    <a:pt x="10" y="50"/>
                    <a:pt x="7" y="50"/>
                    <a:pt x="4" y="52"/>
                  </a:cubicBezTo>
                  <a:cubicBezTo>
                    <a:pt x="2" y="54"/>
                    <a:pt x="1" y="52"/>
                    <a:pt x="0" y="50"/>
                  </a:cubicBezTo>
                  <a:cubicBezTo>
                    <a:pt x="4" y="43"/>
                    <a:pt x="12" y="42"/>
                    <a:pt x="19" y="39"/>
                  </a:cubicBezTo>
                  <a:cubicBezTo>
                    <a:pt x="29" y="33"/>
                    <a:pt x="38" y="25"/>
                    <a:pt x="43" y="15"/>
                  </a:cubicBezTo>
                  <a:cubicBezTo>
                    <a:pt x="47" y="12"/>
                    <a:pt x="46" y="7"/>
                    <a:pt x="52" y="6"/>
                  </a:cubicBezTo>
                  <a:cubicBezTo>
                    <a:pt x="52" y="7"/>
                    <a:pt x="54" y="9"/>
                    <a:pt x="52" y="11"/>
                  </a:cubicBezTo>
                  <a:cubicBezTo>
                    <a:pt x="51" y="13"/>
                    <a:pt x="48" y="15"/>
                    <a:pt x="51" y="17"/>
                  </a:cubicBezTo>
                  <a:cubicBezTo>
                    <a:pt x="54" y="19"/>
                    <a:pt x="57" y="19"/>
                    <a:pt x="60" y="16"/>
                  </a:cubicBezTo>
                  <a:cubicBezTo>
                    <a:pt x="63" y="13"/>
                    <a:pt x="66" y="8"/>
                    <a:pt x="72" y="13"/>
                  </a:cubicBezTo>
                  <a:cubicBezTo>
                    <a:pt x="75" y="16"/>
                    <a:pt x="81" y="11"/>
                    <a:pt x="82" y="6"/>
                  </a:cubicBezTo>
                  <a:cubicBezTo>
                    <a:pt x="83" y="0"/>
                    <a:pt x="87" y="2"/>
                    <a:pt x="91" y="4"/>
                  </a:cubicBezTo>
                  <a:cubicBezTo>
                    <a:pt x="97" y="9"/>
                    <a:pt x="103" y="15"/>
                    <a:pt x="112" y="15"/>
                  </a:cubicBezTo>
                  <a:cubicBezTo>
                    <a:pt x="125" y="16"/>
                    <a:pt x="134" y="21"/>
                    <a:pt x="139" y="33"/>
                  </a:cubicBezTo>
                  <a:cubicBezTo>
                    <a:pt x="139" y="34"/>
                    <a:pt x="141" y="35"/>
                    <a:pt x="143" y="36"/>
                  </a:cubicBezTo>
                  <a:cubicBezTo>
                    <a:pt x="143" y="37"/>
                    <a:pt x="143" y="38"/>
                    <a:pt x="143" y="40"/>
                  </a:cubicBezTo>
                  <a:close/>
                </a:path>
              </a:pathLst>
            </a:custGeom>
            <a:solidFill>
              <a:srgbClr val="EFDDD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4804" y="2087"/>
              <a:ext cx="37" cy="83"/>
            </a:xfrm>
            <a:custGeom>
              <a:rect b="b" l="l" r="r" t="t"/>
              <a:pathLst>
                <a:path extrusionOk="0" h="128" w="57">
                  <a:moveTo>
                    <a:pt x="14" y="30"/>
                  </a:moveTo>
                  <a:cubicBezTo>
                    <a:pt x="20" y="35"/>
                    <a:pt x="24" y="36"/>
                    <a:pt x="30" y="28"/>
                  </a:cubicBezTo>
                  <a:cubicBezTo>
                    <a:pt x="36" y="21"/>
                    <a:pt x="43" y="14"/>
                    <a:pt x="49" y="6"/>
                  </a:cubicBezTo>
                  <a:cubicBezTo>
                    <a:pt x="51" y="3"/>
                    <a:pt x="56" y="0"/>
                    <a:pt x="57" y="7"/>
                  </a:cubicBezTo>
                  <a:cubicBezTo>
                    <a:pt x="53" y="12"/>
                    <a:pt x="45" y="12"/>
                    <a:pt x="44" y="20"/>
                  </a:cubicBezTo>
                  <a:cubicBezTo>
                    <a:pt x="44" y="20"/>
                    <a:pt x="43" y="21"/>
                    <a:pt x="43" y="22"/>
                  </a:cubicBezTo>
                  <a:cubicBezTo>
                    <a:pt x="39" y="27"/>
                    <a:pt x="35" y="32"/>
                    <a:pt x="36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0" y="47"/>
                    <a:pt x="27" y="57"/>
                    <a:pt x="25" y="66"/>
                  </a:cubicBezTo>
                  <a:cubicBezTo>
                    <a:pt x="20" y="81"/>
                    <a:pt x="22" y="97"/>
                    <a:pt x="15" y="111"/>
                  </a:cubicBezTo>
                  <a:cubicBezTo>
                    <a:pt x="14" y="113"/>
                    <a:pt x="14" y="117"/>
                    <a:pt x="14" y="120"/>
                  </a:cubicBezTo>
                  <a:cubicBezTo>
                    <a:pt x="14" y="124"/>
                    <a:pt x="13" y="128"/>
                    <a:pt x="8" y="128"/>
                  </a:cubicBezTo>
                  <a:cubicBezTo>
                    <a:pt x="4" y="127"/>
                    <a:pt x="0" y="123"/>
                    <a:pt x="2" y="118"/>
                  </a:cubicBezTo>
                  <a:cubicBezTo>
                    <a:pt x="7" y="106"/>
                    <a:pt x="6" y="92"/>
                    <a:pt x="9" y="79"/>
                  </a:cubicBezTo>
                  <a:cubicBezTo>
                    <a:pt x="12" y="67"/>
                    <a:pt x="19" y="54"/>
                    <a:pt x="11" y="40"/>
                  </a:cubicBezTo>
                  <a:cubicBezTo>
                    <a:pt x="10" y="37"/>
                    <a:pt x="15" y="34"/>
                    <a:pt x="14" y="30"/>
                  </a:cubicBezTo>
                  <a:close/>
                </a:path>
              </a:pathLst>
            </a:custGeom>
            <a:solidFill>
              <a:srgbClr val="E8D7C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4819" y="1983"/>
              <a:ext cx="29" cy="39"/>
            </a:xfrm>
            <a:custGeom>
              <a:rect b="b" l="l" r="r" t="t"/>
              <a:pathLst>
                <a:path extrusionOk="0" h="60" w="44">
                  <a:moveTo>
                    <a:pt x="40" y="19"/>
                  </a:moveTo>
                  <a:cubicBezTo>
                    <a:pt x="44" y="28"/>
                    <a:pt x="36" y="33"/>
                    <a:pt x="33" y="40"/>
                  </a:cubicBezTo>
                  <a:cubicBezTo>
                    <a:pt x="29" y="53"/>
                    <a:pt x="18" y="60"/>
                    <a:pt x="4" y="60"/>
                  </a:cubicBezTo>
                  <a:cubicBezTo>
                    <a:pt x="1" y="55"/>
                    <a:pt x="4" y="49"/>
                    <a:pt x="0" y="44"/>
                  </a:cubicBezTo>
                  <a:cubicBezTo>
                    <a:pt x="2" y="37"/>
                    <a:pt x="5" y="30"/>
                    <a:pt x="7" y="23"/>
                  </a:cubicBezTo>
                  <a:cubicBezTo>
                    <a:pt x="8" y="22"/>
                    <a:pt x="8" y="21"/>
                    <a:pt x="7" y="20"/>
                  </a:cubicBezTo>
                  <a:cubicBezTo>
                    <a:pt x="3" y="10"/>
                    <a:pt x="3" y="10"/>
                    <a:pt x="11" y="0"/>
                  </a:cubicBezTo>
                  <a:cubicBezTo>
                    <a:pt x="22" y="1"/>
                    <a:pt x="23" y="4"/>
                    <a:pt x="16" y="13"/>
                  </a:cubicBezTo>
                  <a:cubicBezTo>
                    <a:pt x="23" y="18"/>
                    <a:pt x="32" y="15"/>
                    <a:pt x="40" y="19"/>
                  </a:cubicBezTo>
                  <a:close/>
                </a:path>
              </a:pathLst>
            </a:custGeom>
            <a:solidFill>
              <a:srgbClr val="1E1D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4811" y="2008"/>
              <a:ext cx="7" cy="19"/>
            </a:xfrm>
            <a:custGeom>
              <a:rect b="b" l="l" r="r" t="t"/>
              <a:pathLst>
                <a:path extrusionOk="0" h="30" w="11">
                  <a:moveTo>
                    <a:pt x="1" y="12"/>
                  </a:moveTo>
                  <a:cubicBezTo>
                    <a:pt x="1" y="11"/>
                    <a:pt x="1" y="10"/>
                    <a:pt x="1" y="9"/>
                  </a:cubicBezTo>
                  <a:cubicBezTo>
                    <a:pt x="2" y="7"/>
                    <a:pt x="3" y="4"/>
                    <a:pt x="3" y="2"/>
                  </a:cubicBezTo>
                  <a:cubicBezTo>
                    <a:pt x="4" y="0"/>
                    <a:pt x="5" y="0"/>
                    <a:pt x="6" y="2"/>
                  </a:cubicBezTo>
                  <a:cubicBezTo>
                    <a:pt x="7" y="11"/>
                    <a:pt x="11" y="19"/>
                    <a:pt x="9" y="28"/>
                  </a:cubicBezTo>
                  <a:cubicBezTo>
                    <a:pt x="3" y="30"/>
                    <a:pt x="0" y="29"/>
                    <a:pt x="0" y="22"/>
                  </a:cubicBezTo>
                  <a:cubicBezTo>
                    <a:pt x="1" y="19"/>
                    <a:pt x="3" y="15"/>
                    <a:pt x="1" y="12"/>
                  </a:cubicBezTo>
                  <a:close/>
                </a:path>
              </a:pathLst>
            </a:custGeom>
            <a:solidFill>
              <a:srgbClr val="A5887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4796" y="2171"/>
              <a:ext cx="11" cy="12"/>
            </a:xfrm>
            <a:custGeom>
              <a:rect b="b" l="l" r="r" t="t"/>
              <a:pathLst>
                <a:path extrusionOk="0" h="18" w="18">
                  <a:moveTo>
                    <a:pt x="13" y="16"/>
                  </a:moveTo>
                  <a:cubicBezTo>
                    <a:pt x="9" y="14"/>
                    <a:pt x="6" y="9"/>
                    <a:pt x="0" y="13"/>
                  </a:cubicBezTo>
                  <a:cubicBezTo>
                    <a:pt x="3" y="9"/>
                    <a:pt x="2" y="4"/>
                    <a:pt x="3" y="0"/>
                  </a:cubicBezTo>
                  <a:cubicBezTo>
                    <a:pt x="8" y="6"/>
                    <a:pt x="17" y="9"/>
                    <a:pt x="18" y="18"/>
                  </a:cubicBezTo>
                  <a:cubicBezTo>
                    <a:pt x="16" y="18"/>
                    <a:pt x="15" y="17"/>
                    <a:pt x="13" y="16"/>
                  </a:cubicBezTo>
                  <a:close/>
                </a:path>
              </a:pathLst>
            </a:custGeom>
            <a:solidFill>
              <a:srgbClr val="C3A9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4847" y="1839"/>
              <a:ext cx="34" cy="52"/>
            </a:xfrm>
            <a:custGeom>
              <a:rect b="b" l="l" r="r" t="t"/>
              <a:pathLst>
                <a:path extrusionOk="0" h="81" w="52">
                  <a:moveTo>
                    <a:pt x="30" y="81"/>
                  </a:moveTo>
                  <a:cubicBezTo>
                    <a:pt x="30" y="81"/>
                    <a:pt x="29" y="80"/>
                    <a:pt x="28" y="80"/>
                  </a:cubicBezTo>
                  <a:cubicBezTo>
                    <a:pt x="23" y="61"/>
                    <a:pt x="16" y="43"/>
                    <a:pt x="3" y="28"/>
                  </a:cubicBezTo>
                  <a:cubicBezTo>
                    <a:pt x="1" y="25"/>
                    <a:pt x="2" y="21"/>
                    <a:pt x="2" y="18"/>
                  </a:cubicBezTo>
                  <a:cubicBezTo>
                    <a:pt x="2" y="16"/>
                    <a:pt x="3" y="14"/>
                    <a:pt x="0" y="13"/>
                  </a:cubicBezTo>
                  <a:cubicBezTo>
                    <a:pt x="3" y="10"/>
                    <a:pt x="10" y="11"/>
                    <a:pt x="12" y="5"/>
                  </a:cubicBezTo>
                  <a:cubicBezTo>
                    <a:pt x="16" y="0"/>
                    <a:pt x="20" y="0"/>
                    <a:pt x="21" y="6"/>
                  </a:cubicBezTo>
                  <a:cubicBezTo>
                    <a:pt x="24" y="17"/>
                    <a:pt x="34" y="23"/>
                    <a:pt x="39" y="33"/>
                  </a:cubicBezTo>
                  <a:cubicBezTo>
                    <a:pt x="41" y="37"/>
                    <a:pt x="48" y="42"/>
                    <a:pt x="51" y="47"/>
                  </a:cubicBezTo>
                  <a:cubicBezTo>
                    <a:pt x="51" y="49"/>
                    <a:pt x="52" y="50"/>
                    <a:pt x="52" y="51"/>
                  </a:cubicBezTo>
                  <a:cubicBezTo>
                    <a:pt x="50" y="56"/>
                    <a:pt x="45" y="56"/>
                    <a:pt x="41" y="56"/>
                  </a:cubicBezTo>
                  <a:cubicBezTo>
                    <a:pt x="36" y="54"/>
                    <a:pt x="34" y="57"/>
                    <a:pt x="34" y="61"/>
                  </a:cubicBezTo>
                  <a:cubicBezTo>
                    <a:pt x="33" y="65"/>
                    <a:pt x="32" y="69"/>
                    <a:pt x="33" y="74"/>
                  </a:cubicBezTo>
                  <a:cubicBezTo>
                    <a:pt x="33" y="76"/>
                    <a:pt x="34" y="80"/>
                    <a:pt x="30" y="81"/>
                  </a:cubicBezTo>
                  <a:close/>
                </a:path>
              </a:pathLst>
            </a:custGeom>
            <a:solidFill>
              <a:srgbClr val="DFCC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5029" y="1848"/>
              <a:ext cx="24" cy="19"/>
            </a:xfrm>
            <a:custGeom>
              <a:rect b="b" l="l" r="r" t="t"/>
              <a:pathLst>
                <a:path extrusionOk="0" h="29" w="36">
                  <a:moveTo>
                    <a:pt x="25" y="2"/>
                  </a:moveTo>
                  <a:cubicBezTo>
                    <a:pt x="29" y="3"/>
                    <a:pt x="36" y="0"/>
                    <a:pt x="36" y="5"/>
                  </a:cubicBezTo>
                  <a:cubicBezTo>
                    <a:pt x="36" y="11"/>
                    <a:pt x="29" y="9"/>
                    <a:pt x="24" y="9"/>
                  </a:cubicBezTo>
                  <a:cubicBezTo>
                    <a:pt x="22" y="10"/>
                    <a:pt x="18" y="9"/>
                    <a:pt x="17" y="12"/>
                  </a:cubicBezTo>
                  <a:cubicBezTo>
                    <a:pt x="16" y="14"/>
                    <a:pt x="19" y="16"/>
                    <a:pt x="21" y="17"/>
                  </a:cubicBezTo>
                  <a:cubicBezTo>
                    <a:pt x="23" y="20"/>
                    <a:pt x="27" y="21"/>
                    <a:pt x="24" y="25"/>
                  </a:cubicBezTo>
                  <a:cubicBezTo>
                    <a:pt x="21" y="29"/>
                    <a:pt x="17" y="25"/>
                    <a:pt x="14" y="24"/>
                  </a:cubicBezTo>
                  <a:cubicBezTo>
                    <a:pt x="13" y="23"/>
                    <a:pt x="12" y="21"/>
                    <a:pt x="11" y="20"/>
                  </a:cubicBezTo>
                  <a:cubicBezTo>
                    <a:pt x="7" y="19"/>
                    <a:pt x="6" y="20"/>
                    <a:pt x="9" y="23"/>
                  </a:cubicBezTo>
                  <a:cubicBezTo>
                    <a:pt x="10" y="23"/>
                    <a:pt x="6" y="26"/>
                    <a:pt x="4" y="25"/>
                  </a:cubicBezTo>
                  <a:cubicBezTo>
                    <a:pt x="0" y="23"/>
                    <a:pt x="5" y="20"/>
                    <a:pt x="4" y="18"/>
                  </a:cubicBezTo>
                  <a:cubicBezTo>
                    <a:pt x="11" y="13"/>
                    <a:pt x="15" y="4"/>
                    <a:pt x="25" y="2"/>
                  </a:cubicBezTo>
                  <a:close/>
                </a:path>
              </a:pathLst>
            </a:custGeom>
            <a:solidFill>
              <a:srgbClr val="6A53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4847" y="2102"/>
              <a:ext cx="20" cy="56"/>
            </a:xfrm>
            <a:custGeom>
              <a:rect b="b" l="l" r="r" t="t"/>
              <a:pathLst>
                <a:path extrusionOk="0" h="86" w="31">
                  <a:moveTo>
                    <a:pt x="25" y="17"/>
                  </a:moveTo>
                  <a:cubicBezTo>
                    <a:pt x="31" y="23"/>
                    <a:pt x="20" y="21"/>
                    <a:pt x="21" y="25"/>
                  </a:cubicBezTo>
                  <a:cubicBezTo>
                    <a:pt x="19" y="32"/>
                    <a:pt x="20" y="40"/>
                    <a:pt x="19" y="47"/>
                  </a:cubicBezTo>
                  <a:cubicBezTo>
                    <a:pt x="19" y="58"/>
                    <a:pt x="21" y="69"/>
                    <a:pt x="18" y="81"/>
                  </a:cubicBezTo>
                  <a:cubicBezTo>
                    <a:pt x="18" y="82"/>
                    <a:pt x="18" y="85"/>
                    <a:pt x="15" y="85"/>
                  </a:cubicBezTo>
                  <a:cubicBezTo>
                    <a:pt x="12" y="86"/>
                    <a:pt x="13" y="83"/>
                    <a:pt x="12" y="81"/>
                  </a:cubicBezTo>
                  <a:cubicBezTo>
                    <a:pt x="8" y="62"/>
                    <a:pt x="6" y="42"/>
                    <a:pt x="5" y="23"/>
                  </a:cubicBezTo>
                  <a:cubicBezTo>
                    <a:pt x="5" y="16"/>
                    <a:pt x="3" y="10"/>
                    <a:pt x="1" y="4"/>
                  </a:cubicBezTo>
                  <a:cubicBezTo>
                    <a:pt x="0" y="2"/>
                    <a:pt x="0" y="1"/>
                    <a:pt x="2" y="0"/>
                  </a:cubicBezTo>
                  <a:cubicBezTo>
                    <a:pt x="3" y="1"/>
                    <a:pt x="4" y="1"/>
                    <a:pt x="4" y="3"/>
                  </a:cubicBezTo>
                  <a:cubicBezTo>
                    <a:pt x="7" y="14"/>
                    <a:pt x="16" y="16"/>
                    <a:pt x="25" y="17"/>
                  </a:cubicBezTo>
                  <a:close/>
                </a:path>
              </a:pathLst>
            </a:custGeom>
            <a:solidFill>
              <a:srgbClr val="E6DA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4850" y="2053"/>
              <a:ext cx="13" cy="17"/>
            </a:xfrm>
            <a:custGeom>
              <a:rect b="b" l="l" r="r" t="t"/>
              <a:pathLst>
                <a:path extrusionOk="0" h="27" w="21">
                  <a:moveTo>
                    <a:pt x="2" y="20"/>
                  </a:moveTo>
                  <a:cubicBezTo>
                    <a:pt x="0" y="17"/>
                    <a:pt x="3" y="14"/>
                    <a:pt x="3" y="11"/>
                  </a:cubicBezTo>
                  <a:cubicBezTo>
                    <a:pt x="4" y="7"/>
                    <a:pt x="4" y="2"/>
                    <a:pt x="8" y="0"/>
                  </a:cubicBezTo>
                  <a:cubicBezTo>
                    <a:pt x="14" y="1"/>
                    <a:pt x="19" y="4"/>
                    <a:pt x="21" y="10"/>
                  </a:cubicBezTo>
                  <a:cubicBezTo>
                    <a:pt x="20" y="14"/>
                    <a:pt x="20" y="18"/>
                    <a:pt x="18" y="22"/>
                  </a:cubicBezTo>
                  <a:cubicBezTo>
                    <a:pt x="12" y="27"/>
                    <a:pt x="7" y="23"/>
                    <a:pt x="2" y="20"/>
                  </a:cubicBezTo>
                  <a:close/>
                </a:path>
              </a:pathLst>
            </a:custGeom>
            <a:solidFill>
              <a:srgbClr val="AD947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4853" y="2046"/>
              <a:ext cx="14" cy="13"/>
            </a:xfrm>
            <a:custGeom>
              <a:rect b="b" l="l" r="r" t="t"/>
              <a:pathLst>
                <a:path extrusionOk="0" h="20" w="22">
                  <a:moveTo>
                    <a:pt x="16" y="20"/>
                  </a:moveTo>
                  <a:cubicBezTo>
                    <a:pt x="12" y="17"/>
                    <a:pt x="8" y="14"/>
                    <a:pt x="4" y="11"/>
                  </a:cubicBezTo>
                  <a:cubicBezTo>
                    <a:pt x="0" y="6"/>
                    <a:pt x="2" y="3"/>
                    <a:pt x="5" y="0"/>
                  </a:cubicBezTo>
                  <a:cubicBezTo>
                    <a:pt x="11" y="1"/>
                    <a:pt x="11" y="7"/>
                    <a:pt x="16" y="9"/>
                  </a:cubicBezTo>
                  <a:cubicBezTo>
                    <a:pt x="17" y="10"/>
                    <a:pt x="17" y="11"/>
                    <a:pt x="18" y="12"/>
                  </a:cubicBezTo>
                  <a:cubicBezTo>
                    <a:pt x="19" y="15"/>
                    <a:pt x="22" y="17"/>
                    <a:pt x="21" y="20"/>
                  </a:cubicBezTo>
                  <a:cubicBezTo>
                    <a:pt x="20" y="19"/>
                    <a:pt x="18" y="19"/>
                    <a:pt x="16" y="20"/>
                  </a:cubicBezTo>
                  <a:close/>
                </a:path>
              </a:pathLst>
            </a:custGeom>
            <a:solidFill>
              <a:srgbClr val="D3B7A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4848" y="2065"/>
              <a:ext cx="13" cy="7"/>
            </a:xfrm>
            <a:custGeom>
              <a:rect b="b" l="l" r="r" t="t"/>
              <a:pathLst>
                <a:path extrusionOk="0" h="10" w="20">
                  <a:moveTo>
                    <a:pt x="4" y="1"/>
                  </a:moveTo>
                  <a:cubicBezTo>
                    <a:pt x="9" y="0"/>
                    <a:pt x="14" y="5"/>
                    <a:pt x="20" y="3"/>
                  </a:cubicBezTo>
                  <a:cubicBezTo>
                    <a:pt x="19" y="5"/>
                    <a:pt x="18" y="8"/>
                    <a:pt x="17" y="10"/>
                  </a:cubicBezTo>
                  <a:cubicBezTo>
                    <a:pt x="14" y="9"/>
                    <a:pt x="10" y="8"/>
                    <a:pt x="6" y="6"/>
                  </a:cubicBezTo>
                  <a:cubicBezTo>
                    <a:pt x="3" y="5"/>
                    <a:pt x="0" y="4"/>
                    <a:pt x="4" y="1"/>
                  </a:cubicBezTo>
                  <a:close/>
                </a:path>
              </a:pathLst>
            </a:custGeom>
            <a:solidFill>
              <a:srgbClr val="D2BD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4848" y="2171"/>
              <a:ext cx="10" cy="9"/>
            </a:xfrm>
            <a:custGeom>
              <a:rect b="b" l="l" r="r" t="t"/>
              <a:pathLst>
                <a:path extrusionOk="0" h="13" w="15">
                  <a:moveTo>
                    <a:pt x="15" y="13"/>
                  </a:moveTo>
                  <a:cubicBezTo>
                    <a:pt x="11" y="9"/>
                    <a:pt x="6" y="8"/>
                    <a:pt x="1" y="6"/>
                  </a:cubicBezTo>
                  <a:cubicBezTo>
                    <a:pt x="1" y="4"/>
                    <a:pt x="0" y="1"/>
                    <a:pt x="3" y="1"/>
                  </a:cubicBezTo>
                  <a:cubicBezTo>
                    <a:pt x="6" y="0"/>
                    <a:pt x="5" y="3"/>
                    <a:pt x="6" y="4"/>
                  </a:cubicBezTo>
                  <a:cubicBezTo>
                    <a:pt x="7" y="6"/>
                    <a:pt x="9" y="6"/>
                    <a:pt x="12" y="7"/>
                  </a:cubicBezTo>
                  <a:cubicBezTo>
                    <a:pt x="15" y="8"/>
                    <a:pt x="15" y="10"/>
                    <a:pt x="15" y="13"/>
                  </a:cubicBezTo>
                  <a:close/>
                </a:path>
              </a:pathLst>
            </a:custGeom>
            <a:solidFill>
              <a:srgbClr val="C8A8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4484" y="1962"/>
              <a:ext cx="28" cy="64"/>
            </a:xfrm>
            <a:custGeom>
              <a:rect b="b" l="l" r="r" t="t"/>
              <a:pathLst>
                <a:path extrusionOk="0" h="98" w="43">
                  <a:moveTo>
                    <a:pt x="42" y="88"/>
                  </a:moveTo>
                  <a:cubicBezTo>
                    <a:pt x="41" y="91"/>
                    <a:pt x="41" y="94"/>
                    <a:pt x="40" y="98"/>
                  </a:cubicBezTo>
                  <a:cubicBezTo>
                    <a:pt x="17" y="69"/>
                    <a:pt x="0" y="40"/>
                    <a:pt x="7" y="2"/>
                  </a:cubicBezTo>
                  <a:cubicBezTo>
                    <a:pt x="17" y="0"/>
                    <a:pt x="23" y="4"/>
                    <a:pt x="24" y="15"/>
                  </a:cubicBezTo>
                  <a:cubicBezTo>
                    <a:pt x="24" y="25"/>
                    <a:pt x="28" y="33"/>
                    <a:pt x="31" y="41"/>
                  </a:cubicBezTo>
                  <a:cubicBezTo>
                    <a:pt x="33" y="47"/>
                    <a:pt x="31" y="54"/>
                    <a:pt x="35" y="59"/>
                  </a:cubicBezTo>
                  <a:cubicBezTo>
                    <a:pt x="43" y="67"/>
                    <a:pt x="40" y="78"/>
                    <a:pt x="42" y="88"/>
                  </a:cubicBezTo>
                  <a:close/>
                </a:path>
              </a:pathLst>
            </a:custGeom>
            <a:solidFill>
              <a:srgbClr val="E3C6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4501" y="1952"/>
              <a:ext cx="17" cy="74"/>
            </a:xfrm>
            <a:custGeom>
              <a:rect b="b" l="l" r="r" t="t"/>
              <a:pathLst>
                <a:path extrusionOk="0" h="114" w="26">
                  <a:moveTo>
                    <a:pt x="16" y="104"/>
                  </a:moveTo>
                  <a:cubicBezTo>
                    <a:pt x="11" y="95"/>
                    <a:pt x="14" y="84"/>
                    <a:pt x="9" y="75"/>
                  </a:cubicBezTo>
                  <a:cubicBezTo>
                    <a:pt x="12" y="67"/>
                    <a:pt x="10" y="59"/>
                    <a:pt x="7" y="52"/>
                  </a:cubicBezTo>
                  <a:cubicBezTo>
                    <a:pt x="3" y="44"/>
                    <a:pt x="1" y="35"/>
                    <a:pt x="0" y="26"/>
                  </a:cubicBezTo>
                  <a:cubicBezTo>
                    <a:pt x="0" y="17"/>
                    <a:pt x="3" y="7"/>
                    <a:pt x="11" y="0"/>
                  </a:cubicBezTo>
                  <a:cubicBezTo>
                    <a:pt x="13" y="12"/>
                    <a:pt x="14" y="24"/>
                    <a:pt x="16" y="36"/>
                  </a:cubicBezTo>
                  <a:cubicBezTo>
                    <a:pt x="14" y="39"/>
                    <a:pt x="16" y="43"/>
                    <a:pt x="17" y="46"/>
                  </a:cubicBezTo>
                  <a:cubicBezTo>
                    <a:pt x="17" y="61"/>
                    <a:pt x="20" y="76"/>
                    <a:pt x="22" y="91"/>
                  </a:cubicBezTo>
                  <a:cubicBezTo>
                    <a:pt x="23" y="93"/>
                    <a:pt x="24" y="95"/>
                    <a:pt x="25" y="96"/>
                  </a:cubicBezTo>
                  <a:cubicBezTo>
                    <a:pt x="26" y="103"/>
                    <a:pt x="25" y="109"/>
                    <a:pt x="21" y="114"/>
                  </a:cubicBezTo>
                  <a:cubicBezTo>
                    <a:pt x="18" y="111"/>
                    <a:pt x="22" y="105"/>
                    <a:pt x="16" y="104"/>
                  </a:cubicBezTo>
                  <a:close/>
                </a:path>
              </a:pathLst>
            </a:custGeom>
            <a:solidFill>
              <a:srgbClr val="CFB0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4559" y="1998"/>
              <a:ext cx="92" cy="52"/>
            </a:xfrm>
            <a:custGeom>
              <a:rect b="b" l="l" r="r" t="t"/>
              <a:pathLst>
                <a:path extrusionOk="0" h="81" w="142">
                  <a:moveTo>
                    <a:pt x="0" y="78"/>
                  </a:moveTo>
                  <a:cubicBezTo>
                    <a:pt x="6" y="65"/>
                    <a:pt x="11" y="52"/>
                    <a:pt x="16" y="39"/>
                  </a:cubicBezTo>
                  <a:cubicBezTo>
                    <a:pt x="24" y="20"/>
                    <a:pt x="40" y="9"/>
                    <a:pt x="57" y="0"/>
                  </a:cubicBezTo>
                  <a:cubicBezTo>
                    <a:pt x="61" y="4"/>
                    <a:pt x="64" y="18"/>
                    <a:pt x="61" y="23"/>
                  </a:cubicBezTo>
                  <a:cubicBezTo>
                    <a:pt x="56" y="30"/>
                    <a:pt x="58" y="36"/>
                    <a:pt x="64" y="42"/>
                  </a:cubicBezTo>
                  <a:cubicBezTo>
                    <a:pt x="68" y="46"/>
                    <a:pt x="72" y="51"/>
                    <a:pt x="70" y="58"/>
                  </a:cubicBezTo>
                  <a:cubicBezTo>
                    <a:pt x="73" y="57"/>
                    <a:pt x="77" y="58"/>
                    <a:pt x="80" y="60"/>
                  </a:cubicBezTo>
                  <a:cubicBezTo>
                    <a:pt x="88" y="63"/>
                    <a:pt x="96" y="63"/>
                    <a:pt x="104" y="58"/>
                  </a:cubicBezTo>
                  <a:cubicBezTo>
                    <a:pt x="107" y="56"/>
                    <a:pt x="111" y="54"/>
                    <a:pt x="115" y="56"/>
                  </a:cubicBezTo>
                  <a:cubicBezTo>
                    <a:pt x="121" y="59"/>
                    <a:pt x="122" y="56"/>
                    <a:pt x="123" y="51"/>
                  </a:cubicBezTo>
                  <a:cubicBezTo>
                    <a:pt x="124" y="45"/>
                    <a:pt x="122" y="38"/>
                    <a:pt x="128" y="33"/>
                  </a:cubicBezTo>
                  <a:cubicBezTo>
                    <a:pt x="129" y="31"/>
                    <a:pt x="131" y="30"/>
                    <a:pt x="133" y="29"/>
                  </a:cubicBezTo>
                  <a:cubicBezTo>
                    <a:pt x="140" y="33"/>
                    <a:pt x="138" y="41"/>
                    <a:pt x="142" y="47"/>
                  </a:cubicBezTo>
                  <a:cubicBezTo>
                    <a:pt x="142" y="48"/>
                    <a:pt x="141" y="49"/>
                    <a:pt x="140" y="49"/>
                  </a:cubicBezTo>
                  <a:cubicBezTo>
                    <a:pt x="138" y="49"/>
                    <a:pt x="134" y="46"/>
                    <a:pt x="133" y="49"/>
                  </a:cubicBezTo>
                  <a:cubicBezTo>
                    <a:pt x="131" y="53"/>
                    <a:pt x="135" y="55"/>
                    <a:pt x="137" y="57"/>
                  </a:cubicBezTo>
                  <a:cubicBezTo>
                    <a:pt x="142" y="62"/>
                    <a:pt x="140" y="65"/>
                    <a:pt x="134" y="66"/>
                  </a:cubicBezTo>
                  <a:cubicBezTo>
                    <a:pt x="130" y="66"/>
                    <a:pt x="127" y="66"/>
                    <a:pt x="123" y="68"/>
                  </a:cubicBezTo>
                  <a:cubicBezTo>
                    <a:pt x="120" y="69"/>
                    <a:pt x="117" y="71"/>
                    <a:pt x="115" y="67"/>
                  </a:cubicBezTo>
                  <a:cubicBezTo>
                    <a:pt x="114" y="65"/>
                    <a:pt x="110" y="65"/>
                    <a:pt x="108" y="66"/>
                  </a:cubicBezTo>
                  <a:cubicBezTo>
                    <a:pt x="99" y="75"/>
                    <a:pt x="88" y="71"/>
                    <a:pt x="78" y="70"/>
                  </a:cubicBezTo>
                  <a:cubicBezTo>
                    <a:pt x="76" y="70"/>
                    <a:pt x="75" y="69"/>
                    <a:pt x="74" y="69"/>
                  </a:cubicBezTo>
                  <a:cubicBezTo>
                    <a:pt x="64" y="70"/>
                    <a:pt x="54" y="72"/>
                    <a:pt x="47" y="61"/>
                  </a:cubicBezTo>
                  <a:cubicBezTo>
                    <a:pt x="45" y="56"/>
                    <a:pt x="40" y="57"/>
                    <a:pt x="36" y="60"/>
                  </a:cubicBezTo>
                  <a:cubicBezTo>
                    <a:pt x="34" y="61"/>
                    <a:pt x="31" y="62"/>
                    <a:pt x="28" y="61"/>
                  </a:cubicBezTo>
                  <a:cubicBezTo>
                    <a:pt x="25" y="60"/>
                    <a:pt x="23" y="62"/>
                    <a:pt x="22" y="65"/>
                  </a:cubicBezTo>
                  <a:cubicBezTo>
                    <a:pt x="21" y="69"/>
                    <a:pt x="23" y="71"/>
                    <a:pt x="27" y="71"/>
                  </a:cubicBezTo>
                  <a:cubicBezTo>
                    <a:pt x="28" y="72"/>
                    <a:pt x="29" y="73"/>
                    <a:pt x="29" y="75"/>
                  </a:cubicBezTo>
                  <a:cubicBezTo>
                    <a:pt x="26" y="76"/>
                    <a:pt x="21" y="72"/>
                    <a:pt x="22" y="78"/>
                  </a:cubicBezTo>
                  <a:cubicBezTo>
                    <a:pt x="15" y="75"/>
                    <a:pt x="7" y="81"/>
                    <a:pt x="0" y="78"/>
                  </a:cubicBezTo>
                  <a:close/>
                </a:path>
              </a:pathLst>
            </a:custGeom>
            <a:solidFill>
              <a:srgbClr val="DEBFB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4641" y="2025"/>
              <a:ext cx="14" cy="17"/>
            </a:xfrm>
            <a:custGeom>
              <a:rect b="b" l="l" r="r" t="t"/>
              <a:pathLst>
                <a:path extrusionOk="0" h="26" w="22">
                  <a:moveTo>
                    <a:pt x="8" y="24"/>
                  </a:moveTo>
                  <a:cubicBezTo>
                    <a:pt x="12" y="21"/>
                    <a:pt x="15" y="19"/>
                    <a:pt x="8" y="15"/>
                  </a:cubicBezTo>
                  <a:cubicBezTo>
                    <a:pt x="4" y="13"/>
                    <a:pt x="0" y="9"/>
                    <a:pt x="5" y="4"/>
                  </a:cubicBezTo>
                  <a:cubicBezTo>
                    <a:pt x="9" y="0"/>
                    <a:pt x="12" y="7"/>
                    <a:pt x="15" y="6"/>
                  </a:cubicBezTo>
                  <a:cubicBezTo>
                    <a:pt x="22" y="8"/>
                    <a:pt x="21" y="13"/>
                    <a:pt x="19" y="19"/>
                  </a:cubicBezTo>
                  <a:cubicBezTo>
                    <a:pt x="18" y="22"/>
                    <a:pt x="16" y="24"/>
                    <a:pt x="14" y="26"/>
                  </a:cubicBezTo>
                  <a:cubicBezTo>
                    <a:pt x="12" y="25"/>
                    <a:pt x="9" y="26"/>
                    <a:pt x="8" y="24"/>
                  </a:cubicBezTo>
                  <a:close/>
                </a:path>
              </a:pathLst>
            </a:custGeom>
            <a:solidFill>
              <a:srgbClr val="E9CD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4503" y="2050"/>
              <a:ext cx="11" cy="40"/>
            </a:xfrm>
            <a:custGeom>
              <a:rect b="b" l="l" r="r" t="t"/>
              <a:pathLst>
                <a:path extrusionOk="0" h="62" w="17">
                  <a:moveTo>
                    <a:pt x="10" y="0"/>
                  </a:moveTo>
                  <a:cubicBezTo>
                    <a:pt x="12" y="9"/>
                    <a:pt x="17" y="1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cubicBezTo>
                    <a:pt x="12" y="25"/>
                    <a:pt x="10" y="20"/>
                    <a:pt x="7" y="22"/>
                  </a:cubicBezTo>
                  <a:cubicBezTo>
                    <a:pt x="4" y="24"/>
                    <a:pt x="4" y="28"/>
                    <a:pt x="4" y="32"/>
                  </a:cubicBezTo>
                  <a:cubicBezTo>
                    <a:pt x="3" y="42"/>
                    <a:pt x="6" y="52"/>
                    <a:pt x="5" y="62"/>
                  </a:cubicBezTo>
                  <a:cubicBezTo>
                    <a:pt x="3" y="52"/>
                    <a:pt x="0" y="43"/>
                    <a:pt x="0" y="32"/>
                  </a:cubicBezTo>
                  <a:cubicBezTo>
                    <a:pt x="1" y="20"/>
                    <a:pt x="6" y="10"/>
                    <a:pt x="10" y="0"/>
                  </a:cubicBezTo>
                  <a:close/>
                </a:path>
              </a:pathLst>
            </a:custGeom>
            <a:solidFill>
              <a:srgbClr val="E3C6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4449" y="2101"/>
              <a:ext cx="14" cy="33"/>
            </a:xfrm>
            <a:custGeom>
              <a:rect b="b" l="l" r="r" t="t"/>
              <a:pathLst>
                <a:path extrusionOk="0" h="50" w="21">
                  <a:moveTo>
                    <a:pt x="20" y="32"/>
                  </a:moveTo>
                  <a:cubicBezTo>
                    <a:pt x="14" y="37"/>
                    <a:pt x="21" y="44"/>
                    <a:pt x="18" y="50"/>
                  </a:cubicBezTo>
                  <a:cubicBezTo>
                    <a:pt x="13" y="37"/>
                    <a:pt x="5" y="25"/>
                    <a:pt x="6" y="11"/>
                  </a:cubicBezTo>
                  <a:cubicBezTo>
                    <a:pt x="6" y="8"/>
                    <a:pt x="6" y="6"/>
                    <a:pt x="2" y="8"/>
                  </a:cubicBezTo>
                  <a:cubicBezTo>
                    <a:pt x="0" y="6"/>
                    <a:pt x="0" y="4"/>
                    <a:pt x="3" y="3"/>
                  </a:cubicBezTo>
                  <a:cubicBezTo>
                    <a:pt x="7" y="1"/>
                    <a:pt x="7" y="6"/>
                    <a:pt x="10" y="8"/>
                  </a:cubicBezTo>
                  <a:cubicBezTo>
                    <a:pt x="13" y="6"/>
                    <a:pt x="9" y="3"/>
                    <a:pt x="11" y="0"/>
                  </a:cubicBezTo>
                  <a:cubicBezTo>
                    <a:pt x="13" y="5"/>
                    <a:pt x="18" y="6"/>
                    <a:pt x="19" y="12"/>
                  </a:cubicBezTo>
                  <a:cubicBezTo>
                    <a:pt x="20" y="19"/>
                    <a:pt x="18" y="25"/>
                    <a:pt x="20" y="32"/>
                  </a:cubicBezTo>
                  <a:close/>
                </a:path>
              </a:pathLst>
            </a:custGeom>
            <a:solidFill>
              <a:srgbClr val="D3B4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4518" y="2200"/>
              <a:ext cx="30" cy="22"/>
            </a:xfrm>
            <a:custGeom>
              <a:rect b="b" l="l" r="r" t="t"/>
              <a:pathLst>
                <a:path extrusionOk="0" h="34" w="46">
                  <a:moveTo>
                    <a:pt x="0" y="3"/>
                  </a:moveTo>
                  <a:cubicBezTo>
                    <a:pt x="3" y="0"/>
                    <a:pt x="5" y="4"/>
                    <a:pt x="6" y="6"/>
                  </a:cubicBezTo>
                  <a:cubicBezTo>
                    <a:pt x="9" y="12"/>
                    <a:pt x="11" y="19"/>
                    <a:pt x="14" y="26"/>
                  </a:cubicBezTo>
                  <a:cubicBezTo>
                    <a:pt x="14" y="28"/>
                    <a:pt x="15" y="30"/>
                    <a:pt x="16" y="29"/>
                  </a:cubicBezTo>
                  <a:cubicBezTo>
                    <a:pt x="22" y="23"/>
                    <a:pt x="31" y="26"/>
                    <a:pt x="37" y="21"/>
                  </a:cubicBezTo>
                  <a:cubicBezTo>
                    <a:pt x="38" y="24"/>
                    <a:pt x="46" y="25"/>
                    <a:pt x="43" y="30"/>
                  </a:cubicBezTo>
                  <a:cubicBezTo>
                    <a:pt x="39" y="34"/>
                    <a:pt x="35" y="30"/>
                    <a:pt x="31" y="28"/>
                  </a:cubicBezTo>
                  <a:cubicBezTo>
                    <a:pt x="26" y="26"/>
                    <a:pt x="22" y="30"/>
                    <a:pt x="17" y="32"/>
                  </a:cubicBezTo>
                  <a:cubicBezTo>
                    <a:pt x="11" y="33"/>
                    <a:pt x="7" y="33"/>
                    <a:pt x="7" y="25"/>
                  </a:cubicBezTo>
                  <a:cubicBezTo>
                    <a:pt x="8" y="17"/>
                    <a:pt x="3" y="10"/>
                    <a:pt x="0" y="3"/>
                  </a:cubicBezTo>
                  <a:close/>
                </a:path>
              </a:pathLst>
            </a:custGeom>
            <a:solidFill>
              <a:srgbClr val="B08D7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4539" y="2192"/>
              <a:ext cx="14" cy="19"/>
            </a:xfrm>
            <a:custGeom>
              <a:rect b="b" l="l" r="r" t="t"/>
              <a:pathLst>
                <a:path extrusionOk="0" h="29" w="21">
                  <a:moveTo>
                    <a:pt x="0" y="6"/>
                  </a:moveTo>
                  <a:cubicBezTo>
                    <a:pt x="4" y="6"/>
                    <a:pt x="6" y="2"/>
                    <a:pt x="9" y="0"/>
                  </a:cubicBezTo>
                  <a:cubicBezTo>
                    <a:pt x="18" y="4"/>
                    <a:pt x="21" y="10"/>
                    <a:pt x="16" y="18"/>
                  </a:cubicBezTo>
                  <a:cubicBezTo>
                    <a:pt x="13" y="22"/>
                    <a:pt x="16" y="22"/>
                    <a:pt x="18" y="23"/>
                  </a:cubicBezTo>
                  <a:cubicBezTo>
                    <a:pt x="18" y="26"/>
                    <a:pt x="19" y="29"/>
                    <a:pt x="14" y="29"/>
                  </a:cubicBezTo>
                  <a:cubicBezTo>
                    <a:pt x="14" y="25"/>
                    <a:pt x="12" y="27"/>
                    <a:pt x="10" y="27"/>
                  </a:cubicBezTo>
                  <a:cubicBezTo>
                    <a:pt x="11" y="18"/>
                    <a:pt x="3" y="13"/>
                    <a:pt x="0" y="6"/>
                  </a:cubicBezTo>
                  <a:close/>
                </a:path>
              </a:pathLst>
            </a:custGeom>
            <a:solidFill>
              <a:srgbClr val="936C5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4544" y="2222"/>
              <a:ext cx="14" cy="7"/>
            </a:xfrm>
            <a:custGeom>
              <a:rect b="b" l="l" r="r" t="t"/>
              <a:pathLst>
                <a:path extrusionOk="0" h="12" w="21">
                  <a:moveTo>
                    <a:pt x="14" y="11"/>
                  </a:moveTo>
                  <a:cubicBezTo>
                    <a:pt x="11" y="11"/>
                    <a:pt x="8" y="11"/>
                    <a:pt x="5" y="9"/>
                  </a:cubicBezTo>
                  <a:cubicBezTo>
                    <a:pt x="3" y="8"/>
                    <a:pt x="0" y="7"/>
                    <a:pt x="0" y="4"/>
                  </a:cubicBezTo>
                  <a:cubicBezTo>
                    <a:pt x="0" y="0"/>
                    <a:pt x="5" y="1"/>
                    <a:pt x="6" y="0"/>
                  </a:cubicBezTo>
                  <a:cubicBezTo>
                    <a:pt x="12" y="0"/>
                    <a:pt x="17" y="3"/>
                    <a:pt x="19" y="8"/>
                  </a:cubicBezTo>
                  <a:cubicBezTo>
                    <a:pt x="21" y="12"/>
                    <a:pt x="15" y="10"/>
                    <a:pt x="14" y="11"/>
                  </a:cubicBezTo>
                  <a:close/>
                </a:path>
              </a:pathLst>
            </a:custGeom>
            <a:solidFill>
              <a:srgbClr val="8F72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4991" y="1943"/>
              <a:ext cx="23" cy="19"/>
            </a:xfrm>
            <a:custGeom>
              <a:rect b="b" l="l" r="r" t="t"/>
              <a:pathLst>
                <a:path extrusionOk="0" h="28" w="36">
                  <a:moveTo>
                    <a:pt x="36" y="16"/>
                  </a:moveTo>
                  <a:cubicBezTo>
                    <a:pt x="35" y="17"/>
                    <a:pt x="33" y="19"/>
                    <a:pt x="32" y="20"/>
                  </a:cubicBezTo>
                  <a:cubicBezTo>
                    <a:pt x="29" y="18"/>
                    <a:pt x="27" y="16"/>
                    <a:pt x="23" y="16"/>
                  </a:cubicBezTo>
                  <a:cubicBezTo>
                    <a:pt x="21" y="16"/>
                    <a:pt x="18" y="13"/>
                    <a:pt x="16" y="16"/>
                  </a:cubicBezTo>
                  <a:cubicBezTo>
                    <a:pt x="13" y="20"/>
                    <a:pt x="19" y="20"/>
                    <a:pt x="21" y="24"/>
                  </a:cubicBezTo>
                  <a:cubicBezTo>
                    <a:pt x="13" y="23"/>
                    <a:pt x="7" y="28"/>
                    <a:pt x="0" y="28"/>
                  </a:cubicBezTo>
                  <a:cubicBezTo>
                    <a:pt x="1" y="26"/>
                    <a:pt x="1" y="25"/>
                    <a:pt x="2" y="24"/>
                  </a:cubicBezTo>
                  <a:cubicBezTo>
                    <a:pt x="3" y="21"/>
                    <a:pt x="8" y="22"/>
                    <a:pt x="9" y="19"/>
                  </a:cubicBezTo>
                  <a:cubicBezTo>
                    <a:pt x="10" y="12"/>
                    <a:pt x="1" y="12"/>
                    <a:pt x="0" y="6"/>
                  </a:cubicBezTo>
                  <a:cubicBezTo>
                    <a:pt x="1" y="0"/>
                    <a:pt x="4" y="0"/>
                    <a:pt x="9" y="1"/>
                  </a:cubicBezTo>
                  <a:cubicBezTo>
                    <a:pt x="15" y="3"/>
                    <a:pt x="22" y="3"/>
                    <a:pt x="29" y="4"/>
                  </a:cubicBezTo>
                  <a:cubicBezTo>
                    <a:pt x="31" y="6"/>
                    <a:pt x="30" y="11"/>
                    <a:pt x="34" y="11"/>
                  </a:cubicBezTo>
                  <a:cubicBezTo>
                    <a:pt x="36" y="12"/>
                    <a:pt x="36" y="14"/>
                    <a:pt x="36" y="16"/>
                  </a:cubicBezTo>
                  <a:close/>
                </a:path>
              </a:pathLst>
            </a:custGeom>
            <a:solidFill>
              <a:srgbClr val="EFD0C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4988" y="1946"/>
              <a:ext cx="12" cy="10"/>
            </a:xfrm>
            <a:custGeom>
              <a:rect b="b" l="l" r="r" t="t"/>
              <a:pathLst>
                <a:path extrusionOk="0" h="15" w="18">
                  <a:moveTo>
                    <a:pt x="4" y="2"/>
                  </a:moveTo>
                  <a:cubicBezTo>
                    <a:pt x="8" y="5"/>
                    <a:pt x="18" y="5"/>
                    <a:pt x="13" y="15"/>
                  </a:cubicBezTo>
                  <a:cubicBezTo>
                    <a:pt x="8" y="14"/>
                    <a:pt x="5" y="9"/>
                    <a:pt x="2" y="5"/>
                  </a:cubicBezTo>
                  <a:cubicBezTo>
                    <a:pt x="0" y="2"/>
                    <a:pt x="0" y="0"/>
                    <a:pt x="4" y="2"/>
                  </a:cubicBezTo>
                  <a:close/>
                </a:path>
              </a:pathLst>
            </a:custGeom>
            <a:solidFill>
              <a:srgbClr val="673D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5009" y="1946"/>
              <a:ext cx="4" cy="5"/>
            </a:xfrm>
            <a:custGeom>
              <a:rect b="b" l="l" r="r" t="t"/>
              <a:pathLst>
                <a:path extrusionOk="0" h="8" w="7">
                  <a:moveTo>
                    <a:pt x="7" y="7"/>
                  </a:moveTo>
                  <a:cubicBezTo>
                    <a:pt x="5" y="8"/>
                    <a:pt x="3" y="8"/>
                    <a:pt x="0" y="8"/>
                  </a:cubicBezTo>
                  <a:cubicBezTo>
                    <a:pt x="1" y="5"/>
                    <a:pt x="3" y="3"/>
                    <a:pt x="2" y="0"/>
                  </a:cubicBezTo>
                  <a:cubicBezTo>
                    <a:pt x="5" y="1"/>
                    <a:pt x="5" y="5"/>
                    <a:pt x="7" y="7"/>
                  </a:cubicBezTo>
                  <a:close/>
                </a:path>
              </a:pathLst>
            </a:custGeom>
            <a:solidFill>
              <a:srgbClr val="9A868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4862" y="2050"/>
              <a:ext cx="27" cy="9"/>
            </a:xfrm>
            <a:custGeom>
              <a:rect b="b" l="l" r="r" t="t"/>
              <a:pathLst>
                <a:path extrusionOk="0" h="14" w="41">
                  <a:moveTo>
                    <a:pt x="4" y="7"/>
                  </a:moveTo>
                  <a:cubicBezTo>
                    <a:pt x="3" y="7"/>
                    <a:pt x="2" y="6"/>
                    <a:pt x="2" y="6"/>
                  </a:cubicBezTo>
                  <a:cubicBezTo>
                    <a:pt x="0" y="3"/>
                    <a:pt x="1" y="2"/>
                    <a:pt x="3" y="1"/>
                  </a:cubicBezTo>
                  <a:cubicBezTo>
                    <a:pt x="6" y="0"/>
                    <a:pt x="7" y="1"/>
                    <a:pt x="9" y="2"/>
                  </a:cubicBezTo>
                  <a:cubicBezTo>
                    <a:pt x="19" y="6"/>
                    <a:pt x="29" y="9"/>
                    <a:pt x="39" y="7"/>
                  </a:cubicBezTo>
                  <a:cubicBezTo>
                    <a:pt x="40" y="7"/>
                    <a:pt x="40" y="7"/>
                    <a:pt x="41" y="7"/>
                  </a:cubicBezTo>
                  <a:cubicBezTo>
                    <a:pt x="41" y="9"/>
                    <a:pt x="39" y="10"/>
                    <a:pt x="38" y="11"/>
                  </a:cubicBezTo>
                  <a:cubicBezTo>
                    <a:pt x="26" y="14"/>
                    <a:pt x="14" y="14"/>
                    <a:pt x="4" y="7"/>
                  </a:cubicBezTo>
                  <a:close/>
                </a:path>
              </a:pathLst>
            </a:custGeom>
            <a:solidFill>
              <a:srgbClr val="8768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39"/>
            <p:cNvSpPr/>
            <p:nvPr/>
          </p:nvSpPr>
          <p:spPr>
            <a:xfrm>
              <a:off x="5013" y="1955"/>
              <a:ext cx="7" cy="9"/>
            </a:xfrm>
            <a:custGeom>
              <a:rect b="b" l="l" r="r" t="t"/>
              <a:pathLst>
                <a:path extrusionOk="0" h="13" w="12">
                  <a:moveTo>
                    <a:pt x="1" y="2"/>
                  </a:moveTo>
                  <a:cubicBezTo>
                    <a:pt x="4" y="1"/>
                    <a:pt x="9" y="0"/>
                    <a:pt x="10" y="3"/>
                  </a:cubicBezTo>
                  <a:cubicBezTo>
                    <a:pt x="12" y="7"/>
                    <a:pt x="9" y="11"/>
                    <a:pt x="5" y="13"/>
                  </a:cubicBezTo>
                  <a:cubicBezTo>
                    <a:pt x="6" y="9"/>
                    <a:pt x="0" y="7"/>
                    <a:pt x="1" y="2"/>
                  </a:cubicBezTo>
                  <a:close/>
                </a:path>
              </a:pathLst>
            </a:custGeom>
            <a:solidFill>
              <a:srgbClr val="EAC5B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39"/>
            <p:cNvSpPr/>
            <p:nvPr/>
          </p:nvSpPr>
          <p:spPr>
            <a:xfrm>
              <a:off x="5003" y="1959"/>
              <a:ext cx="8" cy="6"/>
            </a:xfrm>
            <a:custGeom>
              <a:rect b="b" l="l" r="r" t="t"/>
              <a:pathLst>
                <a:path extrusionOk="0" h="9" w="11">
                  <a:moveTo>
                    <a:pt x="8" y="1"/>
                  </a:moveTo>
                  <a:cubicBezTo>
                    <a:pt x="1" y="1"/>
                    <a:pt x="11" y="9"/>
                    <a:pt x="4" y="9"/>
                  </a:cubicBezTo>
                  <a:cubicBezTo>
                    <a:pt x="2" y="9"/>
                    <a:pt x="0" y="8"/>
                    <a:pt x="0" y="6"/>
                  </a:cubicBezTo>
                  <a:cubicBezTo>
                    <a:pt x="1" y="3"/>
                    <a:pt x="3" y="0"/>
                    <a:pt x="8" y="1"/>
                  </a:cubicBezTo>
                  <a:close/>
                </a:path>
              </a:pathLst>
            </a:custGeom>
            <a:solidFill>
              <a:srgbClr val="C1A79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39"/>
            <p:cNvSpPr/>
            <p:nvPr/>
          </p:nvSpPr>
          <p:spPr>
            <a:xfrm>
              <a:off x="4826" y="2101"/>
              <a:ext cx="6" cy="11"/>
            </a:xfrm>
            <a:custGeom>
              <a:rect b="b" l="l" r="r" t="t"/>
              <a:pathLst>
                <a:path extrusionOk="0" h="17" w="9">
                  <a:moveTo>
                    <a:pt x="2" y="17"/>
                  </a:moveTo>
                  <a:cubicBezTo>
                    <a:pt x="0" y="10"/>
                    <a:pt x="4" y="4"/>
                    <a:pt x="9" y="0"/>
                  </a:cubicBezTo>
                  <a:cubicBezTo>
                    <a:pt x="8" y="6"/>
                    <a:pt x="3" y="11"/>
                    <a:pt x="2" y="17"/>
                  </a:cubicBezTo>
                  <a:close/>
                </a:path>
              </a:pathLst>
            </a:custGeom>
            <a:solidFill>
              <a:srgbClr val="DDC8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39"/>
            <p:cNvSpPr/>
            <p:nvPr/>
          </p:nvSpPr>
          <p:spPr>
            <a:xfrm>
              <a:off x="4643" y="2014"/>
              <a:ext cx="19" cy="23"/>
            </a:xfrm>
            <a:custGeom>
              <a:rect b="b" l="l" r="r" t="t"/>
              <a:pathLst>
                <a:path extrusionOk="0" h="35" w="29">
                  <a:moveTo>
                    <a:pt x="15" y="35"/>
                  </a:moveTo>
                  <a:cubicBezTo>
                    <a:pt x="15" y="30"/>
                    <a:pt x="15" y="25"/>
                    <a:pt x="11" y="22"/>
                  </a:cubicBezTo>
                  <a:cubicBezTo>
                    <a:pt x="5" y="18"/>
                    <a:pt x="8" y="8"/>
                    <a:pt x="2" y="4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12" y="10"/>
                    <a:pt x="23" y="18"/>
                    <a:pt x="29" y="31"/>
                  </a:cubicBezTo>
                  <a:cubicBezTo>
                    <a:pt x="24" y="30"/>
                    <a:pt x="19" y="31"/>
                    <a:pt x="15" y="35"/>
                  </a:cubicBezTo>
                  <a:close/>
                </a:path>
              </a:pathLst>
            </a:custGeom>
            <a:solidFill>
              <a:srgbClr val="BDA1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9"/>
            <p:cNvSpPr/>
            <p:nvPr/>
          </p:nvSpPr>
          <p:spPr>
            <a:xfrm>
              <a:off x="4634" y="1970"/>
              <a:ext cx="80" cy="53"/>
            </a:xfrm>
            <a:custGeom>
              <a:rect b="b" l="l" r="r" t="t"/>
              <a:pathLst>
                <a:path extrusionOk="0" h="81" w="122">
                  <a:moveTo>
                    <a:pt x="86" y="81"/>
                  </a:moveTo>
                  <a:cubicBezTo>
                    <a:pt x="87" y="77"/>
                    <a:pt x="87" y="74"/>
                    <a:pt x="83" y="72"/>
                  </a:cubicBezTo>
                  <a:cubicBezTo>
                    <a:pt x="74" y="67"/>
                    <a:pt x="63" y="68"/>
                    <a:pt x="54" y="73"/>
                  </a:cubicBezTo>
                  <a:cubicBezTo>
                    <a:pt x="48" y="77"/>
                    <a:pt x="43" y="73"/>
                    <a:pt x="39" y="68"/>
                  </a:cubicBezTo>
                  <a:cubicBezTo>
                    <a:pt x="32" y="60"/>
                    <a:pt x="26" y="51"/>
                    <a:pt x="19" y="43"/>
                  </a:cubicBezTo>
                  <a:cubicBezTo>
                    <a:pt x="13" y="38"/>
                    <a:pt x="7" y="33"/>
                    <a:pt x="0" y="27"/>
                  </a:cubicBezTo>
                  <a:cubicBezTo>
                    <a:pt x="2" y="26"/>
                    <a:pt x="5" y="24"/>
                    <a:pt x="6" y="22"/>
                  </a:cubicBezTo>
                  <a:cubicBezTo>
                    <a:pt x="10" y="15"/>
                    <a:pt x="12" y="18"/>
                    <a:pt x="14" y="25"/>
                  </a:cubicBezTo>
                  <a:cubicBezTo>
                    <a:pt x="19" y="17"/>
                    <a:pt x="23" y="12"/>
                    <a:pt x="29" y="7"/>
                  </a:cubicBezTo>
                  <a:cubicBezTo>
                    <a:pt x="37" y="0"/>
                    <a:pt x="44" y="1"/>
                    <a:pt x="51" y="8"/>
                  </a:cubicBezTo>
                  <a:cubicBezTo>
                    <a:pt x="52" y="10"/>
                    <a:pt x="53" y="11"/>
                    <a:pt x="55" y="12"/>
                  </a:cubicBezTo>
                  <a:cubicBezTo>
                    <a:pt x="63" y="15"/>
                    <a:pt x="69" y="18"/>
                    <a:pt x="65" y="29"/>
                  </a:cubicBezTo>
                  <a:cubicBezTo>
                    <a:pt x="64" y="32"/>
                    <a:pt x="68" y="34"/>
                    <a:pt x="72" y="35"/>
                  </a:cubicBezTo>
                  <a:cubicBezTo>
                    <a:pt x="75" y="40"/>
                    <a:pt x="77" y="47"/>
                    <a:pt x="82" y="52"/>
                  </a:cubicBezTo>
                  <a:cubicBezTo>
                    <a:pt x="84" y="55"/>
                    <a:pt x="87" y="57"/>
                    <a:pt x="91" y="55"/>
                  </a:cubicBezTo>
                  <a:cubicBezTo>
                    <a:pt x="96" y="54"/>
                    <a:pt x="100" y="55"/>
                    <a:pt x="102" y="59"/>
                  </a:cubicBezTo>
                  <a:cubicBezTo>
                    <a:pt x="107" y="66"/>
                    <a:pt x="116" y="65"/>
                    <a:pt x="122" y="69"/>
                  </a:cubicBezTo>
                  <a:cubicBezTo>
                    <a:pt x="110" y="74"/>
                    <a:pt x="99" y="79"/>
                    <a:pt x="86" y="81"/>
                  </a:cubicBezTo>
                  <a:close/>
                </a:path>
              </a:pathLst>
            </a:custGeom>
            <a:solidFill>
              <a:srgbClr val="EEDB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39"/>
            <p:cNvSpPr/>
            <p:nvPr/>
          </p:nvSpPr>
          <p:spPr>
            <a:xfrm>
              <a:off x="4681" y="1975"/>
              <a:ext cx="50" cy="41"/>
            </a:xfrm>
            <a:custGeom>
              <a:rect b="b" l="l" r="r" t="t"/>
              <a:pathLst>
                <a:path extrusionOk="0" h="62" w="76">
                  <a:moveTo>
                    <a:pt x="50" y="61"/>
                  </a:moveTo>
                  <a:cubicBezTo>
                    <a:pt x="40" y="61"/>
                    <a:pt x="32" y="59"/>
                    <a:pt x="27" y="51"/>
                  </a:cubicBezTo>
                  <a:cubicBezTo>
                    <a:pt x="25" y="48"/>
                    <a:pt x="23" y="47"/>
                    <a:pt x="21" y="49"/>
                  </a:cubicBezTo>
                  <a:cubicBezTo>
                    <a:pt x="17" y="52"/>
                    <a:pt x="14" y="53"/>
                    <a:pt x="11" y="48"/>
                  </a:cubicBezTo>
                  <a:cubicBezTo>
                    <a:pt x="5" y="42"/>
                    <a:pt x="0" y="36"/>
                    <a:pt x="0" y="27"/>
                  </a:cubicBezTo>
                  <a:cubicBezTo>
                    <a:pt x="0" y="17"/>
                    <a:pt x="1" y="8"/>
                    <a:pt x="5" y="0"/>
                  </a:cubicBezTo>
                  <a:cubicBezTo>
                    <a:pt x="10" y="6"/>
                    <a:pt x="16" y="1"/>
                    <a:pt x="22" y="1"/>
                  </a:cubicBezTo>
                  <a:cubicBezTo>
                    <a:pt x="29" y="2"/>
                    <a:pt x="34" y="5"/>
                    <a:pt x="36" y="12"/>
                  </a:cubicBezTo>
                  <a:cubicBezTo>
                    <a:pt x="32" y="13"/>
                    <a:pt x="31" y="9"/>
                    <a:pt x="29" y="8"/>
                  </a:cubicBezTo>
                  <a:cubicBezTo>
                    <a:pt x="27" y="6"/>
                    <a:pt x="24" y="4"/>
                    <a:pt x="22" y="6"/>
                  </a:cubicBezTo>
                  <a:cubicBezTo>
                    <a:pt x="18" y="8"/>
                    <a:pt x="20" y="12"/>
                    <a:pt x="21" y="13"/>
                  </a:cubicBezTo>
                  <a:cubicBezTo>
                    <a:pt x="27" y="17"/>
                    <a:pt x="28" y="30"/>
                    <a:pt x="39" y="26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37" y="22"/>
                    <a:pt x="32" y="23"/>
                    <a:pt x="32" y="18"/>
                  </a:cubicBezTo>
                  <a:cubicBezTo>
                    <a:pt x="32" y="16"/>
                    <a:pt x="33" y="15"/>
                    <a:pt x="35" y="14"/>
                  </a:cubicBezTo>
                  <a:cubicBezTo>
                    <a:pt x="39" y="14"/>
                    <a:pt x="41" y="17"/>
                    <a:pt x="43" y="19"/>
                  </a:cubicBezTo>
                  <a:cubicBezTo>
                    <a:pt x="45" y="21"/>
                    <a:pt x="45" y="24"/>
                    <a:pt x="48" y="22"/>
                  </a:cubicBezTo>
                  <a:cubicBezTo>
                    <a:pt x="51" y="20"/>
                    <a:pt x="54" y="18"/>
                    <a:pt x="56" y="22"/>
                  </a:cubicBezTo>
                  <a:cubicBezTo>
                    <a:pt x="61" y="28"/>
                    <a:pt x="71" y="32"/>
                    <a:pt x="69" y="41"/>
                  </a:cubicBezTo>
                  <a:cubicBezTo>
                    <a:pt x="67" y="49"/>
                    <a:pt x="71" y="50"/>
                    <a:pt x="76" y="51"/>
                  </a:cubicBezTo>
                  <a:cubicBezTo>
                    <a:pt x="71" y="57"/>
                    <a:pt x="63" y="58"/>
                    <a:pt x="57" y="62"/>
                  </a:cubicBezTo>
                  <a:cubicBezTo>
                    <a:pt x="54" y="61"/>
                    <a:pt x="52" y="61"/>
                    <a:pt x="50" y="61"/>
                  </a:cubicBezTo>
                  <a:close/>
                </a:path>
              </a:pathLst>
            </a:custGeom>
            <a:solidFill>
              <a:srgbClr val="26211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39"/>
            <p:cNvSpPr/>
            <p:nvPr/>
          </p:nvSpPr>
          <p:spPr>
            <a:xfrm>
              <a:off x="4565" y="1864"/>
              <a:ext cx="33" cy="44"/>
            </a:xfrm>
            <a:custGeom>
              <a:rect b="b" l="l" r="r" t="t"/>
              <a:pathLst>
                <a:path extrusionOk="0" h="67" w="52">
                  <a:moveTo>
                    <a:pt x="52" y="30"/>
                  </a:moveTo>
                  <a:cubicBezTo>
                    <a:pt x="49" y="46"/>
                    <a:pt x="36" y="54"/>
                    <a:pt x="25" y="64"/>
                  </a:cubicBezTo>
                  <a:cubicBezTo>
                    <a:pt x="24" y="66"/>
                    <a:pt x="22" y="67"/>
                    <a:pt x="20" y="66"/>
                  </a:cubicBezTo>
                  <a:cubicBezTo>
                    <a:pt x="13" y="65"/>
                    <a:pt x="0" y="53"/>
                    <a:pt x="1" y="46"/>
                  </a:cubicBezTo>
                  <a:cubicBezTo>
                    <a:pt x="1" y="36"/>
                    <a:pt x="2" y="26"/>
                    <a:pt x="10" y="17"/>
                  </a:cubicBezTo>
                  <a:cubicBezTo>
                    <a:pt x="12" y="15"/>
                    <a:pt x="13" y="12"/>
                    <a:pt x="13" y="9"/>
                  </a:cubicBezTo>
                  <a:cubicBezTo>
                    <a:pt x="20" y="6"/>
                    <a:pt x="27" y="3"/>
                    <a:pt x="35" y="0"/>
                  </a:cubicBezTo>
                  <a:cubicBezTo>
                    <a:pt x="39" y="1"/>
                    <a:pt x="40" y="7"/>
                    <a:pt x="37" y="11"/>
                  </a:cubicBezTo>
                  <a:cubicBezTo>
                    <a:pt x="36" y="12"/>
                    <a:pt x="30" y="12"/>
                    <a:pt x="34" y="16"/>
                  </a:cubicBezTo>
                  <a:cubicBezTo>
                    <a:pt x="36" y="20"/>
                    <a:pt x="39" y="24"/>
                    <a:pt x="44" y="23"/>
                  </a:cubicBezTo>
                  <a:cubicBezTo>
                    <a:pt x="47" y="22"/>
                    <a:pt x="51" y="20"/>
                    <a:pt x="52" y="24"/>
                  </a:cubicBezTo>
                  <a:cubicBezTo>
                    <a:pt x="52" y="26"/>
                    <a:pt x="52" y="28"/>
                    <a:pt x="52" y="30"/>
                  </a:cubicBezTo>
                  <a:close/>
                </a:path>
              </a:pathLst>
            </a:custGeom>
            <a:solidFill>
              <a:srgbClr val="20181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39"/>
            <p:cNvSpPr/>
            <p:nvPr/>
          </p:nvSpPr>
          <p:spPr>
            <a:xfrm>
              <a:off x="4582" y="1859"/>
              <a:ext cx="18" cy="21"/>
            </a:xfrm>
            <a:custGeom>
              <a:rect b="b" l="l" r="r" t="t"/>
              <a:pathLst>
                <a:path extrusionOk="0" h="32" w="28">
                  <a:moveTo>
                    <a:pt x="25" y="31"/>
                  </a:moveTo>
                  <a:cubicBezTo>
                    <a:pt x="17" y="32"/>
                    <a:pt x="9" y="32"/>
                    <a:pt x="3" y="24"/>
                  </a:cubicBezTo>
                  <a:cubicBezTo>
                    <a:pt x="1" y="20"/>
                    <a:pt x="0" y="18"/>
                    <a:pt x="5" y="17"/>
                  </a:cubicBezTo>
                  <a:cubicBezTo>
                    <a:pt x="10" y="16"/>
                    <a:pt x="11" y="13"/>
                    <a:pt x="8" y="7"/>
                  </a:cubicBezTo>
                  <a:cubicBezTo>
                    <a:pt x="11" y="0"/>
                    <a:pt x="19" y="7"/>
                    <a:pt x="23" y="2"/>
                  </a:cubicBezTo>
                  <a:cubicBezTo>
                    <a:pt x="23" y="1"/>
                    <a:pt x="25" y="5"/>
                    <a:pt x="26" y="7"/>
                  </a:cubicBezTo>
                  <a:cubicBezTo>
                    <a:pt x="28" y="15"/>
                    <a:pt x="28" y="23"/>
                    <a:pt x="25" y="31"/>
                  </a:cubicBezTo>
                  <a:close/>
                </a:path>
              </a:pathLst>
            </a:custGeom>
            <a:solidFill>
              <a:srgbClr val="3E38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39"/>
            <p:cNvSpPr/>
            <p:nvPr/>
          </p:nvSpPr>
          <p:spPr>
            <a:xfrm>
              <a:off x="4834" y="1895"/>
              <a:ext cx="47" cy="75"/>
            </a:xfrm>
            <a:custGeom>
              <a:rect b="b" l="l" r="r" t="t"/>
              <a:pathLst>
                <a:path extrusionOk="0" h="116" w="72">
                  <a:moveTo>
                    <a:pt x="45" y="0"/>
                  </a:moveTo>
                  <a:cubicBezTo>
                    <a:pt x="57" y="1"/>
                    <a:pt x="62" y="10"/>
                    <a:pt x="65" y="20"/>
                  </a:cubicBezTo>
                  <a:cubicBezTo>
                    <a:pt x="65" y="23"/>
                    <a:pt x="66" y="25"/>
                    <a:pt x="68" y="28"/>
                  </a:cubicBezTo>
                  <a:cubicBezTo>
                    <a:pt x="65" y="38"/>
                    <a:pt x="66" y="47"/>
                    <a:pt x="69" y="58"/>
                  </a:cubicBezTo>
                  <a:cubicBezTo>
                    <a:pt x="72" y="70"/>
                    <a:pt x="67" y="81"/>
                    <a:pt x="55" y="88"/>
                  </a:cubicBezTo>
                  <a:cubicBezTo>
                    <a:pt x="49" y="92"/>
                    <a:pt x="50" y="99"/>
                    <a:pt x="49" y="105"/>
                  </a:cubicBezTo>
                  <a:cubicBezTo>
                    <a:pt x="48" y="110"/>
                    <a:pt x="47" y="113"/>
                    <a:pt x="43" y="116"/>
                  </a:cubicBezTo>
                  <a:cubicBezTo>
                    <a:pt x="43" y="115"/>
                    <a:pt x="42" y="114"/>
                    <a:pt x="42" y="114"/>
                  </a:cubicBezTo>
                  <a:cubicBezTo>
                    <a:pt x="44" y="99"/>
                    <a:pt x="34" y="88"/>
                    <a:pt x="28" y="76"/>
                  </a:cubicBezTo>
                  <a:cubicBezTo>
                    <a:pt x="25" y="68"/>
                    <a:pt x="15" y="66"/>
                    <a:pt x="7" y="65"/>
                  </a:cubicBezTo>
                  <a:cubicBezTo>
                    <a:pt x="3" y="65"/>
                    <a:pt x="0" y="66"/>
                    <a:pt x="0" y="61"/>
                  </a:cubicBezTo>
                  <a:cubicBezTo>
                    <a:pt x="3" y="52"/>
                    <a:pt x="8" y="43"/>
                    <a:pt x="17" y="39"/>
                  </a:cubicBezTo>
                  <a:cubicBezTo>
                    <a:pt x="24" y="36"/>
                    <a:pt x="27" y="31"/>
                    <a:pt x="28" y="25"/>
                  </a:cubicBezTo>
                  <a:cubicBezTo>
                    <a:pt x="29" y="13"/>
                    <a:pt x="36" y="6"/>
                    <a:pt x="45" y="0"/>
                  </a:cubicBezTo>
                  <a:close/>
                </a:path>
              </a:pathLst>
            </a:custGeom>
            <a:solidFill>
              <a:srgbClr val="1716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39"/>
            <p:cNvSpPr/>
            <p:nvPr/>
          </p:nvSpPr>
          <p:spPr>
            <a:xfrm>
              <a:off x="4826" y="1933"/>
              <a:ext cx="36" cy="63"/>
            </a:xfrm>
            <a:custGeom>
              <a:rect b="b" l="l" r="r" t="t"/>
              <a:pathLst>
                <a:path extrusionOk="0" h="96" w="55">
                  <a:moveTo>
                    <a:pt x="12" y="2"/>
                  </a:moveTo>
                  <a:cubicBezTo>
                    <a:pt x="13" y="3"/>
                    <a:pt x="14" y="6"/>
                    <a:pt x="15" y="5"/>
                  </a:cubicBezTo>
                  <a:cubicBezTo>
                    <a:pt x="23" y="0"/>
                    <a:pt x="29" y="8"/>
                    <a:pt x="36" y="9"/>
                  </a:cubicBezTo>
                  <a:cubicBezTo>
                    <a:pt x="37" y="9"/>
                    <a:pt x="40" y="10"/>
                    <a:pt x="40" y="12"/>
                  </a:cubicBezTo>
                  <a:cubicBezTo>
                    <a:pt x="43" y="22"/>
                    <a:pt x="53" y="30"/>
                    <a:pt x="54" y="42"/>
                  </a:cubicBezTo>
                  <a:cubicBezTo>
                    <a:pt x="54" y="46"/>
                    <a:pt x="55" y="52"/>
                    <a:pt x="55" y="57"/>
                  </a:cubicBezTo>
                  <a:cubicBezTo>
                    <a:pt x="52" y="69"/>
                    <a:pt x="43" y="77"/>
                    <a:pt x="38" y="88"/>
                  </a:cubicBezTo>
                  <a:cubicBezTo>
                    <a:pt x="35" y="91"/>
                    <a:pt x="31" y="89"/>
                    <a:pt x="28" y="90"/>
                  </a:cubicBezTo>
                  <a:cubicBezTo>
                    <a:pt x="27" y="91"/>
                    <a:pt x="25" y="91"/>
                    <a:pt x="24" y="90"/>
                  </a:cubicBezTo>
                  <a:cubicBezTo>
                    <a:pt x="25" y="91"/>
                    <a:pt x="27" y="92"/>
                    <a:pt x="28" y="93"/>
                  </a:cubicBezTo>
                  <a:cubicBezTo>
                    <a:pt x="28" y="94"/>
                    <a:pt x="29" y="94"/>
                    <a:pt x="29" y="95"/>
                  </a:cubicBezTo>
                  <a:cubicBezTo>
                    <a:pt x="20" y="96"/>
                    <a:pt x="12" y="94"/>
                    <a:pt x="5" y="93"/>
                  </a:cubicBezTo>
                  <a:cubicBezTo>
                    <a:pt x="0" y="92"/>
                    <a:pt x="5" y="88"/>
                    <a:pt x="4" y="86"/>
                  </a:cubicBezTo>
                  <a:cubicBezTo>
                    <a:pt x="16" y="80"/>
                    <a:pt x="3" y="80"/>
                    <a:pt x="1" y="77"/>
                  </a:cubicBezTo>
                  <a:cubicBezTo>
                    <a:pt x="1" y="76"/>
                    <a:pt x="0" y="76"/>
                    <a:pt x="0" y="76"/>
                  </a:cubicBezTo>
                  <a:cubicBezTo>
                    <a:pt x="3" y="68"/>
                    <a:pt x="9" y="63"/>
                    <a:pt x="16" y="60"/>
                  </a:cubicBezTo>
                  <a:cubicBezTo>
                    <a:pt x="23" y="56"/>
                    <a:pt x="23" y="50"/>
                    <a:pt x="25" y="44"/>
                  </a:cubicBezTo>
                  <a:cubicBezTo>
                    <a:pt x="21" y="49"/>
                    <a:pt x="16" y="52"/>
                    <a:pt x="13" y="56"/>
                  </a:cubicBezTo>
                  <a:cubicBezTo>
                    <a:pt x="10" y="59"/>
                    <a:pt x="8" y="60"/>
                    <a:pt x="5" y="59"/>
                  </a:cubicBezTo>
                  <a:cubicBezTo>
                    <a:pt x="1" y="58"/>
                    <a:pt x="2" y="56"/>
                    <a:pt x="1" y="53"/>
                  </a:cubicBezTo>
                  <a:cubicBezTo>
                    <a:pt x="1" y="35"/>
                    <a:pt x="2" y="18"/>
                    <a:pt x="12" y="2"/>
                  </a:cubicBezTo>
                  <a:close/>
                </a:path>
              </a:pathLst>
            </a:custGeom>
            <a:solidFill>
              <a:srgbClr val="36343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9"/>
            <p:cNvSpPr/>
            <p:nvPr/>
          </p:nvSpPr>
          <p:spPr>
            <a:xfrm>
              <a:off x="4518" y="1853"/>
              <a:ext cx="72" cy="145"/>
            </a:xfrm>
            <a:custGeom>
              <a:rect b="b" l="l" r="r" t="t"/>
              <a:pathLst>
                <a:path extrusionOk="0" h="223" w="110">
                  <a:moveTo>
                    <a:pt x="81" y="34"/>
                  </a:moveTo>
                  <a:cubicBezTo>
                    <a:pt x="80" y="42"/>
                    <a:pt x="74" y="48"/>
                    <a:pt x="74" y="57"/>
                  </a:cubicBezTo>
                  <a:cubicBezTo>
                    <a:pt x="75" y="68"/>
                    <a:pt x="82" y="80"/>
                    <a:pt x="93" y="82"/>
                  </a:cubicBezTo>
                  <a:cubicBezTo>
                    <a:pt x="94" y="82"/>
                    <a:pt x="95" y="81"/>
                    <a:pt x="96" y="81"/>
                  </a:cubicBezTo>
                  <a:cubicBezTo>
                    <a:pt x="97" y="81"/>
                    <a:pt x="97" y="83"/>
                    <a:pt x="96" y="83"/>
                  </a:cubicBezTo>
                  <a:cubicBezTo>
                    <a:pt x="89" y="87"/>
                    <a:pt x="92" y="91"/>
                    <a:pt x="95" y="95"/>
                  </a:cubicBezTo>
                  <a:cubicBezTo>
                    <a:pt x="102" y="104"/>
                    <a:pt x="110" y="112"/>
                    <a:pt x="109" y="125"/>
                  </a:cubicBezTo>
                  <a:cubicBezTo>
                    <a:pt x="109" y="126"/>
                    <a:pt x="108" y="127"/>
                    <a:pt x="108" y="128"/>
                  </a:cubicBezTo>
                  <a:cubicBezTo>
                    <a:pt x="103" y="128"/>
                    <a:pt x="103" y="119"/>
                    <a:pt x="97" y="124"/>
                  </a:cubicBezTo>
                  <a:cubicBezTo>
                    <a:pt x="90" y="129"/>
                    <a:pt x="81" y="132"/>
                    <a:pt x="83" y="144"/>
                  </a:cubicBezTo>
                  <a:cubicBezTo>
                    <a:pt x="85" y="151"/>
                    <a:pt x="83" y="156"/>
                    <a:pt x="75" y="159"/>
                  </a:cubicBezTo>
                  <a:cubicBezTo>
                    <a:pt x="68" y="161"/>
                    <a:pt x="61" y="164"/>
                    <a:pt x="65" y="174"/>
                  </a:cubicBezTo>
                  <a:cubicBezTo>
                    <a:pt x="66" y="176"/>
                    <a:pt x="64" y="178"/>
                    <a:pt x="63" y="178"/>
                  </a:cubicBezTo>
                  <a:cubicBezTo>
                    <a:pt x="56" y="180"/>
                    <a:pt x="54" y="186"/>
                    <a:pt x="51" y="192"/>
                  </a:cubicBezTo>
                  <a:cubicBezTo>
                    <a:pt x="51" y="194"/>
                    <a:pt x="48" y="196"/>
                    <a:pt x="46" y="196"/>
                  </a:cubicBezTo>
                  <a:cubicBezTo>
                    <a:pt x="40" y="199"/>
                    <a:pt x="33" y="200"/>
                    <a:pt x="42" y="208"/>
                  </a:cubicBezTo>
                  <a:cubicBezTo>
                    <a:pt x="43" y="209"/>
                    <a:pt x="42" y="212"/>
                    <a:pt x="40" y="212"/>
                  </a:cubicBezTo>
                  <a:cubicBezTo>
                    <a:pt x="35" y="213"/>
                    <a:pt x="34" y="217"/>
                    <a:pt x="32" y="223"/>
                  </a:cubicBezTo>
                  <a:cubicBezTo>
                    <a:pt x="29" y="214"/>
                    <a:pt x="29" y="208"/>
                    <a:pt x="32" y="202"/>
                  </a:cubicBezTo>
                  <a:cubicBezTo>
                    <a:pt x="33" y="199"/>
                    <a:pt x="33" y="195"/>
                    <a:pt x="31" y="195"/>
                  </a:cubicBezTo>
                  <a:cubicBezTo>
                    <a:pt x="24" y="196"/>
                    <a:pt x="26" y="182"/>
                    <a:pt x="18" y="188"/>
                  </a:cubicBezTo>
                  <a:cubicBezTo>
                    <a:pt x="15" y="190"/>
                    <a:pt x="11" y="191"/>
                    <a:pt x="10" y="187"/>
                  </a:cubicBezTo>
                  <a:cubicBezTo>
                    <a:pt x="10" y="184"/>
                    <a:pt x="7" y="178"/>
                    <a:pt x="12" y="176"/>
                  </a:cubicBezTo>
                  <a:cubicBezTo>
                    <a:pt x="18" y="173"/>
                    <a:pt x="22" y="171"/>
                    <a:pt x="16" y="165"/>
                  </a:cubicBezTo>
                  <a:cubicBezTo>
                    <a:pt x="13" y="162"/>
                    <a:pt x="14" y="160"/>
                    <a:pt x="18" y="159"/>
                  </a:cubicBezTo>
                  <a:cubicBezTo>
                    <a:pt x="24" y="157"/>
                    <a:pt x="25" y="153"/>
                    <a:pt x="20" y="148"/>
                  </a:cubicBezTo>
                  <a:cubicBezTo>
                    <a:pt x="19" y="147"/>
                    <a:pt x="17" y="145"/>
                    <a:pt x="18" y="143"/>
                  </a:cubicBezTo>
                  <a:cubicBezTo>
                    <a:pt x="24" y="137"/>
                    <a:pt x="20" y="129"/>
                    <a:pt x="21" y="123"/>
                  </a:cubicBezTo>
                  <a:cubicBezTo>
                    <a:pt x="22" y="112"/>
                    <a:pt x="23" y="102"/>
                    <a:pt x="20" y="92"/>
                  </a:cubicBezTo>
                  <a:cubicBezTo>
                    <a:pt x="19" y="89"/>
                    <a:pt x="20" y="87"/>
                    <a:pt x="23" y="86"/>
                  </a:cubicBezTo>
                  <a:cubicBezTo>
                    <a:pt x="33" y="80"/>
                    <a:pt x="33" y="80"/>
                    <a:pt x="28" y="68"/>
                  </a:cubicBezTo>
                  <a:cubicBezTo>
                    <a:pt x="23" y="71"/>
                    <a:pt x="19" y="74"/>
                    <a:pt x="16" y="79"/>
                  </a:cubicBezTo>
                  <a:cubicBezTo>
                    <a:pt x="12" y="75"/>
                    <a:pt x="15" y="72"/>
                    <a:pt x="16" y="69"/>
                  </a:cubicBezTo>
                  <a:cubicBezTo>
                    <a:pt x="21" y="59"/>
                    <a:pt x="24" y="49"/>
                    <a:pt x="26" y="39"/>
                  </a:cubicBezTo>
                  <a:cubicBezTo>
                    <a:pt x="27" y="30"/>
                    <a:pt x="25" y="27"/>
                    <a:pt x="17" y="23"/>
                  </a:cubicBezTo>
                  <a:cubicBezTo>
                    <a:pt x="10" y="20"/>
                    <a:pt x="7" y="13"/>
                    <a:pt x="4" y="8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2" y="5"/>
                    <a:pt x="2" y="1"/>
                    <a:pt x="5" y="1"/>
                  </a:cubicBezTo>
                  <a:cubicBezTo>
                    <a:pt x="8" y="1"/>
                    <a:pt x="12" y="0"/>
                    <a:pt x="15" y="2"/>
                  </a:cubicBezTo>
                  <a:cubicBezTo>
                    <a:pt x="19" y="4"/>
                    <a:pt x="23" y="5"/>
                    <a:pt x="27" y="2"/>
                  </a:cubicBezTo>
                  <a:cubicBezTo>
                    <a:pt x="29" y="1"/>
                    <a:pt x="31" y="2"/>
                    <a:pt x="33" y="3"/>
                  </a:cubicBezTo>
                  <a:cubicBezTo>
                    <a:pt x="44" y="8"/>
                    <a:pt x="54" y="16"/>
                    <a:pt x="67" y="19"/>
                  </a:cubicBezTo>
                  <a:cubicBezTo>
                    <a:pt x="68" y="19"/>
                    <a:pt x="69" y="21"/>
                    <a:pt x="69" y="23"/>
                  </a:cubicBezTo>
                  <a:cubicBezTo>
                    <a:pt x="69" y="31"/>
                    <a:pt x="74" y="33"/>
                    <a:pt x="81" y="34"/>
                  </a:cubicBezTo>
                  <a:close/>
                </a:path>
              </a:pathLst>
            </a:custGeom>
            <a:solidFill>
              <a:srgbClr val="F5EAE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39"/>
            <p:cNvSpPr/>
            <p:nvPr/>
          </p:nvSpPr>
          <p:spPr>
            <a:xfrm>
              <a:off x="4503" y="1857"/>
              <a:ext cx="34" cy="57"/>
            </a:xfrm>
            <a:custGeom>
              <a:rect b="b" l="l" r="r" t="t"/>
              <a:pathLst>
                <a:path extrusionOk="0" h="88" w="52">
                  <a:moveTo>
                    <a:pt x="27" y="2"/>
                  </a:moveTo>
                  <a:cubicBezTo>
                    <a:pt x="30" y="5"/>
                    <a:pt x="35" y="6"/>
                    <a:pt x="36" y="12"/>
                  </a:cubicBezTo>
                  <a:cubicBezTo>
                    <a:pt x="36" y="14"/>
                    <a:pt x="38" y="15"/>
                    <a:pt x="40" y="15"/>
                  </a:cubicBezTo>
                  <a:cubicBezTo>
                    <a:pt x="48" y="15"/>
                    <a:pt x="52" y="20"/>
                    <a:pt x="51" y="27"/>
                  </a:cubicBezTo>
                  <a:cubicBezTo>
                    <a:pt x="50" y="41"/>
                    <a:pt x="47" y="54"/>
                    <a:pt x="39" y="66"/>
                  </a:cubicBezTo>
                  <a:cubicBezTo>
                    <a:pt x="38" y="69"/>
                    <a:pt x="39" y="71"/>
                    <a:pt x="39" y="73"/>
                  </a:cubicBezTo>
                  <a:cubicBezTo>
                    <a:pt x="40" y="77"/>
                    <a:pt x="38" y="81"/>
                    <a:pt x="36" y="84"/>
                  </a:cubicBezTo>
                  <a:cubicBezTo>
                    <a:pt x="23" y="88"/>
                    <a:pt x="15" y="82"/>
                    <a:pt x="14" y="67"/>
                  </a:cubicBezTo>
                  <a:cubicBezTo>
                    <a:pt x="13" y="57"/>
                    <a:pt x="11" y="48"/>
                    <a:pt x="6" y="38"/>
                  </a:cubicBezTo>
                  <a:cubicBezTo>
                    <a:pt x="2" y="29"/>
                    <a:pt x="0" y="19"/>
                    <a:pt x="4" y="9"/>
                  </a:cubicBezTo>
                  <a:cubicBezTo>
                    <a:pt x="11" y="8"/>
                    <a:pt x="18" y="0"/>
                    <a:pt x="27" y="2"/>
                  </a:cubicBezTo>
                  <a:close/>
                </a:path>
              </a:pathLst>
            </a:custGeom>
            <a:solidFill>
              <a:srgbClr val="322B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39"/>
            <p:cNvSpPr/>
            <p:nvPr/>
          </p:nvSpPr>
          <p:spPr>
            <a:xfrm>
              <a:off x="4833" y="2032"/>
              <a:ext cx="33" cy="32"/>
            </a:xfrm>
            <a:custGeom>
              <a:rect b="b" l="l" r="r" t="t"/>
              <a:pathLst>
                <a:path extrusionOk="0" h="49" w="51">
                  <a:moveTo>
                    <a:pt x="38" y="22"/>
                  </a:moveTo>
                  <a:cubicBezTo>
                    <a:pt x="36" y="25"/>
                    <a:pt x="34" y="29"/>
                    <a:pt x="35" y="33"/>
                  </a:cubicBezTo>
                  <a:cubicBezTo>
                    <a:pt x="33" y="36"/>
                    <a:pt x="31" y="40"/>
                    <a:pt x="29" y="43"/>
                  </a:cubicBezTo>
                  <a:cubicBezTo>
                    <a:pt x="18" y="29"/>
                    <a:pt x="17" y="48"/>
                    <a:pt x="11" y="49"/>
                  </a:cubicBezTo>
                  <a:cubicBezTo>
                    <a:pt x="0" y="33"/>
                    <a:pt x="5" y="19"/>
                    <a:pt x="23" y="14"/>
                  </a:cubicBezTo>
                  <a:cubicBezTo>
                    <a:pt x="33" y="12"/>
                    <a:pt x="40" y="6"/>
                    <a:pt x="47" y="0"/>
                  </a:cubicBezTo>
                  <a:cubicBezTo>
                    <a:pt x="47" y="5"/>
                    <a:pt x="41" y="8"/>
                    <a:pt x="42" y="13"/>
                  </a:cubicBezTo>
                  <a:cubicBezTo>
                    <a:pt x="43" y="16"/>
                    <a:pt x="51" y="17"/>
                    <a:pt x="45" y="23"/>
                  </a:cubicBezTo>
                  <a:cubicBezTo>
                    <a:pt x="42" y="23"/>
                    <a:pt x="40" y="22"/>
                    <a:pt x="38" y="22"/>
                  </a:cubicBezTo>
                  <a:close/>
                </a:path>
              </a:pathLst>
            </a:custGeom>
            <a:solidFill>
              <a:srgbClr val="ECDE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9"/>
            <p:cNvSpPr/>
            <p:nvPr/>
          </p:nvSpPr>
          <p:spPr>
            <a:xfrm>
              <a:off x="4867" y="1972"/>
              <a:ext cx="21" cy="51"/>
            </a:xfrm>
            <a:custGeom>
              <a:rect b="b" l="l" r="r" t="t"/>
              <a:pathLst>
                <a:path extrusionOk="0" h="78" w="33">
                  <a:moveTo>
                    <a:pt x="31" y="1"/>
                  </a:moveTo>
                  <a:cubicBezTo>
                    <a:pt x="32" y="5"/>
                    <a:pt x="33" y="7"/>
                    <a:pt x="28" y="8"/>
                  </a:cubicBezTo>
                  <a:cubicBezTo>
                    <a:pt x="21" y="9"/>
                    <a:pt x="18" y="13"/>
                    <a:pt x="18" y="20"/>
                  </a:cubicBezTo>
                  <a:cubicBezTo>
                    <a:pt x="18" y="26"/>
                    <a:pt x="14" y="32"/>
                    <a:pt x="11" y="38"/>
                  </a:cubicBezTo>
                  <a:cubicBezTo>
                    <a:pt x="6" y="49"/>
                    <a:pt x="4" y="60"/>
                    <a:pt x="4" y="72"/>
                  </a:cubicBezTo>
                  <a:cubicBezTo>
                    <a:pt x="4" y="75"/>
                    <a:pt x="4" y="78"/>
                    <a:pt x="0" y="78"/>
                  </a:cubicBezTo>
                  <a:cubicBezTo>
                    <a:pt x="2" y="67"/>
                    <a:pt x="3" y="56"/>
                    <a:pt x="2" y="46"/>
                  </a:cubicBezTo>
                  <a:cubicBezTo>
                    <a:pt x="2" y="45"/>
                    <a:pt x="2" y="44"/>
                    <a:pt x="3" y="43"/>
                  </a:cubicBezTo>
                  <a:cubicBezTo>
                    <a:pt x="12" y="34"/>
                    <a:pt x="13" y="21"/>
                    <a:pt x="17" y="9"/>
                  </a:cubicBezTo>
                  <a:cubicBezTo>
                    <a:pt x="19" y="2"/>
                    <a:pt x="24" y="0"/>
                    <a:pt x="31" y="1"/>
                  </a:cubicBezTo>
                  <a:close/>
                </a:path>
              </a:pathLst>
            </a:custGeom>
            <a:solidFill>
              <a:srgbClr val="ECDE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39"/>
            <p:cNvSpPr/>
            <p:nvPr/>
          </p:nvSpPr>
          <p:spPr>
            <a:xfrm>
              <a:off x="4837" y="1988"/>
              <a:ext cx="8" cy="6"/>
            </a:xfrm>
            <a:custGeom>
              <a:rect b="b" l="l" r="r" t="t"/>
              <a:pathLst>
                <a:path extrusionOk="0" h="9" w="11">
                  <a:moveTo>
                    <a:pt x="11" y="9"/>
                  </a:moveTo>
                  <a:cubicBezTo>
                    <a:pt x="9" y="8"/>
                    <a:pt x="6" y="7"/>
                    <a:pt x="3" y="6"/>
                  </a:cubicBezTo>
                  <a:cubicBezTo>
                    <a:pt x="2" y="6"/>
                    <a:pt x="0" y="5"/>
                    <a:pt x="2" y="3"/>
                  </a:cubicBezTo>
                  <a:cubicBezTo>
                    <a:pt x="3" y="0"/>
                    <a:pt x="4" y="1"/>
                    <a:pt x="5" y="2"/>
                  </a:cubicBezTo>
                  <a:cubicBezTo>
                    <a:pt x="7" y="4"/>
                    <a:pt x="9" y="6"/>
                    <a:pt x="11" y="6"/>
                  </a:cubicBezTo>
                  <a:cubicBezTo>
                    <a:pt x="11" y="7"/>
                    <a:pt x="11" y="8"/>
                    <a:pt x="11" y="9"/>
                  </a:cubicBezTo>
                  <a:close/>
                </a:path>
              </a:pathLst>
            </a:custGeom>
            <a:solidFill>
              <a:srgbClr val="AFAC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39"/>
            <p:cNvSpPr/>
            <p:nvPr/>
          </p:nvSpPr>
          <p:spPr>
            <a:xfrm>
              <a:off x="4863" y="2024"/>
              <a:ext cx="6" cy="8"/>
            </a:xfrm>
            <a:custGeom>
              <a:rect b="b" l="l" r="r" t="t"/>
              <a:pathLst>
                <a:path extrusionOk="0" h="12" w="10">
                  <a:moveTo>
                    <a:pt x="6" y="0"/>
                  </a:moveTo>
                  <a:cubicBezTo>
                    <a:pt x="10" y="6"/>
                    <a:pt x="3" y="8"/>
                    <a:pt x="1" y="12"/>
                  </a:cubicBezTo>
                  <a:cubicBezTo>
                    <a:pt x="0" y="7"/>
                    <a:pt x="3" y="3"/>
                    <a:pt x="6" y="0"/>
                  </a:cubicBezTo>
                  <a:close/>
                </a:path>
              </a:pathLst>
            </a:custGeom>
            <a:solidFill>
              <a:srgbClr val="ECDE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39"/>
            <p:cNvSpPr/>
            <p:nvPr/>
          </p:nvSpPr>
          <p:spPr>
            <a:xfrm>
              <a:off x="4867" y="1871"/>
              <a:ext cx="21" cy="36"/>
            </a:xfrm>
            <a:custGeom>
              <a:rect b="b" l="l" r="r" t="t"/>
              <a:pathLst>
                <a:path extrusionOk="0" h="55" w="32">
                  <a:moveTo>
                    <a:pt x="0" y="31"/>
                  </a:moveTo>
                  <a:cubicBezTo>
                    <a:pt x="1" y="23"/>
                    <a:pt x="0" y="15"/>
                    <a:pt x="2" y="6"/>
                  </a:cubicBezTo>
                  <a:cubicBezTo>
                    <a:pt x="3" y="3"/>
                    <a:pt x="3" y="0"/>
                    <a:pt x="8" y="2"/>
                  </a:cubicBezTo>
                  <a:cubicBezTo>
                    <a:pt x="13" y="6"/>
                    <a:pt x="17" y="3"/>
                    <a:pt x="22" y="1"/>
                  </a:cubicBezTo>
                  <a:cubicBezTo>
                    <a:pt x="26" y="7"/>
                    <a:pt x="24" y="13"/>
                    <a:pt x="23" y="19"/>
                  </a:cubicBezTo>
                  <a:cubicBezTo>
                    <a:pt x="19" y="21"/>
                    <a:pt x="13" y="14"/>
                    <a:pt x="11" y="18"/>
                  </a:cubicBezTo>
                  <a:cubicBezTo>
                    <a:pt x="9" y="24"/>
                    <a:pt x="12" y="30"/>
                    <a:pt x="16" y="35"/>
                  </a:cubicBezTo>
                  <a:cubicBezTo>
                    <a:pt x="17" y="36"/>
                    <a:pt x="18" y="37"/>
                    <a:pt x="20" y="38"/>
                  </a:cubicBezTo>
                  <a:cubicBezTo>
                    <a:pt x="22" y="37"/>
                    <a:pt x="20" y="31"/>
                    <a:pt x="25" y="32"/>
                  </a:cubicBezTo>
                  <a:cubicBezTo>
                    <a:pt x="28" y="38"/>
                    <a:pt x="28" y="45"/>
                    <a:pt x="32" y="51"/>
                  </a:cubicBezTo>
                  <a:cubicBezTo>
                    <a:pt x="27" y="55"/>
                    <a:pt x="20" y="55"/>
                    <a:pt x="17" y="49"/>
                  </a:cubicBezTo>
                  <a:cubicBezTo>
                    <a:pt x="14" y="40"/>
                    <a:pt x="7" y="36"/>
                    <a:pt x="0" y="31"/>
                  </a:cubicBezTo>
                  <a:close/>
                </a:path>
              </a:pathLst>
            </a:custGeom>
            <a:solidFill>
              <a:srgbClr val="CBB9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39"/>
            <p:cNvSpPr/>
            <p:nvPr/>
          </p:nvSpPr>
          <p:spPr>
            <a:xfrm>
              <a:off x="4871" y="1880"/>
              <a:ext cx="13" cy="18"/>
            </a:xfrm>
            <a:custGeom>
              <a:rect b="b" l="l" r="r" t="t"/>
              <a:pathLst>
                <a:path extrusionOk="0" h="28" w="19">
                  <a:moveTo>
                    <a:pt x="18" y="19"/>
                  </a:moveTo>
                  <a:cubicBezTo>
                    <a:pt x="17" y="20"/>
                    <a:pt x="17" y="21"/>
                    <a:pt x="16" y="22"/>
                  </a:cubicBezTo>
                  <a:cubicBezTo>
                    <a:pt x="14" y="23"/>
                    <a:pt x="18" y="28"/>
                    <a:pt x="14" y="28"/>
                  </a:cubicBezTo>
                  <a:cubicBezTo>
                    <a:pt x="11" y="28"/>
                    <a:pt x="8" y="26"/>
                    <a:pt x="6" y="23"/>
                  </a:cubicBezTo>
                  <a:cubicBezTo>
                    <a:pt x="3" y="17"/>
                    <a:pt x="3" y="11"/>
                    <a:pt x="1" y="4"/>
                  </a:cubicBezTo>
                  <a:cubicBezTo>
                    <a:pt x="0" y="2"/>
                    <a:pt x="2" y="0"/>
                    <a:pt x="4" y="1"/>
                  </a:cubicBezTo>
                  <a:cubicBezTo>
                    <a:pt x="8" y="3"/>
                    <a:pt x="13" y="2"/>
                    <a:pt x="16" y="6"/>
                  </a:cubicBezTo>
                  <a:cubicBezTo>
                    <a:pt x="19" y="10"/>
                    <a:pt x="15" y="15"/>
                    <a:pt x="18" y="19"/>
                  </a:cubicBezTo>
                  <a:close/>
                </a:path>
              </a:pathLst>
            </a:custGeom>
            <a:solidFill>
              <a:srgbClr val="A9978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39"/>
            <p:cNvSpPr/>
            <p:nvPr/>
          </p:nvSpPr>
          <p:spPr>
            <a:xfrm>
              <a:off x="4877" y="1996"/>
              <a:ext cx="27" cy="22"/>
            </a:xfrm>
            <a:custGeom>
              <a:rect b="b" l="l" r="r" t="t"/>
              <a:pathLst>
                <a:path extrusionOk="0" h="35" w="41">
                  <a:moveTo>
                    <a:pt x="15" y="8"/>
                  </a:moveTo>
                  <a:cubicBezTo>
                    <a:pt x="18" y="4"/>
                    <a:pt x="24" y="4"/>
                    <a:pt x="28" y="2"/>
                  </a:cubicBezTo>
                  <a:cubicBezTo>
                    <a:pt x="31" y="0"/>
                    <a:pt x="36" y="1"/>
                    <a:pt x="38" y="6"/>
                  </a:cubicBezTo>
                  <a:cubicBezTo>
                    <a:pt x="41" y="16"/>
                    <a:pt x="28" y="35"/>
                    <a:pt x="17" y="35"/>
                  </a:cubicBezTo>
                  <a:cubicBezTo>
                    <a:pt x="3" y="35"/>
                    <a:pt x="0" y="29"/>
                    <a:pt x="6" y="17"/>
                  </a:cubicBezTo>
                  <a:cubicBezTo>
                    <a:pt x="6" y="16"/>
                    <a:pt x="7" y="14"/>
                    <a:pt x="7" y="13"/>
                  </a:cubicBezTo>
                  <a:cubicBezTo>
                    <a:pt x="10" y="12"/>
                    <a:pt x="12" y="10"/>
                    <a:pt x="15" y="8"/>
                  </a:cubicBezTo>
                  <a:close/>
                </a:path>
              </a:pathLst>
            </a:custGeom>
            <a:solidFill>
              <a:srgbClr val="F2E8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39"/>
            <p:cNvSpPr/>
            <p:nvPr/>
          </p:nvSpPr>
          <p:spPr>
            <a:xfrm>
              <a:off x="4871" y="2027"/>
              <a:ext cx="23" cy="19"/>
            </a:xfrm>
            <a:custGeom>
              <a:rect b="b" l="l" r="r" t="t"/>
              <a:pathLst>
                <a:path extrusionOk="0" h="30" w="36">
                  <a:moveTo>
                    <a:pt x="3" y="1"/>
                  </a:moveTo>
                  <a:cubicBezTo>
                    <a:pt x="9" y="6"/>
                    <a:pt x="14" y="6"/>
                    <a:pt x="21" y="4"/>
                  </a:cubicBezTo>
                  <a:cubicBezTo>
                    <a:pt x="32" y="0"/>
                    <a:pt x="36" y="5"/>
                    <a:pt x="33" y="15"/>
                  </a:cubicBezTo>
                  <a:cubicBezTo>
                    <a:pt x="31" y="22"/>
                    <a:pt x="26" y="26"/>
                    <a:pt x="19" y="28"/>
                  </a:cubicBezTo>
                  <a:cubicBezTo>
                    <a:pt x="12" y="30"/>
                    <a:pt x="6" y="26"/>
                    <a:pt x="1" y="22"/>
                  </a:cubicBezTo>
                  <a:cubicBezTo>
                    <a:pt x="0" y="21"/>
                    <a:pt x="1" y="8"/>
                    <a:pt x="3" y="1"/>
                  </a:cubicBezTo>
                  <a:close/>
                </a:path>
              </a:pathLst>
            </a:custGeom>
            <a:solidFill>
              <a:srgbClr val="ECDE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39"/>
            <p:cNvSpPr/>
            <p:nvPr/>
          </p:nvSpPr>
          <p:spPr>
            <a:xfrm>
              <a:off x="4860" y="2041"/>
              <a:ext cx="11" cy="12"/>
            </a:xfrm>
            <a:custGeom>
              <a:rect b="b" l="l" r="r" t="t"/>
              <a:pathLst>
                <a:path extrusionOk="0" h="19" w="17">
                  <a:moveTo>
                    <a:pt x="2" y="9"/>
                  </a:moveTo>
                  <a:cubicBezTo>
                    <a:pt x="4" y="8"/>
                    <a:pt x="6" y="8"/>
                    <a:pt x="4" y="6"/>
                  </a:cubicBezTo>
                  <a:cubicBezTo>
                    <a:pt x="2" y="4"/>
                    <a:pt x="0" y="2"/>
                    <a:pt x="1" y="0"/>
                  </a:cubicBezTo>
                  <a:cubicBezTo>
                    <a:pt x="8" y="1"/>
                    <a:pt x="11" y="9"/>
                    <a:pt x="17" y="12"/>
                  </a:cubicBezTo>
                  <a:cubicBezTo>
                    <a:pt x="15" y="14"/>
                    <a:pt x="14" y="15"/>
                    <a:pt x="13" y="16"/>
                  </a:cubicBezTo>
                  <a:cubicBezTo>
                    <a:pt x="11" y="19"/>
                    <a:pt x="11" y="15"/>
                    <a:pt x="10" y="16"/>
                  </a:cubicBezTo>
                  <a:cubicBezTo>
                    <a:pt x="6" y="14"/>
                    <a:pt x="2" y="14"/>
                    <a:pt x="2" y="9"/>
                  </a:cubicBezTo>
                  <a:close/>
                </a:path>
              </a:pathLst>
            </a:custGeom>
            <a:solidFill>
              <a:srgbClr val="D5C3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39"/>
            <p:cNvSpPr/>
            <p:nvPr/>
          </p:nvSpPr>
          <p:spPr>
            <a:xfrm>
              <a:off x="4594" y="1989"/>
              <a:ext cx="51" cy="52"/>
            </a:xfrm>
            <a:custGeom>
              <a:rect b="b" l="l" r="r" t="t"/>
              <a:pathLst>
                <a:path extrusionOk="0" h="79" w="78">
                  <a:moveTo>
                    <a:pt x="76" y="40"/>
                  </a:moveTo>
                  <a:cubicBezTo>
                    <a:pt x="77" y="41"/>
                    <a:pt x="78" y="42"/>
                    <a:pt x="78" y="43"/>
                  </a:cubicBezTo>
                  <a:cubicBezTo>
                    <a:pt x="71" y="50"/>
                    <a:pt x="71" y="60"/>
                    <a:pt x="71" y="70"/>
                  </a:cubicBezTo>
                  <a:cubicBezTo>
                    <a:pt x="70" y="75"/>
                    <a:pt x="69" y="75"/>
                    <a:pt x="65" y="73"/>
                  </a:cubicBezTo>
                  <a:cubicBezTo>
                    <a:pt x="59" y="70"/>
                    <a:pt x="54" y="70"/>
                    <a:pt x="48" y="75"/>
                  </a:cubicBezTo>
                  <a:cubicBezTo>
                    <a:pt x="43" y="79"/>
                    <a:pt x="34" y="79"/>
                    <a:pt x="29" y="76"/>
                  </a:cubicBezTo>
                  <a:cubicBezTo>
                    <a:pt x="23" y="73"/>
                    <a:pt x="17" y="73"/>
                    <a:pt x="8" y="73"/>
                  </a:cubicBezTo>
                  <a:cubicBezTo>
                    <a:pt x="20" y="68"/>
                    <a:pt x="13" y="63"/>
                    <a:pt x="11" y="59"/>
                  </a:cubicBezTo>
                  <a:cubicBezTo>
                    <a:pt x="9" y="56"/>
                    <a:pt x="6" y="54"/>
                    <a:pt x="4" y="52"/>
                  </a:cubicBezTo>
                  <a:cubicBezTo>
                    <a:pt x="1" y="48"/>
                    <a:pt x="0" y="44"/>
                    <a:pt x="2" y="40"/>
                  </a:cubicBezTo>
                  <a:cubicBezTo>
                    <a:pt x="6" y="34"/>
                    <a:pt x="9" y="29"/>
                    <a:pt x="4" y="23"/>
                  </a:cubicBezTo>
                  <a:cubicBezTo>
                    <a:pt x="2" y="19"/>
                    <a:pt x="7" y="16"/>
                    <a:pt x="3" y="13"/>
                  </a:cubicBezTo>
                  <a:cubicBezTo>
                    <a:pt x="11" y="7"/>
                    <a:pt x="18" y="0"/>
                    <a:pt x="29" y="0"/>
                  </a:cubicBezTo>
                  <a:cubicBezTo>
                    <a:pt x="41" y="1"/>
                    <a:pt x="48" y="9"/>
                    <a:pt x="56" y="17"/>
                  </a:cubicBezTo>
                  <a:cubicBezTo>
                    <a:pt x="58" y="22"/>
                    <a:pt x="64" y="25"/>
                    <a:pt x="66" y="31"/>
                  </a:cubicBezTo>
                  <a:cubicBezTo>
                    <a:pt x="66" y="34"/>
                    <a:pt x="69" y="37"/>
                    <a:pt x="71" y="40"/>
                  </a:cubicBezTo>
                  <a:cubicBezTo>
                    <a:pt x="73" y="45"/>
                    <a:pt x="75" y="41"/>
                    <a:pt x="76" y="40"/>
                  </a:cubicBezTo>
                  <a:close/>
                </a:path>
              </a:pathLst>
            </a:custGeom>
            <a:solidFill>
              <a:srgbClr val="E9CD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39"/>
            <p:cNvSpPr/>
            <p:nvPr/>
          </p:nvSpPr>
          <p:spPr>
            <a:xfrm>
              <a:off x="4510" y="1975"/>
              <a:ext cx="8" cy="39"/>
            </a:xfrm>
            <a:custGeom>
              <a:rect b="b" l="l" r="r" t="t"/>
              <a:pathLst>
                <a:path extrusionOk="0" h="60" w="12">
                  <a:moveTo>
                    <a:pt x="11" y="60"/>
                  </a:moveTo>
                  <a:cubicBezTo>
                    <a:pt x="8" y="60"/>
                    <a:pt x="6" y="59"/>
                    <a:pt x="6" y="55"/>
                  </a:cubicBezTo>
                  <a:cubicBezTo>
                    <a:pt x="7" y="48"/>
                    <a:pt x="3" y="42"/>
                    <a:pt x="2" y="36"/>
                  </a:cubicBezTo>
                  <a:cubicBezTo>
                    <a:pt x="1" y="24"/>
                    <a:pt x="0" y="12"/>
                    <a:pt x="2" y="0"/>
                  </a:cubicBezTo>
                  <a:cubicBezTo>
                    <a:pt x="4" y="8"/>
                    <a:pt x="6" y="17"/>
                    <a:pt x="8" y="25"/>
                  </a:cubicBezTo>
                  <a:cubicBezTo>
                    <a:pt x="12" y="37"/>
                    <a:pt x="12" y="49"/>
                    <a:pt x="11" y="60"/>
                  </a:cubicBezTo>
                  <a:close/>
                </a:path>
              </a:pathLst>
            </a:custGeom>
            <a:solidFill>
              <a:srgbClr val="BF99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8" name="Google Shape;1378;p39"/>
          <p:cNvSpPr/>
          <p:nvPr/>
        </p:nvSpPr>
        <p:spPr>
          <a:xfrm>
            <a:off x="7323138" y="3155951"/>
            <a:ext cx="34925" cy="23813"/>
          </a:xfrm>
          <a:custGeom>
            <a:rect b="b" l="l" r="r" t="t"/>
            <a:pathLst>
              <a:path extrusionOk="0" h="23" w="34">
                <a:moveTo>
                  <a:pt x="26" y="19"/>
                </a:moveTo>
                <a:cubicBezTo>
                  <a:pt x="18" y="12"/>
                  <a:pt x="11" y="4"/>
                  <a:pt x="0" y="1"/>
                </a:cubicBezTo>
                <a:cubicBezTo>
                  <a:pt x="0" y="1"/>
                  <a:pt x="1" y="1"/>
                  <a:pt x="1" y="1"/>
                </a:cubicBezTo>
                <a:cubicBezTo>
                  <a:pt x="10" y="0"/>
                  <a:pt x="19" y="1"/>
                  <a:pt x="28" y="3"/>
                </a:cubicBezTo>
                <a:cubicBezTo>
                  <a:pt x="34" y="8"/>
                  <a:pt x="31" y="15"/>
                  <a:pt x="31" y="20"/>
                </a:cubicBezTo>
                <a:cubicBezTo>
                  <a:pt x="31" y="23"/>
                  <a:pt x="28" y="21"/>
                  <a:pt x="26" y="19"/>
                </a:cubicBezTo>
                <a:close/>
              </a:path>
            </a:pathLst>
          </a:custGeom>
          <a:solidFill>
            <a:srgbClr val="A8856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39"/>
          <p:cNvSpPr/>
          <p:nvPr/>
        </p:nvSpPr>
        <p:spPr>
          <a:xfrm>
            <a:off x="7350126" y="3159126"/>
            <a:ext cx="50800" cy="58738"/>
          </a:xfrm>
          <a:custGeom>
            <a:rect b="b" l="l" r="r" t="t"/>
            <a:pathLst>
              <a:path extrusionOk="0" h="57" w="49">
                <a:moveTo>
                  <a:pt x="0" y="16"/>
                </a:moveTo>
                <a:cubicBezTo>
                  <a:pt x="2" y="16"/>
                  <a:pt x="5" y="17"/>
                  <a:pt x="4" y="16"/>
                </a:cubicBezTo>
                <a:cubicBezTo>
                  <a:pt x="0" y="11"/>
                  <a:pt x="6" y="5"/>
                  <a:pt x="2" y="0"/>
                </a:cubicBezTo>
                <a:cubicBezTo>
                  <a:pt x="6" y="0"/>
                  <a:pt x="9" y="1"/>
                  <a:pt x="11" y="4"/>
                </a:cubicBezTo>
                <a:cubicBezTo>
                  <a:pt x="16" y="13"/>
                  <a:pt x="25" y="19"/>
                  <a:pt x="27" y="29"/>
                </a:cubicBezTo>
                <a:cubicBezTo>
                  <a:pt x="27" y="31"/>
                  <a:pt x="29" y="33"/>
                  <a:pt x="31" y="34"/>
                </a:cubicBezTo>
                <a:cubicBezTo>
                  <a:pt x="41" y="36"/>
                  <a:pt x="44" y="46"/>
                  <a:pt x="49" y="53"/>
                </a:cubicBezTo>
                <a:cubicBezTo>
                  <a:pt x="42" y="57"/>
                  <a:pt x="41" y="50"/>
                  <a:pt x="38" y="47"/>
                </a:cubicBezTo>
                <a:cubicBezTo>
                  <a:pt x="31" y="37"/>
                  <a:pt x="20" y="31"/>
                  <a:pt x="13" y="20"/>
                </a:cubicBezTo>
                <a:cubicBezTo>
                  <a:pt x="10" y="25"/>
                  <a:pt x="15" y="25"/>
                  <a:pt x="15" y="28"/>
                </a:cubicBezTo>
                <a:cubicBezTo>
                  <a:pt x="15" y="32"/>
                  <a:pt x="12" y="28"/>
                  <a:pt x="11" y="29"/>
                </a:cubicBezTo>
                <a:cubicBezTo>
                  <a:pt x="7" y="25"/>
                  <a:pt x="2" y="22"/>
                  <a:pt x="0" y="16"/>
                </a:cubicBezTo>
                <a:close/>
              </a:path>
            </a:pathLst>
          </a:custGeom>
          <a:solidFill>
            <a:srgbClr val="CAAC9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39"/>
          <p:cNvSpPr/>
          <p:nvPr/>
        </p:nvSpPr>
        <p:spPr>
          <a:xfrm>
            <a:off x="7712076" y="3244851"/>
            <a:ext cx="12700" cy="15875"/>
          </a:xfrm>
          <a:custGeom>
            <a:rect b="b" l="l" r="r" t="t"/>
            <a:pathLst>
              <a:path extrusionOk="0" h="14" w="13">
                <a:moveTo>
                  <a:pt x="5" y="3"/>
                </a:moveTo>
                <a:cubicBezTo>
                  <a:pt x="8" y="5"/>
                  <a:pt x="10" y="7"/>
                  <a:pt x="13" y="10"/>
                </a:cubicBezTo>
                <a:cubicBezTo>
                  <a:pt x="10" y="10"/>
                  <a:pt x="9" y="11"/>
                  <a:pt x="9" y="14"/>
                </a:cubicBezTo>
                <a:cubicBezTo>
                  <a:pt x="3" y="12"/>
                  <a:pt x="0" y="9"/>
                  <a:pt x="0" y="3"/>
                </a:cubicBezTo>
                <a:cubicBezTo>
                  <a:pt x="2" y="0"/>
                  <a:pt x="3" y="2"/>
                  <a:pt x="5" y="3"/>
                </a:cubicBezTo>
                <a:close/>
              </a:path>
            </a:pathLst>
          </a:custGeom>
          <a:solidFill>
            <a:srgbClr val="A9897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1" name="Google Shape;1381;p39"/>
          <p:cNvGrpSpPr/>
          <p:nvPr/>
        </p:nvGrpSpPr>
        <p:grpSpPr>
          <a:xfrm>
            <a:off x="5753101" y="1624013"/>
            <a:ext cx="842962" cy="1028701"/>
            <a:chOff x="5753101" y="1624013"/>
            <a:chExt cx="842962" cy="1028701"/>
          </a:xfrm>
        </p:grpSpPr>
        <p:sp>
          <p:nvSpPr>
            <p:cNvPr id="1382" name="Google Shape;1382;p39"/>
            <p:cNvSpPr/>
            <p:nvPr/>
          </p:nvSpPr>
          <p:spPr>
            <a:xfrm>
              <a:off x="5753101" y="1717676"/>
              <a:ext cx="531813" cy="482600"/>
            </a:xfrm>
            <a:custGeom>
              <a:rect b="b" l="l" r="r" t="t"/>
              <a:pathLst>
                <a:path extrusionOk="0" h="467" w="515">
                  <a:moveTo>
                    <a:pt x="515" y="277"/>
                  </a:moveTo>
                  <a:cubicBezTo>
                    <a:pt x="512" y="311"/>
                    <a:pt x="505" y="339"/>
                    <a:pt x="493" y="367"/>
                  </a:cubicBezTo>
                  <a:cubicBezTo>
                    <a:pt x="484" y="387"/>
                    <a:pt x="483" y="408"/>
                    <a:pt x="484" y="430"/>
                  </a:cubicBezTo>
                  <a:cubicBezTo>
                    <a:pt x="485" y="437"/>
                    <a:pt x="485" y="445"/>
                    <a:pt x="484" y="452"/>
                  </a:cubicBezTo>
                  <a:cubicBezTo>
                    <a:pt x="482" y="461"/>
                    <a:pt x="476" y="465"/>
                    <a:pt x="468" y="466"/>
                  </a:cubicBezTo>
                  <a:cubicBezTo>
                    <a:pt x="460" y="467"/>
                    <a:pt x="453" y="464"/>
                    <a:pt x="451" y="455"/>
                  </a:cubicBezTo>
                  <a:cubicBezTo>
                    <a:pt x="448" y="447"/>
                    <a:pt x="441" y="444"/>
                    <a:pt x="434" y="444"/>
                  </a:cubicBezTo>
                  <a:cubicBezTo>
                    <a:pt x="424" y="444"/>
                    <a:pt x="417" y="441"/>
                    <a:pt x="411" y="434"/>
                  </a:cubicBezTo>
                  <a:cubicBezTo>
                    <a:pt x="400" y="423"/>
                    <a:pt x="391" y="422"/>
                    <a:pt x="377" y="430"/>
                  </a:cubicBezTo>
                  <a:cubicBezTo>
                    <a:pt x="372" y="433"/>
                    <a:pt x="366" y="436"/>
                    <a:pt x="360" y="439"/>
                  </a:cubicBezTo>
                  <a:cubicBezTo>
                    <a:pt x="351" y="444"/>
                    <a:pt x="343" y="442"/>
                    <a:pt x="337" y="433"/>
                  </a:cubicBezTo>
                  <a:cubicBezTo>
                    <a:pt x="329" y="421"/>
                    <a:pt x="327" y="407"/>
                    <a:pt x="326" y="392"/>
                  </a:cubicBezTo>
                  <a:cubicBezTo>
                    <a:pt x="324" y="341"/>
                    <a:pt x="313" y="292"/>
                    <a:pt x="291" y="245"/>
                  </a:cubicBezTo>
                  <a:cubicBezTo>
                    <a:pt x="286" y="234"/>
                    <a:pt x="279" y="224"/>
                    <a:pt x="273" y="214"/>
                  </a:cubicBezTo>
                  <a:cubicBezTo>
                    <a:pt x="264" y="198"/>
                    <a:pt x="249" y="192"/>
                    <a:pt x="231" y="190"/>
                  </a:cubicBezTo>
                  <a:cubicBezTo>
                    <a:pt x="213" y="188"/>
                    <a:pt x="196" y="196"/>
                    <a:pt x="179" y="198"/>
                  </a:cubicBezTo>
                  <a:cubicBezTo>
                    <a:pt x="158" y="199"/>
                    <a:pt x="138" y="200"/>
                    <a:pt x="117" y="199"/>
                  </a:cubicBezTo>
                  <a:cubicBezTo>
                    <a:pt x="102" y="198"/>
                    <a:pt x="88" y="190"/>
                    <a:pt x="78" y="179"/>
                  </a:cubicBezTo>
                  <a:cubicBezTo>
                    <a:pt x="43" y="139"/>
                    <a:pt x="19" y="94"/>
                    <a:pt x="5" y="43"/>
                  </a:cubicBezTo>
                  <a:cubicBezTo>
                    <a:pt x="3" y="36"/>
                    <a:pt x="3" y="28"/>
                    <a:pt x="2" y="21"/>
                  </a:cubicBezTo>
                  <a:cubicBezTo>
                    <a:pt x="0" y="12"/>
                    <a:pt x="5" y="7"/>
                    <a:pt x="13" y="5"/>
                  </a:cubicBezTo>
                  <a:cubicBezTo>
                    <a:pt x="29" y="0"/>
                    <a:pt x="46" y="1"/>
                    <a:pt x="62" y="6"/>
                  </a:cubicBezTo>
                  <a:cubicBezTo>
                    <a:pt x="103" y="16"/>
                    <a:pt x="141" y="34"/>
                    <a:pt x="175" y="60"/>
                  </a:cubicBezTo>
                  <a:cubicBezTo>
                    <a:pt x="189" y="71"/>
                    <a:pt x="204" y="79"/>
                    <a:pt x="223" y="80"/>
                  </a:cubicBezTo>
                  <a:cubicBezTo>
                    <a:pt x="241" y="81"/>
                    <a:pt x="254" y="74"/>
                    <a:pt x="262" y="57"/>
                  </a:cubicBezTo>
                  <a:cubicBezTo>
                    <a:pt x="267" y="48"/>
                    <a:pt x="271" y="38"/>
                    <a:pt x="276" y="28"/>
                  </a:cubicBezTo>
                  <a:cubicBezTo>
                    <a:pt x="280" y="21"/>
                    <a:pt x="285" y="14"/>
                    <a:pt x="290" y="9"/>
                  </a:cubicBezTo>
                  <a:cubicBezTo>
                    <a:pt x="298" y="2"/>
                    <a:pt x="304" y="4"/>
                    <a:pt x="308" y="13"/>
                  </a:cubicBezTo>
                  <a:cubicBezTo>
                    <a:pt x="317" y="29"/>
                    <a:pt x="336" y="35"/>
                    <a:pt x="352" y="26"/>
                  </a:cubicBezTo>
                  <a:cubicBezTo>
                    <a:pt x="358" y="23"/>
                    <a:pt x="363" y="19"/>
                    <a:pt x="368" y="16"/>
                  </a:cubicBezTo>
                  <a:cubicBezTo>
                    <a:pt x="378" y="11"/>
                    <a:pt x="387" y="12"/>
                    <a:pt x="396" y="19"/>
                  </a:cubicBezTo>
                  <a:cubicBezTo>
                    <a:pt x="407" y="27"/>
                    <a:pt x="414" y="38"/>
                    <a:pt x="419" y="51"/>
                  </a:cubicBezTo>
                  <a:cubicBezTo>
                    <a:pt x="422" y="58"/>
                    <a:pt x="424" y="64"/>
                    <a:pt x="426" y="71"/>
                  </a:cubicBezTo>
                  <a:cubicBezTo>
                    <a:pt x="437" y="103"/>
                    <a:pt x="446" y="135"/>
                    <a:pt x="458" y="166"/>
                  </a:cubicBezTo>
                  <a:cubicBezTo>
                    <a:pt x="463" y="180"/>
                    <a:pt x="473" y="193"/>
                    <a:pt x="481" y="207"/>
                  </a:cubicBezTo>
                  <a:cubicBezTo>
                    <a:pt x="490" y="221"/>
                    <a:pt x="500" y="235"/>
                    <a:pt x="508" y="250"/>
                  </a:cubicBezTo>
                  <a:cubicBezTo>
                    <a:pt x="512" y="259"/>
                    <a:pt x="513" y="270"/>
                    <a:pt x="515" y="277"/>
                  </a:cubicBezTo>
                  <a:close/>
                  <a:moveTo>
                    <a:pt x="32" y="30"/>
                  </a:moveTo>
                  <a:cubicBezTo>
                    <a:pt x="32" y="35"/>
                    <a:pt x="32" y="38"/>
                    <a:pt x="33" y="40"/>
                  </a:cubicBezTo>
                  <a:cubicBezTo>
                    <a:pt x="39" y="64"/>
                    <a:pt x="44" y="88"/>
                    <a:pt x="52" y="112"/>
                  </a:cubicBezTo>
                  <a:cubicBezTo>
                    <a:pt x="60" y="136"/>
                    <a:pt x="72" y="158"/>
                    <a:pt x="91" y="176"/>
                  </a:cubicBezTo>
                  <a:cubicBezTo>
                    <a:pt x="112" y="195"/>
                    <a:pt x="142" y="200"/>
                    <a:pt x="165" y="188"/>
                  </a:cubicBezTo>
                  <a:cubicBezTo>
                    <a:pt x="165" y="187"/>
                    <a:pt x="165" y="186"/>
                    <a:pt x="164" y="185"/>
                  </a:cubicBezTo>
                  <a:cubicBezTo>
                    <a:pt x="148" y="150"/>
                    <a:pt x="130" y="115"/>
                    <a:pt x="107" y="83"/>
                  </a:cubicBezTo>
                  <a:cubicBezTo>
                    <a:pt x="94" y="66"/>
                    <a:pt x="80" y="49"/>
                    <a:pt x="60" y="39"/>
                  </a:cubicBezTo>
                  <a:cubicBezTo>
                    <a:pt x="52" y="35"/>
                    <a:pt x="43" y="33"/>
                    <a:pt x="32" y="30"/>
                  </a:cubicBezTo>
                  <a:close/>
                  <a:moveTo>
                    <a:pt x="371" y="135"/>
                  </a:moveTo>
                  <a:cubicBezTo>
                    <a:pt x="382" y="130"/>
                    <a:pt x="385" y="125"/>
                    <a:pt x="389" y="110"/>
                  </a:cubicBezTo>
                  <a:cubicBezTo>
                    <a:pt x="383" y="108"/>
                    <a:pt x="376" y="107"/>
                    <a:pt x="369" y="105"/>
                  </a:cubicBezTo>
                  <a:cubicBezTo>
                    <a:pt x="378" y="118"/>
                    <a:pt x="378" y="123"/>
                    <a:pt x="371" y="135"/>
                  </a:cubicBezTo>
                  <a:close/>
                  <a:moveTo>
                    <a:pt x="353" y="135"/>
                  </a:moveTo>
                  <a:cubicBezTo>
                    <a:pt x="352" y="126"/>
                    <a:pt x="351" y="119"/>
                    <a:pt x="351" y="111"/>
                  </a:cubicBezTo>
                  <a:cubicBezTo>
                    <a:pt x="346" y="116"/>
                    <a:pt x="342" y="121"/>
                    <a:pt x="337" y="127"/>
                  </a:cubicBezTo>
                  <a:cubicBezTo>
                    <a:pt x="343" y="130"/>
                    <a:pt x="349" y="133"/>
                    <a:pt x="353" y="1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39"/>
            <p:cNvSpPr/>
            <p:nvPr/>
          </p:nvSpPr>
          <p:spPr>
            <a:xfrm>
              <a:off x="5900738" y="1981201"/>
              <a:ext cx="293688" cy="627063"/>
            </a:xfrm>
            <a:custGeom>
              <a:rect b="b" l="l" r="r" t="t"/>
              <a:pathLst>
                <a:path extrusionOk="0" h="605" w="283">
                  <a:moveTo>
                    <a:pt x="126" y="34"/>
                  </a:moveTo>
                  <a:cubicBezTo>
                    <a:pt x="119" y="27"/>
                    <a:pt x="120" y="9"/>
                    <a:pt x="127" y="4"/>
                  </a:cubicBezTo>
                  <a:cubicBezTo>
                    <a:pt x="131" y="0"/>
                    <a:pt x="135" y="1"/>
                    <a:pt x="139" y="5"/>
                  </a:cubicBezTo>
                  <a:cubicBezTo>
                    <a:pt x="142" y="10"/>
                    <a:pt x="146" y="15"/>
                    <a:pt x="149" y="21"/>
                  </a:cubicBezTo>
                  <a:cubicBezTo>
                    <a:pt x="160" y="46"/>
                    <a:pt x="169" y="72"/>
                    <a:pt x="168" y="100"/>
                  </a:cubicBezTo>
                  <a:cubicBezTo>
                    <a:pt x="167" y="117"/>
                    <a:pt x="168" y="134"/>
                    <a:pt x="169" y="151"/>
                  </a:cubicBezTo>
                  <a:cubicBezTo>
                    <a:pt x="171" y="173"/>
                    <a:pt x="173" y="196"/>
                    <a:pt x="179" y="217"/>
                  </a:cubicBezTo>
                  <a:cubicBezTo>
                    <a:pt x="183" y="232"/>
                    <a:pt x="192" y="247"/>
                    <a:pt x="201" y="261"/>
                  </a:cubicBezTo>
                  <a:cubicBezTo>
                    <a:pt x="212" y="277"/>
                    <a:pt x="220" y="294"/>
                    <a:pt x="224" y="313"/>
                  </a:cubicBezTo>
                  <a:cubicBezTo>
                    <a:pt x="225" y="322"/>
                    <a:pt x="229" y="331"/>
                    <a:pt x="234" y="340"/>
                  </a:cubicBezTo>
                  <a:cubicBezTo>
                    <a:pt x="242" y="353"/>
                    <a:pt x="248" y="366"/>
                    <a:pt x="249" y="382"/>
                  </a:cubicBezTo>
                  <a:cubicBezTo>
                    <a:pt x="250" y="402"/>
                    <a:pt x="258" y="419"/>
                    <a:pt x="267" y="436"/>
                  </a:cubicBezTo>
                  <a:cubicBezTo>
                    <a:pt x="276" y="452"/>
                    <a:pt x="283" y="469"/>
                    <a:pt x="283" y="489"/>
                  </a:cubicBezTo>
                  <a:cubicBezTo>
                    <a:pt x="282" y="500"/>
                    <a:pt x="280" y="511"/>
                    <a:pt x="272" y="520"/>
                  </a:cubicBezTo>
                  <a:cubicBezTo>
                    <a:pt x="264" y="529"/>
                    <a:pt x="263" y="538"/>
                    <a:pt x="266" y="550"/>
                  </a:cubicBezTo>
                  <a:cubicBezTo>
                    <a:pt x="269" y="564"/>
                    <a:pt x="269" y="578"/>
                    <a:pt x="262" y="591"/>
                  </a:cubicBezTo>
                  <a:cubicBezTo>
                    <a:pt x="259" y="598"/>
                    <a:pt x="254" y="605"/>
                    <a:pt x="245" y="604"/>
                  </a:cubicBezTo>
                  <a:cubicBezTo>
                    <a:pt x="236" y="603"/>
                    <a:pt x="232" y="595"/>
                    <a:pt x="230" y="588"/>
                  </a:cubicBezTo>
                  <a:cubicBezTo>
                    <a:pt x="229" y="584"/>
                    <a:pt x="228" y="579"/>
                    <a:pt x="228" y="575"/>
                  </a:cubicBezTo>
                  <a:cubicBezTo>
                    <a:pt x="229" y="561"/>
                    <a:pt x="225" y="549"/>
                    <a:pt x="218" y="537"/>
                  </a:cubicBezTo>
                  <a:cubicBezTo>
                    <a:pt x="212" y="526"/>
                    <a:pt x="207" y="515"/>
                    <a:pt x="201" y="504"/>
                  </a:cubicBezTo>
                  <a:cubicBezTo>
                    <a:pt x="197" y="494"/>
                    <a:pt x="191" y="488"/>
                    <a:pt x="180" y="488"/>
                  </a:cubicBezTo>
                  <a:cubicBezTo>
                    <a:pt x="173" y="488"/>
                    <a:pt x="167" y="490"/>
                    <a:pt x="166" y="498"/>
                  </a:cubicBezTo>
                  <a:cubicBezTo>
                    <a:pt x="165" y="505"/>
                    <a:pt x="169" y="510"/>
                    <a:pt x="177" y="511"/>
                  </a:cubicBezTo>
                  <a:cubicBezTo>
                    <a:pt x="185" y="513"/>
                    <a:pt x="192" y="517"/>
                    <a:pt x="193" y="526"/>
                  </a:cubicBezTo>
                  <a:cubicBezTo>
                    <a:pt x="193" y="533"/>
                    <a:pt x="192" y="538"/>
                    <a:pt x="185" y="539"/>
                  </a:cubicBezTo>
                  <a:cubicBezTo>
                    <a:pt x="180" y="541"/>
                    <a:pt x="177" y="543"/>
                    <a:pt x="177" y="548"/>
                  </a:cubicBezTo>
                  <a:cubicBezTo>
                    <a:pt x="177" y="553"/>
                    <a:pt x="174" y="555"/>
                    <a:pt x="170" y="555"/>
                  </a:cubicBezTo>
                  <a:cubicBezTo>
                    <a:pt x="167" y="555"/>
                    <a:pt x="165" y="555"/>
                    <a:pt x="162" y="555"/>
                  </a:cubicBezTo>
                  <a:cubicBezTo>
                    <a:pt x="153" y="555"/>
                    <a:pt x="149" y="558"/>
                    <a:pt x="149" y="567"/>
                  </a:cubicBezTo>
                  <a:cubicBezTo>
                    <a:pt x="149" y="571"/>
                    <a:pt x="149" y="574"/>
                    <a:pt x="149" y="577"/>
                  </a:cubicBezTo>
                  <a:cubicBezTo>
                    <a:pt x="147" y="585"/>
                    <a:pt x="142" y="589"/>
                    <a:pt x="135" y="590"/>
                  </a:cubicBezTo>
                  <a:cubicBezTo>
                    <a:pt x="128" y="592"/>
                    <a:pt x="121" y="590"/>
                    <a:pt x="118" y="583"/>
                  </a:cubicBezTo>
                  <a:cubicBezTo>
                    <a:pt x="115" y="574"/>
                    <a:pt x="112" y="565"/>
                    <a:pt x="110" y="556"/>
                  </a:cubicBezTo>
                  <a:cubicBezTo>
                    <a:pt x="106" y="532"/>
                    <a:pt x="92" y="516"/>
                    <a:pt x="71" y="506"/>
                  </a:cubicBezTo>
                  <a:cubicBezTo>
                    <a:pt x="67" y="504"/>
                    <a:pt x="62" y="502"/>
                    <a:pt x="57" y="500"/>
                  </a:cubicBezTo>
                  <a:cubicBezTo>
                    <a:pt x="42" y="493"/>
                    <a:pt x="35" y="480"/>
                    <a:pt x="34" y="464"/>
                  </a:cubicBezTo>
                  <a:cubicBezTo>
                    <a:pt x="33" y="452"/>
                    <a:pt x="33" y="439"/>
                    <a:pt x="32" y="427"/>
                  </a:cubicBezTo>
                  <a:cubicBezTo>
                    <a:pt x="31" y="415"/>
                    <a:pt x="26" y="406"/>
                    <a:pt x="17" y="399"/>
                  </a:cubicBezTo>
                  <a:cubicBezTo>
                    <a:pt x="1" y="388"/>
                    <a:pt x="0" y="374"/>
                    <a:pt x="13" y="360"/>
                  </a:cubicBezTo>
                  <a:cubicBezTo>
                    <a:pt x="18" y="355"/>
                    <a:pt x="25" y="349"/>
                    <a:pt x="32" y="345"/>
                  </a:cubicBezTo>
                  <a:cubicBezTo>
                    <a:pt x="48" y="335"/>
                    <a:pt x="56" y="321"/>
                    <a:pt x="57" y="301"/>
                  </a:cubicBezTo>
                  <a:cubicBezTo>
                    <a:pt x="58" y="274"/>
                    <a:pt x="69" y="251"/>
                    <a:pt x="90" y="233"/>
                  </a:cubicBezTo>
                  <a:cubicBezTo>
                    <a:pt x="115" y="211"/>
                    <a:pt x="129" y="181"/>
                    <a:pt x="145" y="152"/>
                  </a:cubicBezTo>
                  <a:cubicBezTo>
                    <a:pt x="150" y="143"/>
                    <a:pt x="150" y="131"/>
                    <a:pt x="150" y="120"/>
                  </a:cubicBezTo>
                  <a:cubicBezTo>
                    <a:pt x="150" y="107"/>
                    <a:pt x="149" y="93"/>
                    <a:pt x="147" y="79"/>
                  </a:cubicBezTo>
                  <a:cubicBezTo>
                    <a:pt x="146" y="65"/>
                    <a:pt x="145" y="51"/>
                    <a:pt x="142" y="37"/>
                  </a:cubicBezTo>
                  <a:cubicBezTo>
                    <a:pt x="140" y="25"/>
                    <a:pt x="138" y="25"/>
                    <a:pt x="129" y="32"/>
                  </a:cubicBezTo>
                  <a:cubicBezTo>
                    <a:pt x="129" y="33"/>
                    <a:pt x="128" y="33"/>
                    <a:pt x="127" y="34"/>
                  </a:cubicBezTo>
                  <a:cubicBezTo>
                    <a:pt x="127" y="34"/>
                    <a:pt x="126" y="34"/>
                    <a:pt x="126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39"/>
            <p:cNvSpPr/>
            <p:nvPr/>
          </p:nvSpPr>
          <p:spPr>
            <a:xfrm>
              <a:off x="6184901" y="2181226"/>
              <a:ext cx="341313" cy="471488"/>
            </a:xfrm>
            <a:custGeom>
              <a:rect b="b" l="l" r="r" t="t"/>
              <a:pathLst>
                <a:path extrusionOk="0" h="456" w="330">
                  <a:moveTo>
                    <a:pt x="300" y="369"/>
                  </a:moveTo>
                  <a:cubicBezTo>
                    <a:pt x="299" y="358"/>
                    <a:pt x="292" y="351"/>
                    <a:pt x="284" y="345"/>
                  </a:cubicBezTo>
                  <a:cubicBezTo>
                    <a:pt x="275" y="339"/>
                    <a:pt x="275" y="333"/>
                    <a:pt x="281" y="325"/>
                  </a:cubicBezTo>
                  <a:cubicBezTo>
                    <a:pt x="286" y="318"/>
                    <a:pt x="292" y="313"/>
                    <a:pt x="296" y="306"/>
                  </a:cubicBezTo>
                  <a:cubicBezTo>
                    <a:pt x="299" y="301"/>
                    <a:pt x="299" y="294"/>
                    <a:pt x="301" y="289"/>
                  </a:cubicBezTo>
                  <a:cubicBezTo>
                    <a:pt x="300" y="288"/>
                    <a:pt x="300" y="287"/>
                    <a:pt x="299" y="286"/>
                  </a:cubicBezTo>
                  <a:cubicBezTo>
                    <a:pt x="293" y="289"/>
                    <a:pt x="287" y="291"/>
                    <a:pt x="281" y="294"/>
                  </a:cubicBezTo>
                  <a:cubicBezTo>
                    <a:pt x="270" y="300"/>
                    <a:pt x="259" y="307"/>
                    <a:pt x="247" y="313"/>
                  </a:cubicBezTo>
                  <a:cubicBezTo>
                    <a:pt x="238" y="317"/>
                    <a:pt x="229" y="318"/>
                    <a:pt x="220" y="320"/>
                  </a:cubicBezTo>
                  <a:cubicBezTo>
                    <a:pt x="212" y="321"/>
                    <a:pt x="208" y="316"/>
                    <a:pt x="207" y="308"/>
                  </a:cubicBezTo>
                  <a:cubicBezTo>
                    <a:pt x="204" y="294"/>
                    <a:pt x="199" y="291"/>
                    <a:pt x="185" y="291"/>
                  </a:cubicBezTo>
                  <a:cubicBezTo>
                    <a:pt x="183" y="291"/>
                    <a:pt x="181" y="291"/>
                    <a:pt x="179" y="291"/>
                  </a:cubicBezTo>
                  <a:cubicBezTo>
                    <a:pt x="162" y="291"/>
                    <a:pt x="160" y="290"/>
                    <a:pt x="155" y="273"/>
                  </a:cubicBezTo>
                  <a:cubicBezTo>
                    <a:pt x="154" y="269"/>
                    <a:pt x="150" y="266"/>
                    <a:pt x="148" y="262"/>
                  </a:cubicBezTo>
                  <a:cubicBezTo>
                    <a:pt x="144" y="265"/>
                    <a:pt x="139" y="266"/>
                    <a:pt x="136" y="270"/>
                  </a:cubicBezTo>
                  <a:cubicBezTo>
                    <a:pt x="129" y="280"/>
                    <a:pt x="126" y="290"/>
                    <a:pt x="125" y="302"/>
                  </a:cubicBezTo>
                  <a:cubicBezTo>
                    <a:pt x="125" y="308"/>
                    <a:pt x="122" y="315"/>
                    <a:pt x="118" y="318"/>
                  </a:cubicBezTo>
                  <a:cubicBezTo>
                    <a:pt x="110" y="326"/>
                    <a:pt x="104" y="335"/>
                    <a:pt x="102" y="345"/>
                  </a:cubicBezTo>
                  <a:cubicBezTo>
                    <a:pt x="101" y="355"/>
                    <a:pt x="95" y="361"/>
                    <a:pt x="87" y="363"/>
                  </a:cubicBezTo>
                  <a:cubicBezTo>
                    <a:pt x="68" y="369"/>
                    <a:pt x="59" y="382"/>
                    <a:pt x="55" y="400"/>
                  </a:cubicBezTo>
                  <a:cubicBezTo>
                    <a:pt x="52" y="410"/>
                    <a:pt x="51" y="421"/>
                    <a:pt x="48" y="431"/>
                  </a:cubicBezTo>
                  <a:cubicBezTo>
                    <a:pt x="44" y="440"/>
                    <a:pt x="39" y="448"/>
                    <a:pt x="35" y="456"/>
                  </a:cubicBezTo>
                  <a:cubicBezTo>
                    <a:pt x="34" y="456"/>
                    <a:pt x="32" y="456"/>
                    <a:pt x="31" y="455"/>
                  </a:cubicBezTo>
                  <a:cubicBezTo>
                    <a:pt x="31" y="451"/>
                    <a:pt x="30" y="446"/>
                    <a:pt x="30" y="441"/>
                  </a:cubicBezTo>
                  <a:cubicBezTo>
                    <a:pt x="30" y="433"/>
                    <a:pt x="31" y="425"/>
                    <a:pt x="31" y="417"/>
                  </a:cubicBezTo>
                  <a:cubicBezTo>
                    <a:pt x="31" y="407"/>
                    <a:pt x="27" y="398"/>
                    <a:pt x="21" y="390"/>
                  </a:cubicBezTo>
                  <a:cubicBezTo>
                    <a:pt x="9" y="373"/>
                    <a:pt x="9" y="363"/>
                    <a:pt x="21" y="346"/>
                  </a:cubicBezTo>
                  <a:cubicBezTo>
                    <a:pt x="29" y="337"/>
                    <a:pt x="30" y="327"/>
                    <a:pt x="25" y="316"/>
                  </a:cubicBezTo>
                  <a:cubicBezTo>
                    <a:pt x="21" y="306"/>
                    <a:pt x="18" y="297"/>
                    <a:pt x="15" y="288"/>
                  </a:cubicBezTo>
                  <a:cubicBezTo>
                    <a:pt x="13" y="277"/>
                    <a:pt x="17" y="269"/>
                    <a:pt x="24" y="261"/>
                  </a:cubicBezTo>
                  <a:cubicBezTo>
                    <a:pt x="32" y="253"/>
                    <a:pt x="39" y="244"/>
                    <a:pt x="46" y="235"/>
                  </a:cubicBezTo>
                  <a:cubicBezTo>
                    <a:pt x="52" y="227"/>
                    <a:pt x="57" y="219"/>
                    <a:pt x="63" y="212"/>
                  </a:cubicBezTo>
                  <a:cubicBezTo>
                    <a:pt x="73" y="201"/>
                    <a:pt x="78" y="189"/>
                    <a:pt x="73" y="174"/>
                  </a:cubicBezTo>
                  <a:cubicBezTo>
                    <a:pt x="64" y="146"/>
                    <a:pt x="71" y="125"/>
                    <a:pt x="97" y="108"/>
                  </a:cubicBezTo>
                  <a:cubicBezTo>
                    <a:pt x="89" y="109"/>
                    <a:pt x="82" y="110"/>
                    <a:pt x="75" y="111"/>
                  </a:cubicBezTo>
                  <a:cubicBezTo>
                    <a:pt x="33" y="120"/>
                    <a:pt x="12" y="143"/>
                    <a:pt x="9" y="186"/>
                  </a:cubicBezTo>
                  <a:cubicBezTo>
                    <a:pt x="8" y="207"/>
                    <a:pt x="9" y="228"/>
                    <a:pt x="9" y="250"/>
                  </a:cubicBezTo>
                  <a:cubicBezTo>
                    <a:pt x="8" y="244"/>
                    <a:pt x="6" y="238"/>
                    <a:pt x="5" y="232"/>
                  </a:cubicBezTo>
                  <a:cubicBezTo>
                    <a:pt x="1" y="212"/>
                    <a:pt x="0" y="191"/>
                    <a:pt x="3" y="171"/>
                  </a:cubicBezTo>
                  <a:cubicBezTo>
                    <a:pt x="12" y="124"/>
                    <a:pt x="41" y="107"/>
                    <a:pt x="81" y="103"/>
                  </a:cubicBezTo>
                  <a:cubicBezTo>
                    <a:pt x="83" y="103"/>
                    <a:pt x="86" y="103"/>
                    <a:pt x="90" y="103"/>
                  </a:cubicBezTo>
                  <a:cubicBezTo>
                    <a:pt x="74" y="97"/>
                    <a:pt x="60" y="92"/>
                    <a:pt x="46" y="87"/>
                  </a:cubicBezTo>
                  <a:cubicBezTo>
                    <a:pt x="46" y="86"/>
                    <a:pt x="46" y="85"/>
                    <a:pt x="46" y="84"/>
                  </a:cubicBezTo>
                  <a:cubicBezTo>
                    <a:pt x="129" y="115"/>
                    <a:pt x="192" y="84"/>
                    <a:pt x="249" y="27"/>
                  </a:cubicBezTo>
                  <a:cubicBezTo>
                    <a:pt x="244" y="34"/>
                    <a:pt x="239" y="42"/>
                    <a:pt x="233" y="50"/>
                  </a:cubicBezTo>
                  <a:cubicBezTo>
                    <a:pt x="244" y="51"/>
                    <a:pt x="255" y="54"/>
                    <a:pt x="266" y="47"/>
                  </a:cubicBezTo>
                  <a:cubicBezTo>
                    <a:pt x="284" y="35"/>
                    <a:pt x="300" y="20"/>
                    <a:pt x="311" y="0"/>
                  </a:cubicBezTo>
                  <a:cubicBezTo>
                    <a:pt x="304" y="26"/>
                    <a:pt x="288" y="44"/>
                    <a:pt x="265" y="54"/>
                  </a:cubicBezTo>
                  <a:cubicBezTo>
                    <a:pt x="274" y="72"/>
                    <a:pt x="282" y="88"/>
                    <a:pt x="291" y="105"/>
                  </a:cubicBezTo>
                  <a:cubicBezTo>
                    <a:pt x="293" y="109"/>
                    <a:pt x="295" y="112"/>
                    <a:pt x="298" y="115"/>
                  </a:cubicBezTo>
                  <a:cubicBezTo>
                    <a:pt x="310" y="127"/>
                    <a:pt x="314" y="142"/>
                    <a:pt x="319" y="157"/>
                  </a:cubicBezTo>
                  <a:cubicBezTo>
                    <a:pt x="330" y="192"/>
                    <a:pt x="327" y="227"/>
                    <a:pt x="323" y="262"/>
                  </a:cubicBezTo>
                  <a:cubicBezTo>
                    <a:pt x="319" y="289"/>
                    <a:pt x="317" y="316"/>
                    <a:pt x="307" y="342"/>
                  </a:cubicBezTo>
                  <a:cubicBezTo>
                    <a:pt x="304" y="350"/>
                    <a:pt x="304" y="360"/>
                    <a:pt x="303" y="368"/>
                  </a:cubicBezTo>
                  <a:cubicBezTo>
                    <a:pt x="302" y="369"/>
                    <a:pt x="301" y="369"/>
                    <a:pt x="300" y="3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39"/>
            <p:cNvSpPr/>
            <p:nvPr/>
          </p:nvSpPr>
          <p:spPr>
            <a:xfrm>
              <a:off x="6346826" y="1708151"/>
              <a:ext cx="104775" cy="255588"/>
            </a:xfrm>
            <a:custGeom>
              <a:rect b="b" l="l" r="r" t="t"/>
              <a:pathLst>
                <a:path extrusionOk="0" h="247" w="102">
                  <a:moveTo>
                    <a:pt x="20" y="118"/>
                  </a:moveTo>
                  <a:cubicBezTo>
                    <a:pt x="24" y="97"/>
                    <a:pt x="28" y="77"/>
                    <a:pt x="31" y="56"/>
                  </a:cubicBezTo>
                  <a:cubicBezTo>
                    <a:pt x="34" y="37"/>
                    <a:pt x="28" y="29"/>
                    <a:pt x="10" y="23"/>
                  </a:cubicBezTo>
                  <a:cubicBezTo>
                    <a:pt x="6" y="22"/>
                    <a:pt x="0" y="21"/>
                    <a:pt x="1" y="15"/>
                  </a:cubicBezTo>
                  <a:cubicBezTo>
                    <a:pt x="2" y="11"/>
                    <a:pt x="6" y="7"/>
                    <a:pt x="10" y="5"/>
                  </a:cubicBezTo>
                  <a:cubicBezTo>
                    <a:pt x="21" y="0"/>
                    <a:pt x="32" y="0"/>
                    <a:pt x="43" y="4"/>
                  </a:cubicBezTo>
                  <a:cubicBezTo>
                    <a:pt x="52" y="6"/>
                    <a:pt x="55" y="14"/>
                    <a:pt x="57" y="22"/>
                  </a:cubicBezTo>
                  <a:cubicBezTo>
                    <a:pt x="59" y="32"/>
                    <a:pt x="61" y="43"/>
                    <a:pt x="62" y="53"/>
                  </a:cubicBezTo>
                  <a:cubicBezTo>
                    <a:pt x="64" y="67"/>
                    <a:pt x="71" y="78"/>
                    <a:pt x="83" y="86"/>
                  </a:cubicBezTo>
                  <a:cubicBezTo>
                    <a:pt x="85" y="87"/>
                    <a:pt x="86" y="88"/>
                    <a:pt x="88" y="89"/>
                  </a:cubicBezTo>
                  <a:cubicBezTo>
                    <a:pt x="101" y="99"/>
                    <a:pt x="102" y="102"/>
                    <a:pt x="93" y="115"/>
                  </a:cubicBezTo>
                  <a:cubicBezTo>
                    <a:pt x="85" y="126"/>
                    <a:pt x="82" y="138"/>
                    <a:pt x="86" y="152"/>
                  </a:cubicBezTo>
                  <a:cubicBezTo>
                    <a:pt x="88" y="159"/>
                    <a:pt x="89" y="166"/>
                    <a:pt x="90" y="173"/>
                  </a:cubicBezTo>
                  <a:cubicBezTo>
                    <a:pt x="93" y="187"/>
                    <a:pt x="93" y="201"/>
                    <a:pt x="87" y="214"/>
                  </a:cubicBezTo>
                  <a:cubicBezTo>
                    <a:pt x="84" y="222"/>
                    <a:pt x="81" y="230"/>
                    <a:pt x="80" y="238"/>
                  </a:cubicBezTo>
                  <a:cubicBezTo>
                    <a:pt x="78" y="246"/>
                    <a:pt x="73" y="247"/>
                    <a:pt x="69" y="244"/>
                  </a:cubicBezTo>
                  <a:cubicBezTo>
                    <a:pt x="62" y="239"/>
                    <a:pt x="53" y="234"/>
                    <a:pt x="49" y="227"/>
                  </a:cubicBezTo>
                  <a:cubicBezTo>
                    <a:pt x="42" y="214"/>
                    <a:pt x="37" y="199"/>
                    <a:pt x="32" y="185"/>
                  </a:cubicBezTo>
                  <a:cubicBezTo>
                    <a:pt x="25" y="163"/>
                    <a:pt x="22" y="141"/>
                    <a:pt x="20" y="118"/>
                  </a:cubicBezTo>
                  <a:close/>
                  <a:moveTo>
                    <a:pt x="63" y="114"/>
                  </a:moveTo>
                  <a:cubicBezTo>
                    <a:pt x="63" y="114"/>
                    <a:pt x="62" y="114"/>
                    <a:pt x="61" y="115"/>
                  </a:cubicBezTo>
                  <a:cubicBezTo>
                    <a:pt x="61" y="120"/>
                    <a:pt x="60" y="128"/>
                    <a:pt x="63" y="130"/>
                  </a:cubicBezTo>
                  <a:cubicBezTo>
                    <a:pt x="68" y="135"/>
                    <a:pt x="75" y="132"/>
                    <a:pt x="82" y="126"/>
                  </a:cubicBezTo>
                  <a:cubicBezTo>
                    <a:pt x="71" y="127"/>
                    <a:pt x="65" y="123"/>
                    <a:pt x="63" y="1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39"/>
            <p:cNvSpPr/>
            <p:nvPr/>
          </p:nvSpPr>
          <p:spPr>
            <a:xfrm>
              <a:off x="6269038" y="1966913"/>
              <a:ext cx="327025" cy="242888"/>
            </a:xfrm>
            <a:custGeom>
              <a:rect b="b" l="l" r="r" t="t"/>
              <a:pathLst>
                <a:path extrusionOk="0" h="236" w="317">
                  <a:moveTo>
                    <a:pt x="0" y="222"/>
                  </a:moveTo>
                  <a:cubicBezTo>
                    <a:pt x="10" y="233"/>
                    <a:pt x="23" y="232"/>
                    <a:pt x="36" y="227"/>
                  </a:cubicBezTo>
                  <a:cubicBezTo>
                    <a:pt x="58" y="218"/>
                    <a:pt x="81" y="209"/>
                    <a:pt x="103" y="199"/>
                  </a:cubicBezTo>
                  <a:cubicBezTo>
                    <a:pt x="137" y="184"/>
                    <a:pt x="172" y="180"/>
                    <a:pt x="208" y="185"/>
                  </a:cubicBezTo>
                  <a:cubicBezTo>
                    <a:pt x="232" y="188"/>
                    <a:pt x="256" y="184"/>
                    <a:pt x="280" y="178"/>
                  </a:cubicBezTo>
                  <a:cubicBezTo>
                    <a:pt x="300" y="173"/>
                    <a:pt x="305" y="161"/>
                    <a:pt x="294" y="143"/>
                  </a:cubicBezTo>
                  <a:cubicBezTo>
                    <a:pt x="287" y="133"/>
                    <a:pt x="279" y="123"/>
                    <a:pt x="270" y="115"/>
                  </a:cubicBezTo>
                  <a:cubicBezTo>
                    <a:pt x="257" y="103"/>
                    <a:pt x="249" y="88"/>
                    <a:pt x="244" y="71"/>
                  </a:cubicBezTo>
                  <a:cubicBezTo>
                    <a:pt x="234" y="34"/>
                    <a:pt x="212" y="9"/>
                    <a:pt x="172" y="3"/>
                  </a:cubicBezTo>
                  <a:cubicBezTo>
                    <a:pt x="171" y="2"/>
                    <a:pt x="169" y="2"/>
                    <a:pt x="166" y="1"/>
                  </a:cubicBezTo>
                  <a:cubicBezTo>
                    <a:pt x="193" y="0"/>
                    <a:pt x="216" y="9"/>
                    <a:pt x="231" y="30"/>
                  </a:cubicBezTo>
                  <a:cubicBezTo>
                    <a:pt x="242" y="45"/>
                    <a:pt x="249" y="63"/>
                    <a:pt x="258" y="79"/>
                  </a:cubicBezTo>
                  <a:cubicBezTo>
                    <a:pt x="263" y="87"/>
                    <a:pt x="268" y="95"/>
                    <a:pt x="274" y="102"/>
                  </a:cubicBezTo>
                  <a:cubicBezTo>
                    <a:pt x="281" y="111"/>
                    <a:pt x="290" y="119"/>
                    <a:pt x="297" y="127"/>
                  </a:cubicBezTo>
                  <a:cubicBezTo>
                    <a:pt x="301" y="132"/>
                    <a:pt x="305" y="137"/>
                    <a:pt x="307" y="142"/>
                  </a:cubicBezTo>
                  <a:cubicBezTo>
                    <a:pt x="317" y="163"/>
                    <a:pt x="310" y="183"/>
                    <a:pt x="287" y="189"/>
                  </a:cubicBezTo>
                  <a:cubicBezTo>
                    <a:pt x="266" y="195"/>
                    <a:pt x="243" y="197"/>
                    <a:pt x="221" y="198"/>
                  </a:cubicBezTo>
                  <a:cubicBezTo>
                    <a:pt x="207" y="199"/>
                    <a:pt x="193" y="196"/>
                    <a:pt x="179" y="195"/>
                  </a:cubicBezTo>
                  <a:cubicBezTo>
                    <a:pt x="153" y="193"/>
                    <a:pt x="129" y="200"/>
                    <a:pt x="106" y="208"/>
                  </a:cubicBezTo>
                  <a:cubicBezTo>
                    <a:pt x="82" y="216"/>
                    <a:pt x="58" y="225"/>
                    <a:pt x="34" y="232"/>
                  </a:cubicBezTo>
                  <a:cubicBezTo>
                    <a:pt x="21" y="236"/>
                    <a:pt x="8" y="235"/>
                    <a:pt x="0" y="2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39"/>
            <p:cNvSpPr/>
            <p:nvPr/>
          </p:nvSpPr>
          <p:spPr>
            <a:xfrm>
              <a:off x="5908676" y="2146301"/>
              <a:ext cx="96838" cy="177800"/>
            </a:xfrm>
            <a:custGeom>
              <a:rect b="b" l="l" r="r" t="t"/>
              <a:pathLst>
                <a:path extrusionOk="0" h="172" w="94">
                  <a:moveTo>
                    <a:pt x="89" y="14"/>
                  </a:moveTo>
                  <a:cubicBezTo>
                    <a:pt x="94" y="27"/>
                    <a:pt x="92" y="37"/>
                    <a:pt x="85" y="45"/>
                  </a:cubicBezTo>
                  <a:cubicBezTo>
                    <a:pt x="78" y="53"/>
                    <a:pt x="69" y="61"/>
                    <a:pt x="59" y="67"/>
                  </a:cubicBezTo>
                  <a:cubicBezTo>
                    <a:pt x="46" y="75"/>
                    <a:pt x="39" y="85"/>
                    <a:pt x="40" y="100"/>
                  </a:cubicBezTo>
                  <a:cubicBezTo>
                    <a:pt x="41" y="117"/>
                    <a:pt x="37" y="133"/>
                    <a:pt x="26" y="146"/>
                  </a:cubicBezTo>
                  <a:cubicBezTo>
                    <a:pt x="22" y="151"/>
                    <a:pt x="20" y="157"/>
                    <a:pt x="16" y="162"/>
                  </a:cubicBezTo>
                  <a:cubicBezTo>
                    <a:pt x="14" y="165"/>
                    <a:pt x="11" y="168"/>
                    <a:pt x="8" y="171"/>
                  </a:cubicBezTo>
                  <a:cubicBezTo>
                    <a:pt x="6" y="172"/>
                    <a:pt x="3" y="171"/>
                    <a:pt x="1" y="170"/>
                  </a:cubicBezTo>
                  <a:cubicBezTo>
                    <a:pt x="0" y="169"/>
                    <a:pt x="0" y="166"/>
                    <a:pt x="1" y="164"/>
                  </a:cubicBezTo>
                  <a:cubicBezTo>
                    <a:pt x="5" y="143"/>
                    <a:pt x="14" y="122"/>
                    <a:pt x="13" y="99"/>
                  </a:cubicBezTo>
                  <a:cubicBezTo>
                    <a:pt x="13" y="98"/>
                    <a:pt x="14" y="96"/>
                    <a:pt x="14" y="94"/>
                  </a:cubicBezTo>
                  <a:cubicBezTo>
                    <a:pt x="23" y="69"/>
                    <a:pt x="32" y="43"/>
                    <a:pt x="41" y="17"/>
                  </a:cubicBezTo>
                  <a:cubicBezTo>
                    <a:pt x="43" y="12"/>
                    <a:pt x="48" y="8"/>
                    <a:pt x="52" y="5"/>
                  </a:cubicBezTo>
                  <a:cubicBezTo>
                    <a:pt x="57" y="0"/>
                    <a:pt x="65" y="1"/>
                    <a:pt x="68" y="5"/>
                  </a:cubicBezTo>
                  <a:cubicBezTo>
                    <a:pt x="71" y="11"/>
                    <a:pt x="68" y="16"/>
                    <a:pt x="63" y="20"/>
                  </a:cubicBezTo>
                  <a:cubicBezTo>
                    <a:pt x="59" y="23"/>
                    <a:pt x="54" y="25"/>
                    <a:pt x="50" y="29"/>
                  </a:cubicBezTo>
                  <a:cubicBezTo>
                    <a:pt x="48" y="32"/>
                    <a:pt x="47" y="37"/>
                    <a:pt x="46" y="40"/>
                  </a:cubicBezTo>
                  <a:cubicBezTo>
                    <a:pt x="50" y="41"/>
                    <a:pt x="55" y="44"/>
                    <a:pt x="58" y="43"/>
                  </a:cubicBezTo>
                  <a:cubicBezTo>
                    <a:pt x="64" y="39"/>
                    <a:pt x="70" y="34"/>
                    <a:pt x="75" y="28"/>
                  </a:cubicBezTo>
                  <a:cubicBezTo>
                    <a:pt x="80" y="24"/>
                    <a:pt x="84" y="19"/>
                    <a:pt x="89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39"/>
            <p:cNvSpPr/>
            <p:nvPr/>
          </p:nvSpPr>
          <p:spPr>
            <a:xfrm>
              <a:off x="6310313" y="2022476"/>
              <a:ext cx="93663" cy="84138"/>
            </a:xfrm>
            <a:custGeom>
              <a:rect b="b" l="l" r="r" t="t"/>
              <a:pathLst>
                <a:path extrusionOk="0" h="82" w="90">
                  <a:moveTo>
                    <a:pt x="89" y="82"/>
                  </a:moveTo>
                  <a:cubicBezTo>
                    <a:pt x="82" y="80"/>
                    <a:pt x="75" y="79"/>
                    <a:pt x="69" y="78"/>
                  </a:cubicBezTo>
                  <a:cubicBezTo>
                    <a:pt x="54" y="74"/>
                    <a:pt x="39" y="72"/>
                    <a:pt x="25" y="66"/>
                  </a:cubicBezTo>
                  <a:cubicBezTo>
                    <a:pt x="5" y="58"/>
                    <a:pt x="0" y="33"/>
                    <a:pt x="12" y="15"/>
                  </a:cubicBezTo>
                  <a:cubicBezTo>
                    <a:pt x="20" y="4"/>
                    <a:pt x="43" y="0"/>
                    <a:pt x="54" y="8"/>
                  </a:cubicBezTo>
                  <a:cubicBezTo>
                    <a:pt x="57" y="10"/>
                    <a:pt x="60" y="14"/>
                    <a:pt x="60" y="17"/>
                  </a:cubicBezTo>
                  <a:cubicBezTo>
                    <a:pt x="62" y="33"/>
                    <a:pt x="69" y="45"/>
                    <a:pt x="80" y="55"/>
                  </a:cubicBezTo>
                  <a:cubicBezTo>
                    <a:pt x="88" y="62"/>
                    <a:pt x="90" y="72"/>
                    <a:pt x="89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39"/>
            <p:cNvSpPr/>
            <p:nvPr/>
          </p:nvSpPr>
          <p:spPr>
            <a:xfrm>
              <a:off x="6396038" y="1690688"/>
              <a:ext cx="66675" cy="87313"/>
            </a:xfrm>
            <a:custGeom>
              <a:rect b="b" l="l" r="r" t="t"/>
              <a:pathLst>
                <a:path extrusionOk="0" h="84" w="65">
                  <a:moveTo>
                    <a:pt x="0" y="17"/>
                  </a:moveTo>
                  <a:cubicBezTo>
                    <a:pt x="13" y="6"/>
                    <a:pt x="31" y="1"/>
                    <a:pt x="49" y="0"/>
                  </a:cubicBezTo>
                  <a:cubicBezTo>
                    <a:pt x="62" y="0"/>
                    <a:pt x="65" y="3"/>
                    <a:pt x="62" y="15"/>
                  </a:cubicBezTo>
                  <a:cubicBezTo>
                    <a:pt x="59" y="29"/>
                    <a:pt x="54" y="42"/>
                    <a:pt x="48" y="55"/>
                  </a:cubicBezTo>
                  <a:cubicBezTo>
                    <a:pt x="43" y="65"/>
                    <a:pt x="35" y="74"/>
                    <a:pt x="28" y="84"/>
                  </a:cubicBezTo>
                  <a:cubicBezTo>
                    <a:pt x="27" y="84"/>
                    <a:pt x="26" y="84"/>
                    <a:pt x="25" y="84"/>
                  </a:cubicBezTo>
                  <a:cubicBezTo>
                    <a:pt x="22" y="73"/>
                    <a:pt x="20" y="62"/>
                    <a:pt x="17" y="52"/>
                  </a:cubicBezTo>
                  <a:cubicBezTo>
                    <a:pt x="16" y="46"/>
                    <a:pt x="16" y="40"/>
                    <a:pt x="13" y="35"/>
                  </a:cubicBezTo>
                  <a:cubicBezTo>
                    <a:pt x="10" y="29"/>
                    <a:pt x="5" y="24"/>
                    <a:pt x="0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39"/>
            <p:cNvSpPr/>
            <p:nvPr/>
          </p:nvSpPr>
          <p:spPr>
            <a:xfrm>
              <a:off x="5892801" y="2017713"/>
              <a:ext cx="111125" cy="320675"/>
            </a:xfrm>
            <a:custGeom>
              <a:rect b="b" l="l" r="r" t="t"/>
              <a:pathLst>
                <a:path extrusionOk="0" h="309" w="107">
                  <a:moveTo>
                    <a:pt x="107" y="0"/>
                  </a:moveTo>
                  <a:cubicBezTo>
                    <a:pt x="47" y="95"/>
                    <a:pt x="7" y="195"/>
                    <a:pt x="10" y="309"/>
                  </a:cubicBezTo>
                  <a:cubicBezTo>
                    <a:pt x="0" y="253"/>
                    <a:pt x="6" y="198"/>
                    <a:pt x="24" y="144"/>
                  </a:cubicBezTo>
                  <a:cubicBezTo>
                    <a:pt x="41" y="90"/>
                    <a:pt x="70" y="43"/>
                    <a:pt x="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39"/>
            <p:cNvSpPr/>
            <p:nvPr/>
          </p:nvSpPr>
          <p:spPr>
            <a:xfrm>
              <a:off x="6067426" y="1624013"/>
              <a:ext cx="261938" cy="100013"/>
            </a:xfrm>
            <a:custGeom>
              <a:rect b="b" l="l" r="r" t="t"/>
              <a:pathLst>
                <a:path extrusionOk="0" h="96" w="254">
                  <a:moveTo>
                    <a:pt x="0" y="74"/>
                  </a:moveTo>
                  <a:cubicBezTo>
                    <a:pt x="28" y="43"/>
                    <a:pt x="56" y="13"/>
                    <a:pt x="100" y="4"/>
                  </a:cubicBezTo>
                  <a:cubicBezTo>
                    <a:pt x="123" y="0"/>
                    <a:pt x="144" y="9"/>
                    <a:pt x="162" y="21"/>
                  </a:cubicBezTo>
                  <a:cubicBezTo>
                    <a:pt x="179" y="33"/>
                    <a:pt x="194" y="47"/>
                    <a:pt x="210" y="60"/>
                  </a:cubicBezTo>
                  <a:cubicBezTo>
                    <a:pt x="225" y="72"/>
                    <a:pt x="240" y="85"/>
                    <a:pt x="254" y="96"/>
                  </a:cubicBezTo>
                  <a:cubicBezTo>
                    <a:pt x="254" y="96"/>
                    <a:pt x="252" y="96"/>
                    <a:pt x="250" y="95"/>
                  </a:cubicBezTo>
                  <a:cubicBezTo>
                    <a:pt x="235" y="86"/>
                    <a:pt x="220" y="77"/>
                    <a:pt x="205" y="67"/>
                  </a:cubicBezTo>
                  <a:cubicBezTo>
                    <a:pt x="185" y="54"/>
                    <a:pt x="166" y="39"/>
                    <a:pt x="146" y="26"/>
                  </a:cubicBezTo>
                  <a:cubicBezTo>
                    <a:pt x="122" y="11"/>
                    <a:pt x="96" y="14"/>
                    <a:pt x="72" y="26"/>
                  </a:cubicBezTo>
                  <a:cubicBezTo>
                    <a:pt x="48" y="37"/>
                    <a:pt x="28" y="53"/>
                    <a:pt x="9" y="70"/>
                  </a:cubicBezTo>
                  <a:cubicBezTo>
                    <a:pt x="6" y="72"/>
                    <a:pt x="4" y="74"/>
                    <a:pt x="2" y="76"/>
                  </a:cubicBezTo>
                  <a:cubicBezTo>
                    <a:pt x="1" y="76"/>
                    <a:pt x="1" y="75"/>
                    <a:pt x="0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39"/>
            <p:cNvSpPr/>
            <p:nvPr/>
          </p:nvSpPr>
          <p:spPr>
            <a:xfrm>
              <a:off x="5907088" y="2413001"/>
              <a:ext cx="60325" cy="184150"/>
            </a:xfrm>
            <a:custGeom>
              <a:rect b="b" l="l" r="r" t="t"/>
              <a:pathLst>
                <a:path extrusionOk="0" h="178" w="58">
                  <a:moveTo>
                    <a:pt x="0" y="0"/>
                  </a:moveTo>
                  <a:cubicBezTo>
                    <a:pt x="5" y="17"/>
                    <a:pt x="10" y="35"/>
                    <a:pt x="16" y="51"/>
                  </a:cubicBezTo>
                  <a:cubicBezTo>
                    <a:pt x="23" y="69"/>
                    <a:pt x="32" y="86"/>
                    <a:pt x="40" y="102"/>
                  </a:cubicBezTo>
                  <a:cubicBezTo>
                    <a:pt x="51" y="124"/>
                    <a:pt x="58" y="147"/>
                    <a:pt x="58" y="171"/>
                  </a:cubicBezTo>
                  <a:cubicBezTo>
                    <a:pt x="58" y="173"/>
                    <a:pt x="58" y="175"/>
                    <a:pt x="58" y="177"/>
                  </a:cubicBezTo>
                  <a:cubicBezTo>
                    <a:pt x="57" y="177"/>
                    <a:pt x="56" y="178"/>
                    <a:pt x="56" y="178"/>
                  </a:cubicBezTo>
                  <a:cubicBezTo>
                    <a:pt x="52" y="173"/>
                    <a:pt x="46" y="168"/>
                    <a:pt x="43" y="163"/>
                  </a:cubicBezTo>
                  <a:cubicBezTo>
                    <a:pt x="40" y="156"/>
                    <a:pt x="39" y="149"/>
                    <a:pt x="36" y="143"/>
                  </a:cubicBezTo>
                  <a:cubicBezTo>
                    <a:pt x="30" y="122"/>
                    <a:pt x="24" y="101"/>
                    <a:pt x="16" y="81"/>
                  </a:cubicBezTo>
                  <a:cubicBezTo>
                    <a:pt x="6" y="55"/>
                    <a:pt x="3" y="2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39"/>
            <p:cNvSpPr/>
            <p:nvPr/>
          </p:nvSpPr>
          <p:spPr>
            <a:xfrm>
              <a:off x="6469063" y="2025651"/>
              <a:ext cx="39688" cy="73025"/>
            </a:xfrm>
            <a:custGeom>
              <a:rect b="b" l="l" r="r" t="t"/>
              <a:pathLst>
                <a:path extrusionOk="0" h="71" w="39">
                  <a:moveTo>
                    <a:pt x="27" y="71"/>
                  </a:moveTo>
                  <a:cubicBezTo>
                    <a:pt x="19" y="59"/>
                    <a:pt x="11" y="49"/>
                    <a:pt x="4" y="37"/>
                  </a:cubicBezTo>
                  <a:cubicBezTo>
                    <a:pt x="0" y="28"/>
                    <a:pt x="2" y="19"/>
                    <a:pt x="7" y="11"/>
                  </a:cubicBezTo>
                  <a:cubicBezTo>
                    <a:pt x="11" y="4"/>
                    <a:pt x="19" y="0"/>
                    <a:pt x="26" y="1"/>
                  </a:cubicBezTo>
                  <a:cubicBezTo>
                    <a:pt x="33" y="3"/>
                    <a:pt x="39" y="11"/>
                    <a:pt x="38" y="20"/>
                  </a:cubicBezTo>
                  <a:cubicBezTo>
                    <a:pt x="38" y="24"/>
                    <a:pt x="37" y="28"/>
                    <a:pt x="35" y="32"/>
                  </a:cubicBezTo>
                  <a:cubicBezTo>
                    <a:pt x="28" y="42"/>
                    <a:pt x="27" y="53"/>
                    <a:pt x="29" y="65"/>
                  </a:cubicBezTo>
                  <a:cubicBezTo>
                    <a:pt x="29" y="67"/>
                    <a:pt x="29" y="68"/>
                    <a:pt x="29" y="69"/>
                  </a:cubicBezTo>
                  <a:cubicBezTo>
                    <a:pt x="28" y="70"/>
                    <a:pt x="27" y="70"/>
                    <a:pt x="27" y="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39"/>
            <p:cNvSpPr/>
            <p:nvPr/>
          </p:nvSpPr>
          <p:spPr>
            <a:xfrm>
              <a:off x="6057901" y="2586038"/>
              <a:ext cx="36513" cy="42863"/>
            </a:xfrm>
            <a:custGeom>
              <a:rect b="b" l="l" r="r" t="t"/>
              <a:pathLst>
                <a:path extrusionOk="0" h="42" w="34">
                  <a:moveTo>
                    <a:pt x="10" y="42"/>
                  </a:moveTo>
                  <a:cubicBezTo>
                    <a:pt x="1" y="32"/>
                    <a:pt x="0" y="13"/>
                    <a:pt x="6" y="6"/>
                  </a:cubicBezTo>
                  <a:cubicBezTo>
                    <a:pt x="11" y="1"/>
                    <a:pt x="15" y="0"/>
                    <a:pt x="20" y="4"/>
                  </a:cubicBezTo>
                  <a:cubicBezTo>
                    <a:pt x="25" y="7"/>
                    <a:pt x="29" y="11"/>
                    <a:pt x="32" y="15"/>
                  </a:cubicBezTo>
                  <a:cubicBezTo>
                    <a:pt x="34" y="18"/>
                    <a:pt x="33" y="24"/>
                    <a:pt x="31" y="26"/>
                  </a:cubicBezTo>
                  <a:cubicBezTo>
                    <a:pt x="25" y="32"/>
                    <a:pt x="17" y="37"/>
                    <a:pt x="10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9"/>
            <p:cNvSpPr/>
            <p:nvPr/>
          </p:nvSpPr>
          <p:spPr>
            <a:xfrm>
              <a:off x="6426201" y="2517776"/>
              <a:ext cx="23813" cy="25400"/>
            </a:xfrm>
            <a:custGeom>
              <a:rect b="b" l="l" r="r" t="t"/>
              <a:pathLst>
                <a:path extrusionOk="0" h="24" w="22">
                  <a:moveTo>
                    <a:pt x="22" y="7"/>
                  </a:moveTo>
                  <a:cubicBezTo>
                    <a:pt x="20" y="13"/>
                    <a:pt x="19" y="17"/>
                    <a:pt x="16" y="20"/>
                  </a:cubicBezTo>
                  <a:cubicBezTo>
                    <a:pt x="14" y="22"/>
                    <a:pt x="10" y="24"/>
                    <a:pt x="7" y="23"/>
                  </a:cubicBezTo>
                  <a:cubicBezTo>
                    <a:pt x="5" y="22"/>
                    <a:pt x="2" y="18"/>
                    <a:pt x="1" y="15"/>
                  </a:cubicBezTo>
                  <a:cubicBezTo>
                    <a:pt x="0" y="9"/>
                    <a:pt x="9" y="0"/>
                    <a:pt x="15" y="1"/>
                  </a:cubicBezTo>
                  <a:cubicBezTo>
                    <a:pt x="18" y="1"/>
                    <a:pt x="20" y="5"/>
                    <a:pt x="22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6" name="Google Shape;1396;p39"/>
          <p:cNvSpPr/>
          <p:nvPr/>
        </p:nvSpPr>
        <p:spPr>
          <a:xfrm>
            <a:off x="7024688" y="1841501"/>
            <a:ext cx="479425" cy="790575"/>
          </a:xfrm>
          <a:custGeom>
            <a:rect b="b" l="l" r="r" t="t"/>
            <a:pathLst>
              <a:path extrusionOk="0" h="765" w="463">
                <a:moveTo>
                  <a:pt x="316" y="29"/>
                </a:moveTo>
                <a:cubicBezTo>
                  <a:pt x="316" y="30"/>
                  <a:pt x="315" y="31"/>
                  <a:pt x="315" y="32"/>
                </a:cubicBezTo>
                <a:cubicBezTo>
                  <a:pt x="316" y="32"/>
                  <a:pt x="316" y="32"/>
                  <a:pt x="316" y="32"/>
                </a:cubicBezTo>
                <a:cubicBezTo>
                  <a:pt x="320" y="32"/>
                  <a:pt x="323" y="29"/>
                  <a:pt x="327" y="32"/>
                </a:cubicBezTo>
                <a:cubicBezTo>
                  <a:pt x="329" y="34"/>
                  <a:pt x="333" y="33"/>
                  <a:pt x="337" y="34"/>
                </a:cubicBezTo>
                <a:cubicBezTo>
                  <a:pt x="338" y="34"/>
                  <a:pt x="340" y="35"/>
                  <a:pt x="343" y="37"/>
                </a:cubicBezTo>
                <a:cubicBezTo>
                  <a:pt x="341" y="38"/>
                  <a:pt x="340" y="39"/>
                  <a:pt x="338" y="40"/>
                </a:cubicBezTo>
                <a:cubicBezTo>
                  <a:pt x="345" y="45"/>
                  <a:pt x="353" y="50"/>
                  <a:pt x="360" y="55"/>
                </a:cubicBezTo>
                <a:cubicBezTo>
                  <a:pt x="362" y="54"/>
                  <a:pt x="365" y="52"/>
                  <a:pt x="368" y="50"/>
                </a:cubicBezTo>
                <a:cubicBezTo>
                  <a:pt x="381" y="41"/>
                  <a:pt x="394" y="41"/>
                  <a:pt x="407" y="49"/>
                </a:cubicBezTo>
                <a:cubicBezTo>
                  <a:pt x="419" y="55"/>
                  <a:pt x="430" y="61"/>
                  <a:pt x="442" y="68"/>
                </a:cubicBezTo>
                <a:cubicBezTo>
                  <a:pt x="442" y="68"/>
                  <a:pt x="443" y="69"/>
                  <a:pt x="444" y="69"/>
                </a:cubicBezTo>
                <a:cubicBezTo>
                  <a:pt x="460" y="78"/>
                  <a:pt x="463" y="91"/>
                  <a:pt x="451" y="105"/>
                </a:cubicBezTo>
                <a:cubicBezTo>
                  <a:pt x="445" y="113"/>
                  <a:pt x="436" y="119"/>
                  <a:pt x="428" y="126"/>
                </a:cubicBezTo>
                <a:cubicBezTo>
                  <a:pt x="425" y="128"/>
                  <a:pt x="421" y="130"/>
                  <a:pt x="417" y="133"/>
                </a:cubicBezTo>
                <a:cubicBezTo>
                  <a:pt x="418" y="134"/>
                  <a:pt x="418" y="134"/>
                  <a:pt x="419" y="135"/>
                </a:cubicBezTo>
                <a:cubicBezTo>
                  <a:pt x="425" y="143"/>
                  <a:pt x="429" y="152"/>
                  <a:pt x="431" y="161"/>
                </a:cubicBezTo>
                <a:cubicBezTo>
                  <a:pt x="434" y="179"/>
                  <a:pt x="437" y="196"/>
                  <a:pt x="441" y="213"/>
                </a:cubicBezTo>
                <a:cubicBezTo>
                  <a:pt x="447" y="235"/>
                  <a:pt x="446" y="258"/>
                  <a:pt x="441" y="280"/>
                </a:cubicBezTo>
                <a:cubicBezTo>
                  <a:pt x="435" y="307"/>
                  <a:pt x="427" y="333"/>
                  <a:pt x="420" y="360"/>
                </a:cubicBezTo>
                <a:cubicBezTo>
                  <a:pt x="419" y="364"/>
                  <a:pt x="416" y="368"/>
                  <a:pt x="414" y="372"/>
                </a:cubicBezTo>
                <a:cubicBezTo>
                  <a:pt x="413" y="378"/>
                  <a:pt x="411" y="383"/>
                  <a:pt x="410" y="388"/>
                </a:cubicBezTo>
                <a:cubicBezTo>
                  <a:pt x="408" y="405"/>
                  <a:pt x="406" y="422"/>
                  <a:pt x="404" y="439"/>
                </a:cubicBezTo>
                <a:cubicBezTo>
                  <a:pt x="403" y="448"/>
                  <a:pt x="403" y="457"/>
                  <a:pt x="401" y="466"/>
                </a:cubicBezTo>
                <a:cubicBezTo>
                  <a:pt x="400" y="479"/>
                  <a:pt x="397" y="491"/>
                  <a:pt x="395" y="503"/>
                </a:cubicBezTo>
                <a:cubicBezTo>
                  <a:pt x="392" y="521"/>
                  <a:pt x="394" y="538"/>
                  <a:pt x="395" y="556"/>
                </a:cubicBezTo>
                <a:cubicBezTo>
                  <a:pt x="396" y="566"/>
                  <a:pt x="397" y="576"/>
                  <a:pt x="398" y="586"/>
                </a:cubicBezTo>
                <a:cubicBezTo>
                  <a:pt x="398" y="590"/>
                  <a:pt x="396" y="592"/>
                  <a:pt x="392" y="594"/>
                </a:cubicBezTo>
                <a:cubicBezTo>
                  <a:pt x="382" y="597"/>
                  <a:pt x="371" y="598"/>
                  <a:pt x="359" y="595"/>
                </a:cubicBezTo>
                <a:cubicBezTo>
                  <a:pt x="355" y="605"/>
                  <a:pt x="353" y="616"/>
                  <a:pt x="349" y="627"/>
                </a:cubicBezTo>
                <a:cubicBezTo>
                  <a:pt x="343" y="647"/>
                  <a:pt x="349" y="665"/>
                  <a:pt x="358" y="682"/>
                </a:cubicBezTo>
                <a:cubicBezTo>
                  <a:pt x="362" y="691"/>
                  <a:pt x="361" y="699"/>
                  <a:pt x="360" y="708"/>
                </a:cubicBezTo>
                <a:cubicBezTo>
                  <a:pt x="358" y="723"/>
                  <a:pt x="356" y="737"/>
                  <a:pt x="355" y="751"/>
                </a:cubicBezTo>
                <a:cubicBezTo>
                  <a:pt x="354" y="763"/>
                  <a:pt x="354" y="765"/>
                  <a:pt x="342" y="765"/>
                </a:cubicBezTo>
                <a:cubicBezTo>
                  <a:pt x="331" y="765"/>
                  <a:pt x="320" y="764"/>
                  <a:pt x="309" y="764"/>
                </a:cubicBezTo>
                <a:cubicBezTo>
                  <a:pt x="305" y="764"/>
                  <a:pt x="302" y="761"/>
                  <a:pt x="302" y="757"/>
                </a:cubicBezTo>
                <a:cubicBezTo>
                  <a:pt x="303" y="736"/>
                  <a:pt x="297" y="716"/>
                  <a:pt x="297" y="695"/>
                </a:cubicBezTo>
                <a:cubicBezTo>
                  <a:pt x="297" y="688"/>
                  <a:pt x="297" y="682"/>
                  <a:pt x="301" y="675"/>
                </a:cubicBezTo>
                <a:cubicBezTo>
                  <a:pt x="307" y="664"/>
                  <a:pt x="310" y="651"/>
                  <a:pt x="308" y="639"/>
                </a:cubicBezTo>
                <a:cubicBezTo>
                  <a:pt x="307" y="628"/>
                  <a:pt x="303" y="618"/>
                  <a:pt x="300" y="608"/>
                </a:cubicBezTo>
                <a:cubicBezTo>
                  <a:pt x="297" y="596"/>
                  <a:pt x="292" y="586"/>
                  <a:pt x="289" y="575"/>
                </a:cubicBezTo>
                <a:cubicBezTo>
                  <a:pt x="285" y="561"/>
                  <a:pt x="288" y="548"/>
                  <a:pt x="291" y="535"/>
                </a:cubicBezTo>
                <a:cubicBezTo>
                  <a:pt x="292" y="530"/>
                  <a:pt x="293" y="526"/>
                  <a:pt x="294" y="522"/>
                </a:cubicBezTo>
                <a:cubicBezTo>
                  <a:pt x="295" y="520"/>
                  <a:pt x="295" y="517"/>
                  <a:pt x="295" y="514"/>
                </a:cubicBezTo>
                <a:cubicBezTo>
                  <a:pt x="290" y="517"/>
                  <a:pt x="285" y="519"/>
                  <a:pt x="281" y="522"/>
                </a:cubicBezTo>
                <a:cubicBezTo>
                  <a:pt x="281" y="522"/>
                  <a:pt x="280" y="524"/>
                  <a:pt x="280" y="526"/>
                </a:cubicBezTo>
                <a:cubicBezTo>
                  <a:pt x="282" y="546"/>
                  <a:pt x="280" y="566"/>
                  <a:pt x="285" y="586"/>
                </a:cubicBezTo>
                <a:cubicBezTo>
                  <a:pt x="286" y="590"/>
                  <a:pt x="285" y="595"/>
                  <a:pt x="286" y="599"/>
                </a:cubicBezTo>
                <a:cubicBezTo>
                  <a:pt x="286" y="602"/>
                  <a:pt x="284" y="603"/>
                  <a:pt x="282" y="603"/>
                </a:cubicBezTo>
                <a:cubicBezTo>
                  <a:pt x="279" y="604"/>
                  <a:pt x="276" y="604"/>
                  <a:pt x="273" y="604"/>
                </a:cubicBezTo>
                <a:cubicBezTo>
                  <a:pt x="272" y="604"/>
                  <a:pt x="270" y="604"/>
                  <a:pt x="269" y="603"/>
                </a:cubicBezTo>
                <a:cubicBezTo>
                  <a:pt x="268" y="603"/>
                  <a:pt x="266" y="604"/>
                  <a:pt x="265" y="604"/>
                </a:cubicBezTo>
                <a:cubicBezTo>
                  <a:pt x="258" y="604"/>
                  <a:pt x="251" y="603"/>
                  <a:pt x="244" y="602"/>
                </a:cubicBezTo>
                <a:cubicBezTo>
                  <a:pt x="243" y="602"/>
                  <a:pt x="241" y="603"/>
                  <a:pt x="241" y="604"/>
                </a:cubicBezTo>
                <a:cubicBezTo>
                  <a:pt x="236" y="610"/>
                  <a:pt x="233" y="618"/>
                  <a:pt x="236" y="626"/>
                </a:cubicBezTo>
                <a:cubicBezTo>
                  <a:pt x="240" y="641"/>
                  <a:pt x="243" y="656"/>
                  <a:pt x="247" y="672"/>
                </a:cubicBezTo>
                <a:cubicBezTo>
                  <a:pt x="248" y="677"/>
                  <a:pt x="247" y="682"/>
                  <a:pt x="246" y="687"/>
                </a:cubicBezTo>
                <a:cubicBezTo>
                  <a:pt x="246" y="692"/>
                  <a:pt x="244" y="696"/>
                  <a:pt x="242" y="701"/>
                </a:cubicBezTo>
                <a:cubicBezTo>
                  <a:pt x="239" y="709"/>
                  <a:pt x="237" y="718"/>
                  <a:pt x="237" y="727"/>
                </a:cubicBezTo>
                <a:cubicBezTo>
                  <a:pt x="237" y="734"/>
                  <a:pt x="234" y="742"/>
                  <a:pt x="232" y="749"/>
                </a:cubicBezTo>
                <a:cubicBezTo>
                  <a:pt x="232" y="750"/>
                  <a:pt x="230" y="752"/>
                  <a:pt x="229" y="752"/>
                </a:cubicBezTo>
                <a:cubicBezTo>
                  <a:pt x="219" y="755"/>
                  <a:pt x="209" y="758"/>
                  <a:pt x="199" y="755"/>
                </a:cubicBezTo>
                <a:cubicBezTo>
                  <a:pt x="195" y="754"/>
                  <a:pt x="190" y="755"/>
                  <a:pt x="185" y="754"/>
                </a:cubicBezTo>
                <a:cubicBezTo>
                  <a:pt x="179" y="753"/>
                  <a:pt x="177" y="751"/>
                  <a:pt x="178" y="744"/>
                </a:cubicBezTo>
                <a:cubicBezTo>
                  <a:pt x="179" y="731"/>
                  <a:pt x="179" y="718"/>
                  <a:pt x="180" y="705"/>
                </a:cubicBezTo>
                <a:cubicBezTo>
                  <a:pt x="180" y="688"/>
                  <a:pt x="185" y="672"/>
                  <a:pt x="190" y="657"/>
                </a:cubicBezTo>
                <a:cubicBezTo>
                  <a:pt x="197" y="636"/>
                  <a:pt x="198" y="615"/>
                  <a:pt x="191" y="594"/>
                </a:cubicBezTo>
                <a:cubicBezTo>
                  <a:pt x="186" y="576"/>
                  <a:pt x="182" y="558"/>
                  <a:pt x="182" y="539"/>
                </a:cubicBezTo>
                <a:cubicBezTo>
                  <a:pt x="181" y="516"/>
                  <a:pt x="173" y="495"/>
                  <a:pt x="164" y="474"/>
                </a:cubicBezTo>
                <a:cubicBezTo>
                  <a:pt x="162" y="468"/>
                  <a:pt x="158" y="463"/>
                  <a:pt x="155" y="458"/>
                </a:cubicBezTo>
                <a:cubicBezTo>
                  <a:pt x="153" y="454"/>
                  <a:pt x="150" y="450"/>
                  <a:pt x="149" y="446"/>
                </a:cubicBezTo>
                <a:cubicBezTo>
                  <a:pt x="145" y="432"/>
                  <a:pt x="141" y="418"/>
                  <a:pt x="141" y="404"/>
                </a:cubicBezTo>
                <a:cubicBezTo>
                  <a:pt x="141" y="386"/>
                  <a:pt x="137" y="368"/>
                  <a:pt x="134" y="350"/>
                </a:cubicBezTo>
                <a:cubicBezTo>
                  <a:pt x="132" y="342"/>
                  <a:pt x="131" y="335"/>
                  <a:pt x="130" y="327"/>
                </a:cubicBezTo>
                <a:cubicBezTo>
                  <a:pt x="128" y="315"/>
                  <a:pt x="131" y="303"/>
                  <a:pt x="134" y="291"/>
                </a:cubicBezTo>
                <a:cubicBezTo>
                  <a:pt x="138" y="275"/>
                  <a:pt x="143" y="259"/>
                  <a:pt x="148" y="242"/>
                </a:cubicBezTo>
                <a:cubicBezTo>
                  <a:pt x="150" y="234"/>
                  <a:pt x="150" y="227"/>
                  <a:pt x="146" y="219"/>
                </a:cubicBezTo>
                <a:cubicBezTo>
                  <a:pt x="138" y="201"/>
                  <a:pt x="139" y="183"/>
                  <a:pt x="142" y="164"/>
                </a:cubicBezTo>
                <a:cubicBezTo>
                  <a:pt x="142" y="160"/>
                  <a:pt x="142" y="155"/>
                  <a:pt x="142" y="151"/>
                </a:cubicBezTo>
                <a:cubicBezTo>
                  <a:pt x="143" y="141"/>
                  <a:pt x="140" y="133"/>
                  <a:pt x="132" y="127"/>
                </a:cubicBezTo>
                <a:cubicBezTo>
                  <a:pt x="126" y="132"/>
                  <a:pt x="121" y="137"/>
                  <a:pt x="115" y="141"/>
                </a:cubicBezTo>
                <a:cubicBezTo>
                  <a:pt x="103" y="149"/>
                  <a:pt x="89" y="150"/>
                  <a:pt x="75" y="149"/>
                </a:cubicBezTo>
                <a:cubicBezTo>
                  <a:pt x="70" y="149"/>
                  <a:pt x="66" y="146"/>
                  <a:pt x="64" y="142"/>
                </a:cubicBezTo>
                <a:cubicBezTo>
                  <a:pt x="61" y="138"/>
                  <a:pt x="60" y="134"/>
                  <a:pt x="57" y="130"/>
                </a:cubicBezTo>
                <a:cubicBezTo>
                  <a:pt x="54" y="127"/>
                  <a:pt x="50" y="124"/>
                  <a:pt x="47" y="123"/>
                </a:cubicBezTo>
                <a:cubicBezTo>
                  <a:pt x="36" y="121"/>
                  <a:pt x="27" y="115"/>
                  <a:pt x="21" y="106"/>
                </a:cubicBezTo>
                <a:cubicBezTo>
                  <a:pt x="15" y="97"/>
                  <a:pt x="10" y="88"/>
                  <a:pt x="5" y="78"/>
                </a:cubicBezTo>
                <a:cubicBezTo>
                  <a:pt x="0" y="69"/>
                  <a:pt x="2" y="58"/>
                  <a:pt x="11" y="51"/>
                </a:cubicBezTo>
                <a:cubicBezTo>
                  <a:pt x="28" y="37"/>
                  <a:pt x="46" y="28"/>
                  <a:pt x="69" y="31"/>
                </a:cubicBezTo>
                <a:cubicBezTo>
                  <a:pt x="80" y="32"/>
                  <a:pt x="91" y="36"/>
                  <a:pt x="100" y="42"/>
                </a:cubicBezTo>
                <a:cubicBezTo>
                  <a:pt x="110" y="47"/>
                  <a:pt x="121" y="51"/>
                  <a:pt x="132" y="52"/>
                </a:cubicBezTo>
                <a:cubicBezTo>
                  <a:pt x="137" y="52"/>
                  <a:pt x="141" y="52"/>
                  <a:pt x="145" y="51"/>
                </a:cubicBezTo>
                <a:cubicBezTo>
                  <a:pt x="149" y="51"/>
                  <a:pt x="153" y="49"/>
                  <a:pt x="155" y="44"/>
                </a:cubicBezTo>
                <a:cubicBezTo>
                  <a:pt x="155" y="44"/>
                  <a:pt x="155" y="43"/>
                  <a:pt x="155" y="43"/>
                </a:cubicBezTo>
                <a:cubicBezTo>
                  <a:pt x="160" y="36"/>
                  <a:pt x="165" y="29"/>
                  <a:pt x="171" y="24"/>
                </a:cubicBezTo>
                <a:cubicBezTo>
                  <a:pt x="174" y="20"/>
                  <a:pt x="180" y="18"/>
                  <a:pt x="185" y="17"/>
                </a:cubicBezTo>
                <a:cubicBezTo>
                  <a:pt x="188" y="16"/>
                  <a:pt x="191" y="14"/>
                  <a:pt x="194" y="12"/>
                </a:cubicBezTo>
                <a:cubicBezTo>
                  <a:pt x="199" y="9"/>
                  <a:pt x="204" y="6"/>
                  <a:pt x="209" y="5"/>
                </a:cubicBezTo>
                <a:cubicBezTo>
                  <a:pt x="224" y="2"/>
                  <a:pt x="239" y="0"/>
                  <a:pt x="254" y="4"/>
                </a:cubicBezTo>
                <a:cubicBezTo>
                  <a:pt x="267" y="6"/>
                  <a:pt x="277" y="13"/>
                  <a:pt x="285" y="23"/>
                </a:cubicBezTo>
                <a:cubicBezTo>
                  <a:pt x="287" y="27"/>
                  <a:pt x="290" y="30"/>
                  <a:pt x="293" y="32"/>
                </a:cubicBezTo>
                <a:cubicBezTo>
                  <a:pt x="299" y="36"/>
                  <a:pt x="305" y="36"/>
                  <a:pt x="311" y="32"/>
                </a:cubicBezTo>
                <a:cubicBezTo>
                  <a:pt x="313" y="31"/>
                  <a:pt x="314" y="30"/>
                  <a:pt x="316" y="29"/>
                </a:cubicBezTo>
                <a:close/>
                <a:moveTo>
                  <a:pt x="340" y="458"/>
                </a:moveTo>
                <a:cubicBezTo>
                  <a:pt x="340" y="458"/>
                  <a:pt x="341" y="458"/>
                  <a:pt x="341" y="458"/>
                </a:cubicBezTo>
                <a:cubicBezTo>
                  <a:pt x="348" y="456"/>
                  <a:pt x="352" y="450"/>
                  <a:pt x="356" y="445"/>
                </a:cubicBezTo>
                <a:cubicBezTo>
                  <a:pt x="358" y="444"/>
                  <a:pt x="360" y="443"/>
                  <a:pt x="361" y="442"/>
                </a:cubicBezTo>
                <a:cubicBezTo>
                  <a:pt x="362" y="444"/>
                  <a:pt x="363" y="446"/>
                  <a:pt x="363" y="448"/>
                </a:cubicBezTo>
                <a:cubicBezTo>
                  <a:pt x="363" y="450"/>
                  <a:pt x="362" y="452"/>
                  <a:pt x="361" y="453"/>
                </a:cubicBezTo>
                <a:cubicBezTo>
                  <a:pt x="357" y="456"/>
                  <a:pt x="354" y="460"/>
                  <a:pt x="350" y="463"/>
                </a:cubicBezTo>
                <a:cubicBezTo>
                  <a:pt x="343" y="467"/>
                  <a:pt x="337" y="472"/>
                  <a:pt x="333" y="480"/>
                </a:cubicBezTo>
                <a:cubicBezTo>
                  <a:pt x="329" y="488"/>
                  <a:pt x="322" y="494"/>
                  <a:pt x="316" y="500"/>
                </a:cubicBezTo>
                <a:cubicBezTo>
                  <a:pt x="313" y="504"/>
                  <a:pt x="311" y="508"/>
                  <a:pt x="311" y="513"/>
                </a:cubicBezTo>
                <a:cubicBezTo>
                  <a:pt x="311" y="515"/>
                  <a:pt x="309" y="517"/>
                  <a:pt x="309" y="519"/>
                </a:cubicBezTo>
                <a:cubicBezTo>
                  <a:pt x="305" y="527"/>
                  <a:pt x="302" y="535"/>
                  <a:pt x="299" y="543"/>
                </a:cubicBezTo>
                <a:cubicBezTo>
                  <a:pt x="297" y="553"/>
                  <a:pt x="298" y="563"/>
                  <a:pt x="300" y="572"/>
                </a:cubicBezTo>
                <a:cubicBezTo>
                  <a:pt x="301" y="575"/>
                  <a:pt x="302" y="577"/>
                  <a:pt x="304" y="579"/>
                </a:cubicBezTo>
                <a:cubicBezTo>
                  <a:pt x="310" y="583"/>
                  <a:pt x="317" y="586"/>
                  <a:pt x="323" y="589"/>
                </a:cubicBezTo>
                <a:cubicBezTo>
                  <a:pt x="326" y="591"/>
                  <a:pt x="330" y="594"/>
                  <a:pt x="331" y="597"/>
                </a:cubicBezTo>
                <a:cubicBezTo>
                  <a:pt x="336" y="606"/>
                  <a:pt x="336" y="616"/>
                  <a:pt x="333" y="625"/>
                </a:cubicBezTo>
                <a:cubicBezTo>
                  <a:pt x="332" y="627"/>
                  <a:pt x="332" y="629"/>
                  <a:pt x="331" y="632"/>
                </a:cubicBezTo>
                <a:cubicBezTo>
                  <a:pt x="330" y="637"/>
                  <a:pt x="330" y="642"/>
                  <a:pt x="329" y="647"/>
                </a:cubicBezTo>
                <a:cubicBezTo>
                  <a:pt x="328" y="648"/>
                  <a:pt x="327" y="650"/>
                  <a:pt x="326" y="651"/>
                </a:cubicBezTo>
                <a:cubicBezTo>
                  <a:pt x="325" y="650"/>
                  <a:pt x="323" y="649"/>
                  <a:pt x="322" y="648"/>
                </a:cubicBezTo>
                <a:cubicBezTo>
                  <a:pt x="321" y="647"/>
                  <a:pt x="321" y="646"/>
                  <a:pt x="319" y="645"/>
                </a:cubicBezTo>
                <a:cubicBezTo>
                  <a:pt x="318" y="647"/>
                  <a:pt x="317" y="648"/>
                  <a:pt x="316" y="650"/>
                </a:cubicBezTo>
                <a:cubicBezTo>
                  <a:pt x="313" y="659"/>
                  <a:pt x="310" y="669"/>
                  <a:pt x="308" y="679"/>
                </a:cubicBezTo>
                <a:cubicBezTo>
                  <a:pt x="305" y="692"/>
                  <a:pt x="306" y="706"/>
                  <a:pt x="308" y="719"/>
                </a:cubicBezTo>
                <a:cubicBezTo>
                  <a:pt x="308" y="723"/>
                  <a:pt x="309" y="727"/>
                  <a:pt x="313" y="728"/>
                </a:cubicBezTo>
                <a:cubicBezTo>
                  <a:pt x="318" y="728"/>
                  <a:pt x="323" y="729"/>
                  <a:pt x="326" y="727"/>
                </a:cubicBezTo>
                <a:cubicBezTo>
                  <a:pt x="332" y="722"/>
                  <a:pt x="337" y="720"/>
                  <a:pt x="344" y="723"/>
                </a:cubicBezTo>
                <a:cubicBezTo>
                  <a:pt x="348" y="725"/>
                  <a:pt x="349" y="723"/>
                  <a:pt x="349" y="720"/>
                </a:cubicBezTo>
                <a:cubicBezTo>
                  <a:pt x="348" y="707"/>
                  <a:pt x="349" y="693"/>
                  <a:pt x="344" y="681"/>
                </a:cubicBezTo>
                <a:cubicBezTo>
                  <a:pt x="340" y="668"/>
                  <a:pt x="338" y="656"/>
                  <a:pt x="342" y="643"/>
                </a:cubicBezTo>
                <a:cubicBezTo>
                  <a:pt x="342" y="642"/>
                  <a:pt x="341" y="640"/>
                  <a:pt x="341" y="639"/>
                </a:cubicBezTo>
                <a:cubicBezTo>
                  <a:pt x="339" y="633"/>
                  <a:pt x="337" y="626"/>
                  <a:pt x="340" y="619"/>
                </a:cubicBezTo>
                <a:cubicBezTo>
                  <a:pt x="342" y="612"/>
                  <a:pt x="346" y="606"/>
                  <a:pt x="349" y="599"/>
                </a:cubicBezTo>
                <a:cubicBezTo>
                  <a:pt x="351" y="594"/>
                  <a:pt x="354" y="589"/>
                  <a:pt x="355" y="584"/>
                </a:cubicBezTo>
                <a:cubicBezTo>
                  <a:pt x="358" y="568"/>
                  <a:pt x="359" y="552"/>
                  <a:pt x="351" y="536"/>
                </a:cubicBezTo>
                <a:cubicBezTo>
                  <a:pt x="351" y="536"/>
                  <a:pt x="351" y="535"/>
                  <a:pt x="351" y="535"/>
                </a:cubicBezTo>
                <a:cubicBezTo>
                  <a:pt x="348" y="525"/>
                  <a:pt x="348" y="515"/>
                  <a:pt x="354" y="507"/>
                </a:cubicBezTo>
                <a:cubicBezTo>
                  <a:pt x="357" y="501"/>
                  <a:pt x="361" y="497"/>
                  <a:pt x="364" y="492"/>
                </a:cubicBezTo>
                <a:cubicBezTo>
                  <a:pt x="370" y="484"/>
                  <a:pt x="374" y="475"/>
                  <a:pt x="375" y="465"/>
                </a:cubicBezTo>
                <a:cubicBezTo>
                  <a:pt x="375" y="463"/>
                  <a:pt x="378" y="461"/>
                  <a:pt x="380" y="459"/>
                </a:cubicBezTo>
                <a:cubicBezTo>
                  <a:pt x="383" y="456"/>
                  <a:pt x="387" y="454"/>
                  <a:pt x="388" y="451"/>
                </a:cubicBezTo>
                <a:cubicBezTo>
                  <a:pt x="395" y="439"/>
                  <a:pt x="396" y="427"/>
                  <a:pt x="395" y="415"/>
                </a:cubicBezTo>
                <a:cubicBezTo>
                  <a:pt x="395" y="413"/>
                  <a:pt x="394" y="410"/>
                  <a:pt x="393" y="408"/>
                </a:cubicBezTo>
                <a:cubicBezTo>
                  <a:pt x="393" y="407"/>
                  <a:pt x="391" y="406"/>
                  <a:pt x="390" y="405"/>
                </a:cubicBezTo>
                <a:cubicBezTo>
                  <a:pt x="390" y="405"/>
                  <a:pt x="388" y="407"/>
                  <a:pt x="387" y="408"/>
                </a:cubicBezTo>
                <a:cubicBezTo>
                  <a:pt x="384" y="413"/>
                  <a:pt x="380" y="418"/>
                  <a:pt x="376" y="422"/>
                </a:cubicBezTo>
                <a:cubicBezTo>
                  <a:pt x="375" y="424"/>
                  <a:pt x="373" y="424"/>
                  <a:pt x="371" y="425"/>
                </a:cubicBezTo>
                <a:cubicBezTo>
                  <a:pt x="374" y="418"/>
                  <a:pt x="378" y="412"/>
                  <a:pt x="382" y="406"/>
                </a:cubicBezTo>
                <a:cubicBezTo>
                  <a:pt x="389" y="393"/>
                  <a:pt x="394" y="380"/>
                  <a:pt x="396" y="366"/>
                </a:cubicBezTo>
                <a:cubicBezTo>
                  <a:pt x="397" y="360"/>
                  <a:pt x="395" y="355"/>
                  <a:pt x="395" y="349"/>
                </a:cubicBezTo>
                <a:cubicBezTo>
                  <a:pt x="395" y="347"/>
                  <a:pt x="395" y="344"/>
                  <a:pt x="396" y="342"/>
                </a:cubicBezTo>
                <a:cubicBezTo>
                  <a:pt x="397" y="340"/>
                  <a:pt x="399" y="338"/>
                  <a:pt x="400" y="336"/>
                </a:cubicBezTo>
                <a:cubicBezTo>
                  <a:pt x="406" y="319"/>
                  <a:pt x="406" y="301"/>
                  <a:pt x="402" y="284"/>
                </a:cubicBezTo>
                <a:cubicBezTo>
                  <a:pt x="400" y="275"/>
                  <a:pt x="397" y="267"/>
                  <a:pt x="395" y="258"/>
                </a:cubicBezTo>
                <a:cubicBezTo>
                  <a:pt x="394" y="256"/>
                  <a:pt x="394" y="254"/>
                  <a:pt x="394" y="251"/>
                </a:cubicBezTo>
                <a:cubicBezTo>
                  <a:pt x="407" y="262"/>
                  <a:pt x="409" y="276"/>
                  <a:pt x="413" y="290"/>
                </a:cubicBezTo>
                <a:cubicBezTo>
                  <a:pt x="413" y="284"/>
                  <a:pt x="413" y="278"/>
                  <a:pt x="413" y="271"/>
                </a:cubicBezTo>
                <a:cubicBezTo>
                  <a:pt x="415" y="272"/>
                  <a:pt x="417" y="273"/>
                  <a:pt x="419" y="274"/>
                </a:cubicBezTo>
                <a:cubicBezTo>
                  <a:pt x="419" y="269"/>
                  <a:pt x="419" y="265"/>
                  <a:pt x="420" y="260"/>
                </a:cubicBezTo>
                <a:cubicBezTo>
                  <a:pt x="420" y="258"/>
                  <a:pt x="421" y="255"/>
                  <a:pt x="425" y="255"/>
                </a:cubicBezTo>
                <a:cubicBezTo>
                  <a:pt x="425" y="255"/>
                  <a:pt x="427" y="253"/>
                  <a:pt x="427" y="252"/>
                </a:cubicBezTo>
                <a:cubicBezTo>
                  <a:pt x="430" y="243"/>
                  <a:pt x="432" y="235"/>
                  <a:pt x="430" y="225"/>
                </a:cubicBezTo>
                <a:cubicBezTo>
                  <a:pt x="427" y="209"/>
                  <a:pt x="426" y="192"/>
                  <a:pt x="424" y="176"/>
                </a:cubicBezTo>
                <a:cubicBezTo>
                  <a:pt x="422" y="163"/>
                  <a:pt x="417" y="150"/>
                  <a:pt x="409" y="139"/>
                </a:cubicBezTo>
                <a:cubicBezTo>
                  <a:pt x="409" y="138"/>
                  <a:pt x="406" y="137"/>
                  <a:pt x="405" y="137"/>
                </a:cubicBezTo>
                <a:cubicBezTo>
                  <a:pt x="400" y="137"/>
                  <a:pt x="394" y="138"/>
                  <a:pt x="389" y="139"/>
                </a:cubicBezTo>
                <a:cubicBezTo>
                  <a:pt x="383" y="148"/>
                  <a:pt x="378" y="150"/>
                  <a:pt x="366" y="147"/>
                </a:cubicBezTo>
                <a:cubicBezTo>
                  <a:pt x="361" y="145"/>
                  <a:pt x="356" y="143"/>
                  <a:pt x="352" y="140"/>
                </a:cubicBezTo>
                <a:cubicBezTo>
                  <a:pt x="347" y="138"/>
                  <a:pt x="342" y="134"/>
                  <a:pt x="337" y="132"/>
                </a:cubicBezTo>
                <a:cubicBezTo>
                  <a:pt x="333" y="129"/>
                  <a:pt x="332" y="129"/>
                  <a:pt x="330" y="134"/>
                </a:cubicBezTo>
                <a:cubicBezTo>
                  <a:pt x="329" y="137"/>
                  <a:pt x="328" y="140"/>
                  <a:pt x="326" y="142"/>
                </a:cubicBezTo>
                <a:cubicBezTo>
                  <a:pt x="322" y="145"/>
                  <a:pt x="321" y="149"/>
                  <a:pt x="319" y="153"/>
                </a:cubicBezTo>
                <a:cubicBezTo>
                  <a:pt x="317" y="162"/>
                  <a:pt x="319" y="170"/>
                  <a:pt x="323" y="178"/>
                </a:cubicBezTo>
                <a:cubicBezTo>
                  <a:pt x="326" y="184"/>
                  <a:pt x="325" y="190"/>
                  <a:pt x="322" y="196"/>
                </a:cubicBezTo>
                <a:cubicBezTo>
                  <a:pt x="320" y="200"/>
                  <a:pt x="319" y="205"/>
                  <a:pt x="318" y="210"/>
                </a:cubicBezTo>
                <a:cubicBezTo>
                  <a:pt x="316" y="216"/>
                  <a:pt x="316" y="224"/>
                  <a:pt x="314" y="230"/>
                </a:cubicBezTo>
                <a:cubicBezTo>
                  <a:pt x="309" y="239"/>
                  <a:pt x="303" y="248"/>
                  <a:pt x="296" y="257"/>
                </a:cubicBezTo>
                <a:cubicBezTo>
                  <a:pt x="291" y="264"/>
                  <a:pt x="286" y="270"/>
                  <a:pt x="289" y="279"/>
                </a:cubicBezTo>
                <a:cubicBezTo>
                  <a:pt x="291" y="285"/>
                  <a:pt x="287" y="291"/>
                  <a:pt x="282" y="295"/>
                </a:cubicBezTo>
                <a:cubicBezTo>
                  <a:pt x="279" y="297"/>
                  <a:pt x="276" y="301"/>
                  <a:pt x="275" y="305"/>
                </a:cubicBezTo>
                <a:cubicBezTo>
                  <a:pt x="273" y="313"/>
                  <a:pt x="270" y="321"/>
                  <a:pt x="265" y="329"/>
                </a:cubicBezTo>
                <a:cubicBezTo>
                  <a:pt x="263" y="332"/>
                  <a:pt x="261" y="336"/>
                  <a:pt x="260" y="339"/>
                </a:cubicBezTo>
                <a:cubicBezTo>
                  <a:pt x="259" y="352"/>
                  <a:pt x="258" y="366"/>
                  <a:pt x="259" y="379"/>
                </a:cubicBezTo>
                <a:cubicBezTo>
                  <a:pt x="260" y="391"/>
                  <a:pt x="263" y="403"/>
                  <a:pt x="266" y="415"/>
                </a:cubicBezTo>
                <a:cubicBezTo>
                  <a:pt x="267" y="420"/>
                  <a:pt x="268" y="425"/>
                  <a:pt x="269" y="430"/>
                </a:cubicBezTo>
                <a:cubicBezTo>
                  <a:pt x="269" y="435"/>
                  <a:pt x="270" y="440"/>
                  <a:pt x="271" y="444"/>
                </a:cubicBezTo>
                <a:cubicBezTo>
                  <a:pt x="271" y="448"/>
                  <a:pt x="273" y="451"/>
                  <a:pt x="274" y="454"/>
                </a:cubicBezTo>
                <a:cubicBezTo>
                  <a:pt x="278" y="464"/>
                  <a:pt x="281" y="474"/>
                  <a:pt x="285" y="483"/>
                </a:cubicBezTo>
                <a:cubicBezTo>
                  <a:pt x="286" y="485"/>
                  <a:pt x="287" y="486"/>
                  <a:pt x="289" y="487"/>
                </a:cubicBezTo>
                <a:cubicBezTo>
                  <a:pt x="290" y="487"/>
                  <a:pt x="292" y="485"/>
                  <a:pt x="292" y="484"/>
                </a:cubicBezTo>
                <a:cubicBezTo>
                  <a:pt x="294" y="482"/>
                  <a:pt x="294" y="480"/>
                  <a:pt x="295" y="478"/>
                </a:cubicBezTo>
                <a:cubicBezTo>
                  <a:pt x="297" y="474"/>
                  <a:pt x="300" y="474"/>
                  <a:pt x="303" y="476"/>
                </a:cubicBezTo>
                <a:cubicBezTo>
                  <a:pt x="306" y="478"/>
                  <a:pt x="309" y="480"/>
                  <a:pt x="312" y="482"/>
                </a:cubicBezTo>
                <a:cubicBezTo>
                  <a:pt x="316" y="480"/>
                  <a:pt x="319" y="476"/>
                  <a:pt x="322" y="469"/>
                </a:cubicBezTo>
                <a:cubicBezTo>
                  <a:pt x="324" y="464"/>
                  <a:pt x="326" y="460"/>
                  <a:pt x="328" y="455"/>
                </a:cubicBezTo>
                <a:cubicBezTo>
                  <a:pt x="331" y="449"/>
                  <a:pt x="333" y="443"/>
                  <a:pt x="335" y="437"/>
                </a:cubicBezTo>
                <a:cubicBezTo>
                  <a:pt x="336" y="435"/>
                  <a:pt x="337" y="433"/>
                  <a:pt x="338" y="430"/>
                </a:cubicBezTo>
                <a:cubicBezTo>
                  <a:pt x="339" y="432"/>
                  <a:pt x="340" y="432"/>
                  <a:pt x="340" y="433"/>
                </a:cubicBezTo>
                <a:cubicBezTo>
                  <a:pt x="340" y="441"/>
                  <a:pt x="340" y="449"/>
                  <a:pt x="340" y="458"/>
                </a:cubicBezTo>
                <a:close/>
                <a:moveTo>
                  <a:pt x="200" y="281"/>
                </a:moveTo>
                <a:cubicBezTo>
                  <a:pt x="200" y="281"/>
                  <a:pt x="200" y="282"/>
                  <a:pt x="199" y="282"/>
                </a:cubicBezTo>
                <a:cubicBezTo>
                  <a:pt x="193" y="279"/>
                  <a:pt x="188" y="275"/>
                  <a:pt x="184" y="270"/>
                </a:cubicBezTo>
                <a:cubicBezTo>
                  <a:pt x="173" y="257"/>
                  <a:pt x="175" y="248"/>
                  <a:pt x="182" y="234"/>
                </a:cubicBezTo>
                <a:cubicBezTo>
                  <a:pt x="183" y="232"/>
                  <a:pt x="185" y="230"/>
                  <a:pt x="187" y="230"/>
                </a:cubicBezTo>
                <a:cubicBezTo>
                  <a:pt x="193" y="229"/>
                  <a:pt x="200" y="228"/>
                  <a:pt x="206" y="230"/>
                </a:cubicBezTo>
                <a:cubicBezTo>
                  <a:pt x="218" y="232"/>
                  <a:pt x="229" y="232"/>
                  <a:pt x="240" y="229"/>
                </a:cubicBezTo>
                <a:cubicBezTo>
                  <a:pt x="244" y="228"/>
                  <a:pt x="249" y="227"/>
                  <a:pt x="254" y="227"/>
                </a:cubicBezTo>
                <a:cubicBezTo>
                  <a:pt x="263" y="227"/>
                  <a:pt x="270" y="233"/>
                  <a:pt x="272" y="242"/>
                </a:cubicBezTo>
                <a:cubicBezTo>
                  <a:pt x="276" y="253"/>
                  <a:pt x="271" y="265"/>
                  <a:pt x="262" y="272"/>
                </a:cubicBezTo>
                <a:cubicBezTo>
                  <a:pt x="256" y="276"/>
                  <a:pt x="251" y="279"/>
                  <a:pt x="245" y="283"/>
                </a:cubicBezTo>
                <a:cubicBezTo>
                  <a:pt x="260" y="288"/>
                  <a:pt x="273" y="287"/>
                  <a:pt x="284" y="278"/>
                </a:cubicBezTo>
                <a:cubicBezTo>
                  <a:pt x="284" y="278"/>
                  <a:pt x="283" y="277"/>
                  <a:pt x="283" y="276"/>
                </a:cubicBezTo>
                <a:cubicBezTo>
                  <a:pt x="277" y="271"/>
                  <a:pt x="277" y="264"/>
                  <a:pt x="278" y="256"/>
                </a:cubicBezTo>
                <a:cubicBezTo>
                  <a:pt x="278" y="253"/>
                  <a:pt x="278" y="251"/>
                  <a:pt x="278" y="248"/>
                </a:cubicBezTo>
                <a:cubicBezTo>
                  <a:pt x="277" y="239"/>
                  <a:pt x="272" y="233"/>
                  <a:pt x="268" y="226"/>
                </a:cubicBezTo>
                <a:cubicBezTo>
                  <a:pt x="262" y="214"/>
                  <a:pt x="254" y="203"/>
                  <a:pt x="249" y="191"/>
                </a:cubicBezTo>
                <a:cubicBezTo>
                  <a:pt x="241" y="173"/>
                  <a:pt x="245" y="169"/>
                  <a:pt x="256" y="160"/>
                </a:cubicBezTo>
                <a:cubicBezTo>
                  <a:pt x="262" y="156"/>
                  <a:pt x="265" y="151"/>
                  <a:pt x="262" y="144"/>
                </a:cubicBezTo>
                <a:cubicBezTo>
                  <a:pt x="261" y="140"/>
                  <a:pt x="262" y="137"/>
                  <a:pt x="265" y="134"/>
                </a:cubicBezTo>
                <a:cubicBezTo>
                  <a:pt x="270" y="130"/>
                  <a:pt x="272" y="125"/>
                  <a:pt x="273" y="119"/>
                </a:cubicBezTo>
                <a:cubicBezTo>
                  <a:pt x="273" y="115"/>
                  <a:pt x="276" y="113"/>
                  <a:pt x="280" y="111"/>
                </a:cubicBezTo>
                <a:cubicBezTo>
                  <a:pt x="282" y="111"/>
                  <a:pt x="284" y="111"/>
                  <a:pt x="286" y="110"/>
                </a:cubicBezTo>
                <a:cubicBezTo>
                  <a:pt x="292" y="109"/>
                  <a:pt x="297" y="106"/>
                  <a:pt x="299" y="100"/>
                </a:cubicBezTo>
                <a:cubicBezTo>
                  <a:pt x="301" y="96"/>
                  <a:pt x="302" y="92"/>
                  <a:pt x="304" y="89"/>
                </a:cubicBezTo>
                <a:cubicBezTo>
                  <a:pt x="306" y="86"/>
                  <a:pt x="307" y="83"/>
                  <a:pt x="309" y="81"/>
                </a:cubicBezTo>
                <a:cubicBezTo>
                  <a:pt x="309" y="79"/>
                  <a:pt x="307" y="75"/>
                  <a:pt x="306" y="72"/>
                </a:cubicBezTo>
                <a:cubicBezTo>
                  <a:pt x="301" y="59"/>
                  <a:pt x="293" y="47"/>
                  <a:pt x="285" y="36"/>
                </a:cubicBezTo>
                <a:cubicBezTo>
                  <a:pt x="282" y="31"/>
                  <a:pt x="278" y="26"/>
                  <a:pt x="272" y="25"/>
                </a:cubicBezTo>
                <a:cubicBezTo>
                  <a:pt x="264" y="24"/>
                  <a:pt x="259" y="20"/>
                  <a:pt x="254" y="15"/>
                </a:cubicBezTo>
                <a:cubicBezTo>
                  <a:pt x="251" y="11"/>
                  <a:pt x="247" y="9"/>
                  <a:pt x="242" y="9"/>
                </a:cubicBezTo>
                <a:cubicBezTo>
                  <a:pt x="232" y="8"/>
                  <a:pt x="222" y="9"/>
                  <a:pt x="213" y="14"/>
                </a:cubicBezTo>
                <a:cubicBezTo>
                  <a:pt x="203" y="20"/>
                  <a:pt x="193" y="24"/>
                  <a:pt x="182" y="24"/>
                </a:cubicBezTo>
                <a:cubicBezTo>
                  <a:pt x="176" y="23"/>
                  <a:pt x="172" y="27"/>
                  <a:pt x="169" y="33"/>
                </a:cubicBezTo>
                <a:cubicBezTo>
                  <a:pt x="172" y="33"/>
                  <a:pt x="173" y="33"/>
                  <a:pt x="176" y="33"/>
                </a:cubicBezTo>
                <a:cubicBezTo>
                  <a:pt x="172" y="36"/>
                  <a:pt x="168" y="39"/>
                  <a:pt x="165" y="42"/>
                </a:cubicBezTo>
                <a:cubicBezTo>
                  <a:pt x="161" y="46"/>
                  <a:pt x="157" y="50"/>
                  <a:pt x="161" y="55"/>
                </a:cubicBezTo>
                <a:cubicBezTo>
                  <a:pt x="153" y="63"/>
                  <a:pt x="144" y="68"/>
                  <a:pt x="139" y="78"/>
                </a:cubicBezTo>
                <a:cubicBezTo>
                  <a:pt x="141" y="79"/>
                  <a:pt x="143" y="80"/>
                  <a:pt x="143" y="80"/>
                </a:cubicBezTo>
                <a:cubicBezTo>
                  <a:pt x="145" y="83"/>
                  <a:pt x="146" y="85"/>
                  <a:pt x="148" y="88"/>
                </a:cubicBezTo>
                <a:cubicBezTo>
                  <a:pt x="146" y="89"/>
                  <a:pt x="145" y="91"/>
                  <a:pt x="143" y="93"/>
                </a:cubicBezTo>
                <a:cubicBezTo>
                  <a:pt x="144" y="93"/>
                  <a:pt x="145" y="94"/>
                  <a:pt x="145" y="94"/>
                </a:cubicBezTo>
                <a:cubicBezTo>
                  <a:pt x="158" y="96"/>
                  <a:pt x="166" y="104"/>
                  <a:pt x="173" y="114"/>
                </a:cubicBezTo>
                <a:cubicBezTo>
                  <a:pt x="175" y="116"/>
                  <a:pt x="176" y="120"/>
                  <a:pt x="176" y="123"/>
                </a:cubicBezTo>
                <a:cubicBezTo>
                  <a:pt x="177" y="127"/>
                  <a:pt x="178" y="130"/>
                  <a:pt x="182" y="132"/>
                </a:cubicBezTo>
                <a:cubicBezTo>
                  <a:pt x="190" y="135"/>
                  <a:pt x="193" y="141"/>
                  <a:pt x="192" y="149"/>
                </a:cubicBezTo>
                <a:cubicBezTo>
                  <a:pt x="191" y="155"/>
                  <a:pt x="191" y="160"/>
                  <a:pt x="193" y="166"/>
                </a:cubicBezTo>
                <a:cubicBezTo>
                  <a:pt x="194" y="167"/>
                  <a:pt x="194" y="169"/>
                  <a:pt x="193" y="171"/>
                </a:cubicBezTo>
                <a:cubicBezTo>
                  <a:pt x="192" y="178"/>
                  <a:pt x="190" y="186"/>
                  <a:pt x="188" y="193"/>
                </a:cubicBezTo>
                <a:cubicBezTo>
                  <a:pt x="186" y="200"/>
                  <a:pt x="186" y="206"/>
                  <a:pt x="187" y="212"/>
                </a:cubicBezTo>
                <a:cubicBezTo>
                  <a:pt x="188" y="216"/>
                  <a:pt x="187" y="221"/>
                  <a:pt x="186" y="224"/>
                </a:cubicBezTo>
                <a:cubicBezTo>
                  <a:pt x="184" y="228"/>
                  <a:pt x="180" y="231"/>
                  <a:pt x="176" y="234"/>
                </a:cubicBezTo>
                <a:cubicBezTo>
                  <a:pt x="172" y="237"/>
                  <a:pt x="169" y="241"/>
                  <a:pt x="168" y="246"/>
                </a:cubicBezTo>
                <a:cubicBezTo>
                  <a:pt x="167" y="251"/>
                  <a:pt x="168" y="257"/>
                  <a:pt x="168" y="262"/>
                </a:cubicBezTo>
                <a:cubicBezTo>
                  <a:pt x="168" y="264"/>
                  <a:pt x="168" y="266"/>
                  <a:pt x="167" y="268"/>
                </a:cubicBezTo>
                <a:cubicBezTo>
                  <a:pt x="165" y="273"/>
                  <a:pt x="166" y="276"/>
                  <a:pt x="171" y="278"/>
                </a:cubicBezTo>
                <a:cubicBezTo>
                  <a:pt x="175" y="279"/>
                  <a:pt x="179" y="280"/>
                  <a:pt x="182" y="282"/>
                </a:cubicBezTo>
                <a:cubicBezTo>
                  <a:pt x="190" y="287"/>
                  <a:pt x="198" y="288"/>
                  <a:pt x="206" y="284"/>
                </a:cubicBezTo>
                <a:cubicBezTo>
                  <a:pt x="217" y="280"/>
                  <a:pt x="229" y="279"/>
                  <a:pt x="240" y="282"/>
                </a:cubicBezTo>
                <a:cubicBezTo>
                  <a:pt x="241" y="283"/>
                  <a:pt x="243" y="282"/>
                  <a:pt x="244" y="282"/>
                </a:cubicBezTo>
                <a:cubicBezTo>
                  <a:pt x="250" y="275"/>
                  <a:pt x="257" y="268"/>
                  <a:pt x="262" y="261"/>
                </a:cubicBezTo>
                <a:cubicBezTo>
                  <a:pt x="267" y="255"/>
                  <a:pt x="267" y="248"/>
                  <a:pt x="265" y="240"/>
                </a:cubicBezTo>
                <a:cubicBezTo>
                  <a:pt x="264" y="243"/>
                  <a:pt x="264" y="245"/>
                  <a:pt x="263" y="246"/>
                </a:cubicBezTo>
                <a:cubicBezTo>
                  <a:pt x="262" y="253"/>
                  <a:pt x="260" y="259"/>
                  <a:pt x="254" y="262"/>
                </a:cubicBezTo>
                <a:cubicBezTo>
                  <a:pt x="249" y="264"/>
                  <a:pt x="246" y="264"/>
                  <a:pt x="244" y="261"/>
                </a:cubicBezTo>
                <a:cubicBezTo>
                  <a:pt x="241" y="256"/>
                  <a:pt x="242" y="253"/>
                  <a:pt x="248" y="250"/>
                </a:cubicBezTo>
                <a:cubicBezTo>
                  <a:pt x="250" y="249"/>
                  <a:pt x="252" y="248"/>
                  <a:pt x="254" y="247"/>
                </a:cubicBezTo>
                <a:cubicBezTo>
                  <a:pt x="258" y="245"/>
                  <a:pt x="261" y="242"/>
                  <a:pt x="262" y="238"/>
                </a:cubicBezTo>
                <a:cubicBezTo>
                  <a:pt x="257" y="235"/>
                  <a:pt x="253" y="234"/>
                  <a:pt x="248" y="236"/>
                </a:cubicBezTo>
                <a:cubicBezTo>
                  <a:pt x="245" y="236"/>
                  <a:pt x="242" y="237"/>
                  <a:pt x="240" y="239"/>
                </a:cubicBezTo>
                <a:cubicBezTo>
                  <a:pt x="229" y="243"/>
                  <a:pt x="219" y="242"/>
                  <a:pt x="208" y="239"/>
                </a:cubicBezTo>
                <a:cubicBezTo>
                  <a:pt x="203" y="237"/>
                  <a:pt x="197" y="237"/>
                  <a:pt x="192" y="236"/>
                </a:cubicBezTo>
                <a:cubicBezTo>
                  <a:pt x="192" y="236"/>
                  <a:pt x="191" y="237"/>
                  <a:pt x="191" y="237"/>
                </a:cubicBezTo>
                <a:cubicBezTo>
                  <a:pt x="193" y="240"/>
                  <a:pt x="195" y="242"/>
                  <a:pt x="197" y="245"/>
                </a:cubicBezTo>
                <a:cubicBezTo>
                  <a:pt x="200" y="248"/>
                  <a:pt x="202" y="250"/>
                  <a:pt x="204" y="253"/>
                </a:cubicBezTo>
                <a:cubicBezTo>
                  <a:pt x="205" y="255"/>
                  <a:pt x="205" y="259"/>
                  <a:pt x="203" y="260"/>
                </a:cubicBezTo>
                <a:cubicBezTo>
                  <a:pt x="202" y="262"/>
                  <a:pt x="199" y="262"/>
                  <a:pt x="197" y="261"/>
                </a:cubicBezTo>
                <a:cubicBezTo>
                  <a:pt x="191" y="260"/>
                  <a:pt x="188" y="255"/>
                  <a:pt x="188" y="248"/>
                </a:cubicBezTo>
                <a:cubicBezTo>
                  <a:pt x="187" y="245"/>
                  <a:pt x="188" y="242"/>
                  <a:pt x="188" y="239"/>
                </a:cubicBezTo>
                <a:cubicBezTo>
                  <a:pt x="182" y="243"/>
                  <a:pt x="180" y="249"/>
                  <a:pt x="182" y="255"/>
                </a:cubicBezTo>
                <a:cubicBezTo>
                  <a:pt x="185" y="261"/>
                  <a:pt x="188" y="266"/>
                  <a:pt x="192" y="271"/>
                </a:cubicBezTo>
                <a:cubicBezTo>
                  <a:pt x="194" y="274"/>
                  <a:pt x="197" y="278"/>
                  <a:pt x="200" y="281"/>
                </a:cubicBezTo>
                <a:close/>
                <a:moveTo>
                  <a:pt x="175" y="414"/>
                </a:moveTo>
                <a:cubicBezTo>
                  <a:pt x="173" y="413"/>
                  <a:pt x="171" y="412"/>
                  <a:pt x="169" y="412"/>
                </a:cubicBezTo>
                <a:cubicBezTo>
                  <a:pt x="161" y="408"/>
                  <a:pt x="157" y="409"/>
                  <a:pt x="156" y="418"/>
                </a:cubicBezTo>
                <a:cubicBezTo>
                  <a:pt x="156" y="420"/>
                  <a:pt x="155" y="422"/>
                  <a:pt x="156" y="423"/>
                </a:cubicBezTo>
                <a:cubicBezTo>
                  <a:pt x="158" y="433"/>
                  <a:pt x="159" y="443"/>
                  <a:pt x="162" y="452"/>
                </a:cubicBezTo>
                <a:cubicBezTo>
                  <a:pt x="166" y="466"/>
                  <a:pt x="175" y="478"/>
                  <a:pt x="183" y="490"/>
                </a:cubicBezTo>
                <a:cubicBezTo>
                  <a:pt x="190" y="501"/>
                  <a:pt x="197" y="512"/>
                  <a:pt x="196" y="526"/>
                </a:cubicBezTo>
                <a:cubicBezTo>
                  <a:pt x="195" y="532"/>
                  <a:pt x="193" y="539"/>
                  <a:pt x="191" y="545"/>
                </a:cubicBezTo>
                <a:cubicBezTo>
                  <a:pt x="188" y="556"/>
                  <a:pt x="189" y="566"/>
                  <a:pt x="194" y="576"/>
                </a:cubicBezTo>
                <a:cubicBezTo>
                  <a:pt x="197" y="583"/>
                  <a:pt x="199" y="590"/>
                  <a:pt x="201" y="597"/>
                </a:cubicBezTo>
                <a:cubicBezTo>
                  <a:pt x="203" y="603"/>
                  <a:pt x="205" y="608"/>
                  <a:pt x="209" y="614"/>
                </a:cubicBezTo>
                <a:cubicBezTo>
                  <a:pt x="215" y="621"/>
                  <a:pt x="215" y="629"/>
                  <a:pt x="211" y="638"/>
                </a:cubicBezTo>
                <a:cubicBezTo>
                  <a:pt x="207" y="645"/>
                  <a:pt x="204" y="653"/>
                  <a:pt x="200" y="660"/>
                </a:cubicBezTo>
                <a:cubicBezTo>
                  <a:pt x="191" y="674"/>
                  <a:pt x="189" y="691"/>
                  <a:pt x="188" y="707"/>
                </a:cubicBezTo>
                <a:cubicBezTo>
                  <a:pt x="188" y="709"/>
                  <a:pt x="190" y="712"/>
                  <a:pt x="191" y="713"/>
                </a:cubicBezTo>
                <a:cubicBezTo>
                  <a:pt x="200" y="720"/>
                  <a:pt x="215" y="719"/>
                  <a:pt x="223" y="713"/>
                </a:cubicBezTo>
                <a:cubicBezTo>
                  <a:pt x="224" y="712"/>
                  <a:pt x="225" y="711"/>
                  <a:pt x="226" y="709"/>
                </a:cubicBezTo>
                <a:cubicBezTo>
                  <a:pt x="228" y="695"/>
                  <a:pt x="230" y="680"/>
                  <a:pt x="231" y="665"/>
                </a:cubicBezTo>
                <a:cubicBezTo>
                  <a:pt x="232" y="651"/>
                  <a:pt x="230" y="637"/>
                  <a:pt x="221" y="625"/>
                </a:cubicBezTo>
                <a:cubicBezTo>
                  <a:pt x="215" y="618"/>
                  <a:pt x="215" y="611"/>
                  <a:pt x="218" y="603"/>
                </a:cubicBezTo>
                <a:cubicBezTo>
                  <a:pt x="224" y="587"/>
                  <a:pt x="229" y="572"/>
                  <a:pt x="235" y="556"/>
                </a:cubicBezTo>
                <a:cubicBezTo>
                  <a:pt x="237" y="548"/>
                  <a:pt x="238" y="540"/>
                  <a:pt x="242" y="532"/>
                </a:cubicBezTo>
                <a:cubicBezTo>
                  <a:pt x="243" y="530"/>
                  <a:pt x="242" y="526"/>
                  <a:pt x="240" y="524"/>
                </a:cubicBezTo>
                <a:cubicBezTo>
                  <a:pt x="234" y="518"/>
                  <a:pt x="227" y="512"/>
                  <a:pt x="220" y="508"/>
                </a:cubicBezTo>
                <a:cubicBezTo>
                  <a:pt x="199" y="493"/>
                  <a:pt x="186" y="474"/>
                  <a:pt x="179" y="450"/>
                </a:cubicBezTo>
                <a:cubicBezTo>
                  <a:pt x="177" y="444"/>
                  <a:pt x="177" y="438"/>
                  <a:pt x="176" y="432"/>
                </a:cubicBezTo>
                <a:cubicBezTo>
                  <a:pt x="184" y="445"/>
                  <a:pt x="191" y="458"/>
                  <a:pt x="205" y="464"/>
                </a:cubicBezTo>
                <a:cubicBezTo>
                  <a:pt x="206" y="462"/>
                  <a:pt x="207" y="461"/>
                  <a:pt x="208" y="459"/>
                </a:cubicBezTo>
                <a:cubicBezTo>
                  <a:pt x="210" y="462"/>
                  <a:pt x="212" y="464"/>
                  <a:pt x="213" y="467"/>
                </a:cubicBezTo>
                <a:cubicBezTo>
                  <a:pt x="219" y="462"/>
                  <a:pt x="220" y="470"/>
                  <a:pt x="224" y="470"/>
                </a:cubicBezTo>
                <a:cubicBezTo>
                  <a:pt x="224" y="462"/>
                  <a:pt x="224" y="454"/>
                  <a:pt x="224" y="446"/>
                </a:cubicBezTo>
                <a:cubicBezTo>
                  <a:pt x="223" y="447"/>
                  <a:pt x="223" y="447"/>
                  <a:pt x="223" y="447"/>
                </a:cubicBezTo>
                <a:cubicBezTo>
                  <a:pt x="221" y="446"/>
                  <a:pt x="219" y="445"/>
                  <a:pt x="219" y="444"/>
                </a:cubicBezTo>
                <a:cubicBezTo>
                  <a:pt x="214" y="434"/>
                  <a:pt x="217" y="424"/>
                  <a:pt x="218" y="414"/>
                </a:cubicBezTo>
                <a:cubicBezTo>
                  <a:pt x="227" y="400"/>
                  <a:pt x="222" y="387"/>
                  <a:pt x="218" y="373"/>
                </a:cubicBezTo>
                <a:cubicBezTo>
                  <a:pt x="218" y="372"/>
                  <a:pt x="218" y="371"/>
                  <a:pt x="217" y="371"/>
                </a:cubicBezTo>
                <a:cubicBezTo>
                  <a:pt x="209" y="365"/>
                  <a:pt x="207" y="356"/>
                  <a:pt x="206" y="347"/>
                </a:cubicBezTo>
                <a:cubicBezTo>
                  <a:pt x="206" y="342"/>
                  <a:pt x="206" y="336"/>
                  <a:pt x="204" y="331"/>
                </a:cubicBezTo>
                <a:cubicBezTo>
                  <a:pt x="200" y="324"/>
                  <a:pt x="199" y="316"/>
                  <a:pt x="200" y="308"/>
                </a:cubicBezTo>
                <a:cubicBezTo>
                  <a:pt x="200" y="304"/>
                  <a:pt x="199" y="302"/>
                  <a:pt x="196" y="300"/>
                </a:cubicBezTo>
                <a:cubicBezTo>
                  <a:pt x="193" y="298"/>
                  <a:pt x="190" y="296"/>
                  <a:pt x="188" y="293"/>
                </a:cubicBezTo>
                <a:cubicBezTo>
                  <a:pt x="183" y="288"/>
                  <a:pt x="178" y="284"/>
                  <a:pt x="171" y="282"/>
                </a:cubicBezTo>
                <a:cubicBezTo>
                  <a:pt x="165" y="280"/>
                  <a:pt x="163" y="276"/>
                  <a:pt x="162" y="270"/>
                </a:cubicBezTo>
                <a:cubicBezTo>
                  <a:pt x="161" y="262"/>
                  <a:pt x="159" y="254"/>
                  <a:pt x="158" y="246"/>
                </a:cubicBezTo>
                <a:cubicBezTo>
                  <a:pt x="158" y="246"/>
                  <a:pt x="157" y="246"/>
                  <a:pt x="157" y="246"/>
                </a:cubicBezTo>
                <a:cubicBezTo>
                  <a:pt x="156" y="248"/>
                  <a:pt x="156" y="251"/>
                  <a:pt x="156" y="253"/>
                </a:cubicBezTo>
                <a:cubicBezTo>
                  <a:pt x="154" y="264"/>
                  <a:pt x="151" y="276"/>
                  <a:pt x="149" y="287"/>
                </a:cubicBezTo>
                <a:cubicBezTo>
                  <a:pt x="148" y="291"/>
                  <a:pt x="145" y="295"/>
                  <a:pt x="145" y="300"/>
                </a:cubicBezTo>
                <a:cubicBezTo>
                  <a:pt x="144" y="318"/>
                  <a:pt x="145" y="335"/>
                  <a:pt x="157" y="351"/>
                </a:cubicBezTo>
                <a:cubicBezTo>
                  <a:pt x="166" y="364"/>
                  <a:pt x="173" y="378"/>
                  <a:pt x="175" y="394"/>
                </a:cubicBezTo>
                <a:cubicBezTo>
                  <a:pt x="176" y="401"/>
                  <a:pt x="177" y="407"/>
                  <a:pt x="175" y="414"/>
                </a:cubicBezTo>
                <a:close/>
                <a:moveTo>
                  <a:pt x="62" y="40"/>
                </a:moveTo>
                <a:cubicBezTo>
                  <a:pt x="45" y="41"/>
                  <a:pt x="30" y="47"/>
                  <a:pt x="17" y="58"/>
                </a:cubicBezTo>
                <a:cubicBezTo>
                  <a:pt x="11" y="64"/>
                  <a:pt x="8" y="69"/>
                  <a:pt x="14" y="79"/>
                </a:cubicBezTo>
                <a:cubicBezTo>
                  <a:pt x="15" y="80"/>
                  <a:pt x="16" y="82"/>
                  <a:pt x="16" y="84"/>
                </a:cubicBezTo>
                <a:cubicBezTo>
                  <a:pt x="23" y="94"/>
                  <a:pt x="30" y="104"/>
                  <a:pt x="42" y="109"/>
                </a:cubicBezTo>
                <a:cubicBezTo>
                  <a:pt x="57" y="114"/>
                  <a:pt x="68" y="123"/>
                  <a:pt x="76" y="136"/>
                </a:cubicBezTo>
                <a:cubicBezTo>
                  <a:pt x="80" y="142"/>
                  <a:pt x="84" y="143"/>
                  <a:pt x="90" y="142"/>
                </a:cubicBezTo>
                <a:cubicBezTo>
                  <a:pt x="104" y="139"/>
                  <a:pt x="115" y="131"/>
                  <a:pt x="125" y="122"/>
                </a:cubicBezTo>
                <a:cubicBezTo>
                  <a:pt x="126" y="122"/>
                  <a:pt x="126" y="120"/>
                  <a:pt x="126" y="119"/>
                </a:cubicBezTo>
                <a:cubicBezTo>
                  <a:pt x="124" y="112"/>
                  <a:pt x="125" y="106"/>
                  <a:pt x="133" y="102"/>
                </a:cubicBezTo>
                <a:cubicBezTo>
                  <a:pt x="137" y="99"/>
                  <a:pt x="139" y="96"/>
                  <a:pt x="138" y="91"/>
                </a:cubicBezTo>
                <a:cubicBezTo>
                  <a:pt x="137" y="89"/>
                  <a:pt x="136" y="87"/>
                  <a:pt x="135" y="85"/>
                </a:cubicBezTo>
                <a:cubicBezTo>
                  <a:pt x="133" y="81"/>
                  <a:pt x="132" y="78"/>
                  <a:pt x="134" y="73"/>
                </a:cubicBezTo>
                <a:cubicBezTo>
                  <a:pt x="136" y="71"/>
                  <a:pt x="135" y="68"/>
                  <a:pt x="135" y="66"/>
                </a:cubicBezTo>
                <a:cubicBezTo>
                  <a:pt x="135" y="65"/>
                  <a:pt x="134" y="63"/>
                  <a:pt x="133" y="63"/>
                </a:cubicBezTo>
                <a:cubicBezTo>
                  <a:pt x="120" y="62"/>
                  <a:pt x="109" y="56"/>
                  <a:pt x="97" y="50"/>
                </a:cubicBezTo>
                <a:cubicBezTo>
                  <a:pt x="86" y="45"/>
                  <a:pt x="75" y="40"/>
                  <a:pt x="62" y="40"/>
                </a:cubicBezTo>
                <a:close/>
                <a:moveTo>
                  <a:pt x="383" y="128"/>
                </a:moveTo>
                <a:cubicBezTo>
                  <a:pt x="387" y="127"/>
                  <a:pt x="390" y="127"/>
                  <a:pt x="394" y="127"/>
                </a:cubicBezTo>
                <a:cubicBezTo>
                  <a:pt x="409" y="126"/>
                  <a:pt x="423" y="120"/>
                  <a:pt x="435" y="109"/>
                </a:cubicBezTo>
                <a:cubicBezTo>
                  <a:pt x="438" y="106"/>
                  <a:pt x="441" y="101"/>
                  <a:pt x="443" y="97"/>
                </a:cubicBezTo>
                <a:cubicBezTo>
                  <a:pt x="444" y="94"/>
                  <a:pt x="444" y="91"/>
                  <a:pt x="444" y="89"/>
                </a:cubicBezTo>
                <a:cubicBezTo>
                  <a:pt x="442" y="82"/>
                  <a:pt x="438" y="77"/>
                  <a:pt x="432" y="73"/>
                </a:cubicBezTo>
                <a:cubicBezTo>
                  <a:pt x="422" y="66"/>
                  <a:pt x="411" y="59"/>
                  <a:pt x="401" y="53"/>
                </a:cubicBezTo>
                <a:cubicBezTo>
                  <a:pt x="392" y="48"/>
                  <a:pt x="383" y="49"/>
                  <a:pt x="375" y="54"/>
                </a:cubicBezTo>
                <a:cubicBezTo>
                  <a:pt x="373" y="55"/>
                  <a:pt x="371" y="57"/>
                  <a:pt x="368" y="58"/>
                </a:cubicBezTo>
                <a:cubicBezTo>
                  <a:pt x="359" y="63"/>
                  <a:pt x="349" y="69"/>
                  <a:pt x="339" y="73"/>
                </a:cubicBezTo>
                <a:cubicBezTo>
                  <a:pt x="333" y="75"/>
                  <a:pt x="326" y="76"/>
                  <a:pt x="321" y="77"/>
                </a:cubicBezTo>
                <a:cubicBezTo>
                  <a:pt x="322" y="84"/>
                  <a:pt x="325" y="92"/>
                  <a:pt x="326" y="100"/>
                </a:cubicBezTo>
                <a:cubicBezTo>
                  <a:pt x="326" y="106"/>
                  <a:pt x="328" y="112"/>
                  <a:pt x="332" y="116"/>
                </a:cubicBezTo>
                <a:cubicBezTo>
                  <a:pt x="343" y="126"/>
                  <a:pt x="355" y="133"/>
                  <a:pt x="369" y="136"/>
                </a:cubicBezTo>
                <a:cubicBezTo>
                  <a:pt x="377" y="137"/>
                  <a:pt x="380" y="135"/>
                  <a:pt x="383" y="128"/>
                </a:cubicBezTo>
                <a:close/>
                <a:moveTo>
                  <a:pt x="261" y="519"/>
                </a:moveTo>
                <a:cubicBezTo>
                  <a:pt x="262" y="517"/>
                  <a:pt x="262" y="516"/>
                  <a:pt x="262" y="514"/>
                </a:cubicBezTo>
                <a:cubicBezTo>
                  <a:pt x="262" y="511"/>
                  <a:pt x="262" y="508"/>
                  <a:pt x="263" y="505"/>
                </a:cubicBezTo>
                <a:cubicBezTo>
                  <a:pt x="265" y="507"/>
                  <a:pt x="268" y="508"/>
                  <a:pt x="270" y="510"/>
                </a:cubicBezTo>
                <a:cubicBezTo>
                  <a:pt x="273" y="512"/>
                  <a:pt x="275" y="511"/>
                  <a:pt x="276" y="507"/>
                </a:cubicBezTo>
                <a:cubicBezTo>
                  <a:pt x="277" y="504"/>
                  <a:pt x="277" y="500"/>
                  <a:pt x="276" y="497"/>
                </a:cubicBezTo>
                <a:cubicBezTo>
                  <a:pt x="274" y="483"/>
                  <a:pt x="271" y="470"/>
                  <a:pt x="265" y="457"/>
                </a:cubicBezTo>
                <a:cubicBezTo>
                  <a:pt x="262" y="452"/>
                  <a:pt x="261" y="447"/>
                  <a:pt x="259" y="441"/>
                </a:cubicBezTo>
                <a:cubicBezTo>
                  <a:pt x="259" y="439"/>
                  <a:pt x="260" y="437"/>
                  <a:pt x="261" y="435"/>
                </a:cubicBezTo>
                <a:cubicBezTo>
                  <a:pt x="261" y="433"/>
                  <a:pt x="263" y="431"/>
                  <a:pt x="262" y="429"/>
                </a:cubicBezTo>
                <a:cubicBezTo>
                  <a:pt x="261" y="423"/>
                  <a:pt x="259" y="418"/>
                  <a:pt x="258" y="413"/>
                </a:cubicBezTo>
                <a:cubicBezTo>
                  <a:pt x="254" y="399"/>
                  <a:pt x="251" y="386"/>
                  <a:pt x="254" y="372"/>
                </a:cubicBezTo>
                <a:cubicBezTo>
                  <a:pt x="254" y="372"/>
                  <a:pt x="254" y="372"/>
                  <a:pt x="254" y="371"/>
                </a:cubicBezTo>
                <a:cubicBezTo>
                  <a:pt x="247" y="377"/>
                  <a:pt x="247" y="377"/>
                  <a:pt x="246" y="376"/>
                </a:cubicBezTo>
                <a:cubicBezTo>
                  <a:pt x="236" y="377"/>
                  <a:pt x="240" y="385"/>
                  <a:pt x="238" y="392"/>
                </a:cubicBezTo>
                <a:cubicBezTo>
                  <a:pt x="237" y="389"/>
                  <a:pt x="236" y="388"/>
                  <a:pt x="235" y="387"/>
                </a:cubicBezTo>
                <a:cubicBezTo>
                  <a:pt x="234" y="384"/>
                  <a:pt x="232" y="380"/>
                  <a:pt x="231" y="377"/>
                </a:cubicBezTo>
                <a:cubicBezTo>
                  <a:pt x="229" y="374"/>
                  <a:pt x="226" y="371"/>
                  <a:pt x="222" y="373"/>
                </a:cubicBezTo>
                <a:cubicBezTo>
                  <a:pt x="222" y="374"/>
                  <a:pt x="222" y="374"/>
                  <a:pt x="222" y="375"/>
                </a:cubicBezTo>
                <a:cubicBezTo>
                  <a:pt x="225" y="385"/>
                  <a:pt x="228" y="396"/>
                  <a:pt x="231" y="407"/>
                </a:cubicBezTo>
                <a:cubicBezTo>
                  <a:pt x="231" y="409"/>
                  <a:pt x="231" y="412"/>
                  <a:pt x="230" y="413"/>
                </a:cubicBezTo>
                <a:cubicBezTo>
                  <a:pt x="228" y="415"/>
                  <a:pt x="228" y="417"/>
                  <a:pt x="229" y="419"/>
                </a:cubicBezTo>
                <a:cubicBezTo>
                  <a:pt x="229" y="422"/>
                  <a:pt x="228" y="425"/>
                  <a:pt x="229" y="428"/>
                </a:cubicBezTo>
                <a:cubicBezTo>
                  <a:pt x="231" y="436"/>
                  <a:pt x="232" y="445"/>
                  <a:pt x="236" y="452"/>
                </a:cubicBezTo>
                <a:cubicBezTo>
                  <a:pt x="239" y="459"/>
                  <a:pt x="242" y="464"/>
                  <a:pt x="238" y="471"/>
                </a:cubicBezTo>
                <a:cubicBezTo>
                  <a:pt x="237" y="473"/>
                  <a:pt x="237" y="475"/>
                  <a:pt x="237" y="476"/>
                </a:cubicBezTo>
                <a:cubicBezTo>
                  <a:pt x="238" y="478"/>
                  <a:pt x="239" y="479"/>
                  <a:pt x="240" y="480"/>
                </a:cubicBezTo>
                <a:cubicBezTo>
                  <a:pt x="240" y="488"/>
                  <a:pt x="237" y="496"/>
                  <a:pt x="242" y="504"/>
                </a:cubicBezTo>
                <a:cubicBezTo>
                  <a:pt x="246" y="511"/>
                  <a:pt x="253" y="516"/>
                  <a:pt x="261" y="519"/>
                </a:cubicBezTo>
                <a:close/>
                <a:moveTo>
                  <a:pt x="325" y="125"/>
                </a:moveTo>
                <a:cubicBezTo>
                  <a:pt x="324" y="120"/>
                  <a:pt x="323" y="116"/>
                  <a:pt x="321" y="112"/>
                </a:cubicBezTo>
                <a:cubicBezTo>
                  <a:pt x="320" y="109"/>
                  <a:pt x="319" y="107"/>
                  <a:pt x="321" y="105"/>
                </a:cubicBezTo>
                <a:cubicBezTo>
                  <a:pt x="322" y="104"/>
                  <a:pt x="322" y="102"/>
                  <a:pt x="321" y="101"/>
                </a:cubicBezTo>
                <a:cubicBezTo>
                  <a:pt x="320" y="100"/>
                  <a:pt x="318" y="100"/>
                  <a:pt x="317" y="100"/>
                </a:cubicBezTo>
                <a:cubicBezTo>
                  <a:pt x="312" y="102"/>
                  <a:pt x="306" y="105"/>
                  <a:pt x="302" y="108"/>
                </a:cubicBezTo>
                <a:cubicBezTo>
                  <a:pt x="297" y="112"/>
                  <a:pt x="293" y="114"/>
                  <a:pt x="287" y="115"/>
                </a:cubicBezTo>
                <a:cubicBezTo>
                  <a:pt x="279" y="116"/>
                  <a:pt x="278" y="118"/>
                  <a:pt x="277" y="125"/>
                </a:cubicBezTo>
                <a:cubicBezTo>
                  <a:pt x="277" y="129"/>
                  <a:pt x="276" y="133"/>
                  <a:pt x="273" y="135"/>
                </a:cubicBezTo>
                <a:cubicBezTo>
                  <a:pt x="268" y="137"/>
                  <a:pt x="267" y="141"/>
                  <a:pt x="269" y="145"/>
                </a:cubicBezTo>
                <a:cubicBezTo>
                  <a:pt x="270" y="151"/>
                  <a:pt x="270" y="158"/>
                  <a:pt x="265" y="162"/>
                </a:cubicBezTo>
                <a:cubicBezTo>
                  <a:pt x="261" y="166"/>
                  <a:pt x="260" y="170"/>
                  <a:pt x="262" y="175"/>
                </a:cubicBezTo>
                <a:cubicBezTo>
                  <a:pt x="264" y="183"/>
                  <a:pt x="266" y="191"/>
                  <a:pt x="269" y="198"/>
                </a:cubicBezTo>
                <a:cubicBezTo>
                  <a:pt x="270" y="201"/>
                  <a:pt x="273" y="202"/>
                  <a:pt x="277" y="200"/>
                </a:cubicBezTo>
                <a:cubicBezTo>
                  <a:pt x="280" y="198"/>
                  <a:pt x="284" y="197"/>
                  <a:pt x="287" y="194"/>
                </a:cubicBezTo>
                <a:cubicBezTo>
                  <a:pt x="303" y="184"/>
                  <a:pt x="309" y="170"/>
                  <a:pt x="304" y="153"/>
                </a:cubicBezTo>
                <a:cubicBezTo>
                  <a:pt x="303" y="149"/>
                  <a:pt x="304" y="147"/>
                  <a:pt x="306" y="145"/>
                </a:cubicBezTo>
                <a:cubicBezTo>
                  <a:pt x="311" y="141"/>
                  <a:pt x="316" y="138"/>
                  <a:pt x="320" y="134"/>
                </a:cubicBezTo>
                <a:cubicBezTo>
                  <a:pt x="322" y="131"/>
                  <a:pt x="324" y="128"/>
                  <a:pt x="325" y="125"/>
                </a:cubicBezTo>
                <a:close/>
                <a:moveTo>
                  <a:pt x="136" y="112"/>
                </a:moveTo>
                <a:cubicBezTo>
                  <a:pt x="141" y="115"/>
                  <a:pt x="143" y="120"/>
                  <a:pt x="143" y="126"/>
                </a:cubicBezTo>
                <a:cubicBezTo>
                  <a:pt x="144" y="132"/>
                  <a:pt x="147" y="137"/>
                  <a:pt x="154" y="139"/>
                </a:cubicBezTo>
                <a:cubicBezTo>
                  <a:pt x="158" y="141"/>
                  <a:pt x="158" y="143"/>
                  <a:pt x="157" y="147"/>
                </a:cubicBezTo>
                <a:cubicBezTo>
                  <a:pt x="156" y="148"/>
                  <a:pt x="155" y="150"/>
                  <a:pt x="153" y="151"/>
                </a:cubicBezTo>
                <a:cubicBezTo>
                  <a:pt x="147" y="157"/>
                  <a:pt x="146" y="163"/>
                  <a:pt x="149" y="170"/>
                </a:cubicBezTo>
                <a:cubicBezTo>
                  <a:pt x="150" y="173"/>
                  <a:pt x="150" y="176"/>
                  <a:pt x="151" y="179"/>
                </a:cubicBezTo>
                <a:cubicBezTo>
                  <a:pt x="152" y="182"/>
                  <a:pt x="153" y="186"/>
                  <a:pt x="155" y="186"/>
                </a:cubicBezTo>
                <a:cubicBezTo>
                  <a:pt x="160" y="186"/>
                  <a:pt x="165" y="190"/>
                  <a:pt x="170" y="185"/>
                </a:cubicBezTo>
                <a:cubicBezTo>
                  <a:pt x="176" y="179"/>
                  <a:pt x="184" y="175"/>
                  <a:pt x="184" y="165"/>
                </a:cubicBezTo>
                <a:cubicBezTo>
                  <a:pt x="185" y="160"/>
                  <a:pt x="184" y="156"/>
                  <a:pt x="185" y="151"/>
                </a:cubicBezTo>
                <a:cubicBezTo>
                  <a:pt x="186" y="144"/>
                  <a:pt x="185" y="140"/>
                  <a:pt x="179" y="137"/>
                </a:cubicBezTo>
                <a:cubicBezTo>
                  <a:pt x="173" y="134"/>
                  <a:pt x="171" y="130"/>
                  <a:pt x="169" y="124"/>
                </a:cubicBezTo>
                <a:cubicBezTo>
                  <a:pt x="166" y="114"/>
                  <a:pt x="158" y="107"/>
                  <a:pt x="148" y="102"/>
                </a:cubicBezTo>
                <a:cubicBezTo>
                  <a:pt x="146" y="101"/>
                  <a:pt x="143" y="103"/>
                  <a:pt x="141" y="104"/>
                </a:cubicBezTo>
                <a:cubicBezTo>
                  <a:pt x="142" y="108"/>
                  <a:pt x="138" y="108"/>
                  <a:pt x="136" y="112"/>
                </a:cubicBezTo>
                <a:close/>
                <a:moveTo>
                  <a:pt x="268" y="300"/>
                </a:moveTo>
                <a:cubicBezTo>
                  <a:pt x="268" y="300"/>
                  <a:pt x="268" y="299"/>
                  <a:pt x="268" y="299"/>
                </a:cubicBezTo>
                <a:cubicBezTo>
                  <a:pt x="262" y="300"/>
                  <a:pt x="255" y="300"/>
                  <a:pt x="249" y="303"/>
                </a:cubicBezTo>
                <a:cubicBezTo>
                  <a:pt x="239" y="308"/>
                  <a:pt x="228" y="310"/>
                  <a:pt x="216" y="308"/>
                </a:cubicBezTo>
                <a:cubicBezTo>
                  <a:pt x="212" y="308"/>
                  <a:pt x="209" y="307"/>
                  <a:pt x="205" y="307"/>
                </a:cubicBezTo>
                <a:cubicBezTo>
                  <a:pt x="205" y="311"/>
                  <a:pt x="206" y="315"/>
                  <a:pt x="207" y="320"/>
                </a:cubicBezTo>
                <a:cubicBezTo>
                  <a:pt x="208" y="326"/>
                  <a:pt x="211" y="333"/>
                  <a:pt x="218" y="336"/>
                </a:cubicBezTo>
                <a:cubicBezTo>
                  <a:pt x="230" y="341"/>
                  <a:pt x="242" y="338"/>
                  <a:pt x="249" y="327"/>
                </a:cubicBezTo>
                <a:cubicBezTo>
                  <a:pt x="255" y="318"/>
                  <a:pt x="261" y="310"/>
                  <a:pt x="267" y="302"/>
                </a:cubicBezTo>
                <a:cubicBezTo>
                  <a:pt x="268" y="301"/>
                  <a:pt x="268" y="301"/>
                  <a:pt x="268" y="300"/>
                </a:cubicBezTo>
                <a:close/>
                <a:moveTo>
                  <a:pt x="258" y="527"/>
                </a:moveTo>
                <a:cubicBezTo>
                  <a:pt x="257" y="542"/>
                  <a:pt x="256" y="557"/>
                  <a:pt x="255" y="573"/>
                </a:cubicBezTo>
                <a:cubicBezTo>
                  <a:pt x="255" y="575"/>
                  <a:pt x="255" y="578"/>
                  <a:pt x="256" y="581"/>
                </a:cubicBezTo>
                <a:cubicBezTo>
                  <a:pt x="258" y="580"/>
                  <a:pt x="261" y="579"/>
                  <a:pt x="263" y="577"/>
                </a:cubicBezTo>
                <a:cubicBezTo>
                  <a:pt x="265" y="576"/>
                  <a:pt x="267" y="576"/>
                  <a:pt x="268" y="578"/>
                </a:cubicBezTo>
                <a:cubicBezTo>
                  <a:pt x="269" y="580"/>
                  <a:pt x="270" y="582"/>
                  <a:pt x="272" y="584"/>
                </a:cubicBezTo>
                <a:cubicBezTo>
                  <a:pt x="276" y="579"/>
                  <a:pt x="277" y="573"/>
                  <a:pt x="277" y="568"/>
                </a:cubicBezTo>
                <a:cubicBezTo>
                  <a:pt x="278" y="559"/>
                  <a:pt x="278" y="551"/>
                  <a:pt x="278" y="542"/>
                </a:cubicBezTo>
                <a:cubicBezTo>
                  <a:pt x="278" y="535"/>
                  <a:pt x="277" y="529"/>
                  <a:pt x="277" y="523"/>
                </a:cubicBezTo>
                <a:cubicBezTo>
                  <a:pt x="277" y="522"/>
                  <a:pt x="276" y="522"/>
                  <a:pt x="276" y="522"/>
                </a:cubicBezTo>
                <a:cubicBezTo>
                  <a:pt x="271" y="528"/>
                  <a:pt x="266" y="534"/>
                  <a:pt x="258" y="527"/>
                </a:cubicBezTo>
                <a:close/>
                <a:moveTo>
                  <a:pt x="387" y="482"/>
                </a:moveTo>
                <a:cubicBezTo>
                  <a:pt x="386" y="482"/>
                  <a:pt x="386" y="482"/>
                  <a:pt x="386" y="482"/>
                </a:cubicBezTo>
                <a:cubicBezTo>
                  <a:pt x="384" y="485"/>
                  <a:pt x="383" y="489"/>
                  <a:pt x="381" y="491"/>
                </a:cubicBezTo>
                <a:cubicBezTo>
                  <a:pt x="373" y="499"/>
                  <a:pt x="372" y="510"/>
                  <a:pt x="370" y="520"/>
                </a:cubicBezTo>
                <a:cubicBezTo>
                  <a:pt x="369" y="533"/>
                  <a:pt x="367" y="546"/>
                  <a:pt x="367" y="559"/>
                </a:cubicBezTo>
                <a:cubicBezTo>
                  <a:pt x="379" y="562"/>
                  <a:pt x="384" y="559"/>
                  <a:pt x="384" y="547"/>
                </a:cubicBezTo>
                <a:cubicBezTo>
                  <a:pt x="384" y="543"/>
                  <a:pt x="384" y="540"/>
                  <a:pt x="384" y="537"/>
                </a:cubicBezTo>
                <a:cubicBezTo>
                  <a:pt x="384" y="525"/>
                  <a:pt x="383" y="514"/>
                  <a:pt x="384" y="503"/>
                </a:cubicBezTo>
                <a:cubicBezTo>
                  <a:pt x="384" y="496"/>
                  <a:pt x="386" y="489"/>
                  <a:pt x="387" y="482"/>
                </a:cubicBezTo>
                <a:close/>
                <a:moveTo>
                  <a:pt x="210" y="339"/>
                </a:moveTo>
                <a:cubicBezTo>
                  <a:pt x="212" y="346"/>
                  <a:pt x="213" y="351"/>
                  <a:pt x="215" y="357"/>
                </a:cubicBezTo>
                <a:cubicBezTo>
                  <a:pt x="217" y="363"/>
                  <a:pt x="221" y="364"/>
                  <a:pt x="227" y="362"/>
                </a:cubicBezTo>
                <a:cubicBezTo>
                  <a:pt x="229" y="362"/>
                  <a:pt x="232" y="362"/>
                  <a:pt x="234" y="363"/>
                </a:cubicBezTo>
                <a:cubicBezTo>
                  <a:pt x="236" y="364"/>
                  <a:pt x="238" y="364"/>
                  <a:pt x="240" y="362"/>
                </a:cubicBezTo>
                <a:cubicBezTo>
                  <a:pt x="242" y="360"/>
                  <a:pt x="244" y="360"/>
                  <a:pt x="245" y="363"/>
                </a:cubicBezTo>
                <a:cubicBezTo>
                  <a:pt x="246" y="363"/>
                  <a:pt x="247" y="364"/>
                  <a:pt x="248" y="366"/>
                </a:cubicBezTo>
                <a:cubicBezTo>
                  <a:pt x="255" y="358"/>
                  <a:pt x="256" y="350"/>
                  <a:pt x="254" y="342"/>
                </a:cubicBezTo>
                <a:cubicBezTo>
                  <a:pt x="239" y="351"/>
                  <a:pt x="225" y="351"/>
                  <a:pt x="210" y="339"/>
                </a:cubicBezTo>
                <a:close/>
                <a:moveTo>
                  <a:pt x="350" y="56"/>
                </a:moveTo>
                <a:cubicBezTo>
                  <a:pt x="343" y="53"/>
                  <a:pt x="336" y="49"/>
                  <a:pt x="329" y="47"/>
                </a:cubicBezTo>
                <a:cubicBezTo>
                  <a:pt x="325" y="45"/>
                  <a:pt x="321" y="43"/>
                  <a:pt x="317" y="42"/>
                </a:cubicBezTo>
                <a:cubicBezTo>
                  <a:pt x="313" y="41"/>
                  <a:pt x="308" y="42"/>
                  <a:pt x="304" y="43"/>
                </a:cubicBezTo>
                <a:cubicBezTo>
                  <a:pt x="302" y="43"/>
                  <a:pt x="301" y="45"/>
                  <a:pt x="302" y="47"/>
                </a:cubicBezTo>
                <a:cubicBezTo>
                  <a:pt x="307" y="56"/>
                  <a:pt x="313" y="61"/>
                  <a:pt x="323" y="62"/>
                </a:cubicBezTo>
                <a:cubicBezTo>
                  <a:pt x="332" y="63"/>
                  <a:pt x="341" y="60"/>
                  <a:pt x="350" y="56"/>
                </a:cubicBezTo>
                <a:close/>
                <a:moveTo>
                  <a:pt x="249" y="292"/>
                </a:moveTo>
                <a:cubicBezTo>
                  <a:pt x="244" y="291"/>
                  <a:pt x="240" y="290"/>
                  <a:pt x="236" y="288"/>
                </a:cubicBezTo>
                <a:cubicBezTo>
                  <a:pt x="229" y="285"/>
                  <a:pt x="221" y="285"/>
                  <a:pt x="213" y="289"/>
                </a:cubicBezTo>
                <a:cubicBezTo>
                  <a:pt x="208" y="292"/>
                  <a:pt x="201" y="294"/>
                  <a:pt x="194" y="291"/>
                </a:cubicBezTo>
                <a:cubicBezTo>
                  <a:pt x="204" y="302"/>
                  <a:pt x="230" y="302"/>
                  <a:pt x="249" y="292"/>
                </a:cubicBezTo>
                <a:close/>
                <a:moveTo>
                  <a:pt x="261" y="292"/>
                </a:moveTo>
                <a:cubicBezTo>
                  <a:pt x="269" y="294"/>
                  <a:pt x="275" y="293"/>
                  <a:pt x="281" y="289"/>
                </a:cubicBezTo>
                <a:cubicBezTo>
                  <a:pt x="284" y="287"/>
                  <a:pt x="285" y="284"/>
                  <a:pt x="284" y="281"/>
                </a:cubicBezTo>
                <a:cubicBezTo>
                  <a:pt x="276" y="285"/>
                  <a:pt x="269" y="288"/>
                  <a:pt x="261" y="29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39"/>
          <p:cNvSpPr/>
          <p:nvPr/>
        </p:nvSpPr>
        <p:spPr>
          <a:xfrm>
            <a:off x="7518401" y="1844676"/>
            <a:ext cx="447675" cy="769938"/>
          </a:xfrm>
          <a:custGeom>
            <a:rect b="b" l="l" r="r" t="t"/>
            <a:pathLst>
              <a:path extrusionOk="0" h="745" w="432">
                <a:moveTo>
                  <a:pt x="170" y="437"/>
                </a:moveTo>
                <a:cubicBezTo>
                  <a:pt x="170" y="449"/>
                  <a:pt x="170" y="461"/>
                  <a:pt x="172" y="473"/>
                </a:cubicBezTo>
                <a:cubicBezTo>
                  <a:pt x="175" y="486"/>
                  <a:pt x="177" y="498"/>
                  <a:pt x="178" y="511"/>
                </a:cubicBezTo>
                <a:cubicBezTo>
                  <a:pt x="179" y="522"/>
                  <a:pt x="175" y="532"/>
                  <a:pt x="168" y="541"/>
                </a:cubicBezTo>
                <a:cubicBezTo>
                  <a:pt x="153" y="562"/>
                  <a:pt x="150" y="586"/>
                  <a:pt x="154" y="611"/>
                </a:cubicBezTo>
                <a:cubicBezTo>
                  <a:pt x="155" y="616"/>
                  <a:pt x="157" y="620"/>
                  <a:pt x="158" y="625"/>
                </a:cubicBezTo>
                <a:cubicBezTo>
                  <a:pt x="161" y="636"/>
                  <a:pt x="160" y="647"/>
                  <a:pt x="155" y="657"/>
                </a:cubicBezTo>
                <a:cubicBezTo>
                  <a:pt x="147" y="669"/>
                  <a:pt x="148" y="682"/>
                  <a:pt x="147" y="695"/>
                </a:cubicBezTo>
                <a:cubicBezTo>
                  <a:pt x="147" y="697"/>
                  <a:pt x="148" y="699"/>
                  <a:pt x="148" y="700"/>
                </a:cubicBezTo>
                <a:cubicBezTo>
                  <a:pt x="148" y="710"/>
                  <a:pt x="146" y="712"/>
                  <a:pt x="137" y="714"/>
                </a:cubicBezTo>
                <a:cubicBezTo>
                  <a:pt x="124" y="716"/>
                  <a:pt x="111" y="714"/>
                  <a:pt x="98" y="710"/>
                </a:cubicBezTo>
                <a:cubicBezTo>
                  <a:pt x="94" y="708"/>
                  <a:pt x="92" y="705"/>
                  <a:pt x="93" y="702"/>
                </a:cubicBezTo>
                <a:cubicBezTo>
                  <a:pt x="95" y="693"/>
                  <a:pt x="97" y="684"/>
                  <a:pt x="98" y="675"/>
                </a:cubicBezTo>
                <a:cubicBezTo>
                  <a:pt x="99" y="663"/>
                  <a:pt x="100" y="652"/>
                  <a:pt x="101" y="640"/>
                </a:cubicBezTo>
                <a:cubicBezTo>
                  <a:pt x="102" y="630"/>
                  <a:pt x="105" y="621"/>
                  <a:pt x="109" y="612"/>
                </a:cubicBezTo>
                <a:cubicBezTo>
                  <a:pt x="116" y="600"/>
                  <a:pt x="117" y="587"/>
                  <a:pt x="117" y="574"/>
                </a:cubicBezTo>
                <a:cubicBezTo>
                  <a:pt x="117" y="573"/>
                  <a:pt x="115" y="571"/>
                  <a:pt x="114" y="571"/>
                </a:cubicBezTo>
                <a:cubicBezTo>
                  <a:pt x="107" y="569"/>
                  <a:pt x="100" y="568"/>
                  <a:pt x="93" y="566"/>
                </a:cubicBezTo>
                <a:cubicBezTo>
                  <a:pt x="84" y="564"/>
                  <a:pt x="83" y="562"/>
                  <a:pt x="83" y="554"/>
                </a:cubicBezTo>
                <a:cubicBezTo>
                  <a:pt x="83" y="546"/>
                  <a:pt x="85" y="538"/>
                  <a:pt x="85" y="530"/>
                </a:cubicBezTo>
                <a:cubicBezTo>
                  <a:pt x="85" y="516"/>
                  <a:pt x="83" y="502"/>
                  <a:pt x="83" y="488"/>
                </a:cubicBezTo>
                <a:cubicBezTo>
                  <a:pt x="83" y="472"/>
                  <a:pt x="84" y="456"/>
                  <a:pt x="84" y="439"/>
                </a:cubicBezTo>
                <a:cubicBezTo>
                  <a:pt x="84" y="433"/>
                  <a:pt x="83" y="427"/>
                  <a:pt x="82" y="420"/>
                </a:cubicBezTo>
                <a:cubicBezTo>
                  <a:pt x="81" y="415"/>
                  <a:pt x="79" y="409"/>
                  <a:pt x="77" y="404"/>
                </a:cubicBezTo>
                <a:cubicBezTo>
                  <a:pt x="76" y="399"/>
                  <a:pt x="74" y="393"/>
                  <a:pt x="72" y="388"/>
                </a:cubicBezTo>
                <a:cubicBezTo>
                  <a:pt x="67" y="375"/>
                  <a:pt x="65" y="363"/>
                  <a:pt x="67" y="350"/>
                </a:cubicBezTo>
                <a:cubicBezTo>
                  <a:pt x="69" y="341"/>
                  <a:pt x="68" y="331"/>
                  <a:pt x="68" y="322"/>
                </a:cubicBezTo>
                <a:cubicBezTo>
                  <a:pt x="68" y="318"/>
                  <a:pt x="67" y="315"/>
                  <a:pt x="66" y="312"/>
                </a:cubicBezTo>
                <a:cubicBezTo>
                  <a:pt x="66" y="306"/>
                  <a:pt x="64" y="301"/>
                  <a:pt x="61" y="295"/>
                </a:cubicBezTo>
                <a:cubicBezTo>
                  <a:pt x="58" y="291"/>
                  <a:pt x="56" y="285"/>
                  <a:pt x="56" y="280"/>
                </a:cubicBezTo>
                <a:cubicBezTo>
                  <a:pt x="55" y="268"/>
                  <a:pt x="52" y="257"/>
                  <a:pt x="47" y="246"/>
                </a:cubicBezTo>
                <a:cubicBezTo>
                  <a:pt x="40" y="226"/>
                  <a:pt x="34" y="205"/>
                  <a:pt x="36" y="183"/>
                </a:cubicBezTo>
                <a:cubicBezTo>
                  <a:pt x="37" y="174"/>
                  <a:pt x="39" y="164"/>
                  <a:pt x="42" y="155"/>
                </a:cubicBezTo>
                <a:cubicBezTo>
                  <a:pt x="44" y="147"/>
                  <a:pt x="45" y="140"/>
                  <a:pt x="43" y="132"/>
                </a:cubicBezTo>
                <a:cubicBezTo>
                  <a:pt x="43" y="130"/>
                  <a:pt x="42" y="129"/>
                  <a:pt x="41" y="128"/>
                </a:cubicBezTo>
                <a:cubicBezTo>
                  <a:pt x="36" y="126"/>
                  <a:pt x="32" y="123"/>
                  <a:pt x="28" y="122"/>
                </a:cubicBezTo>
                <a:cubicBezTo>
                  <a:pt x="19" y="120"/>
                  <a:pt x="17" y="118"/>
                  <a:pt x="16" y="109"/>
                </a:cubicBezTo>
                <a:cubicBezTo>
                  <a:pt x="15" y="106"/>
                  <a:pt x="13" y="103"/>
                  <a:pt x="12" y="100"/>
                </a:cubicBezTo>
                <a:cubicBezTo>
                  <a:pt x="10" y="97"/>
                  <a:pt x="8" y="94"/>
                  <a:pt x="6" y="92"/>
                </a:cubicBezTo>
                <a:cubicBezTo>
                  <a:pt x="0" y="85"/>
                  <a:pt x="1" y="78"/>
                  <a:pt x="5" y="70"/>
                </a:cubicBezTo>
                <a:cubicBezTo>
                  <a:pt x="13" y="59"/>
                  <a:pt x="24" y="54"/>
                  <a:pt x="37" y="51"/>
                </a:cubicBezTo>
                <a:cubicBezTo>
                  <a:pt x="47" y="49"/>
                  <a:pt x="56" y="50"/>
                  <a:pt x="66" y="52"/>
                </a:cubicBezTo>
                <a:cubicBezTo>
                  <a:pt x="72" y="53"/>
                  <a:pt x="78" y="53"/>
                  <a:pt x="83" y="48"/>
                </a:cubicBezTo>
                <a:cubicBezTo>
                  <a:pt x="94" y="38"/>
                  <a:pt x="108" y="34"/>
                  <a:pt x="122" y="31"/>
                </a:cubicBezTo>
                <a:cubicBezTo>
                  <a:pt x="123" y="31"/>
                  <a:pt x="124" y="30"/>
                  <a:pt x="126" y="30"/>
                </a:cubicBezTo>
                <a:cubicBezTo>
                  <a:pt x="123" y="29"/>
                  <a:pt x="121" y="29"/>
                  <a:pt x="118" y="29"/>
                </a:cubicBezTo>
                <a:cubicBezTo>
                  <a:pt x="121" y="23"/>
                  <a:pt x="126" y="23"/>
                  <a:pt x="131" y="22"/>
                </a:cubicBezTo>
                <a:cubicBezTo>
                  <a:pt x="131" y="19"/>
                  <a:pt x="130" y="17"/>
                  <a:pt x="129" y="14"/>
                </a:cubicBezTo>
                <a:cubicBezTo>
                  <a:pt x="133" y="14"/>
                  <a:pt x="137" y="13"/>
                  <a:pt x="141" y="13"/>
                </a:cubicBezTo>
                <a:cubicBezTo>
                  <a:pt x="142" y="9"/>
                  <a:pt x="143" y="5"/>
                  <a:pt x="144" y="2"/>
                </a:cubicBezTo>
                <a:cubicBezTo>
                  <a:pt x="145" y="2"/>
                  <a:pt x="145" y="2"/>
                  <a:pt x="146" y="2"/>
                </a:cubicBezTo>
                <a:cubicBezTo>
                  <a:pt x="147" y="4"/>
                  <a:pt x="148" y="6"/>
                  <a:pt x="150" y="9"/>
                </a:cubicBezTo>
                <a:cubicBezTo>
                  <a:pt x="152" y="6"/>
                  <a:pt x="154" y="3"/>
                  <a:pt x="156" y="0"/>
                </a:cubicBezTo>
                <a:cubicBezTo>
                  <a:pt x="158" y="2"/>
                  <a:pt x="159" y="5"/>
                  <a:pt x="160" y="7"/>
                </a:cubicBezTo>
                <a:cubicBezTo>
                  <a:pt x="169" y="2"/>
                  <a:pt x="174" y="1"/>
                  <a:pt x="180" y="4"/>
                </a:cubicBezTo>
                <a:cubicBezTo>
                  <a:pt x="179" y="6"/>
                  <a:pt x="178" y="9"/>
                  <a:pt x="176" y="12"/>
                </a:cubicBezTo>
                <a:cubicBezTo>
                  <a:pt x="181" y="11"/>
                  <a:pt x="185" y="10"/>
                  <a:pt x="190" y="9"/>
                </a:cubicBezTo>
                <a:cubicBezTo>
                  <a:pt x="188" y="12"/>
                  <a:pt x="187" y="15"/>
                  <a:pt x="186" y="17"/>
                </a:cubicBezTo>
                <a:cubicBezTo>
                  <a:pt x="190" y="19"/>
                  <a:pt x="194" y="21"/>
                  <a:pt x="197" y="23"/>
                </a:cubicBezTo>
                <a:cubicBezTo>
                  <a:pt x="199" y="24"/>
                  <a:pt x="201" y="23"/>
                  <a:pt x="203" y="23"/>
                </a:cubicBezTo>
                <a:cubicBezTo>
                  <a:pt x="210" y="19"/>
                  <a:pt x="217" y="19"/>
                  <a:pt x="225" y="21"/>
                </a:cubicBezTo>
                <a:cubicBezTo>
                  <a:pt x="229" y="21"/>
                  <a:pt x="233" y="21"/>
                  <a:pt x="236" y="20"/>
                </a:cubicBezTo>
                <a:cubicBezTo>
                  <a:pt x="242" y="18"/>
                  <a:pt x="247" y="19"/>
                  <a:pt x="252" y="23"/>
                </a:cubicBezTo>
                <a:cubicBezTo>
                  <a:pt x="264" y="31"/>
                  <a:pt x="272" y="42"/>
                  <a:pt x="280" y="54"/>
                </a:cubicBezTo>
                <a:cubicBezTo>
                  <a:pt x="283" y="59"/>
                  <a:pt x="286" y="65"/>
                  <a:pt x="290" y="70"/>
                </a:cubicBezTo>
                <a:cubicBezTo>
                  <a:pt x="296" y="80"/>
                  <a:pt x="302" y="82"/>
                  <a:pt x="312" y="79"/>
                </a:cubicBezTo>
                <a:cubicBezTo>
                  <a:pt x="323" y="75"/>
                  <a:pt x="333" y="70"/>
                  <a:pt x="343" y="67"/>
                </a:cubicBezTo>
                <a:cubicBezTo>
                  <a:pt x="351" y="64"/>
                  <a:pt x="359" y="60"/>
                  <a:pt x="367" y="62"/>
                </a:cubicBezTo>
                <a:cubicBezTo>
                  <a:pt x="380" y="65"/>
                  <a:pt x="394" y="69"/>
                  <a:pt x="407" y="74"/>
                </a:cubicBezTo>
                <a:cubicBezTo>
                  <a:pt x="415" y="77"/>
                  <a:pt x="422" y="83"/>
                  <a:pt x="427" y="90"/>
                </a:cubicBezTo>
                <a:cubicBezTo>
                  <a:pt x="431" y="96"/>
                  <a:pt x="432" y="104"/>
                  <a:pt x="427" y="110"/>
                </a:cubicBezTo>
                <a:cubicBezTo>
                  <a:pt x="422" y="117"/>
                  <a:pt x="415" y="122"/>
                  <a:pt x="409" y="128"/>
                </a:cubicBezTo>
                <a:cubicBezTo>
                  <a:pt x="405" y="131"/>
                  <a:pt x="401" y="133"/>
                  <a:pt x="398" y="135"/>
                </a:cubicBezTo>
                <a:cubicBezTo>
                  <a:pt x="392" y="139"/>
                  <a:pt x="387" y="144"/>
                  <a:pt x="382" y="149"/>
                </a:cubicBezTo>
                <a:cubicBezTo>
                  <a:pt x="368" y="163"/>
                  <a:pt x="351" y="171"/>
                  <a:pt x="331" y="162"/>
                </a:cubicBezTo>
                <a:cubicBezTo>
                  <a:pt x="331" y="162"/>
                  <a:pt x="330" y="162"/>
                  <a:pt x="328" y="161"/>
                </a:cubicBezTo>
                <a:cubicBezTo>
                  <a:pt x="329" y="164"/>
                  <a:pt x="329" y="167"/>
                  <a:pt x="330" y="169"/>
                </a:cubicBezTo>
                <a:cubicBezTo>
                  <a:pt x="337" y="189"/>
                  <a:pt x="339" y="210"/>
                  <a:pt x="339" y="231"/>
                </a:cubicBezTo>
                <a:cubicBezTo>
                  <a:pt x="339" y="244"/>
                  <a:pt x="341" y="258"/>
                  <a:pt x="341" y="271"/>
                </a:cubicBezTo>
                <a:cubicBezTo>
                  <a:pt x="342" y="280"/>
                  <a:pt x="340" y="290"/>
                  <a:pt x="338" y="300"/>
                </a:cubicBezTo>
                <a:cubicBezTo>
                  <a:pt x="336" y="307"/>
                  <a:pt x="334" y="314"/>
                  <a:pt x="330" y="321"/>
                </a:cubicBezTo>
                <a:cubicBezTo>
                  <a:pt x="323" y="332"/>
                  <a:pt x="322" y="344"/>
                  <a:pt x="321" y="357"/>
                </a:cubicBezTo>
                <a:cubicBezTo>
                  <a:pt x="321" y="365"/>
                  <a:pt x="321" y="373"/>
                  <a:pt x="321" y="381"/>
                </a:cubicBezTo>
                <a:cubicBezTo>
                  <a:pt x="323" y="407"/>
                  <a:pt x="316" y="430"/>
                  <a:pt x="305" y="453"/>
                </a:cubicBezTo>
                <a:cubicBezTo>
                  <a:pt x="296" y="473"/>
                  <a:pt x="291" y="493"/>
                  <a:pt x="290" y="515"/>
                </a:cubicBezTo>
                <a:cubicBezTo>
                  <a:pt x="289" y="528"/>
                  <a:pt x="288" y="541"/>
                  <a:pt x="287" y="554"/>
                </a:cubicBezTo>
                <a:cubicBezTo>
                  <a:pt x="286" y="560"/>
                  <a:pt x="285" y="565"/>
                  <a:pt x="282" y="569"/>
                </a:cubicBezTo>
                <a:cubicBezTo>
                  <a:pt x="278" y="577"/>
                  <a:pt x="275" y="584"/>
                  <a:pt x="276" y="593"/>
                </a:cubicBezTo>
                <a:cubicBezTo>
                  <a:pt x="276" y="598"/>
                  <a:pt x="276" y="603"/>
                  <a:pt x="276" y="608"/>
                </a:cubicBezTo>
                <a:cubicBezTo>
                  <a:pt x="275" y="620"/>
                  <a:pt x="278" y="632"/>
                  <a:pt x="283" y="643"/>
                </a:cubicBezTo>
                <a:cubicBezTo>
                  <a:pt x="286" y="650"/>
                  <a:pt x="287" y="657"/>
                  <a:pt x="287" y="664"/>
                </a:cubicBezTo>
                <a:cubicBezTo>
                  <a:pt x="287" y="673"/>
                  <a:pt x="288" y="682"/>
                  <a:pt x="290" y="691"/>
                </a:cubicBezTo>
                <a:cubicBezTo>
                  <a:pt x="292" y="698"/>
                  <a:pt x="292" y="706"/>
                  <a:pt x="292" y="713"/>
                </a:cubicBezTo>
                <a:cubicBezTo>
                  <a:pt x="293" y="719"/>
                  <a:pt x="293" y="725"/>
                  <a:pt x="295" y="730"/>
                </a:cubicBezTo>
                <a:cubicBezTo>
                  <a:pt x="296" y="735"/>
                  <a:pt x="294" y="738"/>
                  <a:pt x="290" y="740"/>
                </a:cubicBezTo>
                <a:cubicBezTo>
                  <a:pt x="281" y="744"/>
                  <a:pt x="272" y="745"/>
                  <a:pt x="263" y="744"/>
                </a:cubicBezTo>
                <a:cubicBezTo>
                  <a:pt x="257" y="744"/>
                  <a:pt x="252" y="743"/>
                  <a:pt x="246" y="742"/>
                </a:cubicBezTo>
                <a:cubicBezTo>
                  <a:pt x="240" y="741"/>
                  <a:pt x="239" y="739"/>
                  <a:pt x="239" y="733"/>
                </a:cubicBezTo>
                <a:cubicBezTo>
                  <a:pt x="238" y="724"/>
                  <a:pt x="238" y="715"/>
                  <a:pt x="237" y="706"/>
                </a:cubicBezTo>
                <a:cubicBezTo>
                  <a:pt x="237" y="700"/>
                  <a:pt x="235" y="694"/>
                  <a:pt x="233" y="689"/>
                </a:cubicBezTo>
                <a:cubicBezTo>
                  <a:pt x="227" y="678"/>
                  <a:pt x="225" y="666"/>
                  <a:pt x="230" y="654"/>
                </a:cubicBezTo>
                <a:cubicBezTo>
                  <a:pt x="237" y="635"/>
                  <a:pt x="237" y="614"/>
                  <a:pt x="240" y="595"/>
                </a:cubicBezTo>
                <a:cubicBezTo>
                  <a:pt x="242" y="583"/>
                  <a:pt x="236" y="573"/>
                  <a:pt x="229" y="564"/>
                </a:cubicBezTo>
                <a:cubicBezTo>
                  <a:pt x="228" y="564"/>
                  <a:pt x="227" y="563"/>
                  <a:pt x="226" y="563"/>
                </a:cubicBezTo>
                <a:cubicBezTo>
                  <a:pt x="224" y="562"/>
                  <a:pt x="223" y="562"/>
                  <a:pt x="222" y="562"/>
                </a:cubicBezTo>
                <a:cubicBezTo>
                  <a:pt x="211" y="558"/>
                  <a:pt x="212" y="558"/>
                  <a:pt x="211" y="548"/>
                </a:cubicBezTo>
                <a:cubicBezTo>
                  <a:pt x="209" y="536"/>
                  <a:pt x="210" y="524"/>
                  <a:pt x="215" y="513"/>
                </a:cubicBezTo>
                <a:cubicBezTo>
                  <a:pt x="218" y="502"/>
                  <a:pt x="217" y="491"/>
                  <a:pt x="215" y="481"/>
                </a:cubicBezTo>
                <a:cubicBezTo>
                  <a:pt x="215" y="476"/>
                  <a:pt x="214" y="472"/>
                  <a:pt x="213" y="468"/>
                </a:cubicBezTo>
                <a:cubicBezTo>
                  <a:pt x="212" y="466"/>
                  <a:pt x="210" y="463"/>
                  <a:pt x="209" y="463"/>
                </a:cubicBezTo>
                <a:cubicBezTo>
                  <a:pt x="207" y="462"/>
                  <a:pt x="205" y="464"/>
                  <a:pt x="203" y="465"/>
                </a:cubicBezTo>
                <a:cubicBezTo>
                  <a:pt x="203" y="465"/>
                  <a:pt x="202" y="466"/>
                  <a:pt x="202" y="467"/>
                </a:cubicBezTo>
                <a:cubicBezTo>
                  <a:pt x="197" y="473"/>
                  <a:pt x="189" y="473"/>
                  <a:pt x="184" y="466"/>
                </a:cubicBezTo>
                <a:cubicBezTo>
                  <a:pt x="182" y="464"/>
                  <a:pt x="181" y="460"/>
                  <a:pt x="180" y="456"/>
                </a:cubicBezTo>
                <a:cubicBezTo>
                  <a:pt x="178" y="451"/>
                  <a:pt x="177" y="446"/>
                  <a:pt x="175" y="440"/>
                </a:cubicBezTo>
                <a:cubicBezTo>
                  <a:pt x="175" y="439"/>
                  <a:pt x="173" y="438"/>
                  <a:pt x="171" y="436"/>
                </a:cubicBezTo>
                <a:cubicBezTo>
                  <a:pt x="171" y="437"/>
                  <a:pt x="171" y="437"/>
                  <a:pt x="170" y="437"/>
                </a:cubicBezTo>
                <a:close/>
                <a:moveTo>
                  <a:pt x="148" y="148"/>
                </a:moveTo>
                <a:cubicBezTo>
                  <a:pt x="151" y="149"/>
                  <a:pt x="153" y="151"/>
                  <a:pt x="155" y="150"/>
                </a:cubicBezTo>
                <a:cubicBezTo>
                  <a:pt x="158" y="149"/>
                  <a:pt x="159" y="150"/>
                  <a:pt x="160" y="152"/>
                </a:cubicBezTo>
                <a:cubicBezTo>
                  <a:pt x="165" y="158"/>
                  <a:pt x="168" y="165"/>
                  <a:pt x="169" y="173"/>
                </a:cubicBezTo>
                <a:cubicBezTo>
                  <a:pt x="171" y="183"/>
                  <a:pt x="173" y="193"/>
                  <a:pt x="175" y="204"/>
                </a:cubicBezTo>
                <a:cubicBezTo>
                  <a:pt x="177" y="213"/>
                  <a:pt x="180" y="215"/>
                  <a:pt x="189" y="215"/>
                </a:cubicBezTo>
                <a:cubicBezTo>
                  <a:pt x="194" y="215"/>
                  <a:pt x="199" y="214"/>
                  <a:pt x="204" y="214"/>
                </a:cubicBezTo>
                <a:cubicBezTo>
                  <a:pt x="216" y="213"/>
                  <a:pt x="227" y="214"/>
                  <a:pt x="237" y="220"/>
                </a:cubicBezTo>
                <a:cubicBezTo>
                  <a:pt x="240" y="221"/>
                  <a:pt x="244" y="219"/>
                  <a:pt x="243" y="216"/>
                </a:cubicBezTo>
                <a:cubicBezTo>
                  <a:pt x="243" y="211"/>
                  <a:pt x="242" y="206"/>
                  <a:pt x="242" y="201"/>
                </a:cubicBezTo>
                <a:cubicBezTo>
                  <a:pt x="241" y="196"/>
                  <a:pt x="242" y="192"/>
                  <a:pt x="245" y="188"/>
                </a:cubicBezTo>
                <a:cubicBezTo>
                  <a:pt x="248" y="185"/>
                  <a:pt x="251" y="182"/>
                  <a:pt x="254" y="179"/>
                </a:cubicBezTo>
                <a:cubicBezTo>
                  <a:pt x="257" y="176"/>
                  <a:pt x="258" y="173"/>
                  <a:pt x="258" y="169"/>
                </a:cubicBezTo>
                <a:cubicBezTo>
                  <a:pt x="258" y="165"/>
                  <a:pt x="258" y="162"/>
                  <a:pt x="258" y="159"/>
                </a:cubicBezTo>
                <a:cubicBezTo>
                  <a:pt x="258" y="155"/>
                  <a:pt x="261" y="153"/>
                  <a:pt x="264" y="153"/>
                </a:cubicBezTo>
                <a:cubicBezTo>
                  <a:pt x="270" y="153"/>
                  <a:pt x="275" y="153"/>
                  <a:pt x="281" y="153"/>
                </a:cubicBezTo>
                <a:cubicBezTo>
                  <a:pt x="278" y="156"/>
                  <a:pt x="275" y="158"/>
                  <a:pt x="273" y="161"/>
                </a:cubicBezTo>
                <a:cubicBezTo>
                  <a:pt x="270" y="164"/>
                  <a:pt x="271" y="168"/>
                  <a:pt x="275" y="169"/>
                </a:cubicBezTo>
                <a:cubicBezTo>
                  <a:pt x="277" y="170"/>
                  <a:pt x="285" y="166"/>
                  <a:pt x="285" y="164"/>
                </a:cubicBezTo>
                <a:cubicBezTo>
                  <a:pt x="285" y="156"/>
                  <a:pt x="290" y="150"/>
                  <a:pt x="295" y="145"/>
                </a:cubicBezTo>
                <a:cubicBezTo>
                  <a:pt x="297" y="143"/>
                  <a:pt x="297" y="140"/>
                  <a:pt x="298" y="138"/>
                </a:cubicBezTo>
                <a:cubicBezTo>
                  <a:pt x="300" y="136"/>
                  <a:pt x="304" y="132"/>
                  <a:pt x="303" y="131"/>
                </a:cubicBezTo>
                <a:cubicBezTo>
                  <a:pt x="302" y="128"/>
                  <a:pt x="299" y="126"/>
                  <a:pt x="296" y="124"/>
                </a:cubicBezTo>
                <a:cubicBezTo>
                  <a:pt x="294" y="123"/>
                  <a:pt x="291" y="122"/>
                  <a:pt x="289" y="121"/>
                </a:cubicBezTo>
                <a:cubicBezTo>
                  <a:pt x="288" y="120"/>
                  <a:pt x="287" y="117"/>
                  <a:pt x="287" y="116"/>
                </a:cubicBezTo>
                <a:cubicBezTo>
                  <a:pt x="290" y="111"/>
                  <a:pt x="289" y="107"/>
                  <a:pt x="288" y="103"/>
                </a:cubicBezTo>
                <a:cubicBezTo>
                  <a:pt x="288" y="100"/>
                  <a:pt x="289" y="97"/>
                  <a:pt x="289" y="94"/>
                </a:cubicBezTo>
                <a:cubicBezTo>
                  <a:pt x="291" y="89"/>
                  <a:pt x="291" y="85"/>
                  <a:pt x="288" y="81"/>
                </a:cubicBezTo>
                <a:cubicBezTo>
                  <a:pt x="282" y="72"/>
                  <a:pt x="277" y="63"/>
                  <a:pt x="271" y="54"/>
                </a:cubicBezTo>
                <a:cubicBezTo>
                  <a:pt x="265" y="46"/>
                  <a:pt x="258" y="37"/>
                  <a:pt x="250" y="29"/>
                </a:cubicBezTo>
                <a:cubicBezTo>
                  <a:pt x="246" y="25"/>
                  <a:pt x="244" y="25"/>
                  <a:pt x="239" y="29"/>
                </a:cubicBezTo>
                <a:cubicBezTo>
                  <a:pt x="236" y="32"/>
                  <a:pt x="231" y="34"/>
                  <a:pt x="228" y="31"/>
                </a:cubicBezTo>
                <a:cubicBezTo>
                  <a:pt x="220" y="25"/>
                  <a:pt x="213" y="26"/>
                  <a:pt x="205" y="31"/>
                </a:cubicBezTo>
                <a:cubicBezTo>
                  <a:pt x="202" y="33"/>
                  <a:pt x="199" y="33"/>
                  <a:pt x="196" y="32"/>
                </a:cubicBezTo>
                <a:cubicBezTo>
                  <a:pt x="194" y="30"/>
                  <a:pt x="192" y="29"/>
                  <a:pt x="189" y="28"/>
                </a:cubicBezTo>
                <a:cubicBezTo>
                  <a:pt x="186" y="26"/>
                  <a:pt x="184" y="27"/>
                  <a:pt x="183" y="31"/>
                </a:cubicBezTo>
                <a:cubicBezTo>
                  <a:pt x="181" y="35"/>
                  <a:pt x="180" y="38"/>
                  <a:pt x="177" y="42"/>
                </a:cubicBezTo>
                <a:cubicBezTo>
                  <a:pt x="173" y="49"/>
                  <a:pt x="167" y="53"/>
                  <a:pt x="158" y="52"/>
                </a:cubicBezTo>
                <a:cubicBezTo>
                  <a:pt x="156" y="52"/>
                  <a:pt x="153" y="51"/>
                  <a:pt x="151" y="51"/>
                </a:cubicBezTo>
                <a:cubicBezTo>
                  <a:pt x="151" y="51"/>
                  <a:pt x="151" y="51"/>
                  <a:pt x="151" y="52"/>
                </a:cubicBezTo>
                <a:cubicBezTo>
                  <a:pt x="149" y="54"/>
                  <a:pt x="146" y="56"/>
                  <a:pt x="143" y="58"/>
                </a:cubicBezTo>
                <a:cubicBezTo>
                  <a:pt x="143" y="59"/>
                  <a:pt x="144" y="60"/>
                  <a:pt x="144" y="61"/>
                </a:cubicBezTo>
                <a:cubicBezTo>
                  <a:pt x="139" y="63"/>
                  <a:pt x="140" y="67"/>
                  <a:pt x="141" y="71"/>
                </a:cubicBezTo>
                <a:cubicBezTo>
                  <a:pt x="141" y="73"/>
                  <a:pt x="142" y="76"/>
                  <a:pt x="142" y="79"/>
                </a:cubicBezTo>
                <a:cubicBezTo>
                  <a:pt x="140" y="89"/>
                  <a:pt x="139" y="100"/>
                  <a:pt x="142" y="110"/>
                </a:cubicBezTo>
                <a:cubicBezTo>
                  <a:pt x="143" y="114"/>
                  <a:pt x="141" y="116"/>
                  <a:pt x="137" y="116"/>
                </a:cubicBezTo>
                <a:cubicBezTo>
                  <a:pt x="135" y="116"/>
                  <a:pt x="133" y="116"/>
                  <a:pt x="131" y="117"/>
                </a:cubicBezTo>
                <a:cubicBezTo>
                  <a:pt x="128" y="118"/>
                  <a:pt x="122" y="119"/>
                  <a:pt x="123" y="123"/>
                </a:cubicBezTo>
                <a:cubicBezTo>
                  <a:pt x="123" y="127"/>
                  <a:pt x="126" y="130"/>
                  <a:pt x="129" y="132"/>
                </a:cubicBezTo>
                <a:cubicBezTo>
                  <a:pt x="132" y="135"/>
                  <a:pt x="134" y="138"/>
                  <a:pt x="134" y="142"/>
                </a:cubicBezTo>
                <a:cubicBezTo>
                  <a:pt x="134" y="144"/>
                  <a:pt x="134" y="147"/>
                  <a:pt x="133" y="150"/>
                </a:cubicBezTo>
                <a:cubicBezTo>
                  <a:pt x="132" y="163"/>
                  <a:pt x="128" y="176"/>
                  <a:pt x="129" y="189"/>
                </a:cubicBezTo>
                <a:cubicBezTo>
                  <a:pt x="130" y="213"/>
                  <a:pt x="137" y="235"/>
                  <a:pt x="150" y="254"/>
                </a:cubicBezTo>
                <a:cubicBezTo>
                  <a:pt x="150" y="255"/>
                  <a:pt x="151" y="255"/>
                  <a:pt x="153" y="257"/>
                </a:cubicBezTo>
                <a:cubicBezTo>
                  <a:pt x="153" y="253"/>
                  <a:pt x="153" y="250"/>
                  <a:pt x="153" y="248"/>
                </a:cubicBezTo>
                <a:cubicBezTo>
                  <a:pt x="150" y="239"/>
                  <a:pt x="152" y="232"/>
                  <a:pt x="156" y="225"/>
                </a:cubicBezTo>
                <a:cubicBezTo>
                  <a:pt x="157" y="222"/>
                  <a:pt x="158" y="218"/>
                  <a:pt x="160" y="215"/>
                </a:cubicBezTo>
                <a:cubicBezTo>
                  <a:pt x="164" y="208"/>
                  <a:pt x="165" y="201"/>
                  <a:pt x="164" y="193"/>
                </a:cubicBezTo>
                <a:cubicBezTo>
                  <a:pt x="162" y="179"/>
                  <a:pt x="161" y="165"/>
                  <a:pt x="150" y="154"/>
                </a:cubicBezTo>
                <a:cubicBezTo>
                  <a:pt x="148" y="153"/>
                  <a:pt x="149" y="150"/>
                  <a:pt x="148" y="148"/>
                </a:cubicBezTo>
                <a:close/>
                <a:moveTo>
                  <a:pt x="76" y="220"/>
                </a:moveTo>
                <a:cubicBezTo>
                  <a:pt x="76" y="221"/>
                  <a:pt x="77" y="221"/>
                  <a:pt x="77" y="221"/>
                </a:cubicBezTo>
                <a:cubicBezTo>
                  <a:pt x="77" y="223"/>
                  <a:pt x="77" y="225"/>
                  <a:pt x="77" y="227"/>
                </a:cubicBezTo>
                <a:cubicBezTo>
                  <a:pt x="76" y="239"/>
                  <a:pt x="75" y="252"/>
                  <a:pt x="74" y="264"/>
                </a:cubicBezTo>
                <a:cubicBezTo>
                  <a:pt x="73" y="277"/>
                  <a:pt x="77" y="289"/>
                  <a:pt x="79" y="301"/>
                </a:cubicBezTo>
                <a:cubicBezTo>
                  <a:pt x="81" y="307"/>
                  <a:pt x="82" y="313"/>
                  <a:pt x="84" y="319"/>
                </a:cubicBezTo>
                <a:cubicBezTo>
                  <a:pt x="86" y="323"/>
                  <a:pt x="90" y="326"/>
                  <a:pt x="93" y="329"/>
                </a:cubicBezTo>
                <a:cubicBezTo>
                  <a:pt x="97" y="333"/>
                  <a:pt x="101" y="335"/>
                  <a:pt x="103" y="339"/>
                </a:cubicBezTo>
                <a:cubicBezTo>
                  <a:pt x="107" y="348"/>
                  <a:pt x="110" y="357"/>
                  <a:pt x="112" y="366"/>
                </a:cubicBezTo>
                <a:cubicBezTo>
                  <a:pt x="116" y="377"/>
                  <a:pt x="119" y="388"/>
                  <a:pt x="128" y="397"/>
                </a:cubicBezTo>
                <a:cubicBezTo>
                  <a:pt x="137" y="405"/>
                  <a:pt x="145" y="413"/>
                  <a:pt x="157" y="415"/>
                </a:cubicBezTo>
                <a:cubicBezTo>
                  <a:pt x="164" y="416"/>
                  <a:pt x="167" y="413"/>
                  <a:pt x="170" y="407"/>
                </a:cubicBezTo>
                <a:cubicBezTo>
                  <a:pt x="173" y="399"/>
                  <a:pt x="172" y="392"/>
                  <a:pt x="172" y="384"/>
                </a:cubicBezTo>
                <a:cubicBezTo>
                  <a:pt x="171" y="377"/>
                  <a:pt x="172" y="371"/>
                  <a:pt x="172" y="365"/>
                </a:cubicBezTo>
                <a:cubicBezTo>
                  <a:pt x="173" y="362"/>
                  <a:pt x="175" y="358"/>
                  <a:pt x="171" y="356"/>
                </a:cubicBezTo>
                <a:cubicBezTo>
                  <a:pt x="170" y="355"/>
                  <a:pt x="169" y="353"/>
                  <a:pt x="170" y="351"/>
                </a:cubicBezTo>
                <a:cubicBezTo>
                  <a:pt x="170" y="348"/>
                  <a:pt x="170" y="344"/>
                  <a:pt x="171" y="341"/>
                </a:cubicBezTo>
                <a:cubicBezTo>
                  <a:pt x="175" y="329"/>
                  <a:pt x="171" y="311"/>
                  <a:pt x="161" y="303"/>
                </a:cubicBezTo>
                <a:cubicBezTo>
                  <a:pt x="151" y="296"/>
                  <a:pt x="145" y="286"/>
                  <a:pt x="142" y="274"/>
                </a:cubicBezTo>
                <a:cubicBezTo>
                  <a:pt x="138" y="257"/>
                  <a:pt x="133" y="241"/>
                  <a:pt x="125" y="226"/>
                </a:cubicBezTo>
                <a:cubicBezTo>
                  <a:pt x="122" y="218"/>
                  <a:pt x="120" y="209"/>
                  <a:pt x="121" y="200"/>
                </a:cubicBezTo>
                <a:cubicBezTo>
                  <a:pt x="121" y="188"/>
                  <a:pt x="122" y="176"/>
                  <a:pt x="122" y="165"/>
                </a:cubicBezTo>
                <a:cubicBezTo>
                  <a:pt x="122" y="160"/>
                  <a:pt x="120" y="154"/>
                  <a:pt x="118" y="150"/>
                </a:cubicBezTo>
                <a:cubicBezTo>
                  <a:pt x="117" y="148"/>
                  <a:pt x="114" y="146"/>
                  <a:pt x="112" y="146"/>
                </a:cubicBezTo>
                <a:cubicBezTo>
                  <a:pt x="104" y="147"/>
                  <a:pt x="97" y="149"/>
                  <a:pt x="89" y="150"/>
                </a:cubicBezTo>
                <a:cubicBezTo>
                  <a:pt x="77" y="152"/>
                  <a:pt x="67" y="151"/>
                  <a:pt x="57" y="144"/>
                </a:cubicBezTo>
                <a:cubicBezTo>
                  <a:pt x="57" y="143"/>
                  <a:pt x="56" y="143"/>
                  <a:pt x="55" y="143"/>
                </a:cubicBezTo>
                <a:cubicBezTo>
                  <a:pt x="56" y="146"/>
                  <a:pt x="56" y="148"/>
                  <a:pt x="56" y="151"/>
                </a:cubicBezTo>
                <a:cubicBezTo>
                  <a:pt x="56" y="165"/>
                  <a:pt x="52" y="179"/>
                  <a:pt x="48" y="192"/>
                </a:cubicBezTo>
                <a:cubicBezTo>
                  <a:pt x="46" y="196"/>
                  <a:pt x="47" y="201"/>
                  <a:pt x="47" y="205"/>
                </a:cubicBezTo>
                <a:cubicBezTo>
                  <a:pt x="48" y="209"/>
                  <a:pt x="50" y="212"/>
                  <a:pt x="51" y="216"/>
                </a:cubicBezTo>
                <a:cubicBezTo>
                  <a:pt x="53" y="223"/>
                  <a:pt x="55" y="230"/>
                  <a:pt x="57" y="237"/>
                </a:cubicBezTo>
                <a:cubicBezTo>
                  <a:pt x="58" y="239"/>
                  <a:pt x="59" y="242"/>
                  <a:pt x="59" y="245"/>
                </a:cubicBezTo>
                <a:cubicBezTo>
                  <a:pt x="60" y="245"/>
                  <a:pt x="60" y="245"/>
                  <a:pt x="61" y="245"/>
                </a:cubicBezTo>
                <a:cubicBezTo>
                  <a:pt x="66" y="237"/>
                  <a:pt x="71" y="229"/>
                  <a:pt x="76" y="220"/>
                </a:cubicBezTo>
                <a:close/>
                <a:moveTo>
                  <a:pt x="236" y="420"/>
                </a:moveTo>
                <a:cubicBezTo>
                  <a:pt x="240" y="417"/>
                  <a:pt x="244" y="414"/>
                  <a:pt x="248" y="411"/>
                </a:cubicBezTo>
                <a:cubicBezTo>
                  <a:pt x="250" y="410"/>
                  <a:pt x="252" y="409"/>
                  <a:pt x="253" y="410"/>
                </a:cubicBezTo>
                <a:cubicBezTo>
                  <a:pt x="260" y="414"/>
                  <a:pt x="264" y="411"/>
                  <a:pt x="268" y="406"/>
                </a:cubicBezTo>
                <a:cubicBezTo>
                  <a:pt x="276" y="396"/>
                  <a:pt x="285" y="386"/>
                  <a:pt x="292" y="376"/>
                </a:cubicBezTo>
                <a:cubicBezTo>
                  <a:pt x="297" y="369"/>
                  <a:pt x="299" y="361"/>
                  <a:pt x="296" y="352"/>
                </a:cubicBezTo>
                <a:cubicBezTo>
                  <a:pt x="295" y="346"/>
                  <a:pt x="296" y="342"/>
                  <a:pt x="301" y="337"/>
                </a:cubicBezTo>
                <a:cubicBezTo>
                  <a:pt x="324" y="315"/>
                  <a:pt x="335" y="288"/>
                  <a:pt x="330" y="256"/>
                </a:cubicBezTo>
                <a:cubicBezTo>
                  <a:pt x="329" y="250"/>
                  <a:pt x="330" y="245"/>
                  <a:pt x="330" y="239"/>
                </a:cubicBezTo>
                <a:cubicBezTo>
                  <a:pt x="330" y="230"/>
                  <a:pt x="332" y="221"/>
                  <a:pt x="331" y="212"/>
                </a:cubicBezTo>
                <a:cubicBezTo>
                  <a:pt x="330" y="198"/>
                  <a:pt x="327" y="184"/>
                  <a:pt x="321" y="170"/>
                </a:cubicBezTo>
                <a:cubicBezTo>
                  <a:pt x="320" y="169"/>
                  <a:pt x="319" y="167"/>
                  <a:pt x="318" y="166"/>
                </a:cubicBezTo>
                <a:cubicBezTo>
                  <a:pt x="313" y="165"/>
                  <a:pt x="308" y="164"/>
                  <a:pt x="303" y="164"/>
                </a:cubicBezTo>
                <a:cubicBezTo>
                  <a:pt x="300" y="164"/>
                  <a:pt x="297" y="166"/>
                  <a:pt x="296" y="170"/>
                </a:cubicBezTo>
                <a:cubicBezTo>
                  <a:pt x="295" y="176"/>
                  <a:pt x="295" y="182"/>
                  <a:pt x="294" y="188"/>
                </a:cubicBezTo>
                <a:cubicBezTo>
                  <a:pt x="292" y="201"/>
                  <a:pt x="292" y="215"/>
                  <a:pt x="286" y="227"/>
                </a:cubicBezTo>
                <a:cubicBezTo>
                  <a:pt x="282" y="235"/>
                  <a:pt x="279" y="242"/>
                  <a:pt x="276" y="249"/>
                </a:cubicBezTo>
                <a:cubicBezTo>
                  <a:pt x="271" y="259"/>
                  <a:pt x="264" y="267"/>
                  <a:pt x="263" y="278"/>
                </a:cubicBezTo>
                <a:cubicBezTo>
                  <a:pt x="261" y="288"/>
                  <a:pt x="255" y="296"/>
                  <a:pt x="247" y="303"/>
                </a:cubicBezTo>
                <a:cubicBezTo>
                  <a:pt x="241" y="308"/>
                  <a:pt x="234" y="313"/>
                  <a:pt x="227" y="318"/>
                </a:cubicBezTo>
                <a:cubicBezTo>
                  <a:pt x="226" y="319"/>
                  <a:pt x="225" y="321"/>
                  <a:pt x="224" y="322"/>
                </a:cubicBezTo>
                <a:cubicBezTo>
                  <a:pt x="221" y="337"/>
                  <a:pt x="218" y="352"/>
                  <a:pt x="220" y="367"/>
                </a:cubicBezTo>
                <a:cubicBezTo>
                  <a:pt x="221" y="370"/>
                  <a:pt x="222" y="374"/>
                  <a:pt x="224" y="376"/>
                </a:cubicBezTo>
                <a:cubicBezTo>
                  <a:pt x="229" y="382"/>
                  <a:pt x="232" y="387"/>
                  <a:pt x="233" y="394"/>
                </a:cubicBezTo>
                <a:cubicBezTo>
                  <a:pt x="235" y="402"/>
                  <a:pt x="235" y="411"/>
                  <a:pt x="236" y="420"/>
                </a:cubicBezTo>
                <a:close/>
                <a:moveTo>
                  <a:pt x="98" y="385"/>
                </a:moveTo>
                <a:cubicBezTo>
                  <a:pt x="97" y="387"/>
                  <a:pt x="96" y="387"/>
                  <a:pt x="96" y="388"/>
                </a:cubicBezTo>
                <a:cubicBezTo>
                  <a:pt x="96" y="389"/>
                  <a:pt x="96" y="390"/>
                  <a:pt x="96" y="391"/>
                </a:cubicBezTo>
                <a:cubicBezTo>
                  <a:pt x="95" y="403"/>
                  <a:pt x="98" y="415"/>
                  <a:pt x="103" y="426"/>
                </a:cubicBezTo>
                <a:cubicBezTo>
                  <a:pt x="110" y="443"/>
                  <a:pt x="113" y="461"/>
                  <a:pt x="113" y="480"/>
                </a:cubicBezTo>
                <a:cubicBezTo>
                  <a:pt x="114" y="491"/>
                  <a:pt x="115" y="501"/>
                  <a:pt x="116" y="511"/>
                </a:cubicBezTo>
                <a:cubicBezTo>
                  <a:pt x="117" y="517"/>
                  <a:pt x="119" y="523"/>
                  <a:pt x="123" y="527"/>
                </a:cubicBezTo>
                <a:cubicBezTo>
                  <a:pt x="127" y="532"/>
                  <a:pt x="131" y="537"/>
                  <a:pt x="135" y="543"/>
                </a:cubicBezTo>
                <a:cubicBezTo>
                  <a:pt x="137" y="546"/>
                  <a:pt x="137" y="549"/>
                  <a:pt x="138" y="553"/>
                </a:cubicBezTo>
                <a:cubicBezTo>
                  <a:pt x="138" y="561"/>
                  <a:pt x="134" y="567"/>
                  <a:pt x="130" y="574"/>
                </a:cubicBezTo>
                <a:cubicBezTo>
                  <a:pt x="126" y="580"/>
                  <a:pt x="124" y="586"/>
                  <a:pt x="124" y="593"/>
                </a:cubicBezTo>
                <a:cubicBezTo>
                  <a:pt x="123" y="607"/>
                  <a:pt x="120" y="620"/>
                  <a:pt x="114" y="633"/>
                </a:cubicBezTo>
                <a:cubicBezTo>
                  <a:pt x="112" y="636"/>
                  <a:pt x="110" y="640"/>
                  <a:pt x="110" y="644"/>
                </a:cubicBezTo>
                <a:cubicBezTo>
                  <a:pt x="108" y="656"/>
                  <a:pt x="106" y="668"/>
                  <a:pt x="104" y="680"/>
                </a:cubicBezTo>
                <a:cubicBezTo>
                  <a:pt x="104" y="683"/>
                  <a:pt x="105" y="684"/>
                  <a:pt x="108" y="684"/>
                </a:cubicBezTo>
                <a:cubicBezTo>
                  <a:pt x="110" y="684"/>
                  <a:pt x="112" y="683"/>
                  <a:pt x="114" y="682"/>
                </a:cubicBezTo>
                <a:cubicBezTo>
                  <a:pt x="122" y="677"/>
                  <a:pt x="122" y="677"/>
                  <a:pt x="127" y="684"/>
                </a:cubicBezTo>
                <a:cubicBezTo>
                  <a:pt x="129" y="688"/>
                  <a:pt x="133" y="687"/>
                  <a:pt x="136" y="687"/>
                </a:cubicBezTo>
                <a:cubicBezTo>
                  <a:pt x="137" y="686"/>
                  <a:pt x="138" y="684"/>
                  <a:pt x="138" y="682"/>
                </a:cubicBezTo>
                <a:cubicBezTo>
                  <a:pt x="140" y="672"/>
                  <a:pt x="143" y="663"/>
                  <a:pt x="147" y="654"/>
                </a:cubicBezTo>
                <a:cubicBezTo>
                  <a:pt x="151" y="647"/>
                  <a:pt x="152" y="640"/>
                  <a:pt x="151" y="633"/>
                </a:cubicBezTo>
                <a:cubicBezTo>
                  <a:pt x="149" y="623"/>
                  <a:pt x="147" y="613"/>
                  <a:pt x="144" y="603"/>
                </a:cubicBezTo>
                <a:cubicBezTo>
                  <a:pt x="141" y="593"/>
                  <a:pt x="138" y="583"/>
                  <a:pt x="139" y="572"/>
                </a:cubicBezTo>
                <a:cubicBezTo>
                  <a:pt x="139" y="570"/>
                  <a:pt x="140" y="566"/>
                  <a:pt x="141" y="565"/>
                </a:cubicBezTo>
                <a:cubicBezTo>
                  <a:pt x="145" y="563"/>
                  <a:pt x="145" y="560"/>
                  <a:pt x="147" y="557"/>
                </a:cubicBezTo>
                <a:cubicBezTo>
                  <a:pt x="150" y="551"/>
                  <a:pt x="153" y="544"/>
                  <a:pt x="156" y="538"/>
                </a:cubicBezTo>
                <a:cubicBezTo>
                  <a:pt x="164" y="525"/>
                  <a:pt x="168" y="511"/>
                  <a:pt x="168" y="496"/>
                </a:cubicBezTo>
                <a:cubicBezTo>
                  <a:pt x="169" y="486"/>
                  <a:pt x="169" y="477"/>
                  <a:pt x="164" y="469"/>
                </a:cubicBezTo>
                <a:cubicBezTo>
                  <a:pt x="160" y="464"/>
                  <a:pt x="156" y="458"/>
                  <a:pt x="151" y="453"/>
                </a:cubicBezTo>
                <a:cubicBezTo>
                  <a:pt x="147" y="456"/>
                  <a:pt x="145" y="454"/>
                  <a:pt x="144" y="450"/>
                </a:cubicBezTo>
                <a:cubicBezTo>
                  <a:pt x="143" y="444"/>
                  <a:pt x="143" y="438"/>
                  <a:pt x="142" y="431"/>
                </a:cubicBezTo>
                <a:cubicBezTo>
                  <a:pt x="132" y="428"/>
                  <a:pt x="127" y="419"/>
                  <a:pt x="121" y="409"/>
                </a:cubicBezTo>
                <a:cubicBezTo>
                  <a:pt x="120" y="411"/>
                  <a:pt x="120" y="412"/>
                  <a:pt x="120" y="414"/>
                </a:cubicBezTo>
                <a:cubicBezTo>
                  <a:pt x="111" y="409"/>
                  <a:pt x="106" y="401"/>
                  <a:pt x="102" y="392"/>
                </a:cubicBezTo>
                <a:cubicBezTo>
                  <a:pt x="101" y="390"/>
                  <a:pt x="100" y="388"/>
                  <a:pt x="98" y="385"/>
                </a:cubicBezTo>
                <a:close/>
                <a:moveTo>
                  <a:pt x="310" y="377"/>
                </a:moveTo>
                <a:cubicBezTo>
                  <a:pt x="308" y="382"/>
                  <a:pt x="306" y="386"/>
                  <a:pt x="303" y="389"/>
                </a:cubicBezTo>
                <a:cubicBezTo>
                  <a:pt x="298" y="399"/>
                  <a:pt x="291" y="407"/>
                  <a:pt x="281" y="412"/>
                </a:cubicBezTo>
                <a:cubicBezTo>
                  <a:pt x="270" y="417"/>
                  <a:pt x="263" y="426"/>
                  <a:pt x="258" y="436"/>
                </a:cubicBezTo>
                <a:cubicBezTo>
                  <a:pt x="254" y="442"/>
                  <a:pt x="251" y="447"/>
                  <a:pt x="246" y="452"/>
                </a:cubicBezTo>
                <a:cubicBezTo>
                  <a:pt x="243" y="455"/>
                  <a:pt x="242" y="459"/>
                  <a:pt x="242" y="463"/>
                </a:cubicBezTo>
                <a:cubicBezTo>
                  <a:pt x="242" y="475"/>
                  <a:pt x="242" y="486"/>
                  <a:pt x="242" y="497"/>
                </a:cubicBezTo>
                <a:cubicBezTo>
                  <a:pt x="241" y="504"/>
                  <a:pt x="241" y="512"/>
                  <a:pt x="234" y="517"/>
                </a:cubicBezTo>
                <a:cubicBezTo>
                  <a:pt x="233" y="518"/>
                  <a:pt x="232" y="520"/>
                  <a:pt x="231" y="522"/>
                </a:cubicBezTo>
                <a:cubicBezTo>
                  <a:pt x="228" y="533"/>
                  <a:pt x="230" y="544"/>
                  <a:pt x="234" y="554"/>
                </a:cubicBezTo>
                <a:cubicBezTo>
                  <a:pt x="235" y="557"/>
                  <a:pt x="237" y="558"/>
                  <a:pt x="240" y="556"/>
                </a:cubicBezTo>
                <a:cubicBezTo>
                  <a:pt x="242" y="554"/>
                  <a:pt x="245" y="552"/>
                  <a:pt x="247" y="549"/>
                </a:cubicBezTo>
                <a:cubicBezTo>
                  <a:pt x="255" y="538"/>
                  <a:pt x="256" y="538"/>
                  <a:pt x="267" y="545"/>
                </a:cubicBezTo>
                <a:cubicBezTo>
                  <a:pt x="274" y="550"/>
                  <a:pt x="278" y="549"/>
                  <a:pt x="279" y="541"/>
                </a:cubicBezTo>
                <a:cubicBezTo>
                  <a:pt x="280" y="534"/>
                  <a:pt x="280" y="526"/>
                  <a:pt x="280" y="519"/>
                </a:cubicBezTo>
                <a:cubicBezTo>
                  <a:pt x="280" y="507"/>
                  <a:pt x="280" y="494"/>
                  <a:pt x="285" y="483"/>
                </a:cubicBezTo>
                <a:cubicBezTo>
                  <a:pt x="287" y="475"/>
                  <a:pt x="292" y="469"/>
                  <a:pt x="295" y="462"/>
                </a:cubicBezTo>
                <a:cubicBezTo>
                  <a:pt x="302" y="443"/>
                  <a:pt x="308" y="423"/>
                  <a:pt x="311" y="403"/>
                </a:cubicBezTo>
                <a:cubicBezTo>
                  <a:pt x="312" y="395"/>
                  <a:pt x="313" y="386"/>
                  <a:pt x="310" y="377"/>
                </a:cubicBezTo>
                <a:close/>
                <a:moveTo>
                  <a:pt x="134" y="79"/>
                </a:moveTo>
                <a:cubicBezTo>
                  <a:pt x="120" y="87"/>
                  <a:pt x="111" y="86"/>
                  <a:pt x="102" y="76"/>
                </a:cubicBezTo>
                <a:cubicBezTo>
                  <a:pt x="88" y="62"/>
                  <a:pt x="71" y="55"/>
                  <a:pt x="51" y="58"/>
                </a:cubicBezTo>
                <a:cubicBezTo>
                  <a:pt x="39" y="59"/>
                  <a:pt x="28" y="62"/>
                  <a:pt x="20" y="70"/>
                </a:cubicBezTo>
                <a:cubicBezTo>
                  <a:pt x="11" y="79"/>
                  <a:pt x="10" y="87"/>
                  <a:pt x="18" y="97"/>
                </a:cubicBezTo>
                <a:cubicBezTo>
                  <a:pt x="19" y="98"/>
                  <a:pt x="20" y="100"/>
                  <a:pt x="21" y="102"/>
                </a:cubicBezTo>
                <a:cubicBezTo>
                  <a:pt x="24" y="107"/>
                  <a:pt x="28" y="111"/>
                  <a:pt x="34" y="113"/>
                </a:cubicBezTo>
                <a:cubicBezTo>
                  <a:pt x="40" y="116"/>
                  <a:pt x="45" y="119"/>
                  <a:pt x="51" y="123"/>
                </a:cubicBezTo>
                <a:cubicBezTo>
                  <a:pt x="58" y="127"/>
                  <a:pt x="64" y="132"/>
                  <a:pt x="71" y="136"/>
                </a:cubicBezTo>
                <a:cubicBezTo>
                  <a:pt x="79" y="140"/>
                  <a:pt x="87" y="141"/>
                  <a:pt x="96" y="137"/>
                </a:cubicBezTo>
                <a:cubicBezTo>
                  <a:pt x="103" y="133"/>
                  <a:pt x="111" y="131"/>
                  <a:pt x="118" y="128"/>
                </a:cubicBezTo>
                <a:cubicBezTo>
                  <a:pt x="114" y="126"/>
                  <a:pt x="114" y="125"/>
                  <a:pt x="118" y="121"/>
                </a:cubicBezTo>
                <a:cubicBezTo>
                  <a:pt x="120" y="119"/>
                  <a:pt x="122" y="117"/>
                  <a:pt x="125" y="115"/>
                </a:cubicBezTo>
                <a:cubicBezTo>
                  <a:pt x="124" y="114"/>
                  <a:pt x="123" y="113"/>
                  <a:pt x="122" y="111"/>
                </a:cubicBezTo>
                <a:cubicBezTo>
                  <a:pt x="124" y="110"/>
                  <a:pt x="126" y="109"/>
                  <a:pt x="127" y="108"/>
                </a:cubicBezTo>
                <a:cubicBezTo>
                  <a:pt x="129" y="107"/>
                  <a:pt x="131" y="106"/>
                  <a:pt x="131" y="105"/>
                </a:cubicBezTo>
                <a:cubicBezTo>
                  <a:pt x="135" y="97"/>
                  <a:pt x="135" y="88"/>
                  <a:pt x="134" y="79"/>
                </a:cubicBezTo>
                <a:close/>
                <a:moveTo>
                  <a:pt x="297" y="99"/>
                </a:moveTo>
                <a:cubicBezTo>
                  <a:pt x="302" y="104"/>
                  <a:pt x="300" y="108"/>
                  <a:pt x="298" y="113"/>
                </a:cubicBezTo>
                <a:cubicBezTo>
                  <a:pt x="296" y="117"/>
                  <a:pt x="298" y="118"/>
                  <a:pt x="301" y="118"/>
                </a:cubicBezTo>
                <a:cubicBezTo>
                  <a:pt x="307" y="119"/>
                  <a:pt x="312" y="119"/>
                  <a:pt x="318" y="121"/>
                </a:cubicBezTo>
                <a:cubicBezTo>
                  <a:pt x="324" y="122"/>
                  <a:pt x="330" y="125"/>
                  <a:pt x="336" y="126"/>
                </a:cubicBezTo>
                <a:cubicBezTo>
                  <a:pt x="338" y="127"/>
                  <a:pt x="340" y="127"/>
                  <a:pt x="342" y="127"/>
                </a:cubicBezTo>
                <a:cubicBezTo>
                  <a:pt x="343" y="127"/>
                  <a:pt x="343" y="126"/>
                  <a:pt x="343" y="126"/>
                </a:cubicBezTo>
                <a:cubicBezTo>
                  <a:pt x="342" y="124"/>
                  <a:pt x="341" y="121"/>
                  <a:pt x="339" y="119"/>
                </a:cubicBezTo>
                <a:cubicBezTo>
                  <a:pt x="338" y="118"/>
                  <a:pt x="336" y="117"/>
                  <a:pt x="334" y="115"/>
                </a:cubicBezTo>
                <a:cubicBezTo>
                  <a:pt x="333" y="114"/>
                  <a:pt x="333" y="112"/>
                  <a:pt x="333" y="111"/>
                </a:cubicBezTo>
                <a:cubicBezTo>
                  <a:pt x="334" y="110"/>
                  <a:pt x="336" y="109"/>
                  <a:pt x="337" y="109"/>
                </a:cubicBezTo>
                <a:cubicBezTo>
                  <a:pt x="340" y="110"/>
                  <a:pt x="343" y="111"/>
                  <a:pt x="345" y="111"/>
                </a:cubicBezTo>
                <a:cubicBezTo>
                  <a:pt x="351" y="112"/>
                  <a:pt x="357" y="113"/>
                  <a:pt x="363" y="114"/>
                </a:cubicBezTo>
                <a:cubicBezTo>
                  <a:pt x="363" y="114"/>
                  <a:pt x="363" y="113"/>
                  <a:pt x="363" y="113"/>
                </a:cubicBezTo>
                <a:cubicBezTo>
                  <a:pt x="363" y="113"/>
                  <a:pt x="363" y="112"/>
                  <a:pt x="362" y="112"/>
                </a:cubicBezTo>
                <a:cubicBezTo>
                  <a:pt x="362" y="111"/>
                  <a:pt x="361" y="110"/>
                  <a:pt x="361" y="109"/>
                </a:cubicBezTo>
                <a:cubicBezTo>
                  <a:pt x="362" y="109"/>
                  <a:pt x="363" y="108"/>
                  <a:pt x="364" y="108"/>
                </a:cubicBezTo>
                <a:cubicBezTo>
                  <a:pt x="365" y="108"/>
                  <a:pt x="366" y="108"/>
                  <a:pt x="367" y="108"/>
                </a:cubicBezTo>
                <a:cubicBezTo>
                  <a:pt x="370" y="108"/>
                  <a:pt x="373" y="108"/>
                  <a:pt x="375" y="107"/>
                </a:cubicBezTo>
                <a:cubicBezTo>
                  <a:pt x="375" y="107"/>
                  <a:pt x="375" y="107"/>
                  <a:pt x="375" y="106"/>
                </a:cubicBezTo>
                <a:cubicBezTo>
                  <a:pt x="373" y="105"/>
                  <a:pt x="370" y="104"/>
                  <a:pt x="368" y="103"/>
                </a:cubicBezTo>
                <a:cubicBezTo>
                  <a:pt x="368" y="103"/>
                  <a:pt x="368" y="102"/>
                  <a:pt x="368" y="101"/>
                </a:cubicBezTo>
                <a:cubicBezTo>
                  <a:pt x="370" y="101"/>
                  <a:pt x="372" y="102"/>
                  <a:pt x="375" y="102"/>
                </a:cubicBezTo>
                <a:cubicBezTo>
                  <a:pt x="382" y="102"/>
                  <a:pt x="383" y="101"/>
                  <a:pt x="381" y="94"/>
                </a:cubicBezTo>
                <a:cubicBezTo>
                  <a:pt x="381" y="94"/>
                  <a:pt x="382" y="93"/>
                  <a:pt x="382" y="92"/>
                </a:cubicBezTo>
                <a:cubicBezTo>
                  <a:pt x="387" y="94"/>
                  <a:pt x="392" y="96"/>
                  <a:pt x="397" y="96"/>
                </a:cubicBezTo>
                <a:cubicBezTo>
                  <a:pt x="401" y="97"/>
                  <a:pt x="407" y="96"/>
                  <a:pt x="413" y="96"/>
                </a:cubicBezTo>
                <a:cubicBezTo>
                  <a:pt x="411" y="99"/>
                  <a:pt x="410" y="103"/>
                  <a:pt x="408" y="105"/>
                </a:cubicBezTo>
                <a:cubicBezTo>
                  <a:pt x="405" y="108"/>
                  <a:pt x="401" y="110"/>
                  <a:pt x="397" y="113"/>
                </a:cubicBezTo>
                <a:cubicBezTo>
                  <a:pt x="396" y="114"/>
                  <a:pt x="394" y="115"/>
                  <a:pt x="393" y="116"/>
                </a:cubicBezTo>
                <a:cubicBezTo>
                  <a:pt x="392" y="118"/>
                  <a:pt x="390" y="121"/>
                  <a:pt x="388" y="122"/>
                </a:cubicBezTo>
                <a:cubicBezTo>
                  <a:pt x="381" y="126"/>
                  <a:pt x="372" y="130"/>
                  <a:pt x="364" y="134"/>
                </a:cubicBezTo>
                <a:cubicBezTo>
                  <a:pt x="363" y="135"/>
                  <a:pt x="361" y="136"/>
                  <a:pt x="360" y="138"/>
                </a:cubicBezTo>
                <a:cubicBezTo>
                  <a:pt x="359" y="146"/>
                  <a:pt x="352" y="151"/>
                  <a:pt x="345" y="149"/>
                </a:cubicBezTo>
                <a:cubicBezTo>
                  <a:pt x="337" y="147"/>
                  <a:pt x="329" y="144"/>
                  <a:pt x="321" y="141"/>
                </a:cubicBezTo>
                <a:cubicBezTo>
                  <a:pt x="313" y="138"/>
                  <a:pt x="305" y="141"/>
                  <a:pt x="302" y="149"/>
                </a:cubicBezTo>
                <a:cubicBezTo>
                  <a:pt x="312" y="147"/>
                  <a:pt x="321" y="150"/>
                  <a:pt x="330" y="154"/>
                </a:cubicBezTo>
                <a:cubicBezTo>
                  <a:pt x="334" y="156"/>
                  <a:pt x="337" y="157"/>
                  <a:pt x="341" y="158"/>
                </a:cubicBezTo>
                <a:cubicBezTo>
                  <a:pt x="345" y="158"/>
                  <a:pt x="350" y="158"/>
                  <a:pt x="354" y="157"/>
                </a:cubicBezTo>
                <a:cubicBezTo>
                  <a:pt x="356" y="157"/>
                  <a:pt x="357" y="154"/>
                  <a:pt x="359" y="153"/>
                </a:cubicBezTo>
                <a:cubicBezTo>
                  <a:pt x="365" y="150"/>
                  <a:pt x="371" y="147"/>
                  <a:pt x="376" y="142"/>
                </a:cubicBezTo>
                <a:cubicBezTo>
                  <a:pt x="387" y="133"/>
                  <a:pt x="399" y="124"/>
                  <a:pt x="410" y="114"/>
                </a:cubicBezTo>
                <a:cubicBezTo>
                  <a:pt x="413" y="112"/>
                  <a:pt x="415" y="109"/>
                  <a:pt x="418" y="106"/>
                </a:cubicBezTo>
                <a:cubicBezTo>
                  <a:pt x="421" y="101"/>
                  <a:pt x="421" y="97"/>
                  <a:pt x="418" y="92"/>
                </a:cubicBezTo>
                <a:cubicBezTo>
                  <a:pt x="412" y="84"/>
                  <a:pt x="404" y="79"/>
                  <a:pt x="394" y="80"/>
                </a:cubicBezTo>
                <a:cubicBezTo>
                  <a:pt x="388" y="80"/>
                  <a:pt x="382" y="79"/>
                  <a:pt x="378" y="75"/>
                </a:cubicBezTo>
                <a:cubicBezTo>
                  <a:pt x="372" y="68"/>
                  <a:pt x="365" y="68"/>
                  <a:pt x="357" y="70"/>
                </a:cubicBezTo>
                <a:cubicBezTo>
                  <a:pt x="343" y="73"/>
                  <a:pt x="331" y="82"/>
                  <a:pt x="320" y="92"/>
                </a:cubicBezTo>
                <a:cubicBezTo>
                  <a:pt x="316" y="96"/>
                  <a:pt x="311" y="98"/>
                  <a:pt x="305" y="99"/>
                </a:cubicBezTo>
                <a:cubicBezTo>
                  <a:pt x="303" y="99"/>
                  <a:pt x="300" y="99"/>
                  <a:pt x="297" y="99"/>
                </a:cubicBezTo>
                <a:close/>
                <a:moveTo>
                  <a:pt x="258" y="252"/>
                </a:moveTo>
                <a:cubicBezTo>
                  <a:pt x="257" y="252"/>
                  <a:pt x="257" y="252"/>
                  <a:pt x="256" y="253"/>
                </a:cubicBezTo>
                <a:cubicBezTo>
                  <a:pt x="254" y="249"/>
                  <a:pt x="252" y="245"/>
                  <a:pt x="250" y="241"/>
                </a:cubicBezTo>
                <a:cubicBezTo>
                  <a:pt x="246" y="234"/>
                  <a:pt x="241" y="228"/>
                  <a:pt x="233" y="226"/>
                </a:cubicBezTo>
                <a:cubicBezTo>
                  <a:pt x="215" y="221"/>
                  <a:pt x="198" y="221"/>
                  <a:pt x="180" y="226"/>
                </a:cubicBezTo>
                <a:cubicBezTo>
                  <a:pt x="169" y="229"/>
                  <a:pt x="162" y="236"/>
                  <a:pt x="160" y="248"/>
                </a:cubicBezTo>
                <a:cubicBezTo>
                  <a:pt x="159" y="254"/>
                  <a:pt x="159" y="260"/>
                  <a:pt x="158" y="266"/>
                </a:cubicBezTo>
                <a:cubicBezTo>
                  <a:pt x="157" y="271"/>
                  <a:pt x="158" y="273"/>
                  <a:pt x="163" y="275"/>
                </a:cubicBezTo>
                <a:cubicBezTo>
                  <a:pt x="169" y="277"/>
                  <a:pt x="174" y="279"/>
                  <a:pt x="180" y="279"/>
                </a:cubicBezTo>
                <a:cubicBezTo>
                  <a:pt x="194" y="280"/>
                  <a:pt x="208" y="281"/>
                  <a:pt x="223" y="281"/>
                </a:cubicBezTo>
                <a:cubicBezTo>
                  <a:pt x="232" y="281"/>
                  <a:pt x="242" y="279"/>
                  <a:pt x="252" y="277"/>
                </a:cubicBezTo>
                <a:cubicBezTo>
                  <a:pt x="254" y="277"/>
                  <a:pt x="255" y="275"/>
                  <a:pt x="256" y="274"/>
                </a:cubicBezTo>
                <a:cubicBezTo>
                  <a:pt x="257" y="272"/>
                  <a:pt x="258" y="269"/>
                  <a:pt x="257" y="266"/>
                </a:cubicBezTo>
                <a:cubicBezTo>
                  <a:pt x="255" y="258"/>
                  <a:pt x="259" y="253"/>
                  <a:pt x="264" y="247"/>
                </a:cubicBezTo>
                <a:cubicBezTo>
                  <a:pt x="269" y="241"/>
                  <a:pt x="274" y="235"/>
                  <a:pt x="276" y="228"/>
                </a:cubicBezTo>
                <a:cubicBezTo>
                  <a:pt x="279" y="217"/>
                  <a:pt x="283" y="206"/>
                  <a:pt x="285" y="195"/>
                </a:cubicBezTo>
                <a:cubicBezTo>
                  <a:pt x="286" y="187"/>
                  <a:pt x="285" y="178"/>
                  <a:pt x="285" y="170"/>
                </a:cubicBezTo>
                <a:cubicBezTo>
                  <a:pt x="279" y="173"/>
                  <a:pt x="273" y="175"/>
                  <a:pt x="268" y="178"/>
                </a:cubicBezTo>
                <a:cubicBezTo>
                  <a:pt x="257" y="185"/>
                  <a:pt x="249" y="193"/>
                  <a:pt x="251" y="208"/>
                </a:cubicBezTo>
                <a:cubicBezTo>
                  <a:pt x="252" y="213"/>
                  <a:pt x="251" y="219"/>
                  <a:pt x="250" y="224"/>
                </a:cubicBezTo>
                <a:cubicBezTo>
                  <a:pt x="250" y="227"/>
                  <a:pt x="250" y="229"/>
                  <a:pt x="251" y="232"/>
                </a:cubicBezTo>
                <a:cubicBezTo>
                  <a:pt x="253" y="239"/>
                  <a:pt x="256" y="245"/>
                  <a:pt x="258" y="252"/>
                </a:cubicBezTo>
                <a:close/>
                <a:moveTo>
                  <a:pt x="282" y="698"/>
                </a:moveTo>
                <a:cubicBezTo>
                  <a:pt x="282" y="697"/>
                  <a:pt x="282" y="695"/>
                  <a:pt x="281" y="693"/>
                </a:cubicBezTo>
                <a:cubicBezTo>
                  <a:pt x="280" y="686"/>
                  <a:pt x="278" y="680"/>
                  <a:pt x="278" y="673"/>
                </a:cubicBezTo>
                <a:cubicBezTo>
                  <a:pt x="279" y="664"/>
                  <a:pt x="279" y="656"/>
                  <a:pt x="276" y="648"/>
                </a:cubicBezTo>
                <a:cubicBezTo>
                  <a:pt x="271" y="636"/>
                  <a:pt x="270" y="623"/>
                  <a:pt x="271" y="611"/>
                </a:cubicBezTo>
                <a:cubicBezTo>
                  <a:pt x="271" y="603"/>
                  <a:pt x="270" y="598"/>
                  <a:pt x="264" y="593"/>
                </a:cubicBezTo>
                <a:cubicBezTo>
                  <a:pt x="259" y="589"/>
                  <a:pt x="256" y="584"/>
                  <a:pt x="252" y="578"/>
                </a:cubicBezTo>
                <a:cubicBezTo>
                  <a:pt x="247" y="584"/>
                  <a:pt x="244" y="591"/>
                  <a:pt x="245" y="599"/>
                </a:cubicBezTo>
                <a:cubicBezTo>
                  <a:pt x="248" y="620"/>
                  <a:pt x="246" y="641"/>
                  <a:pt x="240" y="662"/>
                </a:cubicBezTo>
                <a:cubicBezTo>
                  <a:pt x="238" y="668"/>
                  <a:pt x="239" y="675"/>
                  <a:pt x="239" y="681"/>
                </a:cubicBezTo>
                <a:cubicBezTo>
                  <a:pt x="240" y="687"/>
                  <a:pt x="242" y="694"/>
                  <a:pt x="243" y="700"/>
                </a:cubicBezTo>
                <a:cubicBezTo>
                  <a:pt x="244" y="703"/>
                  <a:pt x="246" y="704"/>
                  <a:pt x="249" y="704"/>
                </a:cubicBezTo>
                <a:cubicBezTo>
                  <a:pt x="251" y="704"/>
                  <a:pt x="254" y="704"/>
                  <a:pt x="256" y="703"/>
                </a:cubicBezTo>
                <a:cubicBezTo>
                  <a:pt x="265" y="701"/>
                  <a:pt x="273" y="700"/>
                  <a:pt x="282" y="698"/>
                </a:cubicBezTo>
                <a:close/>
                <a:moveTo>
                  <a:pt x="214" y="374"/>
                </a:moveTo>
                <a:cubicBezTo>
                  <a:pt x="212" y="380"/>
                  <a:pt x="211" y="386"/>
                  <a:pt x="208" y="392"/>
                </a:cubicBezTo>
                <a:cubicBezTo>
                  <a:pt x="205" y="398"/>
                  <a:pt x="202" y="398"/>
                  <a:pt x="199" y="392"/>
                </a:cubicBezTo>
                <a:cubicBezTo>
                  <a:pt x="198" y="390"/>
                  <a:pt x="196" y="389"/>
                  <a:pt x="195" y="388"/>
                </a:cubicBezTo>
                <a:cubicBezTo>
                  <a:pt x="194" y="390"/>
                  <a:pt x="192" y="391"/>
                  <a:pt x="192" y="392"/>
                </a:cubicBezTo>
                <a:cubicBezTo>
                  <a:pt x="189" y="397"/>
                  <a:pt x="185" y="399"/>
                  <a:pt x="181" y="395"/>
                </a:cubicBezTo>
                <a:cubicBezTo>
                  <a:pt x="176" y="409"/>
                  <a:pt x="178" y="422"/>
                  <a:pt x="183" y="436"/>
                </a:cubicBezTo>
                <a:cubicBezTo>
                  <a:pt x="185" y="434"/>
                  <a:pt x="186" y="432"/>
                  <a:pt x="187" y="430"/>
                </a:cubicBezTo>
                <a:cubicBezTo>
                  <a:pt x="188" y="434"/>
                  <a:pt x="188" y="439"/>
                  <a:pt x="189" y="443"/>
                </a:cubicBezTo>
                <a:cubicBezTo>
                  <a:pt x="190" y="448"/>
                  <a:pt x="191" y="452"/>
                  <a:pt x="192" y="456"/>
                </a:cubicBezTo>
                <a:cubicBezTo>
                  <a:pt x="193" y="456"/>
                  <a:pt x="193" y="456"/>
                  <a:pt x="194" y="456"/>
                </a:cubicBezTo>
                <a:cubicBezTo>
                  <a:pt x="195" y="453"/>
                  <a:pt x="196" y="450"/>
                  <a:pt x="198" y="447"/>
                </a:cubicBezTo>
                <a:cubicBezTo>
                  <a:pt x="200" y="449"/>
                  <a:pt x="201" y="451"/>
                  <a:pt x="203" y="453"/>
                </a:cubicBezTo>
                <a:cubicBezTo>
                  <a:pt x="208" y="457"/>
                  <a:pt x="210" y="457"/>
                  <a:pt x="212" y="451"/>
                </a:cubicBezTo>
                <a:cubicBezTo>
                  <a:pt x="214" y="445"/>
                  <a:pt x="216" y="438"/>
                  <a:pt x="217" y="432"/>
                </a:cubicBezTo>
                <a:cubicBezTo>
                  <a:pt x="218" y="431"/>
                  <a:pt x="219" y="429"/>
                  <a:pt x="220" y="429"/>
                </a:cubicBezTo>
                <a:cubicBezTo>
                  <a:pt x="224" y="430"/>
                  <a:pt x="225" y="427"/>
                  <a:pt x="225" y="425"/>
                </a:cubicBezTo>
                <a:cubicBezTo>
                  <a:pt x="226" y="421"/>
                  <a:pt x="226" y="417"/>
                  <a:pt x="226" y="413"/>
                </a:cubicBezTo>
                <a:cubicBezTo>
                  <a:pt x="225" y="399"/>
                  <a:pt x="220" y="386"/>
                  <a:pt x="214" y="374"/>
                </a:cubicBezTo>
                <a:close/>
                <a:moveTo>
                  <a:pt x="206" y="376"/>
                </a:moveTo>
                <a:cubicBezTo>
                  <a:pt x="207" y="372"/>
                  <a:pt x="207" y="369"/>
                  <a:pt x="207" y="366"/>
                </a:cubicBezTo>
                <a:cubicBezTo>
                  <a:pt x="209" y="359"/>
                  <a:pt x="209" y="351"/>
                  <a:pt x="211" y="344"/>
                </a:cubicBezTo>
                <a:cubicBezTo>
                  <a:pt x="213" y="338"/>
                  <a:pt x="214" y="333"/>
                  <a:pt x="213" y="326"/>
                </a:cubicBezTo>
                <a:cubicBezTo>
                  <a:pt x="212" y="320"/>
                  <a:pt x="214" y="315"/>
                  <a:pt x="220" y="311"/>
                </a:cubicBezTo>
                <a:cubicBezTo>
                  <a:pt x="223" y="309"/>
                  <a:pt x="226" y="307"/>
                  <a:pt x="230" y="305"/>
                </a:cubicBezTo>
                <a:cubicBezTo>
                  <a:pt x="232" y="303"/>
                  <a:pt x="235" y="301"/>
                  <a:pt x="237" y="299"/>
                </a:cubicBezTo>
                <a:cubicBezTo>
                  <a:pt x="237" y="298"/>
                  <a:pt x="237" y="298"/>
                  <a:pt x="236" y="298"/>
                </a:cubicBezTo>
                <a:cubicBezTo>
                  <a:pt x="214" y="309"/>
                  <a:pt x="192" y="309"/>
                  <a:pt x="170" y="298"/>
                </a:cubicBezTo>
                <a:cubicBezTo>
                  <a:pt x="175" y="304"/>
                  <a:pt x="179" y="311"/>
                  <a:pt x="184" y="318"/>
                </a:cubicBezTo>
                <a:cubicBezTo>
                  <a:pt x="190" y="327"/>
                  <a:pt x="192" y="337"/>
                  <a:pt x="186" y="348"/>
                </a:cubicBezTo>
                <a:cubicBezTo>
                  <a:pt x="184" y="352"/>
                  <a:pt x="184" y="357"/>
                  <a:pt x="186" y="361"/>
                </a:cubicBezTo>
                <a:cubicBezTo>
                  <a:pt x="188" y="364"/>
                  <a:pt x="189" y="367"/>
                  <a:pt x="188" y="370"/>
                </a:cubicBezTo>
                <a:cubicBezTo>
                  <a:pt x="188" y="374"/>
                  <a:pt x="190" y="377"/>
                  <a:pt x="194" y="379"/>
                </a:cubicBezTo>
                <a:cubicBezTo>
                  <a:pt x="196" y="376"/>
                  <a:pt x="198" y="374"/>
                  <a:pt x="201" y="372"/>
                </a:cubicBezTo>
                <a:cubicBezTo>
                  <a:pt x="202" y="373"/>
                  <a:pt x="203" y="374"/>
                  <a:pt x="206" y="376"/>
                </a:cubicBezTo>
                <a:close/>
                <a:moveTo>
                  <a:pt x="179" y="26"/>
                </a:moveTo>
                <a:cubicBezTo>
                  <a:pt x="169" y="19"/>
                  <a:pt x="160" y="21"/>
                  <a:pt x="151" y="26"/>
                </a:cubicBezTo>
                <a:cubicBezTo>
                  <a:pt x="137" y="34"/>
                  <a:pt x="123" y="40"/>
                  <a:pt x="108" y="43"/>
                </a:cubicBezTo>
                <a:cubicBezTo>
                  <a:pt x="103" y="45"/>
                  <a:pt x="99" y="48"/>
                  <a:pt x="94" y="51"/>
                </a:cubicBezTo>
                <a:cubicBezTo>
                  <a:pt x="95" y="51"/>
                  <a:pt x="95" y="52"/>
                  <a:pt x="95" y="52"/>
                </a:cubicBezTo>
                <a:cubicBezTo>
                  <a:pt x="97" y="52"/>
                  <a:pt x="100" y="53"/>
                  <a:pt x="102" y="52"/>
                </a:cubicBezTo>
                <a:cubicBezTo>
                  <a:pt x="106" y="51"/>
                  <a:pt x="109" y="49"/>
                  <a:pt x="113" y="47"/>
                </a:cubicBezTo>
                <a:cubicBezTo>
                  <a:pt x="118" y="45"/>
                  <a:pt x="122" y="43"/>
                  <a:pt x="127" y="41"/>
                </a:cubicBezTo>
                <a:cubicBezTo>
                  <a:pt x="127" y="41"/>
                  <a:pt x="128" y="42"/>
                  <a:pt x="128" y="42"/>
                </a:cubicBezTo>
                <a:cubicBezTo>
                  <a:pt x="127" y="43"/>
                  <a:pt x="126" y="45"/>
                  <a:pt x="125" y="46"/>
                </a:cubicBezTo>
                <a:cubicBezTo>
                  <a:pt x="123" y="50"/>
                  <a:pt x="120" y="54"/>
                  <a:pt x="118" y="58"/>
                </a:cubicBezTo>
                <a:cubicBezTo>
                  <a:pt x="117" y="61"/>
                  <a:pt x="117" y="64"/>
                  <a:pt x="118" y="67"/>
                </a:cubicBezTo>
                <a:cubicBezTo>
                  <a:pt x="118" y="70"/>
                  <a:pt x="120" y="71"/>
                  <a:pt x="123" y="70"/>
                </a:cubicBezTo>
                <a:cubicBezTo>
                  <a:pt x="129" y="68"/>
                  <a:pt x="132" y="64"/>
                  <a:pt x="134" y="58"/>
                </a:cubicBezTo>
                <a:cubicBezTo>
                  <a:pt x="133" y="58"/>
                  <a:pt x="132" y="57"/>
                  <a:pt x="130" y="55"/>
                </a:cubicBezTo>
                <a:cubicBezTo>
                  <a:pt x="136" y="53"/>
                  <a:pt x="140" y="52"/>
                  <a:pt x="145" y="50"/>
                </a:cubicBezTo>
                <a:cubicBezTo>
                  <a:pt x="143" y="49"/>
                  <a:pt x="142" y="49"/>
                  <a:pt x="140" y="47"/>
                </a:cubicBezTo>
                <a:cubicBezTo>
                  <a:pt x="149" y="47"/>
                  <a:pt x="156" y="46"/>
                  <a:pt x="163" y="41"/>
                </a:cubicBezTo>
                <a:cubicBezTo>
                  <a:pt x="168" y="37"/>
                  <a:pt x="174" y="31"/>
                  <a:pt x="179" y="26"/>
                </a:cubicBezTo>
                <a:close/>
                <a:moveTo>
                  <a:pt x="107" y="531"/>
                </a:moveTo>
                <a:cubicBezTo>
                  <a:pt x="102" y="520"/>
                  <a:pt x="102" y="508"/>
                  <a:pt x="102" y="497"/>
                </a:cubicBezTo>
                <a:cubicBezTo>
                  <a:pt x="103" y="484"/>
                  <a:pt x="103" y="471"/>
                  <a:pt x="103" y="457"/>
                </a:cubicBezTo>
                <a:cubicBezTo>
                  <a:pt x="103" y="442"/>
                  <a:pt x="98" y="428"/>
                  <a:pt x="91" y="413"/>
                </a:cubicBezTo>
                <a:cubicBezTo>
                  <a:pt x="91" y="415"/>
                  <a:pt x="90" y="416"/>
                  <a:pt x="91" y="417"/>
                </a:cubicBezTo>
                <a:cubicBezTo>
                  <a:pt x="92" y="427"/>
                  <a:pt x="93" y="437"/>
                  <a:pt x="94" y="446"/>
                </a:cubicBezTo>
                <a:cubicBezTo>
                  <a:pt x="97" y="465"/>
                  <a:pt x="94" y="484"/>
                  <a:pt x="93" y="502"/>
                </a:cubicBezTo>
                <a:cubicBezTo>
                  <a:pt x="92" y="512"/>
                  <a:pt x="93" y="521"/>
                  <a:pt x="93" y="532"/>
                </a:cubicBezTo>
                <a:cubicBezTo>
                  <a:pt x="98" y="531"/>
                  <a:pt x="102" y="531"/>
                  <a:pt x="107" y="531"/>
                </a:cubicBezTo>
                <a:close/>
                <a:moveTo>
                  <a:pt x="221" y="542"/>
                </a:moveTo>
                <a:cubicBezTo>
                  <a:pt x="222" y="535"/>
                  <a:pt x="223" y="529"/>
                  <a:pt x="224" y="523"/>
                </a:cubicBezTo>
                <a:cubicBezTo>
                  <a:pt x="227" y="506"/>
                  <a:pt x="230" y="489"/>
                  <a:pt x="229" y="472"/>
                </a:cubicBezTo>
                <a:cubicBezTo>
                  <a:pt x="228" y="466"/>
                  <a:pt x="227" y="459"/>
                  <a:pt x="226" y="453"/>
                </a:cubicBezTo>
                <a:cubicBezTo>
                  <a:pt x="224" y="454"/>
                  <a:pt x="223" y="455"/>
                  <a:pt x="222" y="456"/>
                </a:cubicBezTo>
                <a:cubicBezTo>
                  <a:pt x="218" y="461"/>
                  <a:pt x="218" y="465"/>
                  <a:pt x="220" y="471"/>
                </a:cubicBezTo>
                <a:cubicBezTo>
                  <a:pt x="224" y="485"/>
                  <a:pt x="224" y="500"/>
                  <a:pt x="220" y="515"/>
                </a:cubicBezTo>
                <a:cubicBezTo>
                  <a:pt x="218" y="522"/>
                  <a:pt x="218" y="530"/>
                  <a:pt x="217" y="537"/>
                </a:cubicBezTo>
                <a:cubicBezTo>
                  <a:pt x="217" y="540"/>
                  <a:pt x="218" y="542"/>
                  <a:pt x="221" y="542"/>
                </a:cubicBezTo>
                <a:close/>
                <a:moveTo>
                  <a:pt x="177" y="288"/>
                </a:moveTo>
                <a:cubicBezTo>
                  <a:pt x="188" y="300"/>
                  <a:pt x="222" y="300"/>
                  <a:pt x="235" y="288"/>
                </a:cubicBezTo>
                <a:cubicBezTo>
                  <a:pt x="216" y="288"/>
                  <a:pt x="196" y="288"/>
                  <a:pt x="177" y="2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39"/>
          <p:cNvSpPr/>
          <p:nvPr/>
        </p:nvSpPr>
        <p:spPr>
          <a:xfrm>
            <a:off x="7645401" y="1870076"/>
            <a:ext cx="187325" cy="239713"/>
          </a:xfrm>
          <a:custGeom>
            <a:rect b="b" l="l" r="r" t="t"/>
            <a:pathLst>
              <a:path extrusionOk="0" h="232" w="182">
                <a:moveTo>
                  <a:pt x="26" y="123"/>
                </a:moveTo>
                <a:cubicBezTo>
                  <a:pt x="27" y="125"/>
                  <a:pt x="26" y="128"/>
                  <a:pt x="28" y="129"/>
                </a:cubicBezTo>
                <a:cubicBezTo>
                  <a:pt x="39" y="140"/>
                  <a:pt x="40" y="154"/>
                  <a:pt x="42" y="168"/>
                </a:cubicBezTo>
                <a:cubicBezTo>
                  <a:pt x="43" y="176"/>
                  <a:pt x="42" y="183"/>
                  <a:pt x="38" y="190"/>
                </a:cubicBezTo>
                <a:cubicBezTo>
                  <a:pt x="36" y="193"/>
                  <a:pt x="35" y="197"/>
                  <a:pt x="34" y="200"/>
                </a:cubicBezTo>
                <a:cubicBezTo>
                  <a:pt x="30" y="207"/>
                  <a:pt x="28" y="214"/>
                  <a:pt x="31" y="223"/>
                </a:cubicBezTo>
                <a:cubicBezTo>
                  <a:pt x="31" y="225"/>
                  <a:pt x="31" y="228"/>
                  <a:pt x="31" y="232"/>
                </a:cubicBezTo>
                <a:cubicBezTo>
                  <a:pt x="29" y="230"/>
                  <a:pt x="28" y="230"/>
                  <a:pt x="28" y="229"/>
                </a:cubicBezTo>
                <a:cubicBezTo>
                  <a:pt x="15" y="210"/>
                  <a:pt x="8" y="188"/>
                  <a:pt x="7" y="164"/>
                </a:cubicBezTo>
                <a:cubicBezTo>
                  <a:pt x="6" y="151"/>
                  <a:pt x="10" y="138"/>
                  <a:pt x="11" y="125"/>
                </a:cubicBezTo>
                <a:cubicBezTo>
                  <a:pt x="12" y="122"/>
                  <a:pt x="12" y="119"/>
                  <a:pt x="12" y="117"/>
                </a:cubicBezTo>
                <a:cubicBezTo>
                  <a:pt x="12" y="113"/>
                  <a:pt x="10" y="110"/>
                  <a:pt x="7" y="107"/>
                </a:cubicBezTo>
                <a:cubicBezTo>
                  <a:pt x="4" y="105"/>
                  <a:pt x="1" y="102"/>
                  <a:pt x="1" y="98"/>
                </a:cubicBezTo>
                <a:cubicBezTo>
                  <a:pt x="0" y="94"/>
                  <a:pt x="6" y="93"/>
                  <a:pt x="9" y="92"/>
                </a:cubicBezTo>
                <a:cubicBezTo>
                  <a:pt x="11" y="91"/>
                  <a:pt x="13" y="91"/>
                  <a:pt x="15" y="91"/>
                </a:cubicBezTo>
                <a:cubicBezTo>
                  <a:pt x="19" y="91"/>
                  <a:pt x="21" y="89"/>
                  <a:pt x="20" y="85"/>
                </a:cubicBezTo>
                <a:cubicBezTo>
                  <a:pt x="17" y="75"/>
                  <a:pt x="18" y="64"/>
                  <a:pt x="20" y="54"/>
                </a:cubicBezTo>
                <a:cubicBezTo>
                  <a:pt x="20" y="51"/>
                  <a:pt x="19" y="48"/>
                  <a:pt x="19" y="46"/>
                </a:cubicBezTo>
                <a:cubicBezTo>
                  <a:pt x="18" y="42"/>
                  <a:pt x="17" y="38"/>
                  <a:pt x="22" y="36"/>
                </a:cubicBezTo>
                <a:cubicBezTo>
                  <a:pt x="22" y="35"/>
                  <a:pt x="21" y="34"/>
                  <a:pt x="21" y="33"/>
                </a:cubicBezTo>
                <a:cubicBezTo>
                  <a:pt x="24" y="31"/>
                  <a:pt x="27" y="29"/>
                  <a:pt x="29" y="27"/>
                </a:cubicBezTo>
                <a:cubicBezTo>
                  <a:pt x="29" y="26"/>
                  <a:pt x="29" y="26"/>
                  <a:pt x="29" y="26"/>
                </a:cubicBezTo>
                <a:cubicBezTo>
                  <a:pt x="31" y="26"/>
                  <a:pt x="34" y="27"/>
                  <a:pt x="36" y="27"/>
                </a:cubicBezTo>
                <a:cubicBezTo>
                  <a:pt x="45" y="28"/>
                  <a:pt x="51" y="24"/>
                  <a:pt x="55" y="17"/>
                </a:cubicBezTo>
                <a:cubicBezTo>
                  <a:pt x="58" y="13"/>
                  <a:pt x="59" y="10"/>
                  <a:pt x="61" y="6"/>
                </a:cubicBezTo>
                <a:cubicBezTo>
                  <a:pt x="62" y="2"/>
                  <a:pt x="64" y="1"/>
                  <a:pt x="67" y="3"/>
                </a:cubicBezTo>
                <a:cubicBezTo>
                  <a:pt x="70" y="4"/>
                  <a:pt x="72" y="5"/>
                  <a:pt x="74" y="7"/>
                </a:cubicBezTo>
                <a:cubicBezTo>
                  <a:pt x="77" y="8"/>
                  <a:pt x="80" y="8"/>
                  <a:pt x="83" y="6"/>
                </a:cubicBezTo>
                <a:cubicBezTo>
                  <a:pt x="91" y="1"/>
                  <a:pt x="98" y="0"/>
                  <a:pt x="106" y="6"/>
                </a:cubicBezTo>
                <a:cubicBezTo>
                  <a:pt x="109" y="9"/>
                  <a:pt x="114" y="7"/>
                  <a:pt x="117" y="4"/>
                </a:cubicBezTo>
                <a:cubicBezTo>
                  <a:pt x="122" y="0"/>
                  <a:pt x="124" y="0"/>
                  <a:pt x="128" y="4"/>
                </a:cubicBezTo>
                <a:cubicBezTo>
                  <a:pt x="136" y="12"/>
                  <a:pt x="143" y="21"/>
                  <a:pt x="149" y="29"/>
                </a:cubicBezTo>
                <a:cubicBezTo>
                  <a:pt x="155" y="38"/>
                  <a:pt x="160" y="47"/>
                  <a:pt x="166" y="56"/>
                </a:cubicBezTo>
                <a:cubicBezTo>
                  <a:pt x="169" y="60"/>
                  <a:pt x="169" y="64"/>
                  <a:pt x="167" y="69"/>
                </a:cubicBezTo>
                <a:cubicBezTo>
                  <a:pt x="167" y="72"/>
                  <a:pt x="166" y="75"/>
                  <a:pt x="166" y="78"/>
                </a:cubicBezTo>
                <a:cubicBezTo>
                  <a:pt x="167" y="82"/>
                  <a:pt x="168" y="86"/>
                  <a:pt x="165" y="91"/>
                </a:cubicBezTo>
                <a:cubicBezTo>
                  <a:pt x="165" y="92"/>
                  <a:pt x="166" y="95"/>
                  <a:pt x="167" y="96"/>
                </a:cubicBezTo>
                <a:cubicBezTo>
                  <a:pt x="169" y="97"/>
                  <a:pt x="172" y="98"/>
                  <a:pt x="174" y="99"/>
                </a:cubicBezTo>
                <a:cubicBezTo>
                  <a:pt x="177" y="101"/>
                  <a:pt x="180" y="103"/>
                  <a:pt x="181" y="106"/>
                </a:cubicBezTo>
                <a:cubicBezTo>
                  <a:pt x="182" y="107"/>
                  <a:pt x="178" y="111"/>
                  <a:pt x="176" y="113"/>
                </a:cubicBezTo>
                <a:cubicBezTo>
                  <a:pt x="175" y="115"/>
                  <a:pt x="175" y="118"/>
                  <a:pt x="173" y="120"/>
                </a:cubicBezTo>
                <a:cubicBezTo>
                  <a:pt x="168" y="125"/>
                  <a:pt x="163" y="131"/>
                  <a:pt x="163" y="139"/>
                </a:cubicBezTo>
                <a:cubicBezTo>
                  <a:pt x="163" y="141"/>
                  <a:pt x="155" y="145"/>
                  <a:pt x="153" y="144"/>
                </a:cubicBezTo>
                <a:cubicBezTo>
                  <a:pt x="149" y="143"/>
                  <a:pt x="148" y="139"/>
                  <a:pt x="151" y="136"/>
                </a:cubicBezTo>
                <a:cubicBezTo>
                  <a:pt x="153" y="133"/>
                  <a:pt x="156" y="131"/>
                  <a:pt x="159" y="128"/>
                </a:cubicBezTo>
                <a:cubicBezTo>
                  <a:pt x="153" y="128"/>
                  <a:pt x="148" y="128"/>
                  <a:pt x="142" y="128"/>
                </a:cubicBezTo>
                <a:cubicBezTo>
                  <a:pt x="139" y="128"/>
                  <a:pt x="136" y="130"/>
                  <a:pt x="136" y="134"/>
                </a:cubicBezTo>
                <a:cubicBezTo>
                  <a:pt x="136" y="137"/>
                  <a:pt x="136" y="140"/>
                  <a:pt x="136" y="144"/>
                </a:cubicBezTo>
                <a:cubicBezTo>
                  <a:pt x="136" y="148"/>
                  <a:pt x="135" y="151"/>
                  <a:pt x="132" y="154"/>
                </a:cubicBezTo>
                <a:cubicBezTo>
                  <a:pt x="129" y="157"/>
                  <a:pt x="126" y="160"/>
                  <a:pt x="123" y="163"/>
                </a:cubicBezTo>
                <a:cubicBezTo>
                  <a:pt x="120" y="167"/>
                  <a:pt x="119" y="171"/>
                  <a:pt x="120" y="176"/>
                </a:cubicBezTo>
                <a:cubicBezTo>
                  <a:pt x="120" y="181"/>
                  <a:pt x="121" y="186"/>
                  <a:pt x="121" y="191"/>
                </a:cubicBezTo>
                <a:cubicBezTo>
                  <a:pt x="122" y="194"/>
                  <a:pt x="118" y="196"/>
                  <a:pt x="115" y="195"/>
                </a:cubicBezTo>
                <a:cubicBezTo>
                  <a:pt x="105" y="189"/>
                  <a:pt x="94" y="188"/>
                  <a:pt x="82" y="189"/>
                </a:cubicBezTo>
                <a:cubicBezTo>
                  <a:pt x="77" y="189"/>
                  <a:pt x="72" y="190"/>
                  <a:pt x="67" y="190"/>
                </a:cubicBezTo>
                <a:cubicBezTo>
                  <a:pt x="58" y="190"/>
                  <a:pt x="55" y="188"/>
                  <a:pt x="53" y="179"/>
                </a:cubicBezTo>
                <a:cubicBezTo>
                  <a:pt x="51" y="168"/>
                  <a:pt x="49" y="158"/>
                  <a:pt x="47" y="148"/>
                </a:cubicBezTo>
                <a:cubicBezTo>
                  <a:pt x="46" y="140"/>
                  <a:pt x="43" y="133"/>
                  <a:pt x="38" y="127"/>
                </a:cubicBezTo>
                <a:cubicBezTo>
                  <a:pt x="37" y="125"/>
                  <a:pt x="36" y="124"/>
                  <a:pt x="33" y="125"/>
                </a:cubicBezTo>
                <a:cubicBezTo>
                  <a:pt x="31" y="126"/>
                  <a:pt x="29" y="124"/>
                  <a:pt x="26" y="123"/>
                </a:cubicBezTo>
                <a:close/>
                <a:moveTo>
                  <a:pt x="64" y="66"/>
                </a:moveTo>
                <a:cubicBezTo>
                  <a:pt x="61" y="68"/>
                  <a:pt x="57" y="69"/>
                  <a:pt x="54" y="71"/>
                </a:cubicBezTo>
                <a:cubicBezTo>
                  <a:pt x="50" y="74"/>
                  <a:pt x="47" y="76"/>
                  <a:pt x="44" y="79"/>
                </a:cubicBezTo>
                <a:cubicBezTo>
                  <a:pt x="43" y="79"/>
                  <a:pt x="43" y="81"/>
                  <a:pt x="43" y="82"/>
                </a:cubicBezTo>
                <a:cubicBezTo>
                  <a:pt x="44" y="82"/>
                  <a:pt x="45" y="83"/>
                  <a:pt x="46" y="83"/>
                </a:cubicBezTo>
                <a:cubicBezTo>
                  <a:pt x="48" y="83"/>
                  <a:pt x="51" y="83"/>
                  <a:pt x="53" y="83"/>
                </a:cubicBezTo>
                <a:cubicBezTo>
                  <a:pt x="57" y="82"/>
                  <a:pt x="61" y="82"/>
                  <a:pt x="64" y="81"/>
                </a:cubicBezTo>
                <a:cubicBezTo>
                  <a:pt x="59" y="85"/>
                  <a:pt x="53" y="89"/>
                  <a:pt x="50" y="96"/>
                </a:cubicBezTo>
                <a:cubicBezTo>
                  <a:pt x="56" y="97"/>
                  <a:pt x="60" y="97"/>
                  <a:pt x="65" y="97"/>
                </a:cubicBezTo>
                <a:cubicBezTo>
                  <a:pt x="60" y="102"/>
                  <a:pt x="56" y="107"/>
                  <a:pt x="56" y="115"/>
                </a:cubicBezTo>
                <a:cubicBezTo>
                  <a:pt x="63" y="112"/>
                  <a:pt x="68" y="110"/>
                  <a:pt x="75" y="107"/>
                </a:cubicBezTo>
                <a:cubicBezTo>
                  <a:pt x="73" y="113"/>
                  <a:pt x="72" y="118"/>
                  <a:pt x="71" y="124"/>
                </a:cubicBezTo>
                <a:cubicBezTo>
                  <a:pt x="70" y="129"/>
                  <a:pt x="70" y="134"/>
                  <a:pt x="72" y="140"/>
                </a:cubicBezTo>
                <a:cubicBezTo>
                  <a:pt x="78" y="130"/>
                  <a:pt x="84" y="122"/>
                  <a:pt x="89" y="113"/>
                </a:cubicBezTo>
                <a:cubicBezTo>
                  <a:pt x="89" y="113"/>
                  <a:pt x="89" y="112"/>
                  <a:pt x="88" y="112"/>
                </a:cubicBezTo>
                <a:cubicBezTo>
                  <a:pt x="85" y="114"/>
                  <a:pt x="82" y="116"/>
                  <a:pt x="78" y="118"/>
                </a:cubicBezTo>
                <a:cubicBezTo>
                  <a:pt x="79" y="113"/>
                  <a:pt x="80" y="108"/>
                  <a:pt x="81" y="104"/>
                </a:cubicBezTo>
                <a:cubicBezTo>
                  <a:pt x="75" y="101"/>
                  <a:pt x="71" y="104"/>
                  <a:pt x="66" y="106"/>
                </a:cubicBezTo>
                <a:cubicBezTo>
                  <a:pt x="69" y="102"/>
                  <a:pt x="73" y="99"/>
                  <a:pt x="78" y="95"/>
                </a:cubicBezTo>
                <a:cubicBezTo>
                  <a:pt x="72" y="93"/>
                  <a:pt x="67" y="92"/>
                  <a:pt x="60" y="91"/>
                </a:cubicBezTo>
                <a:cubicBezTo>
                  <a:pt x="68" y="87"/>
                  <a:pt x="75" y="82"/>
                  <a:pt x="82" y="78"/>
                </a:cubicBezTo>
                <a:cubicBezTo>
                  <a:pt x="73" y="74"/>
                  <a:pt x="64" y="74"/>
                  <a:pt x="54" y="75"/>
                </a:cubicBezTo>
                <a:cubicBezTo>
                  <a:pt x="60" y="73"/>
                  <a:pt x="67" y="70"/>
                  <a:pt x="73" y="68"/>
                </a:cubicBezTo>
                <a:cubicBezTo>
                  <a:pt x="72" y="67"/>
                  <a:pt x="72" y="66"/>
                  <a:pt x="71" y="64"/>
                </a:cubicBezTo>
                <a:cubicBezTo>
                  <a:pt x="74" y="65"/>
                  <a:pt x="77" y="66"/>
                  <a:pt x="79" y="68"/>
                </a:cubicBezTo>
                <a:cubicBezTo>
                  <a:pt x="73" y="57"/>
                  <a:pt x="58" y="50"/>
                  <a:pt x="49" y="53"/>
                </a:cubicBezTo>
                <a:cubicBezTo>
                  <a:pt x="54" y="58"/>
                  <a:pt x="59" y="62"/>
                  <a:pt x="64" y="66"/>
                </a:cubicBezTo>
                <a:close/>
                <a:moveTo>
                  <a:pt x="136" y="67"/>
                </a:moveTo>
                <a:cubicBezTo>
                  <a:pt x="132" y="62"/>
                  <a:pt x="121" y="59"/>
                  <a:pt x="115" y="62"/>
                </a:cubicBezTo>
                <a:cubicBezTo>
                  <a:pt x="116" y="63"/>
                  <a:pt x="117" y="64"/>
                  <a:pt x="118" y="64"/>
                </a:cubicBezTo>
                <a:cubicBezTo>
                  <a:pt x="113" y="66"/>
                  <a:pt x="108" y="67"/>
                  <a:pt x="102" y="69"/>
                </a:cubicBezTo>
                <a:cubicBezTo>
                  <a:pt x="106" y="72"/>
                  <a:pt x="109" y="74"/>
                  <a:pt x="112" y="76"/>
                </a:cubicBezTo>
                <a:cubicBezTo>
                  <a:pt x="112" y="76"/>
                  <a:pt x="111" y="77"/>
                  <a:pt x="111" y="77"/>
                </a:cubicBezTo>
                <a:cubicBezTo>
                  <a:pt x="109" y="77"/>
                  <a:pt x="106" y="77"/>
                  <a:pt x="102" y="76"/>
                </a:cubicBezTo>
                <a:cubicBezTo>
                  <a:pt x="110" y="81"/>
                  <a:pt x="117" y="86"/>
                  <a:pt x="121" y="95"/>
                </a:cubicBezTo>
                <a:cubicBezTo>
                  <a:pt x="116" y="93"/>
                  <a:pt x="113" y="92"/>
                  <a:pt x="109" y="90"/>
                </a:cubicBezTo>
                <a:cubicBezTo>
                  <a:pt x="109" y="90"/>
                  <a:pt x="109" y="91"/>
                  <a:pt x="109" y="91"/>
                </a:cubicBezTo>
                <a:cubicBezTo>
                  <a:pt x="116" y="96"/>
                  <a:pt x="123" y="102"/>
                  <a:pt x="131" y="107"/>
                </a:cubicBezTo>
                <a:cubicBezTo>
                  <a:pt x="133" y="96"/>
                  <a:pt x="125" y="89"/>
                  <a:pt x="118" y="81"/>
                </a:cubicBezTo>
                <a:cubicBezTo>
                  <a:pt x="122" y="81"/>
                  <a:pt x="124" y="81"/>
                  <a:pt x="127" y="81"/>
                </a:cubicBezTo>
                <a:cubicBezTo>
                  <a:pt x="127" y="81"/>
                  <a:pt x="127" y="80"/>
                  <a:pt x="127" y="80"/>
                </a:cubicBezTo>
                <a:cubicBezTo>
                  <a:pt x="124" y="77"/>
                  <a:pt x="120" y="75"/>
                  <a:pt x="115" y="72"/>
                </a:cubicBezTo>
                <a:cubicBezTo>
                  <a:pt x="123" y="70"/>
                  <a:pt x="130" y="68"/>
                  <a:pt x="136" y="67"/>
                </a:cubicBezTo>
                <a:close/>
                <a:moveTo>
                  <a:pt x="13" y="103"/>
                </a:moveTo>
                <a:cubicBezTo>
                  <a:pt x="13" y="105"/>
                  <a:pt x="14" y="106"/>
                  <a:pt x="14" y="108"/>
                </a:cubicBezTo>
                <a:cubicBezTo>
                  <a:pt x="16" y="116"/>
                  <a:pt x="21" y="119"/>
                  <a:pt x="28" y="118"/>
                </a:cubicBezTo>
                <a:cubicBezTo>
                  <a:pt x="31" y="117"/>
                  <a:pt x="31" y="116"/>
                  <a:pt x="31" y="114"/>
                </a:cubicBezTo>
                <a:cubicBezTo>
                  <a:pt x="31" y="104"/>
                  <a:pt x="23" y="99"/>
                  <a:pt x="13" y="103"/>
                </a:cubicBezTo>
                <a:close/>
                <a:moveTo>
                  <a:pt x="167" y="106"/>
                </a:moveTo>
                <a:cubicBezTo>
                  <a:pt x="156" y="104"/>
                  <a:pt x="148" y="112"/>
                  <a:pt x="151" y="122"/>
                </a:cubicBezTo>
                <a:cubicBezTo>
                  <a:pt x="162" y="123"/>
                  <a:pt x="167" y="119"/>
                  <a:pt x="167" y="1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39"/>
          <p:cNvSpPr/>
          <p:nvPr/>
        </p:nvSpPr>
        <p:spPr>
          <a:xfrm>
            <a:off x="7566026" y="1992313"/>
            <a:ext cx="133350" cy="282575"/>
          </a:xfrm>
          <a:custGeom>
            <a:rect b="b" l="l" r="r" t="t"/>
            <a:pathLst>
              <a:path extrusionOk="0" h="273" w="129">
                <a:moveTo>
                  <a:pt x="30" y="77"/>
                </a:moveTo>
                <a:cubicBezTo>
                  <a:pt x="25" y="86"/>
                  <a:pt x="20" y="94"/>
                  <a:pt x="15" y="102"/>
                </a:cubicBezTo>
                <a:cubicBezTo>
                  <a:pt x="14" y="102"/>
                  <a:pt x="14" y="102"/>
                  <a:pt x="13" y="102"/>
                </a:cubicBezTo>
                <a:cubicBezTo>
                  <a:pt x="13" y="99"/>
                  <a:pt x="12" y="96"/>
                  <a:pt x="11" y="94"/>
                </a:cubicBezTo>
                <a:cubicBezTo>
                  <a:pt x="9" y="87"/>
                  <a:pt x="7" y="80"/>
                  <a:pt x="5" y="73"/>
                </a:cubicBezTo>
                <a:cubicBezTo>
                  <a:pt x="4" y="69"/>
                  <a:pt x="2" y="66"/>
                  <a:pt x="1" y="62"/>
                </a:cubicBezTo>
                <a:cubicBezTo>
                  <a:pt x="1" y="58"/>
                  <a:pt x="0" y="53"/>
                  <a:pt x="2" y="49"/>
                </a:cubicBezTo>
                <a:cubicBezTo>
                  <a:pt x="6" y="36"/>
                  <a:pt x="10" y="22"/>
                  <a:pt x="10" y="8"/>
                </a:cubicBezTo>
                <a:cubicBezTo>
                  <a:pt x="10" y="5"/>
                  <a:pt x="10" y="3"/>
                  <a:pt x="9" y="0"/>
                </a:cubicBezTo>
                <a:cubicBezTo>
                  <a:pt x="10" y="0"/>
                  <a:pt x="11" y="0"/>
                  <a:pt x="11" y="1"/>
                </a:cubicBezTo>
                <a:cubicBezTo>
                  <a:pt x="21" y="8"/>
                  <a:pt x="31" y="9"/>
                  <a:pt x="43" y="7"/>
                </a:cubicBezTo>
                <a:cubicBezTo>
                  <a:pt x="51" y="6"/>
                  <a:pt x="58" y="4"/>
                  <a:pt x="66" y="3"/>
                </a:cubicBezTo>
                <a:cubicBezTo>
                  <a:pt x="68" y="3"/>
                  <a:pt x="71" y="5"/>
                  <a:pt x="72" y="7"/>
                </a:cubicBezTo>
                <a:cubicBezTo>
                  <a:pt x="74" y="11"/>
                  <a:pt x="76" y="17"/>
                  <a:pt x="76" y="22"/>
                </a:cubicBezTo>
                <a:cubicBezTo>
                  <a:pt x="76" y="33"/>
                  <a:pt x="75" y="45"/>
                  <a:pt x="75" y="57"/>
                </a:cubicBezTo>
                <a:cubicBezTo>
                  <a:pt x="74" y="66"/>
                  <a:pt x="76" y="75"/>
                  <a:pt x="79" y="83"/>
                </a:cubicBezTo>
                <a:cubicBezTo>
                  <a:pt x="87" y="98"/>
                  <a:pt x="92" y="114"/>
                  <a:pt x="96" y="131"/>
                </a:cubicBezTo>
                <a:cubicBezTo>
                  <a:pt x="99" y="143"/>
                  <a:pt x="105" y="153"/>
                  <a:pt x="115" y="160"/>
                </a:cubicBezTo>
                <a:cubicBezTo>
                  <a:pt x="125" y="168"/>
                  <a:pt x="129" y="186"/>
                  <a:pt x="125" y="198"/>
                </a:cubicBezTo>
                <a:cubicBezTo>
                  <a:pt x="124" y="201"/>
                  <a:pt x="124" y="205"/>
                  <a:pt x="124" y="208"/>
                </a:cubicBezTo>
                <a:cubicBezTo>
                  <a:pt x="123" y="210"/>
                  <a:pt x="124" y="212"/>
                  <a:pt x="125" y="213"/>
                </a:cubicBezTo>
                <a:cubicBezTo>
                  <a:pt x="129" y="215"/>
                  <a:pt x="127" y="219"/>
                  <a:pt x="126" y="222"/>
                </a:cubicBezTo>
                <a:cubicBezTo>
                  <a:pt x="126" y="228"/>
                  <a:pt x="125" y="234"/>
                  <a:pt x="126" y="241"/>
                </a:cubicBezTo>
                <a:cubicBezTo>
                  <a:pt x="126" y="249"/>
                  <a:pt x="127" y="256"/>
                  <a:pt x="124" y="264"/>
                </a:cubicBezTo>
                <a:cubicBezTo>
                  <a:pt x="121" y="270"/>
                  <a:pt x="118" y="273"/>
                  <a:pt x="111" y="272"/>
                </a:cubicBezTo>
                <a:cubicBezTo>
                  <a:pt x="99" y="270"/>
                  <a:pt x="91" y="262"/>
                  <a:pt x="82" y="254"/>
                </a:cubicBezTo>
                <a:cubicBezTo>
                  <a:pt x="73" y="245"/>
                  <a:pt x="70" y="234"/>
                  <a:pt x="66" y="223"/>
                </a:cubicBezTo>
                <a:cubicBezTo>
                  <a:pt x="64" y="214"/>
                  <a:pt x="61" y="205"/>
                  <a:pt x="57" y="196"/>
                </a:cubicBezTo>
                <a:cubicBezTo>
                  <a:pt x="55" y="192"/>
                  <a:pt x="51" y="190"/>
                  <a:pt x="47" y="186"/>
                </a:cubicBezTo>
                <a:cubicBezTo>
                  <a:pt x="44" y="183"/>
                  <a:pt x="40" y="180"/>
                  <a:pt x="38" y="176"/>
                </a:cubicBezTo>
                <a:cubicBezTo>
                  <a:pt x="36" y="170"/>
                  <a:pt x="35" y="164"/>
                  <a:pt x="33" y="158"/>
                </a:cubicBezTo>
                <a:cubicBezTo>
                  <a:pt x="31" y="146"/>
                  <a:pt x="27" y="134"/>
                  <a:pt x="28" y="121"/>
                </a:cubicBezTo>
                <a:cubicBezTo>
                  <a:pt x="29" y="109"/>
                  <a:pt x="30" y="96"/>
                  <a:pt x="31" y="84"/>
                </a:cubicBezTo>
                <a:cubicBezTo>
                  <a:pt x="31" y="82"/>
                  <a:pt x="31" y="80"/>
                  <a:pt x="31" y="78"/>
                </a:cubicBezTo>
                <a:cubicBezTo>
                  <a:pt x="31" y="78"/>
                  <a:pt x="30" y="78"/>
                  <a:pt x="30" y="77"/>
                </a:cubicBezTo>
                <a:close/>
                <a:moveTo>
                  <a:pt x="73" y="77"/>
                </a:moveTo>
                <a:cubicBezTo>
                  <a:pt x="58" y="90"/>
                  <a:pt x="45" y="144"/>
                  <a:pt x="62" y="165"/>
                </a:cubicBezTo>
                <a:cubicBezTo>
                  <a:pt x="62" y="158"/>
                  <a:pt x="62" y="150"/>
                  <a:pt x="62" y="143"/>
                </a:cubicBezTo>
                <a:cubicBezTo>
                  <a:pt x="63" y="134"/>
                  <a:pt x="63" y="126"/>
                  <a:pt x="63" y="117"/>
                </a:cubicBezTo>
                <a:cubicBezTo>
                  <a:pt x="64" y="114"/>
                  <a:pt x="65" y="110"/>
                  <a:pt x="70" y="109"/>
                </a:cubicBezTo>
                <a:cubicBezTo>
                  <a:pt x="71" y="99"/>
                  <a:pt x="72" y="88"/>
                  <a:pt x="73" y="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39"/>
          <p:cNvSpPr/>
          <p:nvPr/>
        </p:nvSpPr>
        <p:spPr>
          <a:xfrm>
            <a:off x="7743826" y="2014538"/>
            <a:ext cx="122238" cy="263525"/>
          </a:xfrm>
          <a:custGeom>
            <a:rect b="b" l="l" r="r" t="t"/>
            <a:pathLst>
              <a:path extrusionOk="0" h="256" w="117">
                <a:moveTo>
                  <a:pt x="18" y="256"/>
                </a:moveTo>
                <a:cubicBezTo>
                  <a:pt x="17" y="247"/>
                  <a:pt x="17" y="238"/>
                  <a:pt x="15" y="230"/>
                </a:cubicBezTo>
                <a:cubicBezTo>
                  <a:pt x="14" y="223"/>
                  <a:pt x="11" y="218"/>
                  <a:pt x="6" y="212"/>
                </a:cubicBezTo>
                <a:cubicBezTo>
                  <a:pt x="4" y="210"/>
                  <a:pt x="3" y="206"/>
                  <a:pt x="2" y="203"/>
                </a:cubicBezTo>
                <a:cubicBezTo>
                  <a:pt x="0" y="188"/>
                  <a:pt x="3" y="173"/>
                  <a:pt x="6" y="158"/>
                </a:cubicBezTo>
                <a:cubicBezTo>
                  <a:pt x="7" y="157"/>
                  <a:pt x="8" y="155"/>
                  <a:pt x="9" y="154"/>
                </a:cubicBezTo>
                <a:cubicBezTo>
                  <a:pt x="16" y="149"/>
                  <a:pt x="23" y="144"/>
                  <a:pt x="29" y="139"/>
                </a:cubicBezTo>
                <a:cubicBezTo>
                  <a:pt x="37" y="132"/>
                  <a:pt x="43" y="124"/>
                  <a:pt x="45" y="114"/>
                </a:cubicBezTo>
                <a:cubicBezTo>
                  <a:pt x="46" y="103"/>
                  <a:pt x="53" y="95"/>
                  <a:pt x="58" y="85"/>
                </a:cubicBezTo>
                <a:cubicBezTo>
                  <a:pt x="61" y="78"/>
                  <a:pt x="64" y="71"/>
                  <a:pt x="68" y="63"/>
                </a:cubicBezTo>
                <a:cubicBezTo>
                  <a:pt x="74" y="51"/>
                  <a:pt x="74" y="37"/>
                  <a:pt x="76" y="24"/>
                </a:cubicBezTo>
                <a:cubicBezTo>
                  <a:pt x="77" y="18"/>
                  <a:pt x="77" y="12"/>
                  <a:pt x="78" y="6"/>
                </a:cubicBezTo>
                <a:cubicBezTo>
                  <a:pt x="79" y="2"/>
                  <a:pt x="82" y="0"/>
                  <a:pt x="85" y="0"/>
                </a:cubicBezTo>
                <a:cubicBezTo>
                  <a:pt x="90" y="0"/>
                  <a:pt x="95" y="1"/>
                  <a:pt x="100" y="2"/>
                </a:cubicBezTo>
                <a:cubicBezTo>
                  <a:pt x="101" y="3"/>
                  <a:pt x="102" y="5"/>
                  <a:pt x="103" y="6"/>
                </a:cubicBezTo>
                <a:cubicBezTo>
                  <a:pt x="109" y="20"/>
                  <a:pt x="112" y="34"/>
                  <a:pt x="113" y="48"/>
                </a:cubicBezTo>
                <a:cubicBezTo>
                  <a:pt x="114" y="57"/>
                  <a:pt x="112" y="66"/>
                  <a:pt x="112" y="75"/>
                </a:cubicBezTo>
                <a:cubicBezTo>
                  <a:pt x="112" y="81"/>
                  <a:pt x="111" y="86"/>
                  <a:pt x="112" y="92"/>
                </a:cubicBezTo>
                <a:cubicBezTo>
                  <a:pt x="117" y="124"/>
                  <a:pt x="106" y="151"/>
                  <a:pt x="83" y="173"/>
                </a:cubicBezTo>
                <a:cubicBezTo>
                  <a:pt x="78" y="178"/>
                  <a:pt x="77" y="182"/>
                  <a:pt x="78" y="188"/>
                </a:cubicBezTo>
                <a:cubicBezTo>
                  <a:pt x="81" y="197"/>
                  <a:pt x="79" y="205"/>
                  <a:pt x="74" y="212"/>
                </a:cubicBezTo>
                <a:cubicBezTo>
                  <a:pt x="67" y="222"/>
                  <a:pt x="58" y="232"/>
                  <a:pt x="50" y="242"/>
                </a:cubicBezTo>
                <a:cubicBezTo>
                  <a:pt x="46" y="247"/>
                  <a:pt x="42" y="250"/>
                  <a:pt x="35" y="246"/>
                </a:cubicBezTo>
                <a:cubicBezTo>
                  <a:pt x="34" y="245"/>
                  <a:pt x="32" y="246"/>
                  <a:pt x="30" y="247"/>
                </a:cubicBezTo>
                <a:cubicBezTo>
                  <a:pt x="26" y="250"/>
                  <a:pt x="22" y="253"/>
                  <a:pt x="18" y="2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39"/>
          <p:cNvSpPr/>
          <p:nvPr/>
        </p:nvSpPr>
        <p:spPr>
          <a:xfrm>
            <a:off x="7616826" y="2243138"/>
            <a:ext cx="76200" cy="312738"/>
          </a:xfrm>
          <a:custGeom>
            <a:rect b="b" l="l" r="r" t="t"/>
            <a:pathLst>
              <a:path extrusionOk="0" h="303" w="74">
                <a:moveTo>
                  <a:pt x="3" y="0"/>
                </a:moveTo>
                <a:cubicBezTo>
                  <a:pt x="5" y="3"/>
                  <a:pt x="6" y="5"/>
                  <a:pt x="7" y="7"/>
                </a:cubicBezTo>
                <a:cubicBezTo>
                  <a:pt x="11" y="16"/>
                  <a:pt x="16" y="24"/>
                  <a:pt x="25" y="29"/>
                </a:cubicBezTo>
                <a:cubicBezTo>
                  <a:pt x="25" y="27"/>
                  <a:pt x="25" y="26"/>
                  <a:pt x="26" y="24"/>
                </a:cubicBezTo>
                <a:cubicBezTo>
                  <a:pt x="32" y="34"/>
                  <a:pt x="37" y="43"/>
                  <a:pt x="47" y="46"/>
                </a:cubicBezTo>
                <a:cubicBezTo>
                  <a:pt x="48" y="53"/>
                  <a:pt x="48" y="59"/>
                  <a:pt x="49" y="65"/>
                </a:cubicBezTo>
                <a:cubicBezTo>
                  <a:pt x="50" y="69"/>
                  <a:pt x="52" y="71"/>
                  <a:pt x="56" y="68"/>
                </a:cubicBezTo>
                <a:cubicBezTo>
                  <a:pt x="61" y="73"/>
                  <a:pt x="65" y="79"/>
                  <a:pt x="69" y="84"/>
                </a:cubicBezTo>
                <a:cubicBezTo>
                  <a:pt x="74" y="92"/>
                  <a:pt x="74" y="101"/>
                  <a:pt x="73" y="111"/>
                </a:cubicBezTo>
                <a:cubicBezTo>
                  <a:pt x="73" y="126"/>
                  <a:pt x="69" y="140"/>
                  <a:pt x="61" y="153"/>
                </a:cubicBezTo>
                <a:cubicBezTo>
                  <a:pt x="58" y="159"/>
                  <a:pt x="55" y="166"/>
                  <a:pt x="52" y="172"/>
                </a:cubicBezTo>
                <a:cubicBezTo>
                  <a:pt x="50" y="175"/>
                  <a:pt x="50" y="178"/>
                  <a:pt x="46" y="180"/>
                </a:cubicBezTo>
                <a:cubicBezTo>
                  <a:pt x="45" y="181"/>
                  <a:pt x="44" y="185"/>
                  <a:pt x="44" y="187"/>
                </a:cubicBezTo>
                <a:cubicBezTo>
                  <a:pt x="43" y="198"/>
                  <a:pt x="46" y="208"/>
                  <a:pt x="49" y="218"/>
                </a:cubicBezTo>
                <a:cubicBezTo>
                  <a:pt x="52" y="228"/>
                  <a:pt x="54" y="238"/>
                  <a:pt x="56" y="248"/>
                </a:cubicBezTo>
                <a:cubicBezTo>
                  <a:pt x="57" y="255"/>
                  <a:pt x="56" y="262"/>
                  <a:pt x="52" y="269"/>
                </a:cubicBezTo>
                <a:cubicBezTo>
                  <a:pt x="48" y="278"/>
                  <a:pt x="45" y="287"/>
                  <a:pt x="43" y="297"/>
                </a:cubicBezTo>
                <a:cubicBezTo>
                  <a:pt x="43" y="299"/>
                  <a:pt x="42" y="301"/>
                  <a:pt x="41" y="302"/>
                </a:cubicBezTo>
                <a:cubicBezTo>
                  <a:pt x="38" y="302"/>
                  <a:pt x="34" y="303"/>
                  <a:pt x="32" y="299"/>
                </a:cubicBezTo>
                <a:cubicBezTo>
                  <a:pt x="27" y="292"/>
                  <a:pt x="27" y="292"/>
                  <a:pt x="19" y="297"/>
                </a:cubicBezTo>
                <a:cubicBezTo>
                  <a:pt x="17" y="298"/>
                  <a:pt x="15" y="299"/>
                  <a:pt x="13" y="299"/>
                </a:cubicBezTo>
                <a:cubicBezTo>
                  <a:pt x="10" y="299"/>
                  <a:pt x="9" y="298"/>
                  <a:pt x="9" y="295"/>
                </a:cubicBezTo>
                <a:cubicBezTo>
                  <a:pt x="11" y="283"/>
                  <a:pt x="13" y="271"/>
                  <a:pt x="15" y="259"/>
                </a:cubicBezTo>
                <a:cubicBezTo>
                  <a:pt x="15" y="255"/>
                  <a:pt x="17" y="251"/>
                  <a:pt x="19" y="248"/>
                </a:cubicBezTo>
                <a:cubicBezTo>
                  <a:pt x="25" y="235"/>
                  <a:pt x="28" y="222"/>
                  <a:pt x="29" y="208"/>
                </a:cubicBezTo>
                <a:cubicBezTo>
                  <a:pt x="29" y="201"/>
                  <a:pt x="31" y="195"/>
                  <a:pt x="35" y="189"/>
                </a:cubicBezTo>
                <a:cubicBezTo>
                  <a:pt x="39" y="182"/>
                  <a:pt x="43" y="176"/>
                  <a:pt x="43" y="168"/>
                </a:cubicBezTo>
                <a:cubicBezTo>
                  <a:pt x="42" y="164"/>
                  <a:pt x="42" y="161"/>
                  <a:pt x="40" y="158"/>
                </a:cubicBezTo>
                <a:cubicBezTo>
                  <a:pt x="36" y="152"/>
                  <a:pt x="32" y="147"/>
                  <a:pt x="28" y="142"/>
                </a:cubicBezTo>
                <a:cubicBezTo>
                  <a:pt x="24" y="138"/>
                  <a:pt x="22" y="132"/>
                  <a:pt x="21" y="126"/>
                </a:cubicBezTo>
                <a:cubicBezTo>
                  <a:pt x="20" y="116"/>
                  <a:pt x="19" y="106"/>
                  <a:pt x="18" y="95"/>
                </a:cubicBezTo>
                <a:cubicBezTo>
                  <a:pt x="18" y="76"/>
                  <a:pt x="15" y="58"/>
                  <a:pt x="8" y="41"/>
                </a:cubicBezTo>
                <a:cubicBezTo>
                  <a:pt x="3" y="30"/>
                  <a:pt x="0" y="18"/>
                  <a:pt x="1" y="6"/>
                </a:cubicBezTo>
                <a:cubicBezTo>
                  <a:pt x="1" y="5"/>
                  <a:pt x="1" y="4"/>
                  <a:pt x="1" y="3"/>
                </a:cubicBezTo>
                <a:cubicBezTo>
                  <a:pt x="1" y="2"/>
                  <a:pt x="2" y="2"/>
                  <a:pt x="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39"/>
          <p:cNvSpPr/>
          <p:nvPr/>
        </p:nvSpPr>
        <p:spPr>
          <a:xfrm>
            <a:off x="7754938" y="2233613"/>
            <a:ext cx="87313" cy="187325"/>
          </a:xfrm>
          <a:custGeom>
            <a:rect b="b" l="l" r="r" t="t"/>
            <a:pathLst>
              <a:path extrusionOk="0" h="181" w="85">
                <a:moveTo>
                  <a:pt x="82" y="0"/>
                </a:moveTo>
                <a:cubicBezTo>
                  <a:pt x="85" y="9"/>
                  <a:pt x="84" y="18"/>
                  <a:pt x="83" y="26"/>
                </a:cubicBezTo>
                <a:cubicBezTo>
                  <a:pt x="80" y="46"/>
                  <a:pt x="74" y="66"/>
                  <a:pt x="67" y="85"/>
                </a:cubicBezTo>
                <a:cubicBezTo>
                  <a:pt x="64" y="92"/>
                  <a:pt x="59" y="98"/>
                  <a:pt x="57" y="106"/>
                </a:cubicBezTo>
                <a:cubicBezTo>
                  <a:pt x="52" y="117"/>
                  <a:pt x="52" y="130"/>
                  <a:pt x="52" y="142"/>
                </a:cubicBezTo>
                <a:cubicBezTo>
                  <a:pt x="52" y="149"/>
                  <a:pt x="52" y="157"/>
                  <a:pt x="51" y="164"/>
                </a:cubicBezTo>
                <a:cubicBezTo>
                  <a:pt x="50" y="172"/>
                  <a:pt x="46" y="173"/>
                  <a:pt x="39" y="168"/>
                </a:cubicBezTo>
                <a:cubicBezTo>
                  <a:pt x="28" y="161"/>
                  <a:pt x="27" y="161"/>
                  <a:pt x="19" y="172"/>
                </a:cubicBezTo>
                <a:cubicBezTo>
                  <a:pt x="17" y="175"/>
                  <a:pt x="14" y="177"/>
                  <a:pt x="12" y="179"/>
                </a:cubicBezTo>
                <a:cubicBezTo>
                  <a:pt x="9" y="181"/>
                  <a:pt x="7" y="180"/>
                  <a:pt x="6" y="177"/>
                </a:cubicBezTo>
                <a:cubicBezTo>
                  <a:pt x="2" y="167"/>
                  <a:pt x="0" y="156"/>
                  <a:pt x="3" y="145"/>
                </a:cubicBezTo>
                <a:cubicBezTo>
                  <a:pt x="4" y="143"/>
                  <a:pt x="5" y="141"/>
                  <a:pt x="6" y="140"/>
                </a:cubicBezTo>
                <a:cubicBezTo>
                  <a:pt x="13" y="135"/>
                  <a:pt x="13" y="127"/>
                  <a:pt x="14" y="120"/>
                </a:cubicBezTo>
                <a:cubicBezTo>
                  <a:pt x="14" y="109"/>
                  <a:pt x="14" y="98"/>
                  <a:pt x="14" y="86"/>
                </a:cubicBezTo>
                <a:cubicBezTo>
                  <a:pt x="14" y="82"/>
                  <a:pt x="15" y="78"/>
                  <a:pt x="18" y="75"/>
                </a:cubicBezTo>
                <a:cubicBezTo>
                  <a:pt x="23" y="70"/>
                  <a:pt x="26" y="65"/>
                  <a:pt x="30" y="59"/>
                </a:cubicBezTo>
                <a:cubicBezTo>
                  <a:pt x="35" y="49"/>
                  <a:pt x="42" y="40"/>
                  <a:pt x="53" y="35"/>
                </a:cubicBezTo>
                <a:cubicBezTo>
                  <a:pt x="63" y="30"/>
                  <a:pt x="70" y="22"/>
                  <a:pt x="75" y="12"/>
                </a:cubicBezTo>
                <a:cubicBezTo>
                  <a:pt x="78" y="9"/>
                  <a:pt x="80" y="5"/>
                  <a:pt x="8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39"/>
          <p:cNvSpPr/>
          <p:nvPr/>
        </p:nvSpPr>
        <p:spPr>
          <a:xfrm>
            <a:off x="7529513" y="1901826"/>
            <a:ext cx="128588" cy="88900"/>
          </a:xfrm>
          <a:custGeom>
            <a:rect b="b" l="l" r="r" t="t"/>
            <a:pathLst>
              <a:path extrusionOk="0" h="86" w="125">
                <a:moveTo>
                  <a:pt x="124" y="24"/>
                </a:moveTo>
                <a:cubicBezTo>
                  <a:pt x="125" y="33"/>
                  <a:pt x="125" y="42"/>
                  <a:pt x="121" y="50"/>
                </a:cubicBezTo>
                <a:cubicBezTo>
                  <a:pt x="121" y="51"/>
                  <a:pt x="119" y="52"/>
                  <a:pt x="117" y="53"/>
                </a:cubicBezTo>
                <a:cubicBezTo>
                  <a:pt x="116" y="54"/>
                  <a:pt x="114" y="55"/>
                  <a:pt x="112" y="56"/>
                </a:cubicBezTo>
                <a:cubicBezTo>
                  <a:pt x="113" y="58"/>
                  <a:pt x="114" y="59"/>
                  <a:pt x="115" y="60"/>
                </a:cubicBezTo>
                <a:cubicBezTo>
                  <a:pt x="112" y="62"/>
                  <a:pt x="110" y="64"/>
                  <a:pt x="108" y="66"/>
                </a:cubicBezTo>
                <a:cubicBezTo>
                  <a:pt x="104" y="70"/>
                  <a:pt x="104" y="71"/>
                  <a:pt x="108" y="73"/>
                </a:cubicBezTo>
                <a:cubicBezTo>
                  <a:pt x="101" y="76"/>
                  <a:pt x="93" y="78"/>
                  <a:pt x="86" y="82"/>
                </a:cubicBezTo>
                <a:cubicBezTo>
                  <a:pt x="77" y="86"/>
                  <a:pt x="69" y="85"/>
                  <a:pt x="61" y="81"/>
                </a:cubicBezTo>
                <a:cubicBezTo>
                  <a:pt x="54" y="77"/>
                  <a:pt x="48" y="72"/>
                  <a:pt x="41" y="68"/>
                </a:cubicBezTo>
                <a:cubicBezTo>
                  <a:pt x="35" y="64"/>
                  <a:pt x="30" y="61"/>
                  <a:pt x="24" y="58"/>
                </a:cubicBezTo>
                <a:cubicBezTo>
                  <a:pt x="18" y="56"/>
                  <a:pt x="14" y="52"/>
                  <a:pt x="11" y="47"/>
                </a:cubicBezTo>
                <a:cubicBezTo>
                  <a:pt x="10" y="45"/>
                  <a:pt x="9" y="43"/>
                  <a:pt x="8" y="42"/>
                </a:cubicBezTo>
                <a:cubicBezTo>
                  <a:pt x="0" y="32"/>
                  <a:pt x="1" y="24"/>
                  <a:pt x="10" y="15"/>
                </a:cubicBezTo>
                <a:cubicBezTo>
                  <a:pt x="18" y="7"/>
                  <a:pt x="29" y="4"/>
                  <a:pt x="41" y="3"/>
                </a:cubicBezTo>
                <a:cubicBezTo>
                  <a:pt x="61" y="0"/>
                  <a:pt x="78" y="7"/>
                  <a:pt x="92" y="21"/>
                </a:cubicBezTo>
                <a:cubicBezTo>
                  <a:pt x="101" y="31"/>
                  <a:pt x="110" y="32"/>
                  <a:pt x="124" y="24"/>
                </a:cubicBezTo>
                <a:close/>
                <a:moveTo>
                  <a:pt x="110" y="40"/>
                </a:moveTo>
                <a:cubicBezTo>
                  <a:pt x="110" y="40"/>
                  <a:pt x="109" y="39"/>
                  <a:pt x="109" y="38"/>
                </a:cubicBezTo>
                <a:cubicBezTo>
                  <a:pt x="96" y="46"/>
                  <a:pt x="83" y="52"/>
                  <a:pt x="67" y="46"/>
                </a:cubicBezTo>
                <a:cubicBezTo>
                  <a:pt x="72" y="43"/>
                  <a:pt x="77" y="41"/>
                  <a:pt x="79" y="34"/>
                </a:cubicBezTo>
                <a:cubicBezTo>
                  <a:pt x="67" y="35"/>
                  <a:pt x="57" y="41"/>
                  <a:pt x="46" y="35"/>
                </a:cubicBezTo>
                <a:cubicBezTo>
                  <a:pt x="47" y="32"/>
                  <a:pt x="49" y="30"/>
                  <a:pt x="51" y="26"/>
                </a:cubicBezTo>
                <a:cubicBezTo>
                  <a:pt x="49" y="27"/>
                  <a:pt x="48" y="27"/>
                  <a:pt x="47" y="27"/>
                </a:cubicBezTo>
                <a:cubicBezTo>
                  <a:pt x="35" y="29"/>
                  <a:pt x="24" y="32"/>
                  <a:pt x="12" y="30"/>
                </a:cubicBezTo>
                <a:cubicBezTo>
                  <a:pt x="11" y="29"/>
                  <a:pt x="8" y="32"/>
                  <a:pt x="9" y="32"/>
                </a:cubicBezTo>
                <a:cubicBezTo>
                  <a:pt x="9" y="35"/>
                  <a:pt x="10" y="38"/>
                  <a:pt x="12" y="39"/>
                </a:cubicBezTo>
                <a:cubicBezTo>
                  <a:pt x="15" y="41"/>
                  <a:pt x="18" y="42"/>
                  <a:pt x="22" y="43"/>
                </a:cubicBezTo>
                <a:cubicBezTo>
                  <a:pt x="25" y="44"/>
                  <a:pt x="28" y="44"/>
                  <a:pt x="30" y="45"/>
                </a:cubicBezTo>
                <a:cubicBezTo>
                  <a:pt x="28" y="46"/>
                  <a:pt x="26" y="47"/>
                  <a:pt x="24" y="48"/>
                </a:cubicBezTo>
                <a:cubicBezTo>
                  <a:pt x="26" y="49"/>
                  <a:pt x="28" y="51"/>
                  <a:pt x="30" y="52"/>
                </a:cubicBezTo>
                <a:cubicBezTo>
                  <a:pt x="35" y="53"/>
                  <a:pt x="39" y="53"/>
                  <a:pt x="43" y="54"/>
                </a:cubicBezTo>
                <a:cubicBezTo>
                  <a:pt x="45" y="55"/>
                  <a:pt x="47" y="56"/>
                  <a:pt x="49" y="57"/>
                </a:cubicBezTo>
                <a:cubicBezTo>
                  <a:pt x="46" y="59"/>
                  <a:pt x="45" y="60"/>
                  <a:pt x="43" y="61"/>
                </a:cubicBezTo>
                <a:cubicBezTo>
                  <a:pt x="48" y="67"/>
                  <a:pt x="68" y="70"/>
                  <a:pt x="76" y="65"/>
                </a:cubicBezTo>
                <a:cubicBezTo>
                  <a:pt x="82" y="61"/>
                  <a:pt x="88" y="59"/>
                  <a:pt x="95" y="60"/>
                </a:cubicBezTo>
                <a:cubicBezTo>
                  <a:pt x="97" y="61"/>
                  <a:pt x="100" y="58"/>
                  <a:pt x="100" y="58"/>
                </a:cubicBezTo>
                <a:cubicBezTo>
                  <a:pt x="100" y="53"/>
                  <a:pt x="103" y="51"/>
                  <a:pt x="105" y="49"/>
                </a:cubicBezTo>
                <a:cubicBezTo>
                  <a:pt x="107" y="46"/>
                  <a:pt x="109" y="43"/>
                  <a:pt x="110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p39"/>
          <p:cNvSpPr/>
          <p:nvPr/>
        </p:nvSpPr>
        <p:spPr>
          <a:xfrm>
            <a:off x="7824788" y="1914526"/>
            <a:ext cx="130175" cy="93663"/>
          </a:xfrm>
          <a:custGeom>
            <a:rect b="b" l="l" r="r" t="t"/>
            <a:pathLst>
              <a:path extrusionOk="0" h="90" w="125">
                <a:moveTo>
                  <a:pt x="1" y="31"/>
                </a:moveTo>
                <a:cubicBezTo>
                  <a:pt x="4" y="31"/>
                  <a:pt x="7" y="31"/>
                  <a:pt x="9" y="31"/>
                </a:cubicBezTo>
                <a:cubicBezTo>
                  <a:pt x="15" y="30"/>
                  <a:pt x="20" y="28"/>
                  <a:pt x="24" y="24"/>
                </a:cubicBezTo>
                <a:cubicBezTo>
                  <a:pt x="35" y="14"/>
                  <a:pt x="47" y="5"/>
                  <a:pt x="61" y="2"/>
                </a:cubicBezTo>
                <a:cubicBezTo>
                  <a:pt x="69" y="0"/>
                  <a:pt x="76" y="0"/>
                  <a:pt x="82" y="7"/>
                </a:cubicBezTo>
                <a:cubicBezTo>
                  <a:pt x="86" y="11"/>
                  <a:pt x="92" y="12"/>
                  <a:pt x="98" y="12"/>
                </a:cubicBezTo>
                <a:cubicBezTo>
                  <a:pt x="108" y="11"/>
                  <a:pt x="116" y="16"/>
                  <a:pt x="122" y="24"/>
                </a:cubicBezTo>
                <a:cubicBezTo>
                  <a:pt x="125" y="29"/>
                  <a:pt x="125" y="33"/>
                  <a:pt x="122" y="38"/>
                </a:cubicBezTo>
                <a:cubicBezTo>
                  <a:pt x="119" y="41"/>
                  <a:pt x="117" y="44"/>
                  <a:pt x="114" y="46"/>
                </a:cubicBezTo>
                <a:cubicBezTo>
                  <a:pt x="103" y="56"/>
                  <a:pt x="91" y="65"/>
                  <a:pt x="80" y="74"/>
                </a:cubicBezTo>
                <a:cubicBezTo>
                  <a:pt x="75" y="79"/>
                  <a:pt x="69" y="82"/>
                  <a:pt x="63" y="85"/>
                </a:cubicBezTo>
                <a:cubicBezTo>
                  <a:pt x="61" y="86"/>
                  <a:pt x="60" y="89"/>
                  <a:pt x="58" y="89"/>
                </a:cubicBezTo>
                <a:cubicBezTo>
                  <a:pt x="54" y="90"/>
                  <a:pt x="49" y="90"/>
                  <a:pt x="45" y="90"/>
                </a:cubicBezTo>
                <a:cubicBezTo>
                  <a:pt x="41" y="89"/>
                  <a:pt x="38" y="88"/>
                  <a:pt x="34" y="86"/>
                </a:cubicBezTo>
                <a:cubicBezTo>
                  <a:pt x="25" y="82"/>
                  <a:pt x="16" y="79"/>
                  <a:pt x="6" y="81"/>
                </a:cubicBezTo>
                <a:cubicBezTo>
                  <a:pt x="9" y="73"/>
                  <a:pt x="17" y="70"/>
                  <a:pt x="25" y="73"/>
                </a:cubicBezTo>
                <a:cubicBezTo>
                  <a:pt x="33" y="76"/>
                  <a:pt x="41" y="79"/>
                  <a:pt x="49" y="81"/>
                </a:cubicBezTo>
                <a:cubicBezTo>
                  <a:pt x="56" y="83"/>
                  <a:pt x="63" y="78"/>
                  <a:pt x="64" y="70"/>
                </a:cubicBezTo>
                <a:cubicBezTo>
                  <a:pt x="65" y="68"/>
                  <a:pt x="67" y="67"/>
                  <a:pt x="68" y="66"/>
                </a:cubicBezTo>
                <a:cubicBezTo>
                  <a:pt x="76" y="62"/>
                  <a:pt x="85" y="58"/>
                  <a:pt x="92" y="54"/>
                </a:cubicBezTo>
                <a:cubicBezTo>
                  <a:pt x="94" y="53"/>
                  <a:pt x="96" y="50"/>
                  <a:pt x="97" y="48"/>
                </a:cubicBezTo>
                <a:cubicBezTo>
                  <a:pt x="98" y="47"/>
                  <a:pt x="100" y="46"/>
                  <a:pt x="101" y="45"/>
                </a:cubicBezTo>
                <a:cubicBezTo>
                  <a:pt x="105" y="42"/>
                  <a:pt x="109" y="40"/>
                  <a:pt x="112" y="37"/>
                </a:cubicBezTo>
                <a:cubicBezTo>
                  <a:pt x="114" y="35"/>
                  <a:pt x="115" y="31"/>
                  <a:pt x="117" y="28"/>
                </a:cubicBezTo>
                <a:cubicBezTo>
                  <a:pt x="111" y="28"/>
                  <a:pt x="105" y="29"/>
                  <a:pt x="101" y="28"/>
                </a:cubicBezTo>
                <a:cubicBezTo>
                  <a:pt x="96" y="28"/>
                  <a:pt x="91" y="26"/>
                  <a:pt x="86" y="24"/>
                </a:cubicBezTo>
                <a:cubicBezTo>
                  <a:pt x="86" y="25"/>
                  <a:pt x="85" y="26"/>
                  <a:pt x="85" y="26"/>
                </a:cubicBezTo>
                <a:cubicBezTo>
                  <a:pt x="87" y="33"/>
                  <a:pt x="86" y="34"/>
                  <a:pt x="79" y="34"/>
                </a:cubicBezTo>
                <a:cubicBezTo>
                  <a:pt x="76" y="34"/>
                  <a:pt x="74" y="33"/>
                  <a:pt x="72" y="33"/>
                </a:cubicBezTo>
                <a:cubicBezTo>
                  <a:pt x="72" y="34"/>
                  <a:pt x="72" y="35"/>
                  <a:pt x="72" y="35"/>
                </a:cubicBezTo>
                <a:cubicBezTo>
                  <a:pt x="74" y="36"/>
                  <a:pt x="77" y="37"/>
                  <a:pt x="79" y="38"/>
                </a:cubicBezTo>
                <a:cubicBezTo>
                  <a:pt x="79" y="39"/>
                  <a:pt x="79" y="39"/>
                  <a:pt x="79" y="39"/>
                </a:cubicBezTo>
                <a:cubicBezTo>
                  <a:pt x="77" y="40"/>
                  <a:pt x="74" y="40"/>
                  <a:pt x="71" y="40"/>
                </a:cubicBezTo>
                <a:cubicBezTo>
                  <a:pt x="70" y="40"/>
                  <a:pt x="69" y="40"/>
                  <a:pt x="68" y="40"/>
                </a:cubicBezTo>
                <a:cubicBezTo>
                  <a:pt x="67" y="40"/>
                  <a:pt x="66" y="41"/>
                  <a:pt x="65" y="41"/>
                </a:cubicBezTo>
                <a:cubicBezTo>
                  <a:pt x="65" y="42"/>
                  <a:pt x="66" y="43"/>
                  <a:pt x="66" y="44"/>
                </a:cubicBezTo>
                <a:cubicBezTo>
                  <a:pt x="67" y="44"/>
                  <a:pt x="67" y="45"/>
                  <a:pt x="67" y="45"/>
                </a:cubicBezTo>
                <a:cubicBezTo>
                  <a:pt x="67" y="45"/>
                  <a:pt x="67" y="46"/>
                  <a:pt x="67" y="46"/>
                </a:cubicBezTo>
                <a:cubicBezTo>
                  <a:pt x="61" y="45"/>
                  <a:pt x="55" y="44"/>
                  <a:pt x="49" y="43"/>
                </a:cubicBezTo>
                <a:cubicBezTo>
                  <a:pt x="47" y="43"/>
                  <a:pt x="44" y="42"/>
                  <a:pt x="41" y="41"/>
                </a:cubicBezTo>
                <a:cubicBezTo>
                  <a:pt x="40" y="41"/>
                  <a:pt x="38" y="42"/>
                  <a:pt x="37" y="43"/>
                </a:cubicBezTo>
                <a:cubicBezTo>
                  <a:pt x="37" y="44"/>
                  <a:pt x="37" y="46"/>
                  <a:pt x="38" y="47"/>
                </a:cubicBezTo>
                <a:cubicBezTo>
                  <a:pt x="40" y="49"/>
                  <a:pt x="42" y="50"/>
                  <a:pt x="43" y="51"/>
                </a:cubicBezTo>
                <a:cubicBezTo>
                  <a:pt x="45" y="53"/>
                  <a:pt x="46" y="56"/>
                  <a:pt x="47" y="58"/>
                </a:cubicBezTo>
                <a:cubicBezTo>
                  <a:pt x="47" y="58"/>
                  <a:pt x="47" y="59"/>
                  <a:pt x="46" y="59"/>
                </a:cubicBezTo>
                <a:cubicBezTo>
                  <a:pt x="44" y="59"/>
                  <a:pt x="42" y="59"/>
                  <a:pt x="40" y="58"/>
                </a:cubicBezTo>
                <a:cubicBezTo>
                  <a:pt x="34" y="57"/>
                  <a:pt x="28" y="54"/>
                  <a:pt x="22" y="53"/>
                </a:cubicBezTo>
                <a:cubicBezTo>
                  <a:pt x="16" y="51"/>
                  <a:pt x="11" y="51"/>
                  <a:pt x="5" y="50"/>
                </a:cubicBezTo>
                <a:cubicBezTo>
                  <a:pt x="2" y="50"/>
                  <a:pt x="0" y="49"/>
                  <a:pt x="2" y="45"/>
                </a:cubicBezTo>
                <a:cubicBezTo>
                  <a:pt x="4" y="40"/>
                  <a:pt x="6" y="36"/>
                  <a:pt x="1" y="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5" name="Google Shape;1405;p39"/>
          <p:cNvSpPr/>
          <p:nvPr/>
        </p:nvSpPr>
        <p:spPr>
          <a:xfrm>
            <a:off x="7681913" y="2020888"/>
            <a:ext cx="133350" cy="114300"/>
          </a:xfrm>
          <a:custGeom>
            <a:rect b="b" l="l" r="r" t="t"/>
            <a:pathLst>
              <a:path extrusionOk="0" h="111" w="129">
                <a:moveTo>
                  <a:pt x="101" y="82"/>
                </a:moveTo>
                <a:cubicBezTo>
                  <a:pt x="99" y="75"/>
                  <a:pt x="96" y="69"/>
                  <a:pt x="94" y="62"/>
                </a:cubicBezTo>
                <a:cubicBezTo>
                  <a:pt x="93" y="59"/>
                  <a:pt x="93" y="57"/>
                  <a:pt x="93" y="54"/>
                </a:cubicBezTo>
                <a:cubicBezTo>
                  <a:pt x="94" y="49"/>
                  <a:pt x="95" y="43"/>
                  <a:pt x="94" y="38"/>
                </a:cubicBezTo>
                <a:cubicBezTo>
                  <a:pt x="92" y="23"/>
                  <a:pt x="100" y="15"/>
                  <a:pt x="111" y="8"/>
                </a:cubicBezTo>
                <a:cubicBezTo>
                  <a:pt x="116" y="5"/>
                  <a:pt x="122" y="3"/>
                  <a:pt x="128" y="0"/>
                </a:cubicBezTo>
                <a:cubicBezTo>
                  <a:pt x="128" y="8"/>
                  <a:pt x="129" y="17"/>
                  <a:pt x="128" y="25"/>
                </a:cubicBezTo>
                <a:cubicBezTo>
                  <a:pt x="126" y="36"/>
                  <a:pt x="122" y="47"/>
                  <a:pt x="119" y="58"/>
                </a:cubicBezTo>
                <a:cubicBezTo>
                  <a:pt x="117" y="65"/>
                  <a:pt x="112" y="71"/>
                  <a:pt x="107" y="77"/>
                </a:cubicBezTo>
                <a:cubicBezTo>
                  <a:pt x="102" y="83"/>
                  <a:pt x="98" y="88"/>
                  <a:pt x="100" y="96"/>
                </a:cubicBezTo>
                <a:cubicBezTo>
                  <a:pt x="101" y="99"/>
                  <a:pt x="100" y="102"/>
                  <a:pt x="99" y="104"/>
                </a:cubicBezTo>
                <a:cubicBezTo>
                  <a:pt x="98" y="105"/>
                  <a:pt x="97" y="107"/>
                  <a:pt x="95" y="107"/>
                </a:cubicBezTo>
                <a:cubicBezTo>
                  <a:pt x="85" y="109"/>
                  <a:pt x="75" y="111"/>
                  <a:pt x="66" y="111"/>
                </a:cubicBezTo>
                <a:cubicBezTo>
                  <a:pt x="51" y="111"/>
                  <a:pt x="37" y="110"/>
                  <a:pt x="23" y="109"/>
                </a:cubicBezTo>
                <a:cubicBezTo>
                  <a:pt x="17" y="109"/>
                  <a:pt x="12" y="107"/>
                  <a:pt x="6" y="105"/>
                </a:cubicBezTo>
                <a:cubicBezTo>
                  <a:pt x="1" y="103"/>
                  <a:pt x="0" y="101"/>
                  <a:pt x="1" y="96"/>
                </a:cubicBezTo>
                <a:cubicBezTo>
                  <a:pt x="2" y="90"/>
                  <a:pt x="2" y="84"/>
                  <a:pt x="3" y="78"/>
                </a:cubicBezTo>
                <a:cubicBezTo>
                  <a:pt x="5" y="66"/>
                  <a:pt x="12" y="59"/>
                  <a:pt x="23" y="56"/>
                </a:cubicBezTo>
                <a:cubicBezTo>
                  <a:pt x="41" y="51"/>
                  <a:pt x="58" y="51"/>
                  <a:pt x="76" y="56"/>
                </a:cubicBezTo>
                <a:cubicBezTo>
                  <a:pt x="84" y="58"/>
                  <a:pt x="89" y="64"/>
                  <a:pt x="93" y="71"/>
                </a:cubicBezTo>
                <a:cubicBezTo>
                  <a:pt x="95" y="75"/>
                  <a:pt x="97" y="79"/>
                  <a:pt x="99" y="83"/>
                </a:cubicBezTo>
                <a:cubicBezTo>
                  <a:pt x="100" y="82"/>
                  <a:pt x="100" y="82"/>
                  <a:pt x="101" y="82"/>
                </a:cubicBezTo>
                <a:close/>
                <a:moveTo>
                  <a:pt x="88" y="75"/>
                </a:moveTo>
                <a:cubicBezTo>
                  <a:pt x="88" y="69"/>
                  <a:pt x="85" y="66"/>
                  <a:pt x="80" y="67"/>
                </a:cubicBezTo>
                <a:cubicBezTo>
                  <a:pt x="77" y="67"/>
                  <a:pt x="75" y="68"/>
                  <a:pt x="72" y="68"/>
                </a:cubicBezTo>
                <a:cubicBezTo>
                  <a:pt x="68" y="70"/>
                  <a:pt x="63" y="71"/>
                  <a:pt x="59" y="73"/>
                </a:cubicBezTo>
                <a:cubicBezTo>
                  <a:pt x="49" y="75"/>
                  <a:pt x="41" y="74"/>
                  <a:pt x="32" y="69"/>
                </a:cubicBezTo>
                <a:cubicBezTo>
                  <a:pt x="30" y="67"/>
                  <a:pt x="27" y="65"/>
                  <a:pt x="24" y="64"/>
                </a:cubicBezTo>
                <a:cubicBezTo>
                  <a:pt x="18" y="61"/>
                  <a:pt x="11" y="64"/>
                  <a:pt x="12" y="72"/>
                </a:cubicBezTo>
                <a:cubicBezTo>
                  <a:pt x="12" y="75"/>
                  <a:pt x="13" y="79"/>
                  <a:pt x="14" y="82"/>
                </a:cubicBezTo>
                <a:cubicBezTo>
                  <a:pt x="15" y="86"/>
                  <a:pt x="17" y="90"/>
                  <a:pt x="18" y="94"/>
                </a:cubicBezTo>
                <a:cubicBezTo>
                  <a:pt x="20" y="104"/>
                  <a:pt x="31" y="110"/>
                  <a:pt x="41" y="105"/>
                </a:cubicBezTo>
                <a:cubicBezTo>
                  <a:pt x="45" y="103"/>
                  <a:pt x="49" y="103"/>
                  <a:pt x="54" y="105"/>
                </a:cubicBezTo>
                <a:cubicBezTo>
                  <a:pt x="56" y="105"/>
                  <a:pt x="59" y="106"/>
                  <a:pt x="62" y="106"/>
                </a:cubicBezTo>
                <a:cubicBezTo>
                  <a:pt x="67" y="106"/>
                  <a:pt x="73" y="106"/>
                  <a:pt x="76" y="101"/>
                </a:cubicBezTo>
                <a:cubicBezTo>
                  <a:pt x="80" y="95"/>
                  <a:pt x="82" y="90"/>
                  <a:pt x="85" y="84"/>
                </a:cubicBezTo>
                <a:cubicBezTo>
                  <a:pt x="86" y="81"/>
                  <a:pt x="87" y="78"/>
                  <a:pt x="88" y="7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39"/>
          <p:cNvSpPr/>
          <p:nvPr/>
        </p:nvSpPr>
        <p:spPr>
          <a:xfrm>
            <a:off x="7764463" y="2441576"/>
            <a:ext cx="46038" cy="130175"/>
          </a:xfrm>
          <a:custGeom>
            <a:rect b="b" l="l" r="r" t="t"/>
            <a:pathLst>
              <a:path extrusionOk="0" h="126" w="44">
                <a:moveTo>
                  <a:pt x="44" y="120"/>
                </a:moveTo>
                <a:cubicBezTo>
                  <a:pt x="35" y="122"/>
                  <a:pt x="27" y="123"/>
                  <a:pt x="18" y="125"/>
                </a:cubicBezTo>
                <a:cubicBezTo>
                  <a:pt x="16" y="126"/>
                  <a:pt x="13" y="126"/>
                  <a:pt x="11" y="126"/>
                </a:cubicBezTo>
                <a:cubicBezTo>
                  <a:pt x="8" y="126"/>
                  <a:pt x="6" y="125"/>
                  <a:pt x="5" y="122"/>
                </a:cubicBezTo>
                <a:cubicBezTo>
                  <a:pt x="4" y="116"/>
                  <a:pt x="2" y="109"/>
                  <a:pt x="1" y="103"/>
                </a:cubicBezTo>
                <a:cubicBezTo>
                  <a:pt x="1" y="97"/>
                  <a:pt x="0" y="90"/>
                  <a:pt x="2" y="84"/>
                </a:cubicBezTo>
                <a:cubicBezTo>
                  <a:pt x="8" y="63"/>
                  <a:pt x="10" y="42"/>
                  <a:pt x="7" y="21"/>
                </a:cubicBezTo>
                <a:cubicBezTo>
                  <a:pt x="6" y="13"/>
                  <a:pt x="9" y="6"/>
                  <a:pt x="14" y="0"/>
                </a:cubicBezTo>
                <a:cubicBezTo>
                  <a:pt x="18" y="6"/>
                  <a:pt x="21" y="11"/>
                  <a:pt x="26" y="15"/>
                </a:cubicBezTo>
                <a:cubicBezTo>
                  <a:pt x="32" y="20"/>
                  <a:pt x="33" y="25"/>
                  <a:pt x="33" y="33"/>
                </a:cubicBezTo>
                <a:cubicBezTo>
                  <a:pt x="32" y="45"/>
                  <a:pt x="33" y="58"/>
                  <a:pt x="38" y="70"/>
                </a:cubicBezTo>
                <a:cubicBezTo>
                  <a:pt x="41" y="78"/>
                  <a:pt x="41" y="86"/>
                  <a:pt x="40" y="95"/>
                </a:cubicBezTo>
                <a:cubicBezTo>
                  <a:pt x="40" y="102"/>
                  <a:pt x="42" y="108"/>
                  <a:pt x="43" y="115"/>
                </a:cubicBezTo>
                <a:cubicBezTo>
                  <a:pt x="44" y="117"/>
                  <a:pt x="44" y="119"/>
                  <a:pt x="44" y="1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39"/>
          <p:cNvSpPr/>
          <p:nvPr/>
        </p:nvSpPr>
        <p:spPr>
          <a:xfrm>
            <a:off x="7700963" y="2230438"/>
            <a:ext cx="52388" cy="87313"/>
          </a:xfrm>
          <a:custGeom>
            <a:rect b="b" l="l" r="r" t="t"/>
            <a:pathLst>
              <a:path extrusionOk="0" h="83" w="50">
                <a:moveTo>
                  <a:pt x="38" y="0"/>
                </a:moveTo>
                <a:cubicBezTo>
                  <a:pt x="44" y="12"/>
                  <a:pt x="49" y="25"/>
                  <a:pt x="50" y="39"/>
                </a:cubicBezTo>
                <a:cubicBezTo>
                  <a:pt x="50" y="43"/>
                  <a:pt x="50" y="47"/>
                  <a:pt x="49" y="51"/>
                </a:cubicBezTo>
                <a:cubicBezTo>
                  <a:pt x="49" y="53"/>
                  <a:pt x="48" y="56"/>
                  <a:pt x="44" y="55"/>
                </a:cubicBezTo>
                <a:cubicBezTo>
                  <a:pt x="43" y="55"/>
                  <a:pt x="42" y="57"/>
                  <a:pt x="41" y="58"/>
                </a:cubicBezTo>
                <a:cubicBezTo>
                  <a:pt x="40" y="64"/>
                  <a:pt x="38" y="71"/>
                  <a:pt x="36" y="77"/>
                </a:cubicBezTo>
                <a:cubicBezTo>
                  <a:pt x="34" y="83"/>
                  <a:pt x="32" y="83"/>
                  <a:pt x="27" y="79"/>
                </a:cubicBezTo>
                <a:cubicBezTo>
                  <a:pt x="25" y="77"/>
                  <a:pt x="24" y="75"/>
                  <a:pt x="22" y="73"/>
                </a:cubicBezTo>
                <a:cubicBezTo>
                  <a:pt x="20" y="76"/>
                  <a:pt x="19" y="79"/>
                  <a:pt x="18" y="82"/>
                </a:cubicBezTo>
                <a:cubicBezTo>
                  <a:pt x="17" y="82"/>
                  <a:pt x="17" y="82"/>
                  <a:pt x="16" y="82"/>
                </a:cubicBezTo>
                <a:cubicBezTo>
                  <a:pt x="15" y="78"/>
                  <a:pt x="14" y="74"/>
                  <a:pt x="13" y="69"/>
                </a:cubicBezTo>
                <a:cubicBezTo>
                  <a:pt x="12" y="65"/>
                  <a:pt x="12" y="60"/>
                  <a:pt x="11" y="56"/>
                </a:cubicBezTo>
                <a:cubicBezTo>
                  <a:pt x="10" y="58"/>
                  <a:pt x="9" y="60"/>
                  <a:pt x="7" y="62"/>
                </a:cubicBezTo>
                <a:cubicBezTo>
                  <a:pt x="2" y="48"/>
                  <a:pt x="0" y="35"/>
                  <a:pt x="5" y="21"/>
                </a:cubicBezTo>
                <a:cubicBezTo>
                  <a:pt x="9" y="25"/>
                  <a:pt x="13" y="23"/>
                  <a:pt x="16" y="18"/>
                </a:cubicBezTo>
                <a:cubicBezTo>
                  <a:pt x="16" y="17"/>
                  <a:pt x="18" y="16"/>
                  <a:pt x="19" y="14"/>
                </a:cubicBezTo>
                <a:cubicBezTo>
                  <a:pt x="20" y="15"/>
                  <a:pt x="22" y="16"/>
                  <a:pt x="23" y="18"/>
                </a:cubicBezTo>
                <a:cubicBezTo>
                  <a:pt x="26" y="24"/>
                  <a:pt x="29" y="24"/>
                  <a:pt x="32" y="18"/>
                </a:cubicBezTo>
                <a:cubicBezTo>
                  <a:pt x="35" y="12"/>
                  <a:pt x="36" y="6"/>
                  <a:pt x="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8" name="Google Shape;1408;p39"/>
          <p:cNvSpPr/>
          <p:nvPr/>
        </p:nvSpPr>
        <p:spPr>
          <a:xfrm>
            <a:off x="7694613" y="2152651"/>
            <a:ext cx="69850" cy="84138"/>
          </a:xfrm>
          <a:custGeom>
            <a:rect b="b" l="l" r="r" t="t"/>
            <a:pathLst>
              <a:path extrusionOk="0" h="81" w="67">
                <a:moveTo>
                  <a:pt x="36" y="78"/>
                </a:moveTo>
                <a:cubicBezTo>
                  <a:pt x="33" y="76"/>
                  <a:pt x="32" y="75"/>
                  <a:pt x="31" y="74"/>
                </a:cubicBezTo>
                <a:cubicBezTo>
                  <a:pt x="28" y="76"/>
                  <a:pt x="26" y="78"/>
                  <a:pt x="24" y="81"/>
                </a:cubicBezTo>
                <a:cubicBezTo>
                  <a:pt x="20" y="79"/>
                  <a:pt x="18" y="76"/>
                  <a:pt x="18" y="72"/>
                </a:cubicBezTo>
                <a:cubicBezTo>
                  <a:pt x="19" y="69"/>
                  <a:pt x="18" y="66"/>
                  <a:pt x="16" y="63"/>
                </a:cubicBezTo>
                <a:cubicBezTo>
                  <a:pt x="14" y="59"/>
                  <a:pt x="14" y="54"/>
                  <a:pt x="16" y="50"/>
                </a:cubicBezTo>
                <a:cubicBezTo>
                  <a:pt x="22" y="39"/>
                  <a:pt x="20" y="29"/>
                  <a:pt x="14" y="20"/>
                </a:cubicBezTo>
                <a:cubicBezTo>
                  <a:pt x="9" y="13"/>
                  <a:pt x="5" y="6"/>
                  <a:pt x="0" y="0"/>
                </a:cubicBezTo>
                <a:cubicBezTo>
                  <a:pt x="22" y="11"/>
                  <a:pt x="44" y="11"/>
                  <a:pt x="66" y="0"/>
                </a:cubicBezTo>
                <a:cubicBezTo>
                  <a:pt x="67" y="0"/>
                  <a:pt x="67" y="0"/>
                  <a:pt x="67" y="1"/>
                </a:cubicBezTo>
                <a:cubicBezTo>
                  <a:pt x="65" y="3"/>
                  <a:pt x="62" y="5"/>
                  <a:pt x="60" y="7"/>
                </a:cubicBezTo>
                <a:cubicBezTo>
                  <a:pt x="56" y="9"/>
                  <a:pt x="53" y="11"/>
                  <a:pt x="50" y="13"/>
                </a:cubicBezTo>
                <a:cubicBezTo>
                  <a:pt x="44" y="17"/>
                  <a:pt x="42" y="22"/>
                  <a:pt x="43" y="28"/>
                </a:cubicBezTo>
                <a:cubicBezTo>
                  <a:pt x="44" y="35"/>
                  <a:pt x="43" y="40"/>
                  <a:pt x="41" y="46"/>
                </a:cubicBezTo>
                <a:cubicBezTo>
                  <a:pt x="39" y="53"/>
                  <a:pt x="39" y="61"/>
                  <a:pt x="37" y="68"/>
                </a:cubicBezTo>
                <a:cubicBezTo>
                  <a:pt x="37" y="71"/>
                  <a:pt x="37" y="74"/>
                  <a:pt x="36" y="7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39"/>
          <p:cNvSpPr/>
          <p:nvPr/>
        </p:nvSpPr>
        <p:spPr>
          <a:xfrm>
            <a:off x="7616826" y="1863726"/>
            <a:ext cx="87313" cy="53975"/>
          </a:xfrm>
          <a:custGeom>
            <a:rect b="b" l="l" r="r" t="t"/>
            <a:pathLst>
              <a:path extrusionOk="0" h="52" w="85">
                <a:moveTo>
                  <a:pt x="85" y="7"/>
                </a:moveTo>
                <a:cubicBezTo>
                  <a:pt x="80" y="12"/>
                  <a:pt x="74" y="18"/>
                  <a:pt x="69" y="22"/>
                </a:cubicBezTo>
                <a:cubicBezTo>
                  <a:pt x="62" y="27"/>
                  <a:pt x="55" y="28"/>
                  <a:pt x="46" y="28"/>
                </a:cubicBezTo>
                <a:cubicBezTo>
                  <a:pt x="48" y="30"/>
                  <a:pt x="49" y="30"/>
                  <a:pt x="51" y="31"/>
                </a:cubicBezTo>
                <a:cubicBezTo>
                  <a:pt x="46" y="33"/>
                  <a:pt x="42" y="34"/>
                  <a:pt x="36" y="36"/>
                </a:cubicBezTo>
                <a:cubicBezTo>
                  <a:pt x="38" y="38"/>
                  <a:pt x="39" y="39"/>
                  <a:pt x="40" y="39"/>
                </a:cubicBezTo>
                <a:cubicBezTo>
                  <a:pt x="38" y="45"/>
                  <a:pt x="35" y="49"/>
                  <a:pt x="29" y="51"/>
                </a:cubicBezTo>
                <a:cubicBezTo>
                  <a:pt x="26" y="52"/>
                  <a:pt x="24" y="51"/>
                  <a:pt x="24" y="48"/>
                </a:cubicBezTo>
                <a:cubicBezTo>
                  <a:pt x="23" y="45"/>
                  <a:pt x="23" y="42"/>
                  <a:pt x="24" y="39"/>
                </a:cubicBezTo>
                <a:cubicBezTo>
                  <a:pt x="26" y="35"/>
                  <a:pt x="29" y="31"/>
                  <a:pt x="31" y="27"/>
                </a:cubicBezTo>
                <a:cubicBezTo>
                  <a:pt x="32" y="26"/>
                  <a:pt x="33" y="24"/>
                  <a:pt x="34" y="23"/>
                </a:cubicBezTo>
                <a:cubicBezTo>
                  <a:pt x="34" y="23"/>
                  <a:pt x="33" y="22"/>
                  <a:pt x="33" y="22"/>
                </a:cubicBezTo>
                <a:cubicBezTo>
                  <a:pt x="28" y="24"/>
                  <a:pt x="24" y="26"/>
                  <a:pt x="19" y="28"/>
                </a:cubicBezTo>
                <a:cubicBezTo>
                  <a:pt x="15" y="30"/>
                  <a:pt x="12" y="32"/>
                  <a:pt x="8" y="33"/>
                </a:cubicBezTo>
                <a:cubicBezTo>
                  <a:pt x="6" y="34"/>
                  <a:pt x="3" y="33"/>
                  <a:pt x="1" y="33"/>
                </a:cubicBezTo>
                <a:cubicBezTo>
                  <a:pt x="1" y="33"/>
                  <a:pt x="1" y="32"/>
                  <a:pt x="0" y="32"/>
                </a:cubicBezTo>
                <a:cubicBezTo>
                  <a:pt x="5" y="29"/>
                  <a:pt x="9" y="26"/>
                  <a:pt x="14" y="24"/>
                </a:cubicBezTo>
                <a:cubicBezTo>
                  <a:pt x="29" y="21"/>
                  <a:pt x="43" y="15"/>
                  <a:pt x="57" y="7"/>
                </a:cubicBezTo>
                <a:cubicBezTo>
                  <a:pt x="66" y="2"/>
                  <a:pt x="75" y="0"/>
                  <a:pt x="85" y="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39"/>
          <p:cNvSpPr/>
          <p:nvPr/>
        </p:nvSpPr>
        <p:spPr>
          <a:xfrm>
            <a:off x="7612063" y="2271713"/>
            <a:ext cx="17463" cy="122238"/>
          </a:xfrm>
          <a:custGeom>
            <a:rect b="b" l="l" r="r" t="t"/>
            <a:pathLst>
              <a:path extrusionOk="0" h="119" w="17">
                <a:moveTo>
                  <a:pt x="17" y="118"/>
                </a:moveTo>
                <a:cubicBezTo>
                  <a:pt x="12" y="118"/>
                  <a:pt x="8" y="118"/>
                  <a:pt x="3" y="119"/>
                </a:cubicBezTo>
                <a:cubicBezTo>
                  <a:pt x="3" y="108"/>
                  <a:pt x="2" y="99"/>
                  <a:pt x="3" y="89"/>
                </a:cubicBezTo>
                <a:cubicBezTo>
                  <a:pt x="4" y="71"/>
                  <a:pt x="7" y="52"/>
                  <a:pt x="4" y="33"/>
                </a:cubicBezTo>
                <a:cubicBezTo>
                  <a:pt x="3" y="24"/>
                  <a:pt x="2" y="14"/>
                  <a:pt x="1" y="4"/>
                </a:cubicBezTo>
                <a:cubicBezTo>
                  <a:pt x="0" y="3"/>
                  <a:pt x="1" y="2"/>
                  <a:pt x="1" y="0"/>
                </a:cubicBezTo>
                <a:cubicBezTo>
                  <a:pt x="8" y="15"/>
                  <a:pt x="13" y="29"/>
                  <a:pt x="13" y="44"/>
                </a:cubicBezTo>
                <a:cubicBezTo>
                  <a:pt x="13" y="58"/>
                  <a:pt x="13" y="71"/>
                  <a:pt x="12" y="84"/>
                </a:cubicBezTo>
                <a:cubicBezTo>
                  <a:pt x="12" y="95"/>
                  <a:pt x="12" y="107"/>
                  <a:pt x="17" y="1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39"/>
          <p:cNvSpPr/>
          <p:nvPr/>
        </p:nvSpPr>
        <p:spPr>
          <a:xfrm>
            <a:off x="7743826" y="2312988"/>
            <a:ext cx="12700" cy="92075"/>
          </a:xfrm>
          <a:custGeom>
            <a:rect b="b" l="l" r="r" t="t"/>
            <a:pathLst>
              <a:path extrusionOk="0" h="89" w="13">
                <a:moveTo>
                  <a:pt x="4" y="89"/>
                </a:moveTo>
                <a:cubicBezTo>
                  <a:pt x="1" y="89"/>
                  <a:pt x="0" y="87"/>
                  <a:pt x="0" y="84"/>
                </a:cubicBezTo>
                <a:cubicBezTo>
                  <a:pt x="1" y="77"/>
                  <a:pt x="1" y="69"/>
                  <a:pt x="3" y="62"/>
                </a:cubicBezTo>
                <a:cubicBezTo>
                  <a:pt x="7" y="47"/>
                  <a:pt x="7" y="32"/>
                  <a:pt x="3" y="18"/>
                </a:cubicBezTo>
                <a:cubicBezTo>
                  <a:pt x="1" y="12"/>
                  <a:pt x="1" y="8"/>
                  <a:pt x="5" y="3"/>
                </a:cubicBezTo>
                <a:cubicBezTo>
                  <a:pt x="6" y="2"/>
                  <a:pt x="7" y="1"/>
                  <a:pt x="9" y="0"/>
                </a:cubicBezTo>
                <a:cubicBezTo>
                  <a:pt x="10" y="6"/>
                  <a:pt x="11" y="13"/>
                  <a:pt x="12" y="19"/>
                </a:cubicBezTo>
                <a:cubicBezTo>
                  <a:pt x="13" y="36"/>
                  <a:pt x="10" y="53"/>
                  <a:pt x="7" y="70"/>
                </a:cubicBezTo>
                <a:cubicBezTo>
                  <a:pt x="6" y="76"/>
                  <a:pt x="5" y="82"/>
                  <a:pt x="4" y="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39"/>
          <p:cNvSpPr/>
          <p:nvPr/>
        </p:nvSpPr>
        <p:spPr>
          <a:xfrm>
            <a:off x="7702551" y="2141538"/>
            <a:ext cx="58738" cy="12700"/>
          </a:xfrm>
          <a:custGeom>
            <a:rect b="b" l="l" r="r" t="t"/>
            <a:pathLst>
              <a:path extrusionOk="0" h="12" w="58">
                <a:moveTo>
                  <a:pt x="0" y="0"/>
                </a:moveTo>
                <a:cubicBezTo>
                  <a:pt x="19" y="0"/>
                  <a:pt x="39" y="0"/>
                  <a:pt x="58" y="0"/>
                </a:cubicBezTo>
                <a:cubicBezTo>
                  <a:pt x="45" y="12"/>
                  <a:pt x="11" y="12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39"/>
          <p:cNvSpPr/>
          <p:nvPr/>
        </p:nvSpPr>
        <p:spPr>
          <a:xfrm>
            <a:off x="7361238" y="2054226"/>
            <a:ext cx="47625" cy="174625"/>
          </a:xfrm>
          <a:custGeom>
            <a:rect b="b" l="l" r="r" t="t"/>
            <a:pathLst>
              <a:path extrusionOk="0" h="168" w="46">
                <a:moveTo>
                  <a:pt x="42" y="80"/>
                </a:moveTo>
                <a:cubicBezTo>
                  <a:pt x="38" y="71"/>
                  <a:pt x="36" y="61"/>
                  <a:pt x="29" y="54"/>
                </a:cubicBezTo>
                <a:cubicBezTo>
                  <a:pt x="29" y="73"/>
                  <a:pt x="30" y="92"/>
                  <a:pt x="30" y="112"/>
                </a:cubicBezTo>
                <a:cubicBezTo>
                  <a:pt x="30" y="131"/>
                  <a:pt x="25" y="150"/>
                  <a:pt x="17" y="168"/>
                </a:cubicBezTo>
                <a:cubicBezTo>
                  <a:pt x="17" y="161"/>
                  <a:pt x="18" y="155"/>
                  <a:pt x="19" y="148"/>
                </a:cubicBezTo>
                <a:cubicBezTo>
                  <a:pt x="22" y="108"/>
                  <a:pt x="20" y="68"/>
                  <a:pt x="9" y="29"/>
                </a:cubicBezTo>
                <a:cubicBezTo>
                  <a:pt x="7" y="21"/>
                  <a:pt x="4" y="14"/>
                  <a:pt x="1" y="6"/>
                </a:cubicBezTo>
                <a:cubicBezTo>
                  <a:pt x="0" y="4"/>
                  <a:pt x="1" y="2"/>
                  <a:pt x="1" y="0"/>
                </a:cubicBezTo>
                <a:cubicBezTo>
                  <a:pt x="3" y="1"/>
                  <a:pt x="5" y="1"/>
                  <a:pt x="6" y="2"/>
                </a:cubicBezTo>
                <a:cubicBezTo>
                  <a:pt x="12" y="9"/>
                  <a:pt x="18" y="15"/>
                  <a:pt x="23" y="22"/>
                </a:cubicBezTo>
                <a:cubicBezTo>
                  <a:pt x="31" y="35"/>
                  <a:pt x="39" y="49"/>
                  <a:pt x="44" y="64"/>
                </a:cubicBezTo>
                <a:cubicBezTo>
                  <a:pt x="45" y="67"/>
                  <a:pt x="45" y="70"/>
                  <a:pt x="46" y="73"/>
                </a:cubicBezTo>
                <a:cubicBezTo>
                  <a:pt x="46" y="76"/>
                  <a:pt x="45" y="78"/>
                  <a:pt x="44" y="80"/>
                </a:cubicBezTo>
                <a:cubicBezTo>
                  <a:pt x="44" y="80"/>
                  <a:pt x="43" y="80"/>
                  <a:pt x="42" y="8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39"/>
          <p:cNvSpPr/>
          <p:nvPr/>
        </p:nvSpPr>
        <p:spPr>
          <a:xfrm>
            <a:off x="7215188" y="1908176"/>
            <a:ext cx="84138" cy="55563"/>
          </a:xfrm>
          <a:custGeom>
            <a:rect b="b" l="l" r="r" t="t"/>
            <a:pathLst>
              <a:path extrusionOk="0" h="54" w="81">
                <a:moveTo>
                  <a:pt x="65" y="35"/>
                </a:moveTo>
                <a:cubicBezTo>
                  <a:pt x="66" y="33"/>
                  <a:pt x="66" y="32"/>
                  <a:pt x="67" y="30"/>
                </a:cubicBezTo>
                <a:cubicBezTo>
                  <a:pt x="67" y="30"/>
                  <a:pt x="66" y="29"/>
                  <a:pt x="66" y="29"/>
                </a:cubicBezTo>
                <a:cubicBezTo>
                  <a:pt x="64" y="31"/>
                  <a:pt x="61" y="33"/>
                  <a:pt x="58" y="36"/>
                </a:cubicBezTo>
                <a:cubicBezTo>
                  <a:pt x="59" y="31"/>
                  <a:pt x="59" y="27"/>
                  <a:pt x="60" y="22"/>
                </a:cubicBezTo>
                <a:cubicBezTo>
                  <a:pt x="58" y="24"/>
                  <a:pt x="57" y="26"/>
                  <a:pt x="55" y="28"/>
                </a:cubicBezTo>
                <a:cubicBezTo>
                  <a:pt x="54" y="23"/>
                  <a:pt x="54" y="18"/>
                  <a:pt x="47" y="18"/>
                </a:cubicBezTo>
                <a:cubicBezTo>
                  <a:pt x="47" y="23"/>
                  <a:pt x="48" y="26"/>
                  <a:pt x="49" y="30"/>
                </a:cubicBezTo>
                <a:cubicBezTo>
                  <a:pt x="48" y="31"/>
                  <a:pt x="48" y="31"/>
                  <a:pt x="48" y="31"/>
                </a:cubicBezTo>
                <a:cubicBezTo>
                  <a:pt x="41" y="25"/>
                  <a:pt x="35" y="19"/>
                  <a:pt x="29" y="13"/>
                </a:cubicBezTo>
                <a:cubicBezTo>
                  <a:pt x="32" y="21"/>
                  <a:pt x="33" y="29"/>
                  <a:pt x="30" y="37"/>
                </a:cubicBezTo>
                <a:cubicBezTo>
                  <a:pt x="28" y="36"/>
                  <a:pt x="25" y="35"/>
                  <a:pt x="22" y="33"/>
                </a:cubicBezTo>
                <a:cubicBezTo>
                  <a:pt x="23" y="37"/>
                  <a:pt x="23" y="40"/>
                  <a:pt x="25" y="44"/>
                </a:cubicBezTo>
                <a:cubicBezTo>
                  <a:pt x="20" y="41"/>
                  <a:pt x="16" y="39"/>
                  <a:pt x="11" y="36"/>
                </a:cubicBezTo>
                <a:cubicBezTo>
                  <a:pt x="14" y="42"/>
                  <a:pt x="16" y="47"/>
                  <a:pt x="18" y="53"/>
                </a:cubicBezTo>
                <a:cubicBezTo>
                  <a:pt x="18" y="53"/>
                  <a:pt x="18" y="53"/>
                  <a:pt x="17" y="54"/>
                </a:cubicBezTo>
                <a:cubicBezTo>
                  <a:pt x="12" y="46"/>
                  <a:pt x="6" y="38"/>
                  <a:pt x="0" y="30"/>
                </a:cubicBezTo>
                <a:cubicBezTo>
                  <a:pt x="6" y="30"/>
                  <a:pt x="10" y="31"/>
                  <a:pt x="15" y="31"/>
                </a:cubicBezTo>
                <a:cubicBezTo>
                  <a:pt x="13" y="28"/>
                  <a:pt x="11" y="25"/>
                  <a:pt x="10" y="23"/>
                </a:cubicBezTo>
                <a:cubicBezTo>
                  <a:pt x="10" y="22"/>
                  <a:pt x="10" y="22"/>
                  <a:pt x="10" y="22"/>
                </a:cubicBezTo>
                <a:cubicBezTo>
                  <a:pt x="16" y="24"/>
                  <a:pt x="21" y="26"/>
                  <a:pt x="27" y="29"/>
                </a:cubicBezTo>
                <a:cubicBezTo>
                  <a:pt x="23" y="19"/>
                  <a:pt x="19" y="10"/>
                  <a:pt x="14" y="1"/>
                </a:cubicBezTo>
                <a:cubicBezTo>
                  <a:pt x="25" y="2"/>
                  <a:pt x="34" y="7"/>
                  <a:pt x="41" y="16"/>
                </a:cubicBezTo>
                <a:cubicBezTo>
                  <a:pt x="39" y="10"/>
                  <a:pt x="38" y="5"/>
                  <a:pt x="36" y="0"/>
                </a:cubicBezTo>
                <a:cubicBezTo>
                  <a:pt x="45" y="3"/>
                  <a:pt x="49" y="10"/>
                  <a:pt x="54" y="16"/>
                </a:cubicBezTo>
                <a:cubicBezTo>
                  <a:pt x="56" y="10"/>
                  <a:pt x="58" y="5"/>
                  <a:pt x="65" y="2"/>
                </a:cubicBezTo>
                <a:cubicBezTo>
                  <a:pt x="63" y="7"/>
                  <a:pt x="61" y="12"/>
                  <a:pt x="59" y="16"/>
                </a:cubicBezTo>
                <a:cubicBezTo>
                  <a:pt x="64" y="15"/>
                  <a:pt x="68" y="13"/>
                  <a:pt x="72" y="11"/>
                </a:cubicBezTo>
                <a:cubicBezTo>
                  <a:pt x="73" y="12"/>
                  <a:pt x="73" y="12"/>
                  <a:pt x="73" y="13"/>
                </a:cubicBezTo>
                <a:cubicBezTo>
                  <a:pt x="71" y="17"/>
                  <a:pt x="68" y="21"/>
                  <a:pt x="65" y="25"/>
                </a:cubicBezTo>
                <a:cubicBezTo>
                  <a:pt x="71" y="24"/>
                  <a:pt x="76" y="23"/>
                  <a:pt x="81" y="22"/>
                </a:cubicBezTo>
                <a:cubicBezTo>
                  <a:pt x="81" y="23"/>
                  <a:pt x="81" y="23"/>
                  <a:pt x="81" y="24"/>
                </a:cubicBezTo>
                <a:cubicBezTo>
                  <a:pt x="76" y="27"/>
                  <a:pt x="70" y="31"/>
                  <a:pt x="65" y="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39"/>
          <p:cNvSpPr/>
          <p:nvPr/>
        </p:nvSpPr>
        <p:spPr>
          <a:xfrm>
            <a:off x="7048501" y="1905001"/>
            <a:ext cx="103188" cy="60325"/>
          </a:xfrm>
          <a:custGeom>
            <a:rect b="b" l="l" r="r" t="t"/>
            <a:pathLst>
              <a:path extrusionOk="0" h="58" w="100">
                <a:moveTo>
                  <a:pt x="62" y="35"/>
                </a:moveTo>
                <a:cubicBezTo>
                  <a:pt x="67" y="39"/>
                  <a:pt x="73" y="39"/>
                  <a:pt x="78" y="39"/>
                </a:cubicBezTo>
                <a:cubicBezTo>
                  <a:pt x="83" y="39"/>
                  <a:pt x="89" y="39"/>
                  <a:pt x="94" y="39"/>
                </a:cubicBezTo>
                <a:cubicBezTo>
                  <a:pt x="96" y="40"/>
                  <a:pt x="98" y="41"/>
                  <a:pt x="100" y="43"/>
                </a:cubicBezTo>
                <a:cubicBezTo>
                  <a:pt x="99" y="44"/>
                  <a:pt x="98" y="47"/>
                  <a:pt x="96" y="48"/>
                </a:cubicBezTo>
                <a:cubicBezTo>
                  <a:pt x="86" y="55"/>
                  <a:pt x="75" y="58"/>
                  <a:pt x="62" y="57"/>
                </a:cubicBezTo>
                <a:cubicBezTo>
                  <a:pt x="53" y="56"/>
                  <a:pt x="45" y="52"/>
                  <a:pt x="40" y="44"/>
                </a:cubicBezTo>
                <a:cubicBezTo>
                  <a:pt x="37" y="40"/>
                  <a:pt x="35" y="36"/>
                  <a:pt x="32" y="33"/>
                </a:cubicBezTo>
                <a:cubicBezTo>
                  <a:pt x="28" y="26"/>
                  <a:pt x="22" y="22"/>
                  <a:pt x="14" y="21"/>
                </a:cubicBezTo>
                <a:cubicBezTo>
                  <a:pt x="8" y="20"/>
                  <a:pt x="3" y="17"/>
                  <a:pt x="1" y="12"/>
                </a:cubicBezTo>
                <a:cubicBezTo>
                  <a:pt x="0" y="7"/>
                  <a:pt x="1" y="5"/>
                  <a:pt x="5" y="3"/>
                </a:cubicBezTo>
                <a:cubicBezTo>
                  <a:pt x="9" y="2"/>
                  <a:pt x="12" y="2"/>
                  <a:pt x="16" y="1"/>
                </a:cubicBezTo>
                <a:cubicBezTo>
                  <a:pt x="22" y="0"/>
                  <a:pt x="28" y="2"/>
                  <a:pt x="31" y="8"/>
                </a:cubicBezTo>
                <a:cubicBezTo>
                  <a:pt x="34" y="14"/>
                  <a:pt x="39" y="15"/>
                  <a:pt x="45" y="15"/>
                </a:cubicBezTo>
                <a:cubicBezTo>
                  <a:pt x="56" y="14"/>
                  <a:pt x="67" y="13"/>
                  <a:pt x="78" y="13"/>
                </a:cubicBezTo>
                <a:cubicBezTo>
                  <a:pt x="81" y="13"/>
                  <a:pt x="84" y="13"/>
                  <a:pt x="84" y="17"/>
                </a:cubicBezTo>
                <a:cubicBezTo>
                  <a:pt x="85" y="19"/>
                  <a:pt x="83" y="23"/>
                  <a:pt x="81" y="24"/>
                </a:cubicBezTo>
                <a:cubicBezTo>
                  <a:pt x="77" y="28"/>
                  <a:pt x="72" y="30"/>
                  <a:pt x="67" y="33"/>
                </a:cubicBezTo>
                <a:cubicBezTo>
                  <a:pt x="65" y="34"/>
                  <a:pt x="64" y="34"/>
                  <a:pt x="62" y="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6" name="Google Shape;1416;p39"/>
          <p:cNvSpPr/>
          <p:nvPr/>
        </p:nvSpPr>
        <p:spPr>
          <a:xfrm>
            <a:off x="7372351" y="1919288"/>
            <a:ext cx="98425" cy="46038"/>
          </a:xfrm>
          <a:custGeom>
            <a:rect b="b" l="l" r="r" t="t"/>
            <a:pathLst>
              <a:path extrusionOk="0" h="44" w="95">
                <a:moveTo>
                  <a:pt x="37" y="33"/>
                </a:moveTo>
                <a:cubicBezTo>
                  <a:pt x="38" y="36"/>
                  <a:pt x="38" y="38"/>
                  <a:pt x="38" y="40"/>
                </a:cubicBezTo>
                <a:cubicBezTo>
                  <a:pt x="36" y="40"/>
                  <a:pt x="33" y="40"/>
                  <a:pt x="31" y="40"/>
                </a:cubicBezTo>
                <a:cubicBezTo>
                  <a:pt x="21" y="37"/>
                  <a:pt x="13" y="32"/>
                  <a:pt x="5" y="25"/>
                </a:cubicBezTo>
                <a:cubicBezTo>
                  <a:pt x="3" y="23"/>
                  <a:pt x="1" y="20"/>
                  <a:pt x="0" y="17"/>
                </a:cubicBezTo>
                <a:cubicBezTo>
                  <a:pt x="8" y="21"/>
                  <a:pt x="14" y="17"/>
                  <a:pt x="20" y="12"/>
                </a:cubicBezTo>
                <a:cubicBezTo>
                  <a:pt x="22" y="9"/>
                  <a:pt x="25" y="7"/>
                  <a:pt x="28" y="6"/>
                </a:cubicBezTo>
                <a:cubicBezTo>
                  <a:pt x="33" y="3"/>
                  <a:pt x="37" y="3"/>
                  <a:pt x="41" y="7"/>
                </a:cubicBezTo>
                <a:cubicBezTo>
                  <a:pt x="44" y="10"/>
                  <a:pt x="47" y="12"/>
                  <a:pt x="50" y="14"/>
                </a:cubicBezTo>
                <a:cubicBezTo>
                  <a:pt x="57" y="18"/>
                  <a:pt x="63" y="15"/>
                  <a:pt x="65" y="7"/>
                </a:cubicBezTo>
                <a:cubicBezTo>
                  <a:pt x="65" y="5"/>
                  <a:pt x="65" y="2"/>
                  <a:pt x="65" y="0"/>
                </a:cubicBezTo>
                <a:cubicBezTo>
                  <a:pt x="74" y="2"/>
                  <a:pt x="83" y="5"/>
                  <a:pt x="92" y="8"/>
                </a:cubicBezTo>
                <a:cubicBezTo>
                  <a:pt x="93" y="8"/>
                  <a:pt x="94" y="11"/>
                  <a:pt x="95" y="13"/>
                </a:cubicBezTo>
                <a:cubicBezTo>
                  <a:pt x="95" y="14"/>
                  <a:pt x="94" y="16"/>
                  <a:pt x="93" y="18"/>
                </a:cubicBezTo>
                <a:cubicBezTo>
                  <a:pt x="86" y="35"/>
                  <a:pt x="62" y="44"/>
                  <a:pt x="46" y="38"/>
                </a:cubicBezTo>
                <a:cubicBezTo>
                  <a:pt x="43" y="37"/>
                  <a:pt x="40" y="35"/>
                  <a:pt x="37" y="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39"/>
          <p:cNvSpPr/>
          <p:nvPr/>
        </p:nvSpPr>
        <p:spPr>
          <a:xfrm>
            <a:off x="7332663" y="1960563"/>
            <a:ext cx="22225" cy="23813"/>
          </a:xfrm>
          <a:custGeom>
            <a:rect b="b" l="l" r="r" t="t"/>
            <a:pathLst>
              <a:path extrusionOk="0" h="23" w="22">
                <a:moveTo>
                  <a:pt x="22" y="0"/>
                </a:moveTo>
                <a:cubicBezTo>
                  <a:pt x="20" y="6"/>
                  <a:pt x="19" y="10"/>
                  <a:pt x="18" y="15"/>
                </a:cubicBezTo>
                <a:cubicBezTo>
                  <a:pt x="16" y="19"/>
                  <a:pt x="8" y="23"/>
                  <a:pt x="4" y="22"/>
                </a:cubicBezTo>
                <a:cubicBezTo>
                  <a:pt x="3" y="22"/>
                  <a:pt x="1" y="20"/>
                  <a:pt x="1" y="19"/>
                </a:cubicBezTo>
                <a:cubicBezTo>
                  <a:pt x="0" y="11"/>
                  <a:pt x="4" y="4"/>
                  <a:pt x="12" y="1"/>
                </a:cubicBezTo>
                <a:cubicBezTo>
                  <a:pt x="15" y="1"/>
                  <a:pt x="18" y="1"/>
                  <a:pt x="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8" name="Google Shape;1418;p39"/>
          <p:cNvSpPr/>
          <p:nvPr/>
        </p:nvSpPr>
        <p:spPr>
          <a:xfrm>
            <a:off x="7175501" y="1958976"/>
            <a:ext cx="19050" cy="22225"/>
          </a:xfrm>
          <a:custGeom>
            <a:rect b="b" l="l" r="r" t="t"/>
            <a:pathLst>
              <a:path extrusionOk="0" h="22" w="18">
                <a:moveTo>
                  <a:pt x="18" y="22"/>
                </a:moveTo>
                <a:cubicBezTo>
                  <a:pt x="7" y="21"/>
                  <a:pt x="1" y="16"/>
                  <a:pt x="0" y="6"/>
                </a:cubicBezTo>
                <a:cubicBezTo>
                  <a:pt x="0" y="3"/>
                  <a:pt x="2" y="2"/>
                  <a:pt x="4" y="1"/>
                </a:cubicBezTo>
                <a:cubicBezTo>
                  <a:pt x="10" y="0"/>
                  <a:pt x="16" y="4"/>
                  <a:pt x="17" y="11"/>
                </a:cubicBezTo>
                <a:cubicBezTo>
                  <a:pt x="18" y="14"/>
                  <a:pt x="18" y="18"/>
                  <a:pt x="18" y="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39"/>
          <p:cNvSpPr/>
          <p:nvPr/>
        </p:nvSpPr>
        <p:spPr>
          <a:xfrm>
            <a:off x="7689851" y="1922463"/>
            <a:ext cx="47625" cy="92075"/>
          </a:xfrm>
          <a:custGeom>
            <a:rect b="b" l="l" r="r" t="t"/>
            <a:pathLst>
              <a:path extrusionOk="0" h="90" w="46">
                <a:moveTo>
                  <a:pt x="21" y="16"/>
                </a:moveTo>
                <a:cubicBezTo>
                  <a:pt x="16" y="12"/>
                  <a:pt x="11" y="8"/>
                  <a:pt x="6" y="3"/>
                </a:cubicBezTo>
                <a:cubicBezTo>
                  <a:pt x="15" y="0"/>
                  <a:pt x="30" y="7"/>
                  <a:pt x="36" y="18"/>
                </a:cubicBezTo>
                <a:cubicBezTo>
                  <a:pt x="34" y="16"/>
                  <a:pt x="31" y="15"/>
                  <a:pt x="28" y="14"/>
                </a:cubicBezTo>
                <a:cubicBezTo>
                  <a:pt x="29" y="16"/>
                  <a:pt x="29" y="17"/>
                  <a:pt x="30" y="18"/>
                </a:cubicBezTo>
                <a:cubicBezTo>
                  <a:pt x="24" y="20"/>
                  <a:pt x="17" y="23"/>
                  <a:pt x="11" y="25"/>
                </a:cubicBezTo>
                <a:cubicBezTo>
                  <a:pt x="21" y="24"/>
                  <a:pt x="30" y="24"/>
                  <a:pt x="39" y="28"/>
                </a:cubicBezTo>
                <a:cubicBezTo>
                  <a:pt x="32" y="32"/>
                  <a:pt x="25" y="37"/>
                  <a:pt x="17" y="41"/>
                </a:cubicBezTo>
                <a:cubicBezTo>
                  <a:pt x="24" y="42"/>
                  <a:pt x="29" y="43"/>
                  <a:pt x="35" y="45"/>
                </a:cubicBezTo>
                <a:cubicBezTo>
                  <a:pt x="30" y="49"/>
                  <a:pt x="26" y="52"/>
                  <a:pt x="23" y="56"/>
                </a:cubicBezTo>
                <a:cubicBezTo>
                  <a:pt x="28" y="54"/>
                  <a:pt x="32" y="51"/>
                  <a:pt x="38" y="54"/>
                </a:cubicBezTo>
                <a:cubicBezTo>
                  <a:pt x="37" y="58"/>
                  <a:pt x="36" y="63"/>
                  <a:pt x="35" y="68"/>
                </a:cubicBezTo>
                <a:cubicBezTo>
                  <a:pt x="39" y="66"/>
                  <a:pt x="42" y="64"/>
                  <a:pt x="45" y="62"/>
                </a:cubicBezTo>
                <a:cubicBezTo>
                  <a:pt x="46" y="62"/>
                  <a:pt x="46" y="63"/>
                  <a:pt x="46" y="63"/>
                </a:cubicBezTo>
                <a:cubicBezTo>
                  <a:pt x="41" y="72"/>
                  <a:pt x="35" y="80"/>
                  <a:pt x="29" y="90"/>
                </a:cubicBezTo>
                <a:cubicBezTo>
                  <a:pt x="27" y="84"/>
                  <a:pt x="27" y="79"/>
                  <a:pt x="28" y="74"/>
                </a:cubicBezTo>
                <a:cubicBezTo>
                  <a:pt x="29" y="68"/>
                  <a:pt x="30" y="63"/>
                  <a:pt x="32" y="57"/>
                </a:cubicBezTo>
                <a:cubicBezTo>
                  <a:pt x="25" y="60"/>
                  <a:pt x="20" y="62"/>
                  <a:pt x="13" y="65"/>
                </a:cubicBezTo>
                <a:cubicBezTo>
                  <a:pt x="13" y="57"/>
                  <a:pt x="17" y="52"/>
                  <a:pt x="22" y="47"/>
                </a:cubicBezTo>
                <a:cubicBezTo>
                  <a:pt x="17" y="47"/>
                  <a:pt x="13" y="47"/>
                  <a:pt x="7" y="46"/>
                </a:cubicBezTo>
                <a:cubicBezTo>
                  <a:pt x="10" y="39"/>
                  <a:pt x="16" y="35"/>
                  <a:pt x="21" y="31"/>
                </a:cubicBezTo>
                <a:cubicBezTo>
                  <a:pt x="18" y="32"/>
                  <a:pt x="14" y="32"/>
                  <a:pt x="10" y="33"/>
                </a:cubicBezTo>
                <a:cubicBezTo>
                  <a:pt x="8" y="33"/>
                  <a:pt x="5" y="33"/>
                  <a:pt x="3" y="33"/>
                </a:cubicBezTo>
                <a:cubicBezTo>
                  <a:pt x="2" y="33"/>
                  <a:pt x="1" y="32"/>
                  <a:pt x="0" y="32"/>
                </a:cubicBezTo>
                <a:cubicBezTo>
                  <a:pt x="0" y="31"/>
                  <a:pt x="0" y="29"/>
                  <a:pt x="1" y="29"/>
                </a:cubicBezTo>
                <a:cubicBezTo>
                  <a:pt x="4" y="26"/>
                  <a:pt x="7" y="24"/>
                  <a:pt x="11" y="21"/>
                </a:cubicBezTo>
                <a:cubicBezTo>
                  <a:pt x="14" y="19"/>
                  <a:pt x="18" y="18"/>
                  <a:pt x="21" y="1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0" name="Google Shape;1420;p39"/>
          <p:cNvSpPr/>
          <p:nvPr/>
        </p:nvSpPr>
        <p:spPr>
          <a:xfrm>
            <a:off x="7750176" y="1931988"/>
            <a:ext cx="34925" cy="49213"/>
          </a:xfrm>
          <a:custGeom>
            <a:rect b="b" l="l" r="r" t="t"/>
            <a:pathLst>
              <a:path extrusionOk="0" h="48" w="34">
                <a:moveTo>
                  <a:pt x="34" y="8"/>
                </a:moveTo>
                <a:cubicBezTo>
                  <a:pt x="28" y="9"/>
                  <a:pt x="21" y="11"/>
                  <a:pt x="13" y="13"/>
                </a:cubicBezTo>
                <a:cubicBezTo>
                  <a:pt x="18" y="16"/>
                  <a:pt x="22" y="18"/>
                  <a:pt x="25" y="21"/>
                </a:cubicBezTo>
                <a:cubicBezTo>
                  <a:pt x="25" y="21"/>
                  <a:pt x="25" y="22"/>
                  <a:pt x="25" y="22"/>
                </a:cubicBezTo>
                <a:cubicBezTo>
                  <a:pt x="22" y="22"/>
                  <a:pt x="20" y="22"/>
                  <a:pt x="16" y="22"/>
                </a:cubicBezTo>
                <a:cubicBezTo>
                  <a:pt x="23" y="30"/>
                  <a:pt x="31" y="37"/>
                  <a:pt x="29" y="48"/>
                </a:cubicBezTo>
                <a:cubicBezTo>
                  <a:pt x="21" y="43"/>
                  <a:pt x="14" y="37"/>
                  <a:pt x="7" y="32"/>
                </a:cubicBezTo>
                <a:cubicBezTo>
                  <a:pt x="7" y="32"/>
                  <a:pt x="7" y="31"/>
                  <a:pt x="7" y="31"/>
                </a:cubicBezTo>
                <a:cubicBezTo>
                  <a:pt x="11" y="33"/>
                  <a:pt x="14" y="34"/>
                  <a:pt x="19" y="36"/>
                </a:cubicBezTo>
                <a:cubicBezTo>
                  <a:pt x="15" y="27"/>
                  <a:pt x="8" y="22"/>
                  <a:pt x="0" y="17"/>
                </a:cubicBezTo>
                <a:cubicBezTo>
                  <a:pt x="4" y="18"/>
                  <a:pt x="7" y="18"/>
                  <a:pt x="9" y="18"/>
                </a:cubicBezTo>
                <a:cubicBezTo>
                  <a:pt x="9" y="18"/>
                  <a:pt x="10" y="17"/>
                  <a:pt x="10" y="17"/>
                </a:cubicBezTo>
                <a:cubicBezTo>
                  <a:pt x="7" y="15"/>
                  <a:pt x="4" y="13"/>
                  <a:pt x="0" y="10"/>
                </a:cubicBezTo>
                <a:cubicBezTo>
                  <a:pt x="6" y="8"/>
                  <a:pt x="11" y="7"/>
                  <a:pt x="16" y="5"/>
                </a:cubicBezTo>
                <a:cubicBezTo>
                  <a:pt x="15" y="5"/>
                  <a:pt x="14" y="4"/>
                  <a:pt x="13" y="3"/>
                </a:cubicBezTo>
                <a:cubicBezTo>
                  <a:pt x="19" y="0"/>
                  <a:pt x="30" y="3"/>
                  <a:pt x="34" y="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39"/>
          <p:cNvSpPr/>
          <p:nvPr/>
        </p:nvSpPr>
        <p:spPr>
          <a:xfrm>
            <a:off x="7658101" y="1973263"/>
            <a:ext cx="19050" cy="20638"/>
          </a:xfrm>
          <a:custGeom>
            <a:rect b="b" l="l" r="r" t="t"/>
            <a:pathLst>
              <a:path extrusionOk="0" h="20" w="18">
                <a:moveTo>
                  <a:pt x="0" y="4"/>
                </a:moveTo>
                <a:cubicBezTo>
                  <a:pt x="10" y="0"/>
                  <a:pt x="18" y="5"/>
                  <a:pt x="18" y="15"/>
                </a:cubicBezTo>
                <a:cubicBezTo>
                  <a:pt x="18" y="17"/>
                  <a:pt x="18" y="18"/>
                  <a:pt x="15" y="19"/>
                </a:cubicBezTo>
                <a:cubicBezTo>
                  <a:pt x="8" y="20"/>
                  <a:pt x="3" y="17"/>
                  <a:pt x="1" y="9"/>
                </a:cubicBezTo>
                <a:cubicBezTo>
                  <a:pt x="1" y="7"/>
                  <a:pt x="0" y="6"/>
                  <a:pt x="0" y="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39"/>
          <p:cNvSpPr/>
          <p:nvPr/>
        </p:nvSpPr>
        <p:spPr>
          <a:xfrm>
            <a:off x="7797801" y="1978026"/>
            <a:ext cx="20638" cy="19050"/>
          </a:xfrm>
          <a:custGeom>
            <a:rect b="b" l="l" r="r" t="t"/>
            <a:pathLst>
              <a:path extrusionOk="0" h="19" w="19">
                <a:moveTo>
                  <a:pt x="19" y="2"/>
                </a:moveTo>
                <a:cubicBezTo>
                  <a:pt x="19" y="15"/>
                  <a:pt x="14" y="19"/>
                  <a:pt x="3" y="18"/>
                </a:cubicBezTo>
                <a:cubicBezTo>
                  <a:pt x="0" y="8"/>
                  <a:pt x="8" y="0"/>
                  <a:pt x="19" y="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39"/>
          <p:cNvSpPr/>
          <p:nvPr/>
        </p:nvSpPr>
        <p:spPr>
          <a:xfrm>
            <a:off x="7613651" y="2071688"/>
            <a:ext cx="28575" cy="90488"/>
          </a:xfrm>
          <a:custGeom>
            <a:rect b="b" l="l" r="r" t="t"/>
            <a:pathLst>
              <a:path extrusionOk="0" h="88" w="28">
                <a:moveTo>
                  <a:pt x="28" y="0"/>
                </a:moveTo>
                <a:cubicBezTo>
                  <a:pt x="27" y="11"/>
                  <a:pt x="26" y="22"/>
                  <a:pt x="25" y="32"/>
                </a:cubicBezTo>
                <a:cubicBezTo>
                  <a:pt x="20" y="33"/>
                  <a:pt x="19" y="37"/>
                  <a:pt x="18" y="40"/>
                </a:cubicBezTo>
                <a:cubicBezTo>
                  <a:pt x="18" y="49"/>
                  <a:pt x="18" y="57"/>
                  <a:pt x="17" y="66"/>
                </a:cubicBezTo>
                <a:cubicBezTo>
                  <a:pt x="17" y="73"/>
                  <a:pt x="17" y="81"/>
                  <a:pt x="17" y="88"/>
                </a:cubicBezTo>
                <a:cubicBezTo>
                  <a:pt x="0" y="67"/>
                  <a:pt x="13" y="13"/>
                  <a:pt x="2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4" name="Google Shape;1424;p39"/>
          <p:cNvSpPr/>
          <p:nvPr/>
        </p:nvSpPr>
        <p:spPr>
          <a:xfrm>
            <a:off x="7537451" y="1928813"/>
            <a:ext cx="106363" cy="44450"/>
          </a:xfrm>
          <a:custGeom>
            <a:rect b="b" l="l" r="r" t="t"/>
            <a:pathLst>
              <a:path extrusionOk="0" h="44" w="102">
                <a:moveTo>
                  <a:pt x="102" y="14"/>
                </a:moveTo>
                <a:cubicBezTo>
                  <a:pt x="101" y="17"/>
                  <a:pt x="99" y="20"/>
                  <a:pt x="97" y="23"/>
                </a:cubicBezTo>
                <a:cubicBezTo>
                  <a:pt x="95" y="25"/>
                  <a:pt x="92" y="27"/>
                  <a:pt x="92" y="32"/>
                </a:cubicBezTo>
                <a:cubicBezTo>
                  <a:pt x="92" y="32"/>
                  <a:pt x="89" y="35"/>
                  <a:pt x="87" y="34"/>
                </a:cubicBezTo>
                <a:cubicBezTo>
                  <a:pt x="80" y="33"/>
                  <a:pt x="74" y="35"/>
                  <a:pt x="68" y="39"/>
                </a:cubicBezTo>
                <a:cubicBezTo>
                  <a:pt x="60" y="44"/>
                  <a:pt x="40" y="41"/>
                  <a:pt x="35" y="35"/>
                </a:cubicBezTo>
                <a:cubicBezTo>
                  <a:pt x="37" y="34"/>
                  <a:pt x="38" y="33"/>
                  <a:pt x="41" y="31"/>
                </a:cubicBezTo>
                <a:cubicBezTo>
                  <a:pt x="39" y="30"/>
                  <a:pt x="37" y="29"/>
                  <a:pt x="35" y="28"/>
                </a:cubicBezTo>
                <a:cubicBezTo>
                  <a:pt x="31" y="27"/>
                  <a:pt x="27" y="27"/>
                  <a:pt x="22" y="26"/>
                </a:cubicBezTo>
                <a:cubicBezTo>
                  <a:pt x="20" y="25"/>
                  <a:pt x="18" y="23"/>
                  <a:pt x="16" y="22"/>
                </a:cubicBezTo>
                <a:cubicBezTo>
                  <a:pt x="18" y="21"/>
                  <a:pt x="20" y="20"/>
                  <a:pt x="22" y="19"/>
                </a:cubicBezTo>
                <a:cubicBezTo>
                  <a:pt x="20" y="18"/>
                  <a:pt x="17" y="18"/>
                  <a:pt x="14" y="17"/>
                </a:cubicBezTo>
                <a:cubicBezTo>
                  <a:pt x="10" y="16"/>
                  <a:pt x="7" y="15"/>
                  <a:pt x="4" y="13"/>
                </a:cubicBezTo>
                <a:cubicBezTo>
                  <a:pt x="2" y="12"/>
                  <a:pt x="1" y="9"/>
                  <a:pt x="1" y="6"/>
                </a:cubicBezTo>
                <a:cubicBezTo>
                  <a:pt x="0" y="6"/>
                  <a:pt x="3" y="3"/>
                  <a:pt x="4" y="4"/>
                </a:cubicBezTo>
                <a:cubicBezTo>
                  <a:pt x="16" y="6"/>
                  <a:pt x="27" y="3"/>
                  <a:pt x="39" y="1"/>
                </a:cubicBezTo>
                <a:cubicBezTo>
                  <a:pt x="40" y="1"/>
                  <a:pt x="41" y="1"/>
                  <a:pt x="43" y="0"/>
                </a:cubicBezTo>
                <a:cubicBezTo>
                  <a:pt x="41" y="4"/>
                  <a:pt x="39" y="6"/>
                  <a:pt x="38" y="9"/>
                </a:cubicBezTo>
                <a:cubicBezTo>
                  <a:pt x="49" y="15"/>
                  <a:pt x="59" y="9"/>
                  <a:pt x="71" y="8"/>
                </a:cubicBezTo>
                <a:cubicBezTo>
                  <a:pt x="69" y="15"/>
                  <a:pt x="64" y="17"/>
                  <a:pt x="59" y="20"/>
                </a:cubicBezTo>
                <a:cubicBezTo>
                  <a:pt x="75" y="26"/>
                  <a:pt x="88" y="20"/>
                  <a:pt x="101" y="12"/>
                </a:cubicBezTo>
                <a:cubicBezTo>
                  <a:pt x="101" y="13"/>
                  <a:pt x="102" y="14"/>
                  <a:pt x="102" y="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39"/>
          <p:cNvSpPr/>
          <p:nvPr/>
        </p:nvSpPr>
        <p:spPr>
          <a:xfrm>
            <a:off x="7693026" y="2082801"/>
            <a:ext cx="79375" cy="50800"/>
          </a:xfrm>
          <a:custGeom>
            <a:rect b="b" l="l" r="r" t="t"/>
            <a:pathLst>
              <a:path extrusionOk="0" h="49" w="77">
                <a:moveTo>
                  <a:pt x="77" y="14"/>
                </a:moveTo>
                <a:cubicBezTo>
                  <a:pt x="76" y="17"/>
                  <a:pt x="75" y="20"/>
                  <a:pt x="74" y="23"/>
                </a:cubicBezTo>
                <a:cubicBezTo>
                  <a:pt x="71" y="29"/>
                  <a:pt x="69" y="34"/>
                  <a:pt x="65" y="40"/>
                </a:cubicBezTo>
                <a:cubicBezTo>
                  <a:pt x="62" y="45"/>
                  <a:pt x="56" y="45"/>
                  <a:pt x="51" y="45"/>
                </a:cubicBezTo>
                <a:cubicBezTo>
                  <a:pt x="48" y="45"/>
                  <a:pt x="45" y="44"/>
                  <a:pt x="43" y="44"/>
                </a:cubicBezTo>
                <a:cubicBezTo>
                  <a:pt x="38" y="42"/>
                  <a:pt x="34" y="42"/>
                  <a:pt x="30" y="44"/>
                </a:cubicBezTo>
                <a:cubicBezTo>
                  <a:pt x="20" y="49"/>
                  <a:pt x="9" y="43"/>
                  <a:pt x="7" y="33"/>
                </a:cubicBezTo>
                <a:cubicBezTo>
                  <a:pt x="6" y="29"/>
                  <a:pt x="4" y="25"/>
                  <a:pt x="3" y="21"/>
                </a:cubicBezTo>
                <a:cubicBezTo>
                  <a:pt x="2" y="18"/>
                  <a:pt x="1" y="14"/>
                  <a:pt x="1" y="11"/>
                </a:cubicBezTo>
                <a:cubicBezTo>
                  <a:pt x="0" y="3"/>
                  <a:pt x="7" y="0"/>
                  <a:pt x="13" y="3"/>
                </a:cubicBezTo>
                <a:cubicBezTo>
                  <a:pt x="16" y="4"/>
                  <a:pt x="19" y="6"/>
                  <a:pt x="21" y="8"/>
                </a:cubicBezTo>
                <a:cubicBezTo>
                  <a:pt x="30" y="13"/>
                  <a:pt x="38" y="14"/>
                  <a:pt x="48" y="12"/>
                </a:cubicBezTo>
                <a:cubicBezTo>
                  <a:pt x="52" y="10"/>
                  <a:pt x="57" y="9"/>
                  <a:pt x="61" y="7"/>
                </a:cubicBezTo>
                <a:cubicBezTo>
                  <a:pt x="64" y="7"/>
                  <a:pt x="66" y="6"/>
                  <a:pt x="69" y="6"/>
                </a:cubicBezTo>
                <a:cubicBezTo>
                  <a:pt x="74" y="5"/>
                  <a:pt x="77" y="8"/>
                  <a:pt x="77" y="14"/>
                </a:cubicBezTo>
                <a:close/>
                <a:moveTo>
                  <a:pt x="7" y="6"/>
                </a:moveTo>
                <a:cubicBezTo>
                  <a:pt x="4" y="7"/>
                  <a:pt x="3" y="10"/>
                  <a:pt x="5" y="14"/>
                </a:cubicBezTo>
                <a:cubicBezTo>
                  <a:pt x="6" y="16"/>
                  <a:pt x="7" y="17"/>
                  <a:pt x="9" y="19"/>
                </a:cubicBezTo>
                <a:cubicBezTo>
                  <a:pt x="12" y="23"/>
                  <a:pt x="15" y="26"/>
                  <a:pt x="18" y="30"/>
                </a:cubicBezTo>
                <a:cubicBezTo>
                  <a:pt x="22" y="28"/>
                  <a:pt x="22" y="27"/>
                  <a:pt x="19" y="22"/>
                </a:cubicBezTo>
                <a:cubicBezTo>
                  <a:pt x="16" y="17"/>
                  <a:pt x="11" y="12"/>
                  <a:pt x="7" y="6"/>
                </a:cubicBezTo>
                <a:close/>
                <a:moveTo>
                  <a:pt x="72" y="9"/>
                </a:moveTo>
                <a:cubicBezTo>
                  <a:pt x="66" y="15"/>
                  <a:pt x="61" y="21"/>
                  <a:pt x="57" y="27"/>
                </a:cubicBezTo>
                <a:cubicBezTo>
                  <a:pt x="55" y="28"/>
                  <a:pt x="53" y="31"/>
                  <a:pt x="55" y="33"/>
                </a:cubicBezTo>
                <a:cubicBezTo>
                  <a:pt x="57" y="34"/>
                  <a:pt x="60" y="33"/>
                  <a:pt x="62" y="32"/>
                </a:cubicBezTo>
                <a:cubicBezTo>
                  <a:pt x="68" y="26"/>
                  <a:pt x="71" y="18"/>
                  <a:pt x="72" y="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Google Shape;1426;p39"/>
          <p:cNvSpPr/>
          <p:nvPr/>
        </p:nvSpPr>
        <p:spPr>
          <a:xfrm>
            <a:off x="7696201" y="2089151"/>
            <a:ext cx="19050" cy="25400"/>
          </a:xfrm>
          <a:custGeom>
            <a:rect b="b" l="l" r="r" t="t"/>
            <a:pathLst>
              <a:path extrusionOk="0" h="24" w="19">
                <a:moveTo>
                  <a:pt x="4" y="0"/>
                </a:moveTo>
                <a:cubicBezTo>
                  <a:pt x="8" y="6"/>
                  <a:pt x="13" y="11"/>
                  <a:pt x="16" y="16"/>
                </a:cubicBezTo>
                <a:cubicBezTo>
                  <a:pt x="19" y="21"/>
                  <a:pt x="19" y="22"/>
                  <a:pt x="15" y="24"/>
                </a:cubicBezTo>
                <a:cubicBezTo>
                  <a:pt x="12" y="20"/>
                  <a:pt x="9" y="17"/>
                  <a:pt x="6" y="13"/>
                </a:cubicBezTo>
                <a:cubicBezTo>
                  <a:pt x="4" y="11"/>
                  <a:pt x="3" y="10"/>
                  <a:pt x="2" y="8"/>
                </a:cubicBezTo>
                <a:cubicBezTo>
                  <a:pt x="0" y="4"/>
                  <a:pt x="1" y="1"/>
                  <a:pt x="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7" name="Google Shape;1427;p39"/>
          <p:cNvSpPr/>
          <p:nvPr/>
        </p:nvSpPr>
        <p:spPr>
          <a:xfrm>
            <a:off x="7747001" y="2092326"/>
            <a:ext cx="20638" cy="25400"/>
          </a:xfrm>
          <a:custGeom>
            <a:rect b="b" l="l" r="r" t="t"/>
            <a:pathLst>
              <a:path extrusionOk="0" h="25" w="19">
                <a:moveTo>
                  <a:pt x="19" y="0"/>
                </a:moveTo>
                <a:cubicBezTo>
                  <a:pt x="18" y="9"/>
                  <a:pt x="15" y="17"/>
                  <a:pt x="9" y="23"/>
                </a:cubicBezTo>
                <a:cubicBezTo>
                  <a:pt x="7" y="24"/>
                  <a:pt x="4" y="25"/>
                  <a:pt x="2" y="24"/>
                </a:cubicBezTo>
                <a:cubicBezTo>
                  <a:pt x="0" y="22"/>
                  <a:pt x="2" y="19"/>
                  <a:pt x="4" y="18"/>
                </a:cubicBezTo>
                <a:cubicBezTo>
                  <a:pt x="8" y="12"/>
                  <a:pt x="13" y="6"/>
                  <a:pt x="1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"/>
          <p:cNvSpPr/>
          <p:nvPr/>
        </p:nvSpPr>
        <p:spPr>
          <a:xfrm>
            <a:off x="7191632" y="6026102"/>
            <a:ext cx="4572000" cy="831898"/>
          </a:xfrm>
          <a:prstGeom prst="ellipse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4"/>
          <p:cNvSpPr txBox="1"/>
          <p:nvPr/>
        </p:nvSpPr>
        <p:spPr>
          <a:xfrm>
            <a:off x="587853" y="4447238"/>
            <a:ext cx="589059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b="1" sz="2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"/>
          <p:cNvSpPr txBox="1"/>
          <p:nvPr/>
        </p:nvSpPr>
        <p:spPr>
          <a:xfrm>
            <a:off x="587853" y="4108555"/>
            <a:ext cx="58905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4"/>
          <p:cNvSpPr txBox="1"/>
          <p:nvPr/>
        </p:nvSpPr>
        <p:spPr>
          <a:xfrm>
            <a:off x="587853" y="4970587"/>
            <a:ext cx="58905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220" name="Google Shape;220;p4"/>
          <p:cNvSpPr txBox="1"/>
          <p:nvPr/>
        </p:nvSpPr>
        <p:spPr>
          <a:xfrm>
            <a:off x="662322" y="6026102"/>
            <a:ext cx="992586" cy="3018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endParaRPr b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"/>
          <p:cNvSpPr txBox="1"/>
          <p:nvPr/>
        </p:nvSpPr>
        <p:spPr>
          <a:xfrm>
            <a:off x="1829430" y="6026102"/>
            <a:ext cx="1411686" cy="3018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b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"/>
          <p:cNvSpPr txBox="1"/>
          <p:nvPr/>
        </p:nvSpPr>
        <p:spPr>
          <a:xfrm>
            <a:off x="3415638" y="6026102"/>
            <a:ext cx="1597269" cy="3018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4"/>
          <p:cNvSpPr txBox="1"/>
          <p:nvPr/>
        </p:nvSpPr>
        <p:spPr>
          <a:xfrm>
            <a:off x="5187430" y="6026102"/>
            <a:ext cx="1520124" cy="301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224" name="Google Shape;224;p4"/>
          <p:cNvSpPr/>
          <p:nvPr>
            <p:ph idx="2" type="pic"/>
          </p:nvPr>
        </p:nvSpPr>
        <p:spPr>
          <a:xfrm>
            <a:off x="671667" y="230340"/>
            <a:ext cx="10828239" cy="355938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5" name="Google Shape;225;p4"/>
          <p:cNvSpPr txBox="1"/>
          <p:nvPr/>
        </p:nvSpPr>
        <p:spPr>
          <a:xfrm>
            <a:off x="545616" y="422170"/>
            <a:ext cx="3396372" cy="1292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2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6" name="Google Shape;22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85786" y="2858223"/>
            <a:ext cx="5625001" cy="370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68759" y="230340"/>
            <a:ext cx="1114396" cy="973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40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p40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ct val="100000"/>
              <a:buNone/>
            </a:pPr>
            <a:r>
              <a:rPr lang="en-US">
                <a:solidFill>
                  <a:srgbClr val="31521B"/>
                </a:solidFill>
              </a:rPr>
              <a:t>Fully Editable</a:t>
            </a:r>
            <a:endParaRPr>
              <a:solidFill>
                <a:srgbClr val="31521B"/>
              </a:solidFill>
            </a:endParaRPr>
          </a:p>
        </p:txBody>
      </p:sp>
      <p:pic>
        <p:nvPicPr>
          <p:cNvPr id="1434" name="Google Shape;143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9" y="3504869"/>
            <a:ext cx="2971275" cy="2941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5" name="Google Shape;1435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9273" y="3574911"/>
            <a:ext cx="2887453" cy="2801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6" name="Google Shape;1436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11182" y="1756252"/>
            <a:ext cx="3085544" cy="128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7" name="Google Shape;1437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95374" y="3693108"/>
            <a:ext cx="4313329" cy="2753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8" name="Google Shape;1438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3529" y="1343951"/>
            <a:ext cx="3464816" cy="1878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9" name="Google Shape;1439;p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71357" y="1343951"/>
            <a:ext cx="1479197" cy="1895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41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5" name="Google Shape;1445;p41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ct val="100000"/>
              <a:buNone/>
            </a:pPr>
            <a:r>
              <a:rPr lang="en-US">
                <a:solidFill>
                  <a:srgbClr val="31521B"/>
                </a:solidFill>
              </a:rPr>
              <a:t>Fully Editable</a:t>
            </a:r>
            <a:endParaRPr>
              <a:solidFill>
                <a:srgbClr val="31521B"/>
              </a:solidFill>
            </a:endParaRPr>
          </a:p>
        </p:txBody>
      </p:sp>
      <p:pic>
        <p:nvPicPr>
          <p:cNvPr id="1446" name="Google Shape;144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257" y="992991"/>
            <a:ext cx="2245969" cy="228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7" name="Google Shape;1447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5257" y="3720262"/>
            <a:ext cx="2767837" cy="2920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8" name="Google Shape;1448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08249" y="3843782"/>
            <a:ext cx="3956125" cy="2673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9" name="Google Shape;1449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08249" y="1555415"/>
            <a:ext cx="3923786" cy="2164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79431" y="1653805"/>
            <a:ext cx="2895463" cy="4863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42"/>
          <p:cNvSpPr/>
          <p:nvPr/>
        </p:nvSpPr>
        <p:spPr>
          <a:xfrm>
            <a:off x="0" y="1556951"/>
            <a:ext cx="12214208" cy="5301049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6" name="Google Shape;1456;p42"/>
          <p:cNvSpPr txBox="1"/>
          <p:nvPr>
            <p:ph idx="1" type="body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9D9C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457" name="Google Shape;1457;p42"/>
          <p:cNvSpPr/>
          <p:nvPr/>
        </p:nvSpPr>
        <p:spPr>
          <a:xfrm>
            <a:off x="2460170" y="1300204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42"/>
          <p:cNvSpPr/>
          <p:nvPr/>
        </p:nvSpPr>
        <p:spPr>
          <a:xfrm>
            <a:off x="3307312" y="1344492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p42"/>
          <p:cNvSpPr/>
          <p:nvPr/>
        </p:nvSpPr>
        <p:spPr>
          <a:xfrm>
            <a:off x="5024742" y="1329658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42"/>
          <p:cNvSpPr/>
          <p:nvPr/>
        </p:nvSpPr>
        <p:spPr>
          <a:xfrm>
            <a:off x="4145297" y="1341412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p42"/>
          <p:cNvSpPr/>
          <p:nvPr/>
        </p:nvSpPr>
        <p:spPr>
          <a:xfrm rot="-2700000">
            <a:off x="5870066" y="2364785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42"/>
          <p:cNvSpPr/>
          <p:nvPr/>
        </p:nvSpPr>
        <p:spPr>
          <a:xfrm>
            <a:off x="6590118" y="1333793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3" name="Google Shape;1463;p42"/>
          <p:cNvSpPr/>
          <p:nvPr/>
        </p:nvSpPr>
        <p:spPr>
          <a:xfrm>
            <a:off x="8306739" y="1429426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4" name="Google Shape;1464;p42"/>
          <p:cNvSpPr/>
          <p:nvPr/>
        </p:nvSpPr>
        <p:spPr>
          <a:xfrm>
            <a:off x="5932120" y="1321890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5" name="Google Shape;1465;p42"/>
          <p:cNvSpPr/>
          <p:nvPr/>
        </p:nvSpPr>
        <p:spPr>
          <a:xfrm>
            <a:off x="7489612" y="1322907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42"/>
          <p:cNvSpPr/>
          <p:nvPr/>
        </p:nvSpPr>
        <p:spPr>
          <a:xfrm>
            <a:off x="9209845" y="1375597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7" name="Google Shape;1467;p42"/>
          <p:cNvGrpSpPr/>
          <p:nvPr/>
        </p:nvGrpSpPr>
        <p:grpSpPr>
          <a:xfrm>
            <a:off x="6717904" y="2318743"/>
            <a:ext cx="344634" cy="584983"/>
            <a:chOff x="1960331" y="2060848"/>
            <a:chExt cx="2028872" cy="3463828"/>
          </a:xfrm>
        </p:grpSpPr>
        <p:sp>
          <p:nvSpPr>
            <p:cNvPr id="1468" name="Google Shape;1468;p42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42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42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42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2" name="Google Shape;1472;p42"/>
          <p:cNvSpPr/>
          <p:nvPr/>
        </p:nvSpPr>
        <p:spPr>
          <a:xfrm>
            <a:off x="7647992" y="2318743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42"/>
          <p:cNvSpPr/>
          <p:nvPr/>
        </p:nvSpPr>
        <p:spPr>
          <a:xfrm>
            <a:off x="4159277" y="2306372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4" name="Google Shape;1474;p42"/>
          <p:cNvSpPr/>
          <p:nvPr/>
        </p:nvSpPr>
        <p:spPr>
          <a:xfrm>
            <a:off x="4996618" y="2318714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5" name="Google Shape;1475;p42"/>
          <p:cNvGrpSpPr/>
          <p:nvPr/>
        </p:nvGrpSpPr>
        <p:grpSpPr>
          <a:xfrm>
            <a:off x="3321291" y="2266082"/>
            <a:ext cx="528975" cy="594844"/>
            <a:chOff x="4835382" y="-161249"/>
            <a:chExt cx="3078656" cy="3462027"/>
          </a:xfrm>
        </p:grpSpPr>
        <p:sp>
          <p:nvSpPr>
            <p:cNvPr id="1476" name="Google Shape;1476;p42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42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8" name="Google Shape;1478;p42"/>
          <p:cNvSpPr/>
          <p:nvPr/>
        </p:nvSpPr>
        <p:spPr>
          <a:xfrm>
            <a:off x="2500362" y="2336464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42"/>
          <p:cNvSpPr/>
          <p:nvPr/>
        </p:nvSpPr>
        <p:spPr>
          <a:xfrm>
            <a:off x="8296956" y="2318743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42"/>
          <p:cNvSpPr/>
          <p:nvPr/>
        </p:nvSpPr>
        <p:spPr>
          <a:xfrm>
            <a:off x="2538920" y="3460648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42"/>
          <p:cNvSpPr/>
          <p:nvPr/>
        </p:nvSpPr>
        <p:spPr>
          <a:xfrm>
            <a:off x="9087284" y="2318743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42"/>
          <p:cNvSpPr/>
          <p:nvPr/>
        </p:nvSpPr>
        <p:spPr>
          <a:xfrm>
            <a:off x="3337672" y="3460648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42"/>
          <p:cNvSpPr/>
          <p:nvPr/>
        </p:nvSpPr>
        <p:spPr>
          <a:xfrm>
            <a:off x="5875854" y="3478138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42"/>
          <p:cNvSpPr/>
          <p:nvPr/>
        </p:nvSpPr>
        <p:spPr>
          <a:xfrm>
            <a:off x="5011358" y="3515839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42"/>
          <p:cNvSpPr/>
          <p:nvPr/>
        </p:nvSpPr>
        <p:spPr>
          <a:xfrm>
            <a:off x="4161368" y="3478902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6" name="Google Shape;1486;p42"/>
          <p:cNvSpPr/>
          <p:nvPr/>
        </p:nvSpPr>
        <p:spPr>
          <a:xfrm rot="2942052">
            <a:off x="6668369" y="3479484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42"/>
          <p:cNvSpPr/>
          <p:nvPr/>
        </p:nvSpPr>
        <p:spPr>
          <a:xfrm flipH="1" rot="-2675106">
            <a:off x="4328926" y="4511630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42"/>
          <p:cNvSpPr/>
          <p:nvPr/>
        </p:nvSpPr>
        <p:spPr>
          <a:xfrm>
            <a:off x="9185696" y="3460648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42"/>
          <p:cNvSpPr/>
          <p:nvPr/>
        </p:nvSpPr>
        <p:spPr>
          <a:xfrm>
            <a:off x="7468031" y="3460648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42"/>
          <p:cNvSpPr/>
          <p:nvPr/>
        </p:nvSpPr>
        <p:spPr>
          <a:xfrm>
            <a:off x="8307100" y="3460648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42"/>
          <p:cNvSpPr/>
          <p:nvPr/>
        </p:nvSpPr>
        <p:spPr>
          <a:xfrm rot="10800000">
            <a:off x="3327911" y="4564610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42"/>
          <p:cNvSpPr/>
          <p:nvPr/>
        </p:nvSpPr>
        <p:spPr>
          <a:xfrm rot="10800000">
            <a:off x="6739619" y="4548954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42"/>
          <p:cNvSpPr/>
          <p:nvPr/>
        </p:nvSpPr>
        <p:spPr>
          <a:xfrm>
            <a:off x="5007246" y="4687818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42"/>
          <p:cNvSpPr/>
          <p:nvPr/>
        </p:nvSpPr>
        <p:spPr>
          <a:xfrm>
            <a:off x="9090970" y="4589732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42"/>
          <p:cNvSpPr/>
          <p:nvPr/>
        </p:nvSpPr>
        <p:spPr>
          <a:xfrm flipH="1" rot="-5400000">
            <a:off x="7472046" y="5517868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42"/>
          <p:cNvSpPr/>
          <p:nvPr/>
        </p:nvSpPr>
        <p:spPr>
          <a:xfrm>
            <a:off x="5924393" y="4627627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42"/>
          <p:cNvSpPr/>
          <p:nvPr/>
        </p:nvSpPr>
        <p:spPr>
          <a:xfrm>
            <a:off x="7468031" y="4694755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8" name="Google Shape;1498;p42"/>
          <p:cNvSpPr/>
          <p:nvPr/>
        </p:nvSpPr>
        <p:spPr>
          <a:xfrm rot="2160000">
            <a:off x="8326132" y="4564610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42"/>
          <p:cNvSpPr/>
          <p:nvPr/>
        </p:nvSpPr>
        <p:spPr>
          <a:xfrm>
            <a:off x="2506650" y="4564610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42"/>
          <p:cNvSpPr/>
          <p:nvPr/>
        </p:nvSpPr>
        <p:spPr>
          <a:xfrm>
            <a:off x="3312586" y="5524398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42"/>
          <p:cNvSpPr/>
          <p:nvPr/>
        </p:nvSpPr>
        <p:spPr>
          <a:xfrm>
            <a:off x="2465577" y="5524398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42"/>
          <p:cNvSpPr/>
          <p:nvPr/>
        </p:nvSpPr>
        <p:spPr>
          <a:xfrm>
            <a:off x="5000562" y="5524398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42"/>
          <p:cNvSpPr/>
          <p:nvPr/>
        </p:nvSpPr>
        <p:spPr>
          <a:xfrm>
            <a:off x="4150572" y="5524398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42"/>
          <p:cNvSpPr/>
          <p:nvPr/>
        </p:nvSpPr>
        <p:spPr>
          <a:xfrm>
            <a:off x="5865947" y="5513850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42"/>
          <p:cNvSpPr/>
          <p:nvPr/>
        </p:nvSpPr>
        <p:spPr>
          <a:xfrm>
            <a:off x="6655412" y="5550340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6" name="Google Shape;1506;p42"/>
          <p:cNvSpPr/>
          <p:nvPr/>
        </p:nvSpPr>
        <p:spPr>
          <a:xfrm>
            <a:off x="9118290" y="5513850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42"/>
          <p:cNvSpPr/>
          <p:nvPr/>
        </p:nvSpPr>
        <p:spPr>
          <a:xfrm>
            <a:off x="8388505" y="5514917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43"/>
          <p:cNvSpPr/>
          <p:nvPr/>
        </p:nvSpPr>
        <p:spPr>
          <a:xfrm>
            <a:off x="0" y="1556951"/>
            <a:ext cx="12214208" cy="5301049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43"/>
          <p:cNvSpPr txBox="1"/>
          <p:nvPr>
            <p:ph idx="1" type="body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9D9C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514" name="Google Shape;1514;p43"/>
          <p:cNvSpPr/>
          <p:nvPr/>
        </p:nvSpPr>
        <p:spPr>
          <a:xfrm rot="10800000">
            <a:off x="6074665" y="4626006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43"/>
          <p:cNvSpPr/>
          <p:nvPr/>
        </p:nvSpPr>
        <p:spPr>
          <a:xfrm>
            <a:off x="6638271" y="4705360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43"/>
          <p:cNvSpPr/>
          <p:nvPr/>
        </p:nvSpPr>
        <p:spPr>
          <a:xfrm rot="-5400000">
            <a:off x="2562039" y="3650137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43"/>
          <p:cNvSpPr/>
          <p:nvPr/>
        </p:nvSpPr>
        <p:spPr>
          <a:xfrm>
            <a:off x="7677865" y="3624314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43"/>
          <p:cNvSpPr/>
          <p:nvPr/>
        </p:nvSpPr>
        <p:spPr>
          <a:xfrm>
            <a:off x="8307671" y="4763325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43"/>
          <p:cNvSpPr/>
          <p:nvPr/>
        </p:nvSpPr>
        <p:spPr>
          <a:xfrm>
            <a:off x="8455002" y="3657655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43"/>
          <p:cNvSpPr/>
          <p:nvPr/>
        </p:nvSpPr>
        <p:spPr>
          <a:xfrm>
            <a:off x="9200948" y="5668538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43"/>
          <p:cNvSpPr/>
          <p:nvPr/>
        </p:nvSpPr>
        <p:spPr>
          <a:xfrm>
            <a:off x="9175670" y="2656585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43"/>
          <p:cNvSpPr/>
          <p:nvPr/>
        </p:nvSpPr>
        <p:spPr>
          <a:xfrm>
            <a:off x="7656816" y="5669957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43"/>
          <p:cNvSpPr/>
          <p:nvPr/>
        </p:nvSpPr>
        <p:spPr>
          <a:xfrm rot="9900000">
            <a:off x="8411641" y="1550753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43"/>
          <p:cNvSpPr/>
          <p:nvPr/>
        </p:nvSpPr>
        <p:spPr>
          <a:xfrm>
            <a:off x="2449032" y="4681894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43"/>
          <p:cNvSpPr/>
          <p:nvPr/>
        </p:nvSpPr>
        <p:spPr>
          <a:xfrm>
            <a:off x="6969089" y="3656372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43"/>
          <p:cNvSpPr/>
          <p:nvPr/>
        </p:nvSpPr>
        <p:spPr>
          <a:xfrm>
            <a:off x="3367471" y="4724681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43"/>
          <p:cNvSpPr/>
          <p:nvPr/>
        </p:nvSpPr>
        <p:spPr>
          <a:xfrm>
            <a:off x="6519186" y="1564512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43"/>
          <p:cNvSpPr/>
          <p:nvPr/>
        </p:nvSpPr>
        <p:spPr>
          <a:xfrm>
            <a:off x="7460362" y="1531446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43"/>
          <p:cNvSpPr/>
          <p:nvPr/>
        </p:nvSpPr>
        <p:spPr>
          <a:xfrm>
            <a:off x="9327371" y="1487854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43"/>
          <p:cNvSpPr/>
          <p:nvPr/>
        </p:nvSpPr>
        <p:spPr>
          <a:xfrm>
            <a:off x="4296511" y="4767432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43"/>
          <p:cNvSpPr/>
          <p:nvPr/>
        </p:nvSpPr>
        <p:spPr>
          <a:xfrm>
            <a:off x="3339803" y="3766456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43"/>
          <p:cNvSpPr/>
          <p:nvPr/>
        </p:nvSpPr>
        <p:spPr>
          <a:xfrm>
            <a:off x="4247125" y="3766456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43"/>
          <p:cNvSpPr/>
          <p:nvPr/>
        </p:nvSpPr>
        <p:spPr>
          <a:xfrm>
            <a:off x="5154447" y="3766456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43"/>
          <p:cNvSpPr/>
          <p:nvPr/>
        </p:nvSpPr>
        <p:spPr>
          <a:xfrm>
            <a:off x="6061767" y="3766456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43"/>
          <p:cNvSpPr/>
          <p:nvPr/>
        </p:nvSpPr>
        <p:spPr>
          <a:xfrm rot="8100000">
            <a:off x="9260424" y="3706168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43"/>
          <p:cNvSpPr/>
          <p:nvPr/>
        </p:nvSpPr>
        <p:spPr>
          <a:xfrm>
            <a:off x="3976335" y="2560401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43"/>
          <p:cNvSpPr/>
          <p:nvPr/>
        </p:nvSpPr>
        <p:spPr>
          <a:xfrm>
            <a:off x="4936179" y="2559874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43"/>
          <p:cNvSpPr/>
          <p:nvPr/>
        </p:nvSpPr>
        <p:spPr>
          <a:xfrm>
            <a:off x="5639048" y="1524858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43"/>
          <p:cNvSpPr/>
          <p:nvPr/>
        </p:nvSpPr>
        <p:spPr>
          <a:xfrm>
            <a:off x="8504691" y="5700850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43"/>
          <p:cNvSpPr/>
          <p:nvPr/>
        </p:nvSpPr>
        <p:spPr>
          <a:xfrm>
            <a:off x="2445061" y="5755748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43"/>
          <p:cNvSpPr/>
          <p:nvPr/>
        </p:nvSpPr>
        <p:spPr>
          <a:xfrm>
            <a:off x="6867761" y="5700560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43"/>
          <p:cNvSpPr/>
          <p:nvPr/>
        </p:nvSpPr>
        <p:spPr>
          <a:xfrm>
            <a:off x="4165905" y="5732240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43"/>
          <p:cNvSpPr/>
          <p:nvPr/>
        </p:nvSpPr>
        <p:spPr>
          <a:xfrm>
            <a:off x="5142337" y="5669146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43"/>
          <p:cNvSpPr/>
          <p:nvPr/>
        </p:nvSpPr>
        <p:spPr>
          <a:xfrm rot="-2700000">
            <a:off x="3407713" y="5714646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43"/>
          <p:cNvSpPr/>
          <p:nvPr/>
        </p:nvSpPr>
        <p:spPr>
          <a:xfrm>
            <a:off x="6006761" y="5665258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43"/>
          <p:cNvSpPr/>
          <p:nvPr/>
        </p:nvSpPr>
        <p:spPr>
          <a:xfrm>
            <a:off x="2658461" y="1466061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43"/>
          <p:cNvSpPr/>
          <p:nvPr/>
        </p:nvSpPr>
        <p:spPr>
          <a:xfrm rot="10800000">
            <a:off x="3245624" y="1463005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43"/>
          <p:cNvSpPr/>
          <p:nvPr/>
        </p:nvSpPr>
        <p:spPr>
          <a:xfrm>
            <a:off x="3894624" y="1555708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43"/>
          <p:cNvSpPr/>
          <p:nvPr/>
        </p:nvSpPr>
        <p:spPr>
          <a:xfrm>
            <a:off x="4771133" y="1517643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43"/>
          <p:cNvSpPr/>
          <p:nvPr/>
        </p:nvSpPr>
        <p:spPr>
          <a:xfrm>
            <a:off x="5763441" y="2620349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43"/>
          <p:cNvSpPr/>
          <p:nvPr/>
        </p:nvSpPr>
        <p:spPr>
          <a:xfrm>
            <a:off x="3284528" y="2619226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43"/>
          <p:cNvSpPr/>
          <p:nvPr/>
        </p:nvSpPr>
        <p:spPr>
          <a:xfrm>
            <a:off x="6613736" y="2619226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43"/>
          <p:cNvSpPr/>
          <p:nvPr/>
        </p:nvSpPr>
        <p:spPr>
          <a:xfrm>
            <a:off x="8333670" y="2615514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43"/>
          <p:cNvSpPr/>
          <p:nvPr/>
        </p:nvSpPr>
        <p:spPr>
          <a:xfrm>
            <a:off x="9161899" y="4761540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43"/>
          <p:cNvSpPr/>
          <p:nvPr/>
        </p:nvSpPr>
        <p:spPr>
          <a:xfrm>
            <a:off x="2626031" y="2484316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6" name="Google Shape;1556;p43"/>
          <p:cNvSpPr/>
          <p:nvPr/>
        </p:nvSpPr>
        <p:spPr>
          <a:xfrm>
            <a:off x="7412031" y="2642664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Google Shape;1557;p43"/>
          <p:cNvSpPr/>
          <p:nvPr/>
        </p:nvSpPr>
        <p:spPr>
          <a:xfrm>
            <a:off x="5254831" y="4729204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8" name="Google Shape;1558;p43"/>
          <p:cNvSpPr/>
          <p:nvPr/>
        </p:nvSpPr>
        <p:spPr>
          <a:xfrm>
            <a:off x="7510639" y="4696499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44"/>
          <p:cNvSpPr/>
          <p:nvPr/>
        </p:nvSpPr>
        <p:spPr>
          <a:xfrm>
            <a:off x="0" y="1556951"/>
            <a:ext cx="12214208" cy="5301049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44"/>
          <p:cNvSpPr txBox="1"/>
          <p:nvPr>
            <p:ph idx="1" type="body"/>
          </p:nvPr>
        </p:nvSpPr>
        <p:spPr>
          <a:xfrm>
            <a:off x="299463" y="35470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D9D9C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565" name="Google Shape;1565;p44"/>
          <p:cNvSpPr/>
          <p:nvPr/>
        </p:nvSpPr>
        <p:spPr>
          <a:xfrm>
            <a:off x="4503986" y="1366028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44"/>
          <p:cNvSpPr/>
          <p:nvPr/>
        </p:nvSpPr>
        <p:spPr>
          <a:xfrm>
            <a:off x="3665232" y="1436562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44"/>
          <p:cNvSpPr/>
          <p:nvPr/>
        </p:nvSpPr>
        <p:spPr>
          <a:xfrm>
            <a:off x="4506072" y="4394082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44"/>
          <p:cNvSpPr/>
          <p:nvPr/>
        </p:nvSpPr>
        <p:spPr>
          <a:xfrm rot="-2700000">
            <a:off x="7977651" y="3528434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44"/>
          <p:cNvSpPr/>
          <p:nvPr/>
        </p:nvSpPr>
        <p:spPr>
          <a:xfrm flipH="1">
            <a:off x="3658942" y="4515785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44"/>
          <p:cNvSpPr/>
          <p:nvPr/>
        </p:nvSpPr>
        <p:spPr>
          <a:xfrm>
            <a:off x="6137326" y="3516382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44"/>
          <p:cNvSpPr/>
          <p:nvPr/>
        </p:nvSpPr>
        <p:spPr>
          <a:xfrm>
            <a:off x="9455617" y="3474442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44"/>
          <p:cNvSpPr/>
          <p:nvPr/>
        </p:nvSpPr>
        <p:spPr>
          <a:xfrm>
            <a:off x="5342740" y="1392592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44"/>
          <p:cNvSpPr/>
          <p:nvPr/>
        </p:nvSpPr>
        <p:spPr>
          <a:xfrm rot="5400000">
            <a:off x="6129600" y="1392591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44"/>
          <p:cNvSpPr/>
          <p:nvPr/>
        </p:nvSpPr>
        <p:spPr>
          <a:xfrm>
            <a:off x="5201843" y="4492860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44"/>
          <p:cNvSpPr/>
          <p:nvPr/>
        </p:nvSpPr>
        <p:spPr>
          <a:xfrm flipH="1">
            <a:off x="9430374" y="2401642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44"/>
          <p:cNvSpPr/>
          <p:nvPr/>
        </p:nvSpPr>
        <p:spPr>
          <a:xfrm rot="-5400000">
            <a:off x="6917274" y="1344488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44"/>
          <p:cNvSpPr/>
          <p:nvPr/>
        </p:nvSpPr>
        <p:spPr>
          <a:xfrm>
            <a:off x="7800467" y="1298178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44"/>
          <p:cNvSpPr/>
          <p:nvPr/>
        </p:nvSpPr>
        <p:spPr>
          <a:xfrm>
            <a:off x="2810412" y="5343060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44"/>
          <p:cNvSpPr/>
          <p:nvPr/>
        </p:nvSpPr>
        <p:spPr>
          <a:xfrm rot="-5400000">
            <a:off x="6928779" y="3419007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44"/>
          <p:cNvSpPr/>
          <p:nvPr/>
        </p:nvSpPr>
        <p:spPr>
          <a:xfrm rot="10800000">
            <a:off x="7702979" y="2417808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44"/>
          <p:cNvSpPr/>
          <p:nvPr/>
        </p:nvSpPr>
        <p:spPr>
          <a:xfrm>
            <a:off x="5358858" y="3461151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44"/>
          <p:cNvSpPr/>
          <p:nvPr/>
        </p:nvSpPr>
        <p:spPr>
          <a:xfrm>
            <a:off x="2752139" y="1354736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44"/>
          <p:cNvSpPr/>
          <p:nvPr/>
        </p:nvSpPr>
        <p:spPr>
          <a:xfrm>
            <a:off x="6926118" y="2389863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44"/>
          <p:cNvSpPr/>
          <p:nvPr/>
        </p:nvSpPr>
        <p:spPr>
          <a:xfrm>
            <a:off x="8571510" y="3497331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44"/>
          <p:cNvSpPr/>
          <p:nvPr/>
        </p:nvSpPr>
        <p:spPr>
          <a:xfrm>
            <a:off x="3716132" y="2412119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44"/>
          <p:cNvSpPr/>
          <p:nvPr/>
        </p:nvSpPr>
        <p:spPr>
          <a:xfrm>
            <a:off x="6250132" y="2401380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44"/>
          <p:cNvSpPr/>
          <p:nvPr/>
        </p:nvSpPr>
        <p:spPr>
          <a:xfrm>
            <a:off x="4650668" y="2441051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44"/>
          <p:cNvSpPr/>
          <p:nvPr/>
        </p:nvSpPr>
        <p:spPr>
          <a:xfrm>
            <a:off x="5546414" y="2425898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44"/>
          <p:cNvSpPr/>
          <p:nvPr/>
        </p:nvSpPr>
        <p:spPr>
          <a:xfrm>
            <a:off x="4311861" y="5409214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44"/>
          <p:cNvSpPr/>
          <p:nvPr/>
        </p:nvSpPr>
        <p:spPr>
          <a:xfrm>
            <a:off x="2803289" y="2345512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44"/>
          <p:cNvSpPr/>
          <p:nvPr/>
        </p:nvSpPr>
        <p:spPr>
          <a:xfrm rot="-900000">
            <a:off x="4529452" y="3508082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44"/>
          <p:cNvSpPr/>
          <p:nvPr/>
        </p:nvSpPr>
        <p:spPr>
          <a:xfrm rot="10800000">
            <a:off x="3580136" y="5359819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44"/>
          <p:cNvSpPr/>
          <p:nvPr/>
        </p:nvSpPr>
        <p:spPr>
          <a:xfrm>
            <a:off x="6008958" y="5452702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44"/>
          <p:cNvSpPr/>
          <p:nvPr/>
        </p:nvSpPr>
        <p:spPr>
          <a:xfrm>
            <a:off x="8552538" y="5452702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44"/>
          <p:cNvSpPr/>
          <p:nvPr/>
        </p:nvSpPr>
        <p:spPr>
          <a:xfrm>
            <a:off x="6860911" y="5455773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44"/>
          <p:cNvSpPr/>
          <p:nvPr/>
        </p:nvSpPr>
        <p:spPr>
          <a:xfrm>
            <a:off x="9404492" y="5449300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44"/>
          <p:cNvSpPr/>
          <p:nvPr/>
        </p:nvSpPr>
        <p:spPr>
          <a:xfrm>
            <a:off x="7706724" y="5455773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8" name="Google Shape;1598;p44"/>
          <p:cNvSpPr/>
          <p:nvPr/>
        </p:nvSpPr>
        <p:spPr>
          <a:xfrm rot="2700000">
            <a:off x="3717614" y="3394026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44"/>
          <p:cNvSpPr/>
          <p:nvPr/>
        </p:nvSpPr>
        <p:spPr>
          <a:xfrm>
            <a:off x="2793090" y="3419123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44"/>
          <p:cNvSpPr/>
          <p:nvPr/>
        </p:nvSpPr>
        <p:spPr>
          <a:xfrm rot="2700000">
            <a:off x="5370944" y="5350358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44"/>
          <p:cNvSpPr/>
          <p:nvPr/>
        </p:nvSpPr>
        <p:spPr>
          <a:xfrm>
            <a:off x="2768151" y="4487293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44"/>
          <p:cNvSpPr/>
          <p:nvPr/>
        </p:nvSpPr>
        <p:spPr>
          <a:xfrm flipH="1">
            <a:off x="8494336" y="2427982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44"/>
          <p:cNvSpPr/>
          <p:nvPr/>
        </p:nvSpPr>
        <p:spPr>
          <a:xfrm rot="-2794009">
            <a:off x="8518608" y="1413224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44"/>
          <p:cNvSpPr/>
          <p:nvPr/>
        </p:nvSpPr>
        <p:spPr>
          <a:xfrm>
            <a:off x="9324736" y="1413290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44"/>
          <p:cNvSpPr/>
          <p:nvPr/>
        </p:nvSpPr>
        <p:spPr>
          <a:xfrm>
            <a:off x="7755389" y="4451902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44"/>
          <p:cNvSpPr/>
          <p:nvPr/>
        </p:nvSpPr>
        <p:spPr>
          <a:xfrm>
            <a:off x="6880347" y="4451902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44"/>
          <p:cNvSpPr/>
          <p:nvPr/>
        </p:nvSpPr>
        <p:spPr>
          <a:xfrm>
            <a:off x="8630431" y="4451902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44"/>
          <p:cNvSpPr/>
          <p:nvPr/>
        </p:nvSpPr>
        <p:spPr>
          <a:xfrm>
            <a:off x="9505472" y="4451902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44"/>
          <p:cNvSpPr/>
          <p:nvPr/>
        </p:nvSpPr>
        <p:spPr>
          <a:xfrm>
            <a:off x="6058612" y="4394082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"/>
          <p:cNvSpPr txBox="1"/>
          <p:nvPr>
            <p:ph idx="1" type="body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5400"/>
              <a:buNone/>
            </a:pPr>
            <a:r>
              <a:rPr lang="en-US">
                <a:solidFill>
                  <a:srgbClr val="056768"/>
                </a:solidFill>
              </a:rPr>
              <a:t>Infographic Style</a:t>
            </a:r>
            <a:endParaRPr/>
          </a:p>
        </p:txBody>
      </p:sp>
      <p:grpSp>
        <p:nvGrpSpPr>
          <p:cNvPr id="233" name="Google Shape;233;p5"/>
          <p:cNvGrpSpPr/>
          <p:nvPr/>
        </p:nvGrpSpPr>
        <p:grpSpPr>
          <a:xfrm flipH="1">
            <a:off x="7858896" y="4614418"/>
            <a:ext cx="3942612" cy="890930"/>
            <a:chOff x="5022053" y="5270531"/>
            <a:chExt cx="5545081" cy="616149"/>
          </a:xfrm>
        </p:grpSpPr>
        <p:sp>
          <p:nvSpPr>
            <p:cNvPr id="234" name="Google Shape;234;p5"/>
            <p:cNvSpPr txBox="1"/>
            <p:nvPr/>
          </p:nvSpPr>
          <p:spPr>
            <a:xfrm>
              <a:off x="5022053" y="5439691"/>
              <a:ext cx="5545081" cy="4469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I hope and I believe that this Template will your Time, Money and Reputation. 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5"/>
            <p:cNvSpPr txBox="1"/>
            <p:nvPr/>
          </p:nvSpPr>
          <p:spPr>
            <a:xfrm>
              <a:off x="5189583" y="5270531"/>
              <a:ext cx="3856900" cy="1915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" name="Google Shape;236;p5"/>
          <p:cNvGrpSpPr/>
          <p:nvPr/>
        </p:nvGrpSpPr>
        <p:grpSpPr>
          <a:xfrm flipH="1">
            <a:off x="7077417" y="1519727"/>
            <a:ext cx="2859384" cy="1341192"/>
            <a:chOff x="5479252" y="2893359"/>
            <a:chExt cx="5087882" cy="1141246"/>
          </a:xfrm>
        </p:grpSpPr>
        <p:sp>
          <p:nvSpPr>
            <p:cNvPr id="237" name="Google Shape;237;p5"/>
            <p:cNvSpPr txBox="1"/>
            <p:nvPr/>
          </p:nvSpPr>
          <p:spPr>
            <a:xfrm>
              <a:off x="5479252" y="3170358"/>
              <a:ext cx="5087882" cy="8642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I hope and I believe that this Template will your Time, Money and Reputation. 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5"/>
            <p:cNvSpPr txBox="1"/>
            <p:nvPr/>
          </p:nvSpPr>
          <p:spPr>
            <a:xfrm>
              <a:off x="5479350" y="2893359"/>
              <a:ext cx="5086619" cy="235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5"/>
          <p:cNvSpPr/>
          <p:nvPr/>
        </p:nvSpPr>
        <p:spPr>
          <a:xfrm flipH="1">
            <a:off x="427447" y="1857459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0" name="Google Shape;240;p5"/>
          <p:cNvGrpSpPr/>
          <p:nvPr/>
        </p:nvGrpSpPr>
        <p:grpSpPr>
          <a:xfrm>
            <a:off x="1009545" y="1863955"/>
            <a:ext cx="1763313" cy="1846659"/>
            <a:chOff x="1624864" y="1758693"/>
            <a:chExt cx="6605789" cy="1846659"/>
          </a:xfrm>
        </p:grpSpPr>
        <p:sp>
          <p:nvSpPr>
            <p:cNvPr id="241" name="Google Shape;241;p5"/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5"/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3" name="Google Shape;243;p5"/>
          <p:cNvSpPr/>
          <p:nvPr/>
        </p:nvSpPr>
        <p:spPr>
          <a:xfrm flipH="1">
            <a:off x="550501" y="1984932"/>
            <a:ext cx="292549" cy="292074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5"/>
          <p:cNvSpPr/>
          <p:nvPr/>
        </p:nvSpPr>
        <p:spPr>
          <a:xfrm flipH="1">
            <a:off x="427447" y="4126791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5"/>
          <p:cNvGrpSpPr/>
          <p:nvPr/>
        </p:nvGrpSpPr>
        <p:grpSpPr>
          <a:xfrm>
            <a:off x="1035002" y="4133287"/>
            <a:ext cx="2431605" cy="1477328"/>
            <a:chOff x="1624868" y="4028025"/>
            <a:chExt cx="5278779" cy="1477328"/>
          </a:xfrm>
        </p:grpSpPr>
        <p:sp>
          <p:nvSpPr>
            <p:cNvPr id="246" name="Google Shape;246;p5"/>
            <p:cNvSpPr txBox="1"/>
            <p:nvPr/>
          </p:nvSpPr>
          <p:spPr>
            <a:xfrm flipH="1">
              <a:off x="1624868" y="4305024"/>
              <a:ext cx="526197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I hope and I believe that this Template will your Time, Money and Reputation. 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5"/>
            <p:cNvSpPr txBox="1"/>
            <p:nvPr/>
          </p:nvSpPr>
          <p:spPr>
            <a:xfrm flipH="1">
              <a:off x="1626034" y="4028025"/>
              <a:ext cx="52776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6768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" name="Google Shape;248;p5"/>
          <p:cNvSpPr/>
          <p:nvPr/>
        </p:nvSpPr>
        <p:spPr>
          <a:xfrm flipH="1">
            <a:off x="532784" y="4216052"/>
            <a:ext cx="336343" cy="271454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5"/>
          <p:cNvSpPr/>
          <p:nvPr/>
        </p:nvSpPr>
        <p:spPr>
          <a:xfrm flipH="1">
            <a:off x="6561882" y="1546591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5"/>
          <p:cNvSpPr/>
          <p:nvPr/>
        </p:nvSpPr>
        <p:spPr>
          <a:xfrm flipH="1">
            <a:off x="6667219" y="1635852"/>
            <a:ext cx="336343" cy="271454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5"/>
          <p:cNvSpPr/>
          <p:nvPr/>
        </p:nvSpPr>
        <p:spPr>
          <a:xfrm flipH="1">
            <a:off x="10824794" y="3742730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5"/>
          <p:cNvSpPr/>
          <p:nvPr/>
        </p:nvSpPr>
        <p:spPr>
          <a:xfrm flipH="1">
            <a:off x="10947848" y="3870203"/>
            <a:ext cx="292549" cy="292074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" name="Google Shape;25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510" y="225130"/>
            <a:ext cx="1114396" cy="973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19937" y="3357310"/>
            <a:ext cx="4290813" cy="263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6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5400"/>
              <a:buNone/>
            </a:pPr>
            <a:r>
              <a:rPr lang="en-US">
                <a:solidFill>
                  <a:srgbClr val="056768"/>
                </a:solidFill>
              </a:rPr>
              <a:t>Infographic Style</a:t>
            </a:r>
            <a:endParaRPr/>
          </a:p>
        </p:txBody>
      </p:sp>
      <p:grpSp>
        <p:nvGrpSpPr>
          <p:cNvPr id="260" name="Google Shape;260;p6"/>
          <p:cNvGrpSpPr/>
          <p:nvPr/>
        </p:nvGrpSpPr>
        <p:grpSpPr>
          <a:xfrm>
            <a:off x="8405426" y="3296189"/>
            <a:ext cx="3348000" cy="1074409"/>
            <a:chOff x="5076057" y="1240057"/>
            <a:chExt cx="2137127" cy="464607"/>
          </a:xfrm>
        </p:grpSpPr>
        <p:sp>
          <p:nvSpPr>
            <p:cNvPr id="261" name="Google Shape;261;p6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6"/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grpSp>
        <p:nvGrpSpPr>
          <p:cNvPr id="263" name="Google Shape;263;p6"/>
          <p:cNvGrpSpPr/>
          <p:nvPr/>
        </p:nvGrpSpPr>
        <p:grpSpPr>
          <a:xfrm>
            <a:off x="8484134" y="4909437"/>
            <a:ext cx="3348000" cy="1074409"/>
            <a:chOff x="5076057" y="1240057"/>
            <a:chExt cx="2137127" cy="464607"/>
          </a:xfrm>
        </p:grpSpPr>
        <p:sp>
          <p:nvSpPr>
            <p:cNvPr id="264" name="Google Shape;264;p6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6"/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grpSp>
        <p:nvGrpSpPr>
          <p:cNvPr id="266" name="Google Shape;266;p6"/>
          <p:cNvGrpSpPr/>
          <p:nvPr/>
        </p:nvGrpSpPr>
        <p:grpSpPr>
          <a:xfrm>
            <a:off x="397530" y="4909437"/>
            <a:ext cx="3348000" cy="1074409"/>
            <a:chOff x="5076057" y="1240057"/>
            <a:chExt cx="2137127" cy="464607"/>
          </a:xfrm>
        </p:grpSpPr>
        <p:sp>
          <p:nvSpPr>
            <p:cNvPr id="267" name="Google Shape;267;p6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6"/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grpSp>
        <p:nvGrpSpPr>
          <p:cNvPr id="269" name="Google Shape;269;p6"/>
          <p:cNvGrpSpPr/>
          <p:nvPr/>
        </p:nvGrpSpPr>
        <p:grpSpPr>
          <a:xfrm>
            <a:off x="344930" y="3296189"/>
            <a:ext cx="3348000" cy="1074409"/>
            <a:chOff x="5076057" y="1240057"/>
            <a:chExt cx="2137127" cy="464607"/>
          </a:xfrm>
        </p:grpSpPr>
        <p:sp>
          <p:nvSpPr>
            <p:cNvPr id="270" name="Google Shape;270;p6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6"/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sp>
        <p:nvSpPr>
          <p:cNvPr id="272" name="Google Shape;272;p6"/>
          <p:cNvSpPr txBox="1"/>
          <p:nvPr/>
        </p:nvSpPr>
        <p:spPr>
          <a:xfrm>
            <a:off x="822638" y="1682940"/>
            <a:ext cx="380628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45530" y="3939970"/>
            <a:ext cx="4096028" cy="2656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40169" y="339509"/>
            <a:ext cx="1114396" cy="973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"/>
          <p:cNvSpPr/>
          <p:nvPr/>
        </p:nvSpPr>
        <p:spPr>
          <a:xfrm>
            <a:off x="0" y="-79893"/>
            <a:ext cx="12214208" cy="1333292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7"/>
          <p:cNvSpPr/>
          <p:nvPr/>
        </p:nvSpPr>
        <p:spPr>
          <a:xfrm>
            <a:off x="2457256" y="898481"/>
            <a:ext cx="8955705" cy="6065456"/>
          </a:xfrm>
          <a:custGeom>
            <a:rect b="b" l="l" r="r" t="t"/>
            <a:pathLst>
              <a:path extrusionOk="0" h="250" w="372">
                <a:moveTo>
                  <a:pt x="67" y="169"/>
                </a:moveTo>
                <a:cubicBezTo>
                  <a:pt x="54" y="175"/>
                  <a:pt x="54" y="184"/>
                  <a:pt x="57" y="195"/>
                </a:cubicBezTo>
                <a:cubicBezTo>
                  <a:pt x="60" y="204"/>
                  <a:pt x="64" y="213"/>
                  <a:pt x="68" y="222"/>
                </a:cubicBezTo>
                <a:cubicBezTo>
                  <a:pt x="71" y="227"/>
                  <a:pt x="74" y="232"/>
                  <a:pt x="78" y="237"/>
                </a:cubicBezTo>
                <a:cubicBezTo>
                  <a:pt x="61" y="245"/>
                  <a:pt x="52" y="236"/>
                  <a:pt x="48" y="222"/>
                </a:cubicBezTo>
                <a:cubicBezTo>
                  <a:pt x="43" y="206"/>
                  <a:pt x="39" y="189"/>
                  <a:pt x="34" y="172"/>
                </a:cubicBezTo>
                <a:cubicBezTo>
                  <a:pt x="32" y="172"/>
                  <a:pt x="31" y="172"/>
                  <a:pt x="30" y="172"/>
                </a:cubicBezTo>
                <a:cubicBezTo>
                  <a:pt x="27" y="179"/>
                  <a:pt x="22" y="186"/>
                  <a:pt x="22" y="193"/>
                </a:cubicBezTo>
                <a:cubicBezTo>
                  <a:pt x="22" y="205"/>
                  <a:pt x="25" y="218"/>
                  <a:pt x="27" y="230"/>
                </a:cubicBezTo>
                <a:cubicBezTo>
                  <a:pt x="28" y="235"/>
                  <a:pt x="29" y="239"/>
                  <a:pt x="30" y="244"/>
                </a:cubicBezTo>
                <a:cubicBezTo>
                  <a:pt x="23" y="243"/>
                  <a:pt x="15" y="243"/>
                  <a:pt x="11" y="239"/>
                </a:cubicBezTo>
                <a:cubicBezTo>
                  <a:pt x="7" y="234"/>
                  <a:pt x="5" y="225"/>
                  <a:pt x="4" y="217"/>
                </a:cubicBezTo>
                <a:cubicBezTo>
                  <a:pt x="3" y="203"/>
                  <a:pt x="4" y="188"/>
                  <a:pt x="2" y="174"/>
                </a:cubicBezTo>
                <a:cubicBezTo>
                  <a:pt x="0" y="157"/>
                  <a:pt x="3" y="143"/>
                  <a:pt x="7" y="127"/>
                </a:cubicBezTo>
                <a:cubicBezTo>
                  <a:pt x="11" y="113"/>
                  <a:pt x="7" y="97"/>
                  <a:pt x="6" y="82"/>
                </a:cubicBezTo>
                <a:cubicBezTo>
                  <a:pt x="5" y="72"/>
                  <a:pt x="4" y="62"/>
                  <a:pt x="5" y="52"/>
                </a:cubicBezTo>
                <a:cubicBezTo>
                  <a:pt x="6" y="39"/>
                  <a:pt x="13" y="34"/>
                  <a:pt x="25" y="31"/>
                </a:cubicBezTo>
                <a:cubicBezTo>
                  <a:pt x="55" y="23"/>
                  <a:pt x="82" y="28"/>
                  <a:pt x="111" y="37"/>
                </a:cubicBezTo>
                <a:cubicBezTo>
                  <a:pt x="129" y="42"/>
                  <a:pt x="150" y="38"/>
                  <a:pt x="169" y="38"/>
                </a:cubicBezTo>
                <a:cubicBezTo>
                  <a:pt x="203" y="37"/>
                  <a:pt x="237" y="35"/>
                  <a:pt x="271" y="33"/>
                </a:cubicBezTo>
                <a:cubicBezTo>
                  <a:pt x="277" y="33"/>
                  <a:pt x="283" y="33"/>
                  <a:pt x="285" y="23"/>
                </a:cubicBezTo>
                <a:cubicBezTo>
                  <a:pt x="285" y="20"/>
                  <a:pt x="293" y="19"/>
                  <a:pt x="298" y="16"/>
                </a:cubicBezTo>
                <a:cubicBezTo>
                  <a:pt x="296" y="15"/>
                  <a:pt x="295" y="13"/>
                  <a:pt x="293" y="12"/>
                </a:cubicBezTo>
                <a:cubicBezTo>
                  <a:pt x="302" y="8"/>
                  <a:pt x="311" y="3"/>
                  <a:pt x="318" y="0"/>
                </a:cubicBezTo>
                <a:cubicBezTo>
                  <a:pt x="318" y="0"/>
                  <a:pt x="317" y="4"/>
                  <a:pt x="315" y="10"/>
                </a:cubicBezTo>
                <a:cubicBezTo>
                  <a:pt x="324" y="8"/>
                  <a:pt x="331" y="5"/>
                  <a:pt x="338" y="3"/>
                </a:cubicBezTo>
                <a:cubicBezTo>
                  <a:pt x="336" y="7"/>
                  <a:pt x="333" y="11"/>
                  <a:pt x="329" y="16"/>
                </a:cubicBezTo>
                <a:cubicBezTo>
                  <a:pt x="342" y="31"/>
                  <a:pt x="356" y="47"/>
                  <a:pt x="369" y="63"/>
                </a:cubicBezTo>
                <a:cubicBezTo>
                  <a:pt x="371" y="65"/>
                  <a:pt x="372" y="72"/>
                  <a:pt x="371" y="74"/>
                </a:cubicBezTo>
                <a:cubicBezTo>
                  <a:pt x="366" y="79"/>
                  <a:pt x="360" y="85"/>
                  <a:pt x="354" y="86"/>
                </a:cubicBezTo>
                <a:cubicBezTo>
                  <a:pt x="341" y="88"/>
                  <a:pt x="327" y="87"/>
                  <a:pt x="314" y="87"/>
                </a:cubicBezTo>
                <a:cubicBezTo>
                  <a:pt x="305" y="87"/>
                  <a:pt x="293" y="98"/>
                  <a:pt x="291" y="108"/>
                </a:cubicBezTo>
                <a:cubicBezTo>
                  <a:pt x="287" y="131"/>
                  <a:pt x="277" y="149"/>
                  <a:pt x="255" y="159"/>
                </a:cubicBezTo>
                <a:cubicBezTo>
                  <a:pt x="253" y="160"/>
                  <a:pt x="251" y="163"/>
                  <a:pt x="251" y="165"/>
                </a:cubicBezTo>
                <a:cubicBezTo>
                  <a:pt x="250" y="183"/>
                  <a:pt x="247" y="201"/>
                  <a:pt x="248" y="219"/>
                </a:cubicBezTo>
                <a:cubicBezTo>
                  <a:pt x="248" y="226"/>
                  <a:pt x="256" y="233"/>
                  <a:pt x="260" y="240"/>
                </a:cubicBezTo>
                <a:cubicBezTo>
                  <a:pt x="246" y="246"/>
                  <a:pt x="234" y="240"/>
                  <a:pt x="232" y="224"/>
                </a:cubicBezTo>
                <a:cubicBezTo>
                  <a:pt x="231" y="213"/>
                  <a:pt x="231" y="202"/>
                  <a:pt x="230" y="191"/>
                </a:cubicBezTo>
                <a:cubicBezTo>
                  <a:pt x="230" y="186"/>
                  <a:pt x="229" y="181"/>
                  <a:pt x="228" y="176"/>
                </a:cubicBezTo>
                <a:cubicBezTo>
                  <a:pt x="216" y="189"/>
                  <a:pt x="213" y="214"/>
                  <a:pt x="221" y="231"/>
                </a:cubicBezTo>
                <a:cubicBezTo>
                  <a:pt x="223" y="236"/>
                  <a:pt x="230" y="242"/>
                  <a:pt x="221" y="246"/>
                </a:cubicBezTo>
                <a:cubicBezTo>
                  <a:pt x="213" y="250"/>
                  <a:pt x="204" y="245"/>
                  <a:pt x="202" y="236"/>
                </a:cubicBezTo>
                <a:cubicBezTo>
                  <a:pt x="201" y="229"/>
                  <a:pt x="201" y="221"/>
                  <a:pt x="200" y="214"/>
                </a:cubicBezTo>
                <a:cubicBezTo>
                  <a:pt x="200" y="205"/>
                  <a:pt x="201" y="195"/>
                  <a:pt x="200" y="185"/>
                </a:cubicBezTo>
                <a:cubicBezTo>
                  <a:pt x="200" y="176"/>
                  <a:pt x="199" y="167"/>
                  <a:pt x="197" y="155"/>
                </a:cubicBezTo>
                <a:cubicBezTo>
                  <a:pt x="186" y="155"/>
                  <a:pt x="175" y="155"/>
                  <a:pt x="164" y="155"/>
                </a:cubicBezTo>
                <a:cubicBezTo>
                  <a:pt x="141" y="157"/>
                  <a:pt x="119" y="159"/>
                  <a:pt x="98" y="150"/>
                </a:cubicBezTo>
                <a:cubicBezTo>
                  <a:pt x="92" y="148"/>
                  <a:pt x="80" y="157"/>
                  <a:pt x="78" y="165"/>
                </a:cubicBezTo>
                <a:cubicBezTo>
                  <a:pt x="76" y="174"/>
                  <a:pt x="72" y="174"/>
                  <a:pt x="67" y="169"/>
                </a:cubicBezTo>
                <a:close/>
                <a:moveTo>
                  <a:pt x="14" y="98"/>
                </a:moveTo>
                <a:cubicBezTo>
                  <a:pt x="13" y="98"/>
                  <a:pt x="13" y="98"/>
                  <a:pt x="12" y="98"/>
                </a:cubicBezTo>
                <a:cubicBezTo>
                  <a:pt x="12" y="109"/>
                  <a:pt x="12" y="120"/>
                  <a:pt x="12" y="130"/>
                </a:cubicBezTo>
                <a:cubicBezTo>
                  <a:pt x="13" y="130"/>
                  <a:pt x="15" y="130"/>
                  <a:pt x="16" y="130"/>
                </a:cubicBezTo>
                <a:cubicBezTo>
                  <a:pt x="15" y="119"/>
                  <a:pt x="14" y="109"/>
                  <a:pt x="14" y="98"/>
                </a:cubicBezTo>
                <a:close/>
              </a:path>
            </a:pathLst>
          </a:custGeom>
          <a:solidFill>
            <a:srgbClr val="30937B">
              <a:alpha val="4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1" name="Google Shape;281;p7"/>
          <p:cNvGrpSpPr/>
          <p:nvPr/>
        </p:nvGrpSpPr>
        <p:grpSpPr>
          <a:xfrm>
            <a:off x="5009243" y="4871690"/>
            <a:ext cx="2364868" cy="1292662"/>
            <a:chOff x="2551705" y="4283314"/>
            <a:chExt cx="1509655" cy="1292662"/>
          </a:xfrm>
        </p:grpSpPr>
        <p:sp>
          <p:nvSpPr>
            <p:cNvPr id="282" name="Google Shape;282;p7"/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7"/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" name="Google Shape;284;p7"/>
          <p:cNvGrpSpPr/>
          <p:nvPr/>
        </p:nvGrpSpPr>
        <p:grpSpPr>
          <a:xfrm>
            <a:off x="1086132" y="4890386"/>
            <a:ext cx="2364868" cy="1292662"/>
            <a:chOff x="2551705" y="4283314"/>
            <a:chExt cx="1509655" cy="1292662"/>
          </a:xfrm>
        </p:grpSpPr>
        <p:sp>
          <p:nvSpPr>
            <p:cNvPr id="285" name="Google Shape;285;p7"/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7"/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7" name="Google Shape;287;p7"/>
          <p:cNvGrpSpPr/>
          <p:nvPr/>
        </p:nvGrpSpPr>
        <p:grpSpPr>
          <a:xfrm>
            <a:off x="8957709" y="4837228"/>
            <a:ext cx="2364868" cy="1292662"/>
            <a:chOff x="2551705" y="4283314"/>
            <a:chExt cx="1509655" cy="1292662"/>
          </a:xfrm>
        </p:grpSpPr>
        <p:sp>
          <p:nvSpPr>
            <p:cNvPr id="288" name="Google Shape;288;p7"/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7"/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0" name="Google Shape;290;p7"/>
          <p:cNvSpPr txBox="1"/>
          <p:nvPr/>
        </p:nvSpPr>
        <p:spPr>
          <a:xfrm>
            <a:off x="1192790" y="3433952"/>
            <a:ext cx="1355951" cy="738664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7"/>
          <p:cNvSpPr txBox="1"/>
          <p:nvPr/>
        </p:nvSpPr>
        <p:spPr>
          <a:xfrm>
            <a:off x="5141441" y="3359741"/>
            <a:ext cx="1355951" cy="738664"/>
          </a:xfrm>
          <a:prstGeom prst="rect">
            <a:avLst/>
          </a:prstGeom>
          <a:solidFill>
            <a:srgbClr val="05676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7"/>
          <p:cNvSpPr txBox="1"/>
          <p:nvPr/>
        </p:nvSpPr>
        <p:spPr>
          <a:xfrm>
            <a:off x="8957709" y="3325279"/>
            <a:ext cx="1355951" cy="738664"/>
          </a:xfrm>
          <a:prstGeom prst="rect">
            <a:avLst/>
          </a:prstGeom>
          <a:solidFill>
            <a:srgbClr val="30937B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7"/>
          <p:cNvSpPr txBox="1"/>
          <p:nvPr>
            <p:ph idx="1" type="body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>
                <a:solidFill>
                  <a:schemeClr val="lt1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8"/>
          <p:cNvSpPr/>
          <p:nvPr/>
        </p:nvSpPr>
        <p:spPr>
          <a:xfrm>
            <a:off x="1" y="4067175"/>
            <a:ext cx="6346478" cy="2790825"/>
          </a:xfrm>
          <a:custGeom>
            <a:rect b="b" l="l" r="r" t="t"/>
            <a:pathLst>
              <a:path extrusionOk="0" h="2790825" w="6858000">
                <a:moveTo>
                  <a:pt x="0" y="19050"/>
                </a:moveTo>
                <a:lnTo>
                  <a:pt x="6858000" y="0"/>
                </a:lnTo>
                <a:lnTo>
                  <a:pt x="5667375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solidFill>
            <a:srgbClr val="3093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8"/>
          <p:cNvSpPr txBox="1"/>
          <p:nvPr/>
        </p:nvSpPr>
        <p:spPr>
          <a:xfrm>
            <a:off x="919573" y="476008"/>
            <a:ext cx="4633501" cy="432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3200"/>
              <a:buFont typeface="Arial"/>
              <a:buNone/>
            </a:pPr>
            <a:r>
              <a:rPr b="1" lang="en-US" sz="32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/>
          </a:p>
        </p:txBody>
      </p:sp>
      <p:sp>
        <p:nvSpPr>
          <p:cNvPr id="300" name="Google Shape;300;p8"/>
          <p:cNvSpPr/>
          <p:nvPr/>
        </p:nvSpPr>
        <p:spPr>
          <a:xfrm>
            <a:off x="919573" y="1047638"/>
            <a:ext cx="463350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Easy to change colors, photos and Text. Get a modern PowerPoint  Presentation that is beautifully designed.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8"/>
          <p:cNvSpPr/>
          <p:nvPr>
            <p:ph idx="2" type="pic"/>
          </p:nvPr>
        </p:nvSpPr>
        <p:spPr>
          <a:xfrm>
            <a:off x="5658418" y="2"/>
            <a:ext cx="6533583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302" name="Google Shape;30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337" y="3355962"/>
            <a:ext cx="4658427" cy="3431057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8"/>
          <p:cNvSpPr txBox="1"/>
          <p:nvPr/>
        </p:nvSpPr>
        <p:spPr>
          <a:xfrm>
            <a:off x="6828469" y="5230349"/>
            <a:ext cx="5176427" cy="144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768"/>
              </a:buClr>
              <a:buSzPts val="4400"/>
              <a:buFont typeface="Arial"/>
              <a:buNone/>
            </a:pPr>
            <a:r>
              <a:rPr b="1" lang="en-US" sz="4400">
                <a:solidFill>
                  <a:srgbClr val="056768"/>
                </a:solidFill>
                <a:latin typeface="Arial"/>
                <a:ea typeface="Arial"/>
                <a:cs typeface="Arial"/>
                <a:sym typeface="Arial"/>
              </a:rPr>
              <a:t>Simple Portfolio Designed</a:t>
            </a:r>
            <a:endParaRPr b="1" sz="4400">
              <a:solidFill>
                <a:srgbClr val="0567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" name="Google Shape;304;p8"/>
          <p:cNvGrpSpPr/>
          <p:nvPr/>
        </p:nvGrpSpPr>
        <p:grpSpPr>
          <a:xfrm>
            <a:off x="10887296" y="202288"/>
            <a:ext cx="1117600" cy="979488"/>
            <a:chOff x="13677901" y="-515938"/>
            <a:chExt cx="1117600" cy="979488"/>
          </a:xfrm>
        </p:grpSpPr>
        <p:sp>
          <p:nvSpPr>
            <p:cNvPr id="305" name="Google Shape;305;p8"/>
            <p:cNvSpPr/>
            <p:nvPr/>
          </p:nvSpPr>
          <p:spPr>
            <a:xfrm>
              <a:off x="13677901" y="-515938"/>
              <a:ext cx="1117600" cy="979488"/>
            </a:xfrm>
            <a:custGeom>
              <a:rect b="b" l="l" r="r" t="t"/>
              <a:pathLst>
                <a:path extrusionOk="0" h="435" w="496">
                  <a:moveTo>
                    <a:pt x="204" y="0"/>
                  </a:moveTo>
                  <a:cubicBezTo>
                    <a:pt x="217" y="3"/>
                    <a:pt x="228" y="11"/>
                    <a:pt x="238" y="20"/>
                  </a:cubicBezTo>
                  <a:cubicBezTo>
                    <a:pt x="241" y="23"/>
                    <a:pt x="244" y="25"/>
                    <a:pt x="246" y="29"/>
                  </a:cubicBezTo>
                  <a:cubicBezTo>
                    <a:pt x="252" y="40"/>
                    <a:pt x="261" y="48"/>
                    <a:pt x="273" y="53"/>
                  </a:cubicBezTo>
                  <a:cubicBezTo>
                    <a:pt x="278" y="55"/>
                    <a:pt x="283" y="56"/>
                    <a:pt x="288" y="56"/>
                  </a:cubicBezTo>
                  <a:cubicBezTo>
                    <a:pt x="299" y="55"/>
                    <a:pt x="309" y="58"/>
                    <a:pt x="319" y="64"/>
                  </a:cubicBezTo>
                  <a:cubicBezTo>
                    <a:pt x="332" y="72"/>
                    <a:pt x="344" y="81"/>
                    <a:pt x="357" y="89"/>
                  </a:cubicBezTo>
                  <a:cubicBezTo>
                    <a:pt x="369" y="95"/>
                    <a:pt x="381" y="100"/>
                    <a:pt x="394" y="104"/>
                  </a:cubicBezTo>
                  <a:cubicBezTo>
                    <a:pt x="403" y="108"/>
                    <a:pt x="409" y="114"/>
                    <a:pt x="410" y="124"/>
                  </a:cubicBezTo>
                  <a:cubicBezTo>
                    <a:pt x="412" y="134"/>
                    <a:pt x="412" y="144"/>
                    <a:pt x="411" y="154"/>
                  </a:cubicBezTo>
                  <a:cubicBezTo>
                    <a:pt x="411" y="161"/>
                    <a:pt x="412" y="167"/>
                    <a:pt x="418" y="170"/>
                  </a:cubicBezTo>
                  <a:cubicBezTo>
                    <a:pt x="432" y="177"/>
                    <a:pt x="446" y="184"/>
                    <a:pt x="461" y="190"/>
                  </a:cubicBezTo>
                  <a:cubicBezTo>
                    <a:pt x="472" y="195"/>
                    <a:pt x="484" y="199"/>
                    <a:pt x="496" y="203"/>
                  </a:cubicBezTo>
                  <a:cubicBezTo>
                    <a:pt x="479" y="207"/>
                    <a:pt x="462" y="211"/>
                    <a:pt x="445" y="209"/>
                  </a:cubicBezTo>
                  <a:cubicBezTo>
                    <a:pt x="441" y="209"/>
                    <a:pt x="438" y="207"/>
                    <a:pt x="434" y="205"/>
                  </a:cubicBezTo>
                  <a:cubicBezTo>
                    <a:pt x="430" y="203"/>
                    <a:pt x="426" y="201"/>
                    <a:pt x="423" y="198"/>
                  </a:cubicBezTo>
                  <a:cubicBezTo>
                    <a:pt x="410" y="187"/>
                    <a:pt x="396" y="188"/>
                    <a:pt x="383" y="198"/>
                  </a:cubicBezTo>
                  <a:cubicBezTo>
                    <a:pt x="376" y="203"/>
                    <a:pt x="369" y="208"/>
                    <a:pt x="364" y="215"/>
                  </a:cubicBezTo>
                  <a:cubicBezTo>
                    <a:pt x="358" y="221"/>
                    <a:pt x="361" y="227"/>
                    <a:pt x="369" y="229"/>
                  </a:cubicBezTo>
                  <a:cubicBezTo>
                    <a:pt x="375" y="231"/>
                    <a:pt x="383" y="232"/>
                    <a:pt x="389" y="232"/>
                  </a:cubicBezTo>
                  <a:cubicBezTo>
                    <a:pt x="394" y="233"/>
                    <a:pt x="398" y="233"/>
                    <a:pt x="402" y="234"/>
                  </a:cubicBezTo>
                  <a:cubicBezTo>
                    <a:pt x="402" y="234"/>
                    <a:pt x="403" y="235"/>
                    <a:pt x="403" y="236"/>
                  </a:cubicBezTo>
                  <a:cubicBezTo>
                    <a:pt x="400" y="237"/>
                    <a:pt x="397" y="239"/>
                    <a:pt x="394" y="241"/>
                  </a:cubicBezTo>
                  <a:cubicBezTo>
                    <a:pt x="385" y="245"/>
                    <a:pt x="375" y="248"/>
                    <a:pt x="366" y="252"/>
                  </a:cubicBezTo>
                  <a:cubicBezTo>
                    <a:pt x="356" y="256"/>
                    <a:pt x="349" y="263"/>
                    <a:pt x="348" y="274"/>
                  </a:cubicBezTo>
                  <a:cubicBezTo>
                    <a:pt x="346" y="286"/>
                    <a:pt x="344" y="297"/>
                    <a:pt x="342" y="309"/>
                  </a:cubicBezTo>
                  <a:cubicBezTo>
                    <a:pt x="340" y="324"/>
                    <a:pt x="333" y="336"/>
                    <a:pt x="320" y="345"/>
                  </a:cubicBezTo>
                  <a:cubicBezTo>
                    <a:pt x="313" y="350"/>
                    <a:pt x="306" y="355"/>
                    <a:pt x="299" y="361"/>
                  </a:cubicBezTo>
                  <a:cubicBezTo>
                    <a:pt x="289" y="370"/>
                    <a:pt x="284" y="382"/>
                    <a:pt x="284" y="396"/>
                  </a:cubicBezTo>
                  <a:cubicBezTo>
                    <a:pt x="283" y="404"/>
                    <a:pt x="284" y="412"/>
                    <a:pt x="284" y="421"/>
                  </a:cubicBezTo>
                  <a:cubicBezTo>
                    <a:pt x="284" y="425"/>
                    <a:pt x="285" y="431"/>
                    <a:pt x="279" y="433"/>
                  </a:cubicBezTo>
                  <a:cubicBezTo>
                    <a:pt x="273" y="435"/>
                    <a:pt x="269" y="430"/>
                    <a:pt x="267" y="426"/>
                  </a:cubicBezTo>
                  <a:cubicBezTo>
                    <a:pt x="263" y="418"/>
                    <a:pt x="258" y="410"/>
                    <a:pt x="256" y="402"/>
                  </a:cubicBezTo>
                  <a:cubicBezTo>
                    <a:pt x="251" y="383"/>
                    <a:pt x="247" y="363"/>
                    <a:pt x="245" y="344"/>
                  </a:cubicBezTo>
                  <a:cubicBezTo>
                    <a:pt x="243" y="332"/>
                    <a:pt x="227" y="317"/>
                    <a:pt x="215" y="321"/>
                  </a:cubicBezTo>
                  <a:cubicBezTo>
                    <a:pt x="199" y="327"/>
                    <a:pt x="183" y="325"/>
                    <a:pt x="166" y="323"/>
                  </a:cubicBezTo>
                  <a:cubicBezTo>
                    <a:pt x="148" y="320"/>
                    <a:pt x="129" y="325"/>
                    <a:pt x="110" y="327"/>
                  </a:cubicBezTo>
                  <a:cubicBezTo>
                    <a:pt x="91" y="329"/>
                    <a:pt x="73" y="330"/>
                    <a:pt x="54" y="325"/>
                  </a:cubicBezTo>
                  <a:cubicBezTo>
                    <a:pt x="45" y="323"/>
                    <a:pt x="37" y="319"/>
                    <a:pt x="32" y="310"/>
                  </a:cubicBezTo>
                  <a:cubicBezTo>
                    <a:pt x="31" y="309"/>
                    <a:pt x="30" y="307"/>
                    <a:pt x="28" y="305"/>
                  </a:cubicBezTo>
                  <a:cubicBezTo>
                    <a:pt x="22" y="300"/>
                    <a:pt x="19" y="293"/>
                    <a:pt x="19" y="286"/>
                  </a:cubicBezTo>
                  <a:cubicBezTo>
                    <a:pt x="20" y="274"/>
                    <a:pt x="21" y="262"/>
                    <a:pt x="22" y="250"/>
                  </a:cubicBezTo>
                  <a:cubicBezTo>
                    <a:pt x="23" y="243"/>
                    <a:pt x="27" y="238"/>
                    <a:pt x="33" y="234"/>
                  </a:cubicBezTo>
                  <a:cubicBezTo>
                    <a:pt x="38" y="230"/>
                    <a:pt x="43" y="226"/>
                    <a:pt x="46" y="221"/>
                  </a:cubicBezTo>
                  <a:cubicBezTo>
                    <a:pt x="54" y="211"/>
                    <a:pt x="60" y="200"/>
                    <a:pt x="67" y="190"/>
                  </a:cubicBezTo>
                  <a:cubicBezTo>
                    <a:pt x="74" y="180"/>
                    <a:pt x="76" y="168"/>
                    <a:pt x="77" y="156"/>
                  </a:cubicBezTo>
                  <a:cubicBezTo>
                    <a:pt x="77" y="150"/>
                    <a:pt x="75" y="148"/>
                    <a:pt x="69" y="148"/>
                  </a:cubicBezTo>
                  <a:cubicBezTo>
                    <a:pt x="65" y="149"/>
                    <a:pt x="62" y="150"/>
                    <a:pt x="58" y="149"/>
                  </a:cubicBezTo>
                  <a:cubicBezTo>
                    <a:pt x="48" y="149"/>
                    <a:pt x="42" y="144"/>
                    <a:pt x="36" y="135"/>
                  </a:cubicBezTo>
                  <a:cubicBezTo>
                    <a:pt x="32" y="126"/>
                    <a:pt x="23" y="119"/>
                    <a:pt x="15" y="112"/>
                  </a:cubicBezTo>
                  <a:cubicBezTo>
                    <a:pt x="13" y="110"/>
                    <a:pt x="10" y="108"/>
                    <a:pt x="7" y="107"/>
                  </a:cubicBezTo>
                  <a:cubicBezTo>
                    <a:pt x="1" y="103"/>
                    <a:pt x="0" y="98"/>
                    <a:pt x="3" y="93"/>
                  </a:cubicBezTo>
                  <a:cubicBezTo>
                    <a:pt x="9" y="83"/>
                    <a:pt x="10" y="73"/>
                    <a:pt x="9" y="61"/>
                  </a:cubicBezTo>
                  <a:cubicBezTo>
                    <a:pt x="9" y="47"/>
                    <a:pt x="17" y="40"/>
                    <a:pt x="31" y="39"/>
                  </a:cubicBezTo>
                  <a:cubicBezTo>
                    <a:pt x="42" y="39"/>
                    <a:pt x="52" y="43"/>
                    <a:pt x="62" y="47"/>
                  </a:cubicBezTo>
                  <a:cubicBezTo>
                    <a:pt x="71" y="51"/>
                    <a:pt x="81" y="54"/>
                    <a:pt x="89" y="58"/>
                  </a:cubicBezTo>
                  <a:cubicBezTo>
                    <a:pt x="96" y="61"/>
                    <a:pt x="103" y="65"/>
                    <a:pt x="111" y="69"/>
                  </a:cubicBezTo>
                  <a:cubicBezTo>
                    <a:pt x="112" y="67"/>
                    <a:pt x="113" y="65"/>
                    <a:pt x="114" y="62"/>
                  </a:cubicBezTo>
                  <a:cubicBezTo>
                    <a:pt x="115" y="61"/>
                    <a:pt x="115" y="59"/>
                    <a:pt x="115" y="57"/>
                  </a:cubicBezTo>
                  <a:cubicBezTo>
                    <a:pt x="114" y="36"/>
                    <a:pt x="120" y="29"/>
                    <a:pt x="143" y="23"/>
                  </a:cubicBezTo>
                  <a:cubicBezTo>
                    <a:pt x="150" y="21"/>
                    <a:pt x="155" y="18"/>
                    <a:pt x="160" y="14"/>
                  </a:cubicBezTo>
                  <a:cubicBezTo>
                    <a:pt x="168" y="8"/>
                    <a:pt x="178" y="5"/>
                    <a:pt x="187" y="0"/>
                  </a:cubicBezTo>
                  <a:cubicBezTo>
                    <a:pt x="193" y="0"/>
                    <a:pt x="198" y="0"/>
                    <a:pt x="204" y="0"/>
                  </a:cubicBezTo>
                  <a:close/>
                  <a:moveTo>
                    <a:pt x="268" y="165"/>
                  </a:moveTo>
                  <a:cubicBezTo>
                    <a:pt x="255" y="166"/>
                    <a:pt x="249" y="174"/>
                    <a:pt x="244" y="184"/>
                  </a:cubicBezTo>
                  <a:cubicBezTo>
                    <a:pt x="228" y="218"/>
                    <a:pt x="202" y="245"/>
                    <a:pt x="172" y="266"/>
                  </a:cubicBezTo>
                  <a:cubicBezTo>
                    <a:pt x="167" y="270"/>
                    <a:pt x="161" y="273"/>
                    <a:pt x="155" y="274"/>
                  </a:cubicBezTo>
                  <a:cubicBezTo>
                    <a:pt x="144" y="276"/>
                    <a:pt x="133" y="279"/>
                    <a:pt x="125" y="287"/>
                  </a:cubicBezTo>
                  <a:cubicBezTo>
                    <a:pt x="124" y="289"/>
                    <a:pt x="120" y="290"/>
                    <a:pt x="118" y="289"/>
                  </a:cubicBezTo>
                  <a:cubicBezTo>
                    <a:pt x="116" y="288"/>
                    <a:pt x="115" y="285"/>
                    <a:pt x="115" y="282"/>
                  </a:cubicBezTo>
                  <a:cubicBezTo>
                    <a:pt x="114" y="280"/>
                    <a:pt x="115" y="278"/>
                    <a:pt x="115" y="275"/>
                  </a:cubicBezTo>
                  <a:cubicBezTo>
                    <a:pt x="115" y="268"/>
                    <a:pt x="113" y="261"/>
                    <a:pt x="107" y="255"/>
                  </a:cubicBezTo>
                  <a:cubicBezTo>
                    <a:pt x="104" y="254"/>
                    <a:pt x="102" y="251"/>
                    <a:pt x="100" y="249"/>
                  </a:cubicBezTo>
                  <a:cubicBezTo>
                    <a:pt x="94" y="241"/>
                    <a:pt x="94" y="237"/>
                    <a:pt x="101" y="230"/>
                  </a:cubicBezTo>
                  <a:cubicBezTo>
                    <a:pt x="107" y="224"/>
                    <a:pt x="114" y="217"/>
                    <a:pt x="117" y="210"/>
                  </a:cubicBezTo>
                  <a:cubicBezTo>
                    <a:pt x="128" y="185"/>
                    <a:pt x="141" y="163"/>
                    <a:pt x="157" y="141"/>
                  </a:cubicBezTo>
                  <a:cubicBezTo>
                    <a:pt x="163" y="133"/>
                    <a:pt x="171" y="126"/>
                    <a:pt x="181" y="123"/>
                  </a:cubicBezTo>
                  <a:cubicBezTo>
                    <a:pt x="193" y="119"/>
                    <a:pt x="201" y="111"/>
                    <a:pt x="209" y="102"/>
                  </a:cubicBezTo>
                  <a:cubicBezTo>
                    <a:pt x="228" y="78"/>
                    <a:pt x="223" y="50"/>
                    <a:pt x="214" y="27"/>
                  </a:cubicBezTo>
                  <a:cubicBezTo>
                    <a:pt x="213" y="25"/>
                    <a:pt x="212" y="24"/>
                    <a:pt x="210" y="23"/>
                  </a:cubicBezTo>
                  <a:cubicBezTo>
                    <a:pt x="192" y="10"/>
                    <a:pt x="169" y="14"/>
                    <a:pt x="156" y="34"/>
                  </a:cubicBezTo>
                  <a:cubicBezTo>
                    <a:pt x="151" y="42"/>
                    <a:pt x="144" y="47"/>
                    <a:pt x="135" y="50"/>
                  </a:cubicBezTo>
                  <a:cubicBezTo>
                    <a:pt x="124" y="53"/>
                    <a:pt x="118" y="60"/>
                    <a:pt x="117" y="72"/>
                  </a:cubicBezTo>
                  <a:cubicBezTo>
                    <a:pt x="117" y="78"/>
                    <a:pt x="114" y="82"/>
                    <a:pt x="108" y="85"/>
                  </a:cubicBezTo>
                  <a:cubicBezTo>
                    <a:pt x="102" y="88"/>
                    <a:pt x="96" y="92"/>
                    <a:pt x="90" y="95"/>
                  </a:cubicBezTo>
                  <a:cubicBezTo>
                    <a:pt x="75" y="106"/>
                    <a:pt x="72" y="116"/>
                    <a:pt x="81" y="132"/>
                  </a:cubicBezTo>
                  <a:cubicBezTo>
                    <a:pt x="88" y="146"/>
                    <a:pt x="89" y="160"/>
                    <a:pt x="82" y="174"/>
                  </a:cubicBezTo>
                  <a:cubicBezTo>
                    <a:pt x="74" y="189"/>
                    <a:pt x="66" y="203"/>
                    <a:pt x="58" y="218"/>
                  </a:cubicBezTo>
                  <a:cubicBezTo>
                    <a:pt x="53" y="228"/>
                    <a:pt x="47" y="236"/>
                    <a:pt x="36" y="239"/>
                  </a:cubicBezTo>
                  <a:cubicBezTo>
                    <a:pt x="34" y="239"/>
                    <a:pt x="33" y="240"/>
                    <a:pt x="32" y="241"/>
                  </a:cubicBezTo>
                  <a:cubicBezTo>
                    <a:pt x="49" y="249"/>
                    <a:pt x="66" y="249"/>
                    <a:pt x="84" y="246"/>
                  </a:cubicBezTo>
                  <a:cubicBezTo>
                    <a:pt x="87" y="245"/>
                    <a:pt x="92" y="248"/>
                    <a:pt x="94" y="250"/>
                  </a:cubicBezTo>
                  <a:cubicBezTo>
                    <a:pt x="102" y="259"/>
                    <a:pt x="102" y="276"/>
                    <a:pt x="95" y="286"/>
                  </a:cubicBezTo>
                  <a:cubicBezTo>
                    <a:pt x="94" y="289"/>
                    <a:pt x="92" y="291"/>
                    <a:pt x="90" y="294"/>
                  </a:cubicBezTo>
                  <a:cubicBezTo>
                    <a:pt x="88" y="301"/>
                    <a:pt x="90" y="307"/>
                    <a:pt x="96" y="309"/>
                  </a:cubicBezTo>
                  <a:cubicBezTo>
                    <a:pt x="110" y="314"/>
                    <a:pt x="125" y="316"/>
                    <a:pt x="138" y="309"/>
                  </a:cubicBezTo>
                  <a:cubicBezTo>
                    <a:pt x="146" y="305"/>
                    <a:pt x="153" y="306"/>
                    <a:pt x="161" y="309"/>
                  </a:cubicBezTo>
                  <a:cubicBezTo>
                    <a:pt x="164" y="311"/>
                    <a:pt x="167" y="313"/>
                    <a:pt x="170" y="314"/>
                  </a:cubicBezTo>
                  <a:cubicBezTo>
                    <a:pt x="179" y="315"/>
                    <a:pt x="188" y="319"/>
                    <a:pt x="196" y="317"/>
                  </a:cubicBezTo>
                  <a:cubicBezTo>
                    <a:pt x="213" y="314"/>
                    <a:pt x="229" y="310"/>
                    <a:pt x="247" y="322"/>
                  </a:cubicBezTo>
                  <a:cubicBezTo>
                    <a:pt x="242" y="309"/>
                    <a:pt x="234" y="305"/>
                    <a:pt x="223" y="304"/>
                  </a:cubicBezTo>
                  <a:cubicBezTo>
                    <a:pt x="215" y="303"/>
                    <a:pt x="207" y="304"/>
                    <a:pt x="199" y="303"/>
                  </a:cubicBezTo>
                  <a:cubicBezTo>
                    <a:pt x="194" y="303"/>
                    <a:pt x="187" y="304"/>
                    <a:pt x="186" y="298"/>
                  </a:cubicBezTo>
                  <a:cubicBezTo>
                    <a:pt x="186" y="294"/>
                    <a:pt x="189" y="288"/>
                    <a:pt x="193" y="285"/>
                  </a:cubicBezTo>
                  <a:cubicBezTo>
                    <a:pt x="204" y="277"/>
                    <a:pt x="216" y="270"/>
                    <a:pt x="228" y="264"/>
                  </a:cubicBezTo>
                  <a:cubicBezTo>
                    <a:pt x="236" y="259"/>
                    <a:pt x="243" y="253"/>
                    <a:pt x="248" y="245"/>
                  </a:cubicBezTo>
                  <a:cubicBezTo>
                    <a:pt x="262" y="221"/>
                    <a:pt x="266" y="193"/>
                    <a:pt x="268" y="165"/>
                  </a:cubicBezTo>
                  <a:close/>
                  <a:moveTo>
                    <a:pt x="110" y="251"/>
                  </a:moveTo>
                  <a:cubicBezTo>
                    <a:pt x="111" y="251"/>
                    <a:pt x="111" y="252"/>
                    <a:pt x="112" y="253"/>
                  </a:cubicBezTo>
                  <a:cubicBezTo>
                    <a:pt x="116" y="249"/>
                    <a:pt x="122" y="247"/>
                    <a:pt x="126" y="242"/>
                  </a:cubicBezTo>
                  <a:cubicBezTo>
                    <a:pt x="132" y="236"/>
                    <a:pt x="137" y="228"/>
                    <a:pt x="142" y="221"/>
                  </a:cubicBezTo>
                  <a:cubicBezTo>
                    <a:pt x="152" y="203"/>
                    <a:pt x="167" y="192"/>
                    <a:pt x="187" y="186"/>
                  </a:cubicBezTo>
                  <a:cubicBezTo>
                    <a:pt x="197" y="183"/>
                    <a:pt x="207" y="179"/>
                    <a:pt x="216" y="175"/>
                  </a:cubicBezTo>
                  <a:cubicBezTo>
                    <a:pt x="229" y="168"/>
                    <a:pt x="237" y="156"/>
                    <a:pt x="236" y="141"/>
                  </a:cubicBezTo>
                  <a:cubicBezTo>
                    <a:pt x="236" y="131"/>
                    <a:pt x="233" y="127"/>
                    <a:pt x="223" y="123"/>
                  </a:cubicBezTo>
                  <a:cubicBezTo>
                    <a:pt x="206" y="118"/>
                    <a:pt x="185" y="124"/>
                    <a:pt x="175" y="139"/>
                  </a:cubicBezTo>
                  <a:cubicBezTo>
                    <a:pt x="167" y="152"/>
                    <a:pt x="160" y="166"/>
                    <a:pt x="155" y="180"/>
                  </a:cubicBezTo>
                  <a:cubicBezTo>
                    <a:pt x="148" y="199"/>
                    <a:pt x="140" y="218"/>
                    <a:pt x="126" y="234"/>
                  </a:cubicBezTo>
                  <a:cubicBezTo>
                    <a:pt x="121" y="240"/>
                    <a:pt x="115" y="245"/>
                    <a:pt x="110" y="251"/>
                  </a:cubicBezTo>
                  <a:close/>
                  <a:moveTo>
                    <a:pt x="276" y="173"/>
                  </a:moveTo>
                  <a:cubicBezTo>
                    <a:pt x="281" y="181"/>
                    <a:pt x="288" y="187"/>
                    <a:pt x="297" y="191"/>
                  </a:cubicBezTo>
                  <a:cubicBezTo>
                    <a:pt x="311" y="197"/>
                    <a:pt x="325" y="202"/>
                    <a:pt x="339" y="197"/>
                  </a:cubicBezTo>
                  <a:cubicBezTo>
                    <a:pt x="354" y="192"/>
                    <a:pt x="367" y="185"/>
                    <a:pt x="381" y="180"/>
                  </a:cubicBezTo>
                  <a:cubicBezTo>
                    <a:pt x="387" y="177"/>
                    <a:pt x="391" y="174"/>
                    <a:pt x="392" y="168"/>
                  </a:cubicBezTo>
                  <a:cubicBezTo>
                    <a:pt x="394" y="159"/>
                    <a:pt x="396" y="150"/>
                    <a:pt x="396" y="141"/>
                  </a:cubicBezTo>
                  <a:cubicBezTo>
                    <a:pt x="397" y="123"/>
                    <a:pt x="389" y="114"/>
                    <a:pt x="370" y="114"/>
                  </a:cubicBezTo>
                  <a:cubicBezTo>
                    <a:pt x="370" y="114"/>
                    <a:pt x="370" y="114"/>
                    <a:pt x="370" y="114"/>
                  </a:cubicBezTo>
                  <a:cubicBezTo>
                    <a:pt x="356" y="115"/>
                    <a:pt x="344" y="110"/>
                    <a:pt x="333" y="101"/>
                  </a:cubicBezTo>
                  <a:cubicBezTo>
                    <a:pt x="323" y="92"/>
                    <a:pt x="316" y="91"/>
                    <a:pt x="308" y="97"/>
                  </a:cubicBezTo>
                  <a:cubicBezTo>
                    <a:pt x="298" y="105"/>
                    <a:pt x="287" y="106"/>
                    <a:pt x="274" y="105"/>
                  </a:cubicBezTo>
                  <a:cubicBezTo>
                    <a:pt x="269" y="105"/>
                    <a:pt x="263" y="105"/>
                    <a:pt x="257" y="107"/>
                  </a:cubicBezTo>
                  <a:cubicBezTo>
                    <a:pt x="249" y="109"/>
                    <a:pt x="246" y="119"/>
                    <a:pt x="252" y="125"/>
                  </a:cubicBezTo>
                  <a:cubicBezTo>
                    <a:pt x="253" y="117"/>
                    <a:pt x="258" y="115"/>
                    <a:pt x="264" y="115"/>
                  </a:cubicBezTo>
                  <a:cubicBezTo>
                    <a:pt x="267" y="115"/>
                    <a:pt x="269" y="115"/>
                    <a:pt x="272" y="115"/>
                  </a:cubicBezTo>
                  <a:cubicBezTo>
                    <a:pt x="286" y="115"/>
                    <a:pt x="299" y="113"/>
                    <a:pt x="310" y="104"/>
                  </a:cubicBezTo>
                  <a:cubicBezTo>
                    <a:pt x="318" y="98"/>
                    <a:pt x="323" y="98"/>
                    <a:pt x="330" y="106"/>
                  </a:cubicBezTo>
                  <a:cubicBezTo>
                    <a:pt x="338" y="115"/>
                    <a:pt x="349" y="121"/>
                    <a:pt x="361" y="124"/>
                  </a:cubicBezTo>
                  <a:cubicBezTo>
                    <a:pt x="367" y="125"/>
                    <a:pt x="373" y="128"/>
                    <a:pt x="378" y="132"/>
                  </a:cubicBezTo>
                  <a:cubicBezTo>
                    <a:pt x="382" y="135"/>
                    <a:pt x="384" y="139"/>
                    <a:pt x="379" y="145"/>
                  </a:cubicBezTo>
                  <a:cubicBezTo>
                    <a:pt x="377" y="146"/>
                    <a:pt x="376" y="151"/>
                    <a:pt x="377" y="154"/>
                  </a:cubicBezTo>
                  <a:cubicBezTo>
                    <a:pt x="380" y="165"/>
                    <a:pt x="380" y="168"/>
                    <a:pt x="370" y="173"/>
                  </a:cubicBezTo>
                  <a:cubicBezTo>
                    <a:pt x="361" y="177"/>
                    <a:pt x="351" y="180"/>
                    <a:pt x="342" y="183"/>
                  </a:cubicBezTo>
                  <a:cubicBezTo>
                    <a:pt x="318" y="191"/>
                    <a:pt x="297" y="181"/>
                    <a:pt x="276" y="173"/>
                  </a:cubicBezTo>
                  <a:close/>
                  <a:moveTo>
                    <a:pt x="369" y="145"/>
                  </a:moveTo>
                  <a:cubicBezTo>
                    <a:pt x="370" y="138"/>
                    <a:pt x="365" y="135"/>
                    <a:pt x="361" y="133"/>
                  </a:cubicBezTo>
                  <a:cubicBezTo>
                    <a:pt x="354" y="129"/>
                    <a:pt x="347" y="126"/>
                    <a:pt x="340" y="122"/>
                  </a:cubicBezTo>
                  <a:cubicBezTo>
                    <a:pt x="327" y="114"/>
                    <a:pt x="314" y="114"/>
                    <a:pt x="301" y="120"/>
                  </a:cubicBezTo>
                  <a:cubicBezTo>
                    <a:pt x="291" y="124"/>
                    <a:pt x="280" y="127"/>
                    <a:pt x="269" y="126"/>
                  </a:cubicBezTo>
                  <a:cubicBezTo>
                    <a:pt x="262" y="125"/>
                    <a:pt x="260" y="128"/>
                    <a:pt x="260" y="136"/>
                  </a:cubicBezTo>
                  <a:cubicBezTo>
                    <a:pt x="261" y="143"/>
                    <a:pt x="261" y="151"/>
                    <a:pt x="262" y="159"/>
                  </a:cubicBezTo>
                  <a:cubicBezTo>
                    <a:pt x="264" y="158"/>
                    <a:pt x="266" y="156"/>
                    <a:pt x="267" y="155"/>
                  </a:cubicBezTo>
                  <a:cubicBezTo>
                    <a:pt x="269" y="153"/>
                    <a:pt x="270" y="150"/>
                    <a:pt x="272" y="147"/>
                  </a:cubicBezTo>
                  <a:cubicBezTo>
                    <a:pt x="278" y="136"/>
                    <a:pt x="284" y="133"/>
                    <a:pt x="296" y="136"/>
                  </a:cubicBezTo>
                  <a:cubicBezTo>
                    <a:pt x="301" y="137"/>
                    <a:pt x="306" y="139"/>
                    <a:pt x="311" y="140"/>
                  </a:cubicBezTo>
                  <a:cubicBezTo>
                    <a:pt x="313" y="140"/>
                    <a:pt x="316" y="140"/>
                    <a:pt x="318" y="141"/>
                  </a:cubicBezTo>
                  <a:cubicBezTo>
                    <a:pt x="316" y="138"/>
                    <a:pt x="314" y="135"/>
                    <a:pt x="311" y="132"/>
                  </a:cubicBezTo>
                  <a:cubicBezTo>
                    <a:pt x="326" y="130"/>
                    <a:pt x="334" y="145"/>
                    <a:pt x="348" y="144"/>
                  </a:cubicBezTo>
                  <a:cubicBezTo>
                    <a:pt x="346" y="140"/>
                    <a:pt x="345" y="139"/>
                    <a:pt x="343" y="137"/>
                  </a:cubicBezTo>
                  <a:cubicBezTo>
                    <a:pt x="344" y="136"/>
                    <a:pt x="344" y="136"/>
                    <a:pt x="344" y="135"/>
                  </a:cubicBezTo>
                  <a:cubicBezTo>
                    <a:pt x="352" y="138"/>
                    <a:pt x="360" y="142"/>
                    <a:pt x="369" y="145"/>
                  </a:cubicBezTo>
                  <a:close/>
                  <a:moveTo>
                    <a:pt x="87" y="87"/>
                  </a:moveTo>
                  <a:cubicBezTo>
                    <a:pt x="84" y="83"/>
                    <a:pt x="80" y="78"/>
                    <a:pt x="77" y="74"/>
                  </a:cubicBezTo>
                  <a:cubicBezTo>
                    <a:pt x="69" y="57"/>
                    <a:pt x="50" y="47"/>
                    <a:pt x="31" y="49"/>
                  </a:cubicBezTo>
                  <a:cubicBezTo>
                    <a:pt x="28" y="50"/>
                    <a:pt x="25" y="51"/>
                    <a:pt x="23" y="52"/>
                  </a:cubicBezTo>
                  <a:cubicBezTo>
                    <a:pt x="23" y="53"/>
                    <a:pt x="23" y="54"/>
                    <a:pt x="23" y="55"/>
                  </a:cubicBezTo>
                  <a:cubicBezTo>
                    <a:pt x="28" y="55"/>
                    <a:pt x="33" y="56"/>
                    <a:pt x="37" y="57"/>
                  </a:cubicBezTo>
                  <a:cubicBezTo>
                    <a:pt x="36" y="58"/>
                    <a:pt x="34" y="60"/>
                    <a:pt x="33" y="62"/>
                  </a:cubicBezTo>
                  <a:cubicBezTo>
                    <a:pt x="36" y="63"/>
                    <a:pt x="38" y="64"/>
                    <a:pt x="40" y="64"/>
                  </a:cubicBezTo>
                  <a:cubicBezTo>
                    <a:pt x="45" y="65"/>
                    <a:pt x="49" y="65"/>
                    <a:pt x="54" y="65"/>
                  </a:cubicBezTo>
                  <a:cubicBezTo>
                    <a:pt x="54" y="65"/>
                    <a:pt x="54" y="66"/>
                    <a:pt x="54" y="66"/>
                  </a:cubicBezTo>
                  <a:cubicBezTo>
                    <a:pt x="51" y="68"/>
                    <a:pt x="47" y="70"/>
                    <a:pt x="44" y="71"/>
                  </a:cubicBezTo>
                  <a:cubicBezTo>
                    <a:pt x="44" y="72"/>
                    <a:pt x="44" y="73"/>
                    <a:pt x="44" y="73"/>
                  </a:cubicBezTo>
                  <a:cubicBezTo>
                    <a:pt x="47" y="74"/>
                    <a:pt x="51" y="75"/>
                    <a:pt x="54" y="76"/>
                  </a:cubicBezTo>
                  <a:cubicBezTo>
                    <a:pt x="59" y="77"/>
                    <a:pt x="65" y="77"/>
                    <a:pt x="69" y="79"/>
                  </a:cubicBezTo>
                  <a:cubicBezTo>
                    <a:pt x="76" y="81"/>
                    <a:pt x="76" y="85"/>
                    <a:pt x="73" y="91"/>
                  </a:cubicBezTo>
                  <a:cubicBezTo>
                    <a:pt x="71" y="94"/>
                    <a:pt x="70" y="97"/>
                    <a:pt x="69" y="100"/>
                  </a:cubicBezTo>
                  <a:cubicBezTo>
                    <a:pt x="68" y="105"/>
                    <a:pt x="67" y="110"/>
                    <a:pt x="65" y="115"/>
                  </a:cubicBezTo>
                  <a:cubicBezTo>
                    <a:pt x="63" y="123"/>
                    <a:pt x="64" y="131"/>
                    <a:pt x="71" y="137"/>
                  </a:cubicBezTo>
                  <a:cubicBezTo>
                    <a:pt x="70" y="134"/>
                    <a:pt x="70" y="132"/>
                    <a:pt x="69" y="131"/>
                  </a:cubicBezTo>
                  <a:cubicBezTo>
                    <a:pt x="66" y="125"/>
                    <a:pt x="67" y="120"/>
                    <a:pt x="70" y="114"/>
                  </a:cubicBezTo>
                  <a:cubicBezTo>
                    <a:pt x="72" y="109"/>
                    <a:pt x="73" y="103"/>
                    <a:pt x="75" y="98"/>
                  </a:cubicBezTo>
                  <a:cubicBezTo>
                    <a:pt x="76" y="95"/>
                    <a:pt x="79" y="93"/>
                    <a:pt x="81" y="91"/>
                  </a:cubicBezTo>
                  <a:cubicBezTo>
                    <a:pt x="83" y="89"/>
                    <a:pt x="86" y="88"/>
                    <a:pt x="87" y="87"/>
                  </a:cubicBezTo>
                  <a:close/>
                  <a:moveTo>
                    <a:pt x="279" y="329"/>
                  </a:moveTo>
                  <a:cubicBezTo>
                    <a:pt x="289" y="310"/>
                    <a:pt x="299" y="292"/>
                    <a:pt x="308" y="274"/>
                  </a:cubicBezTo>
                  <a:cubicBezTo>
                    <a:pt x="314" y="263"/>
                    <a:pt x="318" y="251"/>
                    <a:pt x="322" y="239"/>
                  </a:cubicBezTo>
                  <a:cubicBezTo>
                    <a:pt x="325" y="229"/>
                    <a:pt x="324" y="219"/>
                    <a:pt x="321" y="209"/>
                  </a:cubicBezTo>
                  <a:cubicBezTo>
                    <a:pt x="320" y="212"/>
                    <a:pt x="319" y="216"/>
                    <a:pt x="318" y="219"/>
                  </a:cubicBezTo>
                  <a:cubicBezTo>
                    <a:pt x="314" y="248"/>
                    <a:pt x="305" y="275"/>
                    <a:pt x="282" y="295"/>
                  </a:cubicBezTo>
                  <a:cubicBezTo>
                    <a:pt x="276" y="300"/>
                    <a:pt x="274" y="306"/>
                    <a:pt x="276" y="313"/>
                  </a:cubicBezTo>
                  <a:cubicBezTo>
                    <a:pt x="276" y="319"/>
                    <a:pt x="278" y="324"/>
                    <a:pt x="279" y="329"/>
                  </a:cubicBezTo>
                  <a:close/>
                  <a:moveTo>
                    <a:pt x="76" y="267"/>
                  </a:moveTo>
                  <a:cubicBezTo>
                    <a:pt x="76" y="266"/>
                    <a:pt x="76" y="265"/>
                    <a:pt x="76" y="264"/>
                  </a:cubicBezTo>
                  <a:cubicBezTo>
                    <a:pt x="70" y="266"/>
                    <a:pt x="64" y="268"/>
                    <a:pt x="59" y="271"/>
                  </a:cubicBezTo>
                  <a:cubicBezTo>
                    <a:pt x="54" y="273"/>
                    <a:pt x="52" y="279"/>
                    <a:pt x="54" y="284"/>
                  </a:cubicBezTo>
                  <a:cubicBezTo>
                    <a:pt x="56" y="289"/>
                    <a:pt x="60" y="291"/>
                    <a:pt x="66" y="291"/>
                  </a:cubicBezTo>
                  <a:cubicBezTo>
                    <a:pt x="79" y="291"/>
                    <a:pt x="90" y="276"/>
                    <a:pt x="88" y="262"/>
                  </a:cubicBezTo>
                  <a:cubicBezTo>
                    <a:pt x="86" y="266"/>
                    <a:pt x="85" y="268"/>
                    <a:pt x="83" y="270"/>
                  </a:cubicBezTo>
                  <a:cubicBezTo>
                    <a:pt x="79" y="275"/>
                    <a:pt x="76" y="280"/>
                    <a:pt x="72" y="285"/>
                  </a:cubicBezTo>
                  <a:cubicBezTo>
                    <a:pt x="69" y="288"/>
                    <a:pt x="64" y="288"/>
                    <a:pt x="61" y="284"/>
                  </a:cubicBezTo>
                  <a:cubicBezTo>
                    <a:pt x="58" y="280"/>
                    <a:pt x="60" y="276"/>
                    <a:pt x="64" y="274"/>
                  </a:cubicBezTo>
                  <a:cubicBezTo>
                    <a:pt x="68" y="271"/>
                    <a:pt x="72" y="269"/>
                    <a:pt x="76" y="267"/>
                  </a:cubicBezTo>
                  <a:close/>
                  <a:moveTo>
                    <a:pt x="78" y="303"/>
                  </a:moveTo>
                  <a:cubicBezTo>
                    <a:pt x="78" y="301"/>
                    <a:pt x="78" y="300"/>
                    <a:pt x="78" y="299"/>
                  </a:cubicBezTo>
                  <a:cubicBezTo>
                    <a:pt x="72" y="299"/>
                    <a:pt x="66" y="300"/>
                    <a:pt x="60" y="299"/>
                  </a:cubicBezTo>
                  <a:cubicBezTo>
                    <a:pt x="45" y="297"/>
                    <a:pt x="43" y="295"/>
                    <a:pt x="41" y="280"/>
                  </a:cubicBezTo>
                  <a:cubicBezTo>
                    <a:pt x="41" y="280"/>
                    <a:pt x="41" y="280"/>
                    <a:pt x="40" y="280"/>
                  </a:cubicBezTo>
                  <a:cubicBezTo>
                    <a:pt x="40" y="285"/>
                    <a:pt x="41" y="290"/>
                    <a:pt x="41" y="294"/>
                  </a:cubicBezTo>
                  <a:cubicBezTo>
                    <a:pt x="37" y="297"/>
                    <a:pt x="34" y="299"/>
                    <a:pt x="31" y="301"/>
                  </a:cubicBezTo>
                  <a:cubicBezTo>
                    <a:pt x="31" y="302"/>
                    <a:pt x="31" y="302"/>
                    <a:pt x="31" y="303"/>
                  </a:cubicBezTo>
                  <a:cubicBezTo>
                    <a:pt x="37" y="297"/>
                    <a:pt x="42" y="297"/>
                    <a:pt x="49" y="299"/>
                  </a:cubicBezTo>
                  <a:cubicBezTo>
                    <a:pt x="54" y="301"/>
                    <a:pt x="59" y="302"/>
                    <a:pt x="64" y="303"/>
                  </a:cubicBezTo>
                  <a:cubicBezTo>
                    <a:pt x="68" y="304"/>
                    <a:pt x="73" y="303"/>
                    <a:pt x="78" y="303"/>
                  </a:cubicBezTo>
                  <a:close/>
                  <a:moveTo>
                    <a:pt x="26" y="261"/>
                  </a:moveTo>
                  <a:cubicBezTo>
                    <a:pt x="25" y="262"/>
                    <a:pt x="24" y="263"/>
                    <a:pt x="23" y="264"/>
                  </a:cubicBezTo>
                  <a:cubicBezTo>
                    <a:pt x="24" y="265"/>
                    <a:pt x="25" y="267"/>
                    <a:pt x="26" y="268"/>
                  </a:cubicBezTo>
                  <a:cubicBezTo>
                    <a:pt x="28" y="270"/>
                    <a:pt x="30" y="271"/>
                    <a:pt x="31" y="272"/>
                  </a:cubicBezTo>
                  <a:cubicBezTo>
                    <a:pt x="32" y="275"/>
                    <a:pt x="31" y="277"/>
                    <a:pt x="31" y="280"/>
                  </a:cubicBezTo>
                  <a:cubicBezTo>
                    <a:pt x="29" y="279"/>
                    <a:pt x="27" y="279"/>
                    <a:pt x="25" y="278"/>
                  </a:cubicBezTo>
                  <a:cubicBezTo>
                    <a:pt x="24" y="278"/>
                    <a:pt x="24" y="276"/>
                    <a:pt x="23" y="274"/>
                  </a:cubicBezTo>
                  <a:cubicBezTo>
                    <a:pt x="22" y="275"/>
                    <a:pt x="22" y="276"/>
                    <a:pt x="21" y="277"/>
                  </a:cubicBezTo>
                  <a:cubicBezTo>
                    <a:pt x="23" y="279"/>
                    <a:pt x="24" y="283"/>
                    <a:pt x="27" y="283"/>
                  </a:cubicBezTo>
                  <a:cubicBezTo>
                    <a:pt x="29" y="284"/>
                    <a:pt x="33" y="282"/>
                    <a:pt x="34" y="281"/>
                  </a:cubicBezTo>
                  <a:cubicBezTo>
                    <a:pt x="35" y="278"/>
                    <a:pt x="35" y="274"/>
                    <a:pt x="34" y="272"/>
                  </a:cubicBezTo>
                  <a:cubicBezTo>
                    <a:pt x="32" y="268"/>
                    <a:pt x="29" y="264"/>
                    <a:pt x="26" y="261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13920788" y="-320675"/>
              <a:ext cx="138113" cy="139700"/>
            </a:xfrm>
            <a:custGeom>
              <a:rect b="b" l="l" r="r" t="t"/>
              <a:pathLst>
                <a:path extrusionOk="0" h="62" w="61">
                  <a:moveTo>
                    <a:pt x="3" y="62"/>
                  </a:moveTo>
                  <a:cubicBezTo>
                    <a:pt x="6" y="42"/>
                    <a:pt x="0" y="20"/>
                    <a:pt x="14" y="0"/>
                  </a:cubicBezTo>
                  <a:cubicBezTo>
                    <a:pt x="17" y="17"/>
                    <a:pt x="19" y="18"/>
                    <a:pt x="34" y="11"/>
                  </a:cubicBezTo>
                  <a:cubicBezTo>
                    <a:pt x="39" y="9"/>
                    <a:pt x="43" y="7"/>
                    <a:pt x="48" y="5"/>
                  </a:cubicBezTo>
                  <a:cubicBezTo>
                    <a:pt x="53" y="3"/>
                    <a:pt x="57" y="5"/>
                    <a:pt x="59" y="10"/>
                  </a:cubicBezTo>
                  <a:cubicBezTo>
                    <a:pt x="61" y="15"/>
                    <a:pt x="59" y="19"/>
                    <a:pt x="54" y="21"/>
                  </a:cubicBezTo>
                  <a:cubicBezTo>
                    <a:pt x="49" y="22"/>
                    <a:pt x="45" y="24"/>
                    <a:pt x="40" y="24"/>
                  </a:cubicBezTo>
                  <a:cubicBezTo>
                    <a:pt x="23" y="24"/>
                    <a:pt x="15" y="34"/>
                    <a:pt x="8" y="48"/>
                  </a:cubicBezTo>
                  <a:cubicBezTo>
                    <a:pt x="6" y="53"/>
                    <a:pt x="5" y="57"/>
                    <a:pt x="3" y="62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14082713" y="-214313"/>
              <a:ext cx="100013" cy="63500"/>
            </a:xfrm>
            <a:custGeom>
              <a:rect b="b" l="l" r="r" t="t"/>
              <a:pathLst>
                <a:path extrusionOk="0" h="28" w="44">
                  <a:moveTo>
                    <a:pt x="1" y="28"/>
                  </a:moveTo>
                  <a:cubicBezTo>
                    <a:pt x="0" y="18"/>
                    <a:pt x="10" y="3"/>
                    <a:pt x="22" y="1"/>
                  </a:cubicBezTo>
                  <a:cubicBezTo>
                    <a:pt x="26" y="0"/>
                    <a:pt x="31" y="0"/>
                    <a:pt x="36" y="0"/>
                  </a:cubicBezTo>
                  <a:cubicBezTo>
                    <a:pt x="43" y="0"/>
                    <a:pt x="44" y="2"/>
                    <a:pt x="42" y="9"/>
                  </a:cubicBezTo>
                  <a:cubicBezTo>
                    <a:pt x="39" y="21"/>
                    <a:pt x="31" y="27"/>
                    <a:pt x="18" y="27"/>
                  </a:cubicBezTo>
                  <a:cubicBezTo>
                    <a:pt x="13" y="26"/>
                    <a:pt x="7" y="27"/>
                    <a:pt x="1" y="28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8"/>
            <p:cNvSpPr/>
            <p:nvPr/>
          </p:nvSpPr>
          <p:spPr>
            <a:xfrm>
              <a:off x="14063663" y="-219075"/>
              <a:ext cx="47625" cy="68263"/>
            </a:xfrm>
            <a:custGeom>
              <a:rect b="b" l="l" r="r" t="t"/>
              <a:pathLst>
                <a:path extrusionOk="0" h="30" w="21">
                  <a:moveTo>
                    <a:pt x="21" y="0"/>
                  </a:moveTo>
                  <a:cubicBezTo>
                    <a:pt x="13" y="10"/>
                    <a:pt x="7" y="20"/>
                    <a:pt x="0" y="30"/>
                  </a:cubicBezTo>
                  <a:cubicBezTo>
                    <a:pt x="1" y="16"/>
                    <a:pt x="9" y="7"/>
                    <a:pt x="21" y="0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8"/>
            <p:cNvSpPr/>
            <p:nvPr/>
          </p:nvSpPr>
          <p:spPr>
            <a:xfrm>
              <a:off x="14101763" y="-161925"/>
              <a:ext cx="77788" cy="39688"/>
            </a:xfrm>
            <a:custGeom>
              <a:rect b="b" l="l" r="r" t="t"/>
              <a:pathLst>
                <a:path extrusionOk="0" h="18" w="35">
                  <a:moveTo>
                    <a:pt x="35" y="0"/>
                  </a:moveTo>
                  <a:cubicBezTo>
                    <a:pt x="30" y="14"/>
                    <a:pt x="19" y="18"/>
                    <a:pt x="0" y="14"/>
                  </a:cubicBezTo>
                  <a:cubicBezTo>
                    <a:pt x="15" y="14"/>
                    <a:pt x="26" y="10"/>
                    <a:pt x="35" y="0"/>
                  </a:cubicBezTo>
                  <a:close/>
                </a:path>
              </a:pathLst>
            </a:custGeom>
            <a:solidFill>
              <a:srgbClr val="3093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9"/>
          <p:cNvSpPr/>
          <p:nvPr/>
        </p:nvSpPr>
        <p:spPr>
          <a:xfrm flipH="1" rot="10800000">
            <a:off x="914400" y="3812601"/>
            <a:ext cx="10425600" cy="45719"/>
          </a:xfrm>
          <a:custGeom>
            <a:rect b="b" l="l" r="r" t="t"/>
            <a:pathLst>
              <a:path extrusionOk="0" h="23854" w="7832035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noFill/>
          <a:ln cap="flat" cmpd="sng" w="63500">
            <a:solidFill>
              <a:srgbClr val="BFBFBF"/>
            </a:solidFill>
            <a:prstDash val="solid"/>
            <a:miter lim="800000"/>
            <a:headEnd len="sm" w="sm" type="none"/>
            <a:tailEnd len="med" w="med" type="triangl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9"/>
          <p:cNvSpPr/>
          <p:nvPr/>
        </p:nvSpPr>
        <p:spPr>
          <a:xfrm>
            <a:off x="9647107" y="3367115"/>
            <a:ext cx="936104" cy="936104"/>
          </a:xfrm>
          <a:prstGeom prst="ellipse">
            <a:avLst/>
          </a:prstGeom>
          <a:solidFill>
            <a:schemeClr val="accent4"/>
          </a:solidFill>
          <a:ln cap="flat" cmpd="sng" w="50800">
            <a:solidFill>
              <a:srgbClr val="30937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9"/>
          <p:cNvSpPr/>
          <p:nvPr/>
        </p:nvSpPr>
        <p:spPr>
          <a:xfrm>
            <a:off x="7916723" y="3518527"/>
            <a:ext cx="633280" cy="633280"/>
          </a:xfrm>
          <a:prstGeom prst="ellipse">
            <a:avLst/>
          </a:prstGeom>
          <a:solidFill>
            <a:schemeClr val="accent3"/>
          </a:solidFill>
          <a:ln cap="flat" cmpd="sng" w="50800">
            <a:solidFill>
              <a:srgbClr val="297D5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9"/>
          <p:cNvSpPr/>
          <p:nvPr/>
        </p:nvSpPr>
        <p:spPr>
          <a:xfrm>
            <a:off x="6394845" y="3622779"/>
            <a:ext cx="424776" cy="424776"/>
          </a:xfrm>
          <a:prstGeom prst="ellipse">
            <a:avLst/>
          </a:prstGeom>
          <a:solidFill>
            <a:schemeClr val="accent2"/>
          </a:solidFill>
          <a:ln cap="flat" cmpd="sng" w="50800">
            <a:solidFill>
              <a:srgbClr val="4A7B2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4664463" y="3518527"/>
            <a:ext cx="633280" cy="633280"/>
          </a:xfrm>
          <a:prstGeom prst="ellipse">
            <a:avLst/>
          </a:prstGeom>
          <a:solidFill>
            <a:schemeClr val="accent1"/>
          </a:solidFill>
          <a:ln cap="flat" cmpd="sng" w="50800">
            <a:solidFill>
              <a:srgbClr val="739A2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"/>
          <p:cNvSpPr/>
          <p:nvPr/>
        </p:nvSpPr>
        <p:spPr>
          <a:xfrm>
            <a:off x="3142585" y="3622779"/>
            <a:ext cx="424776" cy="424776"/>
          </a:xfrm>
          <a:prstGeom prst="ellipse">
            <a:avLst/>
          </a:prstGeom>
          <a:solidFill>
            <a:schemeClr val="accent4"/>
          </a:solidFill>
          <a:ln cap="flat" cmpd="sng" w="50800">
            <a:solidFill>
              <a:srgbClr val="30937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9"/>
          <p:cNvSpPr/>
          <p:nvPr/>
        </p:nvSpPr>
        <p:spPr>
          <a:xfrm>
            <a:off x="1237694" y="3239766"/>
            <a:ext cx="1190802" cy="1190802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9"/>
          <p:cNvSpPr/>
          <p:nvPr/>
        </p:nvSpPr>
        <p:spPr>
          <a:xfrm>
            <a:off x="1620707" y="3622779"/>
            <a:ext cx="424776" cy="424776"/>
          </a:xfrm>
          <a:prstGeom prst="ellipse">
            <a:avLst/>
          </a:prstGeom>
          <a:solidFill>
            <a:schemeClr val="accent3"/>
          </a:solidFill>
          <a:ln cap="flat" cmpd="sng" w="50800">
            <a:solidFill>
              <a:srgbClr val="297D5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2" name="Google Shape;322;p9"/>
          <p:cNvCxnSpPr>
            <a:stCxn id="315" idx="4"/>
          </p:cNvCxnSpPr>
          <p:nvPr/>
        </p:nvCxnSpPr>
        <p:spPr>
          <a:xfrm>
            <a:off x="10115159" y="4303219"/>
            <a:ext cx="0" cy="45720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23" name="Google Shape;323;p9"/>
          <p:cNvCxnSpPr/>
          <p:nvPr/>
        </p:nvCxnSpPr>
        <p:spPr>
          <a:xfrm rot="10800000">
            <a:off x="8233363" y="3068718"/>
            <a:ext cx="0" cy="443452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24" name="Google Shape;324;p9"/>
          <p:cNvCxnSpPr/>
          <p:nvPr/>
        </p:nvCxnSpPr>
        <p:spPr>
          <a:xfrm flipH="1" rot="10800000">
            <a:off x="4976479" y="3073628"/>
            <a:ext cx="4625" cy="438543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25" name="Google Shape;325;p9"/>
          <p:cNvCxnSpPr/>
          <p:nvPr/>
        </p:nvCxnSpPr>
        <p:spPr>
          <a:xfrm rot="10800000">
            <a:off x="1833095" y="3075075"/>
            <a:ext cx="0" cy="547704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26" name="Google Shape;326;p9"/>
          <p:cNvCxnSpPr>
            <a:stCxn id="319" idx="4"/>
          </p:cNvCxnSpPr>
          <p:nvPr/>
        </p:nvCxnSpPr>
        <p:spPr>
          <a:xfrm flipH="1">
            <a:off x="3354673" y="4047555"/>
            <a:ext cx="300" cy="6324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27" name="Google Shape;327;p9"/>
          <p:cNvCxnSpPr/>
          <p:nvPr/>
        </p:nvCxnSpPr>
        <p:spPr>
          <a:xfrm>
            <a:off x="6607233" y="4074076"/>
            <a:ext cx="0" cy="579452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med" w="med" type="stealth"/>
          </a:ln>
        </p:spPr>
      </p:cxnSp>
      <p:grpSp>
        <p:nvGrpSpPr>
          <p:cNvPr id="328" name="Google Shape;328;p9"/>
          <p:cNvGrpSpPr/>
          <p:nvPr/>
        </p:nvGrpSpPr>
        <p:grpSpPr>
          <a:xfrm>
            <a:off x="824491" y="2024858"/>
            <a:ext cx="2017208" cy="970859"/>
            <a:chOff x="539552" y="2060848"/>
            <a:chExt cx="1656184" cy="970859"/>
          </a:xfrm>
        </p:grpSpPr>
        <p:sp>
          <p:nvSpPr>
            <p:cNvPr id="329" name="Google Shape;329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2014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1" name="Google Shape;331;p9"/>
          <p:cNvGrpSpPr/>
          <p:nvPr/>
        </p:nvGrpSpPr>
        <p:grpSpPr>
          <a:xfrm>
            <a:off x="3967404" y="2024858"/>
            <a:ext cx="2017208" cy="970859"/>
            <a:chOff x="539552" y="2060848"/>
            <a:chExt cx="1656184" cy="970859"/>
          </a:xfrm>
        </p:grpSpPr>
        <p:sp>
          <p:nvSpPr>
            <p:cNvPr id="332" name="Google Shape;332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2016</a:t>
              </a:r>
              <a:endParaRPr b="1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4" name="Google Shape;334;p9"/>
          <p:cNvGrpSpPr/>
          <p:nvPr/>
        </p:nvGrpSpPr>
        <p:grpSpPr>
          <a:xfrm>
            <a:off x="7218945" y="2024858"/>
            <a:ext cx="2017208" cy="970859"/>
            <a:chOff x="539552" y="2060848"/>
            <a:chExt cx="1656184" cy="970859"/>
          </a:xfrm>
        </p:grpSpPr>
        <p:sp>
          <p:nvSpPr>
            <p:cNvPr id="335" name="Google Shape;335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2018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7" name="Google Shape;337;p9"/>
          <p:cNvGrpSpPr/>
          <p:nvPr/>
        </p:nvGrpSpPr>
        <p:grpSpPr>
          <a:xfrm>
            <a:off x="2355209" y="4689911"/>
            <a:ext cx="2017208" cy="970859"/>
            <a:chOff x="539552" y="2060848"/>
            <a:chExt cx="1656184" cy="970859"/>
          </a:xfrm>
        </p:grpSpPr>
        <p:sp>
          <p:nvSpPr>
            <p:cNvPr id="338" name="Google Shape;338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2015</a:t>
              </a:r>
              <a:endParaRPr b="1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0" name="Google Shape;340;p9"/>
          <p:cNvGrpSpPr/>
          <p:nvPr/>
        </p:nvGrpSpPr>
        <p:grpSpPr>
          <a:xfrm>
            <a:off x="5602401" y="4689911"/>
            <a:ext cx="2017208" cy="970859"/>
            <a:chOff x="539552" y="2060848"/>
            <a:chExt cx="1656184" cy="970859"/>
          </a:xfrm>
        </p:grpSpPr>
        <p:sp>
          <p:nvSpPr>
            <p:cNvPr id="341" name="Google Shape;341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2017</a:t>
              </a:r>
              <a:endParaRPr b="1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9111791" y="4689911"/>
            <a:ext cx="2017208" cy="970859"/>
            <a:chOff x="539552" y="2060848"/>
            <a:chExt cx="1656184" cy="970859"/>
          </a:xfrm>
        </p:grpSpPr>
        <p:sp>
          <p:nvSpPr>
            <p:cNvPr id="344" name="Google Shape;344;p9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2019</a:t>
              </a:r>
              <a:endParaRPr b="1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6" name="Google Shape;346;p9"/>
          <p:cNvSpPr txBox="1"/>
          <p:nvPr>
            <p:ph idx="1" type="body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9814D"/>
              </a:buClr>
              <a:buSzPts val="5400"/>
              <a:buFont typeface="Arial"/>
              <a:buNone/>
            </a:pPr>
            <a:r>
              <a:rPr b="0" lang="en-US" sz="5400">
                <a:solidFill>
                  <a:srgbClr val="89814D"/>
                </a:solidFill>
                <a:latin typeface="Arial"/>
                <a:ea typeface="Arial"/>
                <a:cs typeface="Arial"/>
                <a:sym typeface="Arial"/>
              </a:rPr>
              <a:t>BASIC LAYOUT</a:t>
            </a:r>
            <a:endParaRPr/>
          </a:p>
        </p:txBody>
      </p:sp>
      <p:pic>
        <p:nvPicPr>
          <p:cNvPr id="347" name="Google Shape;34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98124" y="186772"/>
            <a:ext cx="1161604" cy="1029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ver and End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tents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ection Break Slide Master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2019-01-14T06:35:35Z</dcterms:created>
  <dc:creator>Allppt.com</dc:creator>
</cp:coreProperties>
</file>