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7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7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9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9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68AB-3A1F-48C2-BBAE-754BCCFB4B7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09252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Data loggers: programming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62478" y="2010685"/>
            <a:ext cx="9067043" cy="38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331029" y="3610944"/>
            <a:ext cx="2957804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Microprocessor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998167" y="2460918"/>
            <a:ext cx="1623528" cy="1150026"/>
            <a:chOff x="3998167" y="2460918"/>
            <a:chExt cx="1623528" cy="1150026"/>
          </a:xfrm>
        </p:grpSpPr>
        <p:sp>
          <p:nvSpPr>
            <p:cNvPr id="34" name="Rectangle 33"/>
            <p:cNvSpPr/>
            <p:nvPr/>
          </p:nvSpPr>
          <p:spPr>
            <a:xfrm>
              <a:off x="3998167" y="2460918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Input/Output</a:t>
              </a:r>
              <a:endParaRPr lang="en-US" dirty="0"/>
            </a:p>
          </p:txBody>
        </p:sp>
        <p:cxnSp>
          <p:nvCxnSpPr>
            <p:cNvPr id="8" name="Straight Connector 7"/>
            <p:cNvCxnSpPr>
              <a:stCxn id="34" idx="2"/>
              <a:endCxn id="5" idx="0"/>
            </p:cNvCxnSpPr>
            <p:nvPr/>
          </p:nvCxnSpPr>
          <p:spPr>
            <a:xfrm>
              <a:off x="4809931" y="3235359"/>
              <a:ext cx="0" cy="3755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3998167" y="4385385"/>
            <a:ext cx="1623528" cy="1169086"/>
            <a:chOff x="3998167" y="4385385"/>
            <a:chExt cx="1623528" cy="1169086"/>
          </a:xfrm>
        </p:grpSpPr>
        <p:sp>
          <p:nvSpPr>
            <p:cNvPr id="33" name="Rectangle 32"/>
            <p:cNvSpPr/>
            <p:nvPr/>
          </p:nvSpPr>
          <p:spPr>
            <a:xfrm>
              <a:off x="3998167" y="4780030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en-US" dirty="0"/>
                <a:t>Permanent</a:t>
              </a:r>
            </a:p>
            <a:p>
              <a:pPr algn="ctr"/>
              <a:r>
                <a:rPr lang="en-US" dirty="0"/>
                <a:t>Memory</a:t>
              </a:r>
            </a:p>
          </p:txBody>
        </p:sp>
        <p:cxnSp>
          <p:nvCxnSpPr>
            <p:cNvPr id="10" name="Straight Connector 9"/>
            <p:cNvCxnSpPr>
              <a:endCxn id="33" idx="0"/>
            </p:cNvCxnSpPr>
            <p:nvPr/>
          </p:nvCxnSpPr>
          <p:spPr>
            <a:xfrm>
              <a:off x="4809931" y="4385385"/>
              <a:ext cx="0" cy="3946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6288833" y="3610944"/>
            <a:ext cx="3198846" cy="774441"/>
            <a:chOff x="6288833" y="3610944"/>
            <a:chExt cx="3198846" cy="774441"/>
          </a:xfrm>
        </p:grpSpPr>
        <p:sp>
          <p:nvSpPr>
            <p:cNvPr id="35" name="Rectangle 34"/>
            <p:cNvSpPr/>
            <p:nvPr/>
          </p:nvSpPr>
          <p:spPr>
            <a:xfrm>
              <a:off x="7864151" y="3610944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Power Supply</a:t>
              </a:r>
            </a:p>
          </p:txBody>
        </p:sp>
        <p:cxnSp>
          <p:nvCxnSpPr>
            <p:cNvPr id="12" name="Straight Connector 11"/>
            <p:cNvCxnSpPr>
              <a:stCxn id="5" idx="3"/>
              <a:endCxn id="35" idx="1"/>
            </p:cNvCxnSpPr>
            <p:nvPr/>
          </p:nvCxnSpPr>
          <p:spPr>
            <a:xfrm>
              <a:off x="6288833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9487679" y="2744156"/>
            <a:ext cx="2495752" cy="1254009"/>
            <a:chOff x="9487679" y="2744156"/>
            <a:chExt cx="2495752" cy="1254009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9487679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0754511" y="2744156"/>
              <a:ext cx="12289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External power source (CR850)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402424" y="761730"/>
            <a:ext cx="3466922" cy="1698790"/>
            <a:chOff x="5402424" y="761730"/>
            <a:chExt cx="3466922" cy="1698790"/>
          </a:xfrm>
        </p:grpSpPr>
        <p:sp>
          <p:nvSpPr>
            <p:cNvPr id="55" name="Rectangle 54"/>
            <p:cNvSpPr/>
            <p:nvPr/>
          </p:nvSpPr>
          <p:spPr>
            <a:xfrm>
              <a:off x="7245818" y="761730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PC / Software</a:t>
              </a:r>
            </a:p>
          </p:txBody>
        </p:sp>
        <p:cxnSp>
          <p:nvCxnSpPr>
            <p:cNvPr id="21" name="Elbow Connector 20"/>
            <p:cNvCxnSpPr>
              <a:stCxn id="55" idx="1"/>
            </p:cNvCxnSpPr>
            <p:nvPr/>
          </p:nvCxnSpPr>
          <p:spPr>
            <a:xfrm rot="10800000" flipV="1">
              <a:off x="5402424" y="1176943"/>
              <a:ext cx="1843394" cy="1283577"/>
            </a:xfrm>
            <a:prstGeom prst="bentConnector3">
              <a:avLst>
                <a:gd name="adj1" fmla="val 10112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5621695" y="1590417"/>
            <a:ext cx="4580073" cy="1672537"/>
            <a:chOff x="5621695" y="1590417"/>
            <a:chExt cx="4580073" cy="1672537"/>
          </a:xfrm>
        </p:grpSpPr>
        <p:grpSp>
          <p:nvGrpSpPr>
            <p:cNvPr id="42" name="Group 41"/>
            <p:cNvGrpSpPr/>
            <p:nvPr/>
          </p:nvGrpSpPr>
          <p:grpSpPr>
            <a:xfrm>
              <a:off x="5621695" y="2432527"/>
              <a:ext cx="3247453" cy="830427"/>
              <a:chOff x="5469295" y="2280127"/>
              <a:chExt cx="3247453" cy="830427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7093220" y="2280127"/>
                <a:ext cx="1623528" cy="83042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Keypad / Liquid Crystal Display (CR850)</a:t>
                </a:r>
              </a:p>
            </p:txBody>
          </p:sp>
          <p:cxnSp>
            <p:nvCxnSpPr>
              <p:cNvPr id="44" name="Straight Connector 43"/>
              <p:cNvCxnSpPr>
                <a:stCxn id="34" idx="3"/>
                <a:endCxn id="43" idx="1"/>
              </p:cNvCxnSpPr>
              <p:nvPr/>
            </p:nvCxnSpPr>
            <p:spPr>
              <a:xfrm flipV="1">
                <a:off x="5469295" y="2695341"/>
                <a:ext cx="1623925" cy="39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Elbow Connector 28"/>
            <p:cNvCxnSpPr>
              <a:endCxn id="65" idx="2"/>
            </p:cNvCxnSpPr>
            <p:nvPr/>
          </p:nvCxnSpPr>
          <p:spPr>
            <a:xfrm flipV="1">
              <a:off x="8869148" y="1590417"/>
              <a:ext cx="1332620" cy="1257323"/>
            </a:xfrm>
            <a:prstGeom prst="bentConnector2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8869346" y="759990"/>
            <a:ext cx="2144186" cy="830427"/>
            <a:chOff x="8869346" y="759990"/>
            <a:chExt cx="2144186" cy="830427"/>
          </a:xfrm>
        </p:grpSpPr>
        <p:sp>
          <p:nvSpPr>
            <p:cNvPr id="65" name="Rectangle 64"/>
            <p:cNvSpPr/>
            <p:nvPr/>
          </p:nvSpPr>
          <p:spPr>
            <a:xfrm>
              <a:off x="9390004" y="759990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Human</a:t>
              </a:r>
            </a:p>
          </p:txBody>
        </p:sp>
        <p:cxnSp>
          <p:nvCxnSpPr>
            <p:cNvPr id="38" name="Straight Connector 37"/>
            <p:cNvCxnSpPr>
              <a:stCxn id="55" idx="3"/>
              <a:endCxn id="65" idx="1"/>
            </p:cNvCxnSpPr>
            <p:nvPr/>
          </p:nvCxnSpPr>
          <p:spPr>
            <a:xfrm flipV="1">
              <a:off x="8869346" y="1175204"/>
              <a:ext cx="520658" cy="17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4625265" y="146417"/>
            <a:ext cx="369332" cy="2314501"/>
            <a:chOff x="4625265" y="146417"/>
            <a:chExt cx="369332" cy="2314501"/>
          </a:xfrm>
        </p:grpSpPr>
        <p:cxnSp>
          <p:nvCxnSpPr>
            <p:cNvPr id="46" name="Straight Connector 45"/>
            <p:cNvCxnSpPr>
              <a:stCxn id="34" idx="0"/>
            </p:cNvCxnSpPr>
            <p:nvPr/>
          </p:nvCxnSpPr>
          <p:spPr>
            <a:xfrm flipV="1">
              <a:off x="4809931" y="1590417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 rot="16200000">
              <a:off x="4116579" y="655103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Analog leads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173813" y="147340"/>
            <a:ext cx="369332" cy="2314501"/>
            <a:chOff x="4173813" y="147340"/>
            <a:chExt cx="369332" cy="2314501"/>
          </a:xfrm>
        </p:grpSpPr>
        <p:cxnSp>
          <p:nvCxnSpPr>
            <p:cNvPr id="71" name="Straight Connector 70"/>
            <p:cNvCxnSpPr/>
            <p:nvPr/>
          </p:nvCxnSpPr>
          <p:spPr>
            <a:xfrm flipV="1">
              <a:off x="4358479" y="1591340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 rot="16200000">
              <a:off x="3665127" y="656026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Digital leads</a:t>
              </a:r>
            </a:p>
          </p:txBody>
        </p:sp>
      </p:grpSp>
      <p:sp>
        <p:nvSpPr>
          <p:cNvPr id="3" name="Right Arrow 2"/>
          <p:cNvSpPr/>
          <p:nvPr/>
        </p:nvSpPr>
        <p:spPr>
          <a:xfrm rot="10800000">
            <a:off x="8869148" y="791592"/>
            <a:ext cx="520856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ent-Up Arrow 3"/>
          <p:cNvSpPr/>
          <p:nvPr/>
        </p:nvSpPr>
        <p:spPr>
          <a:xfrm rot="10800000">
            <a:off x="5277433" y="860655"/>
            <a:ext cx="1968184" cy="1592439"/>
          </a:xfrm>
          <a:prstGeom prst="bentUpArrow">
            <a:avLst>
              <a:gd name="adj1" fmla="val 13867"/>
              <a:gd name="adj2" fmla="val 16504"/>
              <a:gd name="adj3" fmla="val 20312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 rot="5400000">
            <a:off x="4808053" y="3242301"/>
            <a:ext cx="370522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 rot="5400000">
            <a:off x="4795616" y="4398950"/>
            <a:ext cx="395396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Bent-Up Arrow 40"/>
          <p:cNvSpPr/>
          <p:nvPr/>
        </p:nvSpPr>
        <p:spPr>
          <a:xfrm rot="16200000" flipH="1">
            <a:off x="8826807" y="1628177"/>
            <a:ext cx="1677115" cy="1592439"/>
          </a:xfrm>
          <a:prstGeom prst="bentUpArrow">
            <a:avLst>
              <a:gd name="adj1" fmla="val 13867"/>
              <a:gd name="adj2" fmla="val 16504"/>
              <a:gd name="adj3" fmla="val 20312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/>
          <p:nvPr/>
        </p:nvSpPr>
        <p:spPr>
          <a:xfrm rot="10800000">
            <a:off x="5621695" y="2821537"/>
            <a:ext cx="1623327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92073" y="4780030"/>
            <a:ext cx="929622" cy="27226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Program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2272144" y="3610944"/>
            <a:ext cx="1058885" cy="774441"/>
            <a:chOff x="2272144" y="3610944"/>
            <a:chExt cx="1058885" cy="774441"/>
          </a:xfrm>
        </p:grpSpPr>
        <p:sp>
          <p:nvSpPr>
            <p:cNvPr id="49" name="Rectangle 48"/>
            <p:cNvSpPr/>
            <p:nvPr/>
          </p:nvSpPr>
          <p:spPr>
            <a:xfrm>
              <a:off x="2272144" y="3610944"/>
              <a:ext cx="781793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RAM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 flipH="1" flipV="1">
              <a:off x="3053937" y="3998164"/>
              <a:ext cx="277092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833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36" grpId="0" animBg="1"/>
      <p:bldP spid="37" grpId="0" animBg="1"/>
      <p:bldP spid="41" grpId="0" animBg="1"/>
      <p:bldP spid="4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09252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Data loggers: running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62478" y="2010685"/>
            <a:ext cx="9067043" cy="38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331029" y="3610944"/>
            <a:ext cx="2957804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Microprocessor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998167" y="2460918"/>
            <a:ext cx="1623528" cy="1150026"/>
            <a:chOff x="3998167" y="2460918"/>
            <a:chExt cx="1623528" cy="1150026"/>
          </a:xfrm>
        </p:grpSpPr>
        <p:sp>
          <p:nvSpPr>
            <p:cNvPr id="34" name="Rectangle 33"/>
            <p:cNvSpPr/>
            <p:nvPr/>
          </p:nvSpPr>
          <p:spPr>
            <a:xfrm>
              <a:off x="3998167" y="2460918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Input/Output</a:t>
              </a:r>
              <a:endParaRPr lang="en-US" dirty="0"/>
            </a:p>
          </p:txBody>
        </p:sp>
        <p:cxnSp>
          <p:nvCxnSpPr>
            <p:cNvPr id="8" name="Straight Connector 7"/>
            <p:cNvCxnSpPr>
              <a:stCxn id="34" idx="2"/>
              <a:endCxn id="5" idx="0"/>
            </p:cNvCxnSpPr>
            <p:nvPr/>
          </p:nvCxnSpPr>
          <p:spPr>
            <a:xfrm>
              <a:off x="4809931" y="3235359"/>
              <a:ext cx="0" cy="3755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3998167" y="4385385"/>
            <a:ext cx="1623528" cy="1169086"/>
            <a:chOff x="3998167" y="4385385"/>
            <a:chExt cx="1623528" cy="1169086"/>
          </a:xfrm>
        </p:grpSpPr>
        <p:sp>
          <p:nvSpPr>
            <p:cNvPr id="33" name="Rectangle 32"/>
            <p:cNvSpPr/>
            <p:nvPr/>
          </p:nvSpPr>
          <p:spPr>
            <a:xfrm>
              <a:off x="3998167" y="4780030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en-US" dirty="0"/>
                <a:t>Permanent Memory</a:t>
              </a:r>
            </a:p>
          </p:txBody>
        </p:sp>
        <p:cxnSp>
          <p:nvCxnSpPr>
            <p:cNvPr id="10" name="Straight Connector 9"/>
            <p:cNvCxnSpPr>
              <a:endCxn id="33" idx="0"/>
            </p:cNvCxnSpPr>
            <p:nvPr/>
          </p:nvCxnSpPr>
          <p:spPr>
            <a:xfrm>
              <a:off x="4809931" y="4385385"/>
              <a:ext cx="0" cy="3946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6288833" y="3610944"/>
            <a:ext cx="3198846" cy="774441"/>
            <a:chOff x="6288833" y="3610944"/>
            <a:chExt cx="3198846" cy="774441"/>
          </a:xfrm>
        </p:grpSpPr>
        <p:sp>
          <p:nvSpPr>
            <p:cNvPr id="35" name="Rectangle 34"/>
            <p:cNvSpPr/>
            <p:nvPr/>
          </p:nvSpPr>
          <p:spPr>
            <a:xfrm>
              <a:off x="7864151" y="3610944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Power Supply</a:t>
              </a:r>
            </a:p>
          </p:txBody>
        </p:sp>
        <p:cxnSp>
          <p:nvCxnSpPr>
            <p:cNvPr id="12" name="Straight Connector 11"/>
            <p:cNvCxnSpPr>
              <a:stCxn id="5" idx="3"/>
              <a:endCxn id="35" idx="1"/>
            </p:cNvCxnSpPr>
            <p:nvPr/>
          </p:nvCxnSpPr>
          <p:spPr>
            <a:xfrm>
              <a:off x="6288833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9487679" y="2744156"/>
            <a:ext cx="2495752" cy="1254009"/>
            <a:chOff x="9487679" y="2744156"/>
            <a:chExt cx="2495752" cy="1254009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9487679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0754511" y="2744156"/>
              <a:ext cx="12289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External power source (CR850)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402424" y="761730"/>
            <a:ext cx="3466922" cy="1698790"/>
            <a:chOff x="5402424" y="761730"/>
            <a:chExt cx="3466922" cy="1698790"/>
          </a:xfrm>
        </p:grpSpPr>
        <p:sp>
          <p:nvSpPr>
            <p:cNvPr id="55" name="Rectangle 54"/>
            <p:cNvSpPr/>
            <p:nvPr/>
          </p:nvSpPr>
          <p:spPr>
            <a:xfrm>
              <a:off x="7245818" y="761730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PC / Software</a:t>
              </a:r>
            </a:p>
          </p:txBody>
        </p:sp>
        <p:cxnSp>
          <p:nvCxnSpPr>
            <p:cNvPr id="21" name="Elbow Connector 20"/>
            <p:cNvCxnSpPr>
              <a:stCxn id="55" idx="1"/>
            </p:cNvCxnSpPr>
            <p:nvPr/>
          </p:nvCxnSpPr>
          <p:spPr>
            <a:xfrm rot="10800000" flipV="1">
              <a:off x="5402424" y="1176943"/>
              <a:ext cx="1843394" cy="1283577"/>
            </a:xfrm>
            <a:prstGeom prst="bentConnector3">
              <a:avLst>
                <a:gd name="adj1" fmla="val 10112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621695" y="2432527"/>
            <a:ext cx="3247453" cy="830427"/>
            <a:chOff x="5469295" y="2280127"/>
            <a:chExt cx="3247453" cy="830427"/>
          </a:xfrm>
        </p:grpSpPr>
        <p:sp>
          <p:nvSpPr>
            <p:cNvPr id="43" name="Rectangle 42"/>
            <p:cNvSpPr/>
            <p:nvPr/>
          </p:nvSpPr>
          <p:spPr>
            <a:xfrm>
              <a:off x="7093220" y="2280127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Keypad / Liquid Crystal Display (CR850)</a:t>
              </a:r>
            </a:p>
          </p:txBody>
        </p:sp>
        <p:cxnSp>
          <p:nvCxnSpPr>
            <p:cNvPr id="44" name="Straight Connector 43"/>
            <p:cNvCxnSpPr>
              <a:stCxn id="34" idx="3"/>
              <a:endCxn id="43" idx="1"/>
            </p:cNvCxnSpPr>
            <p:nvPr/>
          </p:nvCxnSpPr>
          <p:spPr>
            <a:xfrm flipV="1">
              <a:off x="5469295" y="2695341"/>
              <a:ext cx="1623925" cy="3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Elbow Connector 28"/>
          <p:cNvCxnSpPr>
            <a:endCxn id="65" idx="2"/>
          </p:cNvCxnSpPr>
          <p:nvPr/>
        </p:nvCxnSpPr>
        <p:spPr>
          <a:xfrm flipV="1">
            <a:off x="8869148" y="1590417"/>
            <a:ext cx="1332620" cy="1257323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9390004" y="759990"/>
            <a:ext cx="1623528" cy="8304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Human</a:t>
            </a:r>
          </a:p>
        </p:txBody>
      </p:sp>
      <p:cxnSp>
        <p:nvCxnSpPr>
          <p:cNvPr id="38" name="Straight Connector 37"/>
          <p:cNvCxnSpPr>
            <a:stCxn id="55" idx="3"/>
            <a:endCxn id="65" idx="1"/>
          </p:cNvCxnSpPr>
          <p:nvPr/>
        </p:nvCxnSpPr>
        <p:spPr>
          <a:xfrm flipV="1">
            <a:off x="8869346" y="1175204"/>
            <a:ext cx="520658" cy="17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4625265" y="146417"/>
            <a:ext cx="369332" cy="2314501"/>
            <a:chOff x="4625265" y="146417"/>
            <a:chExt cx="369332" cy="2314501"/>
          </a:xfrm>
        </p:grpSpPr>
        <p:cxnSp>
          <p:nvCxnSpPr>
            <p:cNvPr id="46" name="Straight Connector 45"/>
            <p:cNvCxnSpPr>
              <a:stCxn id="34" idx="0"/>
            </p:cNvCxnSpPr>
            <p:nvPr/>
          </p:nvCxnSpPr>
          <p:spPr>
            <a:xfrm flipV="1">
              <a:off x="4809931" y="1590417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 rot="16200000">
              <a:off x="4116579" y="655103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Analog leads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173813" y="147340"/>
            <a:ext cx="369332" cy="2314501"/>
            <a:chOff x="4173813" y="147340"/>
            <a:chExt cx="369332" cy="2314501"/>
          </a:xfrm>
        </p:grpSpPr>
        <p:cxnSp>
          <p:nvCxnSpPr>
            <p:cNvPr id="71" name="Straight Connector 70"/>
            <p:cNvCxnSpPr/>
            <p:nvPr/>
          </p:nvCxnSpPr>
          <p:spPr>
            <a:xfrm flipV="1">
              <a:off x="4358479" y="1591340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 rot="16200000">
              <a:off x="3665127" y="656026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Digital leads</a:t>
              </a:r>
            </a:p>
          </p:txBody>
        </p:sp>
      </p:grpSp>
      <p:sp>
        <p:nvSpPr>
          <p:cNvPr id="48" name="Right Arrow 47"/>
          <p:cNvSpPr/>
          <p:nvPr/>
        </p:nvSpPr>
        <p:spPr>
          <a:xfrm rot="16200000">
            <a:off x="4848755" y="3239767"/>
            <a:ext cx="375585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692073" y="4780030"/>
            <a:ext cx="929622" cy="27226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Program</a:t>
            </a:r>
          </a:p>
        </p:txBody>
      </p:sp>
      <p:sp>
        <p:nvSpPr>
          <p:cNvPr id="50" name="Up-Down Arrow 49"/>
          <p:cNvSpPr/>
          <p:nvPr/>
        </p:nvSpPr>
        <p:spPr>
          <a:xfrm>
            <a:off x="4591114" y="1590416"/>
            <a:ext cx="433675" cy="858065"/>
          </a:xfrm>
          <a:prstGeom prst="upDownArrow">
            <a:avLst>
              <a:gd name="adj1" fmla="val 50000"/>
              <a:gd name="adj2" fmla="val 30636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Up-Down Arrow 50"/>
          <p:cNvSpPr/>
          <p:nvPr/>
        </p:nvSpPr>
        <p:spPr>
          <a:xfrm>
            <a:off x="4137039" y="1597557"/>
            <a:ext cx="433675" cy="858065"/>
          </a:xfrm>
          <a:prstGeom prst="upDownArrow">
            <a:avLst>
              <a:gd name="adj1" fmla="val 50000"/>
              <a:gd name="adj2" fmla="val 30636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 rot="5400000">
            <a:off x="4080224" y="3233704"/>
            <a:ext cx="375585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2272144" y="3610944"/>
            <a:ext cx="1058885" cy="774441"/>
            <a:chOff x="2272144" y="3610944"/>
            <a:chExt cx="1058885" cy="774441"/>
          </a:xfrm>
        </p:grpSpPr>
        <p:sp>
          <p:nvSpPr>
            <p:cNvPr id="41" name="Rectangle 40"/>
            <p:cNvSpPr/>
            <p:nvPr/>
          </p:nvSpPr>
          <p:spPr>
            <a:xfrm>
              <a:off x="2272144" y="3610944"/>
              <a:ext cx="781793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RAM</a:t>
              </a:r>
            </a:p>
          </p:txBody>
        </p:sp>
        <p:cxnSp>
          <p:nvCxnSpPr>
            <p:cNvPr id="45" name="Straight Connector 44"/>
            <p:cNvCxnSpPr/>
            <p:nvPr/>
          </p:nvCxnSpPr>
          <p:spPr>
            <a:xfrm flipH="1" flipV="1">
              <a:off x="3053937" y="3998164"/>
              <a:ext cx="277092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ight Arrow 47"/>
          <p:cNvSpPr/>
          <p:nvPr/>
        </p:nvSpPr>
        <p:spPr>
          <a:xfrm rot="16200000">
            <a:off x="4955192" y="4332796"/>
            <a:ext cx="406282" cy="488186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ight Arrow 47"/>
          <p:cNvSpPr/>
          <p:nvPr/>
        </p:nvSpPr>
        <p:spPr>
          <a:xfrm rot="10800000">
            <a:off x="3053936" y="4109245"/>
            <a:ext cx="284985" cy="3271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2272143" y="4118791"/>
            <a:ext cx="781791" cy="27226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Program</a:t>
            </a:r>
          </a:p>
        </p:txBody>
      </p:sp>
      <p:sp>
        <p:nvSpPr>
          <p:cNvPr id="61" name="Right Arrow 47"/>
          <p:cNvSpPr/>
          <p:nvPr/>
        </p:nvSpPr>
        <p:spPr>
          <a:xfrm>
            <a:off x="3053934" y="4113438"/>
            <a:ext cx="274763" cy="3271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6CF0FD3-DAFB-450E-952E-89BBC2614046}"/>
              </a:ext>
            </a:extLst>
          </p:cNvPr>
          <p:cNvSpPr/>
          <p:nvPr/>
        </p:nvSpPr>
        <p:spPr>
          <a:xfrm>
            <a:off x="2272143" y="3612436"/>
            <a:ext cx="781791" cy="27226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Variables</a:t>
            </a:r>
          </a:p>
        </p:txBody>
      </p:sp>
      <p:sp>
        <p:nvSpPr>
          <p:cNvPr id="62" name="Right Arrow 47">
            <a:extLst>
              <a:ext uri="{FF2B5EF4-FFF2-40B4-BE49-F238E27FC236}">
                <a16:creationId xmlns:a16="http://schemas.microsoft.com/office/drawing/2014/main" id="{47A544DB-D84C-4543-BAA3-D30BB0F6D1F6}"/>
              </a:ext>
            </a:extLst>
          </p:cNvPr>
          <p:cNvSpPr/>
          <p:nvPr/>
        </p:nvSpPr>
        <p:spPr>
          <a:xfrm rot="10800000">
            <a:off x="3053933" y="3576511"/>
            <a:ext cx="274763" cy="203071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ight Arrow 47">
            <a:extLst>
              <a:ext uri="{FF2B5EF4-FFF2-40B4-BE49-F238E27FC236}">
                <a16:creationId xmlns:a16="http://schemas.microsoft.com/office/drawing/2014/main" id="{3272F268-89AF-450A-9AF7-BCC82E96C0B3}"/>
              </a:ext>
            </a:extLst>
          </p:cNvPr>
          <p:cNvSpPr/>
          <p:nvPr/>
        </p:nvSpPr>
        <p:spPr>
          <a:xfrm>
            <a:off x="3068657" y="3722574"/>
            <a:ext cx="274763" cy="203071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15B85A8-FF8F-4442-A635-81925643AAAA}"/>
              </a:ext>
            </a:extLst>
          </p:cNvPr>
          <p:cNvSpPr/>
          <p:nvPr/>
        </p:nvSpPr>
        <p:spPr>
          <a:xfrm>
            <a:off x="3998167" y="4780030"/>
            <a:ext cx="686774" cy="487554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Data Table</a:t>
            </a:r>
          </a:p>
        </p:txBody>
      </p:sp>
      <p:sp>
        <p:nvSpPr>
          <p:cNvPr id="66" name="Right Arrow 47">
            <a:extLst>
              <a:ext uri="{FF2B5EF4-FFF2-40B4-BE49-F238E27FC236}">
                <a16:creationId xmlns:a16="http://schemas.microsoft.com/office/drawing/2014/main" id="{72473EA6-02C1-461F-A1F6-090CDD551567}"/>
              </a:ext>
            </a:extLst>
          </p:cNvPr>
          <p:cNvSpPr/>
          <p:nvPr/>
        </p:nvSpPr>
        <p:spPr>
          <a:xfrm rot="5400000">
            <a:off x="4197521" y="4396561"/>
            <a:ext cx="406282" cy="360656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48" grpId="0" animBg="1"/>
      <p:bldP spid="50" grpId="0" animBg="1"/>
      <p:bldP spid="51" grpId="0" animBg="1"/>
      <p:bldP spid="53" grpId="0" animBg="1"/>
      <p:bldP spid="56" grpId="0" animBg="1"/>
      <p:bldP spid="56" grpId="1" animBg="1"/>
      <p:bldP spid="59" grpId="0" animBg="1"/>
      <p:bldP spid="59" grpId="1" animBg="1"/>
      <p:bldP spid="60" grpId="0" animBg="1"/>
      <p:bldP spid="61" grpId="0" animBg="1"/>
      <p:bldP spid="54" grpId="0" animBg="1"/>
      <p:bldP spid="62" grpId="0" animBg="1"/>
      <p:bldP spid="63" grpId="0" animBg="1"/>
      <p:bldP spid="64" grpId="0" animBg="1"/>
      <p:bldP spid="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09252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Data loggers: running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62478" y="2010685"/>
            <a:ext cx="9067043" cy="38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331029" y="3610944"/>
            <a:ext cx="2957804" cy="774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Microprocessor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998167" y="2460918"/>
            <a:ext cx="1623528" cy="1150026"/>
            <a:chOff x="3998167" y="2460918"/>
            <a:chExt cx="1623528" cy="1150026"/>
          </a:xfrm>
        </p:grpSpPr>
        <p:sp>
          <p:nvSpPr>
            <p:cNvPr id="34" name="Rectangle 33"/>
            <p:cNvSpPr/>
            <p:nvPr/>
          </p:nvSpPr>
          <p:spPr>
            <a:xfrm>
              <a:off x="3998167" y="2460918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Input/Output</a:t>
              </a:r>
              <a:endParaRPr lang="en-US" dirty="0"/>
            </a:p>
          </p:txBody>
        </p:sp>
        <p:cxnSp>
          <p:nvCxnSpPr>
            <p:cNvPr id="8" name="Straight Connector 7"/>
            <p:cNvCxnSpPr>
              <a:stCxn id="34" idx="2"/>
              <a:endCxn id="5" idx="0"/>
            </p:cNvCxnSpPr>
            <p:nvPr/>
          </p:nvCxnSpPr>
          <p:spPr>
            <a:xfrm>
              <a:off x="4809931" y="3235359"/>
              <a:ext cx="0" cy="3755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3998167" y="4385385"/>
            <a:ext cx="1623528" cy="1169086"/>
            <a:chOff x="3998167" y="4385385"/>
            <a:chExt cx="1623528" cy="1169086"/>
          </a:xfrm>
        </p:grpSpPr>
        <p:sp>
          <p:nvSpPr>
            <p:cNvPr id="33" name="Rectangle 32"/>
            <p:cNvSpPr/>
            <p:nvPr/>
          </p:nvSpPr>
          <p:spPr>
            <a:xfrm>
              <a:off x="3998167" y="4780030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en-US" dirty="0"/>
                <a:t>Permanent Memory</a:t>
              </a:r>
            </a:p>
          </p:txBody>
        </p:sp>
        <p:cxnSp>
          <p:nvCxnSpPr>
            <p:cNvPr id="10" name="Straight Connector 9"/>
            <p:cNvCxnSpPr>
              <a:endCxn id="33" idx="0"/>
            </p:cNvCxnSpPr>
            <p:nvPr/>
          </p:nvCxnSpPr>
          <p:spPr>
            <a:xfrm>
              <a:off x="4809931" y="4385385"/>
              <a:ext cx="0" cy="3946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6288833" y="3610944"/>
            <a:ext cx="3198846" cy="774441"/>
            <a:chOff x="6288833" y="3610944"/>
            <a:chExt cx="3198846" cy="774441"/>
          </a:xfrm>
        </p:grpSpPr>
        <p:sp>
          <p:nvSpPr>
            <p:cNvPr id="35" name="Rectangle 34"/>
            <p:cNvSpPr/>
            <p:nvPr/>
          </p:nvSpPr>
          <p:spPr>
            <a:xfrm>
              <a:off x="7864151" y="3610944"/>
              <a:ext cx="1623528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Power Supply</a:t>
              </a:r>
            </a:p>
          </p:txBody>
        </p:sp>
        <p:cxnSp>
          <p:nvCxnSpPr>
            <p:cNvPr id="12" name="Straight Connector 11"/>
            <p:cNvCxnSpPr>
              <a:stCxn id="5" idx="3"/>
              <a:endCxn id="35" idx="1"/>
            </p:cNvCxnSpPr>
            <p:nvPr/>
          </p:nvCxnSpPr>
          <p:spPr>
            <a:xfrm>
              <a:off x="6288833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9487679" y="2744156"/>
            <a:ext cx="2495752" cy="1254009"/>
            <a:chOff x="9487679" y="2744156"/>
            <a:chExt cx="2495752" cy="1254009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9487679" y="3998165"/>
              <a:ext cx="15753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10754511" y="2744156"/>
              <a:ext cx="122892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External power source (CR850)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402424" y="761730"/>
            <a:ext cx="3466922" cy="1698790"/>
            <a:chOff x="5402424" y="761730"/>
            <a:chExt cx="3466922" cy="1698790"/>
          </a:xfrm>
        </p:grpSpPr>
        <p:sp>
          <p:nvSpPr>
            <p:cNvPr id="55" name="Rectangle 54"/>
            <p:cNvSpPr/>
            <p:nvPr/>
          </p:nvSpPr>
          <p:spPr>
            <a:xfrm>
              <a:off x="7245818" y="761730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PC / Software</a:t>
              </a:r>
            </a:p>
          </p:txBody>
        </p:sp>
        <p:cxnSp>
          <p:nvCxnSpPr>
            <p:cNvPr id="21" name="Elbow Connector 20"/>
            <p:cNvCxnSpPr>
              <a:stCxn id="55" idx="1"/>
            </p:cNvCxnSpPr>
            <p:nvPr/>
          </p:nvCxnSpPr>
          <p:spPr>
            <a:xfrm rot="10800000" flipV="1">
              <a:off x="5402424" y="1176943"/>
              <a:ext cx="1843394" cy="1283577"/>
            </a:xfrm>
            <a:prstGeom prst="bentConnector3">
              <a:avLst>
                <a:gd name="adj1" fmla="val 10112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621695" y="2432527"/>
            <a:ext cx="3247453" cy="830427"/>
            <a:chOff x="5469295" y="2280127"/>
            <a:chExt cx="3247453" cy="830427"/>
          </a:xfrm>
        </p:grpSpPr>
        <p:sp>
          <p:nvSpPr>
            <p:cNvPr id="43" name="Rectangle 42"/>
            <p:cNvSpPr/>
            <p:nvPr/>
          </p:nvSpPr>
          <p:spPr>
            <a:xfrm>
              <a:off x="7093220" y="2280127"/>
              <a:ext cx="1623528" cy="8304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Keypad / Liquid Crystal Display (CR850)</a:t>
              </a:r>
            </a:p>
          </p:txBody>
        </p:sp>
        <p:cxnSp>
          <p:nvCxnSpPr>
            <p:cNvPr id="44" name="Straight Connector 43"/>
            <p:cNvCxnSpPr>
              <a:stCxn id="34" idx="3"/>
              <a:endCxn id="43" idx="1"/>
            </p:cNvCxnSpPr>
            <p:nvPr/>
          </p:nvCxnSpPr>
          <p:spPr>
            <a:xfrm flipV="1">
              <a:off x="5469295" y="2695341"/>
              <a:ext cx="1623925" cy="3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Elbow Connector 28"/>
          <p:cNvCxnSpPr>
            <a:endCxn id="65" idx="2"/>
          </p:cNvCxnSpPr>
          <p:nvPr/>
        </p:nvCxnSpPr>
        <p:spPr>
          <a:xfrm flipV="1">
            <a:off x="8869148" y="1590417"/>
            <a:ext cx="1332620" cy="1257323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9390004" y="759990"/>
            <a:ext cx="1623528" cy="8304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Human</a:t>
            </a:r>
          </a:p>
        </p:txBody>
      </p:sp>
      <p:cxnSp>
        <p:nvCxnSpPr>
          <p:cNvPr id="38" name="Straight Connector 37"/>
          <p:cNvCxnSpPr>
            <a:stCxn id="55" idx="3"/>
            <a:endCxn id="65" idx="1"/>
          </p:cNvCxnSpPr>
          <p:nvPr/>
        </p:nvCxnSpPr>
        <p:spPr>
          <a:xfrm flipV="1">
            <a:off x="8869346" y="1175204"/>
            <a:ext cx="520658" cy="17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4625265" y="146417"/>
            <a:ext cx="369332" cy="2314501"/>
            <a:chOff x="4625265" y="146417"/>
            <a:chExt cx="369332" cy="2314501"/>
          </a:xfrm>
        </p:grpSpPr>
        <p:cxnSp>
          <p:nvCxnSpPr>
            <p:cNvPr id="46" name="Straight Connector 45"/>
            <p:cNvCxnSpPr>
              <a:stCxn id="34" idx="0"/>
            </p:cNvCxnSpPr>
            <p:nvPr/>
          </p:nvCxnSpPr>
          <p:spPr>
            <a:xfrm flipV="1">
              <a:off x="4809931" y="1590417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 rot="16200000">
              <a:off x="4116579" y="655103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Analog leads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173813" y="147340"/>
            <a:ext cx="369332" cy="2314501"/>
            <a:chOff x="4173813" y="147340"/>
            <a:chExt cx="369332" cy="2314501"/>
          </a:xfrm>
        </p:grpSpPr>
        <p:cxnSp>
          <p:nvCxnSpPr>
            <p:cNvPr id="71" name="Straight Connector 70"/>
            <p:cNvCxnSpPr/>
            <p:nvPr/>
          </p:nvCxnSpPr>
          <p:spPr>
            <a:xfrm flipV="1">
              <a:off x="4358479" y="1591340"/>
              <a:ext cx="0" cy="8705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 rot="16200000">
              <a:off x="3665127" y="656026"/>
              <a:ext cx="1386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Digital leads</a:t>
              </a:r>
            </a:p>
          </p:txBody>
        </p:sp>
      </p:grpSp>
      <p:sp>
        <p:nvSpPr>
          <p:cNvPr id="49" name="Rectangle 48"/>
          <p:cNvSpPr/>
          <p:nvPr/>
        </p:nvSpPr>
        <p:spPr>
          <a:xfrm>
            <a:off x="4692073" y="4780030"/>
            <a:ext cx="929622" cy="27226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Program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272144" y="3610944"/>
            <a:ext cx="1058885" cy="774441"/>
            <a:chOff x="2272144" y="3610944"/>
            <a:chExt cx="1058885" cy="774441"/>
          </a:xfrm>
        </p:grpSpPr>
        <p:sp>
          <p:nvSpPr>
            <p:cNvPr id="41" name="Rectangle 40"/>
            <p:cNvSpPr/>
            <p:nvPr/>
          </p:nvSpPr>
          <p:spPr>
            <a:xfrm>
              <a:off x="2272144" y="3610944"/>
              <a:ext cx="781793" cy="7744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RAM</a:t>
              </a:r>
            </a:p>
          </p:txBody>
        </p:sp>
        <p:cxnSp>
          <p:nvCxnSpPr>
            <p:cNvPr id="45" name="Straight Connector 44"/>
            <p:cNvCxnSpPr/>
            <p:nvPr/>
          </p:nvCxnSpPr>
          <p:spPr>
            <a:xfrm flipH="1" flipV="1">
              <a:off x="3053937" y="3998164"/>
              <a:ext cx="277092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115B85A8-FF8F-4442-A635-81925643AAAA}"/>
              </a:ext>
            </a:extLst>
          </p:cNvPr>
          <p:cNvSpPr/>
          <p:nvPr/>
        </p:nvSpPr>
        <p:spPr>
          <a:xfrm>
            <a:off x="3998167" y="4780030"/>
            <a:ext cx="686774" cy="487554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Data Table</a:t>
            </a:r>
          </a:p>
        </p:txBody>
      </p:sp>
      <p:sp>
        <p:nvSpPr>
          <p:cNvPr id="58" name="Right Arrow 47">
            <a:extLst>
              <a:ext uri="{FF2B5EF4-FFF2-40B4-BE49-F238E27FC236}">
                <a16:creationId xmlns:a16="http://schemas.microsoft.com/office/drawing/2014/main" id="{A58C4228-413E-486F-A004-DBDBD18D862C}"/>
              </a:ext>
            </a:extLst>
          </p:cNvPr>
          <p:cNvSpPr/>
          <p:nvPr/>
        </p:nvSpPr>
        <p:spPr>
          <a:xfrm rot="16200000">
            <a:off x="4133812" y="4332796"/>
            <a:ext cx="406282" cy="488186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ight Arrow 47">
            <a:extLst>
              <a:ext uri="{FF2B5EF4-FFF2-40B4-BE49-F238E27FC236}">
                <a16:creationId xmlns:a16="http://schemas.microsoft.com/office/drawing/2014/main" id="{D651CD84-2EBE-4BDB-B523-9B0D953DC18F}"/>
              </a:ext>
            </a:extLst>
          </p:cNvPr>
          <p:cNvSpPr/>
          <p:nvPr/>
        </p:nvSpPr>
        <p:spPr>
          <a:xfrm rot="16200000">
            <a:off x="4848755" y="3239767"/>
            <a:ext cx="375585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Bent-Up Arrow 40">
            <a:extLst>
              <a:ext uri="{FF2B5EF4-FFF2-40B4-BE49-F238E27FC236}">
                <a16:creationId xmlns:a16="http://schemas.microsoft.com/office/drawing/2014/main" id="{D4957554-F210-4A59-A801-3804AF7660B5}"/>
              </a:ext>
            </a:extLst>
          </p:cNvPr>
          <p:cNvSpPr/>
          <p:nvPr/>
        </p:nvSpPr>
        <p:spPr>
          <a:xfrm rot="5400000" flipH="1">
            <a:off x="5692843" y="900318"/>
            <a:ext cx="1276154" cy="1829399"/>
          </a:xfrm>
          <a:prstGeom prst="bentUpArrow">
            <a:avLst>
              <a:gd name="adj1" fmla="val 13867"/>
              <a:gd name="adj2" fmla="val 16504"/>
              <a:gd name="adj3" fmla="val 20312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8B9DA0-0DCA-4CC2-8090-F344353B74B5}"/>
              </a:ext>
            </a:extLst>
          </p:cNvPr>
          <p:cNvSpPr/>
          <p:nvPr/>
        </p:nvSpPr>
        <p:spPr>
          <a:xfrm>
            <a:off x="7246139" y="1119356"/>
            <a:ext cx="686774" cy="487554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Data Table</a:t>
            </a:r>
          </a:p>
        </p:txBody>
      </p:sp>
      <p:sp>
        <p:nvSpPr>
          <p:cNvPr id="74" name="Right Arrow 2">
            <a:extLst>
              <a:ext uri="{FF2B5EF4-FFF2-40B4-BE49-F238E27FC236}">
                <a16:creationId xmlns:a16="http://schemas.microsoft.com/office/drawing/2014/main" id="{C03C1235-5DFB-4477-87B6-766E62BD2487}"/>
              </a:ext>
            </a:extLst>
          </p:cNvPr>
          <p:cNvSpPr/>
          <p:nvPr/>
        </p:nvSpPr>
        <p:spPr>
          <a:xfrm rot="10800000">
            <a:off x="8869148" y="791592"/>
            <a:ext cx="520856" cy="366767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58" grpId="0" animBg="1"/>
      <p:bldP spid="67" grpId="0" animBg="1"/>
      <p:bldP spid="68" grpId="0" animBg="1"/>
      <p:bldP spid="4" grpId="0" animBg="1"/>
      <p:bldP spid="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logger: storing and downloading data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60401" y="2295978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Demonstration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793801" y="2901268"/>
            <a:ext cx="91694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/>
            <a:r>
              <a:rPr lang="en-US" sz="2400" dirty="0" err="1"/>
              <a:t>ShortCut</a:t>
            </a:r>
            <a:r>
              <a:rPr lang="en-US" sz="2400" dirty="0"/>
              <a:t>-based example with thermocouple data</a:t>
            </a:r>
          </a:p>
          <a:p>
            <a:pPr marL="230188" indent="-230188"/>
            <a:r>
              <a:rPr lang="en-US" sz="2400" dirty="0" err="1"/>
              <a:t>CRBasic</a:t>
            </a:r>
            <a:r>
              <a:rPr lang="en-US" sz="2400" dirty="0"/>
              <a:t>-based example for customized logging</a:t>
            </a:r>
          </a:p>
        </p:txBody>
      </p:sp>
    </p:spTree>
    <p:extLst>
      <p:ext uri="{BB962C8B-B14F-4D97-AF65-F5344CB8AC3E}">
        <p14:creationId xmlns:p14="http://schemas.microsoft.com/office/powerpoint/2010/main" val="18806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1960</TotalTime>
  <Words>137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Data loggers: programming</vt:lpstr>
      <vt:lpstr>Data loggers: running</vt:lpstr>
      <vt:lpstr>Data loggers: running</vt:lpstr>
      <vt:lpstr>Data logger: storing and downloading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</dc:title>
  <dc:creator>Robert Payn</dc:creator>
  <cp:lastModifiedBy>Payn, Robert</cp:lastModifiedBy>
  <cp:revision>112</cp:revision>
  <dcterms:created xsi:type="dcterms:W3CDTF">2015-01-24T19:41:01Z</dcterms:created>
  <dcterms:modified xsi:type="dcterms:W3CDTF">2022-10-29T17:07:15Z</dcterms:modified>
</cp:coreProperties>
</file>