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7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1C720-3C23-929E-D8C9-F5B73D8A48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A0A5913-25D1-0614-7F17-4C8C14922FB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A0A5913-25D1-0614-7F17-4C8C14922F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43DFF9D-FBC9-558D-CCD4-374932FC6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Next Steps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51C42938-9164-039B-9C57-CDCA0F0FE870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B8C95E8-FECA-A5F9-A3F0-4B3ED5C1C8C9}"/>
              </a:ext>
            </a:extLst>
          </p:cNvPr>
          <p:cNvSpPr/>
          <p:nvPr/>
        </p:nvSpPr>
        <p:spPr>
          <a:xfrm>
            <a:off x="991541" y="1279840"/>
            <a:ext cx="10208919" cy="981205"/>
          </a:xfrm>
          <a:custGeom>
            <a:avLst/>
            <a:gdLst>
              <a:gd name="connsiteX0" fmla="*/ 838200 w 4441372"/>
              <a:gd name="connsiteY0" fmla="*/ 0 h 870858"/>
              <a:gd name="connsiteX1" fmla="*/ 0 w 4441372"/>
              <a:gd name="connsiteY1" fmla="*/ 0 h 870858"/>
              <a:gd name="connsiteX2" fmla="*/ 0 w 4441372"/>
              <a:gd name="connsiteY2" fmla="*/ 870858 h 870858"/>
              <a:gd name="connsiteX3" fmla="*/ 4441372 w 4441372"/>
              <a:gd name="connsiteY3" fmla="*/ 870858 h 870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41372" h="870858">
                <a:moveTo>
                  <a:pt x="838200" y="0"/>
                </a:moveTo>
                <a:lnTo>
                  <a:pt x="0" y="0"/>
                </a:lnTo>
                <a:lnTo>
                  <a:pt x="0" y="870858"/>
                </a:lnTo>
                <a:lnTo>
                  <a:pt x="4441372" y="870858"/>
                </a:lnTo>
              </a:path>
            </a:pathLst>
          </a:custGeom>
          <a:noFill/>
          <a:ln w="3175">
            <a:solidFill>
              <a:schemeClr val="accent1"/>
            </a:solidFill>
            <a:headEnd type="oval"/>
            <a:tailEnd type="oval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073EF84-3D0C-BFF7-0FBE-3E9112FB7ADF}"/>
              </a:ext>
            </a:extLst>
          </p:cNvPr>
          <p:cNvSpPr/>
          <p:nvPr/>
        </p:nvSpPr>
        <p:spPr>
          <a:xfrm>
            <a:off x="10466662" y="1423181"/>
            <a:ext cx="664070" cy="66404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>
            <a:outerShdw blurRad="50800" dist="38100" algn="l" rotWithShape="0">
              <a:schemeClr val="bg1">
                <a:alpha val="40000"/>
              </a:scheme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 anchorCtr="0">
            <a:no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01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207E77-D3A0-7D74-DA7A-DDA691800F97}"/>
              </a:ext>
            </a:extLst>
          </p:cNvPr>
          <p:cNvSpPr/>
          <p:nvPr/>
        </p:nvSpPr>
        <p:spPr>
          <a:xfrm>
            <a:off x="1215551" y="1598601"/>
            <a:ext cx="906404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Insert Text Here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8A1BCF8-D549-4F9E-BF27-2E446E9B8F7C}"/>
              </a:ext>
            </a:extLst>
          </p:cNvPr>
          <p:cNvSpPr/>
          <p:nvPr/>
        </p:nvSpPr>
        <p:spPr>
          <a:xfrm>
            <a:off x="991541" y="2539045"/>
            <a:ext cx="10208919" cy="981205"/>
          </a:xfrm>
          <a:custGeom>
            <a:avLst/>
            <a:gdLst>
              <a:gd name="connsiteX0" fmla="*/ 838200 w 4441372"/>
              <a:gd name="connsiteY0" fmla="*/ 0 h 870858"/>
              <a:gd name="connsiteX1" fmla="*/ 0 w 4441372"/>
              <a:gd name="connsiteY1" fmla="*/ 0 h 870858"/>
              <a:gd name="connsiteX2" fmla="*/ 0 w 4441372"/>
              <a:gd name="connsiteY2" fmla="*/ 870858 h 870858"/>
              <a:gd name="connsiteX3" fmla="*/ 4441372 w 4441372"/>
              <a:gd name="connsiteY3" fmla="*/ 870858 h 870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41372" h="870858">
                <a:moveTo>
                  <a:pt x="838200" y="0"/>
                </a:moveTo>
                <a:lnTo>
                  <a:pt x="0" y="0"/>
                </a:lnTo>
                <a:lnTo>
                  <a:pt x="0" y="870858"/>
                </a:lnTo>
                <a:lnTo>
                  <a:pt x="4441372" y="870858"/>
                </a:lnTo>
              </a:path>
            </a:pathLst>
          </a:custGeom>
          <a:noFill/>
          <a:ln w="3175">
            <a:solidFill>
              <a:schemeClr val="accent2"/>
            </a:solidFill>
            <a:headEnd type="oval"/>
            <a:tailEnd type="oval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BFB7FE4-B89D-B01A-2467-2A9742E789E9}"/>
              </a:ext>
            </a:extLst>
          </p:cNvPr>
          <p:cNvSpPr/>
          <p:nvPr/>
        </p:nvSpPr>
        <p:spPr>
          <a:xfrm>
            <a:off x="10466662" y="2681237"/>
            <a:ext cx="664070" cy="66404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  <a:effectLst>
            <a:outerShdw blurRad="50800" dist="38100" algn="l" rotWithShape="0">
              <a:schemeClr val="bg1">
                <a:alpha val="40000"/>
              </a:scheme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 anchorCtr="0">
            <a:no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02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16FE9A-ED03-29C9-B940-7B9FD54B0439}"/>
              </a:ext>
            </a:extLst>
          </p:cNvPr>
          <p:cNvSpPr/>
          <p:nvPr/>
        </p:nvSpPr>
        <p:spPr>
          <a:xfrm>
            <a:off x="1215551" y="2857807"/>
            <a:ext cx="906404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Insert Text Here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B65319E-30AE-A92E-DA94-04B07F792679}"/>
              </a:ext>
            </a:extLst>
          </p:cNvPr>
          <p:cNvSpPr/>
          <p:nvPr/>
        </p:nvSpPr>
        <p:spPr>
          <a:xfrm>
            <a:off x="991541" y="3798250"/>
            <a:ext cx="10208919" cy="981205"/>
          </a:xfrm>
          <a:custGeom>
            <a:avLst/>
            <a:gdLst>
              <a:gd name="connsiteX0" fmla="*/ 838200 w 4441372"/>
              <a:gd name="connsiteY0" fmla="*/ 0 h 870858"/>
              <a:gd name="connsiteX1" fmla="*/ 0 w 4441372"/>
              <a:gd name="connsiteY1" fmla="*/ 0 h 870858"/>
              <a:gd name="connsiteX2" fmla="*/ 0 w 4441372"/>
              <a:gd name="connsiteY2" fmla="*/ 870858 h 870858"/>
              <a:gd name="connsiteX3" fmla="*/ 4441372 w 4441372"/>
              <a:gd name="connsiteY3" fmla="*/ 870858 h 870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41372" h="870858">
                <a:moveTo>
                  <a:pt x="838200" y="0"/>
                </a:moveTo>
                <a:lnTo>
                  <a:pt x="0" y="0"/>
                </a:lnTo>
                <a:lnTo>
                  <a:pt x="0" y="870858"/>
                </a:lnTo>
                <a:lnTo>
                  <a:pt x="4441372" y="870858"/>
                </a:lnTo>
              </a:path>
            </a:pathLst>
          </a:custGeom>
          <a:noFill/>
          <a:ln w="3175">
            <a:solidFill>
              <a:schemeClr val="accent4"/>
            </a:solidFill>
            <a:headEnd type="oval"/>
            <a:tailEnd type="oval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075AE3D-A624-A5D8-DCE7-D484C2969B2A}"/>
              </a:ext>
            </a:extLst>
          </p:cNvPr>
          <p:cNvSpPr/>
          <p:nvPr/>
        </p:nvSpPr>
        <p:spPr>
          <a:xfrm>
            <a:off x="10466662" y="3979771"/>
            <a:ext cx="664070" cy="66404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  <a:effectLst>
            <a:outerShdw blurRad="50800" dist="38100" algn="l" rotWithShape="0">
              <a:schemeClr val="bg1">
                <a:alpha val="40000"/>
              </a:scheme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 anchorCtr="0">
            <a:noAutofit/>
          </a:bodyPr>
          <a:lstStyle/>
          <a:p>
            <a:pPr algn="ctr"/>
            <a:r>
              <a:rPr lang="en-US" b="1" dirty="0">
                <a:solidFill>
                  <a:schemeClr val="accent4"/>
                </a:solidFill>
              </a:rPr>
              <a:t>03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1C36968-3E31-B784-BBD1-B335DBB81928}"/>
              </a:ext>
            </a:extLst>
          </p:cNvPr>
          <p:cNvSpPr/>
          <p:nvPr/>
        </p:nvSpPr>
        <p:spPr>
          <a:xfrm>
            <a:off x="1215551" y="4117012"/>
            <a:ext cx="9064046" cy="33855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1600" dirty="0"/>
              <a:t>Insert Text Here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38EE974-7F3C-5D77-D65F-A81E0D5139E3}"/>
              </a:ext>
            </a:extLst>
          </p:cNvPr>
          <p:cNvSpPr/>
          <p:nvPr/>
        </p:nvSpPr>
        <p:spPr>
          <a:xfrm>
            <a:off x="991541" y="5057455"/>
            <a:ext cx="10208919" cy="981205"/>
          </a:xfrm>
          <a:custGeom>
            <a:avLst/>
            <a:gdLst>
              <a:gd name="connsiteX0" fmla="*/ 838200 w 4441372"/>
              <a:gd name="connsiteY0" fmla="*/ 0 h 870858"/>
              <a:gd name="connsiteX1" fmla="*/ 0 w 4441372"/>
              <a:gd name="connsiteY1" fmla="*/ 0 h 870858"/>
              <a:gd name="connsiteX2" fmla="*/ 0 w 4441372"/>
              <a:gd name="connsiteY2" fmla="*/ 870858 h 870858"/>
              <a:gd name="connsiteX3" fmla="*/ 4441372 w 4441372"/>
              <a:gd name="connsiteY3" fmla="*/ 870858 h 870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41372" h="870858">
                <a:moveTo>
                  <a:pt x="838200" y="0"/>
                </a:moveTo>
                <a:lnTo>
                  <a:pt x="0" y="0"/>
                </a:lnTo>
                <a:lnTo>
                  <a:pt x="0" y="870858"/>
                </a:lnTo>
                <a:lnTo>
                  <a:pt x="4441372" y="870858"/>
                </a:lnTo>
              </a:path>
            </a:pathLst>
          </a:custGeom>
          <a:noFill/>
          <a:ln w="3175">
            <a:solidFill>
              <a:schemeClr val="accent5"/>
            </a:solidFill>
            <a:headEnd type="oval"/>
            <a:tailEnd type="oval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FDA7476-B3F3-5830-44CE-EC1D63B65B44}"/>
              </a:ext>
            </a:extLst>
          </p:cNvPr>
          <p:cNvSpPr/>
          <p:nvPr/>
        </p:nvSpPr>
        <p:spPr>
          <a:xfrm>
            <a:off x="10466662" y="5238976"/>
            <a:ext cx="664070" cy="66404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5"/>
            </a:solidFill>
          </a:ln>
          <a:effectLst>
            <a:outerShdw blurRad="50800" dist="38100" algn="l" rotWithShape="0">
              <a:schemeClr val="bg1">
                <a:alpha val="40000"/>
              </a:scheme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 anchorCtr="0">
            <a:noAutofit/>
          </a:bodyPr>
          <a:lstStyle/>
          <a:p>
            <a:pPr algn="ctr"/>
            <a:r>
              <a:rPr lang="en-US" b="1" dirty="0">
                <a:solidFill>
                  <a:schemeClr val="accent5"/>
                </a:solidFill>
              </a:rPr>
              <a:t>04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708E784-1670-4068-3604-D4D788942659}"/>
              </a:ext>
            </a:extLst>
          </p:cNvPr>
          <p:cNvSpPr/>
          <p:nvPr/>
        </p:nvSpPr>
        <p:spPr>
          <a:xfrm>
            <a:off x="1215551" y="5376217"/>
            <a:ext cx="906404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30580118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8588</TotalTime>
  <Words>19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Next Steps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481</cp:revision>
  <dcterms:created xsi:type="dcterms:W3CDTF">2021-03-31T02:49:57Z</dcterms:created>
  <dcterms:modified xsi:type="dcterms:W3CDTF">2025-10-15T08:31:57Z</dcterms:modified>
  <cp:category/>
</cp:coreProperties>
</file>