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14-12-2025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இந்தக்</a:t>
            </a:r>
            <a:r>
              <a:rPr lang="ta-IN" dirty="0"/>
              <a:t> காலத்தில்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உனது </a:t>
            </a:r>
            <a:r>
              <a:rPr lang="ta-IN" dirty="0" err="1"/>
              <a:t>காலமிது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அரண்மனை வாழ்வு</a:t>
            </a:r>
          </a:p>
          <a:p>
            <a:r>
              <a:rPr lang="en-IN" dirty="0"/>
              <a:t>Slide 4 - </a:t>
            </a:r>
            <a:r>
              <a:rPr lang="ta-IN" dirty="0" err="1"/>
              <a:t>தேவைகள்</a:t>
            </a:r>
            <a:r>
              <a:rPr lang="ta-IN" dirty="0"/>
              <a:t> </a:t>
            </a:r>
            <a:r>
              <a:rPr lang="ta-IN" dirty="0" err="1"/>
              <a:t>நிறைந்தோர்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தடைகளைக்</a:t>
            </a:r>
            <a:r>
              <a:rPr lang="ta-IN" dirty="0"/>
              <a:t> கண்டு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இந்தக்</a:t>
            </a:r>
            <a:r>
              <a:rPr lang="ta-IN" dirty="0"/>
              <a:t> காலத்தில்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உனது </a:t>
            </a:r>
            <a:r>
              <a:rPr lang="ta-IN" dirty="0" err="1"/>
              <a:t>காலமிது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அரண்மனை வாழ்வு</a:t>
            </a:r>
          </a:p>
          <a:p>
            <a:r>
              <a:rPr lang="en-IN" dirty="0"/>
              <a:t>Slide 4 - </a:t>
            </a:r>
            <a:r>
              <a:rPr lang="ta-IN" dirty="0" err="1"/>
              <a:t>தேவைகள்</a:t>
            </a:r>
            <a:r>
              <a:rPr lang="ta-IN" dirty="0"/>
              <a:t> </a:t>
            </a:r>
            <a:r>
              <a:rPr lang="ta-IN" dirty="0" err="1"/>
              <a:t>நிறைந்தோர்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தடைகளைக்</a:t>
            </a:r>
            <a:r>
              <a:rPr lang="ta-IN" dirty="0"/>
              <a:t> கண்டு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இந்தக்</a:t>
            </a:r>
            <a:r>
              <a:rPr lang="ta-IN" dirty="0"/>
              <a:t> காலத்தில்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உனது </a:t>
            </a:r>
            <a:r>
              <a:rPr lang="ta-IN" dirty="0" err="1"/>
              <a:t>காலமிது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அரண்மனை வாழ்வு</a:t>
            </a:r>
          </a:p>
          <a:p>
            <a:r>
              <a:rPr lang="en-IN" dirty="0"/>
              <a:t>Slide 4 - </a:t>
            </a:r>
            <a:r>
              <a:rPr lang="ta-IN" dirty="0" err="1"/>
              <a:t>தேவைகள்</a:t>
            </a:r>
            <a:r>
              <a:rPr lang="ta-IN" dirty="0"/>
              <a:t> </a:t>
            </a:r>
            <a:r>
              <a:rPr lang="ta-IN" dirty="0" err="1"/>
              <a:t>நிறைந்தோர்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தடைகளைக்</a:t>
            </a:r>
            <a:r>
              <a:rPr lang="ta-IN" dirty="0"/>
              <a:t> கண்டு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இந்தக்</a:t>
            </a:r>
            <a:r>
              <a:rPr lang="ta-IN" dirty="0"/>
              <a:t> காலத்தில்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உனது </a:t>
            </a:r>
            <a:r>
              <a:rPr lang="ta-IN" dirty="0" err="1"/>
              <a:t>காலமிது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அரண்மனை வாழ்வு</a:t>
            </a:r>
          </a:p>
          <a:p>
            <a:r>
              <a:rPr lang="en-IN" dirty="0"/>
              <a:t>Slide 4 - </a:t>
            </a:r>
            <a:r>
              <a:rPr lang="ta-IN" dirty="0" err="1"/>
              <a:t>தேவைகள்</a:t>
            </a:r>
            <a:r>
              <a:rPr lang="ta-IN" dirty="0"/>
              <a:t> </a:t>
            </a:r>
            <a:r>
              <a:rPr lang="ta-IN" dirty="0" err="1"/>
              <a:t>நிறைந்தோர்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தடைகளைக்</a:t>
            </a:r>
            <a:r>
              <a:rPr lang="ta-IN" dirty="0"/>
              <a:t> கண்டு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இந்தக்</a:t>
            </a:r>
            <a:r>
              <a:rPr lang="ta-IN" dirty="0"/>
              <a:t> காலத்தில்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உனது </a:t>
            </a:r>
            <a:r>
              <a:rPr lang="ta-IN" dirty="0" err="1"/>
              <a:t>காலமிது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அரண்மனை வாழ்வு</a:t>
            </a:r>
          </a:p>
          <a:p>
            <a:r>
              <a:rPr lang="en-IN" dirty="0"/>
              <a:t>Slide 4 - </a:t>
            </a:r>
            <a:r>
              <a:rPr lang="ta-IN" dirty="0" err="1"/>
              <a:t>தேவைகள்</a:t>
            </a:r>
            <a:r>
              <a:rPr lang="ta-IN" dirty="0"/>
              <a:t> </a:t>
            </a:r>
            <a:r>
              <a:rPr lang="ta-IN" dirty="0" err="1"/>
              <a:t>நிறைந்தோர்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தடைகளைக்</a:t>
            </a:r>
            <a:r>
              <a:rPr lang="ta-IN" dirty="0"/>
              <a:t> கண்டு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921956-AC72-5237-35D9-CD1DB28311A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968A264-BF94-6C4C-2F57-2869181778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B031AAA-8EA1-B150-AC0E-3D99576751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51C672B-4666-95E7-25FE-2560BA5FE1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76453E0-EA2E-2975-A153-6859C3D741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1E81107-E7B8-E74F-F4F0-CCBCF2CD7C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2025-12-14T06:24:05Z</dcterms:modified>
</cp:coreProperties>
</file>