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8"/>
  </p:notesMasterIdLst>
  <p:sldIdLst>
    <p:sldId id="256" r:id="rId4"/>
    <p:sldId id="257" r:id="rId5"/>
    <p:sldId id="258" r:id="rId6"/>
    <p:sldId id="259" r:id="rId7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89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3.fntdata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1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03961a7e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03961a7e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c3edf8e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c3edf8e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b0b775c1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4b0b775c1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203961a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203961a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4807" y="512488"/>
            <a:ext cx="388398" cy="38722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3" name="Google Shape;103;p25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2987" y="93675"/>
            <a:ext cx="385819" cy="38465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7"/>
          <p:cNvSpPr txBox="1">
            <a:spLocks noGrp="1"/>
          </p:cNvSpPr>
          <p:nvPr>
            <p:ph type="ctrTitle"/>
          </p:nvPr>
        </p:nvSpPr>
        <p:spPr>
          <a:xfrm>
            <a:off x="867775" y="1095600"/>
            <a:ext cx="4255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400" b="1" dirty="0"/>
              <a:t>Αντικρουόμενα συναισθήματα</a:t>
            </a:r>
            <a:endParaRPr sz="4400" b="1" dirty="0"/>
          </a:p>
        </p:txBody>
      </p:sp>
      <p:sp>
        <p:nvSpPr>
          <p:cNvPr id="157" name="Google Shape;157;p37"/>
          <p:cNvSpPr txBox="1"/>
          <p:nvPr/>
        </p:nvSpPr>
        <p:spPr>
          <a:xfrm>
            <a:off x="988800" y="53850"/>
            <a:ext cx="82770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300" dirty="0">
                <a:solidFill>
                  <a:srgbClr val="76B042"/>
                </a:solidFill>
              </a:rPr>
              <a:t>Πως μπορούμε να φέρουμε την αλλαγή στην κοινότητά μας; &gt; ΚΣΑ &gt; </a:t>
            </a:r>
            <a:r>
              <a:rPr lang="el-GR" sz="1300" b="1" dirty="0">
                <a:solidFill>
                  <a:srgbClr val="76B042"/>
                </a:solidFill>
              </a:rPr>
              <a:t> Αντικρουόμενα συναισθήματα</a:t>
            </a:r>
            <a:endParaRPr sz="1300" b="1" dirty="0">
              <a:solidFill>
                <a:srgbClr val="76B042"/>
              </a:solidFill>
            </a:endParaRPr>
          </a:p>
        </p:txBody>
      </p:sp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34625" y="946288"/>
            <a:ext cx="3138390" cy="291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 txBox="1"/>
          <p:nvPr/>
        </p:nvSpPr>
        <p:spPr>
          <a:xfrm>
            <a:off x="2875483" y="27078"/>
            <a:ext cx="36129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 dirty="0">
                <a:solidFill>
                  <a:srgbClr val="76B042"/>
                </a:solidFill>
              </a:rPr>
              <a:t>Πού πηγαίνουν;</a:t>
            </a:r>
            <a:endParaRPr sz="3000" b="1" dirty="0">
              <a:solidFill>
                <a:srgbClr val="76B042"/>
              </a:solidFill>
            </a:endParaRPr>
          </a:p>
        </p:txBody>
      </p:sp>
      <p:pic>
        <p:nvPicPr>
          <p:cNvPr id="117" name="Picture 1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"/>
          <a:stretch/>
        </p:blipFill>
        <p:spPr>
          <a:xfrm>
            <a:off x="539705" y="635265"/>
            <a:ext cx="7716129" cy="4055990"/>
          </a:xfrm>
          <a:prstGeom prst="rect">
            <a:avLst/>
          </a:prstGeom>
        </p:spPr>
      </p:pic>
      <p:sp>
        <p:nvSpPr>
          <p:cNvPr id="118" name="TextBox 117"/>
          <p:cNvSpPr txBox="1"/>
          <p:nvPr/>
        </p:nvSpPr>
        <p:spPr>
          <a:xfrm>
            <a:off x="514461" y="741162"/>
            <a:ext cx="86721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ΕΞΟΡΓΙΣΜΕΝΟΣ/Η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85490" y="1140879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ΕΞΩ ΦΡΕΝΩΝ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53937" y="1934799"/>
            <a:ext cx="78392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ΑΓΧΩΜΕΝΟΣ/Η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559256" y="2332232"/>
            <a:ext cx="77328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ΑΠΩΘΗΤΙΚΟΣ/Η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39706" y="2756807"/>
            <a:ext cx="81958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ΑΗΔΙΑΣΜΕΝΟΣ/Η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97768" y="3557346"/>
            <a:ext cx="98259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ΑΠΟΜΟΝΩΜΕΝΟΣ/Η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514461" y="3938673"/>
            <a:ext cx="8700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spc="-60" dirty="0" smtClean="0">
                <a:solidFill>
                  <a:schemeClr val="bg1"/>
                </a:solidFill>
              </a:rPr>
              <a:t>ΑΠΟΚΑΡΔΙΩΜΕΝΟΣ/Η</a:t>
            </a:r>
            <a:endParaRPr lang="el" sz="600" spc="-60" dirty="0">
              <a:solidFill>
                <a:schemeClr val="bg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559654" y="4335357"/>
            <a:ext cx="77821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ΑΠΕΓΝΩΣΜΕΝΟΣ/Η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1263642" y="744195"/>
            <a:ext cx="89139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ΠΑΝΙΚΟΒΛΗΤΟΣ/Η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1266697" y="1137296"/>
            <a:ext cx="8883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ΤΣΑΝΤΙΣΜΕΝΟΣ/Η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1278717" y="1539807"/>
            <a:ext cx="8465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spc="-30" dirty="0" smtClean="0">
                <a:solidFill>
                  <a:schemeClr val="bg1"/>
                </a:solidFill>
              </a:rPr>
              <a:t>ΤΡΟΜΑΓΜΕΝΟΣ/Η</a:t>
            </a:r>
            <a:endParaRPr lang="el" sz="600" spc="-30" dirty="0">
              <a:solidFill>
                <a:schemeClr val="bg1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1297618" y="1928876"/>
            <a:ext cx="80395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spc="-20" dirty="0" smtClean="0">
                <a:solidFill>
                  <a:schemeClr val="bg1"/>
                </a:solidFill>
              </a:rPr>
              <a:t>ΝΕΥΡΙΚΟΣ/Η</a:t>
            </a:r>
            <a:endParaRPr lang="el" sz="550" spc="-20" dirty="0">
              <a:solidFill>
                <a:schemeClr val="bg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1352150" y="2332232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ΑΝΗΣΥΧΟΣ/Η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1252141" y="2756807"/>
            <a:ext cx="91440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ΣΤΕΝΑΧΩΡΗΜΕΝΟΣ/Η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230858" y="3144774"/>
            <a:ext cx="928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ΣΚΥΘΡΩΠΟΣ/Η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340245" y="3536951"/>
            <a:ext cx="74211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ΘΛΙΜΜΕΝΟΣ/Η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1289275" y="3938673"/>
            <a:ext cx="8253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spc="-30" dirty="0" smtClean="0">
                <a:solidFill>
                  <a:schemeClr val="bg1"/>
                </a:solidFill>
              </a:rPr>
              <a:t>ΜΕΛΑΓΧΟΛΙΚΟΣ/Η</a:t>
            </a:r>
            <a:endParaRPr lang="el" sz="600" spc="-30" dirty="0">
              <a:solidFill>
                <a:schemeClr val="bg1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1242439" y="4323551"/>
            <a:ext cx="92839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ΑΠΕΛΠΙΣΜΕΝΟΣ/Η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009168" y="758488"/>
            <a:ext cx="92815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ΣΤΡΕΣΑΡΙΣΜΕΝΟΣ/Η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2047036" y="1538196"/>
            <a:ext cx="82752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ΘΥΜΩΜΕΝΟΣ/Η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2121455" y="1927101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ΑΝΗΣΥΧΟΣ/Η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027714" y="2339926"/>
            <a:ext cx="8882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spc="-30" dirty="0" smtClean="0">
                <a:solidFill>
                  <a:schemeClr val="bg1"/>
                </a:solidFill>
              </a:rPr>
              <a:t>ΠΡΟΒΛΗΜΑΤΙΣΜΕΝΟΣ/Η</a:t>
            </a:r>
            <a:endParaRPr lang="el" sz="500" spc="-30" dirty="0">
              <a:solidFill>
                <a:schemeClr val="bg1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1976162" y="2759263"/>
            <a:ext cx="99135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spc="-20" dirty="0" smtClean="0">
                <a:solidFill>
                  <a:schemeClr val="bg1"/>
                </a:solidFill>
              </a:rPr>
              <a:t>ΣΤΕΝΑΧΩΡΗΜΕΝΟΣ/Η</a:t>
            </a:r>
            <a:endParaRPr lang="el" sz="500" spc="-20" dirty="0">
              <a:solidFill>
                <a:schemeClr val="bg1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2006590" y="3146903"/>
            <a:ext cx="935261" cy="178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60" spc="-20" dirty="0" smtClean="0">
                <a:solidFill>
                  <a:schemeClr val="bg1"/>
                </a:solidFill>
              </a:rPr>
              <a:t>ΑΠΟΘΑΡΡΥΜΕΝΟΣ/Η</a:t>
            </a:r>
            <a:endParaRPr lang="el" sz="560" spc="-20" dirty="0">
              <a:solidFill>
                <a:schemeClr val="bg1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101570" y="3537857"/>
            <a:ext cx="7412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ΜΟΝΑΧΙΚΟΣ/Η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1998282" y="4331245"/>
            <a:ext cx="90547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ΔΥΣΤΥΧΙΣΜΕΝΟΣ/Η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2826862" y="744195"/>
            <a:ext cx="81691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ΤΑΡΑΓΜΕΝΟΣ/Η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2881095" y="1134029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ΣΦΙΓΜΕΝΟΣ/Η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2880331" y="1544083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ΝΕΥΡΙΚΟΣ/Η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870568" y="2335914"/>
            <a:ext cx="7233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ΑΜΗΧΑΝΟΣ/Η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2870568" y="2754408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ΠΕΣΜΕΝΟΣ/Η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2824684" y="3140747"/>
            <a:ext cx="8189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ΛΥΠΗΜΕΝΟΣ/Η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811856" y="3555076"/>
            <a:ext cx="82153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spc="-20" dirty="0" smtClean="0">
                <a:solidFill>
                  <a:schemeClr val="bg1"/>
                </a:solidFill>
              </a:rPr>
              <a:t>ΑΠΟΚΑΡΔΙΩΜΕΝΟΣ/Η</a:t>
            </a:r>
            <a:endParaRPr lang="el" sz="500" spc="-20" dirty="0">
              <a:solidFill>
                <a:schemeClr val="bg1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2851190" y="3946367"/>
            <a:ext cx="77609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spc="-30" dirty="0" smtClean="0">
                <a:solidFill>
                  <a:schemeClr val="bg1"/>
                </a:solidFill>
              </a:rPr>
              <a:t>ΕΞΑΝΤΛΗΜΕΝΟΣ/Η</a:t>
            </a:r>
            <a:endParaRPr lang="el" sz="500" spc="-30" dirty="0">
              <a:solidFill>
                <a:schemeClr val="bg1"/>
              </a:solidFill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2840461" y="4325003"/>
            <a:ext cx="7868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ΑΔΕΙΟΣ/Α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3554069" y="747690"/>
            <a:ext cx="8890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ΣΟΚΑΡΙΣΜΕΝΟΣ/Η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3518340" y="1131357"/>
            <a:ext cx="96046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ΕΝΤΥΠΩΣΙΑΣΜΕΝΟΣ/Η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645794" y="1539807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ΝΕΥΡΙΚΟΣ/Η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3557451" y="1925860"/>
            <a:ext cx="86482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ΠΕΙΡΑΓΜΕΝΟΣ/Η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3542708" y="2337080"/>
            <a:ext cx="9117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ΕΝΟΧΛΗΜΕΝΟΣ/Η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3677814" y="2757316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ΑΠΑΘΗΣ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565409" y="3545297"/>
            <a:ext cx="8568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ΚΟΥΡΑΣΜΕΝΟΣ/Η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3534770" y="3948561"/>
            <a:ext cx="91966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ΕΞΟΥΘΕΝΩΜΕΝΟΣ/Η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3573380" y="4319214"/>
            <a:ext cx="83297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ΕΞΑΝΤΛΗΜΕΝΟΣ/Η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4351346" y="751520"/>
            <a:ext cx="8091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ΕΚΠΛΗΚΤΟΣ/Η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4340839" y="1134138"/>
            <a:ext cx="83017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ΧΑΡΟΥΜΕΝΟΣ/Η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4354443" y="1494462"/>
            <a:ext cx="802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ΓΕΜΑΤΟΣ/Η ΕΝΕΡΓΕΙΑ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4277284" y="1938440"/>
            <a:ext cx="96352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/>
              <a:t>ΕΥΧΑΡΙΣΤΗΜΕΝΟΣ/Η</a:t>
            </a:r>
            <a:endParaRPr lang="el" sz="500" dirty="0">
              <a:solidFill>
                <a:schemeClr val="tx1"/>
              </a:solidFill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4364883" y="2338701"/>
            <a:ext cx="7881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ΕΥΧΑΡΙΣΤΟΣ/Η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4405830" y="2737640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ΑΝΕΤΟΣ/Η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4394505" y="3117511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ΗΡΕΜΟΣ/Η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4423415" y="3547776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ΧΑΛΑΡΟΣ/Η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91" name="TextBox 190"/>
          <p:cNvSpPr txBox="1"/>
          <p:nvPr/>
        </p:nvSpPr>
        <p:spPr>
          <a:xfrm>
            <a:off x="4340293" y="4315856"/>
            <a:ext cx="84676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ΝΥΣΤΑΓΜΕΝΟΣ/Η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5133630" y="754128"/>
            <a:ext cx="7776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ΕΥΔΙΑΘΕΤΟΣ/Η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194" name="TextBox 193"/>
          <p:cNvSpPr txBox="1"/>
          <p:nvPr/>
        </p:nvSpPr>
        <p:spPr>
          <a:xfrm>
            <a:off x="5153067" y="1539603"/>
            <a:ext cx="75820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ΚΕΦΑΤΟΣ/Η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5095812" y="1934799"/>
            <a:ext cx="83963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ΧΑΡΟΥΜΕΝΟΣ/Η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5153067" y="2339701"/>
            <a:ext cx="7203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ΠΕΡΙΧΑΡΗΣ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5112576" y="2743215"/>
            <a:ext cx="8228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ΚΑΛΟΒΟΛΟΣ/Η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5093579" y="3083802"/>
            <a:ext cx="858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ΜΕ ΑΥΤΟΠΕΠΟΙΘΗΣΗ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5160458" y="3545297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ΧΑΛΑΡΟΣ/Η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5077469" y="3928000"/>
            <a:ext cx="88996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ΣΥΜΠΟΝΕΤΙΚΟΣ/Η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01" name="TextBox 200"/>
          <p:cNvSpPr txBox="1"/>
          <p:nvPr/>
        </p:nvSpPr>
        <p:spPr>
          <a:xfrm>
            <a:off x="5038955" y="4318133"/>
            <a:ext cx="966992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50" dirty="0" smtClean="0">
                <a:solidFill>
                  <a:schemeClr val="bg1"/>
                </a:solidFill>
              </a:rPr>
              <a:t>ΕΦΗΣΥΧΑΣΜΕΝΟΣ/Η</a:t>
            </a:r>
            <a:endParaRPr lang="el" sz="550" dirty="0">
              <a:solidFill>
                <a:schemeClr val="bg1"/>
              </a:solidFill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5879018" y="755240"/>
            <a:ext cx="8145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ΕΟΡΤΑΣΤΙΚΟΣ/Η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5880846" y="1147834"/>
            <a:ext cx="79105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ΕΝΘΟΥΣΙΩΔΗΣ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5837202" y="1539742"/>
            <a:ext cx="8981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spc="-20" dirty="0" smtClean="0"/>
              <a:t>ΕΝΟΥΣΙΑΣΜΕΝΟΣ/Η</a:t>
            </a:r>
            <a:endParaRPr lang="el" sz="600" spc="-20" dirty="0">
              <a:solidFill>
                <a:schemeClr val="tx1"/>
              </a:solidFill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5747886" y="1942362"/>
            <a:ext cx="10768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/>
              <a:t>ΣΥΓΚΕΝΤΡΩΜΕΝΟΣ/Η</a:t>
            </a:r>
            <a:endParaRPr lang="el" sz="500" dirty="0">
              <a:solidFill>
                <a:schemeClr val="tx1"/>
              </a:solidFill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5880846" y="2337080"/>
            <a:ext cx="78594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ΑΙΣΙΟΔΟΞΟΣ/Η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5933512" y="2740985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ΕΥΤΥΧΗΣ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5858580" y="3147120"/>
            <a:ext cx="83497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ΙΚΑΝΟΠΟΙΗΜΕΝΟΣ/Η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5837535" y="3548960"/>
            <a:ext cx="8725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ΞΕΚΟΥΡΑΣΤΟΣ/Η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5933035" y="3922583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ΗΡΕΜΟΣ/Η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5911274" y="4323550"/>
            <a:ext cx="7402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ΑΤΑΡΑΧΟΣ/Η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6547595" y="758487"/>
            <a:ext cx="99114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/>
              <a:t>ΚΑΤΑΧΑΡΟΥΜΕΝΟΣ/Η</a:t>
            </a:r>
            <a:endParaRPr lang="el" sz="500" dirty="0">
              <a:solidFill>
                <a:schemeClr val="tx1"/>
              </a:solidFill>
            </a:endParaRPr>
          </a:p>
        </p:txBody>
      </p:sp>
      <p:sp>
        <p:nvSpPr>
          <p:cNvPr id="213" name="TextBox 212"/>
          <p:cNvSpPr txBox="1"/>
          <p:nvPr/>
        </p:nvSpPr>
        <p:spPr>
          <a:xfrm>
            <a:off x="6576202" y="1144726"/>
            <a:ext cx="933929" cy="17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50" dirty="0" smtClean="0"/>
              <a:t>ΕΜΠΝΕΥΣΜΕΝΟΣ/Η</a:t>
            </a:r>
            <a:endParaRPr lang="el" sz="550" dirty="0">
              <a:solidFill>
                <a:schemeClr val="tx1"/>
              </a:solidFill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6656913" y="1536225"/>
            <a:ext cx="77250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ΑΙΣΙΟΔΟΞΟΣ/Η</a:t>
            </a:r>
            <a:endParaRPr lang="el" sz="500" dirty="0">
              <a:solidFill>
                <a:schemeClr val="tx1"/>
              </a:solidFill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6656699" y="2336369"/>
            <a:ext cx="7961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ΠΑΙΧΝΙΔΙΑΡΗΣ/Α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6631878" y="2749112"/>
            <a:ext cx="8209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ΑΓΑΠΗΣΙΑΡΗΣ/Α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6593131" y="3548960"/>
            <a:ext cx="89842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ΕΥΛΟΓΗΜΕΝΟΣ/Η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6643778" y="3938467"/>
            <a:ext cx="80903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ΑΝΕΤΟΣ/Η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22" name="TextBox 221"/>
          <p:cNvSpPr txBox="1"/>
          <p:nvPr/>
        </p:nvSpPr>
        <p:spPr>
          <a:xfrm>
            <a:off x="7392776" y="757083"/>
            <a:ext cx="82562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/>
              <a:t>ΕΚΣΤΑΣΙΑΣΜΕΝΟΣ/Η</a:t>
            </a:r>
            <a:endParaRPr lang="el" sz="500" dirty="0">
              <a:solidFill>
                <a:schemeClr val="tx1"/>
              </a:solidFill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7452814" y="1143257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ΠΑΝΕΥΤΥΧΗΣ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7309159" y="1487661"/>
            <a:ext cx="9709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ΚΑΤΕΝΘΟΥ</a:t>
            </a:r>
            <a:r>
              <a:rPr lang="en-GB" sz="600" dirty="0" smtClean="0"/>
              <a:t>- </a:t>
            </a:r>
            <a:r>
              <a:rPr lang="el" sz="600" dirty="0" smtClean="0"/>
              <a:t>ΣΙΑΣΜΕΝΟΣ/Η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7365347" y="2336369"/>
            <a:ext cx="89293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/>
              <a:t>ΕΥΤΥΧΙΣΜΕΝΟΣ/Η</a:t>
            </a:r>
            <a:endParaRPr lang="el" sz="600" dirty="0">
              <a:solidFill>
                <a:schemeClr val="tx1"/>
              </a:solidFill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7387314" y="2752704"/>
            <a:ext cx="85305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ΙΚΑΝΟΠΟΙΗΜΕΝΟΣ/Η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7395233" y="3149204"/>
            <a:ext cx="82317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ΣΥΓΚΙΝΗΜΕΝΟΣ/Η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7324098" y="3560686"/>
            <a:ext cx="94103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solidFill>
                  <a:schemeClr val="bg1"/>
                </a:solidFill>
              </a:rPr>
              <a:t>ΙΣΟΡΡΟΠΗΜΕΝΟΣ/Η</a:t>
            </a:r>
            <a:endParaRPr lang="el" sz="500" dirty="0">
              <a:solidFill>
                <a:schemeClr val="bg1"/>
              </a:solidFill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7341565" y="3938672"/>
            <a:ext cx="9061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ΞΕΓΝΟΙΑΣΤΟΣ/Η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7452814" y="4331245"/>
            <a:ext cx="70555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00" dirty="0" smtClean="0">
                <a:solidFill>
                  <a:schemeClr val="bg1"/>
                </a:solidFill>
              </a:rPr>
              <a:t>ΓΑΛΗΝΙΟΣ/Α</a:t>
            </a:r>
            <a:endParaRPr lang="el" sz="600" dirty="0">
              <a:solidFill>
                <a:schemeClr val="bg1"/>
              </a:solidFill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8185162" y="2307280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ΑΠΟΓΟΗΤΕΥΜΕΝΟΣ/Η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6" name="Google Shape;166;p38"/>
          <p:cNvSpPr txBox="1"/>
          <p:nvPr/>
        </p:nvSpPr>
        <p:spPr>
          <a:xfrm>
            <a:off x="8185150" y="578075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ΕΞΟΡΓΙΣΜΕΝΟΣ/Η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7" name="Google Shape;167;p38"/>
          <p:cNvSpPr txBox="1"/>
          <p:nvPr/>
        </p:nvSpPr>
        <p:spPr>
          <a:xfrm>
            <a:off x="8185150" y="2653121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ΕΚΝΕΥΡΙΣΜΕΝΟΣ/Η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8" name="Google Shape;168;p38"/>
          <p:cNvSpPr txBox="1"/>
          <p:nvPr/>
        </p:nvSpPr>
        <p:spPr>
          <a:xfrm>
            <a:off x="8185162" y="3690644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>
                <a:latin typeface="Arial Narrow"/>
                <a:ea typeface="Arial Narrow"/>
                <a:cs typeface="Arial Narrow"/>
                <a:sym typeface="Arial Narrow"/>
              </a:rPr>
              <a:t>ΕΥΘΥΜΟΣ/Η</a:t>
            </a:r>
            <a:endParaRPr sz="7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69" name="Google Shape;169;p38"/>
          <p:cNvSpPr txBox="1"/>
          <p:nvPr/>
        </p:nvSpPr>
        <p:spPr>
          <a:xfrm>
            <a:off x="8185162" y="1615598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ΕΝΘΟΥΣΙΑΣΜΕΝΟΣ/Η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0" name="Google Shape;170;p38"/>
          <p:cNvSpPr txBox="1"/>
          <p:nvPr/>
        </p:nvSpPr>
        <p:spPr>
          <a:xfrm>
            <a:off x="8185150" y="1961439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ΥΠΕΡΗΦΑΝΟΣ/Η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1" name="Google Shape;171;p38"/>
          <p:cNvSpPr txBox="1"/>
          <p:nvPr/>
        </p:nvSpPr>
        <p:spPr>
          <a:xfrm>
            <a:off x="8185162" y="2998962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>
                <a:latin typeface="Arial Narrow"/>
                <a:ea typeface="Arial Narrow"/>
                <a:cs typeface="Arial Narrow"/>
                <a:sym typeface="Arial Narrow"/>
              </a:rPr>
              <a:t>ΗΡΕΜΟΣ/Η</a:t>
            </a:r>
            <a:endParaRPr sz="700" b="1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2" name="Google Shape;172;p38"/>
          <p:cNvSpPr txBox="1"/>
          <p:nvPr/>
        </p:nvSpPr>
        <p:spPr>
          <a:xfrm>
            <a:off x="8185150" y="1269757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 smtClean="0">
                <a:latin typeface="Arial Narrow"/>
                <a:ea typeface="Arial Narrow"/>
                <a:cs typeface="Arial Narrow"/>
                <a:sym typeface="Arial Narrow"/>
              </a:rPr>
              <a:t>ΑΝΕΤΟΣ/Η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3" name="Google Shape;173;p38"/>
          <p:cNvSpPr txBox="1"/>
          <p:nvPr/>
        </p:nvSpPr>
        <p:spPr>
          <a:xfrm>
            <a:off x="8185150" y="4382330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ΕΥΓΝΩΜΩΝ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4" name="Google Shape;174;p38"/>
          <p:cNvSpPr txBox="1"/>
          <p:nvPr/>
        </p:nvSpPr>
        <p:spPr>
          <a:xfrm>
            <a:off x="8185150" y="923916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ΒΑΡΙΕΣΤΗΜΕΝΟΣ/Η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5" name="Google Shape;175;p38"/>
          <p:cNvSpPr txBox="1"/>
          <p:nvPr/>
        </p:nvSpPr>
        <p:spPr>
          <a:xfrm>
            <a:off x="8185150" y="4036485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ΑΠΑΙΣΙΟΔΟΞΟΣ/Η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76" name="Google Shape;176;p38"/>
          <p:cNvSpPr txBox="1"/>
          <p:nvPr/>
        </p:nvSpPr>
        <p:spPr>
          <a:xfrm>
            <a:off x="8185150" y="3344803"/>
            <a:ext cx="1009650" cy="26928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00" b="1" dirty="0">
                <a:latin typeface="Arial Narrow"/>
                <a:ea typeface="Arial Narrow"/>
                <a:cs typeface="Arial Narrow"/>
                <a:sym typeface="Arial Narrow"/>
              </a:rPr>
              <a:t>ΣΚΥΘΡΩΠΟΣ/Η</a:t>
            </a:r>
            <a:endParaRPr sz="700" b="1" dirty="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9"/>
          <p:cNvSpPr txBox="1"/>
          <p:nvPr/>
        </p:nvSpPr>
        <p:spPr>
          <a:xfrm>
            <a:off x="596706" y="98100"/>
            <a:ext cx="8801100" cy="5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 dirty="0">
                <a:solidFill>
                  <a:srgbClr val="76B042"/>
                </a:solidFill>
              </a:rPr>
              <a:t>Μπορείτε να βρείτε ένα ζεύγος λέξεων που...;</a:t>
            </a:r>
            <a:endParaRPr sz="3000" b="1" dirty="0">
              <a:solidFill>
                <a:srgbClr val="76B04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911245"/>
            <a:ext cx="6515100" cy="3445074"/>
          </a:xfrm>
          <a:prstGeom prst="rect">
            <a:avLst/>
          </a:prstGeom>
        </p:spPr>
      </p:pic>
      <p:sp>
        <p:nvSpPr>
          <p:cNvPr id="184" name="Google Shape;182;p39"/>
          <p:cNvSpPr txBox="1"/>
          <p:nvPr/>
        </p:nvSpPr>
        <p:spPr>
          <a:xfrm>
            <a:off x="7140526" y="1182424"/>
            <a:ext cx="1905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b="1" dirty="0"/>
              <a:t>Είναι αντίθετες;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b="1" dirty="0"/>
              <a:t>Οι περισσότερες είναι αντίθετες;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l-GR" sz="1600" b="1" dirty="0"/>
              <a:t>Λίγες μόνο είναι αντίθετες;</a:t>
            </a:r>
            <a:endParaRPr sz="1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07" y="512488"/>
            <a:ext cx="388398" cy="387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40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92" name="Google Shape;192;p40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93" name="Google Shape;193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0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149</Words>
  <Application>Microsoft Office PowerPoint</Application>
  <PresentationFormat>On-screen Show (16:9)</PresentationFormat>
  <Paragraphs>111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 Narrow</vt:lpstr>
      <vt:lpstr>Arial</vt:lpstr>
      <vt:lpstr>Simple Light</vt:lpstr>
      <vt:lpstr>Simple Light</vt:lpstr>
      <vt:lpstr>Simple Light</vt:lpstr>
      <vt:lpstr>Αντικρουόμενα συναισθήματα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Αντικρουόμενα συναισθήματα</dc:title>
  <cp:lastModifiedBy>Adobe EUN</cp:lastModifiedBy>
  <cp:revision>4</cp:revision>
  <dcterms:modified xsi:type="dcterms:W3CDTF">2019-09-18T14:43:39Z</dcterms:modified>
</cp:coreProperties>
</file>