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1" r:id="rId3"/>
    <p:sldId id="310" r:id="rId4"/>
    <p:sldId id="316" r:id="rId5"/>
    <p:sldId id="317" r:id="rId6"/>
    <p:sldId id="318" r:id="rId7"/>
    <p:sldId id="319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-108" y="-2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pPr/>
              <a:t>8/3/2025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pPr/>
              <a:t>8/3/2025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8/3/2025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="" xmlns:p14="http://schemas.microsoft.com/office/powerpoint/2010/main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pPr/>
              <a:t>8/3/2025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="" xmlns:p14="http://schemas.microsoft.com/office/powerpoint/2010/main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pPr/>
              <a:t>8/3/2025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z="36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THÁNH </a:t>
            </a:r>
            <a:r>
              <a:rPr sz="36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PAMPURI</a:t>
            </a:r>
            <a:endParaRPr lang="en-US" sz="36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85796" y="3872602"/>
            <a:ext cx="3852472" cy="609457"/>
          </a:xfrm>
        </p:spPr>
        <p:txBody>
          <a:bodyPr>
            <a:noAutofit/>
          </a:bodyPr>
          <a:lstStyle/>
          <a:p>
            <a:pPr algn="l"/>
            <a:r>
              <a:rPr lang="en-US" sz="3200" b="1" dirty="0" err="1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Thế</a:t>
            </a:r>
            <a:r>
              <a:rPr lang="en-US" sz="3200" b="1" dirty="0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 </a:t>
            </a:r>
            <a:r>
              <a:rPr lang="en-US" sz="3200" b="1" dirty="0" err="1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Thông</a:t>
            </a:r>
            <a:endParaRPr lang="en-US" sz="3200" b="1" dirty="0" smtClean="0">
              <a:latin typeface="Arial" pitchFamily="34" charset="0"/>
              <a:ea typeface="Roboto" panose="02000000000000000000" pitchFamily="2" charset="0"/>
              <a:cs typeface="Arial" pitchFamily="34" charset="0"/>
            </a:endParaRPr>
          </a:p>
          <a:p>
            <a:pPr algn="l"/>
            <a:endParaRPr lang="en-US" sz="3200" b="1" dirty="0">
              <a:latin typeface="Arial" pitchFamily="34" charset="0"/>
              <a:ea typeface="Roboto" panose="02000000000000000000" pitchFamily="2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69530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379095" y="275358"/>
            <a:ext cx="94737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sz="3600" b="1" dirty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 </a:t>
            </a:r>
            <a:r>
              <a:rPr lang="en-US" sz="36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THÁNH </a:t>
            </a:r>
            <a:r>
              <a:rPr lang="en-US" sz="36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PAMPURI</a:t>
            </a:r>
            <a:endParaRPr lang="vi-VN" sz="3600" b="1" i="0" dirty="0">
              <a:solidFill>
                <a:srgbClr val="FF0000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74754" y="652608"/>
            <a:ext cx="11308415" cy="6340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6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1.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Đời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con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đây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nén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hương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trầm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Nguyện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tỏa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bay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lên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Thiên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cung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rước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ngai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tòa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Chúa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Lửa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mến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cháy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trong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lòng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lửa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thắp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hương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khói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thượng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tiến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Mỗi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giây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phút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lụi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tàn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,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là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mỗi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hiến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dâng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thiết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tha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  <a:endParaRPr lang="vi-VN" sz="56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232888"/>
            <a:ext cx="1130841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háng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năm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dài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mặc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lắm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phong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Biết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đâu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điểm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tựa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giữa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dương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gian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Lớn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lên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trong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nhờ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hồng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ân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thôi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thương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nhiều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mở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lòng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nhen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lửa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tình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yêu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vi-VN" sz="6000" b="1" dirty="0">
              <a:solidFill>
                <a:srgbClr val="333333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247878"/>
            <a:ext cx="11308415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2</a:t>
            </a:r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G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ọi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theo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bước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ân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tình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Ngài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đạt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trên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đôi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tay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con,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đuốc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thiêng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lửa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mến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Lửa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thắp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sáng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cho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đời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lửa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ấm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xua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hết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lạnh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giá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Dẫu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thân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xác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bệnh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nạn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mà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trái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tim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luôn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thắm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tươi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endParaRPr lang="vi-VN" sz="6000" b="1" i="0" dirty="0"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82788"/>
            <a:ext cx="1130841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latin typeface="Arial" pitchFamily="34" charset="0"/>
                <a:cs typeface="Arial" pitchFamily="34" charset="0"/>
              </a:rPr>
              <a:t>PAM-PU-RI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bước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chân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Bước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về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cội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nguồn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những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yêu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thương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Giữa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nơi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gian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trần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còn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nở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muôn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đóa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hoa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Mỗi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bông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hoa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trao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gởi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ngàn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sau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vi-VN" sz="60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232888"/>
            <a:ext cx="11308415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3.</a:t>
            </a:r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Tình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thương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không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bến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không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bờ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Để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nên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câu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thơ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khúc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ca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thượng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tiến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Gần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gũi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với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bao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người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làm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chứng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nhân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giữa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trần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thế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Với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bao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nỗi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đoạn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trường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tình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vẫn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luôn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đỡ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nâng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vi-VN" sz="6000" b="1" dirty="0">
              <a:solidFill>
                <a:srgbClr val="333333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52808"/>
            <a:ext cx="1130841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latin typeface="Arial" pitchFamily="34" charset="0"/>
                <a:cs typeface="Arial" pitchFamily="34" charset="0"/>
              </a:rPr>
              <a:t>PAM-PU-RI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Thày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thuốc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yêu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thương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Tiến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ân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tình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của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lòng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bao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la.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Dấu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yêu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thương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này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trải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rộng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theo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tháng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năm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ban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ngọn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lửa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yêu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chẳng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nhạt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phai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vi-VN" sz="60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648</TotalTime>
  <Words>258</Words>
  <Application>Microsoft Office PowerPoint</Application>
  <PresentationFormat>Custom</PresentationFormat>
  <Paragraphs>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Savon</vt:lpstr>
      <vt:lpstr>THÁNH PAMPURI</vt:lpstr>
      <vt:lpstr>Slide 2</vt:lpstr>
      <vt:lpstr>Slide 3</vt:lpstr>
      <vt:lpstr>Slide 4</vt:lpstr>
      <vt:lpstr>Slide 5</vt:lpstr>
      <vt:lpstr>Slide 6</vt:lpstr>
      <vt:lpstr>Slide 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Co Thuy</cp:lastModifiedBy>
  <cp:revision>131</cp:revision>
  <dcterms:created xsi:type="dcterms:W3CDTF">2024-12-09T09:39:37Z</dcterms:created>
  <dcterms:modified xsi:type="dcterms:W3CDTF">2025-08-03T06:42:11Z</dcterms:modified>
</cp:coreProperties>
</file>