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B079A4-983B-4DF8-9A21-8DA542469B46}">
  <a:tblStyle styleId="{ECB079A4-983B-4DF8-9A21-8DA542469B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plants eat?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{ECB079A4-983B-4DF8-9A21-8DA542469B46}</a:tableStyleId>
              </a:tblPr>
              <a:tblGrid>
                <a:gridCol w="1388825"/>
                <a:gridCol w="4882625"/>
              </a:tblGrid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balance scale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tool that weighs two items and compares them to see which one is heavier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type of gas that plants sometimes take in and that animals release when they breathe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food chain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how living things are connected through what they eat and what they are eaten by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investigate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process to figure out the answer to a question or to understand how something works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space; can be in different forms such as solid, liquid, or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 flow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 movement of material through an ecosystem, such as through food chains and food webs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describe something using numbers that can be compared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type of gas that animals use to breathe and that plants release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producer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living thing that makes its own food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covers the Earth's surface; made of tiny rocks and material from dead plants and animals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stomata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tiny openings on plant leaves that take in carbon dioxide and release oxygen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plants eat?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