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2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0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FDF4DB12-9E60-4FF1-8796-17AD65D341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2AEEF68-BFEE-42D0-BD2C-D17FB0BB78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9467C116-8821-4F3B-8CC7-2D59FF3AC4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2019-09-16T18:56:11Z</dcterms:modified>
</cp:coreProperties>
</file>