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hink-cell data - do not delete" hidden="1">
            <a:extLst>
              <a:ext uri="{FF2B5EF4-FFF2-40B4-BE49-F238E27FC236}">
                <a16:creationId xmlns:a16="http://schemas.microsoft.com/office/drawing/2014/main" id="{2419D49D-8DF2-B1AE-0E4B-53A89806124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2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419D49D-8DF2-B1AE-0E4B-53A8980612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C57B785-785D-66E9-37F4-3517214CA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Agenda </a:t>
            </a:r>
            <a:endParaRPr lang="en-A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AF69A0-2A21-0557-5DBE-ED666791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ECA93-9E65-1E5F-934C-9123AD1DA3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B9E532-0F96-7709-CD56-A8A43FA0D7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038" y="1760032"/>
            <a:ext cx="285335" cy="307777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246FE8-8B30-F7B2-46EC-9C7EDFCDE23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1501" y="1775421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726EA7-A36D-1151-B31F-8027F4C8CE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12282" y="1760032"/>
            <a:ext cx="285335" cy="307777"/>
          </a:xfrm>
        </p:spPr>
        <p:txBody>
          <a:bodyPr/>
          <a:lstStyle/>
          <a:p>
            <a:r>
              <a:rPr lang="en-US" dirty="0"/>
              <a:t>06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BAEED1F-6572-0769-27EF-0CE20724889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49745" y="1775421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BA84FD-F43C-D6A6-2A79-ECA3C750A38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4038" y="2697141"/>
            <a:ext cx="285335" cy="307777"/>
          </a:xfrm>
        </p:spPr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A64952-B8D0-10BB-526A-51C759F2ECB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91501" y="2712530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E35827-DBD6-3E4B-9AB0-7C07F04BE3F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812282" y="2697141"/>
            <a:ext cx="285335" cy="307777"/>
          </a:xfrm>
        </p:spPr>
        <p:txBody>
          <a:bodyPr/>
          <a:lstStyle/>
          <a:p>
            <a:r>
              <a:rPr lang="en-US" dirty="0"/>
              <a:t>07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8E5A56A-02A9-92AC-5541-F28FC2021A4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49745" y="2712530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9659AE1-BA1A-965E-26EE-1EEC3AB26BF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54038" y="3634250"/>
            <a:ext cx="285335" cy="307777"/>
          </a:xfrm>
        </p:spPr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5D4ED90-7229-F951-7C4D-5926548EE0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91501" y="3649639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DA57FD6-B4C3-7EC3-537A-176A9ACBB50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12282" y="3634250"/>
            <a:ext cx="285335" cy="307777"/>
          </a:xfrm>
        </p:spPr>
        <p:txBody>
          <a:bodyPr/>
          <a:lstStyle/>
          <a:p>
            <a:r>
              <a:rPr lang="en-US" dirty="0"/>
              <a:t>08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3D7AA8-8ACE-FB4C-E268-E8232790F72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549745" y="3649639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C05B9AA-CDEA-F88F-3BA3-85C7EC2047C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54038" y="4571359"/>
            <a:ext cx="285335" cy="307777"/>
          </a:xfrm>
        </p:spPr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24CB2AB-2F8B-E70F-C75D-7E7F00E56D0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291501" y="4586748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809538C-F943-3F6A-91E8-DA93D5A5F4F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812282" y="4571359"/>
            <a:ext cx="285335" cy="307777"/>
          </a:xfrm>
        </p:spPr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2E7E464-35D0-EEBC-08B5-0CF0FBF4E02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549745" y="4586748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08E844A-3AFF-F45E-8874-4A8A71247A5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54038" y="5508468"/>
            <a:ext cx="285335" cy="307777"/>
          </a:xfrm>
        </p:spPr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567E5E2-79A5-C5A8-7F6B-0EBE03E1A43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291501" y="5523857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9EC09F3-8C20-E442-68B7-EF4786B26CD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812282" y="5508468"/>
            <a:ext cx="285335" cy="307777"/>
          </a:xfrm>
        </p:spPr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F3976B2-4C37-75E4-F162-97EF8A15690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549745" y="5523857"/>
            <a:ext cx="4088219" cy="276999"/>
          </a:xfrm>
        </p:spPr>
        <p:txBody>
          <a:bodyPr/>
          <a:lstStyle/>
          <a:p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3673983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52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Agenda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303</cp:revision>
  <dcterms:created xsi:type="dcterms:W3CDTF">2025-07-09T10:57:17Z</dcterms:created>
  <dcterms:modified xsi:type="dcterms:W3CDTF">2025-10-22T10:15:05Z</dcterms:modified>
  <cp:category/>
</cp:coreProperties>
</file>