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slideMasters/slideMaster26.xml" ContentType="application/vnd.openxmlformats-officedocument.presentationml.slideMaster+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notesMasterIdLst>
    <p:notesMasterId r:id="rId28"/>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2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6.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svg"/><Relationship Id="rId3" Type="http://schemas.openxmlformats.org/officeDocument/2006/relationships/image" Target="../media/image-1-3.png"/><Relationship Id="rId4" Type="http://schemas.openxmlformats.org/officeDocument/2006/relationships/image" Target="../media/image-1-4.svg"/><Relationship Id="rId5" Type="http://schemas.openxmlformats.org/officeDocument/2006/relationships/image" Target="../media/image-1-5.png"/><Relationship Id="rId6" Type="http://schemas.openxmlformats.org/officeDocument/2006/relationships/image" Target="../media/image-1-6.svg"/><Relationship Id="rId7" Type="http://schemas.openxmlformats.org/officeDocument/2006/relationships/image" Target="../media/image-1-7.png"/><Relationship Id="rId8" Type="http://schemas.openxmlformats.org/officeDocument/2006/relationships/image" Target="../media/image-1-8.svg"/><Relationship Id="rId9" Type="http://schemas.openxmlformats.org/officeDocument/2006/relationships/image" Target="../media/image-1-9.png"/><Relationship Id="rId10" Type="http://schemas.openxmlformats.org/officeDocument/2006/relationships/image" Target="../media/image-1-10.png"/><Relationship Id="rId11" Type="http://schemas.openxmlformats.org/officeDocument/2006/relationships/image" Target="../media/image-1-11.svg"/><Relationship Id="rId12" Type="http://schemas.openxmlformats.org/officeDocument/2006/relationships/image" Target="../media/image-1-12.png"/><Relationship Id="rId13" Type="http://schemas.openxmlformats.org/officeDocument/2006/relationships/image" Target="../media/image-1-13.svg"/><Relationship Id="rId14" Type="http://schemas.openxmlformats.org/officeDocument/2006/relationships/image" Target="../media/image-1-14.png"/><Relationship Id="rId15" Type="http://schemas.openxmlformats.org/officeDocument/2006/relationships/image" Target="../media/image-1-15.svg"/><Relationship Id="rId16" Type="http://schemas.openxmlformats.org/officeDocument/2006/relationships/slideLayout" Target="../slideLayouts/slideLayout1.xml"/><Relationship Id="rId17"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svg"/><Relationship Id="rId3" Type="http://schemas.openxmlformats.org/officeDocument/2006/relationships/image" Target="../media/image-10-3.png"/><Relationship Id="rId4" Type="http://schemas.openxmlformats.org/officeDocument/2006/relationships/image" Target="../media/image-10-4.svg"/><Relationship Id="rId5" Type="http://schemas.openxmlformats.org/officeDocument/2006/relationships/image" Target="../media/image-10-5.png"/><Relationship Id="rId6" Type="http://schemas.openxmlformats.org/officeDocument/2006/relationships/image" Target="../media/image-10-6.png"/><Relationship Id="rId7" Type="http://schemas.openxmlformats.org/officeDocument/2006/relationships/image" Target="../media/image-10-7.png"/><Relationship Id="rId8" Type="http://schemas.openxmlformats.org/officeDocument/2006/relationships/image" Target="../media/image-10-8.svg"/><Relationship Id="rId9" Type="http://schemas.openxmlformats.org/officeDocument/2006/relationships/image" Target="../media/image-10-9.png"/><Relationship Id="rId10" Type="http://schemas.openxmlformats.org/officeDocument/2006/relationships/image" Target="../media/image-10-10.svg"/><Relationship Id="rId11" Type="http://schemas.openxmlformats.org/officeDocument/2006/relationships/image" Target="../media/image-10-11.png"/><Relationship Id="rId12" Type="http://schemas.openxmlformats.org/officeDocument/2006/relationships/image" Target="../media/image-10-12.svg"/><Relationship Id="rId13" Type="http://schemas.openxmlformats.org/officeDocument/2006/relationships/slideLayout" Target="../slideLayouts/slideLayout1.xml"/><Relationship Id="rId1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svg"/><Relationship Id="rId3" Type="http://schemas.openxmlformats.org/officeDocument/2006/relationships/image" Target="../media/image-11-3.png"/><Relationship Id="rId4" Type="http://schemas.openxmlformats.org/officeDocument/2006/relationships/image" Target="../media/image-11-4.svg"/><Relationship Id="rId5" Type="http://schemas.openxmlformats.org/officeDocument/2006/relationships/image" Target="../media/image-11-5.png"/><Relationship Id="rId6" Type="http://schemas.openxmlformats.org/officeDocument/2006/relationships/image" Target="../media/image-11-6.svg"/><Relationship Id="rId7" Type="http://schemas.openxmlformats.org/officeDocument/2006/relationships/image" Target="../media/image-11-7.png"/><Relationship Id="rId8" Type="http://schemas.openxmlformats.org/officeDocument/2006/relationships/image" Target="../media/image-11-8.svg"/><Relationship Id="rId9" Type="http://schemas.openxmlformats.org/officeDocument/2006/relationships/image" Target="../media/image-11-9.png"/><Relationship Id="rId10" Type="http://schemas.openxmlformats.org/officeDocument/2006/relationships/image" Target="../media/image-11-10.png"/><Relationship Id="rId11" Type="http://schemas.openxmlformats.org/officeDocument/2006/relationships/image" Target="../media/image-11-11.png"/><Relationship Id="rId12" Type="http://schemas.openxmlformats.org/officeDocument/2006/relationships/image" Target="../media/image-11-12.png"/><Relationship Id="rId13" Type="http://schemas.openxmlformats.org/officeDocument/2006/relationships/image" Target="../media/image-11-13.png"/><Relationship Id="rId14" Type="http://schemas.openxmlformats.org/officeDocument/2006/relationships/image" Target="../media/image-11-14.png"/><Relationship Id="rId15" Type="http://schemas.openxmlformats.org/officeDocument/2006/relationships/slideLayout" Target="../slideLayouts/slideLayout1.xml"/><Relationship Id="rId16"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svg"/><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svg"/><Relationship Id="rId6" Type="http://schemas.openxmlformats.org/officeDocument/2006/relationships/image" Target="../media/image-12-6.png"/><Relationship Id="rId7" Type="http://schemas.openxmlformats.org/officeDocument/2006/relationships/image" Target="../media/image-12-7.svg"/><Relationship Id="rId8" Type="http://schemas.openxmlformats.org/officeDocument/2006/relationships/slideLayout" Target="../slideLayouts/slideLayout1.xml"/><Relationship Id="rId9"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svg"/><Relationship Id="rId3" Type="http://schemas.openxmlformats.org/officeDocument/2006/relationships/image" Target="../media/image-13-3.png"/><Relationship Id="rId4" Type="http://schemas.openxmlformats.org/officeDocument/2006/relationships/image" Target="../media/image-13-4.svg"/><Relationship Id="rId5" Type="http://schemas.openxmlformats.org/officeDocument/2006/relationships/image" Target="../media/image-13-5.png"/><Relationship Id="rId6" Type="http://schemas.openxmlformats.org/officeDocument/2006/relationships/image" Target="../media/image-13-6.svg"/><Relationship Id="rId7" Type="http://schemas.openxmlformats.org/officeDocument/2006/relationships/image" Target="../media/image-13-7.png"/><Relationship Id="rId8" Type="http://schemas.openxmlformats.org/officeDocument/2006/relationships/slideLayout" Target="../slideLayouts/slideLayout1.xml"/><Relationship Id="rId9"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svg"/><Relationship Id="rId3" Type="http://schemas.openxmlformats.org/officeDocument/2006/relationships/image" Target="../media/image-14-3.png"/><Relationship Id="rId4" Type="http://schemas.openxmlformats.org/officeDocument/2006/relationships/image" Target="../media/image-14-4.svg"/><Relationship Id="rId5" Type="http://schemas.openxmlformats.org/officeDocument/2006/relationships/image" Target="../media/image-14-5.png"/><Relationship Id="rId6" Type="http://schemas.openxmlformats.org/officeDocument/2006/relationships/image" Target="../media/image-14-6.png"/><Relationship Id="rId7" Type="http://schemas.openxmlformats.org/officeDocument/2006/relationships/slideLayout" Target="../slideLayouts/slideLayout1.xml"/><Relationship Id="rId8"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svg"/><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image" Target="../media/image-15-5.svg"/><Relationship Id="rId6" Type="http://schemas.openxmlformats.org/officeDocument/2006/relationships/image" Target="../media/image-15-6.png"/><Relationship Id="rId7" Type="http://schemas.openxmlformats.org/officeDocument/2006/relationships/image" Target="../media/image-15-7.svg"/><Relationship Id="rId8" Type="http://schemas.openxmlformats.org/officeDocument/2006/relationships/image" Target="../media/image-15-8.png"/><Relationship Id="rId9" Type="http://schemas.openxmlformats.org/officeDocument/2006/relationships/image" Target="../media/image-15-9.svg"/><Relationship Id="rId10" Type="http://schemas.openxmlformats.org/officeDocument/2006/relationships/image" Target="../media/image-15-10.png"/><Relationship Id="rId11" Type="http://schemas.openxmlformats.org/officeDocument/2006/relationships/image" Target="../media/image-15-11.svg"/><Relationship Id="rId12" Type="http://schemas.openxmlformats.org/officeDocument/2006/relationships/image" Target="../media/image-15-12.png"/><Relationship Id="rId13" Type="http://schemas.openxmlformats.org/officeDocument/2006/relationships/image" Target="../media/image-15-13.svg"/><Relationship Id="rId14" Type="http://schemas.openxmlformats.org/officeDocument/2006/relationships/image" Target="../media/image-15-14.png"/><Relationship Id="rId15" Type="http://schemas.openxmlformats.org/officeDocument/2006/relationships/image" Target="../media/image-15-15.svg"/><Relationship Id="rId16" Type="http://schemas.openxmlformats.org/officeDocument/2006/relationships/image" Target="../media/image-15-16.png"/><Relationship Id="rId17" Type="http://schemas.openxmlformats.org/officeDocument/2006/relationships/image" Target="../media/image-15-17.svg"/><Relationship Id="rId18" Type="http://schemas.openxmlformats.org/officeDocument/2006/relationships/image" Target="../media/image-15-18.png"/><Relationship Id="rId19" Type="http://schemas.openxmlformats.org/officeDocument/2006/relationships/image" Target="../media/image-15-19.svg"/><Relationship Id="rId20" Type="http://schemas.openxmlformats.org/officeDocument/2006/relationships/image" Target="../media/image-15-20.png"/><Relationship Id="rId21" Type="http://schemas.openxmlformats.org/officeDocument/2006/relationships/image" Target="../media/image-15-21.svg"/><Relationship Id="rId22" Type="http://schemas.openxmlformats.org/officeDocument/2006/relationships/image" Target="../media/image-15-22.png"/><Relationship Id="rId23" Type="http://schemas.openxmlformats.org/officeDocument/2006/relationships/image" Target="../media/image-15-23.svg"/><Relationship Id="rId24" Type="http://schemas.openxmlformats.org/officeDocument/2006/relationships/image" Target="../media/image-15-24.png"/><Relationship Id="rId25" Type="http://schemas.openxmlformats.org/officeDocument/2006/relationships/image" Target="../media/image-15-25.svg"/><Relationship Id="rId26" Type="http://schemas.openxmlformats.org/officeDocument/2006/relationships/image" Target="../media/image-15-26.png"/><Relationship Id="rId27" Type="http://schemas.openxmlformats.org/officeDocument/2006/relationships/image" Target="../media/image-15-27.svg"/><Relationship Id="rId28" Type="http://schemas.openxmlformats.org/officeDocument/2006/relationships/image" Target="../media/image-15-28.png"/><Relationship Id="rId29" Type="http://schemas.openxmlformats.org/officeDocument/2006/relationships/image" Target="../media/image-15-29.svg"/><Relationship Id="rId30" Type="http://schemas.openxmlformats.org/officeDocument/2006/relationships/image" Target="../media/image-15-30.png"/><Relationship Id="rId31" Type="http://schemas.openxmlformats.org/officeDocument/2006/relationships/image" Target="../media/image-15-31.svg"/><Relationship Id="rId32" Type="http://schemas.openxmlformats.org/officeDocument/2006/relationships/image" Target="../media/image-15-32.png"/><Relationship Id="rId33" Type="http://schemas.openxmlformats.org/officeDocument/2006/relationships/image" Target="../media/image-15-33.svg"/><Relationship Id="rId34" Type="http://schemas.openxmlformats.org/officeDocument/2006/relationships/image" Target="../media/image-15-34.png"/><Relationship Id="rId35" Type="http://schemas.openxmlformats.org/officeDocument/2006/relationships/image" Target="../media/image-15-35.svg"/><Relationship Id="rId36" Type="http://schemas.openxmlformats.org/officeDocument/2006/relationships/image" Target="../media/image-15-36.png"/><Relationship Id="rId37" Type="http://schemas.openxmlformats.org/officeDocument/2006/relationships/image" Target="../media/image-15-37.svg"/><Relationship Id="rId38" Type="http://schemas.openxmlformats.org/officeDocument/2006/relationships/image" Target="../media/image-15-38.png"/><Relationship Id="rId39" Type="http://schemas.openxmlformats.org/officeDocument/2006/relationships/image" Target="../media/image-15-39.svg"/><Relationship Id="rId40" Type="http://schemas.openxmlformats.org/officeDocument/2006/relationships/image" Target="../media/image-15-40.png"/><Relationship Id="rId41" Type="http://schemas.openxmlformats.org/officeDocument/2006/relationships/image" Target="../media/image-15-41.svg"/><Relationship Id="rId42" Type="http://schemas.openxmlformats.org/officeDocument/2006/relationships/image" Target="../media/image-15-42.png"/><Relationship Id="rId43" Type="http://schemas.openxmlformats.org/officeDocument/2006/relationships/image" Target="../media/image-15-43.svg"/><Relationship Id="rId44" Type="http://schemas.openxmlformats.org/officeDocument/2006/relationships/image" Target="../media/image-15-44.png"/><Relationship Id="rId45" Type="http://schemas.openxmlformats.org/officeDocument/2006/relationships/image" Target="../media/image-15-45.svg"/><Relationship Id="rId46" Type="http://schemas.openxmlformats.org/officeDocument/2006/relationships/image" Target="../media/image-15-46.png"/><Relationship Id="rId47" Type="http://schemas.openxmlformats.org/officeDocument/2006/relationships/image" Target="../media/image-15-47.svg"/><Relationship Id="rId48" Type="http://schemas.openxmlformats.org/officeDocument/2006/relationships/image" Target="../media/image-15-48.png"/><Relationship Id="rId49" Type="http://schemas.openxmlformats.org/officeDocument/2006/relationships/image" Target="../media/image-15-49.png"/><Relationship Id="rId50" Type="http://schemas.openxmlformats.org/officeDocument/2006/relationships/slideLayout" Target="../slideLayouts/slideLayout1.xml"/><Relationship Id="rId51"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svg"/><Relationship Id="rId3" Type="http://schemas.openxmlformats.org/officeDocument/2006/relationships/image" Target="../media/image-16-3.png"/><Relationship Id="rId4" Type="http://schemas.openxmlformats.org/officeDocument/2006/relationships/image" Target="../media/image-16-4.svg"/><Relationship Id="rId5" Type="http://schemas.openxmlformats.org/officeDocument/2006/relationships/image" Target="../media/image-16-5.png"/><Relationship Id="rId6" Type="http://schemas.openxmlformats.org/officeDocument/2006/relationships/image" Target="../media/image-16-6.svg"/><Relationship Id="rId7" Type="http://schemas.openxmlformats.org/officeDocument/2006/relationships/image" Target="../media/image-16-7.png"/><Relationship Id="rId8" Type="http://schemas.openxmlformats.org/officeDocument/2006/relationships/image" Target="../media/image-16-8.svg"/><Relationship Id="rId9" Type="http://schemas.openxmlformats.org/officeDocument/2006/relationships/image" Target="../media/image-16-9.png"/><Relationship Id="rId10" Type="http://schemas.openxmlformats.org/officeDocument/2006/relationships/image" Target="../media/image-16-10.svg"/><Relationship Id="rId11" Type="http://schemas.openxmlformats.org/officeDocument/2006/relationships/image" Target="../media/image-16-11.png"/><Relationship Id="rId12" Type="http://schemas.openxmlformats.org/officeDocument/2006/relationships/image" Target="../media/image-16-12.svg"/><Relationship Id="rId13" Type="http://schemas.openxmlformats.org/officeDocument/2006/relationships/image" Target="../media/image-16-13.png"/><Relationship Id="rId14" Type="http://schemas.openxmlformats.org/officeDocument/2006/relationships/image" Target="../media/image-16-14.svg"/><Relationship Id="rId15" Type="http://schemas.openxmlformats.org/officeDocument/2006/relationships/image" Target="../media/image-16-15.png"/><Relationship Id="rId16" Type="http://schemas.openxmlformats.org/officeDocument/2006/relationships/image" Target="../media/image-16-16.svg"/><Relationship Id="rId17" Type="http://schemas.openxmlformats.org/officeDocument/2006/relationships/image" Target="../media/image-16-17.png"/><Relationship Id="rId18" Type="http://schemas.openxmlformats.org/officeDocument/2006/relationships/image" Target="../media/image-16-18.svg"/><Relationship Id="rId19" Type="http://schemas.openxmlformats.org/officeDocument/2006/relationships/image" Target="../media/image-16-19.png"/><Relationship Id="rId20" Type="http://schemas.openxmlformats.org/officeDocument/2006/relationships/image" Target="../media/image-16-20.svg"/><Relationship Id="rId21" Type="http://schemas.openxmlformats.org/officeDocument/2006/relationships/image" Target="../media/image-16-21.png"/><Relationship Id="rId22" Type="http://schemas.openxmlformats.org/officeDocument/2006/relationships/image" Target="../media/image-16-22.svg"/><Relationship Id="rId23" Type="http://schemas.openxmlformats.org/officeDocument/2006/relationships/image" Target="../media/image-16-23.png"/><Relationship Id="rId24" Type="http://schemas.openxmlformats.org/officeDocument/2006/relationships/image" Target="../media/image-16-24.svg"/><Relationship Id="rId25" Type="http://schemas.openxmlformats.org/officeDocument/2006/relationships/image" Target="../media/image-16-25.png"/><Relationship Id="rId26" Type="http://schemas.openxmlformats.org/officeDocument/2006/relationships/image" Target="../media/image-16-26.svg"/><Relationship Id="rId27" Type="http://schemas.openxmlformats.org/officeDocument/2006/relationships/image" Target="../media/image-16-27.png"/><Relationship Id="rId28" Type="http://schemas.openxmlformats.org/officeDocument/2006/relationships/image" Target="../media/image-16-28.svg"/><Relationship Id="rId29" Type="http://schemas.openxmlformats.org/officeDocument/2006/relationships/image" Target="../media/image-16-29.png"/><Relationship Id="rId30" Type="http://schemas.openxmlformats.org/officeDocument/2006/relationships/image" Target="../media/image-16-30.svg"/><Relationship Id="rId31" Type="http://schemas.openxmlformats.org/officeDocument/2006/relationships/image" Target="../media/image-16-31.png"/><Relationship Id="rId32" Type="http://schemas.openxmlformats.org/officeDocument/2006/relationships/image" Target="../media/image-16-32.png"/><Relationship Id="rId33" Type="http://schemas.openxmlformats.org/officeDocument/2006/relationships/image" Target="../media/image-16-33.svg"/><Relationship Id="rId34" Type="http://schemas.openxmlformats.org/officeDocument/2006/relationships/image" Target="../media/image-16-34.png"/><Relationship Id="rId35" Type="http://schemas.openxmlformats.org/officeDocument/2006/relationships/image" Target="../media/image-16-35.svg"/><Relationship Id="rId36" Type="http://schemas.openxmlformats.org/officeDocument/2006/relationships/slideLayout" Target="../slideLayouts/slideLayout1.xml"/><Relationship Id="rId3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svg"/><Relationship Id="rId3" Type="http://schemas.openxmlformats.org/officeDocument/2006/relationships/image" Target="../media/image-17-3.png"/><Relationship Id="rId4" Type="http://schemas.openxmlformats.org/officeDocument/2006/relationships/image" Target="../media/image-17-4.svg"/><Relationship Id="rId5" Type="http://schemas.openxmlformats.org/officeDocument/2006/relationships/image" Target="../media/image-17-5.png"/><Relationship Id="rId6" Type="http://schemas.openxmlformats.org/officeDocument/2006/relationships/image" Target="../media/image-17-6.png"/><Relationship Id="rId7" Type="http://schemas.openxmlformats.org/officeDocument/2006/relationships/image" Target="../media/image-17-7.png"/><Relationship Id="rId8" Type="http://schemas.openxmlformats.org/officeDocument/2006/relationships/image" Target="../media/image-17-8.svg"/><Relationship Id="rId9" Type="http://schemas.openxmlformats.org/officeDocument/2006/relationships/image" Target="../media/image-17-9.png"/><Relationship Id="rId10" Type="http://schemas.openxmlformats.org/officeDocument/2006/relationships/image" Target="../media/image-17-10.svg"/><Relationship Id="rId11" Type="http://schemas.openxmlformats.org/officeDocument/2006/relationships/slideLayout" Target="../slideLayouts/slideLayout1.xml"/><Relationship Id="rId1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svg"/><Relationship Id="rId3" Type="http://schemas.openxmlformats.org/officeDocument/2006/relationships/image" Target="../media/image-18-3.png"/><Relationship Id="rId4" Type="http://schemas.openxmlformats.org/officeDocument/2006/relationships/image" Target="../media/image-18-4.svg"/><Relationship Id="rId5" Type="http://schemas.openxmlformats.org/officeDocument/2006/relationships/image" Target="../media/image-18-5.png"/><Relationship Id="rId6" Type="http://schemas.openxmlformats.org/officeDocument/2006/relationships/image" Target="../media/image-18-6.svg"/><Relationship Id="rId7" Type="http://schemas.openxmlformats.org/officeDocument/2006/relationships/image" Target="../media/image-18-7.png"/><Relationship Id="rId8" Type="http://schemas.openxmlformats.org/officeDocument/2006/relationships/image" Target="../media/image-18-8.svg"/><Relationship Id="rId9" Type="http://schemas.openxmlformats.org/officeDocument/2006/relationships/image" Target="../media/image-18-9.png"/><Relationship Id="rId10" Type="http://schemas.openxmlformats.org/officeDocument/2006/relationships/image" Target="../media/image-18-10.png"/><Relationship Id="rId11" Type="http://schemas.openxmlformats.org/officeDocument/2006/relationships/image" Target="../media/image-18-11.svg"/><Relationship Id="rId12" Type="http://schemas.openxmlformats.org/officeDocument/2006/relationships/image" Target="../media/image-18-12.png"/><Relationship Id="rId13" Type="http://schemas.openxmlformats.org/officeDocument/2006/relationships/image" Target="../media/image-18-13.svg"/><Relationship Id="rId14" Type="http://schemas.openxmlformats.org/officeDocument/2006/relationships/slideLayout" Target="../slideLayouts/slideLayout1.xml"/><Relationship Id="rId15"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svg"/><Relationship Id="rId3" Type="http://schemas.openxmlformats.org/officeDocument/2006/relationships/image" Target="../media/image-19-3.png"/><Relationship Id="rId4" Type="http://schemas.openxmlformats.org/officeDocument/2006/relationships/slideLayout" Target="../slideLayouts/slideLayout1.xml"/><Relationship Id="rId5"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svg"/><Relationship Id="rId3" Type="http://schemas.openxmlformats.org/officeDocument/2006/relationships/image" Target="../media/image-2-3.png"/><Relationship Id="rId4" Type="http://schemas.openxmlformats.org/officeDocument/2006/relationships/image" Target="../media/image-2-4.svg"/><Relationship Id="rId5" Type="http://schemas.openxmlformats.org/officeDocument/2006/relationships/image" Target="../media/image-2-5.png"/><Relationship Id="rId6" Type="http://schemas.openxmlformats.org/officeDocument/2006/relationships/image" Target="../media/image-2-6.sv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svg"/><Relationship Id="rId10" Type="http://schemas.openxmlformats.org/officeDocument/2006/relationships/slideLayout" Target="../slideLayouts/slideLayout1.xml"/><Relationship Id="rId11"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svg"/><Relationship Id="rId3" Type="http://schemas.openxmlformats.org/officeDocument/2006/relationships/image" Target="../media/image-20-3.png"/><Relationship Id="rId4" Type="http://schemas.openxmlformats.org/officeDocument/2006/relationships/image" Target="../media/image-20-4.svg"/><Relationship Id="rId5" Type="http://schemas.openxmlformats.org/officeDocument/2006/relationships/image" Target="../media/image-20-5.png"/><Relationship Id="rId6" Type="http://schemas.openxmlformats.org/officeDocument/2006/relationships/image" Target="../media/image-20-6.png"/><Relationship Id="rId7" Type="http://schemas.openxmlformats.org/officeDocument/2006/relationships/image" Target="../media/image-20-7.png"/><Relationship Id="rId8" Type="http://schemas.openxmlformats.org/officeDocument/2006/relationships/image" Target="../media/image-20-8.svg"/><Relationship Id="rId9" Type="http://schemas.openxmlformats.org/officeDocument/2006/relationships/slideLayout" Target="../slideLayouts/slideLayout1.xml"/><Relationship Id="rId10"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svg"/><Relationship Id="rId3" Type="http://schemas.openxmlformats.org/officeDocument/2006/relationships/image" Target="../media/image-21-3.png"/><Relationship Id="rId4" Type="http://schemas.openxmlformats.org/officeDocument/2006/relationships/image" Target="../media/image-21-4.svg"/><Relationship Id="rId5" Type="http://schemas.openxmlformats.org/officeDocument/2006/relationships/image" Target="../media/image-21-5.png"/><Relationship Id="rId6" Type="http://schemas.openxmlformats.org/officeDocument/2006/relationships/image" Target="../media/image-21-6.svg"/><Relationship Id="rId7" Type="http://schemas.openxmlformats.org/officeDocument/2006/relationships/image" Target="../media/image-21-7.png"/><Relationship Id="rId8" Type="http://schemas.openxmlformats.org/officeDocument/2006/relationships/image" Target="../media/image-21-8.svg"/><Relationship Id="rId9" Type="http://schemas.openxmlformats.org/officeDocument/2006/relationships/image" Target="../media/image-21-9.png"/><Relationship Id="rId10" Type="http://schemas.openxmlformats.org/officeDocument/2006/relationships/image" Target="../media/image-21-10.png"/><Relationship Id="rId11" Type="http://schemas.openxmlformats.org/officeDocument/2006/relationships/image" Target="../media/image-21-11.png"/><Relationship Id="rId12" Type="http://schemas.openxmlformats.org/officeDocument/2006/relationships/image" Target="../media/image-21-12.svg"/><Relationship Id="rId13" Type="http://schemas.openxmlformats.org/officeDocument/2006/relationships/image" Target="../media/image-21-13.png"/><Relationship Id="rId14" Type="http://schemas.openxmlformats.org/officeDocument/2006/relationships/image" Target="../media/image-21-14.png"/><Relationship Id="rId15" Type="http://schemas.openxmlformats.org/officeDocument/2006/relationships/image" Target="../media/image-21-15.png"/><Relationship Id="rId16" Type="http://schemas.openxmlformats.org/officeDocument/2006/relationships/image" Target="../media/image-21-16.png"/><Relationship Id="rId17" Type="http://schemas.openxmlformats.org/officeDocument/2006/relationships/image" Target="../media/image-21-17.png"/><Relationship Id="rId18" Type="http://schemas.openxmlformats.org/officeDocument/2006/relationships/image" Target="../media/image-21-18.svg"/><Relationship Id="rId19" Type="http://schemas.openxmlformats.org/officeDocument/2006/relationships/image" Target="../media/image-21-19.png"/><Relationship Id="rId20" Type="http://schemas.openxmlformats.org/officeDocument/2006/relationships/image" Target="../media/image-21-20.svg"/><Relationship Id="rId21" Type="http://schemas.openxmlformats.org/officeDocument/2006/relationships/image" Target="../media/image-21-21.png"/><Relationship Id="rId22" Type="http://schemas.openxmlformats.org/officeDocument/2006/relationships/image" Target="../media/image-21-22.svg"/><Relationship Id="rId23" Type="http://schemas.openxmlformats.org/officeDocument/2006/relationships/image" Target="../media/image-21-23.png"/><Relationship Id="rId24" Type="http://schemas.openxmlformats.org/officeDocument/2006/relationships/slideLayout" Target="../slideLayouts/slideLayout1.xml"/><Relationship Id="rId25"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image" Target="../media/image-22-2.svg"/><Relationship Id="rId3" Type="http://schemas.openxmlformats.org/officeDocument/2006/relationships/image" Target="../media/image-22-3.png"/><Relationship Id="rId4" Type="http://schemas.openxmlformats.org/officeDocument/2006/relationships/image" Target="../media/image-22-4.png"/><Relationship Id="rId5" Type="http://schemas.openxmlformats.org/officeDocument/2006/relationships/image" Target="../media/image-22-5.svg"/><Relationship Id="rId6" Type="http://schemas.openxmlformats.org/officeDocument/2006/relationships/image" Target="../media/image-22-6.png"/><Relationship Id="rId7" Type="http://schemas.openxmlformats.org/officeDocument/2006/relationships/image" Target="../media/image-22-7.svg"/><Relationship Id="rId8" Type="http://schemas.openxmlformats.org/officeDocument/2006/relationships/image" Target="../media/image-22-8.png"/><Relationship Id="rId9" Type="http://schemas.openxmlformats.org/officeDocument/2006/relationships/image" Target="../media/image-22-9.svg"/><Relationship Id="rId10" Type="http://schemas.openxmlformats.org/officeDocument/2006/relationships/image" Target="../media/image-22-10.png"/><Relationship Id="rId11" Type="http://schemas.openxmlformats.org/officeDocument/2006/relationships/image" Target="../media/image-22-11.svg"/><Relationship Id="rId12" Type="http://schemas.openxmlformats.org/officeDocument/2006/relationships/slideLayout" Target="../slideLayouts/slideLayout1.xml"/><Relationship Id="rId13"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image-23-1.png"/><Relationship Id="rId2" Type="http://schemas.openxmlformats.org/officeDocument/2006/relationships/image" Target="../media/image-23-2.svg"/><Relationship Id="rId3" Type="http://schemas.openxmlformats.org/officeDocument/2006/relationships/image" Target="../media/image-23-3.png"/><Relationship Id="rId4" Type="http://schemas.openxmlformats.org/officeDocument/2006/relationships/image" Target="../media/image-23-4.svg"/><Relationship Id="rId5" Type="http://schemas.openxmlformats.org/officeDocument/2006/relationships/image" Target="../media/image-23-5.png"/><Relationship Id="rId6" Type="http://schemas.openxmlformats.org/officeDocument/2006/relationships/image" Target="../media/image-23-6.png"/><Relationship Id="rId7" Type="http://schemas.openxmlformats.org/officeDocument/2006/relationships/image" Target="../media/image-23-7.png"/><Relationship Id="rId8" Type="http://schemas.openxmlformats.org/officeDocument/2006/relationships/image" Target="../media/image-23-8.svg"/><Relationship Id="rId9" Type="http://schemas.openxmlformats.org/officeDocument/2006/relationships/image" Target="../media/image-23-9.png"/><Relationship Id="rId10" Type="http://schemas.openxmlformats.org/officeDocument/2006/relationships/image" Target="../media/image-23-10.png"/><Relationship Id="rId11" Type="http://schemas.openxmlformats.org/officeDocument/2006/relationships/image" Target="../media/image-23-11.svg"/><Relationship Id="rId12" Type="http://schemas.openxmlformats.org/officeDocument/2006/relationships/image" Target="../media/image-23-12.png"/><Relationship Id="rId13" Type="http://schemas.openxmlformats.org/officeDocument/2006/relationships/image" Target="../media/image-23-13.png"/><Relationship Id="rId14" Type="http://schemas.openxmlformats.org/officeDocument/2006/relationships/image" Target="../media/image-23-14.png"/><Relationship Id="rId15" Type="http://schemas.openxmlformats.org/officeDocument/2006/relationships/image" Target="../media/image-23-15.svg"/><Relationship Id="rId16" Type="http://schemas.openxmlformats.org/officeDocument/2006/relationships/image" Target="../media/image-23-16.png"/><Relationship Id="rId17" Type="http://schemas.openxmlformats.org/officeDocument/2006/relationships/image" Target="../media/image-23-17.png"/><Relationship Id="rId18" Type="http://schemas.openxmlformats.org/officeDocument/2006/relationships/image" Target="../media/image-23-18.png"/><Relationship Id="rId19" Type="http://schemas.openxmlformats.org/officeDocument/2006/relationships/image" Target="../media/image-23-19.svg"/><Relationship Id="rId20" Type="http://schemas.openxmlformats.org/officeDocument/2006/relationships/image" Target="../media/image-23-20.png"/><Relationship Id="rId21" Type="http://schemas.openxmlformats.org/officeDocument/2006/relationships/image" Target="../media/image-23-21.png"/><Relationship Id="rId22" Type="http://schemas.openxmlformats.org/officeDocument/2006/relationships/image" Target="../media/image-23-22.png"/><Relationship Id="rId23" Type="http://schemas.openxmlformats.org/officeDocument/2006/relationships/image" Target="../media/image-23-23.svg"/><Relationship Id="rId24" Type="http://schemas.openxmlformats.org/officeDocument/2006/relationships/image" Target="../media/image-23-24.png"/><Relationship Id="rId25" Type="http://schemas.openxmlformats.org/officeDocument/2006/relationships/image" Target="../media/image-23-25.svg"/><Relationship Id="rId26" Type="http://schemas.openxmlformats.org/officeDocument/2006/relationships/slideLayout" Target="../slideLayouts/slideLayout1.xml"/><Relationship Id="rId27"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image" Target="../media/image-24-1.png"/><Relationship Id="rId2" Type="http://schemas.openxmlformats.org/officeDocument/2006/relationships/image" Target="../media/image-24-2.svg"/><Relationship Id="rId3" Type="http://schemas.openxmlformats.org/officeDocument/2006/relationships/image" Target="../media/image-24-3.png"/><Relationship Id="rId4" Type="http://schemas.openxmlformats.org/officeDocument/2006/relationships/image" Target="../media/image-24-4.svg"/><Relationship Id="rId5" Type="http://schemas.openxmlformats.org/officeDocument/2006/relationships/image" Target="../media/image-24-5.png"/><Relationship Id="rId6" Type="http://schemas.openxmlformats.org/officeDocument/2006/relationships/image" Target="../media/image-24-6.svg"/><Relationship Id="rId7" Type="http://schemas.openxmlformats.org/officeDocument/2006/relationships/image" Target="../media/image-24-7.png"/><Relationship Id="rId8" Type="http://schemas.openxmlformats.org/officeDocument/2006/relationships/image" Target="../media/image-24-8.svg"/><Relationship Id="rId9" Type="http://schemas.openxmlformats.org/officeDocument/2006/relationships/image" Target="../media/image-24-9.png"/><Relationship Id="rId10" Type="http://schemas.openxmlformats.org/officeDocument/2006/relationships/slideLayout" Target="../slideLayouts/slideLayout1.xml"/><Relationship Id="rId11"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61" Type="http://schemas.openxmlformats.org/officeDocument/2006/relationships/hyperlink" Target="https://eatemp.com/powerpoint-org-chart-template/" TargetMode="External"/><Relationship Id="rId1" Type="http://schemas.openxmlformats.org/officeDocument/2006/relationships/image" Target="../media/image-25-1.png"/><Relationship Id="rId2" Type="http://schemas.openxmlformats.org/officeDocument/2006/relationships/image" Target="../media/image-25-2.svg"/><Relationship Id="rId3" Type="http://schemas.openxmlformats.org/officeDocument/2006/relationships/image" Target="../media/image-25-3.png"/><Relationship Id="rId4" Type="http://schemas.openxmlformats.org/officeDocument/2006/relationships/image" Target="../media/image-25-4.png"/><Relationship Id="rId5" Type="http://schemas.openxmlformats.org/officeDocument/2006/relationships/image" Target="../media/image-25-5.png"/><Relationship Id="rId6" Type="http://schemas.openxmlformats.org/officeDocument/2006/relationships/image" Target="../media/image-25-6.svg"/><Relationship Id="rId7" Type="http://schemas.openxmlformats.org/officeDocument/2006/relationships/image" Target="../media/image-25-7.png"/><Relationship Id="rId8" Type="http://schemas.openxmlformats.org/officeDocument/2006/relationships/image" Target="../media/image-25-8.png"/><Relationship Id="rId9" Type="http://schemas.openxmlformats.org/officeDocument/2006/relationships/image" Target="../media/image-25-9.svg"/><Relationship Id="rId10" Type="http://schemas.openxmlformats.org/officeDocument/2006/relationships/image" Target="../media/image-25-10.png"/><Relationship Id="rId11" Type="http://schemas.openxmlformats.org/officeDocument/2006/relationships/image" Target="../media/image-25-11.png"/><Relationship Id="rId12" Type="http://schemas.openxmlformats.org/officeDocument/2006/relationships/image" Target="../media/image-25-12.svg"/><Relationship Id="rId13" Type="http://schemas.openxmlformats.org/officeDocument/2006/relationships/image" Target="../media/image-25-13.png"/><Relationship Id="rId14" Type="http://schemas.openxmlformats.org/officeDocument/2006/relationships/image" Target="../media/image-25-14.png"/><Relationship Id="rId15" Type="http://schemas.openxmlformats.org/officeDocument/2006/relationships/image" Target="../media/image-25-15.svg"/><Relationship Id="rId16" Type="http://schemas.openxmlformats.org/officeDocument/2006/relationships/image" Target="../media/image-25-16.png"/><Relationship Id="rId17" Type="http://schemas.openxmlformats.org/officeDocument/2006/relationships/image" Target="../media/image-25-17.png"/><Relationship Id="rId18" Type="http://schemas.openxmlformats.org/officeDocument/2006/relationships/image" Target="../media/image-25-18.svg"/><Relationship Id="rId19" Type="http://schemas.openxmlformats.org/officeDocument/2006/relationships/image" Target="../media/image-25-19.png"/><Relationship Id="rId20" Type="http://schemas.openxmlformats.org/officeDocument/2006/relationships/image" Target="../media/image-25-20.png"/><Relationship Id="rId21" Type="http://schemas.openxmlformats.org/officeDocument/2006/relationships/image" Target="../media/image-25-21.svg"/><Relationship Id="rId22" Type="http://schemas.openxmlformats.org/officeDocument/2006/relationships/image" Target="../media/image-25-22.png"/><Relationship Id="rId23" Type="http://schemas.openxmlformats.org/officeDocument/2006/relationships/image" Target="../media/image-25-23.png"/><Relationship Id="rId24" Type="http://schemas.openxmlformats.org/officeDocument/2006/relationships/image" Target="../media/image-25-24.svg"/><Relationship Id="rId25" Type="http://schemas.openxmlformats.org/officeDocument/2006/relationships/image" Target="../media/image-25-25.png"/><Relationship Id="rId26" Type="http://schemas.openxmlformats.org/officeDocument/2006/relationships/image" Target="../media/image-25-26.png"/><Relationship Id="rId27" Type="http://schemas.openxmlformats.org/officeDocument/2006/relationships/image" Target="../media/image-25-27.svg"/><Relationship Id="rId28" Type="http://schemas.openxmlformats.org/officeDocument/2006/relationships/image" Target="../media/image-25-28.png"/><Relationship Id="rId29" Type="http://schemas.openxmlformats.org/officeDocument/2006/relationships/image" Target="../media/image-25-29.png"/><Relationship Id="rId30" Type="http://schemas.openxmlformats.org/officeDocument/2006/relationships/image" Target="../media/image-25-30.svg"/><Relationship Id="rId31" Type="http://schemas.openxmlformats.org/officeDocument/2006/relationships/image" Target="../media/image-25-31.png"/><Relationship Id="rId32" Type="http://schemas.openxmlformats.org/officeDocument/2006/relationships/image" Target="../media/image-25-32.png"/><Relationship Id="rId33" Type="http://schemas.openxmlformats.org/officeDocument/2006/relationships/image" Target="../media/image-25-33.svg"/><Relationship Id="rId34" Type="http://schemas.openxmlformats.org/officeDocument/2006/relationships/image" Target="../media/image-25-34.png"/><Relationship Id="rId35" Type="http://schemas.openxmlformats.org/officeDocument/2006/relationships/image" Target="../media/image-25-35.png"/><Relationship Id="rId36" Type="http://schemas.openxmlformats.org/officeDocument/2006/relationships/image" Target="../media/image-25-36.svg"/><Relationship Id="rId37" Type="http://schemas.openxmlformats.org/officeDocument/2006/relationships/image" Target="../media/image-25-37.png"/><Relationship Id="rId38" Type="http://schemas.openxmlformats.org/officeDocument/2006/relationships/image" Target="../media/image-25-38.svg"/><Relationship Id="rId39" Type="http://schemas.openxmlformats.org/officeDocument/2006/relationships/image" Target="../media/image-25-39.png"/><Relationship Id="rId40" Type="http://schemas.openxmlformats.org/officeDocument/2006/relationships/image" Target="../media/image-25-40.svg"/><Relationship Id="rId41" Type="http://schemas.openxmlformats.org/officeDocument/2006/relationships/image" Target="../media/image-25-41.png"/><Relationship Id="rId42" Type="http://schemas.openxmlformats.org/officeDocument/2006/relationships/image" Target="../media/image-25-42.svg"/><Relationship Id="rId43" Type="http://schemas.openxmlformats.org/officeDocument/2006/relationships/image" Target="../media/image-25-43.png"/><Relationship Id="rId44" Type="http://schemas.openxmlformats.org/officeDocument/2006/relationships/image" Target="../media/image-25-44.svg"/><Relationship Id="rId45" Type="http://schemas.openxmlformats.org/officeDocument/2006/relationships/image" Target="../media/image-25-45.png"/><Relationship Id="rId46" Type="http://schemas.openxmlformats.org/officeDocument/2006/relationships/image" Target="../media/image-25-46.svg"/><Relationship Id="rId47" Type="http://schemas.openxmlformats.org/officeDocument/2006/relationships/image" Target="../media/image-25-47.png"/><Relationship Id="rId48" Type="http://schemas.openxmlformats.org/officeDocument/2006/relationships/image" Target="../media/image-25-48.svg"/><Relationship Id="rId49" Type="http://schemas.openxmlformats.org/officeDocument/2006/relationships/image" Target="../media/image-25-49.png"/><Relationship Id="rId50" Type="http://schemas.openxmlformats.org/officeDocument/2006/relationships/image" Target="../media/image-25-50.svg"/><Relationship Id="rId51" Type="http://schemas.openxmlformats.org/officeDocument/2006/relationships/image" Target="../media/image-25-51.png"/><Relationship Id="rId52" Type="http://schemas.openxmlformats.org/officeDocument/2006/relationships/image" Target="../media/image-25-52.svg"/><Relationship Id="rId53" Type="http://schemas.openxmlformats.org/officeDocument/2006/relationships/image" Target="../media/image-25-53.png"/><Relationship Id="rId54" Type="http://schemas.openxmlformats.org/officeDocument/2006/relationships/image" Target="../media/image-25-54.svg"/><Relationship Id="rId55" Type="http://schemas.openxmlformats.org/officeDocument/2006/relationships/image" Target="../media/image-25-55.png"/><Relationship Id="rId56" Type="http://schemas.openxmlformats.org/officeDocument/2006/relationships/image" Target="../media/image-25-56.svg"/><Relationship Id="rId57" Type="http://schemas.openxmlformats.org/officeDocument/2006/relationships/image" Target="../media/image-25-57.png"/><Relationship Id="rId58" Type="http://schemas.openxmlformats.org/officeDocument/2006/relationships/image" Target="../media/image-25-58.svg"/><Relationship Id="rId59" Type="http://schemas.openxmlformats.org/officeDocument/2006/relationships/image" Target="../media/image-25-59.png"/><Relationship Id="rId60" Type="http://schemas.openxmlformats.org/officeDocument/2006/relationships/image" Target="../media/image-25-60.svg"/><Relationship Id="rId62" Type="http://schemas.openxmlformats.org/officeDocument/2006/relationships/slideLayout" Target="../slideLayouts/slideLayout1.xml"/><Relationship Id="rId63"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hyperlink" Target="https://unsplash.com/" TargetMode="External"/><Relationship Id="rId1" Type="http://schemas.openxmlformats.org/officeDocument/2006/relationships/image" Target="../media/image-26-1.png"/><Relationship Id="rId2" Type="http://schemas.openxmlformats.org/officeDocument/2006/relationships/image" Target="../media/image-26-2.svg"/><Relationship Id="rId3" Type="http://schemas.openxmlformats.org/officeDocument/2006/relationships/image" Target="../media/image-26-3.png"/><Relationship Id="rId4" Type="http://schemas.openxmlformats.org/officeDocument/2006/relationships/image" Target="../media/image-26-4.svg"/><Relationship Id="rId5" Type="http://schemas.openxmlformats.org/officeDocument/2006/relationships/image" Target="../media/image-26-5.png"/><Relationship Id="rId6" Type="http://schemas.openxmlformats.org/officeDocument/2006/relationships/image" Target="../media/image-26-6.svg"/><Relationship Id="rId7" Type="http://schemas.openxmlformats.org/officeDocument/2006/relationships/image" Target="../media/image-26-7.png"/><Relationship Id="rId9" Type="http://schemas.openxmlformats.org/officeDocument/2006/relationships/image" Target="../media/image-26-8.png"/><Relationship Id="rId10" Type="http://schemas.openxmlformats.org/officeDocument/2006/relationships/image" Target="../media/image-26-9.svg"/><Relationship Id="rId11" Type="http://schemas.openxmlformats.org/officeDocument/2006/relationships/slideLayout" Target="../slideLayouts/slideLayout1.xml"/><Relationship Id="rId1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svg"/><Relationship Id="rId3" Type="http://schemas.openxmlformats.org/officeDocument/2006/relationships/image" Target="../media/image-3-3.png"/><Relationship Id="rId4" Type="http://schemas.openxmlformats.org/officeDocument/2006/relationships/image" Target="../media/image-3-4.sv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png"/><Relationship Id="rId10" Type="http://schemas.openxmlformats.org/officeDocument/2006/relationships/image" Target="../media/image-3-10.png"/><Relationship Id="rId11" Type="http://schemas.openxmlformats.org/officeDocument/2006/relationships/image" Target="../media/image-3-11.png"/><Relationship Id="rId12" Type="http://schemas.openxmlformats.org/officeDocument/2006/relationships/image" Target="../media/image-3-12.svg"/><Relationship Id="rId13" Type="http://schemas.openxmlformats.org/officeDocument/2006/relationships/image" Target="../media/image-3-13.png"/><Relationship Id="rId14" Type="http://schemas.openxmlformats.org/officeDocument/2006/relationships/image" Target="../media/image-3-14.svg"/><Relationship Id="rId15" Type="http://schemas.openxmlformats.org/officeDocument/2006/relationships/image" Target="../media/image-3-15.png"/><Relationship Id="rId16" Type="http://schemas.openxmlformats.org/officeDocument/2006/relationships/image" Target="../media/image-3-16.svg"/><Relationship Id="rId17" Type="http://schemas.openxmlformats.org/officeDocument/2006/relationships/image" Target="../media/image-3-17.png"/><Relationship Id="rId18" Type="http://schemas.openxmlformats.org/officeDocument/2006/relationships/image" Target="../media/image-3-18.svg"/><Relationship Id="rId19" Type="http://schemas.openxmlformats.org/officeDocument/2006/relationships/slideLayout" Target="../slideLayouts/slideLayout1.xml"/><Relationship Id="rId20"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svg"/><Relationship Id="rId3" Type="http://schemas.openxmlformats.org/officeDocument/2006/relationships/image" Target="../media/image-4-3.png"/><Relationship Id="rId4" Type="http://schemas.openxmlformats.org/officeDocument/2006/relationships/image" Target="../media/image-4-4.svg"/><Relationship Id="rId5" Type="http://schemas.openxmlformats.org/officeDocument/2006/relationships/image" Target="../media/image-4-5.png"/><Relationship Id="rId6" Type="http://schemas.openxmlformats.org/officeDocument/2006/relationships/image" Target="../media/image-4-6.svg"/><Relationship Id="rId7" Type="http://schemas.openxmlformats.org/officeDocument/2006/relationships/image" Target="../media/image-4-7.png"/><Relationship Id="rId8" Type="http://schemas.openxmlformats.org/officeDocument/2006/relationships/image" Target="../media/image-4-8.svg"/><Relationship Id="rId9" Type="http://schemas.openxmlformats.org/officeDocument/2006/relationships/image" Target="../media/image-4-9.png"/><Relationship Id="rId10" Type="http://schemas.openxmlformats.org/officeDocument/2006/relationships/slideLayout" Target="../slideLayouts/slideLayout1.xml"/><Relationship Id="rId11"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sv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svg"/><Relationship Id="rId6" Type="http://schemas.openxmlformats.org/officeDocument/2006/relationships/image" Target="../media/image-5-6.png"/><Relationship Id="rId7" Type="http://schemas.openxmlformats.org/officeDocument/2006/relationships/image" Target="../media/image-5-7.svg"/><Relationship Id="rId8" Type="http://schemas.openxmlformats.org/officeDocument/2006/relationships/image" Target="../media/image-5-8.png"/><Relationship Id="rId9" Type="http://schemas.openxmlformats.org/officeDocument/2006/relationships/image" Target="../media/image-5-9.svg"/><Relationship Id="rId10" Type="http://schemas.openxmlformats.org/officeDocument/2006/relationships/slideLayout" Target="../slideLayouts/slideLayout1.xml"/><Relationship Id="rId11"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svg"/><Relationship Id="rId3" Type="http://schemas.openxmlformats.org/officeDocument/2006/relationships/image" Target="../media/image-6-3.png"/><Relationship Id="rId4" Type="http://schemas.openxmlformats.org/officeDocument/2006/relationships/image" Target="../media/image-6-4.sv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 Id="rId8" Type="http://schemas.openxmlformats.org/officeDocument/2006/relationships/image" Target="../media/image-6-8.svg"/><Relationship Id="rId9" Type="http://schemas.openxmlformats.org/officeDocument/2006/relationships/image" Target="../media/image-6-9.png"/><Relationship Id="rId10" Type="http://schemas.openxmlformats.org/officeDocument/2006/relationships/image" Target="../media/image-6-10.svg"/><Relationship Id="rId11" Type="http://schemas.openxmlformats.org/officeDocument/2006/relationships/image" Target="../media/image-6-11.png"/><Relationship Id="rId12" Type="http://schemas.openxmlformats.org/officeDocument/2006/relationships/image" Target="../media/image-6-12.svg"/><Relationship Id="rId13" Type="http://schemas.openxmlformats.org/officeDocument/2006/relationships/slideLayout" Target="../slideLayouts/slideLayout1.xml"/><Relationship Id="rId1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svg"/><Relationship Id="rId3" Type="http://schemas.openxmlformats.org/officeDocument/2006/relationships/image" Target="../media/image-7-3.png"/><Relationship Id="rId4" Type="http://schemas.openxmlformats.org/officeDocument/2006/relationships/image" Target="../media/image-7-4.svg"/><Relationship Id="rId5" Type="http://schemas.openxmlformats.org/officeDocument/2006/relationships/image" Target="../media/image-7-5.png"/><Relationship Id="rId6" Type="http://schemas.openxmlformats.org/officeDocument/2006/relationships/image" Target="../media/image-7-6.svg"/><Relationship Id="rId7" Type="http://schemas.openxmlformats.org/officeDocument/2006/relationships/image" Target="../media/image-7-7.png"/><Relationship Id="rId8" Type="http://schemas.openxmlformats.org/officeDocument/2006/relationships/image" Target="../media/image-7-8.png"/><Relationship Id="rId9" Type="http://schemas.openxmlformats.org/officeDocument/2006/relationships/image" Target="../media/image-7-9.svg"/><Relationship Id="rId10" Type="http://schemas.openxmlformats.org/officeDocument/2006/relationships/slideLayout" Target="../slideLayouts/slideLayout1.xml"/><Relationship Id="rId11"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svg"/><Relationship Id="rId3" Type="http://schemas.openxmlformats.org/officeDocument/2006/relationships/image" Target="../media/image-8-3.png"/><Relationship Id="rId4" Type="http://schemas.openxmlformats.org/officeDocument/2006/relationships/image" Target="../media/image-8-4.svg"/><Relationship Id="rId5" Type="http://schemas.openxmlformats.org/officeDocument/2006/relationships/image" Target="../media/image-8-5.png"/><Relationship Id="rId6" Type="http://schemas.openxmlformats.org/officeDocument/2006/relationships/image" Target="../media/image-8-6.svg"/><Relationship Id="rId7" Type="http://schemas.openxmlformats.org/officeDocument/2006/relationships/image" Target="../media/image-8-7.png"/><Relationship Id="rId8" Type="http://schemas.openxmlformats.org/officeDocument/2006/relationships/image" Target="../media/image-8-8.svg"/><Relationship Id="rId9" Type="http://schemas.openxmlformats.org/officeDocument/2006/relationships/image" Target="../media/image-8-9.png"/><Relationship Id="rId10" Type="http://schemas.openxmlformats.org/officeDocument/2006/relationships/image" Target="../media/image-8-10.png"/><Relationship Id="rId11" Type="http://schemas.openxmlformats.org/officeDocument/2006/relationships/image" Target="../media/image-8-11.svg"/><Relationship Id="rId12" Type="http://schemas.openxmlformats.org/officeDocument/2006/relationships/image" Target="../media/image-8-12.png"/><Relationship Id="rId13" Type="http://schemas.openxmlformats.org/officeDocument/2006/relationships/image" Target="../media/image-8-13.svg"/><Relationship Id="rId14" Type="http://schemas.openxmlformats.org/officeDocument/2006/relationships/image" Target="../media/image-8-14.png"/><Relationship Id="rId15" Type="http://schemas.openxmlformats.org/officeDocument/2006/relationships/image" Target="../media/image-8-15.svg"/><Relationship Id="rId16" Type="http://schemas.openxmlformats.org/officeDocument/2006/relationships/slideLayout" Target="../slideLayouts/slideLayout1.xml"/><Relationship Id="rId17"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sv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svg"/><Relationship Id="rId6" Type="http://schemas.openxmlformats.org/officeDocument/2006/relationships/image" Target="../media/image-9-6.png"/><Relationship Id="rId7" Type="http://schemas.openxmlformats.org/officeDocument/2006/relationships/image" Target="../media/image-9-7.svg"/><Relationship Id="rId8" Type="http://schemas.openxmlformats.org/officeDocument/2006/relationships/image" Target="../media/image-9-8.png"/><Relationship Id="rId9" Type="http://schemas.openxmlformats.org/officeDocument/2006/relationships/image" Target="../media/image-9-9.svg"/><Relationship Id="rId10" Type="http://schemas.openxmlformats.org/officeDocument/2006/relationships/slideLayout" Target="../slideLayouts/slideLayout1.xml"/><Relationship Id="rId11"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7F5EA"/>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0436854" y="0"/>
            <a:ext cx="3948342" cy="8301374"/>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0241" y="-1485900"/>
            <a:ext cx="25049695" cy="16697711"/>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0"/>
            <a:ext cx="24387048" cy="13715998"/>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10476" y="673100"/>
            <a:ext cx="16754281" cy="12377413"/>
          </a:xfrm>
          <a:prstGeom prst="rect">
            <a:avLst/>
          </a:prstGeom>
        </p:spPr>
      </p:pic>
      <p:sp>
        <p:nvSpPr>
          <p:cNvPr id="6" name="Text 0"/>
          <p:cNvSpPr/>
          <p:nvPr/>
        </p:nvSpPr>
        <p:spPr>
          <a:xfrm>
            <a:off x="10377197" y="3606800"/>
            <a:ext cx="12396749" cy="4254500"/>
          </a:xfrm>
          <a:prstGeom prst="rect">
            <a:avLst/>
          </a:prstGeom>
          <a:noFill/>
          <a:ln/>
        </p:spPr>
        <p:txBody>
          <a:bodyPr wrap="square" lIns="0" tIns="0" rIns="0" bIns="0" rtlCol="0" anchor="t"/>
          <a:lstStyle/>
          <a:p>
            <a:pPr algn="l" indent="0" marL="0">
              <a:buNone/>
            </a:pPr>
            <a:r>
              <a:rPr lang="en-US" sz="24000" dirty="0">
                <a:solidFill>
                  <a:srgbClr val="FFFFFF">
                    <a:alpha val="100000"/>
                  </a:srgbClr>
                </a:solidFill>
                <a:latin typeface="Bangers Regular" pitchFamily="34" charset="0"/>
                <a:ea typeface="Bangers Regular" pitchFamily="34" charset="-122"/>
                <a:cs typeface="Bangers Regular" pitchFamily="34" charset="-120"/>
              </a:rPr>
              <a:t>Superhero </a:t>
            </a:r>
            <a:endParaRPr lang="en-US" sz="24000" dirty="0"/>
          </a:p>
        </p:txBody>
      </p:sp>
      <p:sp>
        <p:nvSpPr>
          <p:cNvPr id="7" name="Text 1"/>
          <p:cNvSpPr/>
          <p:nvPr/>
        </p:nvSpPr>
        <p:spPr>
          <a:xfrm>
            <a:off x="10643930" y="7086600"/>
            <a:ext cx="13239288" cy="1490133"/>
          </a:xfrm>
          <a:prstGeom prst="rect">
            <a:avLst/>
          </a:prstGeom>
          <a:noFill/>
          <a:ln/>
        </p:spPr>
        <p:txBody>
          <a:bodyPr wrap="square" lIns="0" tIns="0" rIns="0" bIns="0" rtlCol="0" anchor="t"/>
          <a:lstStyle/>
          <a:p>
            <a:pPr algn="l" indent="0" marL="0">
              <a:buNone/>
            </a:pPr>
            <a:r>
              <a:rPr lang="en-US" sz="6400" spc="256" kern="0" dirty="0">
                <a:solidFill>
                  <a:srgbClr val="F1CE51">
                    <a:alpha val="100000"/>
                  </a:srgbClr>
                </a:solidFill>
                <a:latin typeface="Poppins SemiBold" pitchFamily="34" charset="0"/>
                <a:ea typeface="Poppins SemiBold" pitchFamily="34" charset="-122"/>
                <a:cs typeface="Poppins SemiBold" pitchFamily="34" charset="-120"/>
              </a:rPr>
              <a:t>FREE PRESENTATION TEMPLATE</a:t>
            </a:r>
            <a:endParaRPr lang="en-US" sz="6400" dirty="0"/>
          </a:p>
        </p:txBody>
      </p:sp>
      <p:sp>
        <p:nvSpPr>
          <p:cNvPr id="8" name="Shape 2"/>
          <p:cNvSpPr/>
          <p:nvPr/>
        </p:nvSpPr>
        <p:spPr>
          <a:xfrm>
            <a:off x="23370921" y="10515600"/>
            <a:ext cx="1016127" cy="3200400"/>
          </a:xfrm>
          <a:prstGeom prst="rect">
            <a:avLst/>
          </a:prstGeom>
          <a:noFill/>
          <a:ln/>
        </p:spPr>
      </p:sp>
      <p:pic>
        <p:nvPicPr>
          <p:cNvPr id="9" name="Image 4" descr=" ">    </p:cNvPr>
          <p:cNvPicPr>
            <a:picLocks noChangeAspect="1"/>
          </p:cNvPicPr>
          <p:nvPr/>
        </p:nvPicPr>
        <p:blipFill>
          <a:blip r:embed="rId9"/>
          <a:stretch>
            <a:fillRect/>
          </a:stretch>
        </p:blipFill>
        <p:spPr>
          <a:xfrm>
            <a:off x="23523340" y="10820400"/>
            <a:ext cx="711289" cy="2590800"/>
          </a:xfrm>
          <a:prstGeom prst="rect">
            <a:avLst/>
          </a:prstGeom>
        </p:spPr>
      </p:pic>
      <p:pic>
        <p:nvPicPr>
          <p:cNvPr id="10"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30241" y="6667500"/>
            <a:ext cx="11774372" cy="12065000"/>
          </a:xfrm>
          <a:prstGeom prst="rect">
            <a:avLst/>
          </a:prstGeom>
        </p:spPr>
      </p:pic>
      <p:pic>
        <p:nvPicPr>
          <p:cNvPr id="11"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9979597" y="-736600"/>
            <a:ext cx="6769946" cy="2819400"/>
          </a:xfrm>
          <a:prstGeom prst="rect">
            <a:avLst/>
          </a:prstGeom>
        </p:spPr>
      </p:pic>
      <p:pic>
        <p:nvPicPr>
          <p:cNvPr id="12"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0" y="927100"/>
            <a:ext cx="10326391" cy="118618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7F5EA"/>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9563100"/>
            <a:ext cx="5817327" cy="32512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967099" y="-1371600"/>
            <a:ext cx="4740914" cy="4984465"/>
          </a:xfrm>
          <a:prstGeom prst="rect">
            <a:avLst/>
          </a:prstGeom>
        </p:spPr>
      </p:pic>
      <p:pic>
        <p:nvPicPr>
          <p:cNvPr id="4" name="Image 2" descr=" ">    </p:cNvPr>
          <p:cNvPicPr>
            <a:picLocks noChangeAspect="1"/>
          </p:cNvPicPr>
          <p:nvPr/>
        </p:nvPicPr>
        <p:blipFill>
          <a:blip r:embed="rId5"/>
          <a:stretch>
            <a:fillRect/>
          </a:stretch>
        </p:blipFill>
        <p:spPr>
          <a:xfrm>
            <a:off x="12193524" y="3232832"/>
            <a:ext cx="8776797" cy="87757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6"/>
          <a:stretch>
            <a:fillRect/>
          </a:stretch>
        </p:blipFill>
        <p:spPr>
          <a:xfrm>
            <a:off x="23523340" y="10820400"/>
            <a:ext cx="711289" cy="2590800"/>
          </a:xfrm>
          <a:prstGeom prst="rect">
            <a:avLst/>
          </a:prstGeom>
        </p:spPr>
      </p:pic>
      <p:sp>
        <p:nvSpPr>
          <p:cNvPr id="7" name="Text 1"/>
          <p:cNvSpPr/>
          <p:nvPr/>
        </p:nvSpPr>
        <p:spPr>
          <a:xfrm>
            <a:off x="1778222" y="711200"/>
            <a:ext cx="4771563" cy="14181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Bangers Regular" pitchFamily="34" charset="0"/>
                <a:ea typeface="Bangers Regular" pitchFamily="34" charset="-122"/>
                <a:cs typeface="Bangers Regular" pitchFamily="34" charset="-120"/>
              </a:rPr>
              <a:t>Pricing Plan</a:t>
            </a:r>
            <a:endParaRPr lang="en-US" sz="8000" dirty="0"/>
          </a:p>
        </p:txBody>
      </p:sp>
      <p:sp>
        <p:nvSpPr>
          <p:cNvPr id="8" name="Shape 2"/>
          <p:cNvSpPr/>
          <p:nvPr/>
        </p:nvSpPr>
        <p:spPr>
          <a:xfrm>
            <a:off x="1778222" y="2489200"/>
            <a:ext cx="20843305" cy="10033000"/>
          </a:xfrm>
          <a:prstGeom prst="rect">
            <a:avLst/>
          </a:prstGeom>
          <a:noFill/>
          <a:ln/>
        </p:spPr>
      </p:sp>
      <p:sp>
        <p:nvSpPr>
          <p:cNvPr id="9" name="Shape 3"/>
          <p:cNvSpPr/>
          <p:nvPr/>
        </p:nvSpPr>
        <p:spPr>
          <a:xfrm>
            <a:off x="1778222" y="2489200"/>
            <a:ext cx="6439705" cy="10033000"/>
          </a:xfrm>
          <a:prstGeom prst="roundRect">
            <a:avLst>
              <a:gd name="adj" fmla="val 3124"/>
            </a:avLst>
          </a:prstGeom>
          <a:noFill/>
          <a:ln w="50800">
            <a:solidFill>
              <a:srgbClr val="000000"/>
            </a:solidFill>
            <a:prstDash val="solid"/>
          </a:ln>
        </p:spPr>
      </p:sp>
      <p:pic>
        <p:nvPicPr>
          <p:cNvPr id="10" name="Image 4"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69249" y="2946400"/>
            <a:ext cx="1857651" cy="1625600"/>
          </a:xfrm>
          <a:prstGeom prst="rect">
            <a:avLst/>
          </a:prstGeom>
        </p:spPr>
      </p:pic>
      <p:sp>
        <p:nvSpPr>
          <p:cNvPr id="11" name="Text 4"/>
          <p:cNvSpPr/>
          <p:nvPr/>
        </p:nvSpPr>
        <p:spPr>
          <a:xfrm>
            <a:off x="4312189" y="4876800"/>
            <a:ext cx="1371771" cy="850900"/>
          </a:xfrm>
          <a:prstGeom prst="rect">
            <a:avLst/>
          </a:prstGeom>
          <a:noFill/>
          <a:ln/>
        </p:spPr>
        <p:txBody>
          <a:bodyPr wrap="square" lIns="0" tIns="0" rIns="0" bIns="0" rtlCol="0" anchor="t"/>
          <a:lstStyle/>
          <a:p>
            <a:pPr algn="ctr" indent="0" marL="0">
              <a:buNone/>
            </a:pPr>
            <a:r>
              <a:rPr lang="en-US" sz="4800" dirty="0">
                <a:solidFill>
                  <a:srgbClr val="E93645">
                    <a:alpha val="100000"/>
                  </a:srgbClr>
                </a:solidFill>
                <a:latin typeface="Bangers Regular" pitchFamily="34" charset="0"/>
                <a:ea typeface="Bangers Regular" pitchFamily="34" charset="-122"/>
                <a:cs typeface="Bangers Regular" pitchFamily="34" charset="-120"/>
              </a:rPr>
              <a:t>Basic</a:t>
            </a:r>
            <a:endParaRPr lang="en-US" sz="4800" dirty="0"/>
          </a:p>
        </p:txBody>
      </p:sp>
      <p:sp>
        <p:nvSpPr>
          <p:cNvPr id="12" name="Text 5"/>
          <p:cNvSpPr/>
          <p:nvPr/>
        </p:nvSpPr>
        <p:spPr>
          <a:xfrm>
            <a:off x="2235479" y="5829300"/>
            <a:ext cx="5660674" cy="5418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Access to the entry-level dungeons.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 limited number of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Ability to form a small party with fellow adventurers.</a:t>
            </a:r>
            <a:endParaRPr lang="en-US" sz="3200" dirty="0"/>
          </a:p>
        </p:txBody>
      </p:sp>
      <p:sp>
        <p:nvSpPr>
          <p:cNvPr id="13" name="Text 6"/>
          <p:cNvSpPr/>
          <p:nvPr/>
        </p:nvSpPr>
        <p:spPr>
          <a:xfrm>
            <a:off x="3632654" y="11417300"/>
            <a:ext cx="2730841" cy="8509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Bangers Regular" pitchFamily="34" charset="0"/>
                <a:ea typeface="Bangers Regular" pitchFamily="34" charset="-122"/>
                <a:cs typeface="Bangers Regular" pitchFamily="34" charset="-120"/>
              </a:rPr>
              <a:t>$10/month</a:t>
            </a:r>
            <a:endParaRPr lang="en-US" sz="4800" dirty="0"/>
          </a:p>
        </p:txBody>
      </p:sp>
      <p:sp>
        <p:nvSpPr>
          <p:cNvPr id="14" name="Shape 7"/>
          <p:cNvSpPr/>
          <p:nvPr/>
        </p:nvSpPr>
        <p:spPr>
          <a:xfrm>
            <a:off x="8980022" y="2489200"/>
            <a:ext cx="6439705" cy="10033000"/>
          </a:xfrm>
          <a:prstGeom prst="roundRect">
            <a:avLst>
              <a:gd name="adj" fmla="val 3124"/>
            </a:avLst>
          </a:prstGeom>
          <a:noFill/>
          <a:ln w="50800">
            <a:solidFill>
              <a:srgbClr val="000000"/>
            </a:solidFill>
            <a:prstDash val="solid"/>
          </a:ln>
        </p:spPr>
      </p:sp>
      <p:pic>
        <p:nvPicPr>
          <p:cNvPr id="15" name="Image 5"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100009" y="2946400"/>
            <a:ext cx="2199734" cy="1625600"/>
          </a:xfrm>
          <a:prstGeom prst="rect">
            <a:avLst/>
          </a:prstGeom>
        </p:spPr>
      </p:pic>
      <p:sp>
        <p:nvSpPr>
          <p:cNvPr id="16" name="Text 8"/>
          <p:cNvSpPr/>
          <p:nvPr/>
        </p:nvSpPr>
        <p:spPr>
          <a:xfrm>
            <a:off x="11621953" y="4876800"/>
            <a:ext cx="1155844" cy="850900"/>
          </a:xfrm>
          <a:prstGeom prst="rect">
            <a:avLst/>
          </a:prstGeom>
          <a:noFill/>
          <a:ln/>
        </p:spPr>
        <p:txBody>
          <a:bodyPr wrap="square" lIns="0" tIns="0" rIns="0" bIns="0" rtlCol="0" anchor="t"/>
          <a:lstStyle/>
          <a:p>
            <a:pPr algn="ctr" indent="0" marL="0">
              <a:buNone/>
            </a:pPr>
            <a:r>
              <a:rPr lang="en-US" sz="4800" dirty="0">
                <a:solidFill>
                  <a:srgbClr val="E93645">
                    <a:alpha val="100000"/>
                  </a:srgbClr>
                </a:solidFill>
                <a:latin typeface="Bangers Regular" pitchFamily="34" charset="0"/>
                <a:ea typeface="Bangers Regular" pitchFamily="34" charset="-122"/>
                <a:cs typeface="Bangers Regular" pitchFamily="34" charset="-120"/>
              </a:rPr>
              <a:t>Elite</a:t>
            </a:r>
            <a:endParaRPr lang="en-US" sz="4800" dirty="0"/>
          </a:p>
        </p:txBody>
      </p:sp>
      <p:sp>
        <p:nvSpPr>
          <p:cNvPr id="17" name="Text 9"/>
          <p:cNvSpPr/>
          <p:nvPr/>
        </p:nvSpPr>
        <p:spPr>
          <a:xfrm>
            <a:off x="9437280" y="5829300"/>
            <a:ext cx="5660674" cy="5418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Access to the intermediate and advanced dungeons.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 greater number of quests and battles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Ability to form larger parties with fellow adventurers.</a:t>
            </a:r>
            <a:endParaRPr lang="en-US" sz="3200" dirty="0"/>
          </a:p>
        </p:txBody>
      </p:sp>
      <p:sp>
        <p:nvSpPr>
          <p:cNvPr id="18" name="Text 10"/>
          <p:cNvSpPr/>
          <p:nvPr/>
        </p:nvSpPr>
        <p:spPr>
          <a:xfrm>
            <a:off x="10796349" y="11417300"/>
            <a:ext cx="2807051" cy="8509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Bangers Regular" pitchFamily="34" charset="0"/>
                <a:ea typeface="Bangers Regular" pitchFamily="34" charset="-122"/>
                <a:cs typeface="Bangers Regular" pitchFamily="34" charset="-120"/>
              </a:rPr>
              <a:t>$50/month</a:t>
            </a:r>
            <a:endParaRPr lang="en-US" sz="4800" dirty="0"/>
          </a:p>
        </p:txBody>
      </p:sp>
      <p:sp>
        <p:nvSpPr>
          <p:cNvPr id="19" name="Shape 11"/>
          <p:cNvSpPr/>
          <p:nvPr/>
        </p:nvSpPr>
        <p:spPr>
          <a:xfrm>
            <a:off x="16181822" y="2489200"/>
            <a:ext cx="6439705" cy="10033000"/>
          </a:xfrm>
          <a:prstGeom prst="roundRect">
            <a:avLst>
              <a:gd name="adj" fmla="val 3124"/>
            </a:avLst>
          </a:prstGeom>
          <a:noFill/>
          <a:ln w="50800">
            <a:solidFill>
              <a:srgbClr val="000000"/>
            </a:solidFill>
            <a:prstDash val="solid"/>
          </a:ln>
        </p:spPr>
      </p:sp>
      <p:pic>
        <p:nvPicPr>
          <p:cNvPr id="20" name="Image 6"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8525851" y="2946400"/>
            <a:ext cx="1751650" cy="1625600"/>
          </a:xfrm>
          <a:prstGeom prst="rect">
            <a:avLst/>
          </a:prstGeom>
        </p:spPr>
      </p:pic>
      <p:sp>
        <p:nvSpPr>
          <p:cNvPr id="21" name="Text 12"/>
          <p:cNvSpPr/>
          <p:nvPr/>
        </p:nvSpPr>
        <p:spPr>
          <a:xfrm>
            <a:off x="18188673" y="4876800"/>
            <a:ext cx="2426003" cy="850900"/>
          </a:xfrm>
          <a:prstGeom prst="rect">
            <a:avLst/>
          </a:prstGeom>
          <a:noFill/>
          <a:ln/>
        </p:spPr>
        <p:txBody>
          <a:bodyPr wrap="square" lIns="0" tIns="0" rIns="0" bIns="0" rtlCol="0" anchor="t"/>
          <a:lstStyle/>
          <a:p>
            <a:pPr algn="ctr" indent="0" marL="0">
              <a:buNone/>
            </a:pPr>
            <a:r>
              <a:rPr lang="en-US" sz="4800" dirty="0">
                <a:solidFill>
                  <a:srgbClr val="E93645">
                    <a:alpha val="100000"/>
                  </a:srgbClr>
                </a:solidFill>
                <a:latin typeface="Bangers Regular" pitchFamily="34" charset="0"/>
                <a:ea typeface="Bangers Regular" pitchFamily="34" charset="-122"/>
                <a:cs typeface="Bangers Regular" pitchFamily="34" charset="-120"/>
              </a:rPr>
              <a:t>Legendary</a:t>
            </a:r>
            <a:endParaRPr lang="en-US" sz="4800" dirty="0"/>
          </a:p>
        </p:txBody>
      </p:sp>
      <p:sp>
        <p:nvSpPr>
          <p:cNvPr id="22" name="Text 13"/>
          <p:cNvSpPr/>
          <p:nvPr/>
        </p:nvSpPr>
        <p:spPr>
          <a:xfrm>
            <a:off x="16639080" y="5829300"/>
            <a:ext cx="5660674" cy="5418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Access to the most challenging dungeons and encounters.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Unlimited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The ability to form the largest parties with fellow adventurers.</a:t>
            </a:r>
            <a:endParaRPr lang="en-US" sz="3200" dirty="0"/>
          </a:p>
        </p:txBody>
      </p:sp>
      <p:sp>
        <p:nvSpPr>
          <p:cNvPr id="23" name="Text 14"/>
          <p:cNvSpPr/>
          <p:nvPr/>
        </p:nvSpPr>
        <p:spPr>
          <a:xfrm>
            <a:off x="17896537" y="11417300"/>
            <a:ext cx="3010276" cy="8509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Bangers Regular" pitchFamily="34" charset="0"/>
                <a:ea typeface="Bangers Regular" pitchFamily="34" charset="-122"/>
                <a:cs typeface="Bangers Regular" pitchFamily="34" charset="-120"/>
              </a:rPr>
              <a:t>$100/month</a:t>
            </a:r>
            <a:endParaRPr lang="en-US" sz="4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7F5EA"/>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96975" y="-1016000"/>
            <a:ext cx="4890111" cy="42545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2709947"/>
            <a:ext cx="24387048" cy="505247"/>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12204700"/>
            <a:ext cx="24387048" cy="505247"/>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13215193"/>
            <a:ext cx="24387048" cy="505247"/>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pic>
        <p:nvPicPr>
          <p:cNvPr id="8" name="Image 5" descr=" ">    </p:cNvPr>
          <p:cNvPicPr>
            <a:picLocks noChangeAspect="1"/>
          </p:cNvPicPr>
          <p:nvPr/>
        </p:nvPicPr>
        <p:blipFill>
          <a:blip r:embed="rId10"/>
          <a:stretch>
            <a:fillRect/>
          </a:stretch>
        </p:blipFill>
        <p:spPr>
          <a:xfrm>
            <a:off x="1752819" y="1346200"/>
            <a:ext cx="20881410" cy="11010900"/>
          </a:xfrm>
          <a:prstGeom prst="rect">
            <a:avLst/>
          </a:prstGeom>
        </p:spPr>
      </p:pic>
      <p:pic>
        <p:nvPicPr>
          <p:cNvPr id="9" name="Image 6" descr=" ">    </p:cNvPr>
          <p:cNvPicPr>
            <a:picLocks noChangeAspect="1"/>
          </p:cNvPicPr>
          <p:nvPr/>
        </p:nvPicPr>
        <p:blipFill>
          <a:blip r:embed="rId11"/>
          <a:stretch>
            <a:fillRect/>
          </a:stretch>
        </p:blipFill>
        <p:spPr>
          <a:xfrm>
            <a:off x="1752819" y="1346200"/>
            <a:ext cx="5639505" cy="11010900"/>
          </a:xfrm>
          <a:prstGeom prst="rect">
            <a:avLst/>
          </a:prstGeom>
        </p:spPr>
      </p:pic>
      <p:sp>
        <p:nvSpPr>
          <p:cNvPr id="10" name="Shape 1"/>
          <p:cNvSpPr/>
          <p:nvPr/>
        </p:nvSpPr>
        <p:spPr>
          <a:xfrm>
            <a:off x="1752819" y="1346200"/>
            <a:ext cx="5639505" cy="5638800"/>
          </a:xfrm>
          <a:prstGeom prst="roundRect">
            <a:avLst>
              <a:gd name="adj" fmla="val 75081"/>
            </a:avLst>
          </a:prstGeom>
          <a:solidFill>
            <a:srgbClr val="F1CE51">
              <a:alpha val="100000"/>
            </a:srgbClr>
          </a:solidFill>
          <a:ln/>
        </p:spPr>
      </p:sp>
      <p:sp>
        <p:nvSpPr>
          <p:cNvPr id="11" name="Text 2"/>
          <p:cNvSpPr/>
          <p:nvPr/>
        </p:nvSpPr>
        <p:spPr>
          <a:xfrm>
            <a:off x="3912089" y="2546350"/>
            <a:ext cx="2337092" cy="4254500"/>
          </a:xfrm>
          <a:prstGeom prst="rect">
            <a:avLst/>
          </a:prstGeom>
          <a:noFill/>
          <a:ln/>
        </p:spPr>
        <p:txBody>
          <a:bodyPr wrap="square" lIns="0" tIns="0" rIns="0" bIns="0" rtlCol="0" anchor="t"/>
          <a:lstStyle/>
          <a:p>
            <a:pPr algn="l" indent="0" marL="0">
              <a:buNone/>
            </a:pPr>
            <a:r>
              <a:rPr lang="en-US" sz="24000" dirty="0">
                <a:solidFill>
                  <a:srgbClr val="FFFFFF">
                    <a:alpha val="100000"/>
                  </a:srgbClr>
                </a:solidFill>
                <a:latin typeface="Bangers Regular" pitchFamily="34" charset="0"/>
                <a:ea typeface="Bangers Regular" pitchFamily="34" charset="-122"/>
                <a:cs typeface="Bangers Regular" pitchFamily="34" charset="-120"/>
              </a:rPr>
              <a:t>S</a:t>
            </a:r>
            <a:endParaRPr lang="en-US" sz="24000" dirty="0"/>
          </a:p>
        </p:txBody>
      </p:sp>
      <p:sp>
        <p:nvSpPr>
          <p:cNvPr id="12" name="Shape 3"/>
          <p:cNvSpPr/>
          <p:nvPr/>
        </p:nvSpPr>
        <p:spPr>
          <a:xfrm>
            <a:off x="2286286" y="7937500"/>
            <a:ext cx="4572572" cy="4216400"/>
          </a:xfrm>
          <a:prstGeom prst="rect">
            <a:avLst/>
          </a:prstGeom>
          <a:noFill/>
          <a:ln/>
        </p:spPr>
      </p:sp>
      <p:sp>
        <p:nvSpPr>
          <p:cNvPr id="13" name="Shape 4"/>
          <p:cNvSpPr/>
          <p:nvPr/>
        </p:nvSpPr>
        <p:spPr>
          <a:xfrm>
            <a:off x="2286286" y="7937500"/>
            <a:ext cx="4572572" cy="1905000"/>
          </a:xfrm>
          <a:prstGeom prst="rect">
            <a:avLst/>
          </a:prstGeom>
          <a:noFill/>
          <a:ln/>
        </p:spPr>
      </p:sp>
      <p:sp>
        <p:nvSpPr>
          <p:cNvPr id="14" name="Shape 5"/>
          <p:cNvSpPr/>
          <p:nvPr/>
        </p:nvSpPr>
        <p:spPr>
          <a:xfrm>
            <a:off x="2286286" y="7937500"/>
            <a:ext cx="4572572" cy="1905000"/>
          </a:xfrm>
          <a:prstGeom prst="rect">
            <a:avLst/>
          </a:prstGeom>
          <a:noFill/>
          <a:ln/>
        </p:spPr>
      </p:sp>
      <p:sp>
        <p:nvSpPr>
          <p:cNvPr id="15" name="Text 6"/>
          <p:cNvSpPr/>
          <p:nvPr/>
        </p:nvSpPr>
        <p:spPr>
          <a:xfrm>
            <a:off x="2286286" y="7937500"/>
            <a:ext cx="4724991" cy="6350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Bangers Regular" pitchFamily="34" charset="0"/>
                <a:ea typeface="Bangers Regular" pitchFamily="34" charset="-122"/>
                <a:cs typeface="Bangers Regular" pitchFamily="34" charset="-120"/>
              </a:rPr>
              <a:t>Eclipse</a:t>
            </a:r>
            <a:endParaRPr lang="en-US" sz="3600" dirty="0"/>
          </a:p>
        </p:txBody>
      </p:sp>
      <p:sp>
        <p:nvSpPr>
          <p:cNvPr id="16" name="Text 7"/>
          <p:cNvSpPr/>
          <p:nvPr/>
        </p:nvSpPr>
        <p:spPr>
          <a:xfrm>
            <a:off x="2286286" y="8623300"/>
            <a:ext cx="4708055"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sp>
        <p:nvSpPr>
          <p:cNvPr id="17" name="Shape 8"/>
          <p:cNvSpPr/>
          <p:nvPr/>
        </p:nvSpPr>
        <p:spPr>
          <a:xfrm>
            <a:off x="2286286" y="10248900"/>
            <a:ext cx="4572572" cy="1905000"/>
          </a:xfrm>
          <a:prstGeom prst="rect">
            <a:avLst/>
          </a:prstGeom>
          <a:noFill/>
          <a:ln/>
        </p:spPr>
      </p:sp>
      <p:sp>
        <p:nvSpPr>
          <p:cNvPr id="18" name="Shape 9"/>
          <p:cNvSpPr/>
          <p:nvPr/>
        </p:nvSpPr>
        <p:spPr>
          <a:xfrm>
            <a:off x="2286286" y="10248900"/>
            <a:ext cx="4572572" cy="1905000"/>
          </a:xfrm>
          <a:prstGeom prst="rect">
            <a:avLst/>
          </a:prstGeom>
          <a:noFill/>
          <a:ln/>
        </p:spPr>
      </p:sp>
      <p:sp>
        <p:nvSpPr>
          <p:cNvPr id="19" name="Text 10"/>
          <p:cNvSpPr/>
          <p:nvPr/>
        </p:nvSpPr>
        <p:spPr>
          <a:xfrm>
            <a:off x="2286286" y="10248900"/>
            <a:ext cx="4724991" cy="6350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Bangers Regular" pitchFamily="34" charset="0"/>
                <a:ea typeface="Bangers Regular" pitchFamily="34" charset="-122"/>
                <a:cs typeface="Bangers Regular" pitchFamily="34" charset="-120"/>
              </a:rPr>
              <a:t>Quest</a:t>
            </a:r>
            <a:endParaRPr lang="en-US" sz="3600" dirty="0"/>
          </a:p>
        </p:txBody>
      </p:sp>
      <p:sp>
        <p:nvSpPr>
          <p:cNvPr id="20" name="Text 11"/>
          <p:cNvSpPr/>
          <p:nvPr/>
        </p:nvSpPr>
        <p:spPr>
          <a:xfrm>
            <a:off x="2286286" y="10934700"/>
            <a:ext cx="4708055"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Adventurers seek immortal artifact.</a:t>
            </a:r>
            <a:endParaRPr lang="en-US" sz="3200" dirty="0"/>
          </a:p>
        </p:txBody>
      </p:sp>
      <p:pic>
        <p:nvPicPr>
          <p:cNvPr id="21" name="Image 7" descr=" ">    </p:cNvPr>
          <p:cNvPicPr>
            <a:picLocks noChangeAspect="1"/>
          </p:cNvPicPr>
          <p:nvPr/>
        </p:nvPicPr>
        <p:blipFill>
          <a:blip r:embed="rId12"/>
          <a:stretch>
            <a:fillRect/>
          </a:stretch>
        </p:blipFill>
        <p:spPr>
          <a:xfrm>
            <a:off x="6833454" y="1346200"/>
            <a:ext cx="5639505" cy="11010900"/>
          </a:xfrm>
          <a:prstGeom prst="rect">
            <a:avLst/>
          </a:prstGeom>
        </p:spPr>
      </p:pic>
      <p:sp>
        <p:nvSpPr>
          <p:cNvPr id="22" name="Shape 12"/>
          <p:cNvSpPr/>
          <p:nvPr/>
        </p:nvSpPr>
        <p:spPr>
          <a:xfrm>
            <a:off x="6833454" y="1346200"/>
            <a:ext cx="5639505" cy="5638800"/>
          </a:xfrm>
          <a:prstGeom prst="roundRect">
            <a:avLst>
              <a:gd name="adj" fmla="val 75081"/>
            </a:avLst>
          </a:prstGeom>
          <a:solidFill>
            <a:srgbClr val="E93645">
              <a:alpha val="100000"/>
            </a:srgbClr>
          </a:solidFill>
          <a:ln/>
        </p:spPr>
      </p:sp>
      <p:sp>
        <p:nvSpPr>
          <p:cNvPr id="23" name="Text 13"/>
          <p:cNvSpPr/>
          <p:nvPr/>
        </p:nvSpPr>
        <p:spPr>
          <a:xfrm>
            <a:off x="8732341" y="2546350"/>
            <a:ext cx="2857857" cy="4254500"/>
          </a:xfrm>
          <a:prstGeom prst="rect">
            <a:avLst/>
          </a:prstGeom>
          <a:noFill/>
          <a:ln/>
        </p:spPr>
        <p:txBody>
          <a:bodyPr wrap="square" lIns="0" tIns="0" rIns="0" bIns="0" rtlCol="0" anchor="t"/>
          <a:lstStyle/>
          <a:p>
            <a:pPr algn="l" indent="0" marL="0">
              <a:buNone/>
            </a:pPr>
            <a:r>
              <a:rPr lang="en-US" sz="24000" dirty="0">
                <a:solidFill>
                  <a:srgbClr val="FFFFFF">
                    <a:alpha val="100000"/>
                  </a:srgbClr>
                </a:solidFill>
                <a:latin typeface="Bangers Regular" pitchFamily="34" charset="0"/>
                <a:ea typeface="Bangers Regular" pitchFamily="34" charset="-122"/>
                <a:cs typeface="Bangers Regular" pitchFamily="34" charset="-120"/>
              </a:rPr>
              <a:t>W</a:t>
            </a:r>
            <a:endParaRPr lang="en-US" sz="24000" dirty="0"/>
          </a:p>
        </p:txBody>
      </p:sp>
      <p:sp>
        <p:nvSpPr>
          <p:cNvPr id="24" name="Shape 14"/>
          <p:cNvSpPr/>
          <p:nvPr/>
        </p:nvSpPr>
        <p:spPr>
          <a:xfrm>
            <a:off x="7366921" y="7937500"/>
            <a:ext cx="4572572" cy="4216400"/>
          </a:xfrm>
          <a:prstGeom prst="rect">
            <a:avLst/>
          </a:prstGeom>
          <a:noFill/>
          <a:ln/>
        </p:spPr>
      </p:sp>
      <p:sp>
        <p:nvSpPr>
          <p:cNvPr id="25" name="Shape 15"/>
          <p:cNvSpPr/>
          <p:nvPr/>
        </p:nvSpPr>
        <p:spPr>
          <a:xfrm>
            <a:off x="7366921" y="7937500"/>
            <a:ext cx="4572572" cy="1905000"/>
          </a:xfrm>
          <a:prstGeom prst="rect">
            <a:avLst/>
          </a:prstGeom>
          <a:noFill/>
          <a:ln/>
        </p:spPr>
      </p:sp>
      <p:sp>
        <p:nvSpPr>
          <p:cNvPr id="26" name="Shape 16"/>
          <p:cNvSpPr/>
          <p:nvPr/>
        </p:nvSpPr>
        <p:spPr>
          <a:xfrm>
            <a:off x="7366921" y="7937500"/>
            <a:ext cx="4572572" cy="1905000"/>
          </a:xfrm>
          <a:prstGeom prst="rect">
            <a:avLst/>
          </a:prstGeom>
          <a:noFill/>
          <a:ln/>
        </p:spPr>
      </p:sp>
      <p:sp>
        <p:nvSpPr>
          <p:cNvPr id="27" name="Text 17"/>
          <p:cNvSpPr/>
          <p:nvPr/>
        </p:nvSpPr>
        <p:spPr>
          <a:xfrm>
            <a:off x="7366921" y="7937500"/>
            <a:ext cx="4724991" cy="6350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Bangers Regular" pitchFamily="34" charset="0"/>
                <a:ea typeface="Bangers Regular" pitchFamily="34" charset="-122"/>
                <a:cs typeface="Bangers Regular" pitchFamily="34" charset="-120"/>
              </a:rPr>
              <a:t>Obtain</a:t>
            </a:r>
            <a:endParaRPr lang="en-US" sz="3600" dirty="0"/>
          </a:p>
        </p:txBody>
      </p:sp>
      <p:sp>
        <p:nvSpPr>
          <p:cNvPr id="28" name="Text 18"/>
          <p:cNvSpPr/>
          <p:nvPr/>
        </p:nvSpPr>
        <p:spPr>
          <a:xfrm>
            <a:off x="7366921" y="8623300"/>
            <a:ext cx="4708055"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Humans acquire Crystal </a:t>
            </a:r>
            <a:endParaRPr lang="en-US" sz="3200" dirty="0"/>
          </a:p>
        </p:txBody>
      </p:sp>
      <p:sp>
        <p:nvSpPr>
          <p:cNvPr id="29" name="Shape 19"/>
          <p:cNvSpPr/>
          <p:nvPr/>
        </p:nvSpPr>
        <p:spPr>
          <a:xfrm>
            <a:off x="7366921" y="10248900"/>
            <a:ext cx="4572572" cy="1905000"/>
          </a:xfrm>
          <a:prstGeom prst="rect">
            <a:avLst/>
          </a:prstGeom>
          <a:noFill/>
          <a:ln/>
        </p:spPr>
      </p:sp>
      <p:sp>
        <p:nvSpPr>
          <p:cNvPr id="30" name="Shape 20"/>
          <p:cNvSpPr/>
          <p:nvPr/>
        </p:nvSpPr>
        <p:spPr>
          <a:xfrm>
            <a:off x="7366921" y="10248900"/>
            <a:ext cx="4572572" cy="1905000"/>
          </a:xfrm>
          <a:prstGeom prst="rect">
            <a:avLst/>
          </a:prstGeom>
          <a:noFill/>
          <a:ln/>
        </p:spPr>
      </p:sp>
      <p:sp>
        <p:nvSpPr>
          <p:cNvPr id="31" name="Text 21"/>
          <p:cNvSpPr/>
          <p:nvPr/>
        </p:nvSpPr>
        <p:spPr>
          <a:xfrm>
            <a:off x="7366921" y="10248900"/>
            <a:ext cx="4724991" cy="6350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Bangers Regular" pitchFamily="34" charset="0"/>
                <a:ea typeface="Bangers Regular" pitchFamily="34" charset="-122"/>
                <a:cs typeface="Bangers Regular" pitchFamily="34" charset="-120"/>
              </a:rPr>
              <a:t>Foundation</a:t>
            </a:r>
            <a:endParaRPr lang="en-US" sz="3600" dirty="0"/>
          </a:p>
        </p:txBody>
      </p:sp>
      <p:sp>
        <p:nvSpPr>
          <p:cNvPr id="32" name="Text 22"/>
          <p:cNvSpPr/>
          <p:nvPr/>
        </p:nvSpPr>
        <p:spPr>
          <a:xfrm>
            <a:off x="7366921" y="10934700"/>
            <a:ext cx="4708055"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Shimmering City established</a:t>
            </a:r>
            <a:endParaRPr lang="en-US" sz="3200" dirty="0"/>
          </a:p>
        </p:txBody>
      </p:sp>
      <p:pic>
        <p:nvPicPr>
          <p:cNvPr id="33" name="Image 8" descr=" ">    </p:cNvPr>
          <p:cNvPicPr>
            <a:picLocks noChangeAspect="1"/>
          </p:cNvPicPr>
          <p:nvPr/>
        </p:nvPicPr>
        <p:blipFill>
          <a:blip r:embed="rId13"/>
          <a:stretch>
            <a:fillRect/>
          </a:stretch>
        </p:blipFill>
        <p:spPr>
          <a:xfrm>
            <a:off x="11914089" y="1346200"/>
            <a:ext cx="5639505" cy="11010900"/>
          </a:xfrm>
          <a:prstGeom prst="rect">
            <a:avLst/>
          </a:prstGeom>
        </p:spPr>
      </p:pic>
      <p:sp>
        <p:nvSpPr>
          <p:cNvPr id="34" name="Shape 23"/>
          <p:cNvSpPr/>
          <p:nvPr/>
        </p:nvSpPr>
        <p:spPr>
          <a:xfrm>
            <a:off x="11914089" y="1346200"/>
            <a:ext cx="5639505" cy="5638800"/>
          </a:xfrm>
          <a:prstGeom prst="roundRect">
            <a:avLst>
              <a:gd name="adj" fmla="val 75081"/>
            </a:avLst>
          </a:prstGeom>
          <a:solidFill>
            <a:srgbClr val="F1CE51">
              <a:alpha val="100000"/>
            </a:srgbClr>
          </a:solidFill>
          <a:ln/>
        </p:spPr>
      </p:sp>
      <p:sp>
        <p:nvSpPr>
          <p:cNvPr id="35" name="Text 24"/>
          <p:cNvSpPr/>
          <p:nvPr/>
        </p:nvSpPr>
        <p:spPr>
          <a:xfrm>
            <a:off x="13978097" y="2546350"/>
            <a:ext cx="2527616" cy="4254500"/>
          </a:xfrm>
          <a:prstGeom prst="rect">
            <a:avLst/>
          </a:prstGeom>
          <a:noFill/>
          <a:ln/>
        </p:spPr>
        <p:txBody>
          <a:bodyPr wrap="square" lIns="0" tIns="0" rIns="0" bIns="0" rtlCol="0" anchor="t"/>
          <a:lstStyle/>
          <a:p>
            <a:pPr algn="l" indent="0" marL="0">
              <a:buNone/>
            </a:pPr>
            <a:r>
              <a:rPr lang="en-US" sz="24000" dirty="0">
                <a:solidFill>
                  <a:srgbClr val="FFFFFF">
                    <a:alpha val="100000"/>
                  </a:srgbClr>
                </a:solidFill>
                <a:latin typeface="Bangers Regular" pitchFamily="34" charset="0"/>
                <a:ea typeface="Bangers Regular" pitchFamily="34" charset="-122"/>
                <a:cs typeface="Bangers Regular" pitchFamily="34" charset="-120"/>
              </a:rPr>
              <a:t>O</a:t>
            </a:r>
            <a:endParaRPr lang="en-US" sz="24000" dirty="0"/>
          </a:p>
        </p:txBody>
      </p:sp>
      <p:sp>
        <p:nvSpPr>
          <p:cNvPr id="36" name="Shape 25"/>
          <p:cNvSpPr/>
          <p:nvPr/>
        </p:nvSpPr>
        <p:spPr>
          <a:xfrm>
            <a:off x="12447556" y="7937500"/>
            <a:ext cx="4572572" cy="4216400"/>
          </a:xfrm>
          <a:prstGeom prst="rect">
            <a:avLst/>
          </a:prstGeom>
          <a:noFill/>
          <a:ln/>
        </p:spPr>
      </p:sp>
      <p:sp>
        <p:nvSpPr>
          <p:cNvPr id="37" name="Shape 26"/>
          <p:cNvSpPr/>
          <p:nvPr/>
        </p:nvSpPr>
        <p:spPr>
          <a:xfrm>
            <a:off x="12447556" y="7937500"/>
            <a:ext cx="4572572" cy="1905000"/>
          </a:xfrm>
          <a:prstGeom prst="rect">
            <a:avLst/>
          </a:prstGeom>
          <a:noFill/>
          <a:ln/>
        </p:spPr>
      </p:sp>
      <p:sp>
        <p:nvSpPr>
          <p:cNvPr id="38" name="Shape 27"/>
          <p:cNvSpPr/>
          <p:nvPr/>
        </p:nvSpPr>
        <p:spPr>
          <a:xfrm>
            <a:off x="12447556" y="7937500"/>
            <a:ext cx="4572572" cy="1905000"/>
          </a:xfrm>
          <a:prstGeom prst="rect">
            <a:avLst/>
          </a:prstGeom>
          <a:noFill/>
          <a:ln/>
        </p:spPr>
      </p:sp>
      <p:sp>
        <p:nvSpPr>
          <p:cNvPr id="39" name="Text 28"/>
          <p:cNvSpPr/>
          <p:nvPr/>
        </p:nvSpPr>
        <p:spPr>
          <a:xfrm>
            <a:off x="12447556" y="7937500"/>
            <a:ext cx="4724991" cy="6350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Bangers Regular" pitchFamily="34" charset="0"/>
                <a:ea typeface="Bangers Regular" pitchFamily="34" charset="-122"/>
                <a:cs typeface="Bangers Regular" pitchFamily="34" charset="-120"/>
              </a:rPr>
              <a:t>War</a:t>
            </a:r>
            <a:endParaRPr lang="en-US" sz="3600" dirty="0"/>
          </a:p>
        </p:txBody>
      </p:sp>
      <p:sp>
        <p:nvSpPr>
          <p:cNvPr id="40" name="Text 29"/>
          <p:cNvSpPr/>
          <p:nvPr/>
        </p:nvSpPr>
        <p:spPr>
          <a:xfrm>
            <a:off x="12447556" y="8623300"/>
            <a:ext cx="4708055"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Kingdoms clash in conflict.</a:t>
            </a:r>
            <a:endParaRPr lang="en-US" sz="3200" dirty="0"/>
          </a:p>
        </p:txBody>
      </p:sp>
      <p:sp>
        <p:nvSpPr>
          <p:cNvPr id="41" name="Shape 30"/>
          <p:cNvSpPr/>
          <p:nvPr/>
        </p:nvSpPr>
        <p:spPr>
          <a:xfrm>
            <a:off x="12447556" y="10248900"/>
            <a:ext cx="4572572" cy="1905000"/>
          </a:xfrm>
          <a:prstGeom prst="rect">
            <a:avLst/>
          </a:prstGeom>
          <a:noFill/>
          <a:ln/>
        </p:spPr>
      </p:sp>
      <p:sp>
        <p:nvSpPr>
          <p:cNvPr id="42" name="Shape 31"/>
          <p:cNvSpPr/>
          <p:nvPr/>
        </p:nvSpPr>
        <p:spPr>
          <a:xfrm>
            <a:off x="12447556" y="10248900"/>
            <a:ext cx="4572572" cy="1905000"/>
          </a:xfrm>
          <a:prstGeom prst="rect">
            <a:avLst/>
          </a:prstGeom>
          <a:noFill/>
          <a:ln/>
        </p:spPr>
      </p:sp>
      <p:sp>
        <p:nvSpPr>
          <p:cNvPr id="43" name="Text 32"/>
          <p:cNvSpPr/>
          <p:nvPr/>
        </p:nvSpPr>
        <p:spPr>
          <a:xfrm>
            <a:off x="12447556" y="10248900"/>
            <a:ext cx="4724991" cy="6350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Bangers Regular" pitchFamily="34" charset="0"/>
                <a:ea typeface="Bangers Regular" pitchFamily="34" charset="-122"/>
                <a:cs typeface="Bangers Regular" pitchFamily="34" charset="-120"/>
              </a:rPr>
              <a:t>Transformation</a:t>
            </a:r>
            <a:endParaRPr lang="en-US" sz="3600" dirty="0"/>
          </a:p>
        </p:txBody>
      </p:sp>
      <p:sp>
        <p:nvSpPr>
          <p:cNvPr id="44" name="Text 33"/>
          <p:cNvSpPr/>
          <p:nvPr/>
        </p:nvSpPr>
        <p:spPr>
          <a:xfrm>
            <a:off x="12447556" y="10934700"/>
            <a:ext cx="4708055"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Peasant discovers magical powers.</a:t>
            </a:r>
            <a:endParaRPr lang="en-US" sz="3200" dirty="0"/>
          </a:p>
        </p:txBody>
      </p:sp>
      <p:pic>
        <p:nvPicPr>
          <p:cNvPr id="45" name="Image 9" descr=" ">    </p:cNvPr>
          <p:cNvPicPr>
            <a:picLocks noChangeAspect="1"/>
          </p:cNvPicPr>
          <p:nvPr/>
        </p:nvPicPr>
        <p:blipFill>
          <a:blip r:embed="rId14"/>
          <a:stretch>
            <a:fillRect/>
          </a:stretch>
        </p:blipFill>
        <p:spPr>
          <a:xfrm>
            <a:off x="16994724" y="1346200"/>
            <a:ext cx="5639505" cy="11010900"/>
          </a:xfrm>
          <a:prstGeom prst="rect">
            <a:avLst/>
          </a:prstGeom>
        </p:spPr>
      </p:pic>
      <p:sp>
        <p:nvSpPr>
          <p:cNvPr id="46" name="Shape 34"/>
          <p:cNvSpPr/>
          <p:nvPr/>
        </p:nvSpPr>
        <p:spPr>
          <a:xfrm>
            <a:off x="16994724" y="1346200"/>
            <a:ext cx="5639505" cy="5638800"/>
          </a:xfrm>
          <a:prstGeom prst="roundRect">
            <a:avLst>
              <a:gd name="adj" fmla="val 75081"/>
            </a:avLst>
          </a:prstGeom>
          <a:solidFill>
            <a:srgbClr val="E93645">
              <a:alpha val="100000"/>
            </a:srgbClr>
          </a:solidFill>
          <a:ln/>
        </p:spPr>
      </p:sp>
      <p:sp>
        <p:nvSpPr>
          <p:cNvPr id="47" name="Text 35"/>
          <p:cNvSpPr/>
          <p:nvPr/>
        </p:nvSpPr>
        <p:spPr>
          <a:xfrm>
            <a:off x="19261957" y="2546350"/>
            <a:ext cx="2121165" cy="4254500"/>
          </a:xfrm>
          <a:prstGeom prst="rect">
            <a:avLst/>
          </a:prstGeom>
          <a:noFill/>
          <a:ln/>
        </p:spPr>
        <p:txBody>
          <a:bodyPr wrap="square" lIns="0" tIns="0" rIns="0" bIns="0" rtlCol="0" anchor="t"/>
          <a:lstStyle/>
          <a:p>
            <a:pPr algn="l" indent="0" marL="0">
              <a:buNone/>
            </a:pPr>
            <a:r>
              <a:rPr lang="en-US" sz="24000" dirty="0">
                <a:solidFill>
                  <a:srgbClr val="FFFFFF">
                    <a:alpha val="100000"/>
                  </a:srgbClr>
                </a:solidFill>
                <a:latin typeface="Bangers Regular" pitchFamily="34" charset="0"/>
                <a:ea typeface="Bangers Regular" pitchFamily="34" charset="-122"/>
                <a:cs typeface="Bangers Regular" pitchFamily="34" charset="-120"/>
              </a:rPr>
              <a:t>T</a:t>
            </a:r>
            <a:endParaRPr lang="en-US" sz="24000" dirty="0"/>
          </a:p>
        </p:txBody>
      </p:sp>
      <p:sp>
        <p:nvSpPr>
          <p:cNvPr id="48" name="Shape 36"/>
          <p:cNvSpPr/>
          <p:nvPr/>
        </p:nvSpPr>
        <p:spPr>
          <a:xfrm>
            <a:off x="17528191" y="7937500"/>
            <a:ext cx="4572572" cy="4216400"/>
          </a:xfrm>
          <a:prstGeom prst="rect">
            <a:avLst/>
          </a:prstGeom>
          <a:noFill/>
          <a:ln/>
        </p:spPr>
      </p:sp>
      <p:sp>
        <p:nvSpPr>
          <p:cNvPr id="49" name="Shape 37"/>
          <p:cNvSpPr/>
          <p:nvPr/>
        </p:nvSpPr>
        <p:spPr>
          <a:xfrm>
            <a:off x="17528191" y="7937500"/>
            <a:ext cx="4572572" cy="1905000"/>
          </a:xfrm>
          <a:prstGeom prst="rect">
            <a:avLst/>
          </a:prstGeom>
          <a:noFill/>
          <a:ln/>
        </p:spPr>
      </p:sp>
      <p:sp>
        <p:nvSpPr>
          <p:cNvPr id="50" name="Shape 38"/>
          <p:cNvSpPr/>
          <p:nvPr/>
        </p:nvSpPr>
        <p:spPr>
          <a:xfrm>
            <a:off x="17528191" y="7937500"/>
            <a:ext cx="4572572" cy="1905000"/>
          </a:xfrm>
          <a:prstGeom prst="rect">
            <a:avLst/>
          </a:prstGeom>
          <a:noFill/>
          <a:ln/>
        </p:spPr>
      </p:sp>
      <p:sp>
        <p:nvSpPr>
          <p:cNvPr id="51" name="Text 39"/>
          <p:cNvSpPr/>
          <p:nvPr/>
        </p:nvSpPr>
        <p:spPr>
          <a:xfrm>
            <a:off x="17528191" y="7937500"/>
            <a:ext cx="4724991" cy="6350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Bangers Regular" pitchFamily="34" charset="0"/>
                <a:ea typeface="Bangers Regular" pitchFamily="34" charset="-122"/>
                <a:cs typeface="Bangers Regular" pitchFamily="34" charset="-120"/>
              </a:rPr>
              <a:t>Invasion</a:t>
            </a:r>
            <a:endParaRPr lang="en-US" sz="3600" dirty="0"/>
          </a:p>
        </p:txBody>
      </p:sp>
      <p:sp>
        <p:nvSpPr>
          <p:cNvPr id="52" name="Text 40"/>
          <p:cNvSpPr/>
          <p:nvPr/>
        </p:nvSpPr>
        <p:spPr>
          <a:xfrm>
            <a:off x="17528191" y="8623300"/>
            <a:ext cx="4708055"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Kingdom attacked by monsters.</a:t>
            </a:r>
            <a:endParaRPr lang="en-US" sz="3200" dirty="0"/>
          </a:p>
        </p:txBody>
      </p:sp>
      <p:sp>
        <p:nvSpPr>
          <p:cNvPr id="53" name="Shape 41"/>
          <p:cNvSpPr/>
          <p:nvPr/>
        </p:nvSpPr>
        <p:spPr>
          <a:xfrm>
            <a:off x="17528191" y="10248900"/>
            <a:ext cx="4572572" cy="1905000"/>
          </a:xfrm>
          <a:prstGeom prst="rect">
            <a:avLst/>
          </a:prstGeom>
          <a:noFill/>
          <a:ln/>
        </p:spPr>
      </p:sp>
      <p:sp>
        <p:nvSpPr>
          <p:cNvPr id="54" name="Shape 42"/>
          <p:cNvSpPr/>
          <p:nvPr/>
        </p:nvSpPr>
        <p:spPr>
          <a:xfrm>
            <a:off x="17528191" y="10248900"/>
            <a:ext cx="4572572" cy="1905000"/>
          </a:xfrm>
          <a:prstGeom prst="rect">
            <a:avLst/>
          </a:prstGeom>
          <a:noFill/>
          <a:ln/>
        </p:spPr>
      </p:sp>
      <p:sp>
        <p:nvSpPr>
          <p:cNvPr id="55" name="Text 43"/>
          <p:cNvSpPr/>
          <p:nvPr/>
        </p:nvSpPr>
        <p:spPr>
          <a:xfrm>
            <a:off x="17528191" y="10248900"/>
            <a:ext cx="4724991" cy="6350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Bangers Regular" pitchFamily="34" charset="0"/>
                <a:ea typeface="Bangers Regular" pitchFamily="34" charset="-122"/>
                <a:cs typeface="Bangers Regular" pitchFamily="34" charset="-120"/>
              </a:rPr>
              <a:t>Betrayal</a:t>
            </a:r>
            <a:endParaRPr lang="en-US" sz="3600" dirty="0"/>
          </a:p>
        </p:txBody>
      </p:sp>
      <p:sp>
        <p:nvSpPr>
          <p:cNvPr id="56" name="Text 44"/>
          <p:cNvSpPr/>
          <p:nvPr/>
        </p:nvSpPr>
        <p:spPr>
          <a:xfrm>
            <a:off x="17528191" y="10934700"/>
            <a:ext cx="4708055"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Queen's advisor revealed as spy.</a:t>
            </a:r>
            <a:endParaRPr lang="en-US" sz="3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7F5EA"/>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0436854" y="0"/>
            <a:ext cx="3948342" cy="8301372"/>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pic>
        <p:nvPicPr>
          <p:cNvPr id="5"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90511" y="1257300"/>
            <a:ext cx="6084060" cy="12369800"/>
          </a:xfrm>
          <a:prstGeom prst="rect">
            <a:avLst/>
          </a:prstGeom>
        </p:spPr>
      </p:pic>
      <p:pic>
        <p:nvPicPr>
          <p:cNvPr id="6"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1257300"/>
            <a:ext cx="6084060" cy="12369800"/>
          </a:xfrm>
          <a:prstGeom prst="rect">
            <a:avLst/>
          </a:prstGeom>
        </p:spPr>
      </p:pic>
      <p:sp>
        <p:nvSpPr>
          <p:cNvPr id="7" name="Text 1"/>
          <p:cNvSpPr/>
          <p:nvPr/>
        </p:nvSpPr>
        <p:spPr>
          <a:xfrm>
            <a:off x="13882835" y="3238500"/>
            <a:ext cx="10690503" cy="1418167"/>
          </a:xfrm>
          <a:prstGeom prst="rect">
            <a:avLst/>
          </a:prstGeom>
          <a:noFill/>
          <a:ln/>
        </p:spPr>
        <p:txBody>
          <a:bodyPr wrap="square" lIns="0" tIns="0" rIns="0" bIns="0" rtlCol="0" anchor="t"/>
          <a:lstStyle/>
          <a:p>
            <a:pPr algn="l" indent="0" marL="0">
              <a:buNone/>
            </a:pPr>
            <a:r>
              <a:rPr lang="en-US" sz="8000" dirty="0">
                <a:solidFill>
                  <a:srgbClr val="0E0E0E">
                    <a:alpha val="100000"/>
                  </a:srgbClr>
                </a:solidFill>
                <a:latin typeface="Bangers Regular" pitchFamily="34" charset="0"/>
                <a:ea typeface="Bangers Regular" pitchFamily="34" charset="-122"/>
                <a:cs typeface="Bangers Regular" pitchFamily="34" charset="-120"/>
              </a:rPr>
              <a:t>Some Data</a:t>
            </a:r>
            <a:endParaRPr lang="en-US" sz="8000" dirty="0"/>
          </a:p>
        </p:txBody>
      </p:sp>
      <p:sp>
        <p:nvSpPr>
          <p:cNvPr id="8" name="Shape 2"/>
          <p:cNvSpPr/>
          <p:nvPr/>
        </p:nvSpPr>
        <p:spPr>
          <a:xfrm>
            <a:off x="13730416" y="6121400"/>
            <a:ext cx="8573572" cy="5410200"/>
          </a:xfrm>
          <a:prstGeom prst="rect">
            <a:avLst/>
          </a:prstGeom>
          <a:noFill/>
          <a:ln/>
        </p:spPr>
      </p:sp>
      <p:sp>
        <p:nvSpPr>
          <p:cNvPr id="9" name="Shape 3"/>
          <p:cNvSpPr/>
          <p:nvPr/>
        </p:nvSpPr>
        <p:spPr>
          <a:xfrm>
            <a:off x="13730416" y="6121400"/>
            <a:ext cx="8573572" cy="1193800"/>
          </a:xfrm>
          <a:prstGeom prst="rect">
            <a:avLst/>
          </a:prstGeom>
          <a:noFill/>
          <a:ln/>
        </p:spPr>
      </p:sp>
      <p:sp>
        <p:nvSpPr>
          <p:cNvPr id="10" name="Shape 4"/>
          <p:cNvSpPr/>
          <p:nvPr/>
        </p:nvSpPr>
        <p:spPr>
          <a:xfrm>
            <a:off x="13730416" y="6178550"/>
            <a:ext cx="1625803" cy="1079500"/>
          </a:xfrm>
          <a:prstGeom prst="rect">
            <a:avLst/>
          </a:prstGeom>
          <a:noFill/>
          <a:ln/>
        </p:spPr>
      </p:sp>
      <p:sp>
        <p:nvSpPr>
          <p:cNvPr id="11" name="Text 5"/>
          <p:cNvSpPr/>
          <p:nvPr/>
        </p:nvSpPr>
        <p:spPr>
          <a:xfrm>
            <a:off x="13730416" y="6178550"/>
            <a:ext cx="1964512" cy="14181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Bangers Regular" pitchFamily="34" charset="0"/>
                <a:ea typeface="Bangers Regular" pitchFamily="34" charset="-122"/>
                <a:cs typeface="Bangers Regular" pitchFamily="34" charset="-120"/>
              </a:rPr>
              <a:t>75%</a:t>
            </a:r>
            <a:endParaRPr lang="en-US" sz="8000" dirty="0"/>
          </a:p>
        </p:txBody>
      </p:sp>
      <p:sp>
        <p:nvSpPr>
          <p:cNvPr id="12" name="Shape 6"/>
          <p:cNvSpPr/>
          <p:nvPr/>
        </p:nvSpPr>
        <p:spPr>
          <a:xfrm>
            <a:off x="15559445" y="6121400"/>
            <a:ext cx="6744543" cy="1193800"/>
          </a:xfrm>
          <a:prstGeom prst="rect">
            <a:avLst/>
          </a:prstGeom>
          <a:noFill/>
          <a:ln/>
        </p:spPr>
      </p:sp>
      <p:sp>
        <p:nvSpPr>
          <p:cNvPr id="13" name="Text 7"/>
          <p:cNvSpPr/>
          <p:nvPr/>
        </p:nvSpPr>
        <p:spPr>
          <a:xfrm>
            <a:off x="15559445" y="6121400"/>
            <a:ext cx="6896962" cy="6350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Bangers Regular" pitchFamily="34" charset="0"/>
                <a:ea typeface="Bangers Regular" pitchFamily="34" charset="-122"/>
                <a:cs typeface="Bangers Regular" pitchFamily="34" charset="-120"/>
              </a:rPr>
              <a:t>Enchanted Creatures</a:t>
            </a:r>
            <a:endParaRPr lang="en-US" sz="3600" dirty="0"/>
          </a:p>
        </p:txBody>
      </p:sp>
      <p:sp>
        <p:nvSpPr>
          <p:cNvPr id="14" name="Text 8"/>
          <p:cNvSpPr/>
          <p:nvPr/>
        </p:nvSpPr>
        <p:spPr>
          <a:xfrm>
            <a:off x="15559445" y="6705600"/>
            <a:ext cx="6880027"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possess the ability to cast spells.</a:t>
            </a:r>
            <a:endParaRPr lang="en-US" sz="3200" dirty="0"/>
          </a:p>
        </p:txBody>
      </p:sp>
      <p:sp>
        <p:nvSpPr>
          <p:cNvPr id="15" name="Shape 9"/>
          <p:cNvSpPr/>
          <p:nvPr/>
        </p:nvSpPr>
        <p:spPr>
          <a:xfrm>
            <a:off x="13730416" y="7924800"/>
            <a:ext cx="8573572" cy="1193800"/>
          </a:xfrm>
          <a:prstGeom prst="rect">
            <a:avLst/>
          </a:prstGeom>
          <a:noFill/>
          <a:ln/>
        </p:spPr>
      </p:sp>
      <p:sp>
        <p:nvSpPr>
          <p:cNvPr id="16" name="Shape 10"/>
          <p:cNvSpPr/>
          <p:nvPr/>
        </p:nvSpPr>
        <p:spPr>
          <a:xfrm>
            <a:off x="13730416" y="7981950"/>
            <a:ext cx="1778222" cy="1079500"/>
          </a:xfrm>
          <a:prstGeom prst="rect">
            <a:avLst/>
          </a:prstGeom>
          <a:noFill/>
          <a:ln/>
        </p:spPr>
      </p:sp>
      <p:sp>
        <p:nvSpPr>
          <p:cNvPr id="17" name="Text 11"/>
          <p:cNvSpPr/>
          <p:nvPr/>
        </p:nvSpPr>
        <p:spPr>
          <a:xfrm>
            <a:off x="13730416" y="7981950"/>
            <a:ext cx="2116931" cy="14181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Bangers Regular" pitchFamily="34" charset="0"/>
                <a:ea typeface="Bangers Regular" pitchFamily="34" charset="-122"/>
                <a:cs typeface="Bangers Regular" pitchFamily="34" charset="-120"/>
              </a:rPr>
              <a:t>60%</a:t>
            </a:r>
            <a:endParaRPr lang="en-US" sz="8000" dirty="0"/>
          </a:p>
        </p:txBody>
      </p:sp>
      <p:sp>
        <p:nvSpPr>
          <p:cNvPr id="18" name="Shape 12"/>
          <p:cNvSpPr/>
          <p:nvPr/>
        </p:nvSpPr>
        <p:spPr>
          <a:xfrm>
            <a:off x="15711864" y="7924800"/>
            <a:ext cx="6592124" cy="1193800"/>
          </a:xfrm>
          <a:prstGeom prst="rect">
            <a:avLst/>
          </a:prstGeom>
          <a:noFill/>
          <a:ln/>
        </p:spPr>
      </p:sp>
      <p:sp>
        <p:nvSpPr>
          <p:cNvPr id="19" name="Text 13"/>
          <p:cNvSpPr/>
          <p:nvPr/>
        </p:nvSpPr>
        <p:spPr>
          <a:xfrm>
            <a:off x="15711864" y="7924800"/>
            <a:ext cx="6744543" cy="6350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Bangers Regular" pitchFamily="34" charset="0"/>
                <a:ea typeface="Bangers Regular" pitchFamily="34" charset="-122"/>
                <a:cs typeface="Bangers Regular" pitchFamily="34" charset="-120"/>
              </a:rPr>
              <a:t>Magic-Wielding Individuals</a:t>
            </a:r>
            <a:endParaRPr lang="en-US" sz="3600" dirty="0"/>
          </a:p>
        </p:txBody>
      </p:sp>
      <p:sp>
        <p:nvSpPr>
          <p:cNvPr id="20" name="Text 14"/>
          <p:cNvSpPr/>
          <p:nvPr/>
        </p:nvSpPr>
        <p:spPr>
          <a:xfrm>
            <a:off x="15711864" y="8509000"/>
            <a:ext cx="6727608"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practice the art of illusions.</a:t>
            </a:r>
            <a:endParaRPr lang="en-US" sz="3200" dirty="0"/>
          </a:p>
        </p:txBody>
      </p:sp>
      <p:sp>
        <p:nvSpPr>
          <p:cNvPr id="21" name="Shape 15"/>
          <p:cNvSpPr/>
          <p:nvPr/>
        </p:nvSpPr>
        <p:spPr>
          <a:xfrm>
            <a:off x="13730416" y="9728200"/>
            <a:ext cx="8573572" cy="1803400"/>
          </a:xfrm>
          <a:prstGeom prst="rect">
            <a:avLst/>
          </a:prstGeom>
          <a:noFill/>
          <a:ln/>
        </p:spPr>
      </p:sp>
      <p:sp>
        <p:nvSpPr>
          <p:cNvPr id="22" name="Shape 16"/>
          <p:cNvSpPr/>
          <p:nvPr/>
        </p:nvSpPr>
        <p:spPr>
          <a:xfrm>
            <a:off x="13730416" y="10090150"/>
            <a:ext cx="1790924" cy="1079500"/>
          </a:xfrm>
          <a:prstGeom prst="rect">
            <a:avLst/>
          </a:prstGeom>
          <a:noFill/>
          <a:ln/>
        </p:spPr>
      </p:sp>
      <p:sp>
        <p:nvSpPr>
          <p:cNvPr id="23" name="Text 17"/>
          <p:cNvSpPr/>
          <p:nvPr/>
        </p:nvSpPr>
        <p:spPr>
          <a:xfrm>
            <a:off x="13730416" y="10090150"/>
            <a:ext cx="2129633" cy="14181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Bangers Regular" pitchFamily="34" charset="0"/>
                <a:ea typeface="Bangers Regular" pitchFamily="34" charset="-122"/>
                <a:cs typeface="Bangers Regular" pitchFamily="34" charset="-120"/>
              </a:rPr>
              <a:t>90%</a:t>
            </a:r>
            <a:endParaRPr lang="en-US" sz="8000" dirty="0"/>
          </a:p>
        </p:txBody>
      </p:sp>
      <p:sp>
        <p:nvSpPr>
          <p:cNvPr id="24" name="Shape 18"/>
          <p:cNvSpPr/>
          <p:nvPr/>
        </p:nvSpPr>
        <p:spPr>
          <a:xfrm>
            <a:off x="15724565" y="9728200"/>
            <a:ext cx="6579422" cy="1803400"/>
          </a:xfrm>
          <a:prstGeom prst="rect">
            <a:avLst/>
          </a:prstGeom>
          <a:noFill/>
          <a:ln/>
        </p:spPr>
      </p:sp>
      <p:sp>
        <p:nvSpPr>
          <p:cNvPr id="25" name="Text 19"/>
          <p:cNvSpPr/>
          <p:nvPr/>
        </p:nvSpPr>
        <p:spPr>
          <a:xfrm>
            <a:off x="15724565" y="9728200"/>
            <a:ext cx="6731841" cy="6350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Bangers Regular" pitchFamily="34" charset="0"/>
                <a:ea typeface="Bangers Regular" pitchFamily="34" charset="-122"/>
                <a:cs typeface="Bangers Regular" pitchFamily="34" charset="-120"/>
              </a:rPr>
              <a:t>Spells Cast</a:t>
            </a:r>
            <a:endParaRPr lang="en-US" sz="3600" dirty="0"/>
          </a:p>
        </p:txBody>
      </p:sp>
      <p:sp>
        <p:nvSpPr>
          <p:cNvPr id="26" name="Text 20"/>
          <p:cNvSpPr/>
          <p:nvPr/>
        </p:nvSpPr>
        <p:spPr>
          <a:xfrm>
            <a:off x="15724565" y="10312400"/>
            <a:ext cx="6714906"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are dark magic, foretelling danger.</a:t>
            </a:r>
            <a:endParaRPr lang="en-US" sz="3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7F5EA"/>
        </a:solidFill>
      </p:bgPr>
    </p:bg>
    <p:spTree>
      <p:nvGrpSpPr>
        <p:cNvPr id="1" name=""/>
        <p:cNvGrpSpPr/>
        <p:nvPr/>
      </p:nvGrpSpPr>
      <p:grpSpPr>
        <a:xfrm>
          <a:off x="0" y="0"/>
          <a:ext cx="0" cy="0"/>
          <a:chOff x="0" y="0"/>
          <a:chExt cx="0" cy="0"/>
        </a:xfrm>
      </p:grpSpPr>
      <p:sp>
        <p:nvSpPr>
          <p:cNvPr id="2" name="Shape 0"/>
          <p:cNvSpPr/>
          <p:nvPr/>
        </p:nvSpPr>
        <p:spPr>
          <a:xfrm>
            <a:off x="0" y="0"/>
            <a:ext cx="24387048" cy="13716000"/>
          </a:xfrm>
          <a:prstGeom prst="rect">
            <a:avLst/>
          </a:prstGeom>
          <a:solidFill>
            <a:srgbClr val="3968CB">
              <a:alpha val="100000"/>
            </a:srgbClr>
          </a:solidFill>
          <a:ln/>
        </p:spPr>
      </p:sp>
      <p:pic>
        <p:nvPicPr>
          <p:cNvPr id="3"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3355280"/>
            <a:ext cx="10339092" cy="10388600"/>
          </a:xfrm>
          <a:prstGeom prst="rect">
            <a:avLst/>
          </a:prstGeom>
        </p:spPr>
      </p:pic>
      <p:sp>
        <p:nvSpPr>
          <p:cNvPr id="4" name="Shape 1"/>
          <p:cNvSpPr/>
          <p:nvPr/>
        </p:nvSpPr>
        <p:spPr>
          <a:xfrm>
            <a:off x="2578422" y="2451100"/>
            <a:ext cx="19230203" cy="8826500"/>
          </a:xfrm>
          <a:prstGeom prst="rect">
            <a:avLst/>
          </a:prstGeom>
          <a:solidFill>
            <a:srgbClr val="F7F5EA">
              <a:alpha val="100000"/>
            </a:srgbClr>
          </a:solidFill>
          <a:ln/>
        </p:spPr>
      </p:sp>
      <p:pic>
        <p:nvPicPr>
          <p:cNvPr id="5"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925365" y="9042400"/>
            <a:ext cx="8143160" cy="8345140"/>
          </a:xfrm>
          <a:prstGeom prst="rect">
            <a:avLst/>
          </a:prstGeom>
        </p:spPr>
      </p:pic>
      <p:pic>
        <p:nvPicPr>
          <p:cNvPr id="6"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8587" y="0"/>
            <a:ext cx="8947285" cy="3735834"/>
          </a:xfrm>
          <a:prstGeom prst="rect">
            <a:avLst/>
          </a:prstGeom>
        </p:spPr>
      </p:pic>
      <p:sp>
        <p:nvSpPr>
          <p:cNvPr id="7" name="Shape 2"/>
          <p:cNvSpPr/>
          <p:nvPr/>
        </p:nvSpPr>
        <p:spPr>
          <a:xfrm>
            <a:off x="23370921" y="10515600"/>
            <a:ext cx="1016127" cy="3200400"/>
          </a:xfrm>
          <a:prstGeom prst="rect">
            <a:avLst/>
          </a:prstGeom>
          <a:noFill/>
          <a:ln/>
        </p:spPr>
      </p:sp>
      <p:pic>
        <p:nvPicPr>
          <p:cNvPr id="8" name="Image 3" descr=" ">    </p:cNvPr>
          <p:cNvPicPr>
            <a:picLocks noChangeAspect="1"/>
          </p:cNvPicPr>
          <p:nvPr/>
        </p:nvPicPr>
        <p:blipFill>
          <a:blip r:embed="rId7"/>
          <a:stretch>
            <a:fillRect/>
          </a:stretch>
        </p:blipFill>
        <p:spPr>
          <a:xfrm>
            <a:off x="23523340" y="10820400"/>
            <a:ext cx="711289" cy="2590800"/>
          </a:xfrm>
          <a:prstGeom prst="rect">
            <a:avLst/>
          </a:prstGeom>
        </p:spPr>
      </p:pic>
      <p:sp>
        <p:nvSpPr>
          <p:cNvPr id="9" name="Shape 3"/>
          <p:cNvSpPr/>
          <p:nvPr/>
        </p:nvSpPr>
        <p:spPr>
          <a:xfrm>
            <a:off x="4318540" y="3714750"/>
            <a:ext cx="15762670" cy="6286500"/>
          </a:xfrm>
          <a:prstGeom prst="rect">
            <a:avLst/>
          </a:prstGeom>
          <a:noFill/>
          <a:ln/>
        </p:spPr>
      </p:sp>
      <p:sp>
        <p:nvSpPr>
          <p:cNvPr id="10" name="Shape 4"/>
          <p:cNvSpPr/>
          <p:nvPr/>
        </p:nvSpPr>
        <p:spPr>
          <a:xfrm>
            <a:off x="4318540" y="3714750"/>
            <a:ext cx="15762670" cy="4660900"/>
          </a:xfrm>
          <a:prstGeom prst="rect">
            <a:avLst/>
          </a:prstGeom>
          <a:noFill/>
          <a:ln/>
        </p:spPr>
      </p:sp>
      <p:sp>
        <p:nvSpPr>
          <p:cNvPr id="11" name="Text 5"/>
          <p:cNvSpPr/>
          <p:nvPr/>
        </p:nvSpPr>
        <p:spPr>
          <a:xfrm>
            <a:off x="7316114" y="3714750"/>
            <a:ext cx="9767521" cy="4254500"/>
          </a:xfrm>
          <a:prstGeom prst="rect">
            <a:avLst/>
          </a:prstGeom>
          <a:noFill/>
          <a:ln/>
        </p:spPr>
        <p:txBody>
          <a:bodyPr wrap="square" lIns="0" tIns="0" rIns="0" bIns="0" rtlCol="0" anchor="t"/>
          <a:lstStyle/>
          <a:p>
            <a:pPr algn="ctr" indent="0" marL="0">
              <a:buNone/>
            </a:pPr>
            <a:r>
              <a:rPr lang="en-US" sz="24000" dirty="0">
                <a:solidFill>
                  <a:srgbClr val="272727">
                    <a:alpha val="100000"/>
                  </a:srgbClr>
                </a:solidFill>
                <a:latin typeface="Bangers Regular" pitchFamily="34" charset="0"/>
                <a:ea typeface="Bangers Regular" pitchFamily="34" charset="-122"/>
                <a:cs typeface="Bangers Regular" pitchFamily="34" charset="-120"/>
              </a:rPr>
              <a:t>234,567</a:t>
            </a:r>
            <a:endParaRPr lang="en-US" sz="24000" dirty="0"/>
          </a:p>
        </p:txBody>
      </p:sp>
      <p:sp>
        <p:nvSpPr>
          <p:cNvPr id="12" name="Text 6"/>
          <p:cNvSpPr/>
          <p:nvPr/>
        </p:nvSpPr>
        <p:spPr>
          <a:xfrm>
            <a:off x="4183056" y="7156450"/>
            <a:ext cx="16033637" cy="1490133"/>
          </a:xfrm>
          <a:prstGeom prst="rect">
            <a:avLst/>
          </a:prstGeom>
          <a:noFill/>
          <a:ln/>
        </p:spPr>
        <p:txBody>
          <a:bodyPr wrap="square" lIns="0" tIns="0" rIns="0" bIns="0" rtlCol="0" anchor="t"/>
          <a:lstStyle/>
          <a:p>
            <a:pPr algn="ctr" indent="0" marL="0">
              <a:buNone/>
            </a:pPr>
            <a:r>
              <a:rPr lang="en-US" sz="6400" spc="256" kern="0" dirty="0">
                <a:solidFill>
                  <a:srgbClr val="0E0E0E">
                    <a:alpha val="100000"/>
                  </a:srgbClr>
                </a:solidFill>
                <a:latin typeface="Poppins SemiBold" pitchFamily="34" charset="0"/>
                <a:ea typeface="Poppins SemiBold" pitchFamily="34" charset="-122"/>
                <a:cs typeface="Poppins SemiBold" pitchFamily="34" charset="-120"/>
              </a:rPr>
              <a:t>UNICORN SIGHTINGS</a:t>
            </a:r>
            <a:endParaRPr lang="en-US" sz="6400" dirty="0"/>
          </a:p>
        </p:txBody>
      </p:sp>
      <p:sp>
        <p:nvSpPr>
          <p:cNvPr id="13" name="Text 7"/>
          <p:cNvSpPr/>
          <p:nvPr/>
        </p:nvSpPr>
        <p:spPr>
          <a:xfrm>
            <a:off x="7496054" y="8782050"/>
            <a:ext cx="9407642" cy="1354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tally of the number of unicorns spotted in the fantasy realm.</a:t>
            </a:r>
            <a:endParaRPr lang="en-US" sz="3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7F5EA"/>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8569721" y="9563100"/>
            <a:ext cx="5817327" cy="32512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20965" y="-1371600"/>
            <a:ext cx="4740914" cy="4984477"/>
          </a:xfrm>
          <a:prstGeom prst="rect">
            <a:avLst/>
          </a:prstGeom>
        </p:spPr>
      </p:pic>
      <p:pic>
        <p:nvPicPr>
          <p:cNvPr id="4" name="Image 2" descr=" ">    </p:cNvPr>
          <p:cNvPicPr>
            <a:picLocks noChangeAspect="1"/>
          </p:cNvPicPr>
          <p:nvPr/>
        </p:nvPicPr>
        <p:blipFill>
          <a:blip r:embed="rId5"/>
          <a:stretch>
            <a:fillRect/>
          </a:stretch>
        </p:blipFill>
        <p:spPr>
          <a:xfrm>
            <a:off x="3416727" y="3232820"/>
            <a:ext cx="8776797" cy="87757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6"/>
          <a:stretch>
            <a:fillRect/>
          </a:stretch>
        </p:blipFill>
        <p:spPr>
          <a:xfrm>
            <a:off x="23523340" y="10820400"/>
            <a:ext cx="711289" cy="2590800"/>
          </a:xfrm>
          <a:prstGeom prst="rect">
            <a:avLst/>
          </a:prstGeom>
        </p:spPr>
      </p:pic>
      <p:sp>
        <p:nvSpPr>
          <p:cNvPr id="7" name="Shape 1"/>
          <p:cNvSpPr/>
          <p:nvPr/>
        </p:nvSpPr>
        <p:spPr>
          <a:xfrm>
            <a:off x="4318540" y="3721100"/>
            <a:ext cx="7874984" cy="2336800"/>
          </a:xfrm>
          <a:prstGeom prst="rect">
            <a:avLst/>
          </a:prstGeom>
          <a:noFill/>
          <a:ln/>
        </p:spPr>
      </p:sp>
      <p:sp>
        <p:nvSpPr>
          <p:cNvPr id="8" name="Shape 2"/>
          <p:cNvSpPr/>
          <p:nvPr/>
        </p:nvSpPr>
        <p:spPr>
          <a:xfrm>
            <a:off x="5347368" y="3721100"/>
            <a:ext cx="5817327" cy="1727200"/>
          </a:xfrm>
          <a:prstGeom prst="rect">
            <a:avLst/>
          </a:prstGeom>
          <a:noFill/>
          <a:ln/>
        </p:spPr>
      </p:sp>
      <p:sp>
        <p:nvSpPr>
          <p:cNvPr id="9" name="Text 3"/>
          <p:cNvSpPr/>
          <p:nvPr/>
        </p:nvSpPr>
        <p:spPr>
          <a:xfrm>
            <a:off x="5347368" y="3721100"/>
            <a:ext cx="6359261" cy="22690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Bangers Regular" pitchFamily="34" charset="0"/>
                <a:ea typeface="Bangers Regular" pitchFamily="34" charset="-122"/>
                <a:cs typeface="Bangers Regular" pitchFamily="34" charset="-120"/>
              </a:rPr>
              <a:t>233 Coins</a:t>
            </a:r>
            <a:endParaRPr lang="en-US" sz="12800" dirty="0"/>
          </a:p>
        </p:txBody>
      </p:sp>
      <p:sp>
        <p:nvSpPr>
          <p:cNvPr id="10" name="Shape 4"/>
          <p:cNvSpPr/>
          <p:nvPr/>
        </p:nvSpPr>
        <p:spPr>
          <a:xfrm>
            <a:off x="4318540" y="5448300"/>
            <a:ext cx="7874984" cy="609600"/>
          </a:xfrm>
          <a:prstGeom prst="rect">
            <a:avLst/>
          </a:prstGeom>
          <a:noFill/>
          <a:ln/>
        </p:spPr>
      </p:sp>
      <p:sp>
        <p:nvSpPr>
          <p:cNvPr id="11" name="Text 5"/>
          <p:cNvSpPr/>
          <p:nvPr/>
        </p:nvSpPr>
        <p:spPr>
          <a:xfrm>
            <a:off x="4250798" y="54483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Treasure Found</a:t>
            </a:r>
            <a:endParaRPr lang="en-US" sz="3200" dirty="0"/>
          </a:p>
        </p:txBody>
      </p:sp>
      <p:sp>
        <p:nvSpPr>
          <p:cNvPr id="12" name="Shape 6"/>
          <p:cNvSpPr/>
          <p:nvPr/>
        </p:nvSpPr>
        <p:spPr>
          <a:xfrm>
            <a:off x="4318540" y="7442200"/>
            <a:ext cx="7874984" cy="2336800"/>
          </a:xfrm>
          <a:prstGeom prst="rect">
            <a:avLst/>
          </a:prstGeom>
          <a:noFill/>
          <a:ln/>
        </p:spPr>
      </p:sp>
      <p:sp>
        <p:nvSpPr>
          <p:cNvPr id="13" name="Shape 7"/>
          <p:cNvSpPr/>
          <p:nvPr/>
        </p:nvSpPr>
        <p:spPr>
          <a:xfrm>
            <a:off x="5150494" y="7442200"/>
            <a:ext cx="6211076" cy="1727200"/>
          </a:xfrm>
          <a:prstGeom prst="rect">
            <a:avLst/>
          </a:prstGeom>
          <a:noFill/>
          <a:ln/>
        </p:spPr>
      </p:sp>
      <p:sp>
        <p:nvSpPr>
          <p:cNvPr id="14" name="Text 8"/>
          <p:cNvSpPr/>
          <p:nvPr/>
        </p:nvSpPr>
        <p:spPr>
          <a:xfrm>
            <a:off x="5150494" y="7442200"/>
            <a:ext cx="6753011" cy="22690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Bangers Regular" pitchFamily="34" charset="0"/>
                <a:ea typeface="Bangers Regular" pitchFamily="34" charset="-122"/>
                <a:cs typeface="Bangers Regular" pitchFamily="34" charset="-120"/>
              </a:rPr>
              <a:t>456 Hours</a:t>
            </a:r>
            <a:endParaRPr lang="en-US" sz="12800" dirty="0"/>
          </a:p>
        </p:txBody>
      </p:sp>
      <p:sp>
        <p:nvSpPr>
          <p:cNvPr id="15" name="Shape 9"/>
          <p:cNvSpPr/>
          <p:nvPr/>
        </p:nvSpPr>
        <p:spPr>
          <a:xfrm>
            <a:off x="4318540" y="9169400"/>
            <a:ext cx="7874984" cy="609600"/>
          </a:xfrm>
          <a:prstGeom prst="rect">
            <a:avLst/>
          </a:prstGeom>
          <a:noFill/>
          <a:ln/>
        </p:spPr>
      </p:sp>
      <p:sp>
        <p:nvSpPr>
          <p:cNvPr id="16" name="Text 10"/>
          <p:cNvSpPr/>
          <p:nvPr/>
        </p:nvSpPr>
        <p:spPr>
          <a:xfrm>
            <a:off x="4250798" y="91694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Duration of Spell Casting</a:t>
            </a:r>
            <a:endParaRPr lang="en-US" sz="3200" dirty="0"/>
          </a:p>
        </p:txBody>
      </p:sp>
      <p:sp>
        <p:nvSpPr>
          <p:cNvPr id="17" name="Shape 11"/>
          <p:cNvSpPr/>
          <p:nvPr/>
        </p:nvSpPr>
        <p:spPr>
          <a:xfrm>
            <a:off x="12193524" y="3721100"/>
            <a:ext cx="7874984" cy="2336800"/>
          </a:xfrm>
          <a:prstGeom prst="rect">
            <a:avLst/>
          </a:prstGeom>
          <a:noFill/>
          <a:ln/>
        </p:spPr>
      </p:sp>
      <p:sp>
        <p:nvSpPr>
          <p:cNvPr id="18" name="Shape 12"/>
          <p:cNvSpPr/>
          <p:nvPr/>
        </p:nvSpPr>
        <p:spPr>
          <a:xfrm>
            <a:off x="14689386" y="3721100"/>
            <a:ext cx="2883260" cy="1727200"/>
          </a:xfrm>
          <a:prstGeom prst="rect">
            <a:avLst/>
          </a:prstGeom>
          <a:noFill/>
          <a:ln/>
        </p:spPr>
      </p:sp>
      <p:sp>
        <p:nvSpPr>
          <p:cNvPr id="19" name="Text 13"/>
          <p:cNvSpPr/>
          <p:nvPr/>
        </p:nvSpPr>
        <p:spPr>
          <a:xfrm>
            <a:off x="14689386" y="3721100"/>
            <a:ext cx="3425195" cy="22690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Bangers Regular" pitchFamily="34" charset="0"/>
                <a:ea typeface="Bangers Regular" pitchFamily="34" charset="-122"/>
                <a:cs typeface="Bangers Regular" pitchFamily="34" charset="-120"/>
              </a:rPr>
              <a:t>85%</a:t>
            </a:r>
            <a:endParaRPr lang="en-US" sz="12800" dirty="0"/>
          </a:p>
        </p:txBody>
      </p:sp>
      <p:sp>
        <p:nvSpPr>
          <p:cNvPr id="20" name="Shape 14"/>
          <p:cNvSpPr/>
          <p:nvPr/>
        </p:nvSpPr>
        <p:spPr>
          <a:xfrm>
            <a:off x="12193524" y="5448300"/>
            <a:ext cx="7874984" cy="609600"/>
          </a:xfrm>
          <a:prstGeom prst="rect">
            <a:avLst/>
          </a:prstGeom>
          <a:noFill/>
          <a:ln/>
        </p:spPr>
      </p:sp>
      <p:sp>
        <p:nvSpPr>
          <p:cNvPr id="21" name="Text 15"/>
          <p:cNvSpPr/>
          <p:nvPr/>
        </p:nvSpPr>
        <p:spPr>
          <a:xfrm>
            <a:off x="12125782" y="54483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Wished Granted</a:t>
            </a:r>
            <a:endParaRPr lang="en-US" sz="3200" dirty="0"/>
          </a:p>
        </p:txBody>
      </p:sp>
      <p:sp>
        <p:nvSpPr>
          <p:cNvPr id="22" name="Shape 16"/>
          <p:cNvSpPr/>
          <p:nvPr/>
        </p:nvSpPr>
        <p:spPr>
          <a:xfrm>
            <a:off x="12193524" y="7442200"/>
            <a:ext cx="7874984" cy="2336800"/>
          </a:xfrm>
          <a:prstGeom prst="rect">
            <a:avLst/>
          </a:prstGeom>
          <a:noFill/>
          <a:ln/>
        </p:spPr>
      </p:sp>
      <p:sp>
        <p:nvSpPr>
          <p:cNvPr id="23" name="Shape 17"/>
          <p:cNvSpPr/>
          <p:nvPr/>
        </p:nvSpPr>
        <p:spPr>
          <a:xfrm>
            <a:off x="13984448" y="7442200"/>
            <a:ext cx="4293137" cy="1727200"/>
          </a:xfrm>
          <a:prstGeom prst="rect">
            <a:avLst/>
          </a:prstGeom>
          <a:noFill/>
          <a:ln/>
        </p:spPr>
      </p:sp>
      <p:sp>
        <p:nvSpPr>
          <p:cNvPr id="24" name="Text 18"/>
          <p:cNvSpPr/>
          <p:nvPr/>
        </p:nvSpPr>
        <p:spPr>
          <a:xfrm>
            <a:off x="13984448" y="7442200"/>
            <a:ext cx="4835071" cy="22690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Bangers Regular" pitchFamily="34" charset="0"/>
                <a:ea typeface="Bangers Regular" pitchFamily="34" charset="-122"/>
                <a:cs typeface="Bangers Regular" pitchFamily="34" charset="-120"/>
              </a:rPr>
              <a:t>535 Km</a:t>
            </a:r>
            <a:endParaRPr lang="en-US" sz="12800" dirty="0"/>
          </a:p>
        </p:txBody>
      </p:sp>
      <p:sp>
        <p:nvSpPr>
          <p:cNvPr id="25" name="Shape 19"/>
          <p:cNvSpPr/>
          <p:nvPr/>
        </p:nvSpPr>
        <p:spPr>
          <a:xfrm>
            <a:off x="12193524" y="9169400"/>
            <a:ext cx="7874984" cy="609600"/>
          </a:xfrm>
          <a:prstGeom prst="rect">
            <a:avLst/>
          </a:prstGeom>
          <a:noFill/>
          <a:ln/>
        </p:spPr>
      </p:sp>
      <p:sp>
        <p:nvSpPr>
          <p:cNvPr id="26" name="Text 20"/>
          <p:cNvSpPr/>
          <p:nvPr/>
        </p:nvSpPr>
        <p:spPr>
          <a:xfrm>
            <a:off x="12125782" y="91694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Journey Distance</a:t>
            </a:r>
            <a:endParaRPr lang="en-US" sz="3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7F5EA"/>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0436854" y="0"/>
            <a:ext cx="3948342" cy="8301385"/>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Text 1"/>
          <p:cNvSpPr/>
          <p:nvPr/>
        </p:nvSpPr>
        <p:spPr>
          <a:xfrm>
            <a:off x="6841922" y="1701800"/>
            <a:ext cx="10690503" cy="14181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Bangers Regular" pitchFamily="34" charset="0"/>
                <a:ea typeface="Bangers Regular" pitchFamily="34" charset="-122"/>
                <a:cs typeface="Bangers Regular" pitchFamily="34" charset="-120"/>
              </a:rPr>
              <a:t>Some Graph</a:t>
            </a:r>
            <a:endParaRPr lang="en-US" sz="8000" dirty="0"/>
          </a:p>
        </p:txBody>
      </p:sp>
      <p:sp>
        <p:nvSpPr>
          <p:cNvPr id="6" name="Shape 2"/>
          <p:cNvSpPr/>
          <p:nvPr/>
        </p:nvSpPr>
        <p:spPr>
          <a:xfrm>
            <a:off x="2718140" y="3771900"/>
            <a:ext cx="8941918" cy="6180901"/>
          </a:xfrm>
          <a:prstGeom prst="rect">
            <a:avLst/>
          </a:prstGeom>
          <a:noFill/>
          <a:ln/>
        </p:spPr>
      </p:sp>
      <p:sp>
        <p:nvSpPr>
          <p:cNvPr id="7" name="Text 3"/>
          <p:cNvSpPr/>
          <p:nvPr/>
        </p:nvSpPr>
        <p:spPr>
          <a:xfrm>
            <a:off x="2986455" y="8999513"/>
            <a:ext cx="216821" cy="356494"/>
          </a:xfrm>
          <a:prstGeom prst="rect">
            <a:avLst/>
          </a:prstGeom>
          <a:noFill/>
          <a:ln/>
        </p:spPr>
        <p:txBody>
          <a:bodyPr wrap="square" lIns="0" tIns="0" rIns="0" bIns="0" rtlCol="0" anchor="t"/>
          <a:lstStyle/>
          <a:p>
            <a:pPr algn="l" indent="0" marL="0">
              <a:buNone/>
            </a:pPr>
            <a:r>
              <a:rPr lang="en-US" sz="1821" dirty="0">
                <a:solidFill>
                  <a:srgbClr val="E93645">
                    <a:alpha val="100000"/>
                  </a:srgbClr>
                </a:solidFill>
                <a:latin typeface="Lato Regular" pitchFamily="34" charset="0"/>
                <a:ea typeface="Lato Regular" pitchFamily="34" charset="-122"/>
                <a:cs typeface="Lato Regular" pitchFamily="34" charset="-120"/>
              </a:rPr>
              <a:t>0</a:t>
            </a:r>
            <a:endParaRPr lang="en-US" sz="1821" dirty="0"/>
          </a:p>
        </p:txBody>
      </p:sp>
      <p:sp>
        <p:nvSpPr>
          <p:cNvPr id="8" name="Text 4"/>
          <p:cNvSpPr/>
          <p:nvPr/>
        </p:nvSpPr>
        <p:spPr>
          <a:xfrm>
            <a:off x="3331658" y="9622606"/>
            <a:ext cx="257645" cy="422713"/>
          </a:xfrm>
          <a:prstGeom prst="rect">
            <a:avLst/>
          </a:prstGeom>
          <a:noFill/>
          <a:ln/>
        </p:spPr>
        <p:txBody>
          <a:bodyPr wrap="square" lIns="0" tIns="0" rIns="0" bIns="0" rtlCol="0" anchor="t"/>
          <a:lstStyle/>
          <a:p>
            <a:pPr algn="l" indent="0" marL="0">
              <a:buNone/>
            </a:pPr>
            <a:r>
              <a:rPr lang="en-US" sz="2185" dirty="0">
                <a:solidFill>
                  <a:srgbClr val="E93645">
                    <a:alpha val="100000"/>
                  </a:srgbClr>
                </a:solidFill>
                <a:latin typeface="Lato Regular" pitchFamily="34" charset="0"/>
                <a:ea typeface="Lato Regular" pitchFamily="34" charset="-122"/>
                <a:cs typeface="Lato Regular" pitchFamily="34" charset="-120"/>
              </a:rPr>
              <a:t>1</a:t>
            </a:r>
            <a:endParaRPr lang="en-US" sz="2185" dirty="0"/>
          </a:p>
        </p:txBody>
      </p:sp>
      <p:sp>
        <p:nvSpPr>
          <p:cNvPr id="9" name="Text 5"/>
          <p:cNvSpPr/>
          <p:nvPr/>
        </p:nvSpPr>
        <p:spPr>
          <a:xfrm>
            <a:off x="4470732" y="9622606"/>
            <a:ext cx="257645" cy="422713"/>
          </a:xfrm>
          <a:prstGeom prst="rect">
            <a:avLst/>
          </a:prstGeom>
          <a:noFill/>
          <a:ln/>
        </p:spPr>
        <p:txBody>
          <a:bodyPr wrap="square" lIns="0" tIns="0" rIns="0" bIns="0" rtlCol="0" anchor="t"/>
          <a:lstStyle/>
          <a:p>
            <a:pPr algn="l" indent="0" marL="0">
              <a:buNone/>
            </a:pPr>
            <a:r>
              <a:rPr lang="en-US" sz="2185" dirty="0">
                <a:solidFill>
                  <a:srgbClr val="E93645">
                    <a:alpha val="100000"/>
                  </a:srgbClr>
                </a:solidFill>
                <a:latin typeface="Lato Regular" pitchFamily="34" charset="0"/>
                <a:ea typeface="Lato Regular" pitchFamily="34" charset="-122"/>
                <a:cs typeface="Lato Regular" pitchFamily="34" charset="-120"/>
              </a:rPr>
              <a:t>2</a:t>
            </a:r>
            <a:endParaRPr lang="en-US" sz="2185" dirty="0"/>
          </a:p>
        </p:txBody>
      </p:sp>
      <p:sp>
        <p:nvSpPr>
          <p:cNvPr id="10" name="Text 6"/>
          <p:cNvSpPr/>
          <p:nvPr/>
        </p:nvSpPr>
        <p:spPr>
          <a:xfrm>
            <a:off x="5609804" y="9622606"/>
            <a:ext cx="257645" cy="422713"/>
          </a:xfrm>
          <a:prstGeom prst="rect">
            <a:avLst/>
          </a:prstGeom>
          <a:noFill/>
          <a:ln/>
        </p:spPr>
        <p:txBody>
          <a:bodyPr wrap="square" lIns="0" tIns="0" rIns="0" bIns="0" rtlCol="0" anchor="t"/>
          <a:lstStyle/>
          <a:p>
            <a:pPr algn="l" indent="0" marL="0">
              <a:buNone/>
            </a:pPr>
            <a:r>
              <a:rPr lang="en-US" sz="2185" dirty="0">
                <a:solidFill>
                  <a:srgbClr val="E93645">
                    <a:alpha val="100000"/>
                  </a:srgbClr>
                </a:solidFill>
                <a:latin typeface="Lato Regular" pitchFamily="34" charset="0"/>
                <a:ea typeface="Lato Regular" pitchFamily="34" charset="-122"/>
                <a:cs typeface="Lato Regular" pitchFamily="34" charset="-120"/>
              </a:rPr>
              <a:t>3</a:t>
            </a:r>
            <a:endParaRPr lang="en-US" sz="2185" dirty="0"/>
          </a:p>
        </p:txBody>
      </p:sp>
      <p:sp>
        <p:nvSpPr>
          <p:cNvPr id="11" name="Text 7"/>
          <p:cNvSpPr/>
          <p:nvPr/>
        </p:nvSpPr>
        <p:spPr>
          <a:xfrm>
            <a:off x="6748878" y="9622606"/>
            <a:ext cx="257645" cy="422713"/>
          </a:xfrm>
          <a:prstGeom prst="rect">
            <a:avLst/>
          </a:prstGeom>
          <a:noFill/>
          <a:ln/>
        </p:spPr>
        <p:txBody>
          <a:bodyPr wrap="square" lIns="0" tIns="0" rIns="0" bIns="0" rtlCol="0" anchor="t"/>
          <a:lstStyle/>
          <a:p>
            <a:pPr algn="l" indent="0" marL="0">
              <a:buNone/>
            </a:pPr>
            <a:r>
              <a:rPr lang="en-US" sz="2185" dirty="0">
                <a:solidFill>
                  <a:srgbClr val="E93645">
                    <a:alpha val="100000"/>
                  </a:srgbClr>
                </a:solidFill>
                <a:latin typeface="Lato Regular" pitchFamily="34" charset="0"/>
                <a:ea typeface="Lato Regular" pitchFamily="34" charset="-122"/>
                <a:cs typeface="Lato Regular" pitchFamily="34" charset="-120"/>
              </a:rPr>
              <a:t>4</a:t>
            </a:r>
            <a:endParaRPr lang="en-US" sz="2185" dirty="0"/>
          </a:p>
        </p:txBody>
      </p:sp>
      <p:sp>
        <p:nvSpPr>
          <p:cNvPr id="12" name="Text 8"/>
          <p:cNvSpPr/>
          <p:nvPr/>
        </p:nvSpPr>
        <p:spPr>
          <a:xfrm>
            <a:off x="7887996" y="9622606"/>
            <a:ext cx="257645" cy="422713"/>
          </a:xfrm>
          <a:prstGeom prst="rect">
            <a:avLst/>
          </a:prstGeom>
          <a:noFill/>
          <a:ln/>
        </p:spPr>
        <p:txBody>
          <a:bodyPr wrap="square" lIns="0" tIns="0" rIns="0" bIns="0" rtlCol="0" anchor="t"/>
          <a:lstStyle/>
          <a:p>
            <a:pPr algn="l" indent="0" marL="0">
              <a:buNone/>
            </a:pPr>
            <a:r>
              <a:rPr lang="en-US" sz="2185" dirty="0">
                <a:solidFill>
                  <a:srgbClr val="E93645">
                    <a:alpha val="100000"/>
                  </a:srgbClr>
                </a:solidFill>
                <a:latin typeface="Lato Regular" pitchFamily="34" charset="0"/>
                <a:ea typeface="Lato Regular" pitchFamily="34" charset="-122"/>
                <a:cs typeface="Lato Regular" pitchFamily="34" charset="-120"/>
              </a:rPr>
              <a:t>5</a:t>
            </a:r>
            <a:endParaRPr lang="en-US" sz="2185" dirty="0"/>
          </a:p>
        </p:txBody>
      </p:sp>
      <p:sp>
        <p:nvSpPr>
          <p:cNvPr id="13" name="Text 9"/>
          <p:cNvSpPr/>
          <p:nvPr/>
        </p:nvSpPr>
        <p:spPr>
          <a:xfrm>
            <a:off x="9027070" y="9622606"/>
            <a:ext cx="257645" cy="422713"/>
          </a:xfrm>
          <a:prstGeom prst="rect">
            <a:avLst/>
          </a:prstGeom>
          <a:noFill/>
          <a:ln/>
        </p:spPr>
        <p:txBody>
          <a:bodyPr wrap="square" lIns="0" tIns="0" rIns="0" bIns="0" rtlCol="0" anchor="t"/>
          <a:lstStyle/>
          <a:p>
            <a:pPr algn="l" indent="0" marL="0">
              <a:buNone/>
            </a:pPr>
            <a:r>
              <a:rPr lang="en-US" sz="2185" dirty="0">
                <a:solidFill>
                  <a:srgbClr val="E93645">
                    <a:alpha val="100000"/>
                  </a:srgbClr>
                </a:solidFill>
                <a:latin typeface="Lato Regular" pitchFamily="34" charset="0"/>
                <a:ea typeface="Lato Regular" pitchFamily="34" charset="-122"/>
                <a:cs typeface="Lato Regular" pitchFamily="34" charset="-120"/>
              </a:rPr>
              <a:t>6</a:t>
            </a:r>
            <a:endParaRPr lang="en-US" sz="2185" dirty="0"/>
          </a:p>
        </p:txBody>
      </p:sp>
      <p:sp>
        <p:nvSpPr>
          <p:cNvPr id="14" name="Text 10"/>
          <p:cNvSpPr/>
          <p:nvPr/>
        </p:nvSpPr>
        <p:spPr>
          <a:xfrm>
            <a:off x="10166145" y="9622606"/>
            <a:ext cx="257645" cy="422713"/>
          </a:xfrm>
          <a:prstGeom prst="rect">
            <a:avLst/>
          </a:prstGeom>
          <a:noFill/>
          <a:ln/>
        </p:spPr>
        <p:txBody>
          <a:bodyPr wrap="square" lIns="0" tIns="0" rIns="0" bIns="0" rtlCol="0" anchor="t"/>
          <a:lstStyle/>
          <a:p>
            <a:pPr algn="l" indent="0" marL="0">
              <a:buNone/>
            </a:pPr>
            <a:r>
              <a:rPr lang="en-US" sz="2185" dirty="0">
                <a:solidFill>
                  <a:srgbClr val="E93645">
                    <a:alpha val="100000"/>
                  </a:srgbClr>
                </a:solidFill>
                <a:latin typeface="Lato Regular" pitchFamily="34" charset="0"/>
                <a:ea typeface="Lato Regular" pitchFamily="34" charset="-122"/>
                <a:cs typeface="Lato Regular" pitchFamily="34" charset="-120"/>
              </a:rPr>
              <a:t>7</a:t>
            </a:r>
            <a:endParaRPr lang="en-US" sz="2185" dirty="0"/>
          </a:p>
        </p:txBody>
      </p:sp>
      <p:sp>
        <p:nvSpPr>
          <p:cNvPr id="15" name="Text 11"/>
          <p:cNvSpPr/>
          <p:nvPr/>
        </p:nvSpPr>
        <p:spPr>
          <a:xfrm>
            <a:off x="11281636" y="9622606"/>
            <a:ext cx="257645" cy="422713"/>
          </a:xfrm>
          <a:prstGeom prst="rect">
            <a:avLst/>
          </a:prstGeom>
          <a:noFill/>
          <a:ln/>
        </p:spPr>
        <p:txBody>
          <a:bodyPr wrap="square" lIns="0" tIns="0" rIns="0" bIns="0" rtlCol="0" anchor="t"/>
          <a:lstStyle/>
          <a:p>
            <a:pPr algn="l" indent="0" marL="0">
              <a:buNone/>
            </a:pPr>
            <a:r>
              <a:rPr lang="en-US" sz="2185" dirty="0">
                <a:solidFill>
                  <a:srgbClr val="E93645">
                    <a:alpha val="100000"/>
                  </a:srgbClr>
                </a:solidFill>
                <a:latin typeface="Lato Regular" pitchFamily="34" charset="0"/>
                <a:ea typeface="Lato Regular" pitchFamily="34" charset="-122"/>
                <a:cs typeface="Lato Regular" pitchFamily="34" charset="-120"/>
              </a:rPr>
              <a:t>8</a:t>
            </a:r>
            <a:endParaRPr lang="en-US" sz="2185" dirty="0"/>
          </a:p>
        </p:txBody>
      </p:sp>
      <p:sp>
        <p:nvSpPr>
          <p:cNvPr id="16" name="Text 12"/>
          <p:cNvSpPr/>
          <p:nvPr/>
        </p:nvSpPr>
        <p:spPr>
          <a:xfrm>
            <a:off x="2852319" y="8482087"/>
            <a:ext cx="356539" cy="356494"/>
          </a:xfrm>
          <a:prstGeom prst="rect">
            <a:avLst/>
          </a:prstGeom>
          <a:noFill/>
          <a:ln/>
        </p:spPr>
        <p:txBody>
          <a:bodyPr wrap="square" lIns="0" tIns="0" rIns="0" bIns="0" rtlCol="0" anchor="t"/>
          <a:lstStyle/>
          <a:p>
            <a:pPr algn="l" indent="0" marL="0">
              <a:buNone/>
            </a:pPr>
            <a:r>
              <a:rPr lang="en-US" sz="1821" dirty="0">
                <a:solidFill>
                  <a:srgbClr val="E93645">
                    <a:alpha val="100000"/>
                  </a:srgbClr>
                </a:solidFill>
                <a:latin typeface="Lato Regular" pitchFamily="34" charset="0"/>
                <a:ea typeface="Lato Regular" pitchFamily="34" charset="-122"/>
                <a:cs typeface="Lato Regular" pitchFamily="34" charset="-120"/>
              </a:rPr>
              <a:t>10</a:t>
            </a:r>
            <a:endParaRPr lang="en-US" sz="1821" dirty="0"/>
          </a:p>
        </p:txBody>
      </p:sp>
      <p:sp>
        <p:nvSpPr>
          <p:cNvPr id="17" name="Text 13"/>
          <p:cNvSpPr/>
          <p:nvPr/>
        </p:nvSpPr>
        <p:spPr>
          <a:xfrm>
            <a:off x="2852319" y="7964612"/>
            <a:ext cx="356539" cy="356494"/>
          </a:xfrm>
          <a:prstGeom prst="rect">
            <a:avLst/>
          </a:prstGeom>
          <a:noFill/>
          <a:ln/>
        </p:spPr>
        <p:txBody>
          <a:bodyPr wrap="square" lIns="0" tIns="0" rIns="0" bIns="0" rtlCol="0" anchor="t"/>
          <a:lstStyle/>
          <a:p>
            <a:pPr algn="l" indent="0" marL="0">
              <a:buNone/>
            </a:pPr>
            <a:r>
              <a:rPr lang="en-US" sz="1821" dirty="0">
                <a:solidFill>
                  <a:srgbClr val="E93645">
                    <a:alpha val="100000"/>
                  </a:srgbClr>
                </a:solidFill>
                <a:latin typeface="Lato Regular" pitchFamily="34" charset="0"/>
                <a:ea typeface="Lato Regular" pitchFamily="34" charset="-122"/>
                <a:cs typeface="Lato Regular" pitchFamily="34" charset="-120"/>
              </a:rPr>
              <a:t>20</a:t>
            </a:r>
            <a:endParaRPr lang="en-US" sz="1821" dirty="0"/>
          </a:p>
        </p:txBody>
      </p:sp>
      <p:sp>
        <p:nvSpPr>
          <p:cNvPr id="18" name="Text 14"/>
          <p:cNvSpPr/>
          <p:nvPr/>
        </p:nvSpPr>
        <p:spPr>
          <a:xfrm>
            <a:off x="2852319" y="7447161"/>
            <a:ext cx="356539" cy="356494"/>
          </a:xfrm>
          <a:prstGeom prst="rect">
            <a:avLst/>
          </a:prstGeom>
          <a:noFill/>
          <a:ln/>
        </p:spPr>
        <p:txBody>
          <a:bodyPr wrap="square" lIns="0" tIns="0" rIns="0" bIns="0" rtlCol="0" anchor="t"/>
          <a:lstStyle/>
          <a:p>
            <a:pPr algn="l" indent="0" marL="0">
              <a:buNone/>
            </a:pPr>
            <a:r>
              <a:rPr lang="en-US" sz="1821" dirty="0">
                <a:solidFill>
                  <a:srgbClr val="E93645">
                    <a:alpha val="100000"/>
                  </a:srgbClr>
                </a:solidFill>
                <a:latin typeface="Lato Regular" pitchFamily="34" charset="0"/>
                <a:ea typeface="Lato Regular" pitchFamily="34" charset="-122"/>
                <a:cs typeface="Lato Regular" pitchFamily="34" charset="-120"/>
              </a:rPr>
              <a:t>30</a:t>
            </a:r>
            <a:endParaRPr lang="en-US" sz="1821" dirty="0"/>
          </a:p>
        </p:txBody>
      </p:sp>
      <p:sp>
        <p:nvSpPr>
          <p:cNvPr id="19" name="Text 15"/>
          <p:cNvSpPr/>
          <p:nvPr/>
        </p:nvSpPr>
        <p:spPr>
          <a:xfrm>
            <a:off x="2852319" y="6929611"/>
            <a:ext cx="356539" cy="356494"/>
          </a:xfrm>
          <a:prstGeom prst="rect">
            <a:avLst/>
          </a:prstGeom>
          <a:noFill/>
          <a:ln/>
        </p:spPr>
        <p:txBody>
          <a:bodyPr wrap="square" lIns="0" tIns="0" rIns="0" bIns="0" rtlCol="0" anchor="t"/>
          <a:lstStyle/>
          <a:p>
            <a:pPr algn="l" indent="0" marL="0">
              <a:buNone/>
            </a:pPr>
            <a:r>
              <a:rPr lang="en-US" sz="1821" dirty="0">
                <a:solidFill>
                  <a:srgbClr val="E93645">
                    <a:alpha val="100000"/>
                  </a:srgbClr>
                </a:solidFill>
                <a:latin typeface="Lato Regular" pitchFamily="34" charset="0"/>
                <a:ea typeface="Lato Regular" pitchFamily="34" charset="-122"/>
                <a:cs typeface="Lato Regular" pitchFamily="34" charset="-120"/>
              </a:rPr>
              <a:t>40</a:t>
            </a:r>
            <a:endParaRPr lang="en-US" sz="1821" dirty="0"/>
          </a:p>
        </p:txBody>
      </p:sp>
      <p:sp>
        <p:nvSpPr>
          <p:cNvPr id="20" name="Text 16"/>
          <p:cNvSpPr/>
          <p:nvPr/>
        </p:nvSpPr>
        <p:spPr>
          <a:xfrm>
            <a:off x="2852319" y="6412309"/>
            <a:ext cx="356539" cy="356494"/>
          </a:xfrm>
          <a:prstGeom prst="rect">
            <a:avLst/>
          </a:prstGeom>
          <a:noFill/>
          <a:ln/>
        </p:spPr>
        <p:txBody>
          <a:bodyPr wrap="square" lIns="0" tIns="0" rIns="0" bIns="0" rtlCol="0" anchor="t"/>
          <a:lstStyle/>
          <a:p>
            <a:pPr algn="l" indent="0" marL="0">
              <a:buNone/>
            </a:pPr>
            <a:r>
              <a:rPr lang="en-US" sz="1821" dirty="0">
                <a:solidFill>
                  <a:srgbClr val="E93645">
                    <a:alpha val="100000"/>
                  </a:srgbClr>
                </a:solidFill>
                <a:latin typeface="Lato Regular" pitchFamily="34" charset="0"/>
                <a:ea typeface="Lato Regular" pitchFamily="34" charset="-122"/>
                <a:cs typeface="Lato Regular" pitchFamily="34" charset="-120"/>
              </a:rPr>
              <a:t>50</a:t>
            </a:r>
            <a:endParaRPr lang="en-US" sz="1821" dirty="0"/>
          </a:p>
        </p:txBody>
      </p:sp>
      <p:sp>
        <p:nvSpPr>
          <p:cNvPr id="21" name="Text 17"/>
          <p:cNvSpPr/>
          <p:nvPr/>
        </p:nvSpPr>
        <p:spPr>
          <a:xfrm>
            <a:off x="2852319" y="5894809"/>
            <a:ext cx="356539" cy="356494"/>
          </a:xfrm>
          <a:prstGeom prst="rect">
            <a:avLst/>
          </a:prstGeom>
          <a:noFill/>
          <a:ln/>
        </p:spPr>
        <p:txBody>
          <a:bodyPr wrap="square" lIns="0" tIns="0" rIns="0" bIns="0" rtlCol="0" anchor="t"/>
          <a:lstStyle/>
          <a:p>
            <a:pPr algn="l" indent="0" marL="0">
              <a:buNone/>
            </a:pPr>
            <a:r>
              <a:rPr lang="en-US" sz="1821" dirty="0">
                <a:solidFill>
                  <a:srgbClr val="E93645">
                    <a:alpha val="100000"/>
                  </a:srgbClr>
                </a:solidFill>
                <a:latin typeface="Lato Regular" pitchFamily="34" charset="0"/>
                <a:ea typeface="Lato Regular" pitchFamily="34" charset="-122"/>
                <a:cs typeface="Lato Regular" pitchFamily="34" charset="-120"/>
              </a:rPr>
              <a:t>60</a:t>
            </a:r>
            <a:endParaRPr lang="en-US" sz="1821" dirty="0"/>
          </a:p>
        </p:txBody>
      </p:sp>
      <p:sp>
        <p:nvSpPr>
          <p:cNvPr id="22" name="Text 18"/>
          <p:cNvSpPr/>
          <p:nvPr/>
        </p:nvSpPr>
        <p:spPr>
          <a:xfrm>
            <a:off x="2852319" y="5377507"/>
            <a:ext cx="356539" cy="356494"/>
          </a:xfrm>
          <a:prstGeom prst="rect">
            <a:avLst/>
          </a:prstGeom>
          <a:noFill/>
          <a:ln/>
        </p:spPr>
        <p:txBody>
          <a:bodyPr wrap="square" lIns="0" tIns="0" rIns="0" bIns="0" rtlCol="0" anchor="t"/>
          <a:lstStyle/>
          <a:p>
            <a:pPr algn="l" indent="0" marL="0">
              <a:buNone/>
            </a:pPr>
            <a:r>
              <a:rPr lang="en-US" sz="1821" dirty="0">
                <a:solidFill>
                  <a:srgbClr val="E93645">
                    <a:alpha val="100000"/>
                  </a:srgbClr>
                </a:solidFill>
                <a:latin typeface="Lato Regular" pitchFamily="34" charset="0"/>
                <a:ea typeface="Lato Regular" pitchFamily="34" charset="-122"/>
                <a:cs typeface="Lato Regular" pitchFamily="34" charset="-120"/>
              </a:rPr>
              <a:t>70</a:t>
            </a:r>
            <a:endParaRPr lang="en-US" sz="1821" dirty="0"/>
          </a:p>
        </p:txBody>
      </p:sp>
      <p:sp>
        <p:nvSpPr>
          <p:cNvPr id="23" name="Text 19"/>
          <p:cNvSpPr/>
          <p:nvPr/>
        </p:nvSpPr>
        <p:spPr>
          <a:xfrm>
            <a:off x="2852319" y="4860057"/>
            <a:ext cx="356539" cy="356494"/>
          </a:xfrm>
          <a:prstGeom prst="rect">
            <a:avLst/>
          </a:prstGeom>
          <a:noFill/>
          <a:ln/>
        </p:spPr>
        <p:txBody>
          <a:bodyPr wrap="square" lIns="0" tIns="0" rIns="0" bIns="0" rtlCol="0" anchor="t"/>
          <a:lstStyle/>
          <a:p>
            <a:pPr algn="l" indent="0" marL="0">
              <a:buNone/>
            </a:pPr>
            <a:r>
              <a:rPr lang="en-US" sz="1821" dirty="0">
                <a:solidFill>
                  <a:srgbClr val="E93645">
                    <a:alpha val="100000"/>
                  </a:srgbClr>
                </a:solidFill>
                <a:latin typeface="Lato Regular" pitchFamily="34" charset="0"/>
                <a:ea typeface="Lato Regular" pitchFamily="34" charset="-122"/>
                <a:cs typeface="Lato Regular" pitchFamily="34" charset="-120"/>
              </a:rPr>
              <a:t>80</a:t>
            </a:r>
            <a:endParaRPr lang="en-US" sz="1821" dirty="0"/>
          </a:p>
        </p:txBody>
      </p:sp>
      <p:sp>
        <p:nvSpPr>
          <p:cNvPr id="24" name="Text 20"/>
          <p:cNvSpPr/>
          <p:nvPr/>
        </p:nvSpPr>
        <p:spPr>
          <a:xfrm>
            <a:off x="2852319" y="4342507"/>
            <a:ext cx="356539" cy="356494"/>
          </a:xfrm>
          <a:prstGeom prst="rect">
            <a:avLst/>
          </a:prstGeom>
          <a:noFill/>
          <a:ln/>
        </p:spPr>
        <p:txBody>
          <a:bodyPr wrap="square" lIns="0" tIns="0" rIns="0" bIns="0" rtlCol="0" anchor="t"/>
          <a:lstStyle/>
          <a:p>
            <a:pPr algn="l" indent="0" marL="0">
              <a:buNone/>
            </a:pPr>
            <a:r>
              <a:rPr lang="en-US" sz="1821" dirty="0">
                <a:solidFill>
                  <a:srgbClr val="E93645">
                    <a:alpha val="100000"/>
                  </a:srgbClr>
                </a:solidFill>
                <a:latin typeface="Lato Regular" pitchFamily="34" charset="0"/>
                <a:ea typeface="Lato Regular" pitchFamily="34" charset="-122"/>
                <a:cs typeface="Lato Regular" pitchFamily="34" charset="-120"/>
              </a:rPr>
              <a:t>90</a:t>
            </a:r>
            <a:endParaRPr lang="en-US" sz="1821" dirty="0"/>
          </a:p>
        </p:txBody>
      </p:sp>
      <p:sp>
        <p:nvSpPr>
          <p:cNvPr id="25" name="Text 21"/>
          <p:cNvSpPr/>
          <p:nvPr/>
        </p:nvSpPr>
        <p:spPr>
          <a:xfrm>
            <a:off x="2718140" y="3825032"/>
            <a:ext cx="483555" cy="356494"/>
          </a:xfrm>
          <a:prstGeom prst="rect">
            <a:avLst/>
          </a:prstGeom>
          <a:noFill/>
          <a:ln/>
        </p:spPr>
        <p:txBody>
          <a:bodyPr wrap="square" lIns="0" tIns="0" rIns="0" bIns="0" rtlCol="0" anchor="t"/>
          <a:lstStyle/>
          <a:p>
            <a:pPr algn="l" indent="0" marL="0">
              <a:buNone/>
            </a:pPr>
            <a:r>
              <a:rPr lang="en-US" sz="1821" dirty="0">
                <a:solidFill>
                  <a:srgbClr val="E93645">
                    <a:alpha val="100000"/>
                  </a:srgbClr>
                </a:solidFill>
                <a:latin typeface="Lato Regular" pitchFamily="34" charset="0"/>
                <a:ea typeface="Lato Regular" pitchFamily="34" charset="-122"/>
                <a:cs typeface="Lato Regular" pitchFamily="34" charset="-120"/>
              </a:rPr>
              <a:t>100</a:t>
            </a:r>
            <a:endParaRPr lang="en-US" sz="1821" dirty="0"/>
          </a:p>
        </p:txBody>
      </p:sp>
      <p:pic>
        <p:nvPicPr>
          <p:cNvPr id="26"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68467" y="3771900"/>
            <a:ext cx="8291591" cy="5511006"/>
          </a:xfrm>
          <a:prstGeom prst="rect">
            <a:avLst/>
          </a:prstGeom>
        </p:spPr>
      </p:pic>
      <p:pic>
        <p:nvPicPr>
          <p:cNvPr id="27"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12766" y="4185444"/>
            <a:ext cx="11567" cy="5258445"/>
          </a:xfrm>
          <a:prstGeom prst="rect">
            <a:avLst/>
          </a:prstGeom>
        </p:spPr>
      </p:pic>
      <p:pic>
        <p:nvPicPr>
          <p:cNvPr id="28"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51279" y="4185444"/>
            <a:ext cx="11567" cy="5258445"/>
          </a:xfrm>
          <a:prstGeom prst="rect">
            <a:avLst/>
          </a:prstGeom>
        </p:spPr>
      </p:pic>
      <p:pic>
        <p:nvPicPr>
          <p:cNvPr id="29"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89795" y="4185444"/>
            <a:ext cx="11567" cy="5258445"/>
          </a:xfrm>
          <a:prstGeom prst="rect">
            <a:avLst/>
          </a:prstGeom>
        </p:spPr>
      </p:pic>
      <p:pic>
        <p:nvPicPr>
          <p:cNvPr id="30"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928309" y="4185444"/>
            <a:ext cx="11567" cy="5258445"/>
          </a:xfrm>
          <a:prstGeom prst="rect">
            <a:avLst/>
          </a:prstGeom>
        </p:spPr>
      </p:pic>
      <p:pic>
        <p:nvPicPr>
          <p:cNvPr id="31"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066828" y="4185444"/>
            <a:ext cx="11567" cy="5258445"/>
          </a:xfrm>
          <a:prstGeom prst="rect">
            <a:avLst/>
          </a:prstGeom>
        </p:spPr>
      </p:pic>
      <p:pic>
        <p:nvPicPr>
          <p:cNvPr id="32"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205341" y="4185444"/>
            <a:ext cx="11567" cy="5258445"/>
          </a:xfrm>
          <a:prstGeom prst="rect">
            <a:avLst/>
          </a:prstGeom>
        </p:spPr>
      </p:pic>
      <p:pic>
        <p:nvPicPr>
          <p:cNvPr id="33"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1343854" y="4185444"/>
            <a:ext cx="11567" cy="5258445"/>
          </a:xfrm>
          <a:prstGeom prst="rect">
            <a:avLst/>
          </a:prstGeom>
        </p:spPr>
      </p:pic>
      <p:pic>
        <p:nvPicPr>
          <p:cNvPr id="34"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355539" y="5483845"/>
            <a:ext cx="8050168" cy="2373585"/>
          </a:xfrm>
          <a:prstGeom prst="rect">
            <a:avLst/>
          </a:prstGeom>
        </p:spPr>
      </p:pic>
      <p:pic>
        <p:nvPicPr>
          <p:cNvPr id="35" name="Image 11"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369143" y="6359525"/>
            <a:ext cx="8044028" cy="2268538"/>
          </a:xfrm>
          <a:prstGeom prst="rect">
            <a:avLst/>
          </a:prstGeom>
        </p:spPr>
      </p:pic>
      <p:pic>
        <p:nvPicPr>
          <p:cNvPr id="36" name="Image 12" descr=" ">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4441751" y="6055643"/>
            <a:ext cx="153591" cy="153566"/>
          </a:xfrm>
          <a:prstGeom prst="rect">
            <a:avLst/>
          </a:prstGeom>
        </p:spPr>
      </p:pic>
      <p:pic>
        <p:nvPicPr>
          <p:cNvPr id="37" name="Image 13" descr=" ">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4441751" y="6981130"/>
            <a:ext cx="153591" cy="153566"/>
          </a:xfrm>
          <a:prstGeom prst="rect">
            <a:avLst/>
          </a:prstGeom>
        </p:spPr>
      </p:pic>
      <p:pic>
        <p:nvPicPr>
          <p:cNvPr id="38" name="Image 14" descr=" ">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5580267" y="5651277"/>
            <a:ext cx="153591" cy="153566"/>
          </a:xfrm>
          <a:prstGeom prst="rect">
            <a:avLst/>
          </a:prstGeom>
        </p:spPr>
      </p:pic>
      <p:pic>
        <p:nvPicPr>
          <p:cNvPr id="39" name="Image 15" descr=" ">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5580267" y="7415510"/>
            <a:ext cx="153591" cy="153566"/>
          </a:xfrm>
          <a:prstGeom prst="rect">
            <a:avLst/>
          </a:prstGeom>
        </p:spPr>
      </p:pic>
      <p:pic>
        <p:nvPicPr>
          <p:cNvPr id="40" name="Image 16" descr=" ">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6718783" y="7732812"/>
            <a:ext cx="153591" cy="153566"/>
          </a:xfrm>
          <a:prstGeom prst="rect">
            <a:avLst/>
          </a:prstGeom>
        </p:spPr>
      </p:pic>
      <p:pic>
        <p:nvPicPr>
          <p:cNvPr id="41" name="Image 17" descr=" ">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6718783" y="6311826"/>
            <a:ext cx="153591" cy="153566"/>
          </a:xfrm>
          <a:prstGeom prst="rect">
            <a:avLst/>
          </a:prstGeom>
        </p:spPr>
      </p:pic>
      <p:pic>
        <p:nvPicPr>
          <p:cNvPr id="42" name="Image 18" descr=" ">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7861923" y="6733232"/>
            <a:ext cx="153591" cy="153566"/>
          </a:xfrm>
          <a:prstGeom prst="rect">
            <a:avLst/>
          </a:prstGeom>
        </p:spPr>
      </p:pic>
      <p:pic>
        <p:nvPicPr>
          <p:cNvPr id="43" name="Image 19" descr=" ">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7861923" y="6420644"/>
            <a:ext cx="153591" cy="153566"/>
          </a:xfrm>
          <a:prstGeom prst="rect">
            <a:avLst/>
          </a:prstGeom>
        </p:spPr>
      </p:pic>
      <p:pic>
        <p:nvPicPr>
          <p:cNvPr id="44" name="Image 20" descr=" ">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8995813" y="7667575"/>
            <a:ext cx="153591" cy="153566"/>
          </a:xfrm>
          <a:prstGeom prst="rect">
            <a:avLst/>
          </a:prstGeom>
        </p:spPr>
      </p:pic>
      <p:pic>
        <p:nvPicPr>
          <p:cNvPr id="45" name="Image 21" descr=" ">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8995813" y="7076877"/>
            <a:ext cx="153591" cy="153566"/>
          </a:xfrm>
          <a:prstGeom prst="rect">
            <a:avLst/>
          </a:prstGeom>
        </p:spPr>
      </p:pic>
      <p:pic>
        <p:nvPicPr>
          <p:cNvPr id="46" name="Image 22" descr=" ">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10138955" y="6972449"/>
            <a:ext cx="153591" cy="153566"/>
          </a:xfrm>
          <a:prstGeom prst="rect">
            <a:avLst/>
          </a:prstGeom>
        </p:spPr>
      </p:pic>
      <p:pic>
        <p:nvPicPr>
          <p:cNvPr id="47" name="Image 23" descr=" ">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10138955" y="6572771"/>
            <a:ext cx="153591" cy="153566"/>
          </a:xfrm>
          <a:prstGeom prst="rect">
            <a:avLst/>
          </a:prstGeom>
        </p:spPr>
      </p:pic>
      <p:sp>
        <p:nvSpPr>
          <p:cNvPr id="48" name="Shape 22"/>
          <p:cNvSpPr/>
          <p:nvPr/>
        </p:nvSpPr>
        <p:spPr>
          <a:xfrm>
            <a:off x="14403600" y="4191000"/>
            <a:ext cx="5601400" cy="7620000"/>
          </a:xfrm>
          <a:prstGeom prst="rect">
            <a:avLst/>
          </a:prstGeom>
          <a:noFill/>
          <a:ln/>
        </p:spPr>
      </p:sp>
      <p:sp>
        <p:nvSpPr>
          <p:cNvPr id="49" name="Shape 23"/>
          <p:cNvSpPr/>
          <p:nvPr/>
        </p:nvSpPr>
        <p:spPr>
          <a:xfrm>
            <a:off x="14403600" y="4191000"/>
            <a:ext cx="5601400" cy="7620000"/>
          </a:xfrm>
          <a:prstGeom prst="rect">
            <a:avLst/>
          </a:prstGeom>
          <a:noFill/>
          <a:ln/>
        </p:spPr>
      </p:sp>
      <p:pic>
        <p:nvPicPr>
          <p:cNvPr id="50" name="Image 24" descr=" ">    </p:cNvPr>
          <p:cNvPicPr>
            <a:picLocks noChangeAspect="1"/>
          </p:cNvPicPr>
          <p:nvPr/>
        </p:nvPicPr>
        <p:blipFill>
          <a:blip r:embed="rId48"/>
          <a:stretch>
            <a:fillRect/>
          </a:stretch>
        </p:blipFill>
        <p:spPr>
          <a:xfrm>
            <a:off x="14403600" y="4191000"/>
            <a:ext cx="5575997" cy="5575300"/>
          </a:xfrm>
          <a:prstGeom prst="rect">
            <a:avLst/>
          </a:prstGeom>
        </p:spPr>
      </p:pic>
      <p:pic>
        <p:nvPicPr>
          <p:cNvPr id="51" name="Image 25" descr=" ">    </p:cNvPr>
          <p:cNvPicPr>
            <a:picLocks noChangeAspect="1"/>
          </p:cNvPicPr>
          <p:nvPr/>
        </p:nvPicPr>
        <p:blipFill>
          <a:blip r:embed="rId49"/>
          <a:stretch>
            <a:fillRect/>
          </a:stretch>
        </p:blipFill>
        <p:spPr>
          <a:xfrm>
            <a:off x="14403600" y="4191000"/>
            <a:ext cx="5575997" cy="5575300"/>
          </a:xfrm>
          <a:prstGeom prst="rect">
            <a:avLst/>
          </a:prstGeom>
        </p:spPr>
      </p:pic>
      <p:sp>
        <p:nvSpPr>
          <p:cNvPr id="52" name="Shape 24"/>
          <p:cNvSpPr/>
          <p:nvPr/>
        </p:nvSpPr>
        <p:spPr>
          <a:xfrm>
            <a:off x="16473959" y="6365379"/>
            <a:ext cx="1447981" cy="1226566"/>
          </a:xfrm>
          <a:prstGeom prst="rect">
            <a:avLst/>
          </a:prstGeom>
          <a:noFill/>
          <a:ln/>
        </p:spPr>
      </p:sp>
      <p:sp>
        <p:nvSpPr>
          <p:cNvPr id="53" name="Text 25"/>
          <p:cNvSpPr/>
          <p:nvPr/>
        </p:nvSpPr>
        <p:spPr>
          <a:xfrm>
            <a:off x="16473959" y="6350000"/>
            <a:ext cx="1651206" cy="8509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Bangers Regular" pitchFamily="34" charset="0"/>
                <a:ea typeface="Bangers Regular" pitchFamily="34" charset="-122"/>
                <a:cs typeface="Bangers Regular" pitchFamily="34" charset="-120"/>
              </a:rPr>
              <a:t>34.574</a:t>
            </a:r>
            <a:endParaRPr lang="en-US" sz="4800" dirty="0"/>
          </a:p>
        </p:txBody>
      </p:sp>
      <p:sp>
        <p:nvSpPr>
          <p:cNvPr id="54" name="Text 26"/>
          <p:cNvSpPr/>
          <p:nvPr/>
        </p:nvSpPr>
        <p:spPr>
          <a:xfrm>
            <a:off x="16696237" y="6997700"/>
            <a:ext cx="1138909"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Total</a:t>
            </a:r>
            <a:endParaRPr lang="en-US" sz="3200" dirty="0"/>
          </a:p>
        </p:txBody>
      </p:sp>
      <p:sp>
        <p:nvSpPr>
          <p:cNvPr id="55" name="Shape 27"/>
          <p:cNvSpPr/>
          <p:nvPr/>
        </p:nvSpPr>
        <p:spPr>
          <a:xfrm>
            <a:off x="13260457" y="10515600"/>
            <a:ext cx="7874984" cy="1968500"/>
          </a:xfrm>
          <a:prstGeom prst="rect">
            <a:avLst/>
          </a:prstGeom>
          <a:noFill/>
          <a:ln/>
        </p:spPr>
      </p:sp>
      <p:sp>
        <p:nvSpPr>
          <p:cNvPr id="56" name="Shape 28"/>
          <p:cNvSpPr/>
          <p:nvPr/>
        </p:nvSpPr>
        <p:spPr>
          <a:xfrm>
            <a:off x="13260457" y="10515600"/>
            <a:ext cx="7874984" cy="1968500"/>
          </a:xfrm>
          <a:prstGeom prst="rect">
            <a:avLst/>
          </a:prstGeom>
          <a:noFill/>
          <a:ln/>
        </p:spPr>
      </p:sp>
      <p:sp>
        <p:nvSpPr>
          <p:cNvPr id="57" name="Text 29"/>
          <p:cNvSpPr/>
          <p:nvPr/>
        </p:nvSpPr>
        <p:spPr>
          <a:xfrm>
            <a:off x="13158845" y="10515600"/>
            <a:ext cx="8078210" cy="8509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Bangers Regular" pitchFamily="34" charset="0"/>
                <a:ea typeface="Bangers Regular" pitchFamily="34" charset="-122"/>
                <a:cs typeface="Bangers Regular" pitchFamily="34" charset="-120"/>
              </a:rPr>
              <a:t>Treasure Found</a:t>
            </a:r>
            <a:endParaRPr lang="en-US" sz="4800" dirty="0"/>
          </a:p>
        </p:txBody>
      </p:sp>
      <p:sp>
        <p:nvSpPr>
          <p:cNvPr id="58" name="Text 30"/>
          <p:cNvSpPr/>
          <p:nvPr/>
        </p:nvSpPr>
        <p:spPr>
          <a:xfrm>
            <a:off x="13192716" y="11264900"/>
            <a:ext cx="8010468" cy="1354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amount of treasure found per month</a:t>
            </a:r>
            <a:endParaRPr lang="en-US" sz="3200" dirty="0"/>
          </a:p>
        </p:txBody>
      </p:sp>
      <p:sp>
        <p:nvSpPr>
          <p:cNvPr id="59" name="Shape 31"/>
          <p:cNvSpPr/>
          <p:nvPr/>
        </p:nvSpPr>
        <p:spPr>
          <a:xfrm>
            <a:off x="3251606" y="10515600"/>
            <a:ext cx="7874984" cy="1968500"/>
          </a:xfrm>
          <a:prstGeom prst="rect">
            <a:avLst/>
          </a:prstGeom>
          <a:noFill/>
          <a:ln/>
        </p:spPr>
      </p:sp>
      <p:sp>
        <p:nvSpPr>
          <p:cNvPr id="60" name="Shape 32"/>
          <p:cNvSpPr/>
          <p:nvPr/>
        </p:nvSpPr>
        <p:spPr>
          <a:xfrm>
            <a:off x="3251606" y="10515600"/>
            <a:ext cx="7874984" cy="1968500"/>
          </a:xfrm>
          <a:prstGeom prst="rect">
            <a:avLst/>
          </a:prstGeom>
          <a:noFill/>
          <a:ln/>
        </p:spPr>
      </p:sp>
      <p:sp>
        <p:nvSpPr>
          <p:cNvPr id="61" name="Text 33"/>
          <p:cNvSpPr/>
          <p:nvPr/>
        </p:nvSpPr>
        <p:spPr>
          <a:xfrm>
            <a:off x="3149994" y="10515600"/>
            <a:ext cx="8078210" cy="8509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Bangers Regular" pitchFamily="34" charset="0"/>
                <a:ea typeface="Bangers Regular" pitchFamily="34" charset="-122"/>
                <a:cs typeface="Bangers Regular" pitchFamily="34" charset="-120"/>
              </a:rPr>
              <a:t>Spellcasting Progress</a:t>
            </a:r>
            <a:endParaRPr lang="en-US" sz="4800" dirty="0"/>
          </a:p>
        </p:txBody>
      </p:sp>
      <p:sp>
        <p:nvSpPr>
          <p:cNvPr id="62" name="Text 34"/>
          <p:cNvSpPr/>
          <p:nvPr/>
        </p:nvSpPr>
        <p:spPr>
          <a:xfrm>
            <a:off x="3183865" y="11264900"/>
            <a:ext cx="8010468" cy="1354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spells cast per year</a:t>
            </a:r>
            <a:endParaRPr lang="en-US" sz="3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F7F5EA"/>
        </a:solidFill>
      </p:bgPr>
    </p:bg>
    <p:spTree>
      <p:nvGrpSpPr>
        <p:cNvPr id="1" name=""/>
        <p:cNvGrpSpPr/>
        <p:nvPr/>
      </p:nvGrpSpPr>
      <p:grpSpPr>
        <a:xfrm>
          <a:off x="0" y="0"/>
          <a:ext cx="0" cy="0"/>
          <a:chOff x="0" y="0"/>
          <a:chExt cx="0" cy="0"/>
        </a:xfrm>
      </p:grpSpPr>
      <p:sp>
        <p:nvSpPr>
          <p:cNvPr id="2" name="Shape 0"/>
          <p:cNvSpPr/>
          <p:nvPr/>
        </p:nvSpPr>
        <p:spPr>
          <a:xfrm>
            <a:off x="0" y="0"/>
            <a:ext cx="24387048" cy="13716000"/>
          </a:xfrm>
          <a:prstGeom prst="rect">
            <a:avLst/>
          </a:prstGeom>
          <a:solidFill>
            <a:srgbClr val="3968CB">
              <a:alpha val="100000"/>
            </a:srgbClr>
          </a:solidFill>
          <a:ln/>
        </p:spPr>
      </p:sp>
      <p:pic>
        <p:nvPicPr>
          <p:cNvPr id="3"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4185" y="3355280"/>
            <a:ext cx="10310738" cy="10388600"/>
          </a:xfrm>
          <a:prstGeom prst="rect">
            <a:avLst/>
          </a:prstGeom>
        </p:spPr>
      </p:pic>
      <p:pic>
        <p:nvPicPr>
          <p:cNvPr id="4"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79713" y="3380680"/>
            <a:ext cx="50806" cy="10337800"/>
          </a:xfrm>
          <a:prstGeom prst="rect">
            <a:avLst/>
          </a:prstGeom>
        </p:spPr>
      </p:pic>
      <p:pic>
        <p:nvPicPr>
          <p:cNvPr id="5"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45233" y="3380680"/>
            <a:ext cx="50806" cy="10337800"/>
          </a:xfrm>
          <a:prstGeom prst="rect">
            <a:avLst/>
          </a:prstGeom>
        </p:spPr>
      </p:pic>
      <p:pic>
        <p:nvPicPr>
          <p:cNvPr id="6"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10809" y="10748169"/>
            <a:ext cx="50806" cy="2970312"/>
          </a:xfrm>
          <a:prstGeom prst="rect">
            <a:avLst/>
          </a:prstGeom>
        </p:spPr>
      </p:pic>
      <p:pic>
        <p:nvPicPr>
          <p:cNvPr id="7"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76379" y="10748169"/>
            <a:ext cx="50806" cy="2970312"/>
          </a:xfrm>
          <a:prstGeom prst="rect">
            <a:avLst/>
          </a:prstGeom>
        </p:spPr>
      </p:pic>
      <p:pic>
        <p:nvPicPr>
          <p:cNvPr id="8"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343000" y="10748169"/>
            <a:ext cx="50806" cy="2970312"/>
          </a:xfrm>
          <a:prstGeom prst="rect">
            <a:avLst/>
          </a:prstGeom>
        </p:spPr>
      </p:pic>
      <p:pic>
        <p:nvPicPr>
          <p:cNvPr id="9"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808576" y="10748169"/>
            <a:ext cx="50806" cy="2970312"/>
          </a:xfrm>
          <a:prstGeom prst="rect">
            <a:avLst/>
          </a:prstGeom>
        </p:spPr>
      </p:pic>
      <p:pic>
        <p:nvPicPr>
          <p:cNvPr id="10"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0" y="4860230"/>
            <a:ext cx="2959985" cy="50800"/>
          </a:xfrm>
          <a:prstGeom prst="rect">
            <a:avLst/>
          </a:prstGeom>
        </p:spPr>
      </p:pic>
      <p:pic>
        <p:nvPicPr>
          <p:cNvPr id="11" name="Image 8"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0" y="6325592"/>
            <a:ext cx="2959985" cy="50800"/>
          </a:xfrm>
          <a:prstGeom prst="rect">
            <a:avLst/>
          </a:prstGeom>
        </p:spPr>
      </p:pic>
      <p:pic>
        <p:nvPicPr>
          <p:cNvPr id="12" name="Image 9" descr=" ">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0" y="7792021"/>
            <a:ext cx="2959985" cy="50800"/>
          </a:xfrm>
          <a:prstGeom prst="rect">
            <a:avLst/>
          </a:prstGeom>
        </p:spPr>
      </p:pic>
      <p:pic>
        <p:nvPicPr>
          <p:cNvPr id="13" name="Image 10" descr=" ">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0" y="9257432"/>
            <a:ext cx="2970680" cy="50800"/>
          </a:xfrm>
          <a:prstGeom prst="rect">
            <a:avLst/>
          </a:prstGeom>
        </p:spPr>
      </p:pic>
      <p:pic>
        <p:nvPicPr>
          <p:cNvPr id="14" name="Image 11" descr=" ">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0" y="10722794"/>
            <a:ext cx="10339092" cy="50800"/>
          </a:xfrm>
          <a:prstGeom prst="rect">
            <a:avLst/>
          </a:prstGeom>
        </p:spPr>
      </p:pic>
      <p:pic>
        <p:nvPicPr>
          <p:cNvPr id="15" name="Image 12" descr=" ">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0" y="12188155"/>
            <a:ext cx="10339092" cy="50800"/>
          </a:xfrm>
          <a:prstGeom prst="rect">
            <a:avLst/>
          </a:prstGeom>
        </p:spPr>
      </p:pic>
      <p:sp>
        <p:nvSpPr>
          <p:cNvPr id="16" name="Shape 1"/>
          <p:cNvSpPr/>
          <p:nvPr/>
        </p:nvSpPr>
        <p:spPr>
          <a:xfrm>
            <a:off x="2578422" y="2451100"/>
            <a:ext cx="19230203" cy="8826500"/>
          </a:xfrm>
          <a:prstGeom prst="rect">
            <a:avLst/>
          </a:prstGeom>
          <a:solidFill>
            <a:srgbClr val="F7F5EA">
              <a:alpha val="100000"/>
            </a:srgbClr>
          </a:solidFill>
          <a:ln/>
        </p:spPr>
      </p:sp>
      <p:pic>
        <p:nvPicPr>
          <p:cNvPr id="17" name="Image 13" descr=" ">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8925365" y="9042400"/>
            <a:ext cx="8143160" cy="8345140"/>
          </a:xfrm>
          <a:prstGeom prst="rect">
            <a:avLst/>
          </a:prstGeom>
        </p:spPr>
      </p:pic>
      <p:pic>
        <p:nvPicPr>
          <p:cNvPr id="18" name="Image 14" descr=" ">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698587" y="0"/>
            <a:ext cx="8947285" cy="3735834"/>
          </a:xfrm>
          <a:prstGeom prst="rect">
            <a:avLst/>
          </a:prstGeom>
        </p:spPr>
      </p:pic>
      <p:sp>
        <p:nvSpPr>
          <p:cNvPr id="19" name="Shape 2"/>
          <p:cNvSpPr/>
          <p:nvPr/>
        </p:nvSpPr>
        <p:spPr>
          <a:xfrm>
            <a:off x="23370921" y="10515600"/>
            <a:ext cx="1016127" cy="3200400"/>
          </a:xfrm>
          <a:prstGeom prst="rect">
            <a:avLst/>
          </a:prstGeom>
          <a:noFill/>
          <a:ln/>
        </p:spPr>
      </p:sp>
      <p:pic>
        <p:nvPicPr>
          <p:cNvPr id="20" name="Image 15" descr=" ">    </p:cNvPr>
          <p:cNvPicPr>
            <a:picLocks noChangeAspect="1"/>
          </p:cNvPicPr>
          <p:nvPr/>
        </p:nvPicPr>
        <p:blipFill>
          <a:blip r:embed="rId31"/>
          <a:stretch>
            <a:fillRect/>
          </a:stretch>
        </p:blipFill>
        <p:spPr>
          <a:xfrm>
            <a:off x="23523340" y="10820400"/>
            <a:ext cx="711289" cy="2590800"/>
          </a:xfrm>
          <a:prstGeom prst="rect">
            <a:avLst/>
          </a:prstGeom>
        </p:spPr>
      </p:pic>
      <p:sp>
        <p:nvSpPr>
          <p:cNvPr id="21" name="Shape 3"/>
          <p:cNvSpPr/>
          <p:nvPr/>
        </p:nvSpPr>
        <p:spPr>
          <a:xfrm>
            <a:off x="15038680" y="6057900"/>
            <a:ext cx="4712289" cy="3289300"/>
          </a:xfrm>
          <a:prstGeom prst="rect">
            <a:avLst/>
          </a:prstGeom>
          <a:noFill/>
          <a:ln/>
        </p:spPr>
      </p:sp>
      <p:sp>
        <p:nvSpPr>
          <p:cNvPr id="22" name="Shape 4"/>
          <p:cNvSpPr/>
          <p:nvPr/>
        </p:nvSpPr>
        <p:spPr>
          <a:xfrm>
            <a:off x="15038680" y="6057900"/>
            <a:ext cx="4712289" cy="3289300"/>
          </a:xfrm>
          <a:prstGeom prst="rect">
            <a:avLst/>
          </a:prstGeom>
          <a:noFill/>
          <a:ln/>
        </p:spPr>
      </p:sp>
      <p:sp>
        <p:nvSpPr>
          <p:cNvPr id="23" name="Text 5"/>
          <p:cNvSpPr/>
          <p:nvPr/>
        </p:nvSpPr>
        <p:spPr>
          <a:xfrm>
            <a:off x="15038680" y="6057900"/>
            <a:ext cx="4915514" cy="8509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Bangers Regular" pitchFamily="34" charset="0"/>
                <a:ea typeface="Bangers Regular" pitchFamily="34" charset="-122"/>
                <a:cs typeface="Bangers Regular" pitchFamily="34" charset="-120"/>
              </a:rPr>
              <a:t>A web application</a:t>
            </a:r>
            <a:endParaRPr lang="en-US" sz="4800" dirty="0"/>
          </a:p>
        </p:txBody>
      </p:sp>
      <p:sp>
        <p:nvSpPr>
          <p:cNvPr id="24" name="Text 6"/>
          <p:cNvSpPr/>
          <p:nvPr/>
        </p:nvSpPr>
        <p:spPr>
          <a:xfrm>
            <a:off x="15038680" y="6908800"/>
            <a:ext cx="4847773" cy="2573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web application designed for discovering the world of fantasy</a:t>
            </a:r>
            <a:endParaRPr lang="en-US" sz="3200" dirty="0"/>
          </a:p>
        </p:txBody>
      </p:sp>
      <p:pic>
        <p:nvPicPr>
          <p:cNvPr id="25" name="Image 16" descr=" ">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1270159" y="4114800"/>
            <a:ext cx="13768521" cy="8166100"/>
          </a:xfrm>
          <a:prstGeom prst="rect">
            <a:avLst/>
          </a:prstGeom>
        </p:spPr>
      </p:pic>
      <p:pic>
        <p:nvPicPr>
          <p:cNvPr id="26" name="Image 17" descr=" ">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3200800" y="4457700"/>
            <a:ext cx="9894537" cy="6489700"/>
          </a:xfrm>
          <a:prstGeom prst="rect">
            <a:avLst/>
          </a:prstGeom>
        </p:spPr>
      </p:pic>
      <p:sp>
        <p:nvSpPr>
          <p:cNvPr id="27" name="Text 7"/>
          <p:cNvSpPr/>
          <p:nvPr/>
        </p:nvSpPr>
        <p:spPr>
          <a:xfrm>
            <a:off x="6854623" y="2832100"/>
            <a:ext cx="10690503" cy="14181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Bangers Regular" pitchFamily="34" charset="0"/>
                <a:ea typeface="Bangers Regular" pitchFamily="34" charset="-122"/>
                <a:cs typeface="Bangers Regular" pitchFamily="34" charset="-120"/>
              </a:rPr>
              <a:t>Portal to Adventure</a:t>
            </a:r>
            <a:endParaRPr lang="en-US" sz="8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F7F5EA"/>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8569721" y="9563100"/>
            <a:ext cx="5817327" cy="32512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20965" y="-1371600"/>
            <a:ext cx="4740914" cy="4984477"/>
          </a:xfrm>
          <a:prstGeom prst="rect">
            <a:avLst/>
          </a:prstGeom>
        </p:spPr>
      </p:pic>
      <p:pic>
        <p:nvPicPr>
          <p:cNvPr id="4" name="Image 2" descr=" ">    </p:cNvPr>
          <p:cNvPicPr>
            <a:picLocks noChangeAspect="1"/>
          </p:cNvPicPr>
          <p:nvPr/>
        </p:nvPicPr>
        <p:blipFill>
          <a:blip r:embed="rId5"/>
          <a:stretch>
            <a:fillRect/>
          </a:stretch>
        </p:blipFill>
        <p:spPr>
          <a:xfrm>
            <a:off x="3416727" y="3232820"/>
            <a:ext cx="8776797" cy="87757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6"/>
          <a:stretch>
            <a:fillRect/>
          </a:stretch>
        </p:blipFill>
        <p:spPr>
          <a:xfrm>
            <a:off x="23523340" y="10820400"/>
            <a:ext cx="711289" cy="2590800"/>
          </a:xfrm>
          <a:prstGeom prst="rect">
            <a:avLst/>
          </a:prstGeom>
        </p:spPr>
      </p:pic>
      <p:sp>
        <p:nvSpPr>
          <p:cNvPr id="7" name="Shape 1"/>
          <p:cNvSpPr/>
          <p:nvPr/>
        </p:nvSpPr>
        <p:spPr>
          <a:xfrm>
            <a:off x="11825178" y="4089400"/>
            <a:ext cx="8738692" cy="2679700"/>
          </a:xfrm>
          <a:prstGeom prst="rect">
            <a:avLst/>
          </a:prstGeom>
          <a:noFill/>
          <a:ln/>
        </p:spPr>
      </p:sp>
      <p:sp>
        <p:nvSpPr>
          <p:cNvPr id="8" name="Shape 2"/>
          <p:cNvSpPr/>
          <p:nvPr/>
        </p:nvSpPr>
        <p:spPr>
          <a:xfrm>
            <a:off x="11825178" y="4089400"/>
            <a:ext cx="8738692" cy="2679700"/>
          </a:xfrm>
          <a:prstGeom prst="rect">
            <a:avLst/>
          </a:prstGeom>
          <a:noFill/>
          <a:ln/>
        </p:spPr>
      </p:sp>
      <p:sp>
        <p:nvSpPr>
          <p:cNvPr id="9" name="Text 3"/>
          <p:cNvSpPr/>
          <p:nvPr/>
        </p:nvSpPr>
        <p:spPr>
          <a:xfrm>
            <a:off x="11825178" y="4089400"/>
            <a:ext cx="8941918" cy="8509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Bangers Regular" pitchFamily="34" charset="0"/>
                <a:ea typeface="Bangers Regular" pitchFamily="34" charset="-122"/>
                <a:cs typeface="Bangers Regular" pitchFamily="34" charset="-120"/>
              </a:rPr>
              <a:t>An mobile app</a:t>
            </a:r>
            <a:endParaRPr lang="en-US" sz="4800" dirty="0"/>
          </a:p>
        </p:txBody>
      </p:sp>
      <p:sp>
        <p:nvSpPr>
          <p:cNvPr id="10" name="Text 4"/>
          <p:cNvSpPr/>
          <p:nvPr/>
        </p:nvSpPr>
        <p:spPr>
          <a:xfrm>
            <a:off x="11825178" y="4940300"/>
            <a:ext cx="8874176"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An app designed for exploring and experiencing the enchanting realm of fantasy</a:t>
            </a:r>
            <a:endParaRPr lang="en-US" sz="3200" dirty="0"/>
          </a:p>
        </p:txBody>
      </p:sp>
      <p:sp>
        <p:nvSpPr>
          <p:cNvPr id="11" name="Text 5"/>
          <p:cNvSpPr/>
          <p:nvPr/>
        </p:nvSpPr>
        <p:spPr>
          <a:xfrm>
            <a:off x="11825178" y="7861300"/>
            <a:ext cx="9090103" cy="3996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Explore a magical world</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Experience fantasy firsthand</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Immerse in a realm of magic</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Discover untold wonders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Live your fantasy dreams</a:t>
            </a:r>
            <a:endParaRPr lang="en-US" sz="3200" dirty="0"/>
          </a:p>
        </p:txBody>
      </p:sp>
      <p:sp>
        <p:nvSpPr>
          <p:cNvPr id="12" name="Text 6"/>
          <p:cNvSpPr/>
          <p:nvPr/>
        </p:nvSpPr>
        <p:spPr>
          <a:xfrm>
            <a:off x="11825178" y="1511300"/>
            <a:ext cx="12900579" cy="14181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Bangers Regular" pitchFamily="34" charset="0"/>
                <a:ea typeface="Bangers Regular" pitchFamily="34" charset="-122"/>
                <a:cs typeface="Bangers Regular" pitchFamily="34" charset="-120"/>
              </a:rPr>
              <a:t>The Future of Fantasy</a:t>
            </a:r>
            <a:endParaRPr lang="en-US" sz="8000" dirty="0"/>
          </a:p>
        </p:txBody>
      </p:sp>
      <p:pic>
        <p:nvPicPr>
          <p:cNvPr id="13" name="Image 4"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70959" y="1028700"/>
            <a:ext cx="5474384" cy="11849100"/>
          </a:xfrm>
          <a:prstGeom prst="rect">
            <a:avLst/>
          </a:prstGeom>
        </p:spPr>
      </p:pic>
      <p:pic>
        <p:nvPicPr>
          <p:cNvPr id="14" name="Image 5"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61483" y="1765300"/>
            <a:ext cx="5106038" cy="10795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F7F5EA"/>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96975" y="-1016000"/>
            <a:ext cx="4890111" cy="42545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2709947"/>
            <a:ext cx="24387048" cy="505247"/>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12204700"/>
            <a:ext cx="24387048" cy="505247"/>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13215193"/>
            <a:ext cx="24387048" cy="505247"/>
          </a:xfrm>
          <a:prstGeom prst="rect">
            <a:avLst/>
          </a:prstGeom>
        </p:spPr>
      </p:pic>
      <p:sp>
        <p:nvSpPr>
          <p:cNvPr id="6" name="Shape 0"/>
          <p:cNvSpPr/>
          <p:nvPr/>
        </p:nvSpPr>
        <p:spPr>
          <a:xfrm>
            <a:off x="23370921" y="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304800"/>
            <a:ext cx="711289" cy="2590800"/>
          </a:xfrm>
          <a:prstGeom prst="rect">
            <a:avLst/>
          </a:prstGeom>
        </p:spPr>
      </p:pic>
      <p:sp>
        <p:nvSpPr>
          <p:cNvPr id="8" name="Shape 1"/>
          <p:cNvSpPr/>
          <p:nvPr/>
        </p:nvSpPr>
        <p:spPr>
          <a:xfrm>
            <a:off x="1384473" y="8102600"/>
            <a:ext cx="5715714" cy="2679700"/>
          </a:xfrm>
          <a:prstGeom prst="rect">
            <a:avLst/>
          </a:prstGeom>
          <a:noFill/>
          <a:ln/>
        </p:spPr>
      </p:sp>
      <p:sp>
        <p:nvSpPr>
          <p:cNvPr id="9" name="Shape 2"/>
          <p:cNvSpPr/>
          <p:nvPr/>
        </p:nvSpPr>
        <p:spPr>
          <a:xfrm>
            <a:off x="1384473" y="8102600"/>
            <a:ext cx="5715714" cy="2679700"/>
          </a:xfrm>
          <a:prstGeom prst="rect">
            <a:avLst/>
          </a:prstGeom>
          <a:noFill/>
          <a:ln/>
        </p:spPr>
      </p:sp>
      <p:sp>
        <p:nvSpPr>
          <p:cNvPr id="10" name="Text 3"/>
          <p:cNvSpPr/>
          <p:nvPr/>
        </p:nvSpPr>
        <p:spPr>
          <a:xfrm>
            <a:off x="1384473" y="8102600"/>
            <a:ext cx="5918940" cy="8509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Bangers Regular" pitchFamily="34" charset="0"/>
                <a:ea typeface="Bangers Regular" pitchFamily="34" charset="-122"/>
                <a:cs typeface="Bangers Regular" pitchFamily="34" charset="-120"/>
              </a:rPr>
              <a:t>A web application</a:t>
            </a:r>
            <a:endParaRPr lang="en-US" sz="4800" dirty="0"/>
          </a:p>
        </p:txBody>
      </p:sp>
      <p:sp>
        <p:nvSpPr>
          <p:cNvPr id="11" name="Text 4"/>
          <p:cNvSpPr/>
          <p:nvPr/>
        </p:nvSpPr>
        <p:spPr>
          <a:xfrm>
            <a:off x="1384473" y="8953500"/>
            <a:ext cx="5851198"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web application designed for discovering the world of fantasy</a:t>
            </a:r>
            <a:endParaRPr lang="en-US" sz="3200" dirty="0"/>
          </a:p>
        </p:txBody>
      </p:sp>
      <p:sp>
        <p:nvSpPr>
          <p:cNvPr id="12" name="Text 5"/>
          <p:cNvSpPr/>
          <p:nvPr/>
        </p:nvSpPr>
        <p:spPr>
          <a:xfrm>
            <a:off x="1384473" y="1816100"/>
            <a:ext cx="5482852" cy="4656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Bangers Regular" pitchFamily="34" charset="0"/>
                <a:ea typeface="Bangers Regular" pitchFamily="34" charset="-122"/>
                <a:cs typeface="Bangers Regular" pitchFamily="34" charset="-120"/>
              </a:rPr>
              <a:t>A Gateway to a World of Fantasy and Wonder</a:t>
            </a:r>
            <a:endParaRPr lang="en-US" sz="8000" dirty="0"/>
          </a:p>
        </p:txBody>
      </p:sp>
      <p:sp>
        <p:nvSpPr>
          <p:cNvPr id="13" name="Text 6"/>
          <p:cNvSpPr/>
          <p:nvPr/>
        </p:nvSpPr>
        <p:spPr>
          <a:xfrm>
            <a:off x="16664483" y="4114800"/>
            <a:ext cx="6994341" cy="56218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Immerse yourself in the world of magic and mystery</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Explore uncharted territories and fantastical lands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Meet mythical creatures and legendary beings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Uncover hidden treasures and secret treasures</a:t>
            </a:r>
            <a:endParaRPr lang="en-US" sz="3200" dirty="0"/>
          </a:p>
        </p:txBody>
      </p:sp>
      <p:pic>
        <p:nvPicPr>
          <p:cNvPr id="14"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900387" y="749300"/>
            <a:ext cx="8573572" cy="12331700"/>
          </a:xfrm>
          <a:prstGeom prst="rect">
            <a:avLst/>
          </a:prstGeom>
        </p:spPr>
      </p:pic>
      <p:pic>
        <p:nvPicPr>
          <p:cNvPr id="15"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395749" y="1803400"/>
            <a:ext cx="7582848" cy="102362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F7F5EA"/>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Text 1"/>
          <p:cNvSpPr/>
          <p:nvPr/>
        </p:nvSpPr>
        <p:spPr>
          <a:xfrm>
            <a:off x="15690694" y="698500"/>
            <a:ext cx="7464300" cy="1418167"/>
          </a:xfrm>
          <a:prstGeom prst="rect">
            <a:avLst/>
          </a:prstGeom>
          <a:noFill/>
          <a:ln/>
        </p:spPr>
        <p:txBody>
          <a:bodyPr wrap="square" lIns="0" tIns="0" rIns="0" bIns="0" rtlCol="0" anchor="t"/>
          <a:lstStyle/>
          <a:p>
            <a:pPr algn="r" indent="0" marL="0">
              <a:buNone/>
            </a:pPr>
            <a:r>
              <a:rPr lang="en-US" sz="8000" dirty="0">
                <a:solidFill>
                  <a:srgbClr val="FFFFFF">
                    <a:alpha val="100000"/>
                  </a:srgbClr>
                </a:solidFill>
                <a:latin typeface="Bangers Regular" pitchFamily="34" charset="0"/>
                <a:ea typeface="Bangers Regular" pitchFamily="34" charset="-122"/>
                <a:cs typeface="Bangers Regular" pitchFamily="34" charset="-120"/>
              </a:rPr>
              <a:t>A Magic Picture</a:t>
            </a:r>
            <a:endParaRPr lang="en-US" sz="8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7F5EA"/>
        </a:solidFill>
      </p:bgPr>
    </p:bg>
    <p:spTree>
      <p:nvGrpSpPr>
        <p:cNvPr id="1" name=""/>
        <p:cNvGrpSpPr/>
        <p:nvPr/>
      </p:nvGrpSpPr>
      <p:grpSpPr>
        <a:xfrm>
          <a:off x="0" y="0"/>
          <a:ext cx="0" cy="0"/>
          <a:chOff x="0" y="0"/>
          <a:chExt cx="0" cy="0"/>
        </a:xfrm>
      </p:grpSpPr>
      <p:sp>
        <p:nvSpPr>
          <p:cNvPr id="2" name="Shape 0"/>
          <p:cNvSpPr/>
          <p:nvPr/>
        </p:nvSpPr>
        <p:spPr>
          <a:xfrm>
            <a:off x="0" y="0"/>
            <a:ext cx="24387048" cy="13716000"/>
          </a:xfrm>
          <a:prstGeom prst="rect">
            <a:avLst/>
          </a:prstGeom>
          <a:solidFill>
            <a:srgbClr val="3968CB">
              <a:alpha val="100000"/>
            </a:srgbClr>
          </a:solidFill>
          <a:ln/>
        </p:spPr>
      </p:sp>
      <p:pic>
        <p:nvPicPr>
          <p:cNvPr id="3"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3355290"/>
            <a:ext cx="10339092" cy="10388606"/>
          </a:xfrm>
          <a:prstGeom prst="rect">
            <a:avLst/>
          </a:prstGeom>
        </p:spPr>
      </p:pic>
      <p:sp>
        <p:nvSpPr>
          <p:cNvPr id="4" name="Shape 1"/>
          <p:cNvSpPr/>
          <p:nvPr/>
        </p:nvSpPr>
        <p:spPr>
          <a:xfrm>
            <a:off x="2578422" y="2451100"/>
            <a:ext cx="19230203" cy="8826500"/>
          </a:xfrm>
          <a:prstGeom prst="rect">
            <a:avLst/>
          </a:prstGeom>
          <a:solidFill>
            <a:srgbClr val="F7F5EA">
              <a:alpha val="100000"/>
            </a:srgbClr>
          </a:solidFill>
          <a:ln/>
        </p:spPr>
      </p:sp>
      <p:pic>
        <p:nvPicPr>
          <p:cNvPr id="5"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925365" y="9042400"/>
            <a:ext cx="8143160" cy="8345131"/>
          </a:xfrm>
          <a:prstGeom prst="rect">
            <a:avLst/>
          </a:prstGeom>
        </p:spPr>
      </p:pic>
      <p:pic>
        <p:nvPicPr>
          <p:cNvPr id="6"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8587" y="0"/>
            <a:ext cx="8947285" cy="3735834"/>
          </a:xfrm>
          <a:prstGeom prst="rect">
            <a:avLst/>
          </a:prstGeom>
        </p:spPr>
      </p:pic>
      <p:sp>
        <p:nvSpPr>
          <p:cNvPr id="7" name="Shape 2"/>
          <p:cNvSpPr/>
          <p:nvPr/>
        </p:nvSpPr>
        <p:spPr>
          <a:xfrm>
            <a:off x="23370921" y="10515600"/>
            <a:ext cx="1016127" cy="3200400"/>
          </a:xfrm>
          <a:prstGeom prst="rect">
            <a:avLst/>
          </a:prstGeom>
          <a:noFill/>
          <a:ln/>
        </p:spPr>
      </p:sp>
      <p:pic>
        <p:nvPicPr>
          <p:cNvPr id="8" name="Image 3" descr=" ">    </p:cNvPr>
          <p:cNvPicPr>
            <a:picLocks noChangeAspect="1"/>
          </p:cNvPicPr>
          <p:nvPr/>
        </p:nvPicPr>
        <p:blipFill>
          <a:blip r:embed="rId7"/>
          <a:stretch>
            <a:fillRect/>
          </a:stretch>
        </p:blipFill>
        <p:spPr>
          <a:xfrm>
            <a:off x="23523340" y="10820400"/>
            <a:ext cx="711289" cy="2590800"/>
          </a:xfrm>
          <a:prstGeom prst="rect">
            <a:avLst/>
          </a:prstGeom>
        </p:spPr>
      </p:pic>
      <p:sp>
        <p:nvSpPr>
          <p:cNvPr id="9" name="Text 3"/>
          <p:cNvSpPr/>
          <p:nvPr/>
        </p:nvSpPr>
        <p:spPr>
          <a:xfrm>
            <a:off x="4161887" y="3733800"/>
            <a:ext cx="5609868" cy="2269067"/>
          </a:xfrm>
          <a:prstGeom prst="rect">
            <a:avLst/>
          </a:prstGeom>
          <a:noFill/>
          <a:ln/>
        </p:spPr>
        <p:txBody>
          <a:bodyPr wrap="square" lIns="0" tIns="0" rIns="0" bIns="0" rtlCol="0" anchor="t"/>
          <a:lstStyle/>
          <a:p>
            <a:pPr algn="ctr" indent="0" marL="0">
              <a:buNone/>
            </a:pPr>
            <a:r>
              <a:rPr lang="en-US" sz="12800" dirty="0">
                <a:solidFill>
                  <a:srgbClr val="272727">
                    <a:alpha val="100000"/>
                  </a:srgbClr>
                </a:solidFill>
                <a:latin typeface="Bangers Regular" pitchFamily="34" charset="0"/>
                <a:ea typeface="Bangers Regular" pitchFamily="34" charset="-122"/>
                <a:cs typeface="Bangers Regular" pitchFamily="34" charset="-120"/>
              </a:rPr>
              <a:t>Welcome</a:t>
            </a:r>
            <a:endParaRPr lang="en-US" sz="12800" dirty="0"/>
          </a:p>
        </p:txBody>
      </p:sp>
      <p:sp>
        <p:nvSpPr>
          <p:cNvPr id="10" name="Text 4"/>
          <p:cNvSpPr/>
          <p:nvPr/>
        </p:nvSpPr>
        <p:spPr>
          <a:xfrm>
            <a:off x="4407451" y="6159500"/>
            <a:ext cx="10182439" cy="3793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pic>
        <p:nvPicPr>
          <p:cNvPr id="11"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311264" y="3378200"/>
            <a:ext cx="10567721" cy="67818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F7F5EA"/>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8569721" y="9563100"/>
            <a:ext cx="5817327" cy="32512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20965" y="-1371600"/>
            <a:ext cx="4740914" cy="4984477"/>
          </a:xfrm>
          <a:prstGeom prst="rect">
            <a:avLst/>
          </a:prstGeom>
        </p:spPr>
      </p:pic>
      <p:pic>
        <p:nvPicPr>
          <p:cNvPr id="4" name="Image 2" descr=" ">    </p:cNvPr>
          <p:cNvPicPr>
            <a:picLocks noChangeAspect="1"/>
          </p:cNvPicPr>
          <p:nvPr/>
        </p:nvPicPr>
        <p:blipFill>
          <a:blip r:embed="rId5"/>
          <a:stretch>
            <a:fillRect/>
          </a:stretch>
        </p:blipFill>
        <p:spPr>
          <a:xfrm>
            <a:off x="3416727" y="3232820"/>
            <a:ext cx="8776797" cy="8775700"/>
          </a:xfrm>
          <a:prstGeom prst="rect">
            <a:avLst/>
          </a:prstGeom>
        </p:spPr>
      </p:pic>
      <p:pic>
        <p:nvPicPr>
          <p:cNvPr id="5" name="Image 3" descr=" ">    </p:cNvPr>
          <p:cNvPicPr>
            <a:picLocks noChangeAspect="1"/>
          </p:cNvPicPr>
          <p:nvPr/>
        </p:nvPicPr>
        <p:blipFill>
          <a:blip r:embed="rId6"/>
          <a:stretch>
            <a:fillRect/>
          </a:stretch>
        </p:blipFill>
        <p:spPr>
          <a:xfrm>
            <a:off x="21186248" y="12700000"/>
            <a:ext cx="3200800" cy="1016000"/>
          </a:xfrm>
          <a:prstGeom prst="rect">
            <a:avLst/>
          </a:prstGeom>
        </p:spPr>
      </p:pic>
      <p:pic>
        <p:nvPicPr>
          <p:cNvPr id="6" name="Image 4"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32241" y="3390900"/>
            <a:ext cx="14479810" cy="7861300"/>
          </a:xfrm>
          <a:prstGeom prst="rect">
            <a:avLst/>
          </a:prstGeom>
        </p:spPr>
      </p:pic>
      <p:sp>
        <p:nvSpPr>
          <p:cNvPr id="7" name="Text 0"/>
          <p:cNvSpPr/>
          <p:nvPr/>
        </p:nvSpPr>
        <p:spPr>
          <a:xfrm>
            <a:off x="8560870" y="1193800"/>
            <a:ext cx="14348560" cy="14181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Bangers Regular" pitchFamily="34" charset="0"/>
                <a:ea typeface="Bangers Regular" pitchFamily="34" charset="-122"/>
                <a:cs typeface="Bangers Regular" pitchFamily="34" charset="-120"/>
              </a:rPr>
              <a:t>Fantasy Realm at a Glance</a:t>
            </a:r>
            <a:endParaRPr lang="en-US" sz="8000" dirty="0"/>
          </a:p>
        </p:txBody>
      </p:sp>
      <p:sp>
        <p:nvSpPr>
          <p:cNvPr id="8" name="Shape 1"/>
          <p:cNvSpPr/>
          <p:nvPr/>
        </p:nvSpPr>
        <p:spPr>
          <a:xfrm>
            <a:off x="1130441" y="2432050"/>
            <a:ext cx="5779222" cy="2578100"/>
          </a:xfrm>
          <a:prstGeom prst="rect">
            <a:avLst/>
          </a:prstGeom>
          <a:noFill/>
          <a:ln/>
        </p:spPr>
      </p:sp>
      <p:sp>
        <p:nvSpPr>
          <p:cNvPr id="9" name="Shape 2"/>
          <p:cNvSpPr/>
          <p:nvPr/>
        </p:nvSpPr>
        <p:spPr>
          <a:xfrm>
            <a:off x="1130441" y="2432050"/>
            <a:ext cx="5779222" cy="2578100"/>
          </a:xfrm>
          <a:prstGeom prst="rect">
            <a:avLst/>
          </a:prstGeom>
          <a:noFill/>
          <a:ln/>
        </p:spPr>
      </p:sp>
      <p:sp>
        <p:nvSpPr>
          <p:cNvPr id="10" name="Text 3"/>
          <p:cNvSpPr/>
          <p:nvPr/>
        </p:nvSpPr>
        <p:spPr>
          <a:xfrm>
            <a:off x="1130441" y="2432050"/>
            <a:ext cx="5982448" cy="8509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Bangers Regular" pitchFamily="34" charset="0"/>
                <a:ea typeface="Bangers Regular" pitchFamily="34" charset="-122"/>
                <a:cs typeface="Bangers Regular" pitchFamily="34" charset="-120"/>
              </a:rPr>
              <a:t>The Enchanted Forest</a:t>
            </a:r>
            <a:endParaRPr lang="en-US" sz="4800" dirty="0"/>
          </a:p>
        </p:txBody>
      </p:sp>
      <p:sp>
        <p:nvSpPr>
          <p:cNvPr id="11" name="Text 4"/>
          <p:cNvSpPr/>
          <p:nvPr/>
        </p:nvSpPr>
        <p:spPr>
          <a:xfrm>
            <a:off x="1130441" y="3181350"/>
            <a:ext cx="5914706"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magical forest filled with talking animals and enchanted creatures.</a:t>
            </a:r>
            <a:endParaRPr lang="en-US" sz="3200" dirty="0"/>
          </a:p>
        </p:txBody>
      </p:sp>
      <p:sp>
        <p:nvSpPr>
          <p:cNvPr id="12" name="Shape 5"/>
          <p:cNvSpPr/>
          <p:nvPr/>
        </p:nvSpPr>
        <p:spPr>
          <a:xfrm>
            <a:off x="1130441" y="6038850"/>
            <a:ext cx="5779222" cy="2578100"/>
          </a:xfrm>
          <a:prstGeom prst="rect">
            <a:avLst/>
          </a:prstGeom>
          <a:noFill/>
          <a:ln/>
        </p:spPr>
      </p:sp>
      <p:sp>
        <p:nvSpPr>
          <p:cNvPr id="13" name="Shape 6"/>
          <p:cNvSpPr/>
          <p:nvPr/>
        </p:nvSpPr>
        <p:spPr>
          <a:xfrm>
            <a:off x="1130441" y="6038850"/>
            <a:ext cx="5779222" cy="2578100"/>
          </a:xfrm>
          <a:prstGeom prst="rect">
            <a:avLst/>
          </a:prstGeom>
          <a:noFill/>
          <a:ln/>
        </p:spPr>
      </p:sp>
      <p:sp>
        <p:nvSpPr>
          <p:cNvPr id="14" name="Text 7"/>
          <p:cNvSpPr/>
          <p:nvPr/>
        </p:nvSpPr>
        <p:spPr>
          <a:xfrm>
            <a:off x="1130441" y="6038850"/>
            <a:ext cx="5982448" cy="8509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Bangers Regular" pitchFamily="34" charset="0"/>
                <a:ea typeface="Bangers Regular" pitchFamily="34" charset="-122"/>
                <a:cs typeface="Bangers Regular" pitchFamily="34" charset="-120"/>
              </a:rPr>
              <a:t>The Crystal Caves</a:t>
            </a:r>
            <a:endParaRPr lang="en-US" sz="4800" dirty="0"/>
          </a:p>
        </p:txBody>
      </p:sp>
      <p:sp>
        <p:nvSpPr>
          <p:cNvPr id="15" name="Text 8"/>
          <p:cNvSpPr/>
          <p:nvPr/>
        </p:nvSpPr>
        <p:spPr>
          <a:xfrm>
            <a:off x="1130441" y="6788150"/>
            <a:ext cx="5914706"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network of underground caves filled with precious gems and crystals.</a:t>
            </a:r>
            <a:endParaRPr lang="en-US" sz="3200" dirty="0"/>
          </a:p>
        </p:txBody>
      </p:sp>
      <p:sp>
        <p:nvSpPr>
          <p:cNvPr id="16" name="Shape 9"/>
          <p:cNvSpPr/>
          <p:nvPr/>
        </p:nvSpPr>
        <p:spPr>
          <a:xfrm>
            <a:off x="1130441" y="9645650"/>
            <a:ext cx="5779222" cy="2578100"/>
          </a:xfrm>
          <a:prstGeom prst="rect">
            <a:avLst/>
          </a:prstGeom>
          <a:noFill/>
          <a:ln/>
        </p:spPr>
      </p:sp>
      <p:sp>
        <p:nvSpPr>
          <p:cNvPr id="17" name="Shape 10"/>
          <p:cNvSpPr/>
          <p:nvPr/>
        </p:nvSpPr>
        <p:spPr>
          <a:xfrm>
            <a:off x="1130441" y="9645650"/>
            <a:ext cx="5779222" cy="2578100"/>
          </a:xfrm>
          <a:prstGeom prst="rect">
            <a:avLst/>
          </a:prstGeom>
          <a:noFill/>
          <a:ln/>
        </p:spPr>
      </p:sp>
      <p:sp>
        <p:nvSpPr>
          <p:cNvPr id="18" name="Text 11"/>
          <p:cNvSpPr/>
          <p:nvPr/>
        </p:nvSpPr>
        <p:spPr>
          <a:xfrm>
            <a:off x="1130441" y="9645650"/>
            <a:ext cx="5982448" cy="8509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Bangers Regular" pitchFamily="34" charset="0"/>
                <a:ea typeface="Bangers Regular" pitchFamily="34" charset="-122"/>
                <a:cs typeface="Bangers Regular" pitchFamily="34" charset="-120"/>
              </a:rPr>
              <a:t>The Dragon's Lair</a:t>
            </a:r>
            <a:endParaRPr lang="en-US" sz="4800" dirty="0"/>
          </a:p>
        </p:txBody>
      </p:sp>
      <p:sp>
        <p:nvSpPr>
          <p:cNvPr id="19" name="Text 12"/>
          <p:cNvSpPr/>
          <p:nvPr/>
        </p:nvSpPr>
        <p:spPr>
          <a:xfrm>
            <a:off x="1130441" y="10394950"/>
            <a:ext cx="5914706"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dangerous and mysterious place where dragons reside.</a:t>
            </a:r>
            <a:endParaRPr lang="en-US" sz="3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F7F5EA"/>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96975" y="-1016000"/>
            <a:ext cx="4890111" cy="42545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2709947"/>
            <a:ext cx="24387048" cy="505247"/>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12204700"/>
            <a:ext cx="24387048" cy="505247"/>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13215193"/>
            <a:ext cx="24387048" cy="505247"/>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pic>
        <p:nvPicPr>
          <p:cNvPr id="8" name="Image 5" descr=" ">    </p:cNvPr>
          <p:cNvPicPr>
            <a:picLocks noChangeAspect="1"/>
          </p:cNvPicPr>
          <p:nvPr/>
        </p:nvPicPr>
        <p:blipFill>
          <a:blip r:embed="rId10"/>
          <a:stretch>
            <a:fillRect/>
          </a:stretch>
        </p:blipFill>
        <p:spPr>
          <a:xfrm>
            <a:off x="0" y="1473200"/>
            <a:ext cx="24387048" cy="12242800"/>
          </a:xfrm>
          <a:prstGeom prst="rect">
            <a:avLst/>
          </a:prstGeom>
        </p:spPr>
      </p:pic>
      <p:sp>
        <p:nvSpPr>
          <p:cNvPr id="9" name="Shape 1"/>
          <p:cNvSpPr/>
          <p:nvPr/>
        </p:nvSpPr>
        <p:spPr>
          <a:xfrm>
            <a:off x="0" y="7442200"/>
            <a:ext cx="24387048" cy="0"/>
          </a:xfrm>
          <a:prstGeom prst="rect">
            <a:avLst/>
          </a:prstGeom>
          <a:noFill/>
          <a:ln/>
        </p:spPr>
      </p:sp>
      <p:pic>
        <p:nvPicPr>
          <p:cNvPr id="10" name="Image 6"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0" y="7429500"/>
            <a:ext cx="24387048" cy="12700"/>
          </a:xfrm>
          <a:prstGeom prst="rect">
            <a:avLst/>
          </a:prstGeom>
        </p:spPr>
      </p:pic>
      <p:pic>
        <p:nvPicPr>
          <p:cNvPr id="11" name="Image 7" descr=" ">    </p:cNvPr>
          <p:cNvPicPr>
            <a:picLocks noChangeAspect="1"/>
          </p:cNvPicPr>
          <p:nvPr/>
        </p:nvPicPr>
        <p:blipFill>
          <a:blip r:embed="rId13"/>
          <a:stretch>
            <a:fillRect/>
          </a:stretch>
        </p:blipFill>
        <p:spPr>
          <a:xfrm>
            <a:off x="5207651" y="7340600"/>
            <a:ext cx="190524" cy="6375400"/>
          </a:xfrm>
          <a:prstGeom prst="rect">
            <a:avLst/>
          </a:prstGeom>
        </p:spPr>
      </p:pic>
      <p:pic>
        <p:nvPicPr>
          <p:cNvPr id="12" name="Image 8" descr=" ">    </p:cNvPr>
          <p:cNvPicPr>
            <a:picLocks noChangeAspect="1"/>
          </p:cNvPicPr>
          <p:nvPr/>
        </p:nvPicPr>
        <p:blipFill>
          <a:blip r:embed="rId14"/>
          <a:stretch>
            <a:fillRect/>
          </a:stretch>
        </p:blipFill>
        <p:spPr>
          <a:xfrm>
            <a:off x="9386473" y="5054600"/>
            <a:ext cx="190524" cy="2476500"/>
          </a:xfrm>
          <a:prstGeom prst="rect">
            <a:avLst/>
          </a:prstGeom>
        </p:spPr>
      </p:pic>
      <p:pic>
        <p:nvPicPr>
          <p:cNvPr id="13" name="Image 9" descr=" ">    </p:cNvPr>
          <p:cNvPicPr>
            <a:picLocks noChangeAspect="1"/>
          </p:cNvPicPr>
          <p:nvPr/>
        </p:nvPicPr>
        <p:blipFill>
          <a:blip r:embed="rId15"/>
          <a:stretch>
            <a:fillRect/>
          </a:stretch>
        </p:blipFill>
        <p:spPr>
          <a:xfrm>
            <a:off x="13565295" y="7340600"/>
            <a:ext cx="190524" cy="1854200"/>
          </a:xfrm>
          <a:prstGeom prst="rect">
            <a:avLst/>
          </a:prstGeom>
        </p:spPr>
      </p:pic>
      <p:pic>
        <p:nvPicPr>
          <p:cNvPr id="14" name="Image 10" descr=" ">    </p:cNvPr>
          <p:cNvPicPr>
            <a:picLocks noChangeAspect="1"/>
          </p:cNvPicPr>
          <p:nvPr/>
        </p:nvPicPr>
        <p:blipFill>
          <a:blip r:embed="rId16"/>
          <a:stretch>
            <a:fillRect/>
          </a:stretch>
        </p:blipFill>
        <p:spPr>
          <a:xfrm>
            <a:off x="17642505" y="2400300"/>
            <a:ext cx="393750" cy="5130800"/>
          </a:xfrm>
          <a:prstGeom prst="rect">
            <a:avLst/>
          </a:prstGeom>
        </p:spPr>
      </p:pic>
      <p:sp>
        <p:nvSpPr>
          <p:cNvPr id="15" name="Shape 2"/>
          <p:cNvSpPr/>
          <p:nvPr/>
        </p:nvSpPr>
        <p:spPr>
          <a:xfrm>
            <a:off x="1371771" y="1473200"/>
            <a:ext cx="6350794" cy="5461000"/>
          </a:xfrm>
          <a:prstGeom prst="rect">
            <a:avLst/>
          </a:prstGeom>
          <a:noFill/>
          <a:ln/>
        </p:spPr>
      </p:sp>
      <p:pic>
        <p:nvPicPr>
          <p:cNvPr id="16" name="Image 11"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371771" y="1473200"/>
            <a:ext cx="6350794" cy="3149600"/>
          </a:xfrm>
          <a:prstGeom prst="rect">
            <a:avLst/>
          </a:prstGeom>
        </p:spPr>
      </p:pic>
      <p:sp>
        <p:nvSpPr>
          <p:cNvPr id="17" name="Shape 3"/>
          <p:cNvSpPr/>
          <p:nvPr/>
        </p:nvSpPr>
        <p:spPr>
          <a:xfrm>
            <a:off x="1371771" y="4927600"/>
            <a:ext cx="1105038" cy="482600"/>
          </a:xfrm>
          <a:prstGeom prst="rect">
            <a:avLst/>
          </a:prstGeom>
          <a:noFill/>
          <a:ln/>
        </p:spPr>
      </p:sp>
      <p:sp>
        <p:nvSpPr>
          <p:cNvPr id="18" name="Text 4"/>
          <p:cNvSpPr/>
          <p:nvPr/>
        </p:nvSpPr>
        <p:spPr>
          <a:xfrm>
            <a:off x="1371771" y="4927600"/>
            <a:ext cx="1257457" cy="6350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Bangers Regular" pitchFamily="34" charset="0"/>
                <a:ea typeface="Bangers Regular" pitchFamily="34" charset="-122"/>
                <a:cs typeface="Bangers Regular" pitchFamily="34" charset="-120"/>
              </a:rPr>
              <a:t>Eclipse</a:t>
            </a:r>
            <a:endParaRPr lang="en-US" sz="3600" dirty="0"/>
          </a:p>
        </p:txBody>
      </p:sp>
      <p:sp>
        <p:nvSpPr>
          <p:cNvPr id="19" name="Shape 5"/>
          <p:cNvSpPr/>
          <p:nvPr/>
        </p:nvSpPr>
        <p:spPr>
          <a:xfrm>
            <a:off x="1371771" y="5715000"/>
            <a:ext cx="6350794" cy="1219200"/>
          </a:xfrm>
          <a:prstGeom prst="rect">
            <a:avLst/>
          </a:prstGeom>
          <a:noFill/>
          <a:ln/>
        </p:spPr>
      </p:sp>
      <p:sp>
        <p:nvSpPr>
          <p:cNvPr id="20" name="Text 6"/>
          <p:cNvSpPr/>
          <p:nvPr/>
        </p:nvSpPr>
        <p:spPr>
          <a:xfrm>
            <a:off x="1371771" y="5715000"/>
            <a:ext cx="6486277"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sp>
        <p:nvSpPr>
          <p:cNvPr id="21" name="Shape 7"/>
          <p:cNvSpPr/>
          <p:nvPr/>
        </p:nvSpPr>
        <p:spPr>
          <a:xfrm>
            <a:off x="5550594" y="7950200"/>
            <a:ext cx="4128016" cy="5765800"/>
          </a:xfrm>
          <a:prstGeom prst="rect">
            <a:avLst/>
          </a:prstGeom>
          <a:noFill/>
          <a:ln/>
        </p:spPr>
      </p:sp>
      <p:sp>
        <p:nvSpPr>
          <p:cNvPr id="22" name="Shape 8"/>
          <p:cNvSpPr/>
          <p:nvPr/>
        </p:nvSpPr>
        <p:spPr>
          <a:xfrm>
            <a:off x="5550594" y="7950200"/>
            <a:ext cx="1397175" cy="482600"/>
          </a:xfrm>
          <a:prstGeom prst="rect">
            <a:avLst/>
          </a:prstGeom>
          <a:noFill/>
          <a:ln/>
        </p:spPr>
      </p:sp>
      <p:sp>
        <p:nvSpPr>
          <p:cNvPr id="23" name="Text 9"/>
          <p:cNvSpPr/>
          <p:nvPr/>
        </p:nvSpPr>
        <p:spPr>
          <a:xfrm>
            <a:off x="5550594" y="7950200"/>
            <a:ext cx="1549594" cy="6350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Bangers Regular" pitchFamily="34" charset="0"/>
                <a:ea typeface="Bangers Regular" pitchFamily="34" charset="-122"/>
                <a:cs typeface="Bangers Regular" pitchFamily="34" charset="-120"/>
              </a:rPr>
              <a:t>Invasion</a:t>
            </a:r>
            <a:endParaRPr lang="en-US" sz="3600" dirty="0"/>
          </a:p>
        </p:txBody>
      </p:sp>
      <p:sp>
        <p:nvSpPr>
          <p:cNvPr id="24" name="Shape 10"/>
          <p:cNvSpPr/>
          <p:nvPr/>
        </p:nvSpPr>
        <p:spPr>
          <a:xfrm>
            <a:off x="5550594" y="8737600"/>
            <a:ext cx="4128016" cy="1219200"/>
          </a:xfrm>
          <a:prstGeom prst="rect">
            <a:avLst/>
          </a:prstGeom>
          <a:noFill/>
          <a:ln/>
        </p:spPr>
      </p:sp>
      <p:sp>
        <p:nvSpPr>
          <p:cNvPr id="25" name="Text 11"/>
          <p:cNvSpPr/>
          <p:nvPr/>
        </p:nvSpPr>
        <p:spPr>
          <a:xfrm>
            <a:off x="5550594" y="8737600"/>
            <a:ext cx="4263500"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Kingdom attacked by monsters.</a:t>
            </a:r>
            <a:endParaRPr lang="en-US" sz="3200" dirty="0"/>
          </a:p>
        </p:txBody>
      </p:sp>
      <p:pic>
        <p:nvPicPr>
          <p:cNvPr id="26" name="Image 12" descr=" ">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550594" y="10261600"/>
            <a:ext cx="4128016" cy="3454400"/>
          </a:xfrm>
          <a:prstGeom prst="rect">
            <a:avLst/>
          </a:prstGeom>
        </p:spPr>
      </p:pic>
      <p:sp>
        <p:nvSpPr>
          <p:cNvPr id="27" name="Shape 12"/>
          <p:cNvSpPr/>
          <p:nvPr/>
        </p:nvSpPr>
        <p:spPr>
          <a:xfrm>
            <a:off x="13908238" y="7950200"/>
            <a:ext cx="9996149" cy="1371600"/>
          </a:xfrm>
          <a:prstGeom prst="rect">
            <a:avLst/>
          </a:prstGeom>
          <a:noFill/>
          <a:ln/>
        </p:spPr>
      </p:sp>
      <p:sp>
        <p:nvSpPr>
          <p:cNvPr id="28" name="Shape 13"/>
          <p:cNvSpPr/>
          <p:nvPr/>
        </p:nvSpPr>
        <p:spPr>
          <a:xfrm>
            <a:off x="13908238" y="7950200"/>
            <a:ext cx="1435279" cy="482600"/>
          </a:xfrm>
          <a:prstGeom prst="rect">
            <a:avLst/>
          </a:prstGeom>
          <a:noFill/>
          <a:ln/>
        </p:spPr>
      </p:sp>
      <p:sp>
        <p:nvSpPr>
          <p:cNvPr id="29" name="Text 14"/>
          <p:cNvSpPr/>
          <p:nvPr/>
        </p:nvSpPr>
        <p:spPr>
          <a:xfrm>
            <a:off x="13908238" y="7950200"/>
            <a:ext cx="1587698" cy="6350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Bangers Regular" pitchFamily="34" charset="0"/>
                <a:ea typeface="Bangers Regular" pitchFamily="34" charset="-122"/>
                <a:cs typeface="Bangers Regular" pitchFamily="34" charset="-120"/>
              </a:rPr>
              <a:t>Betrayal</a:t>
            </a:r>
            <a:endParaRPr lang="en-US" sz="3600" dirty="0"/>
          </a:p>
        </p:txBody>
      </p:sp>
      <p:sp>
        <p:nvSpPr>
          <p:cNvPr id="30" name="Shape 15"/>
          <p:cNvSpPr/>
          <p:nvPr/>
        </p:nvSpPr>
        <p:spPr>
          <a:xfrm>
            <a:off x="13908238" y="8737600"/>
            <a:ext cx="9996149" cy="609600"/>
          </a:xfrm>
          <a:prstGeom prst="rect">
            <a:avLst/>
          </a:prstGeom>
          <a:noFill/>
          <a:ln/>
        </p:spPr>
      </p:sp>
      <p:sp>
        <p:nvSpPr>
          <p:cNvPr id="31" name="Text 16"/>
          <p:cNvSpPr/>
          <p:nvPr/>
        </p:nvSpPr>
        <p:spPr>
          <a:xfrm>
            <a:off x="13908238" y="8737600"/>
            <a:ext cx="10131633"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Queen's advisor revealed as spy.</a:t>
            </a:r>
            <a:endParaRPr lang="en-US" sz="3200" dirty="0"/>
          </a:p>
        </p:txBody>
      </p:sp>
      <p:sp>
        <p:nvSpPr>
          <p:cNvPr id="32" name="Shape 17"/>
          <p:cNvSpPr/>
          <p:nvPr/>
        </p:nvSpPr>
        <p:spPr>
          <a:xfrm>
            <a:off x="9729416" y="4965700"/>
            <a:ext cx="6350794" cy="1968500"/>
          </a:xfrm>
          <a:prstGeom prst="rect">
            <a:avLst/>
          </a:prstGeom>
          <a:noFill/>
          <a:ln/>
        </p:spPr>
      </p:sp>
      <p:sp>
        <p:nvSpPr>
          <p:cNvPr id="33" name="Shape 18"/>
          <p:cNvSpPr/>
          <p:nvPr/>
        </p:nvSpPr>
        <p:spPr>
          <a:xfrm>
            <a:off x="9729416" y="4965700"/>
            <a:ext cx="952619" cy="482600"/>
          </a:xfrm>
          <a:prstGeom prst="rect">
            <a:avLst/>
          </a:prstGeom>
          <a:noFill/>
          <a:ln/>
        </p:spPr>
      </p:sp>
      <p:sp>
        <p:nvSpPr>
          <p:cNvPr id="34" name="Text 19"/>
          <p:cNvSpPr/>
          <p:nvPr/>
        </p:nvSpPr>
        <p:spPr>
          <a:xfrm>
            <a:off x="9729416" y="4965700"/>
            <a:ext cx="1105038" cy="6350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Bangers Regular" pitchFamily="34" charset="0"/>
                <a:ea typeface="Bangers Regular" pitchFamily="34" charset="-122"/>
                <a:cs typeface="Bangers Regular" pitchFamily="34" charset="-120"/>
              </a:rPr>
              <a:t>Quest</a:t>
            </a:r>
            <a:endParaRPr lang="en-US" sz="3600" dirty="0"/>
          </a:p>
        </p:txBody>
      </p:sp>
      <p:sp>
        <p:nvSpPr>
          <p:cNvPr id="35" name="Shape 20"/>
          <p:cNvSpPr/>
          <p:nvPr/>
        </p:nvSpPr>
        <p:spPr>
          <a:xfrm>
            <a:off x="9729416" y="5753100"/>
            <a:ext cx="6350794" cy="1219200"/>
          </a:xfrm>
          <a:prstGeom prst="rect">
            <a:avLst/>
          </a:prstGeom>
          <a:noFill/>
          <a:ln/>
        </p:spPr>
      </p:sp>
      <p:sp>
        <p:nvSpPr>
          <p:cNvPr id="36" name="Text 21"/>
          <p:cNvSpPr/>
          <p:nvPr/>
        </p:nvSpPr>
        <p:spPr>
          <a:xfrm>
            <a:off x="9729416" y="5753100"/>
            <a:ext cx="6486277"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Adventurers seek immortal artifact.</a:t>
            </a:r>
            <a:endParaRPr lang="en-US" sz="3200" dirty="0"/>
          </a:p>
        </p:txBody>
      </p:sp>
      <p:sp>
        <p:nvSpPr>
          <p:cNvPr id="37" name="Shape 22"/>
          <p:cNvSpPr/>
          <p:nvPr/>
        </p:nvSpPr>
        <p:spPr>
          <a:xfrm>
            <a:off x="18087061" y="2400300"/>
            <a:ext cx="4839305" cy="4533900"/>
          </a:xfrm>
          <a:prstGeom prst="rect">
            <a:avLst/>
          </a:prstGeom>
          <a:noFill/>
          <a:ln/>
        </p:spPr>
      </p:sp>
      <p:pic>
        <p:nvPicPr>
          <p:cNvPr id="38" name="Image 13" descr=" ">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8087061" y="2400300"/>
            <a:ext cx="4839305" cy="2222500"/>
          </a:xfrm>
          <a:prstGeom prst="rect">
            <a:avLst/>
          </a:prstGeom>
        </p:spPr>
      </p:pic>
      <p:sp>
        <p:nvSpPr>
          <p:cNvPr id="39" name="Shape 23"/>
          <p:cNvSpPr/>
          <p:nvPr/>
        </p:nvSpPr>
        <p:spPr>
          <a:xfrm>
            <a:off x="18087061" y="4927600"/>
            <a:ext cx="1092337" cy="482600"/>
          </a:xfrm>
          <a:prstGeom prst="rect">
            <a:avLst/>
          </a:prstGeom>
          <a:noFill/>
          <a:ln/>
        </p:spPr>
      </p:sp>
      <p:sp>
        <p:nvSpPr>
          <p:cNvPr id="40" name="Text 24"/>
          <p:cNvSpPr/>
          <p:nvPr/>
        </p:nvSpPr>
        <p:spPr>
          <a:xfrm>
            <a:off x="18087061" y="4927600"/>
            <a:ext cx="1244756" cy="6350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Bangers Regular" pitchFamily="34" charset="0"/>
                <a:ea typeface="Bangers Regular" pitchFamily="34" charset="-122"/>
                <a:cs typeface="Bangers Regular" pitchFamily="34" charset="-120"/>
              </a:rPr>
              <a:t>Obtain</a:t>
            </a:r>
            <a:endParaRPr lang="en-US" sz="3600" dirty="0"/>
          </a:p>
        </p:txBody>
      </p:sp>
      <p:sp>
        <p:nvSpPr>
          <p:cNvPr id="41" name="Shape 25"/>
          <p:cNvSpPr/>
          <p:nvPr/>
        </p:nvSpPr>
        <p:spPr>
          <a:xfrm>
            <a:off x="18087061" y="5715000"/>
            <a:ext cx="4839305" cy="1219200"/>
          </a:xfrm>
          <a:prstGeom prst="rect">
            <a:avLst/>
          </a:prstGeom>
          <a:noFill/>
          <a:ln/>
        </p:spPr>
      </p:sp>
      <p:sp>
        <p:nvSpPr>
          <p:cNvPr id="42" name="Text 26"/>
          <p:cNvSpPr/>
          <p:nvPr/>
        </p:nvSpPr>
        <p:spPr>
          <a:xfrm>
            <a:off x="18087061" y="5715000"/>
            <a:ext cx="4974788"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Humans acquire Crystal </a:t>
            </a:r>
            <a:endParaRPr lang="en-US" sz="3200" dirty="0"/>
          </a:p>
        </p:txBody>
      </p:sp>
      <p:pic>
        <p:nvPicPr>
          <p:cNvPr id="43" name="Image 14" descr=" ">    </p:cNvPr>
          <p:cNvPicPr>
            <a:picLocks noChangeAspect="1"/>
          </p:cNvPicPr>
          <p:nvPr/>
        </p:nvPicPr>
        <p:blipFill>
          <a:blip r:embed="rId23"/>
          <a:stretch>
            <a:fillRect/>
          </a:stretch>
        </p:blipFill>
        <p:spPr>
          <a:xfrm>
            <a:off x="1028828" y="1473200"/>
            <a:ext cx="190524" cy="6057900"/>
          </a:xfrm>
          <a:prstGeom prst="rect">
            <a:avLst/>
          </a:prstGeom>
        </p:spPr>
      </p:pic>
      <p:sp>
        <p:nvSpPr>
          <p:cNvPr id="44" name="Text 27"/>
          <p:cNvSpPr/>
          <p:nvPr/>
        </p:nvSpPr>
        <p:spPr>
          <a:xfrm>
            <a:off x="10648164" y="12001500"/>
            <a:ext cx="12278201" cy="1418167"/>
          </a:xfrm>
          <a:prstGeom prst="rect">
            <a:avLst/>
          </a:prstGeom>
          <a:noFill/>
          <a:ln/>
        </p:spPr>
        <p:txBody>
          <a:bodyPr wrap="square" lIns="0" tIns="0" rIns="0" bIns="0" rtlCol="0" anchor="t"/>
          <a:lstStyle/>
          <a:p>
            <a:pPr algn="r" indent="0" marL="0">
              <a:buNone/>
            </a:pPr>
            <a:r>
              <a:rPr lang="en-US" sz="8000" dirty="0">
                <a:solidFill>
                  <a:srgbClr val="272727">
                    <a:alpha val="100000"/>
                  </a:srgbClr>
                </a:solidFill>
                <a:latin typeface="Bangers Regular" pitchFamily="34" charset="0"/>
                <a:ea typeface="Bangers Regular" pitchFamily="34" charset="-122"/>
                <a:cs typeface="Bangers Regular" pitchFamily="34" charset="-120"/>
              </a:rPr>
              <a:t>The Timeline</a:t>
            </a:r>
            <a:endParaRPr lang="en-US" sz="80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F7F5EA"/>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0436854" y="0"/>
            <a:ext cx="3948342" cy="8301385"/>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Text 1"/>
          <p:cNvSpPr/>
          <p:nvPr/>
        </p:nvSpPr>
        <p:spPr>
          <a:xfrm>
            <a:off x="9267925" y="1206500"/>
            <a:ext cx="5851198" cy="14181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Bangers Regular" pitchFamily="34" charset="0"/>
                <a:ea typeface="Bangers Regular" pitchFamily="34" charset="-122"/>
                <a:cs typeface="Bangers Regular" pitchFamily="34" charset="-120"/>
              </a:rPr>
              <a:t>Our Team</a:t>
            </a:r>
            <a:endParaRPr lang="en-US" sz="8000" dirty="0"/>
          </a:p>
        </p:txBody>
      </p:sp>
      <p:sp>
        <p:nvSpPr>
          <p:cNvPr id="6" name="Shape 2"/>
          <p:cNvSpPr/>
          <p:nvPr/>
        </p:nvSpPr>
        <p:spPr>
          <a:xfrm>
            <a:off x="4001000" y="3771900"/>
            <a:ext cx="5791924" cy="3073400"/>
          </a:xfrm>
          <a:prstGeom prst="rect">
            <a:avLst/>
          </a:prstGeom>
          <a:noFill/>
          <a:ln/>
        </p:spPr>
      </p:sp>
      <p:pic>
        <p:nvPicPr>
          <p:cNvPr id="7"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01000" y="3771900"/>
            <a:ext cx="5474384" cy="3073400"/>
          </a:xfrm>
          <a:prstGeom prst="rect">
            <a:avLst/>
          </a:prstGeom>
        </p:spPr>
      </p:pic>
      <p:sp>
        <p:nvSpPr>
          <p:cNvPr id="8" name="Shape 3"/>
          <p:cNvSpPr/>
          <p:nvPr/>
        </p:nvSpPr>
        <p:spPr>
          <a:xfrm>
            <a:off x="9780222" y="4603750"/>
            <a:ext cx="12702" cy="1409700"/>
          </a:xfrm>
          <a:prstGeom prst="rect">
            <a:avLst/>
          </a:prstGeom>
          <a:noFill/>
          <a:ln/>
        </p:spPr>
      </p:sp>
      <p:sp>
        <p:nvSpPr>
          <p:cNvPr id="9" name="Shape 4"/>
          <p:cNvSpPr/>
          <p:nvPr/>
        </p:nvSpPr>
        <p:spPr>
          <a:xfrm>
            <a:off x="9780222" y="4603750"/>
            <a:ext cx="12702" cy="1409700"/>
          </a:xfrm>
          <a:prstGeom prst="rect">
            <a:avLst/>
          </a:prstGeom>
          <a:noFill/>
          <a:ln/>
        </p:spPr>
      </p:sp>
      <p:sp>
        <p:nvSpPr>
          <p:cNvPr id="10" name="Shape 5"/>
          <p:cNvSpPr/>
          <p:nvPr/>
        </p:nvSpPr>
        <p:spPr>
          <a:xfrm>
            <a:off x="9780222" y="4603750"/>
            <a:ext cx="12702" cy="1409700"/>
          </a:xfrm>
          <a:prstGeom prst="rect">
            <a:avLst/>
          </a:prstGeom>
          <a:noFill/>
          <a:ln/>
        </p:spPr>
      </p:sp>
      <p:sp>
        <p:nvSpPr>
          <p:cNvPr id="11" name="Text 6"/>
          <p:cNvSpPr/>
          <p:nvPr/>
        </p:nvSpPr>
        <p:spPr>
          <a:xfrm>
            <a:off x="9780222" y="4603750"/>
            <a:ext cx="1790924" cy="8509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Bangers Regular" pitchFamily="34" charset="0"/>
                <a:ea typeface="Bangers Regular" pitchFamily="34" charset="-122"/>
                <a:cs typeface="Bangers Regular" pitchFamily="34" charset="-120"/>
              </a:rPr>
              <a:t>Eldruin</a:t>
            </a:r>
            <a:endParaRPr lang="en-US" sz="4800" dirty="0"/>
          </a:p>
        </p:txBody>
      </p:sp>
      <p:sp>
        <p:nvSpPr>
          <p:cNvPr id="12" name="Text 7"/>
          <p:cNvSpPr/>
          <p:nvPr/>
        </p:nvSpPr>
        <p:spPr>
          <a:xfrm>
            <a:off x="9780222" y="5403850"/>
            <a:ext cx="2955236"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Fire Mage</a:t>
            </a:r>
            <a:endParaRPr lang="en-US" sz="3200" dirty="0"/>
          </a:p>
        </p:txBody>
      </p:sp>
      <p:sp>
        <p:nvSpPr>
          <p:cNvPr id="13" name="Shape 8"/>
          <p:cNvSpPr/>
          <p:nvPr/>
        </p:nvSpPr>
        <p:spPr>
          <a:xfrm>
            <a:off x="13323965" y="8648700"/>
            <a:ext cx="5791924" cy="3073400"/>
          </a:xfrm>
          <a:prstGeom prst="rect">
            <a:avLst/>
          </a:prstGeom>
          <a:noFill/>
          <a:ln/>
        </p:spPr>
      </p:sp>
      <p:pic>
        <p:nvPicPr>
          <p:cNvPr id="14"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323965" y="8648700"/>
            <a:ext cx="5474384" cy="3073400"/>
          </a:xfrm>
          <a:prstGeom prst="rect">
            <a:avLst/>
          </a:prstGeom>
        </p:spPr>
      </p:pic>
      <p:sp>
        <p:nvSpPr>
          <p:cNvPr id="15" name="Shape 9"/>
          <p:cNvSpPr/>
          <p:nvPr/>
        </p:nvSpPr>
        <p:spPr>
          <a:xfrm>
            <a:off x="19103188" y="9480550"/>
            <a:ext cx="12702" cy="1409700"/>
          </a:xfrm>
          <a:prstGeom prst="rect">
            <a:avLst/>
          </a:prstGeom>
          <a:noFill/>
          <a:ln/>
        </p:spPr>
      </p:sp>
      <p:sp>
        <p:nvSpPr>
          <p:cNvPr id="16" name="Shape 10"/>
          <p:cNvSpPr/>
          <p:nvPr/>
        </p:nvSpPr>
        <p:spPr>
          <a:xfrm>
            <a:off x="19103188" y="9480550"/>
            <a:ext cx="12702" cy="1409700"/>
          </a:xfrm>
          <a:prstGeom prst="rect">
            <a:avLst/>
          </a:prstGeom>
          <a:noFill/>
          <a:ln/>
        </p:spPr>
      </p:sp>
      <p:sp>
        <p:nvSpPr>
          <p:cNvPr id="17" name="Shape 11"/>
          <p:cNvSpPr/>
          <p:nvPr/>
        </p:nvSpPr>
        <p:spPr>
          <a:xfrm>
            <a:off x="19103188" y="9480550"/>
            <a:ext cx="12702" cy="1409700"/>
          </a:xfrm>
          <a:prstGeom prst="rect">
            <a:avLst/>
          </a:prstGeom>
          <a:noFill/>
          <a:ln/>
        </p:spPr>
      </p:sp>
      <p:sp>
        <p:nvSpPr>
          <p:cNvPr id="18" name="Text 12"/>
          <p:cNvSpPr/>
          <p:nvPr/>
        </p:nvSpPr>
        <p:spPr>
          <a:xfrm>
            <a:off x="19103188" y="9480550"/>
            <a:ext cx="1790924" cy="8509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Bangers Regular" pitchFamily="34" charset="0"/>
                <a:ea typeface="Bangers Regular" pitchFamily="34" charset="-122"/>
                <a:cs typeface="Bangers Regular" pitchFamily="34" charset="-120"/>
              </a:rPr>
              <a:t>Eldruin</a:t>
            </a:r>
            <a:endParaRPr lang="en-US" sz="4800" dirty="0"/>
          </a:p>
        </p:txBody>
      </p:sp>
      <p:sp>
        <p:nvSpPr>
          <p:cNvPr id="19" name="Text 13"/>
          <p:cNvSpPr/>
          <p:nvPr/>
        </p:nvSpPr>
        <p:spPr>
          <a:xfrm>
            <a:off x="19103188" y="10280650"/>
            <a:ext cx="2955236"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Fire Mage</a:t>
            </a:r>
            <a:endParaRPr lang="en-US" sz="3200" dirty="0"/>
          </a:p>
        </p:txBody>
      </p:sp>
      <p:sp>
        <p:nvSpPr>
          <p:cNvPr id="20" name="Shape 14"/>
          <p:cNvSpPr/>
          <p:nvPr/>
        </p:nvSpPr>
        <p:spPr>
          <a:xfrm>
            <a:off x="4001000" y="8648700"/>
            <a:ext cx="5791924" cy="3073400"/>
          </a:xfrm>
          <a:prstGeom prst="rect">
            <a:avLst/>
          </a:prstGeom>
          <a:noFill/>
          <a:ln/>
        </p:spPr>
      </p:sp>
      <p:pic>
        <p:nvPicPr>
          <p:cNvPr id="21"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001000" y="8648700"/>
            <a:ext cx="5474384" cy="3073400"/>
          </a:xfrm>
          <a:prstGeom prst="rect">
            <a:avLst/>
          </a:prstGeom>
        </p:spPr>
      </p:pic>
      <p:sp>
        <p:nvSpPr>
          <p:cNvPr id="22" name="Shape 15"/>
          <p:cNvSpPr/>
          <p:nvPr/>
        </p:nvSpPr>
        <p:spPr>
          <a:xfrm>
            <a:off x="9780222" y="9480550"/>
            <a:ext cx="12702" cy="1409700"/>
          </a:xfrm>
          <a:prstGeom prst="rect">
            <a:avLst/>
          </a:prstGeom>
          <a:noFill/>
          <a:ln/>
        </p:spPr>
      </p:sp>
      <p:sp>
        <p:nvSpPr>
          <p:cNvPr id="23" name="Shape 16"/>
          <p:cNvSpPr/>
          <p:nvPr/>
        </p:nvSpPr>
        <p:spPr>
          <a:xfrm>
            <a:off x="9780222" y="9480550"/>
            <a:ext cx="12702" cy="1409700"/>
          </a:xfrm>
          <a:prstGeom prst="rect">
            <a:avLst/>
          </a:prstGeom>
          <a:noFill/>
          <a:ln/>
        </p:spPr>
      </p:sp>
      <p:sp>
        <p:nvSpPr>
          <p:cNvPr id="24" name="Shape 17"/>
          <p:cNvSpPr/>
          <p:nvPr/>
        </p:nvSpPr>
        <p:spPr>
          <a:xfrm>
            <a:off x="9780222" y="9480550"/>
            <a:ext cx="12702" cy="1409700"/>
          </a:xfrm>
          <a:prstGeom prst="rect">
            <a:avLst/>
          </a:prstGeom>
          <a:noFill/>
          <a:ln/>
        </p:spPr>
      </p:sp>
      <p:sp>
        <p:nvSpPr>
          <p:cNvPr id="25" name="Text 18"/>
          <p:cNvSpPr/>
          <p:nvPr/>
        </p:nvSpPr>
        <p:spPr>
          <a:xfrm>
            <a:off x="9780222" y="9480550"/>
            <a:ext cx="2819752" cy="8509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Bangers Regular" pitchFamily="34" charset="0"/>
                <a:ea typeface="Bangers Regular" pitchFamily="34" charset="-122"/>
                <a:cs typeface="Bangers Regular" pitchFamily="34" charset="-120"/>
              </a:rPr>
              <a:t>Elementalen</a:t>
            </a:r>
            <a:endParaRPr lang="en-US" sz="4800" dirty="0"/>
          </a:p>
        </p:txBody>
      </p:sp>
      <p:sp>
        <p:nvSpPr>
          <p:cNvPr id="26" name="Text 19"/>
          <p:cNvSpPr/>
          <p:nvPr/>
        </p:nvSpPr>
        <p:spPr>
          <a:xfrm>
            <a:off x="9780222" y="10280650"/>
            <a:ext cx="2891728"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Guardian</a:t>
            </a:r>
            <a:endParaRPr lang="en-US" sz="3200" dirty="0"/>
          </a:p>
        </p:txBody>
      </p:sp>
      <p:sp>
        <p:nvSpPr>
          <p:cNvPr id="27" name="Shape 20"/>
          <p:cNvSpPr/>
          <p:nvPr/>
        </p:nvSpPr>
        <p:spPr>
          <a:xfrm>
            <a:off x="13323965" y="3771900"/>
            <a:ext cx="5791924" cy="3073400"/>
          </a:xfrm>
          <a:prstGeom prst="rect">
            <a:avLst/>
          </a:prstGeom>
          <a:noFill/>
          <a:ln/>
        </p:spPr>
      </p:sp>
      <p:pic>
        <p:nvPicPr>
          <p:cNvPr id="28"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323965" y="3771900"/>
            <a:ext cx="5474384" cy="3073400"/>
          </a:xfrm>
          <a:prstGeom prst="rect">
            <a:avLst/>
          </a:prstGeom>
        </p:spPr>
      </p:pic>
      <p:sp>
        <p:nvSpPr>
          <p:cNvPr id="29" name="Shape 21"/>
          <p:cNvSpPr/>
          <p:nvPr/>
        </p:nvSpPr>
        <p:spPr>
          <a:xfrm>
            <a:off x="19103188" y="4603750"/>
            <a:ext cx="12702" cy="1409700"/>
          </a:xfrm>
          <a:prstGeom prst="rect">
            <a:avLst/>
          </a:prstGeom>
          <a:noFill/>
          <a:ln/>
        </p:spPr>
      </p:sp>
      <p:sp>
        <p:nvSpPr>
          <p:cNvPr id="30" name="Shape 22"/>
          <p:cNvSpPr/>
          <p:nvPr/>
        </p:nvSpPr>
        <p:spPr>
          <a:xfrm>
            <a:off x="19103188" y="4603750"/>
            <a:ext cx="12702" cy="1409700"/>
          </a:xfrm>
          <a:prstGeom prst="rect">
            <a:avLst/>
          </a:prstGeom>
          <a:noFill/>
          <a:ln/>
        </p:spPr>
      </p:sp>
      <p:sp>
        <p:nvSpPr>
          <p:cNvPr id="31" name="Shape 23"/>
          <p:cNvSpPr/>
          <p:nvPr/>
        </p:nvSpPr>
        <p:spPr>
          <a:xfrm>
            <a:off x="19103188" y="4603750"/>
            <a:ext cx="12702" cy="1409700"/>
          </a:xfrm>
          <a:prstGeom prst="rect">
            <a:avLst/>
          </a:prstGeom>
          <a:noFill/>
          <a:ln/>
        </p:spPr>
      </p:sp>
      <p:sp>
        <p:nvSpPr>
          <p:cNvPr id="32" name="Text 24"/>
          <p:cNvSpPr/>
          <p:nvPr/>
        </p:nvSpPr>
        <p:spPr>
          <a:xfrm>
            <a:off x="19103188" y="4603750"/>
            <a:ext cx="1841730" cy="8509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Bangers Regular" pitchFamily="34" charset="0"/>
                <a:ea typeface="Bangers Regular" pitchFamily="34" charset="-122"/>
                <a:cs typeface="Bangers Regular" pitchFamily="34" charset="-120"/>
              </a:rPr>
              <a:t>Lunaria</a:t>
            </a:r>
            <a:endParaRPr lang="en-US" sz="4800" dirty="0"/>
          </a:p>
        </p:txBody>
      </p:sp>
      <p:sp>
        <p:nvSpPr>
          <p:cNvPr id="33" name="Text 25"/>
          <p:cNvSpPr/>
          <p:nvPr/>
        </p:nvSpPr>
        <p:spPr>
          <a:xfrm>
            <a:off x="19103188" y="5403850"/>
            <a:ext cx="3996766"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Moon Priestess</a:t>
            </a:r>
            <a:endParaRPr lang="en-US" sz="32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F7F5EA"/>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8569721" y="9563100"/>
            <a:ext cx="5817327" cy="32512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20965" y="-1371600"/>
            <a:ext cx="4740914" cy="4984477"/>
          </a:xfrm>
          <a:prstGeom prst="rect">
            <a:avLst/>
          </a:prstGeom>
        </p:spPr>
      </p:pic>
      <p:pic>
        <p:nvPicPr>
          <p:cNvPr id="4" name="Image 2" descr=" ">    </p:cNvPr>
          <p:cNvPicPr>
            <a:picLocks noChangeAspect="1"/>
          </p:cNvPicPr>
          <p:nvPr/>
        </p:nvPicPr>
        <p:blipFill>
          <a:blip r:embed="rId5"/>
          <a:stretch>
            <a:fillRect/>
          </a:stretch>
        </p:blipFill>
        <p:spPr>
          <a:xfrm>
            <a:off x="3416727" y="3232820"/>
            <a:ext cx="8776797" cy="87757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6"/>
          <a:stretch>
            <a:fillRect/>
          </a:stretch>
        </p:blipFill>
        <p:spPr>
          <a:xfrm>
            <a:off x="23523340" y="10820400"/>
            <a:ext cx="711289" cy="2590800"/>
          </a:xfrm>
          <a:prstGeom prst="rect">
            <a:avLst/>
          </a:prstGeom>
        </p:spPr>
      </p:pic>
      <p:pic>
        <p:nvPicPr>
          <p:cNvPr id="7" name="Image 4"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97175" y="1790700"/>
            <a:ext cx="10275584" cy="9626600"/>
          </a:xfrm>
          <a:prstGeom prst="rect">
            <a:avLst/>
          </a:prstGeom>
        </p:spPr>
      </p:pic>
      <p:sp>
        <p:nvSpPr>
          <p:cNvPr id="8" name="Shape 1"/>
          <p:cNvSpPr/>
          <p:nvPr/>
        </p:nvSpPr>
        <p:spPr>
          <a:xfrm>
            <a:off x="8510064" y="749300"/>
            <a:ext cx="1625803" cy="14630400"/>
          </a:xfrm>
          <a:prstGeom prst="rect">
            <a:avLst/>
          </a:prstGeom>
          <a:noFill/>
          <a:ln/>
        </p:spPr>
      </p:sp>
      <p:sp>
        <p:nvSpPr>
          <p:cNvPr id="9" name="Shape 2"/>
          <p:cNvSpPr/>
          <p:nvPr/>
        </p:nvSpPr>
        <p:spPr>
          <a:xfrm>
            <a:off x="8510064" y="749300"/>
            <a:ext cx="1625803" cy="1625600"/>
          </a:xfrm>
          <a:prstGeom prst="roundRect">
            <a:avLst>
              <a:gd name="adj" fmla="val 78188"/>
            </a:avLst>
          </a:prstGeom>
          <a:noFill/>
          <a:ln/>
        </p:spPr>
      </p:sp>
      <p:pic>
        <p:nvPicPr>
          <p:cNvPr id="10" name="Image 5" descr=" ">    </p:cNvPr>
          <p:cNvPicPr>
            <a:picLocks noChangeAspect="1"/>
          </p:cNvPicPr>
          <p:nvPr/>
        </p:nvPicPr>
        <p:blipFill>
          <a:blip r:embed="rId9"/>
          <a:stretch>
            <a:fillRect/>
          </a:stretch>
        </p:blipFill>
        <p:spPr>
          <a:xfrm>
            <a:off x="8814902" y="1054100"/>
            <a:ext cx="1016127" cy="1016000"/>
          </a:xfrm>
          <a:prstGeom prst="rect">
            <a:avLst/>
          </a:prstGeom>
        </p:spPr>
      </p:pic>
      <p:pic>
        <p:nvPicPr>
          <p:cNvPr id="11" name="Image 6"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931002" y="1231702"/>
            <a:ext cx="793849" cy="660797"/>
          </a:xfrm>
          <a:prstGeom prst="rect">
            <a:avLst/>
          </a:prstGeom>
        </p:spPr>
      </p:pic>
      <p:pic>
        <p:nvPicPr>
          <p:cNvPr id="12" name="Image 7" descr=" ">    </p:cNvPr>
          <p:cNvPicPr>
            <a:picLocks noChangeAspect="1"/>
          </p:cNvPicPr>
          <p:nvPr/>
        </p:nvPicPr>
        <p:blipFill>
          <a:blip r:embed="rId12"/>
          <a:stretch>
            <a:fillRect/>
          </a:stretch>
        </p:blipFill>
        <p:spPr>
          <a:xfrm>
            <a:off x="9284860" y="2374900"/>
            <a:ext cx="38105" cy="1625600"/>
          </a:xfrm>
          <a:prstGeom prst="rect">
            <a:avLst/>
          </a:prstGeom>
        </p:spPr>
      </p:pic>
      <p:sp>
        <p:nvSpPr>
          <p:cNvPr id="13" name="Shape 3"/>
          <p:cNvSpPr/>
          <p:nvPr/>
        </p:nvSpPr>
        <p:spPr>
          <a:xfrm>
            <a:off x="8510064" y="4000500"/>
            <a:ext cx="1625803" cy="1625600"/>
          </a:xfrm>
          <a:prstGeom prst="roundRect">
            <a:avLst>
              <a:gd name="adj" fmla="val 78188"/>
            </a:avLst>
          </a:prstGeom>
          <a:noFill/>
          <a:ln/>
        </p:spPr>
      </p:sp>
      <p:pic>
        <p:nvPicPr>
          <p:cNvPr id="14" name="Image 8" descr=" ">    </p:cNvPr>
          <p:cNvPicPr>
            <a:picLocks noChangeAspect="1"/>
          </p:cNvPicPr>
          <p:nvPr/>
        </p:nvPicPr>
        <p:blipFill>
          <a:blip r:embed="rId13"/>
          <a:stretch>
            <a:fillRect/>
          </a:stretch>
        </p:blipFill>
        <p:spPr>
          <a:xfrm>
            <a:off x="8814902" y="4305300"/>
            <a:ext cx="1016127" cy="1016000"/>
          </a:xfrm>
          <a:prstGeom prst="rect">
            <a:avLst/>
          </a:prstGeom>
        </p:spPr>
      </p:pic>
      <p:pic>
        <p:nvPicPr>
          <p:cNvPr id="15" name="Image 9"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878410" y="4527550"/>
            <a:ext cx="889111" cy="571500"/>
          </a:xfrm>
          <a:prstGeom prst="rect">
            <a:avLst/>
          </a:prstGeom>
        </p:spPr>
      </p:pic>
      <p:pic>
        <p:nvPicPr>
          <p:cNvPr id="16" name="Image 10" descr=" ">    </p:cNvPr>
          <p:cNvPicPr>
            <a:picLocks noChangeAspect="1"/>
          </p:cNvPicPr>
          <p:nvPr/>
        </p:nvPicPr>
        <p:blipFill>
          <a:blip r:embed="rId16"/>
          <a:stretch>
            <a:fillRect/>
          </a:stretch>
        </p:blipFill>
        <p:spPr>
          <a:xfrm>
            <a:off x="9284860" y="5626100"/>
            <a:ext cx="38105" cy="1625600"/>
          </a:xfrm>
          <a:prstGeom prst="rect">
            <a:avLst/>
          </a:prstGeom>
        </p:spPr>
      </p:pic>
      <p:sp>
        <p:nvSpPr>
          <p:cNvPr id="17" name="Shape 4"/>
          <p:cNvSpPr/>
          <p:nvPr/>
        </p:nvSpPr>
        <p:spPr>
          <a:xfrm>
            <a:off x="8510064" y="7251700"/>
            <a:ext cx="1625803" cy="1625600"/>
          </a:xfrm>
          <a:prstGeom prst="roundRect">
            <a:avLst>
              <a:gd name="adj" fmla="val 78188"/>
            </a:avLst>
          </a:prstGeom>
          <a:noFill/>
          <a:ln/>
        </p:spPr>
      </p:sp>
      <p:pic>
        <p:nvPicPr>
          <p:cNvPr id="18" name="Image 11" descr=" ">    </p:cNvPr>
          <p:cNvPicPr>
            <a:picLocks noChangeAspect="1"/>
          </p:cNvPicPr>
          <p:nvPr/>
        </p:nvPicPr>
        <p:blipFill>
          <a:blip r:embed="rId17"/>
          <a:stretch>
            <a:fillRect/>
          </a:stretch>
        </p:blipFill>
        <p:spPr>
          <a:xfrm>
            <a:off x="8814902" y="7556500"/>
            <a:ext cx="1016127" cy="1016000"/>
          </a:xfrm>
          <a:prstGeom prst="rect">
            <a:avLst/>
          </a:prstGeom>
        </p:spPr>
      </p:pic>
      <p:pic>
        <p:nvPicPr>
          <p:cNvPr id="19" name="Image 12"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985579" y="7655719"/>
            <a:ext cx="674772" cy="817662"/>
          </a:xfrm>
          <a:prstGeom prst="rect">
            <a:avLst/>
          </a:prstGeom>
        </p:spPr>
      </p:pic>
      <p:pic>
        <p:nvPicPr>
          <p:cNvPr id="20" name="Image 13" descr=" ">    </p:cNvPr>
          <p:cNvPicPr>
            <a:picLocks noChangeAspect="1"/>
          </p:cNvPicPr>
          <p:nvPr/>
        </p:nvPicPr>
        <p:blipFill>
          <a:blip r:embed="rId20"/>
          <a:stretch>
            <a:fillRect/>
          </a:stretch>
        </p:blipFill>
        <p:spPr>
          <a:xfrm>
            <a:off x="9284860" y="8877300"/>
            <a:ext cx="38105" cy="1625600"/>
          </a:xfrm>
          <a:prstGeom prst="rect">
            <a:avLst/>
          </a:prstGeom>
        </p:spPr>
      </p:pic>
      <p:sp>
        <p:nvSpPr>
          <p:cNvPr id="21" name="Shape 5"/>
          <p:cNvSpPr/>
          <p:nvPr/>
        </p:nvSpPr>
        <p:spPr>
          <a:xfrm>
            <a:off x="8510064" y="10502900"/>
            <a:ext cx="1625803" cy="1625600"/>
          </a:xfrm>
          <a:prstGeom prst="roundRect">
            <a:avLst>
              <a:gd name="adj" fmla="val 78188"/>
            </a:avLst>
          </a:prstGeom>
          <a:noFill/>
          <a:ln/>
        </p:spPr>
      </p:sp>
      <p:pic>
        <p:nvPicPr>
          <p:cNvPr id="22" name="Image 14" descr=" ">    </p:cNvPr>
          <p:cNvPicPr>
            <a:picLocks noChangeAspect="1"/>
          </p:cNvPicPr>
          <p:nvPr/>
        </p:nvPicPr>
        <p:blipFill>
          <a:blip r:embed="rId21"/>
          <a:stretch>
            <a:fillRect/>
          </a:stretch>
        </p:blipFill>
        <p:spPr>
          <a:xfrm>
            <a:off x="8814902" y="10807700"/>
            <a:ext cx="1016127" cy="1016000"/>
          </a:xfrm>
          <a:prstGeom prst="rect">
            <a:avLst/>
          </a:prstGeom>
        </p:spPr>
      </p:pic>
      <p:pic>
        <p:nvPicPr>
          <p:cNvPr id="23" name="Image 15"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9108626" y="10871200"/>
            <a:ext cx="428679" cy="214313"/>
          </a:xfrm>
          <a:prstGeom prst="rect">
            <a:avLst/>
          </a:prstGeom>
        </p:spPr>
      </p:pic>
      <p:pic>
        <p:nvPicPr>
          <p:cNvPr id="24" name="Image 16" descr=" ">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8890317" y="11070630"/>
            <a:ext cx="865296" cy="689570"/>
          </a:xfrm>
          <a:prstGeom prst="rect">
            <a:avLst/>
          </a:prstGeom>
        </p:spPr>
      </p:pic>
      <p:sp>
        <p:nvSpPr>
          <p:cNvPr id="25" name="Text 6"/>
          <p:cNvSpPr/>
          <p:nvPr/>
        </p:nvSpPr>
        <p:spPr>
          <a:xfrm>
            <a:off x="10135867" y="2540000"/>
            <a:ext cx="11808243" cy="11641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Forbidden Forest: A place of mystery and wonder, where mystical creatures roam and flora flourishes.</a:t>
            </a:r>
            <a:endParaRPr lang="en-US" sz="3200" dirty="0"/>
          </a:p>
        </p:txBody>
      </p:sp>
      <p:sp>
        <p:nvSpPr>
          <p:cNvPr id="26" name="Text 7"/>
          <p:cNvSpPr/>
          <p:nvPr/>
        </p:nvSpPr>
        <p:spPr>
          <a:xfrm>
            <a:off x="10135867" y="5956300"/>
            <a:ext cx="11808243" cy="11641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Crystal Caves: A network of glittering caves filled with precious gems and minerals, guarded by fierce beasts.</a:t>
            </a:r>
            <a:endParaRPr lang="en-US" sz="3200" dirty="0"/>
          </a:p>
        </p:txBody>
      </p:sp>
      <p:sp>
        <p:nvSpPr>
          <p:cNvPr id="27" name="Text 8"/>
          <p:cNvSpPr/>
          <p:nvPr/>
        </p:nvSpPr>
        <p:spPr>
          <a:xfrm>
            <a:off x="10135867" y="9309100"/>
            <a:ext cx="11808243" cy="11641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Enchanted Garden: A place of pure beauty and tranquility, where the colors of the flowers are vibrant.</a:t>
            </a:r>
            <a:endParaRPr lang="en-US" sz="3200" dirty="0"/>
          </a:p>
        </p:txBody>
      </p:sp>
      <p:sp>
        <p:nvSpPr>
          <p:cNvPr id="28" name="Text 9"/>
          <p:cNvSpPr/>
          <p:nvPr/>
        </p:nvSpPr>
        <p:spPr>
          <a:xfrm>
            <a:off x="8878410" y="12446000"/>
            <a:ext cx="8810668" cy="14181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Bangers Regular" pitchFamily="34" charset="0"/>
                <a:ea typeface="Bangers Regular" pitchFamily="34" charset="-122"/>
                <a:cs typeface="Bangers Regular" pitchFamily="34" charset="-120"/>
              </a:rPr>
              <a:t>The Mystery</a:t>
            </a:r>
            <a:endParaRPr lang="en-US" sz="80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solidFill>
          <a:srgbClr val="F7F5EA"/>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96975" y="-1016000"/>
            <a:ext cx="4890111" cy="42545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2709947"/>
            <a:ext cx="24387048" cy="505247"/>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12204700"/>
            <a:ext cx="24387048" cy="505247"/>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13215193"/>
            <a:ext cx="24387048" cy="505247"/>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Text 1"/>
          <p:cNvSpPr/>
          <p:nvPr/>
        </p:nvSpPr>
        <p:spPr>
          <a:xfrm>
            <a:off x="4394749" y="1270000"/>
            <a:ext cx="8810668" cy="14181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Bangers Regular" pitchFamily="34" charset="0"/>
                <a:ea typeface="Bangers Regular" pitchFamily="34" charset="-122"/>
                <a:cs typeface="Bangers Regular" pitchFamily="34" charset="-120"/>
              </a:rPr>
              <a:t>The List</a:t>
            </a:r>
            <a:endParaRPr lang="en-US" sz="8000" dirty="0"/>
          </a:p>
        </p:txBody>
      </p:sp>
      <p:sp>
        <p:nvSpPr>
          <p:cNvPr id="9" name="Shape 2"/>
          <p:cNvSpPr/>
          <p:nvPr/>
        </p:nvSpPr>
        <p:spPr>
          <a:xfrm>
            <a:off x="4394749" y="3187700"/>
            <a:ext cx="17032829" cy="8534400"/>
          </a:xfrm>
          <a:prstGeom prst="rect">
            <a:avLst/>
          </a:prstGeom>
          <a:noFill/>
          <a:ln/>
        </p:spPr>
      </p:sp>
      <p:sp>
        <p:nvSpPr>
          <p:cNvPr id="10" name="Shape 3"/>
          <p:cNvSpPr/>
          <p:nvPr/>
        </p:nvSpPr>
        <p:spPr>
          <a:xfrm>
            <a:off x="4394749" y="3187700"/>
            <a:ext cx="17032829" cy="1219200"/>
          </a:xfrm>
          <a:prstGeom prst="rect">
            <a:avLst/>
          </a:prstGeom>
          <a:noFill/>
          <a:ln/>
        </p:spPr>
      </p:sp>
      <p:sp>
        <p:nvSpPr>
          <p:cNvPr id="11" name="Text 4"/>
          <p:cNvSpPr/>
          <p:nvPr/>
        </p:nvSpPr>
        <p:spPr>
          <a:xfrm>
            <a:off x="4394749" y="3556000"/>
            <a:ext cx="6249181" cy="6350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Bangers Regular" pitchFamily="34" charset="0"/>
                <a:ea typeface="Bangers Regular" pitchFamily="34" charset="-122"/>
                <a:cs typeface="Bangers Regular" pitchFamily="34" charset="-120"/>
              </a:rPr>
              <a:t>Dragons</a:t>
            </a:r>
            <a:endParaRPr lang="en-US" sz="3600" dirty="0"/>
          </a:p>
        </p:txBody>
      </p:sp>
      <p:sp>
        <p:nvSpPr>
          <p:cNvPr id="12" name="Text 5"/>
          <p:cNvSpPr/>
          <p:nvPr/>
        </p:nvSpPr>
        <p:spPr>
          <a:xfrm>
            <a:off x="10796349" y="3187700"/>
            <a:ext cx="10766712"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Fire-breathing creatures that are often powerful and dangerous</a:t>
            </a:r>
            <a:endParaRPr lang="en-US" sz="3200" dirty="0"/>
          </a:p>
        </p:txBody>
      </p:sp>
      <p:sp>
        <p:nvSpPr>
          <p:cNvPr id="13" name="Shape 6"/>
          <p:cNvSpPr/>
          <p:nvPr/>
        </p:nvSpPr>
        <p:spPr>
          <a:xfrm>
            <a:off x="4394749" y="5016500"/>
            <a:ext cx="17032829" cy="609600"/>
          </a:xfrm>
          <a:prstGeom prst="rect">
            <a:avLst/>
          </a:prstGeom>
          <a:noFill/>
          <a:ln/>
        </p:spPr>
      </p:sp>
      <p:sp>
        <p:nvSpPr>
          <p:cNvPr id="14" name="Text 7"/>
          <p:cNvSpPr/>
          <p:nvPr/>
        </p:nvSpPr>
        <p:spPr>
          <a:xfrm>
            <a:off x="4394749" y="5080000"/>
            <a:ext cx="6249181" cy="6350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Bangers Regular" pitchFamily="34" charset="0"/>
                <a:ea typeface="Bangers Regular" pitchFamily="34" charset="-122"/>
                <a:cs typeface="Bangers Regular" pitchFamily="34" charset="-120"/>
              </a:rPr>
              <a:t>Medieval-like Settings</a:t>
            </a:r>
            <a:endParaRPr lang="en-US" sz="3600" dirty="0"/>
          </a:p>
        </p:txBody>
      </p:sp>
      <p:sp>
        <p:nvSpPr>
          <p:cNvPr id="15" name="Text 8"/>
          <p:cNvSpPr/>
          <p:nvPr/>
        </p:nvSpPr>
        <p:spPr>
          <a:xfrm>
            <a:off x="10796349" y="5016500"/>
            <a:ext cx="10766712"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Worlds with castles, knights, and feudal systems</a:t>
            </a:r>
            <a:endParaRPr lang="en-US" sz="3200" dirty="0"/>
          </a:p>
        </p:txBody>
      </p:sp>
      <p:sp>
        <p:nvSpPr>
          <p:cNvPr id="16" name="Shape 9"/>
          <p:cNvSpPr/>
          <p:nvPr/>
        </p:nvSpPr>
        <p:spPr>
          <a:xfrm>
            <a:off x="4394749" y="6235700"/>
            <a:ext cx="17032829" cy="609600"/>
          </a:xfrm>
          <a:prstGeom prst="rect">
            <a:avLst/>
          </a:prstGeom>
          <a:noFill/>
          <a:ln/>
        </p:spPr>
      </p:sp>
      <p:sp>
        <p:nvSpPr>
          <p:cNvPr id="17" name="Text 10"/>
          <p:cNvSpPr/>
          <p:nvPr/>
        </p:nvSpPr>
        <p:spPr>
          <a:xfrm>
            <a:off x="4394749" y="6299200"/>
            <a:ext cx="6249181" cy="6350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Bangers Regular" pitchFamily="34" charset="0"/>
                <a:ea typeface="Bangers Regular" pitchFamily="34" charset="-122"/>
                <a:cs typeface="Bangers Regular" pitchFamily="34" charset="-120"/>
              </a:rPr>
              <a:t>Chosen One Trope</a:t>
            </a:r>
            <a:endParaRPr lang="en-US" sz="3600" dirty="0"/>
          </a:p>
        </p:txBody>
      </p:sp>
      <p:sp>
        <p:nvSpPr>
          <p:cNvPr id="18" name="Text 11"/>
          <p:cNvSpPr/>
          <p:nvPr/>
        </p:nvSpPr>
        <p:spPr>
          <a:xfrm>
            <a:off x="10796349" y="6235700"/>
            <a:ext cx="10766712"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hero chosen by destiny to save the world</a:t>
            </a:r>
            <a:endParaRPr lang="en-US" sz="3200" dirty="0"/>
          </a:p>
        </p:txBody>
      </p:sp>
      <p:sp>
        <p:nvSpPr>
          <p:cNvPr id="19" name="Shape 12"/>
          <p:cNvSpPr/>
          <p:nvPr/>
        </p:nvSpPr>
        <p:spPr>
          <a:xfrm>
            <a:off x="4394749" y="7454900"/>
            <a:ext cx="17032829" cy="1219200"/>
          </a:xfrm>
          <a:prstGeom prst="rect">
            <a:avLst/>
          </a:prstGeom>
          <a:noFill/>
          <a:ln/>
        </p:spPr>
      </p:sp>
      <p:sp>
        <p:nvSpPr>
          <p:cNvPr id="20" name="Text 13"/>
          <p:cNvSpPr/>
          <p:nvPr/>
        </p:nvSpPr>
        <p:spPr>
          <a:xfrm>
            <a:off x="4394749" y="7823200"/>
            <a:ext cx="6249181" cy="6350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Bangers Regular" pitchFamily="34" charset="0"/>
                <a:ea typeface="Bangers Regular" pitchFamily="34" charset="-122"/>
                <a:cs typeface="Bangers Regular" pitchFamily="34" charset="-120"/>
              </a:rPr>
              <a:t>Magic</a:t>
            </a:r>
            <a:endParaRPr lang="en-US" sz="3600" dirty="0"/>
          </a:p>
        </p:txBody>
      </p:sp>
      <p:sp>
        <p:nvSpPr>
          <p:cNvPr id="21" name="Text 14"/>
          <p:cNvSpPr/>
          <p:nvPr/>
        </p:nvSpPr>
        <p:spPr>
          <a:xfrm>
            <a:off x="10796349" y="7454900"/>
            <a:ext cx="10766712"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An integral part of fantasy stories, can take many forms</a:t>
            </a:r>
            <a:endParaRPr lang="en-US" sz="3200" dirty="0"/>
          </a:p>
        </p:txBody>
      </p:sp>
      <p:sp>
        <p:nvSpPr>
          <p:cNvPr id="22" name="Shape 15"/>
          <p:cNvSpPr/>
          <p:nvPr/>
        </p:nvSpPr>
        <p:spPr>
          <a:xfrm>
            <a:off x="4394749" y="9283700"/>
            <a:ext cx="17032829" cy="1219200"/>
          </a:xfrm>
          <a:prstGeom prst="rect">
            <a:avLst/>
          </a:prstGeom>
          <a:noFill/>
          <a:ln/>
        </p:spPr>
      </p:sp>
      <p:sp>
        <p:nvSpPr>
          <p:cNvPr id="23" name="Text 16"/>
          <p:cNvSpPr/>
          <p:nvPr/>
        </p:nvSpPr>
        <p:spPr>
          <a:xfrm>
            <a:off x="4394749" y="9652000"/>
            <a:ext cx="6249181" cy="6350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Bangers Regular" pitchFamily="34" charset="0"/>
                <a:ea typeface="Bangers Regular" pitchFamily="34" charset="-122"/>
                <a:cs typeface="Bangers Regular" pitchFamily="34" charset="-120"/>
              </a:rPr>
              <a:t>The Best Curse</a:t>
            </a:r>
            <a:endParaRPr lang="en-US" sz="3600" dirty="0"/>
          </a:p>
        </p:txBody>
      </p:sp>
      <p:sp>
        <p:nvSpPr>
          <p:cNvPr id="24" name="Text 17"/>
          <p:cNvSpPr/>
          <p:nvPr/>
        </p:nvSpPr>
        <p:spPr>
          <a:xfrm>
            <a:off x="10796349" y="9283700"/>
            <a:ext cx="10766712"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curse that is unique, creative, and fits within the story</a:t>
            </a:r>
            <a:endParaRPr lang="en-US" sz="3200" dirty="0"/>
          </a:p>
        </p:txBody>
      </p:sp>
      <p:sp>
        <p:nvSpPr>
          <p:cNvPr id="25" name="Shape 18"/>
          <p:cNvSpPr/>
          <p:nvPr/>
        </p:nvSpPr>
        <p:spPr>
          <a:xfrm>
            <a:off x="4394749" y="11112500"/>
            <a:ext cx="17032829" cy="609600"/>
          </a:xfrm>
          <a:prstGeom prst="rect">
            <a:avLst/>
          </a:prstGeom>
          <a:noFill/>
          <a:ln/>
        </p:spPr>
      </p:sp>
      <p:sp>
        <p:nvSpPr>
          <p:cNvPr id="26" name="Text 19"/>
          <p:cNvSpPr/>
          <p:nvPr/>
        </p:nvSpPr>
        <p:spPr>
          <a:xfrm>
            <a:off x="4394749" y="11176000"/>
            <a:ext cx="6249181" cy="6350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Bangers Regular" pitchFamily="34" charset="0"/>
                <a:ea typeface="Bangers Regular" pitchFamily="34" charset="-122"/>
                <a:cs typeface="Bangers Regular" pitchFamily="34" charset="-120"/>
              </a:rPr>
              <a:t>Unique Creatures</a:t>
            </a:r>
            <a:endParaRPr lang="en-US" sz="3600" dirty="0"/>
          </a:p>
        </p:txBody>
      </p:sp>
      <p:sp>
        <p:nvSpPr>
          <p:cNvPr id="27" name="Text 20"/>
          <p:cNvSpPr/>
          <p:nvPr/>
        </p:nvSpPr>
        <p:spPr>
          <a:xfrm>
            <a:off x="10796349" y="11112500"/>
            <a:ext cx="10766712"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variety of fantastical beings that inhabit the world</a:t>
            </a:r>
            <a:endParaRPr lang="en-US" sz="32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bg>
      <p:bgPr>
        <a:solidFill>
          <a:srgbClr val="F7F5EA"/>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0436854" y="0"/>
            <a:ext cx="3948342" cy="8301385"/>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Shape 1"/>
          <p:cNvSpPr/>
          <p:nvPr/>
        </p:nvSpPr>
        <p:spPr>
          <a:xfrm>
            <a:off x="787498" y="3124200"/>
            <a:ext cx="22812051" cy="8597900"/>
          </a:xfrm>
          <a:prstGeom prst="rect">
            <a:avLst/>
          </a:prstGeom>
          <a:noFill/>
          <a:ln/>
        </p:spPr>
      </p:sp>
      <p:pic>
        <p:nvPicPr>
          <p:cNvPr id="6" name="Image 2" descr=" ">    </p:cNvPr>
          <p:cNvPicPr>
            <a:picLocks noChangeAspect="1"/>
          </p:cNvPicPr>
          <p:nvPr/>
        </p:nvPicPr>
        <p:blipFill>
          <a:blip r:embed="rId4"/>
          <a:stretch>
            <a:fillRect/>
          </a:stretch>
        </p:blipFill>
        <p:spPr>
          <a:xfrm>
            <a:off x="10173972" y="3124200"/>
            <a:ext cx="5131441" cy="1549400"/>
          </a:xfrm>
          <a:prstGeom prst="rect">
            <a:avLst/>
          </a:prstGeom>
        </p:spPr>
      </p:pic>
      <p:sp>
        <p:nvSpPr>
          <p:cNvPr id="7" name="Shape 2"/>
          <p:cNvSpPr/>
          <p:nvPr/>
        </p:nvSpPr>
        <p:spPr>
          <a:xfrm>
            <a:off x="10732841" y="3098800"/>
            <a:ext cx="4572572" cy="1600200"/>
          </a:xfrm>
          <a:prstGeom prst="roundRect">
            <a:avLst>
              <a:gd name="adj" fmla="val 3429"/>
            </a:avLst>
          </a:prstGeom>
          <a:noFill/>
          <a:ln w="12700">
            <a:solidFill>
              <a:srgbClr val="4D4D4D"/>
            </a:solidFill>
            <a:prstDash val="solid"/>
          </a:ln>
        </p:spPr>
      </p:sp>
      <p:sp>
        <p:nvSpPr>
          <p:cNvPr id="8" name="Text 3"/>
          <p:cNvSpPr/>
          <p:nvPr/>
        </p:nvSpPr>
        <p:spPr>
          <a:xfrm>
            <a:off x="11444130" y="3251200"/>
            <a:ext cx="3810476" cy="6350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Bangers Regular" pitchFamily="34" charset="0"/>
                <a:ea typeface="Bangers Regular" pitchFamily="34" charset="-122"/>
                <a:cs typeface="Bangers Regular" pitchFamily="34" charset="-120"/>
              </a:rPr>
              <a:t>Chloe Ng</a:t>
            </a:r>
            <a:endParaRPr lang="en-US" sz="3600" dirty="0"/>
          </a:p>
        </p:txBody>
      </p:sp>
      <p:sp>
        <p:nvSpPr>
          <p:cNvPr id="9" name="Text 4"/>
          <p:cNvSpPr/>
          <p:nvPr/>
        </p:nvSpPr>
        <p:spPr>
          <a:xfrm>
            <a:off x="11444130" y="3937000"/>
            <a:ext cx="3793541"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Mage</a:t>
            </a:r>
            <a:endParaRPr lang="en-US" sz="3200" dirty="0"/>
          </a:p>
        </p:txBody>
      </p:sp>
      <p:pic>
        <p:nvPicPr>
          <p:cNvPr id="10" name="Image 3"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73972" y="3340100"/>
            <a:ext cx="1117740" cy="1117600"/>
          </a:xfrm>
          <a:prstGeom prst="rect">
            <a:avLst/>
          </a:prstGeom>
        </p:spPr>
      </p:pic>
      <p:pic>
        <p:nvPicPr>
          <p:cNvPr id="11" name="Image 4" descr=" ">    </p:cNvPr>
          <p:cNvPicPr>
            <a:picLocks noChangeAspect="1"/>
          </p:cNvPicPr>
          <p:nvPr/>
        </p:nvPicPr>
        <p:blipFill>
          <a:blip r:embed="rId7"/>
          <a:stretch>
            <a:fillRect/>
          </a:stretch>
        </p:blipFill>
        <p:spPr>
          <a:xfrm>
            <a:off x="787498" y="5486400"/>
            <a:ext cx="5131441" cy="1549400"/>
          </a:xfrm>
          <a:prstGeom prst="rect">
            <a:avLst/>
          </a:prstGeom>
        </p:spPr>
      </p:pic>
      <p:sp>
        <p:nvSpPr>
          <p:cNvPr id="12" name="Shape 5"/>
          <p:cNvSpPr/>
          <p:nvPr/>
        </p:nvSpPr>
        <p:spPr>
          <a:xfrm>
            <a:off x="1346368" y="5461000"/>
            <a:ext cx="4572572" cy="1600200"/>
          </a:xfrm>
          <a:prstGeom prst="roundRect">
            <a:avLst>
              <a:gd name="adj" fmla="val 3429"/>
            </a:avLst>
          </a:prstGeom>
          <a:noFill/>
          <a:ln w="12700">
            <a:solidFill>
              <a:srgbClr val="4D4D4D"/>
            </a:solidFill>
            <a:prstDash val="solid"/>
          </a:ln>
        </p:spPr>
      </p:sp>
      <p:sp>
        <p:nvSpPr>
          <p:cNvPr id="13" name="Text 6"/>
          <p:cNvSpPr/>
          <p:nvPr/>
        </p:nvSpPr>
        <p:spPr>
          <a:xfrm>
            <a:off x="2057657" y="5613400"/>
            <a:ext cx="3810476" cy="6350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Bangers Regular" pitchFamily="34" charset="0"/>
                <a:ea typeface="Bangers Regular" pitchFamily="34" charset="-122"/>
                <a:cs typeface="Bangers Regular" pitchFamily="34" charset="-120"/>
              </a:rPr>
              <a:t>Valtorin</a:t>
            </a:r>
            <a:endParaRPr lang="en-US" sz="3600" dirty="0"/>
          </a:p>
        </p:txBody>
      </p:sp>
      <p:sp>
        <p:nvSpPr>
          <p:cNvPr id="14" name="Text 7"/>
          <p:cNvSpPr/>
          <p:nvPr/>
        </p:nvSpPr>
        <p:spPr>
          <a:xfrm>
            <a:off x="2057657" y="6299200"/>
            <a:ext cx="3793541"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Assassin</a:t>
            </a:r>
            <a:endParaRPr lang="en-US" sz="3200" dirty="0"/>
          </a:p>
        </p:txBody>
      </p:sp>
      <p:pic>
        <p:nvPicPr>
          <p:cNvPr id="15" name="Image 5"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7498" y="5702300"/>
            <a:ext cx="1117740" cy="1117600"/>
          </a:xfrm>
          <a:prstGeom prst="rect">
            <a:avLst/>
          </a:prstGeom>
        </p:spPr>
      </p:pic>
      <p:pic>
        <p:nvPicPr>
          <p:cNvPr id="16" name="Image 6" descr=" ">    </p:cNvPr>
          <p:cNvPicPr>
            <a:picLocks noChangeAspect="1"/>
          </p:cNvPicPr>
          <p:nvPr/>
        </p:nvPicPr>
        <p:blipFill>
          <a:blip r:embed="rId10"/>
          <a:stretch>
            <a:fillRect/>
          </a:stretch>
        </p:blipFill>
        <p:spPr>
          <a:xfrm>
            <a:off x="787498" y="7848600"/>
            <a:ext cx="5131441" cy="1549400"/>
          </a:xfrm>
          <a:prstGeom prst="rect">
            <a:avLst/>
          </a:prstGeom>
        </p:spPr>
      </p:pic>
      <p:sp>
        <p:nvSpPr>
          <p:cNvPr id="17" name="Shape 8"/>
          <p:cNvSpPr/>
          <p:nvPr/>
        </p:nvSpPr>
        <p:spPr>
          <a:xfrm>
            <a:off x="1346368" y="7823200"/>
            <a:ext cx="4572572" cy="1600200"/>
          </a:xfrm>
          <a:prstGeom prst="roundRect">
            <a:avLst>
              <a:gd name="adj" fmla="val 3429"/>
            </a:avLst>
          </a:prstGeom>
          <a:noFill/>
          <a:ln w="12700">
            <a:solidFill>
              <a:srgbClr val="4D4D4D"/>
            </a:solidFill>
            <a:prstDash val="solid"/>
          </a:ln>
        </p:spPr>
      </p:sp>
      <p:sp>
        <p:nvSpPr>
          <p:cNvPr id="18" name="Text 9"/>
          <p:cNvSpPr/>
          <p:nvPr/>
        </p:nvSpPr>
        <p:spPr>
          <a:xfrm>
            <a:off x="2057657" y="7975600"/>
            <a:ext cx="3810476" cy="6350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Bangers Regular" pitchFamily="34" charset="0"/>
                <a:ea typeface="Bangers Regular" pitchFamily="34" charset="-122"/>
                <a:cs typeface="Bangers Regular" pitchFamily="34" charset="-120"/>
              </a:rPr>
              <a:t>Lyrisa</a:t>
            </a:r>
            <a:endParaRPr lang="en-US" sz="3600" dirty="0"/>
          </a:p>
        </p:txBody>
      </p:sp>
      <p:sp>
        <p:nvSpPr>
          <p:cNvPr id="19" name="Text 10"/>
          <p:cNvSpPr/>
          <p:nvPr/>
        </p:nvSpPr>
        <p:spPr>
          <a:xfrm>
            <a:off x="2057657" y="8661400"/>
            <a:ext cx="3793541"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Dreamer</a:t>
            </a:r>
            <a:endParaRPr lang="en-US" sz="3200" dirty="0"/>
          </a:p>
        </p:txBody>
      </p:sp>
      <p:pic>
        <p:nvPicPr>
          <p:cNvPr id="20" name="Image 7"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87498" y="8064500"/>
            <a:ext cx="1117740" cy="1117600"/>
          </a:xfrm>
          <a:prstGeom prst="rect">
            <a:avLst/>
          </a:prstGeom>
        </p:spPr>
      </p:pic>
      <p:pic>
        <p:nvPicPr>
          <p:cNvPr id="21" name="Image 8" descr=" ">    </p:cNvPr>
          <p:cNvPicPr>
            <a:picLocks noChangeAspect="1"/>
          </p:cNvPicPr>
          <p:nvPr/>
        </p:nvPicPr>
        <p:blipFill>
          <a:blip r:embed="rId13"/>
          <a:stretch>
            <a:fillRect/>
          </a:stretch>
        </p:blipFill>
        <p:spPr>
          <a:xfrm>
            <a:off x="6681035" y="7848600"/>
            <a:ext cx="5131441" cy="1549400"/>
          </a:xfrm>
          <a:prstGeom prst="rect">
            <a:avLst/>
          </a:prstGeom>
        </p:spPr>
      </p:pic>
      <p:sp>
        <p:nvSpPr>
          <p:cNvPr id="22" name="Shape 11"/>
          <p:cNvSpPr/>
          <p:nvPr/>
        </p:nvSpPr>
        <p:spPr>
          <a:xfrm>
            <a:off x="7239905" y="7823200"/>
            <a:ext cx="4572572" cy="1600200"/>
          </a:xfrm>
          <a:prstGeom prst="roundRect">
            <a:avLst>
              <a:gd name="adj" fmla="val 3429"/>
            </a:avLst>
          </a:prstGeom>
          <a:noFill/>
          <a:ln w="12700">
            <a:solidFill>
              <a:srgbClr val="4D4D4D"/>
            </a:solidFill>
            <a:prstDash val="solid"/>
          </a:ln>
        </p:spPr>
      </p:sp>
      <p:sp>
        <p:nvSpPr>
          <p:cNvPr id="23" name="Text 12"/>
          <p:cNvSpPr/>
          <p:nvPr/>
        </p:nvSpPr>
        <p:spPr>
          <a:xfrm>
            <a:off x="7951194" y="7975600"/>
            <a:ext cx="3810476" cy="6350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Bangers Regular" pitchFamily="34" charset="0"/>
                <a:ea typeface="Bangers Regular" pitchFamily="34" charset="-122"/>
                <a:cs typeface="Bangers Regular" pitchFamily="34" charset="-120"/>
              </a:rPr>
              <a:t>Lucian</a:t>
            </a:r>
            <a:endParaRPr lang="en-US" sz="3600" dirty="0"/>
          </a:p>
        </p:txBody>
      </p:sp>
      <p:sp>
        <p:nvSpPr>
          <p:cNvPr id="24" name="Text 13"/>
          <p:cNvSpPr/>
          <p:nvPr/>
        </p:nvSpPr>
        <p:spPr>
          <a:xfrm>
            <a:off x="7951194" y="8661400"/>
            <a:ext cx="3793541"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Conjurer</a:t>
            </a:r>
            <a:endParaRPr lang="en-US" sz="3200" dirty="0"/>
          </a:p>
        </p:txBody>
      </p:sp>
      <p:pic>
        <p:nvPicPr>
          <p:cNvPr id="25" name="Image 9"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681035" y="8064500"/>
            <a:ext cx="1117740" cy="1117600"/>
          </a:xfrm>
          <a:prstGeom prst="rect">
            <a:avLst/>
          </a:prstGeom>
        </p:spPr>
      </p:pic>
      <p:pic>
        <p:nvPicPr>
          <p:cNvPr id="26" name="Image 10" descr=" ">    </p:cNvPr>
          <p:cNvPicPr>
            <a:picLocks noChangeAspect="1"/>
          </p:cNvPicPr>
          <p:nvPr/>
        </p:nvPicPr>
        <p:blipFill>
          <a:blip r:embed="rId16"/>
          <a:stretch>
            <a:fillRect/>
          </a:stretch>
        </p:blipFill>
        <p:spPr>
          <a:xfrm>
            <a:off x="6681035" y="10210800"/>
            <a:ext cx="5131441" cy="1549400"/>
          </a:xfrm>
          <a:prstGeom prst="rect">
            <a:avLst/>
          </a:prstGeom>
        </p:spPr>
      </p:pic>
      <p:sp>
        <p:nvSpPr>
          <p:cNvPr id="27" name="Shape 14"/>
          <p:cNvSpPr/>
          <p:nvPr/>
        </p:nvSpPr>
        <p:spPr>
          <a:xfrm>
            <a:off x="7239905" y="10185400"/>
            <a:ext cx="4572572" cy="1600200"/>
          </a:xfrm>
          <a:prstGeom prst="roundRect">
            <a:avLst>
              <a:gd name="adj" fmla="val 3429"/>
            </a:avLst>
          </a:prstGeom>
          <a:noFill/>
          <a:ln w="12700">
            <a:solidFill>
              <a:srgbClr val="4D4D4D"/>
            </a:solidFill>
            <a:prstDash val="solid"/>
          </a:ln>
        </p:spPr>
      </p:sp>
      <p:sp>
        <p:nvSpPr>
          <p:cNvPr id="28" name="Text 15"/>
          <p:cNvSpPr/>
          <p:nvPr/>
        </p:nvSpPr>
        <p:spPr>
          <a:xfrm>
            <a:off x="7951194" y="10337800"/>
            <a:ext cx="3810476" cy="6350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Bangers Regular" pitchFamily="34" charset="0"/>
                <a:ea typeface="Bangers Regular" pitchFamily="34" charset="-122"/>
                <a:cs typeface="Bangers Regular" pitchFamily="34" charset="-120"/>
              </a:rPr>
              <a:t>Cedric</a:t>
            </a:r>
            <a:endParaRPr lang="en-US" sz="3600" dirty="0"/>
          </a:p>
        </p:txBody>
      </p:sp>
      <p:sp>
        <p:nvSpPr>
          <p:cNvPr id="29" name="Text 16"/>
          <p:cNvSpPr/>
          <p:nvPr/>
        </p:nvSpPr>
        <p:spPr>
          <a:xfrm>
            <a:off x="7951194" y="11023600"/>
            <a:ext cx="3793541"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Timekeeper</a:t>
            </a:r>
            <a:endParaRPr lang="en-US" sz="3200" dirty="0"/>
          </a:p>
        </p:txBody>
      </p:sp>
      <p:pic>
        <p:nvPicPr>
          <p:cNvPr id="30" name="Image 11"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681035" y="10426700"/>
            <a:ext cx="1117740" cy="1117600"/>
          </a:xfrm>
          <a:prstGeom prst="rect">
            <a:avLst/>
          </a:prstGeom>
        </p:spPr>
      </p:pic>
      <p:pic>
        <p:nvPicPr>
          <p:cNvPr id="31" name="Image 12" descr=" ">    </p:cNvPr>
          <p:cNvPicPr>
            <a:picLocks noChangeAspect="1"/>
          </p:cNvPicPr>
          <p:nvPr/>
        </p:nvPicPr>
        <p:blipFill>
          <a:blip r:embed="rId19"/>
          <a:stretch>
            <a:fillRect/>
          </a:stretch>
        </p:blipFill>
        <p:spPr>
          <a:xfrm>
            <a:off x="12574572" y="7848600"/>
            <a:ext cx="5131441" cy="1549400"/>
          </a:xfrm>
          <a:prstGeom prst="rect">
            <a:avLst/>
          </a:prstGeom>
        </p:spPr>
      </p:pic>
      <p:sp>
        <p:nvSpPr>
          <p:cNvPr id="32" name="Shape 17"/>
          <p:cNvSpPr/>
          <p:nvPr/>
        </p:nvSpPr>
        <p:spPr>
          <a:xfrm>
            <a:off x="13133441" y="7823200"/>
            <a:ext cx="4572572" cy="1600200"/>
          </a:xfrm>
          <a:prstGeom prst="roundRect">
            <a:avLst>
              <a:gd name="adj" fmla="val 3429"/>
            </a:avLst>
          </a:prstGeom>
          <a:noFill/>
          <a:ln w="12700">
            <a:solidFill>
              <a:srgbClr val="4D4D4D"/>
            </a:solidFill>
            <a:prstDash val="solid"/>
          </a:ln>
        </p:spPr>
      </p:sp>
      <p:sp>
        <p:nvSpPr>
          <p:cNvPr id="33" name="Text 18"/>
          <p:cNvSpPr/>
          <p:nvPr/>
        </p:nvSpPr>
        <p:spPr>
          <a:xfrm>
            <a:off x="13844730" y="7975600"/>
            <a:ext cx="3810476" cy="6350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Bangers Regular" pitchFamily="34" charset="0"/>
                <a:ea typeface="Bangers Regular" pitchFamily="34" charset="-122"/>
                <a:cs typeface="Bangers Regular" pitchFamily="34" charset="-120"/>
              </a:rPr>
              <a:t>Elvina</a:t>
            </a:r>
            <a:endParaRPr lang="en-US" sz="3600" dirty="0"/>
          </a:p>
        </p:txBody>
      </p:sp>
      <p:sp>
        <p:nvSpPr>
          <p:cNvPr id="34" name="Text 19"/>
          <p:cNvSpPr/>
          <p:nvPr/>
        </p:nvSpPr>
        <p:spPr>
          <a:xfrm>
            <a:off x="13844730" y="8661400"/>
            <a:ext cx="3793541"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Oracle</a:t>
            </a:r>
            <a:endParaRPr lang="en-US" sz="3200" dirty="0"/>
          </a:p>
        </p:txBody>
      </p:sp>
      <p:pic>
        <p:nvPicPr>
          <p:cNvPr id="35" name="Image 13"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2574572" y="8064500"/>
            <a:ext cx="1117740" cy="1117600"/>
          </a:xfrm>
          <a:prstGeom prst="rect">
            <a:avLst/>
          </a:prstGeom>
        </p:spPr>
      </p:pic>
      <p:pic>
        <p:nvPicPr>
          <p:cNvPr id="36" name="Image 14" descr=" ">    </p:cNvPr>
          <p:cNvPicPr>
            <a:picLocks noChangeAspect="1"/>
          </p:cNvPicPr>
          <p:nvPr/>
        </p:nvPicPr>
        <p:blipFill>
          <a:blip r:embed="rId22"/>
          <a:stretch>
            <a:fillRect/>
          </a:stretch>
        </p:blipFill>
        <p:spPr>
          <a:xfrm>
            <a:off x="12574572" y="10210800"/>
            <a:ext cx="5131441" cy="1549400"/>
          </a:xfrm>
          <a:prstGeom prst="rect">
            <a:avLst/>
          </a:prstGeom>
        </p:spPr>
      </p:pic>
      <p:sp>
        <p:nvSpPr>
          <p:cNvPr id="37" name="Shape 20"/>
          <p:cNvSpPr/>
          <p:nvPr/>
        </p:nvSpPr>
        <p:spPr>
          <a:xfrm>
            <a:off x="13133441" y="10185400"/>
            <a:ext cx="4572572" cy="1600200"/>
          </a:xfrm>
          <a:prstGeom prst="roundRect">
            <a:avLst>
              <a:gd name="adj" fmla="val 3429"/>
            </a:avLst>
          </a:prstGeom>
          <a:noFill/>
          <a:ln w="12700">
            <a:solidFill>
              <a:srgbClr val="4D4D4D"/>
            </a:solidFill>
            <a:prstDash val="solid"/>
          </a:ln>
        </p:spPr>
      </p:sp>
      <p:sp>
        <p:nvSpPr>
          <p:cNvPr id="38" name="Text 21"/>
          <p:cNvSpPr/>
          <p:nvPr/>
        </p:nvSpPr>
        <p:spPr>
          <a:xfrm>
            <a:off x="13844730" y="10337800"/>
            <a:ext cx="3810476" cy="6350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Bangers Regular" pitchFamily="34" charset="0"/>
                <a:ea typeface="Bangers Regular" pitchFamily="34" charset="-122"/>
                <a:cs typeface="Bangers Regular" pitchFamily="34" charset="-120"/>
              </a:rPr>
              <a:t>Seraphina</a:t>
            </a:r>
            <a:endParaRPr lang="en-US" sz="3600" dirty="0"/>
          </a:p>
        </p:txBody>
      </p:sp>
      <p:sp>
        <p:nvSpPr>
          <p:cNvPr id="39" name="Text 22"/>
          <p:cNvSpPr/>
          <p:nvPr/>
        </p:nvSpPr>
        <p:spPr>
          <a:xfrm>
            <a:off x="13844730" y="11023600"/>
            <a:ext cx="3793541"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Lightbringer</a:t>
            </a:r>
            <a:endParaRPr lang="en-US" sz="3200" dirty="0"/>
          </a:p>
        </p:txBody>
      </p:sp>
      <p:pic>
        <p:nvPicPr>
          <p:cNvPr id="40" name="Image 15" descr=" ">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2574572" y="10426700"/>
            <a:ext cx="1117740" cy="1117600"/>
          </a:xfrm>
          <a:prstGeom prst="rect">
            <a:avLst/>
          </a:prstGeom>
        </p:spPr>
      </p:pic>
      <p:pic>
        <p:nvPicPr>
          <p:cNvPr id="41" name="Image 16" descr=" ">    </p:cNvPr>
          <p:cNvPicPr>
            <a:picLocks noChangeAspect="1"/>
          </p:cNvPicPr>
          <p:nvPr/>
        </p:nvPicPr>
        <p:blipFill>
          <a:blip r:embed="rId25"/>
          <a:stretch>
            <a:fillRect/>
          </a:stretch>
        </p:blipFill>
        <p:spPr>
          <a:xfrm>
            <a:off x="18468108" y="7848600"/>
            <a:ext cx="5131441" cy="1549400"/>
          </a:xfrm>
          <a:prstGeom prst="rect">
            <a:avLst/>
          </a:prstGeom>
        </p:spPr>
      </p:pic>
      <p:sp>
        <p:nvSpPr>
          <p:cNvPr id="42" name="Shape 23"/>
          <p:cNvSpPr/>
          <p:nvPr/>
        </p:nvSpPr>
        <p:spPr>
          <a:xfrm>
            <a:off x="19026978" y="7823200"/>
            <a:ext cx="4572572" cy="1600200"/>
          </a:xfrm>
          <a:prstGeom prst="roundRect">
            <a:avLst>
              <a:gd name="adj" fmla="val 3429"/>
            </a:avLst>
          </a:prstGeom>
          <a:noFill/>
          <a:ln w="12700">
            <a:solidFill>
              <a:srgbClr val="4D4D4D"/>
            </a:solidFill>
            <a:prstDash val="solid"/>
          </a:ln>
        </p:spPr>
      </p:sp>
      <p:sp>
        <p:nvSpPr>
          <p:cNvPr id="43" name="Text 24"/>
          <p:cNvSpPr/>
          <p:nvPr/>
        </p:nvSpPr>
        <p:spPr>
          <a:xfrm>
            <a:off x="19738267" y="7975600"/>
            <a:ext cx="3810476" cy="6350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Bangers Regular" pitchFamily="34" charset="0"/>
                <a:ea typeface="Bangers Regular" pitchFamily="34" charset="-122"/>
                <a:cs typeface="Bangers Regular" pitchFamily="34" charset="-120"/>
              </a:rPr>
              <a:t>Kaelen</a:t>
            </a:r>
            <a:endParaRPr lang="en-US" sz="3600" dirty="0"/>
          </a:p>
        </p:txBody>
      </p:sp>
      <p:sp>
        <p:nvSpPr>
          <p:cNvPr id="44" name="Text 25"/>
          <p:cNvSpPr/>
          <p:nvPr/>
        </p:nvSpPr>
        <p:spPr>
          <a:xfrm>
            <a:off x="19738267" y="8661400"/>
            <a:ext cx="3793541"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Sentinel</a:t>
            </a:r>
            <a:endParaRPr lang="en-US" sz="3200" dirty="0"/>
          </a:p>
        </p:txBody>
      </p:sp>
      <p:pic>
        <p:nvPicPr>
          <p:cNvPr id="45" name="Image 17" descr=" ">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8468108" y="8064500"/>
            <a:ext cx="1117740" cy="1117600"/>
          </a:xfrm>
          <a:prstGeom prst="rect">
            <a:avLst/>
          </a:prstGeom>
        </p:spPr>
      </p:pic>
      <p:pic>
        <p:nvPicPr>
          <p:cNvPr id="46" name="Image 18" descr=" ">    </p:cNvPr>
          <p:cNvPicPr>
            <a:picLocks noChangeAspect="1"/>
          </p:cNvPicPr>
          <p:nvPr/>
        </p:nvPicPr>
        <p:blipFill>
          <a:blip r:embed="rId28"/>
          <a:stretch>
            <a:fillRect/>
          </a:stretch>
        </p:blipFill>
        <p:spPr>
          <a:xfrm>
            <a:off x="6681035" y="5486400"/>
            <a:ext cx="5131441" cy="1549400"/>
          </a:xfrm>
          <a:prstGeom prst="rect">
            <a:avLst/>
          </a:prstGeom>
        </p:spPr>
      </p:pic>
      <p:sp>
        <p:nvSpPr>
          <p:cNvPr id="47" name="Shape 26"/>
          <p:cNvSpPr/>
          <p:nvPr/>
        </p:nvSpPr>
        <p:spPr>
          <a:xfrm>
            <a:off x="7239905" y="5461000"/>
            <a:ext cx="4572572" cy="1600200"/>
          </a:xfrm>
          <a:prstGeom prst="roundRect">
            <a:avLst>
              <a:gd name="adj" fmla="val 3429"/>
            </a:avLst>
          </a:prstGeom>
          <a:noFill/>
          <a:ln w="12700">
            <a:solidFill>
              <a:srgbClr val="4D4D4D"/>
            </a:solidFill>
            <a:prstDash val="solid"/>
          </a:ln>
        </p:spPr>
      </p:sp>
      <p:sp>
        <p:nvSpPr>
          <p:cNvPr id="48" name="Text 27"/>
          <p:cNvSpPr/>
          <p:nvPr/>
        </p:nvSpPr>
        <p:spPr>
          <a:xfrm>
            <a:off x="7951194" y="5613400"/>
            <a:ext cx="3810476" cy="6350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Bangers Regular" pitchFamily="34" charset="0"/>
                <a:ea typeface="Bangers Regular" pitchFamily="34" charset="-122"/>
                <a:cs typeface="Bangers Regular" pitchFamily="34" charset="-120"/>
              </a:rPr>
              <a:t>Aurielle</a:t>
            </a:r>
            <a:endParaRPr lang="en-US" sz="3600" dirty="0"/>
          </a:p>
        </p:txBody>
      </p:sp>
      <p:sp>
        <p:nvSpPr>
          <p:cNvPr id="49" name="Text 28"/>
          <p:cNvSpPr/>
          <p:nvPr/>
        </p:nvSpPr>
        <p:spPr>
          <a:xfrm>
            <a:off x="7951194" y="6299200"/>
            <a:ext cx="3793541"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Priestess</a:t>
            </a:r>
            <a:endParaRPr lang="en-US" sz="3200" dirty="0"/>
          </a:p>
        </p:txBody>
      </p:sp>
      <p:pic>
        <p:nvPicPr>
          <p:cNvPr id="50" name="Image 19" descr=" ">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6681035" y="5702300"/>
            <a:ext cx="1117740" cy="1117600"/>
          </a:xfrm>
          <a:prstGeom prst="rect">
            <a:avLst/>
          </a:prstGeom>
        </p:spPr>
      </p:pic>
      <p:pic>
        <p:nvPicPr>
          <p:cNvPr id="51" name="Image 20" descr=" ">    </p:cNvPr>
          <p:cNvPicPr>
            <a:picLocks noChangeAspect="1"/>
          </p:cNvPicPr>
          <p:nvPr/>
        </p:nvPicPr>
        <p:blipFill>
          <a:blip r:embed="rId31"/>
          <a:stretch>
            <a:fillRect/>
          </a:stretch>
        </p:blipFill>
        <p:spPr>
          <a:xfrm>
            <a:off x="18468108" y="5486400"/>
            <a:ext cx="5131441" cy="1549400"/>
          </a:xfrm>
          <a:prstGeom prst="rect">
            <a:avLst/>
          </a:prstGeom>
        </p:spPr>
      </p:pic>
      <p:sp>
        <p:nvSpPr>
          <p:cNvPr id="52" name="Shape 29"/>
          <p:cNvSpPr/>
          <p:nvPr/>
        </p:nvSpPr>
        <p:spPr>
          <a:xfrm>
            <a:off x="19026978" y="5461000"/>
            <a:ext cx="4572572" cy="1600200"/>
          </a:xfrm>
          <a:prstGeom prst="roundRect">
            <a:avLst>
              <a:gd name="adj" fmla="val 3429"/>
            </a:avLst>
          </a:prstGeom>
          <a:noFill/>
          <a:ln w="12700">
            <a:solidFill>
              <a:srgbClr val="4D4D4D"/>
            </a:solidFill>
            <a:prstDash val="solid"/>
          </a:ln>
        </p:spPr>
      </p:sp>
      <p:sp>
        <p:nvSpPr>
          <p:cNvPr id="53" name="Text 30"/>
          <p:cNvSpPr/>
          <p:nvPr/>
        </p:nvSpPr>
        <p:spPr>
          <a:xfrm>
            <a:off x="19738267" y="5613400"/>
            <a:ext cx="3810476" cy="6350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Bangers Regular" pitchFamily="34" charset="0"/>
                <a:ea typeface="Bangers Regular" pitchFamily="34" charset="-122"/>
                <a:cs typeface="Bangers Regular" pitchFamily="34" charset="-120"/>
              </a:rPr>
              <a:t>Dariana</a:t>
            </a:r>
            <a:endParaRPr lang="en-US" sz="3600" dirty="0"/>
          </a:p>
        </p:txBody>
      </p:sp>
      <p:sp>
        <p:nvSpPr>
          <p:cNvPr id="54" name="Text 31"/>
          <p:cNvSpPr/>
          <p:nvPr/>
        </p:nvSpPr>
        <p:spPr>
          <a:xfrm>
            <a:off x="19738267" y="6299200"/>
            <a:ext cx="3793541"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Shaman</a:t>
            </a:r>
            <a:endParaRPr lang="en-US" sz="3200" dirty="0"/>
          </a:p>
        </p:txBody>
      </p:sp>
      <p:pic>
        <p:nvPicPr>
          <p:cNvPr id="55" name="Image 21" descr=" ">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18468108" y="5702300"/>
            <a:ext cx="1117740" cy="1117600"/>
          </a:xfrm>
          <a:prstGeom prst="rect">
            <a:avLst/>
          </a:prstGeom>
        </p:spPr>
      </p:pic>
      <p:pic>
        <p:nvPicPr>
          <p:cNvPr id="56" name="Image 22" descr=" ">    </p:cNvPr>
          <p:cNvPicPr>
            <a:picLocks noChangeAspect="1"/>
          </p:cNvPicPr>
          <p:nvPr/>
        </p:nvPicPr>
        <p:blipFill>
          <a:blip r:embed="rId34"/>
          <a:stretch>
            <a:fillRect/>
          </a:stretch>
        </p:blipFill>
        <p:spPr>
          <a:xfrm>
            <a:off x="12574572" y="5486400"/>
            <a:ext cx="5131441" cy="1549400"/>
          </a:xfrm>
          <a:prstGeom prst="rect">
            <a:avLst/>
          </a:prstGeom>
        </p:spPr>
      </p:pic>
      <p:sp>
        <p:nvSpPr>
          <p:cNvPr id="57" name="Shape 32"/>
          <p:cNvSpPr/>
          <p:nvPr/>
        </p:nvSpPr>
        <p:spPr>
          <a:xfrm>
            <a:off x="13133441" y="5461000"/>
            <a:ext cx="4572572" cy="1600200"/>
          </a:xfrm>
          <a:prstGeom prst="roundRect">
            <a:avLst>
              <a:gd name="adj" fmla="val 3429"/>
            </a:avLst>
          </a:prstGeom>
          <a:noFill/>
          <a:ln w="12700">
            <a:solidFill>
              <a:srgbClr val="4D4D4D"/>
            </a:solidFill>
            <a:prstDash val="solid"/>
          </a:ln>
        </p:spPr>
      </p:sp>
      <p:sp>
        <p:nvSpPr>
          <p:cNvPr id="58" name="Text 33"/>
          <p:cNvSpPr/>
          <p:nvPr/>
        </p:nvSpPr>
        <p:spPr>
          <a:xfrm>
            <a:off x="13844730" y="5613400"/>
            <a:ext cx="3810476" cy="6350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Bangers Regular" pitchFamily="34" charset="0"/>
                <a:ea typeface="Bangers Regular" pitchFamily="34" charset="-122"/>
                <a:cs typeface="Bangers Regular" pitchFamily="34" charset="-120"/>
              </a:rPr>
              <a:t>Theronis</a:t>
            </a:r>
            <a:endParaRPr lang="en-US" sz="3600" dirty="0"/>
          </a:p>
        </p:txBody>
      </p:sp>
      <p:sp>
        <p:nvSpPr>
          <p:cNvPr id="59" name="Text 34"/>
          <p:cNvSpPr/>
          <p:nvPr/>
        </p:nvSpPr>
        <p:spPr>
          <a:xfrm>
            <a:off x="13844730" y="6299200"/>
            <a:ext cx="3793541"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Warrior</a:t>
            </a:r>
            <a:endParaRPr lang="en-US" sz="3200" dirty="0"/>
          </a:p>
        </p:txBody>
      </p:sp>
      <p:pic>
        <p:nvPicPr>
          <p:cNvPr id="60" name="Image 23" descr=" ">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2574572" y="5702300"/>
            <a:ext cx="1117740" cy="1117600"/>
          </a:xfrm>
          <a:prstGeom prst="rect">
            <a:avLst/>
          </a:prstGeom>
        </p:spPr>
      </p:pic>
      <p:pic>
        <p:nvPicPr>
          <p:cNvPr id="61" name="Image 24" descr=" ">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3353219" y="5067300"/>
            <a:ext cx="17680610" cy="12700"/>
          </a:xfrm>
          <a:prstGeom prst="rect">
            <a:avLst/>
          </a:prstGeom>
        </p:spPr>
      </p:pic>
      <p:pic>
        <p:nvPicPr>
          <p:cNvPr id="62" name="Image 25" descr=" ">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13006426" y="4673600"/>
            <a:ext cx="12702" cy="406400"/>
          </a:xfrm>
          <a:prstGeom prst="rect">
            <a:avLst/>
          </a:prstGeom>
        </p:spPr>
      </p:pic>
      <p:pic>
        <p:nvPicPr>
          <p:cNvPr id="63" name="Image 26" descr=" ">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3353219" y="5080000"/>
            <a:ext cx="12702" cy="419100"/>
          </a:xfrm>
          <a:prstGeom prst="rect">
            <a:avLst/>
          </a:prstGeom>
        </p:spPr>
      </p:pic>
      <p:pic>
        <p:nvPicPr>
          <p:cNvPr id="64" name="Image 27" descr=" ">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9513489" y="5080000"/>
            <a:ext cx="12702" cy="419100"/>
          </a:xfrm>
          <a:prstGeom prst="rect">
            <a:avLst/>
          </a:prstGeom>
        </p:spPr>
      </p:pic>
      <p:pic>
        <p:nvPicPr>
          <p:cNvPr id="65" name="Image 28" descr=" ">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15407026" y="5080000"/>
            <a:ext cx="12702" cy="419100"/>
          </a:xfrm>
          <a:prstGeom prst="rect">
            <a:avLst/>
          </a:prstGeom>
        </p:spPr>
      </p:pic>
      <p:pic>
        <p:nvPicPr>
          <p:cNvPr id="66" name="Image 29" descr=" ">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21021127" y="5080000"/>
            <a:ext cx="12702" cy="419100"/>
          </a:xfrm>
          <a:prstGeom prst="rect">
            <a:avLst/>
          </a:prstGeom>
        </p:spPr>
      </p:pic>
      <p:pic>
        <p:nvPicPr>
          <p:cNvPr id="67" name="Image 30" descr=" ">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3353219" y="7035800"/>
            <a:ext cx="12702" cy="812800"/>
          </a:xfrm>
          <a:prstGeom prst="rect">
            <a:avLst/>
          </a:prstGeom>
        </p:spPr>
      </p:pic>
      <p:pic>
        <p:nvPicPr>
          <p:cNvPr id="68" name="Image 31" descr=" ">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9513489" y="7035800"/>
            <a:ext cx="12702" cy="812800"/>
          </a:xfrm>
          <a:prstGeom prst="rect">
            <a:avLst/>
          </a:prstGeom>
        </p:spPr>
      </p:pic>
      <p:pic>
        <p:nvPicPr>
          <p:cNvPr id="69" name="Image 32" descr=" ">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15407026" y="7035800"/>
            <a:ext cx="12702" cy="812800"/>
          </a:xfrm>
          <a:prstGeom prst="rect">
            <a:avLst/>
          </a:prstGeom>
        </p:spPr>
      </p:pic>
      <p:pic>
        <p:nvPicPr>
          <p:cNvPr id="70" name="Image 33" descr=" ">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21021127" y="7035800"/>
            <a:ext cx="12702" cy="812800"/>
          </a:xfrm>
          <a:prstGeom prst="rect">
            <a:avLst/>
          </a:prstGeom>
        </p:spPr>
      </p:pic>
      <p:pic>
        <p:nvPicPr>
          <p:cNvPr id="71" name="Image 34" descr=" ">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9513489" y="9398000"/>
            <a:ext cx="12702" cy="812800"/>
          </a:xfrm>
          <a:prstGeom prst="rect">
            <a:avLst/>
          </a:prstGeom>
        </p:spPr>
      </p:pic>
      <p:pic>
        <p:nvPicPr>
          <p:cNvPr id="72" name="Image 35" descr=" ">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15407026" y="9398000"/>
            <a:ext cx="12702" cy="812800"/>
          </a:xfrm>
          <a:prstGeom prst="rect">
            <a:avLst/>
          </a:prstGeom>
        </p:spPr>
      </p:pic>
      <p:sp>
        <p:nvSpPr>
          <p:cNvPr id="73" name="Text 35"/>
          <p:cNvSpPr/>
          <p:nvPr/>
        </p:nvSpPr>
        <p:spPr>
          <a:xfrm>
            <a:off x="7747968" y="12801600"/>
            <a:ext cx="9064700" cy="7450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To download more editable chart, </a:t>
            </a:r>
            <a:pPr algn="l" indent="0" marL="0">
              <a:spcAft>
                <a:spcPts val="4000"/>
              </a:spcAft>
              <a:buNone/>
            </a:pPr>
            <a:r>
              <a:rPr lang="en-US" sz="3200" u="sng" dirty="0">
                <a:solidFill>
                  <a:srgbClr val="000000">
                    <a:alpha val="100000"/>
                  </a:srgbClr>
                </a:solidFill>
                <a:latin typeface="Montserrat Regular" pitchFamily="34" charset="0"/>
                <a:ea typeface="Montserrat Regular" pitchFamily="34" charset="-122"/>
                <a:cs typeface="Montserrat Regular" pitchFamily="34" charset="-120"/>
                <a:hlinkClick r:id="rId61" invalidUrl="" action="" tgtFrame="" tooltip="Open https://eatemp.com/powerpoint-org-chart-template/" history="1" highlightClick="0" endSnd="0">
                  <a:extLst>
                    <a:ext uri="{A12FA001-AC4F-418D-AE19-62706E023703}">
                      <ahyp:hlinkClr xmlns:ahyp="http://schemas.microsoft.com/office/drawing/2018/hyperlinkcolor" val="tx"/>
                    </a:ext>
                  </a:extLst>
                </a:hlinkClick>
              </a:rPr>
              <a:t>click here</a:t>
            </a:r>
            <a:endParaRPr lang="en-US" sz="3200" dirty="0"/>
          </a:p>
        </p:txBody>
      </p:sp>
      <p:sp>
        <p:nvSpPr>
          <p:cNvPr id="74" name="Text 36"/>
          <p:cNvSpPr/>
          <p:nvPr/>
        </p:nvSpPr>
        <p:spPr>
          <a:xfrm>
            <a:off x="6816519" y="965200"/>
            <a:ext cx="10754011" cy="14181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Bangers Regular" pitchFamily="34" charset="0"/>
                <a:ea typeface="Bangers Regular" pitchFamily="34" charset="-122"/>
                <a:cs typeface="Bangers Regular" pitchFamily="34" charset="-120"/>
              </a:rPr>
              <a:t>The Organization</a:t>
            </a:r>
            <a:endParaRPr lang="en-US" sz="80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bg>
      <p:bgPr>
        <a:solidFill>
          <a:srgbClr val="F7F5EA"/>
        </a:solidFill>
      </p:bgPr>
    </p:bg>
    <p:spTree>
      <p:nvGrpSpPr>
        <p:cNvPr id="1" name=""/>
        <p:cNvGrpSpPr/>
        <p:nvPr/>
      </p:nvGrpSpPr>
      <p:grpSpPr>
        <a:xfrm>
          <a:off x="0" y="0"/>
          <a:ext cx="0" cy="0"/>
          <a:chOff x="0" y="0"/>
          <a:chExt cx="0" cy="0"/>
        </a:xfrm>
      </p:grpSpPr>
      <p:sp>
        <p:nvSpPr>
          <p:cNvPr id="2" name="Shape 0"/>
          <p:cNvSpPr/>
          <p:nvPr/>
        </p:nvSpPr>
        <p:spPr>
          <a:xfrm rot="10800000">
            <a:off x="0" y="0"/>
            <a:ext cx="24387048" cy="13716000"/>
          </a:xfrm>
          <a:prstGeom prst="rect">
            <a:avLst/>
          </a:prstGeom>
          <a:solidFill>
            <a:srgbClr val="3968CB">
              <a:alpha val="100000"/>
            </a:srgbClr>
          </a:solidFill>
          <a:ln/>
        </p:spPr>
      </p:sp>
      <p:pic>
        <p:nvPicPr>
          <p:cNvPr id="3"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4047956" y="3355280"/>
            <a:ext cx="10339092" cy="10388600"/>
          </a:xfrm>
          <a:prstGeom prst="rect">
            <a:avLst/>
          </a:prstGeom>
        </p:spPr>
      </p:pic>
      <p:sp>
        <p:nvSpPr>
          <p:cNvPr id="4" name="Shape 1"/>
          <p:cNvSpPr/>
          <p:nvPr/>
        </p:nvSpPr>
        <p:spPr>
          <a:xfrm rot="10800000">
            <a:off x="2578422" y="2451100"/>
            <a:ext cx="19230203" cy="8826500"/>
          </a:xfrm>
          <a:prstGeom prst="rect">
            <a:avLst/>
          </a:prstGeom>
          <a:solidFill>
            <a:srgbClr val="F7F5EA">
              <a:alpha val="100000"/>
            </a:srgbClr>
          </a:solidFill>
          <a:ln/>
        </p:spPr>
      </p:sp>
      <p:pic>
        <p:nvPicPr>
          <p:cNvPr id="5"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81477" y="9042400"/>
            <a:ext cx="8143160" cy="8345140"/>
          </a:xfrm>
          <a:prstGeom prst="rect">
            <a:avLst/>
          </a:prstGeom>
        </p:spPr>
      </p:pic>
      <p:pic>
        <p:nvPicPr>
          <p:cNvPr id="6"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741175" y="0"/>
            <a:ext cx="8947285" cy="3735834"/>
          </a:xfrm>
          <a:prstGeom prst="rect">
            <a:avLst/>
          </a:prstGeom>
        </p:spPr>
      </p:pic>
      <p:sp>
        <p:nvSpPr>
          <p:cNvPr id="7" name="Shape 2"/>
          <p:cNvSpPr/>
          <p:nvPr/>
        </p:nvSpPr>
        <p:spPr>
          <a:xfrm>
            <a:off x="23370921" y="10515600"/>
            <a:ext cx="1016127" cy="3200400"/>
          </a:xfrm>
          <a:prstGeom prst="rect">
            <a:avLst/>
          </a:prstGeom>
          <a:noFill/>
          <a:ln/>
        </p:spPr>
      </p:sp>
      <p:pic>
        <p:nvPicPr>
          <p:cNvPr id="8" name="Image 3" descr=" ">    </p:cNvPr>
          <p:cNvPicPr>
            <a:picLocks noChangeAspect="1"/>
          </p:cNvPicPr>
          <p:nvPr/>
        </p:nvPicPr>
        <p:blipFill>
          <a:blip r:embed="rId7"/>
          <a:stretch>
            <a:fillRect/>
          </a:stretch>
        </p:blipFill>
        <p:spPr>
          <a:xfrm>
            <a:off x="23523340" y="10820400"/>
            <a:ext cx="711289" cy="2590800"/>
          </a:xfrm>
          <a:prstGeom prst="rect">
            <a:avLst/>
          </a:prstGeom>
        </p:spPr>
      </p:pic>
      <p:sp>
        <p:nvSpPr>
          <p:cNvPr id="9" name="Text 3"/>
          <p:cNvSpPr/>
          <p:nvPr/>
        </p:nvSpPr>
        <p:spPr>
          <a:xfrm rot="16200000">
            <a:off x="22204468" y="6294834"/>
            <a:ext cx="3645356" cy="469900"/>
          </a:xfrm>
          <a:prstGeom prst="rect">
            <a:avLst/>
          </a:prstGeom>
          <a:noFill/>
          <a:ln/>
        </p:spPr>
        <p:txBody>
          <a:bodyPr wrap="square" lIns="0" tIns="0" rIns="0" bIns="0" rtlCol="0" anchor="t"/>
          <a:lstStyle/>
          <a:p>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Credit | Image: </a:t>
            </a:r>
            <a:pPr algn="l" indent="0" marL="0">
              <a:spcAft>
                <a:spcPts val="4000"/>
              </a:spcAft>
              <a:buNone/>
            </a:pPr>
            <a:r>
              <a:rPr lang="en-US" sz="2400" u="sng" dirty="0">
                <a:solidFill>
                  <a:srgbClr val="000000">
                    <a:alpha val="100000"/>
                  </a:srgbClr>
                </a:solidFill>
                <a:latin typeface="Inter Regular" pitchFamily="34" charset="0"/>
                <a:ea typeface="Inter Regular" pitchFamily="34" charset="-122"/>
                <a:cs typeface="Inter Regular" pitchFamily="34" charset="-120"/>
                <a:hlinkClick r:id="rId8" invalidUrl="" action="" tgtFrame="" tooltip="Open https://unsplash.com/" history="1" highlightClick="0" endSnd="0">
                  <a:extLst>
                    <a:ext uri="{A12FA001-AC4F-418D-AE19-62706E023703}">
                      <ahyp:hlinkClr xmlns:ahyp="http://schemas.microsoft.com/office/drawing/2018/hyperlinkcolor" val="tx"/>
                    </a:ext>
                  </a:extLst>
                </a:hlinkClick>
              </a:rPr>
              <a:t>Unsplash</a:t>
            </a:r>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 </a:t>
            </a:r>
            <a:endParaRPr lang="en-US" sz="2400" dirty="0"/>
          </a:p>
        </p:txBody>
      </p:sp>
      <p:pic>
        <p:nvPicPr>
          <p:cNvPr id="10"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92337" y="3225800"/>
            <a:ext cx="9310264" cy="8674100"/>
          </a:xfrm>
          <a:prstGeom prst="rect">
            <a:avLst/>
          </a:prstGeom>
        </p:spPr>
      </p:pic>
      <p:sp>
        <p:nvSpPr>
          <p:cNvPr id="11" name="Text 4"/>
          <p:cNvSpPr/>
          <p:nvPr/>
        </p:nvSpPr>
        <p:spPr>
          <a:xfrm>
            <a:off x="10986873" y="6311900"/>
            <a:ext cx="10563487" cy="4301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We offer free and high-quality slides templates for your presentations. We appreciate you choosing us and hope our templates have been helpful. </a:t>
            </a:r>
            <a:endParaRPr lang="en-US" sz="3200" dirty="0"/>
          </a:p>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As a new website, we rely on your support to grow, so please help us by sharing our site with your friends and colleagues. </a:t>
            </a:r>
            <a:endParaRPr lang="en-US" sz="3200" dirty="0"/>
          </a:p>
        </p:txBody>
      </p:sp>
      <p:sp>
        <p:nvSpPr>
          <p:cNvPr id="12" name="Text 5"/>
          <p:cNvSpPr/>
          <p:nvPr/>
        </p:nvSpPr>
        <p:spPr>
          <a:xfrm>
            <a:off x="10986873" y="3225800"/>
            <a:ext cx="10296754" cy="2497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Bangers Regular" pitchFamily="34" charset="0"/>
                <a:ea typeface="Bangers Regular" pitchFamily="34" charset="-122"/>
                <a:cs typeface="Bangers Regular" pitchFamily="34" charset="-120"/>
              </a:rPr>
              <a:t>Thank you for choosing EaTemp</a:t>
            </a:r>
            <a:endParaRPr lang="en-US" sz="8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7F5EA"/>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8569721" y="9563100"/>
            <a:ext cx="5817327" cy="32512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20965" y="-1371600"/>
            <a:ext cx="4740914" cy="4984468"/>
          </a:xfrm>
          <a:prstGeom prst="rect">
            <a:avLst/>
          </a:prstGeom>
        </p:spPr>
      </p:pic>
      <p:pic>
        <p:nvPicPr>
          <p:cNvPr id="4" name="Image 2" descr=" ">    </p:cNvPr>
          <p:cNvPicPr>
            <a:picLocks noChangeAspect="1"/>
          </p:cNvPicPr>
          <p:nvPr/>
        </p:nvPicPr>
        <p:blipFill>
          <a:blip r:embed="rId5"/>
          <a:stretch>
            <a:fillRect/>
          </a:stretch>
        </p:blipFill>
        <p:spPr>
          <a:xfrm>
            <a:off x="3416727" y="3232829"/>
            <a:ext cx="8776797" cy="8775700"/>
          </a:xfrm>
          <a:prstGeom prst="rect">
            <a:avLst/>
          </a:prstGeom>
        </p:spPr>
      </p:pic>
      <p:pic>
        <p:nvPicPr>
          <p:cNvPr id="5" name="Image 3" descr=" ">    </p:cNvPr>
          <p:cNvPicPr>
            <a:picLocks noChangeAspect="1"/>
          </p:cNvPicPr>
          <p:nvPr/>
        </p:nvPicPr>
        <p:blipFill>
          <a:blip r:embed="rId6"/>
          <a:stretch>
            <a:fillRect/>
          </a:stretch>
        </p:blipFill>
        <p:spPr>
          <a:xfrm>
            <a:off x="21186248" y="12674600"/>
            <a:ext cx="3200800" cy="1016000"/>
          </a:xfrm>
          <a:prstGeom prst="rect">
            <a:avLst/>
          </a:prstGeom>
        </p:spPr>
      </p:pic>
      <p:sp>
        <p:nvSpPr>
          <p:cNvPr id="6" name="Shape 0"/>
          <p:cNvSpPr/>
          <p:nvPr/>
        </p:nvSpPr>
        <p:spPr>
          <a:xfrm>
            <a:off x="12168121" y="1828800"/>
            <a:ext cx="7760670" cy="1625600"/>
          </a:xfrm>
          <a:prstGeom prst="rect">
            <a:avLst/>
          </a:prstGeom>
          <a:noFill/>
          <a:ln/>
        </p:spPr>
      </p:sp>
      <p:pic>
        <p:nvPicPr>
          <p:cNvPr id="7" name="Image 4" descr=" ">    </p:cNvPr>
          <p:cNvPicPr>
            <a:picLocks noChangeAspect="1"/>
          </p:cNvPicPr>
          <p:nvPr/>
        </p:nvPicPr>
        <p:blipFill>
          <a:blip r:embed="rId7"/>
          <a:stretch>
            <a:fillRect/>
          </a:stretch>
        </p:blipFill>
        <p:spPr>
          <a:xfrm>
            <a:off x="12168121" y="1828800"/>
            <a:ext cx="1625803" cy="1625600"/>
          </a:xfrm>
          <a:prstGeom prst="rect">
            <a:avLst/>
          </a:prstGeom>
        </p:spPr>
      </p:pic>
      <p:sp>
        <p:nvSpPr>
          <p:cNvPr id="8" name="Shape 1"/>
          <p:cNvSpPr/>
          <p:nvPr/>
        </p:nvSpPr>
        <p:spPr>
          <a:xfrm>
            <a:off x="12168121" y="1828800"/>
            <a:ext cx="1625803" cy="1625600"/>
          </a:xfrm>
          <a:prstGeom prst="roundRect">
            <a:avLst>
              <a:gd name="adj" fmla="val 781313"/>
            </a:avLst>
          </a:prstGeom>
          <a:noFill/>
          <a:ln w="12700">
            <a:solidFill>
              <a:srgbClr val="000000"/>
            </a:solidFill>
            <a:prstDash val="solid"/>
          </a:ln>
        </p:spPr>
      </p:sp>
      <p:sp>
        <p:nvSpPr>
          <p:cNvPr id="9" name="Text 2"/>
          <p:cNvSpPr/>
          <p:nvPr/>
        </p:nvSpPr>
        <p:spPr>
          <a:xfrm>
            <a:off x="12631729" y="2216150"/>
            <a:ext cx="698587" cy="8509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Bangers Regular" pitchFamily="34" charset="0"/>
                <a:ea typeface="Bangers Regular" pitchFamily="34" charset="-122"/>
                <a:cs typeface="Bangers Regular" pitchFamily="34" charset="-120"/>
              </a:rPr>
              <a:t>01</a:t>
            </a:r>
            <a:endParaRPr lang="en-US" sz="4800" dirty="0"/>
          </a:p>
        </p:txBody>
      </p:sp>
      <p:sp>
        <p:nvSpPr>
          <p:cNvPr id="10" name="Shape 3"/>
          <p:cNvSpPr/>
          <p:nvPr/>
        </p:nvSpPr>
        <p:spPr>
          <a:xfrm>
            <a:off x="13997149" y="1962150"/>
            <a:ext cx="5931641" cy="1358900"/>
          </a:xfrm>
          <a:prstGeom prst="rect">
            <a:avLst/>
          </a:prstGeom>
          <a:noFill/>
          <a:ln/>
        </p:spPr>
      </p:sp>
      <p:sp>
        <p:nvSpPr>
          <p:cNvPr id="11" name="Text 4"/>
          <p:cNvSpPr/>
          <p:nvPr/>
        </p:nvSpPr>
        <p:spPr>
          <a:xfrm>
            <a:off x="13997149" y="1962150"/>
            <a:ext cx="6134867" cy="8509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Bangers Regular" pitchFamily="34" charset="0"/>
                <a:ea typeface="Bangers Regular" pitchFamily="34" charset="-122"/>
                <a:cs typeface="Bangers Regular" pitchFamily="34" charset="-120"/>
              </a:rPr>
              <a:t>Introduction</a:t>
            </a:r>
            <a:endParaRPr lang="en-US" sz="4800" dirty="0"/>
          </a:p>
        </p:txBody>
      </p:sp>
      <p:sp>
        <p:nvSpPr>
          <p:cNvPr id="12" name="Text 5"/>
          <p:cNvSpPr/>
          <p:nvPr/>
        </p:nvSpPr>
        <p:spPr>
          <a:xfrm>
            <a:off x="13997149" y="2711450"/>
            <a:ext cx="6067125"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Extraordinary Realm</a:t>
            </a:r>
            <a:endParaRPr lang="en-US" sz="3200" dirty="0"/>
          </a:p>
        </p:txBody>
      </p:sp>
      <p:sp>
        <p:nvSpPr>
          <p:cNvPr id="13" name="Shape 6"/>
          <p:cNvSpPr/>
          <p:nvPr/>
        </p:nvSpPr>
        <p:spPr>
          <a:xfrm>
            <a:off x="12168121" y="4546600"/>
            <a:ext cx="7760670" cy="1625600"/>
          </a:xfrm>
          <a:prstGeom prst="rect">
            <a:avLst/>
          </a:prstGeom>
          <a:noFill/>
          <a:ln/>
        </p:spPr>
      </p:sp>
      <p:pic>
        <p:nvPicPr>
          <p:cNvPr id="14" name="Image 5" descr=" ">    </p:cNvPr>
          <p:cNvPicPr>
            <a:picLocks noChangeAspect="1"/>
          </p:cNvPicPr>
          <p:nvPr/>
        </p:nvPicPr>
        <p:blipFill>
          <a:blip r:embed="rId8"/>
          <a:stretch>
            <a:fillRect/>
          </a:stretch>
        </p:blipFill>
        <p:spPr>
          <a:xfrm>
            <a:off x="12168121" y="4546600"/>
            <a:ext cx="1625803" cy="1625600"/>
          </a:xfrm>
          <a:prstGeom prst="rect">
            <a:avLst/>
          </a:prstGeom>
        </p:spPr>
      </p:pic>
      <p:sp>
        <p:nvSpPr>
          <p:cNvPr id="15" name="Shape 7"/>
          <p:cNvSpPr/>
          <p:nvPr/>
        </p:nvSpPr>
        <p:spPr>
          <a:xfrm>
            <a:off x="12168121" y="4546600"/>
            <a:ext cx="1625803" cy="1625600"/>
          </a:xfrm>
          <a:prstGeom prst="roundRect">
            <a:avLst>
              <a:gd name="adj" fmla="val 781313"/>
            </a:avLst>
          </a:prstGeom>
          <a:noFill/>
          <a:ln w="12700">
            <a:solidFill>
              <a:srgbClr val="000000"/>
            </a:solidFill>
            <a:prstDash val="solid"/>
          </a:ln>
        </p:spPr>
      </p:sp>
      <p:sp>
        <p:nvSpPr>
          <p:cNvPr id="16" name="Text 8"/>
          <p:cNvSpPr/>
          <p:nvPr/>
        </p:nvSpPr>
        <p:spPr>
          <a:xfrm>
            <a:off x="12587273" y="4933950"/>
            <a:ext cx="787498" cy="8509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Bangers Regular" pitchFamily="34" charset="0"/>
                <a:ea typeface="Bangers Regular" pitchFamily="34" charset="-122"/>
                <a:cs typeface="Bangers Regular" pitchFamily="34" charset="-120"/>
              </a:rPr>
              <a:t>02</a:t>
            </a:r>
            <a:endParaRPr lang="en-US" sz="4800" dirty="0"/>
          </a:p>
        </p:txBody>
      </p:sp>
      <p:sp>
        <p:nvSpPr>
          <p:cNvPr id="17" name="Shape 9"/>
          <p:cNvSpPr/>
          <p:nvPr/>
        </p:nvSpPr>
        <p:spPr>
          <a:xfrm>
            <a:off x="13997149" y="4679950"/>
            <a:ext cx="5931641" cy="1358900"/>
          </a:xfrm>
          <a:prstGeom prst="rect">
            <a:avLst/>
          </a:prstGeom>
          <a:noFill/>
          <a:ln/>
        </p:spPr>
      </p:sp>
      <p:sp>
        <p:nvSpPr>
          <p:cNvPr id="18" name="Text 10"/>
          <p:cNvSpPr/>
          <p:nvPr/>
        </p:nvSpPr>
        <p:spPr>
          <a:xfrm>
            <a:off x="13997149" y="4679950"/>
            <a:ext cx="6134867" cy="8509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Bangers Regular" pitchFamily="34" charset="0"/>
                <a:ea typeface="Bangers Regular" pitchFamily="34" charset="-122"/>
                <a:cs typeface="Bangers Regular" pitchFamily="34" charset="-120"/>
              </a:rPr>
              <a:t>Encounters</a:t>
            </a:r>
            <a:endParaRPr lang="en-US" sz="4800" dirty="0"/>
          </a:p>
        </p:txBody>
      </p:sp>
      <p:sp>
        <p:nvSpPr>
          <p:cNvPr id="19" name="Text 11"/>
          <p:cNvSpPr/>
          <p:nvPr/>
        </p:nvSpPr>
        <p:spPr>
          <a:xfrm>
            <a:off x="13997149" y="5429250"/>
            <a:ext cx="6067125"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Unicorn Sightings</a:t>
            </a:r>
            <a:endParaRPr lang="en-US" sz="3200" dirty="0"/>
          </a:p>
        </p:txBody>
      </p:sp>
      <p:sp>
        <p:nvSpPr>
          <p:cNvPr id="20" name="Shape 12"/>
          <p:cNvSpPr/>
          <p:nvPr/>
        </p:nvSpPr>
        <p:spPr>
          <a:xfrm>
            <a:off x="12168121" y="7264400"/>
            <a:ext cx="7760670" cy="1625600"/>
          </a:xfrm>
          <a:prstGeom prst="rect">
            <a:avLst/>
          </a:prstGeom>
          <a:noFill/>
          <a:ln/>
        </p:spPr>
      </p:sp>
      <p:pic>
        <p:nvPicPr>
          <p:cNvPr id="21" name="Image 6" descr=" ">    </p:cNvPr>
          <p:cNvPicPr>
            <a:picLocks noChangeAspect="1"/>
          </p:cNvPicPr>
          <p:nvPr/>
        </p:nvPicPr>
        <p:blipFill>
          <a:blip r:embed="rId9"/>
          <a:stretch>
            <a:fillRect/>
          </a:stretch>
        </p:blipFill>
        <p:spPr>
          <a:xfrm>
            <a:off x="12168121" y="7264400"/>
            <a:ext cx="1625803" cy="1625600"/>
          </a:xfrm>
          <a:prstGeom prst="rect">
            <a:avLst/>
          </a:prstGeom>
        </p:spPr>
      </p:pic>
      <p:sp>
        <p:nvSpPr>
          <p:cNvPr id="22" name="Shape 13"/>
          <p:cNvSpPr/>
          <p:nvPr/>
        </p:nvSpPr>
        <p:spPr>
          <a:xfrm>
            <a:off x="12168121" y="7264400"/>
            <a:ext cx="1625803" cy="1625600"/>
          </a:xfrm>
          <a:prstGeom prst="roundRect">
            <a:avLst>
              <a:gd name="adj" fmla="val 781313"/>
            </a:avLst>
          </a:prstGeom>
          <a:noFill/>
          <a:ln w="12700">
            <a:solidFill>
              <a:srgbClr val="000000"/>
            </a:solidFill>
            <a:prstDash val="solid"/>
          </a:ln>
        </p:spPr>
      </p:sp>
      <p:sp>
        <p:nvSpPr>
          <p:cNvPr id="23" name="Text 14"/>
          <p:cNvSpPr/>
          <p:nvPr/>
        </p:nvSpPr>
        <p:spPr>
          <a:xfrm>
            <a:off x="12593624" y="7651750"/>
            <a:ext cx="774797" cy="8509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Bangers Regular" pitchFamily="34" charset="0"/>
                <a:ea typeface="Bangers Regular" pitchFamily="34" charset="-122"/>
                <a:cs typeface="Bangers Regular" pitchFamily="34" charset="-120"/>
              </a:rPr>
              <a:t>03</a:t>
            </a:r>
            <a:endParaRPr lang="en-US" sz="4800" dirty="0"/>
          </a:p>
        </p:txBody>
      </p:sp>
      <p:sp>
        <p:nvSpPr>
          <p:cNvPr id="24" name="Shape 15"/>
          <p:cNvSpPr/>
          <p:nvPr/>
        </p:nvSpPr>
        <p:spPr>
          <a:xfrm>
            <a:off x="13997149" y="7397750"/>
            <a:ext cx="5931641" cy="1358900"/>
          </a:xfrm>
          <a:prstGeom prst="rect">
            <a:avLst/>
          </a:prstGeom>
          <a:noFill/>
          <a:ln/>
        </p:spPr>
      </p:sp>
      <p:sp>
        <p:nvSpPr>
          <p:cNvPr id="25" name="Text 16"/>
          <p:cNvSpPr/>
          <p:nvPr/>
        </p:nvSpPr>
        <p:spPr>
          <a:xfrm>
            <a:off x="13997149" y="7397750"/>
            <a:ext cx="6134867" cy="8509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Bangers Regular" pitchFamily="34" charset="0"/>
                <a:ea typeface="Bangers Regular" pitchFamily="34" charset="-122"/>
                <a:cs typeface="Bangers Regular" pitchFamily="34" charset="-120"/>
              </a:rPr>
              <a:t>Wonders</a:t>
            </a:r>
            <a:endParaRPr lang="en-US" sz="4800" dirty="0"/>
          </a:p>
        </p:txBody>
      </p:sp>
      <p:sp>
        <p:nvSpPr>
          <p:cNvPr id="26" name="Text 17"/>
          <p:cNvSpPr/>
          <p:nvPr/>
        </p:nvSpPr>
        <p:spPr>
          <a:xfrm>
            <a:off x="13997149" y="8147050"/>
            <a:ext cx="6067125"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Wishes Granted</a:t>
            </a:r>
            <a:endParaRPr lang="en-US" sz="3200" dirty="0"/>
          </a:p>
        </p:txBody>
      </p:sp>
      <p:sp>
        <p:nvSpPr>
          <p:cNvPr id="27" name="Shape 18"/>
          <p:cNvSpPr/>
          <p:nvPr/>
        </p:nvSpPr>
        <p:spPr>
          <a:xfrm>
            <a:off x="12168121" y="9982200"/>
            <a:ext cx="7760670" cy="1625600"/>
          </a:xfrm>
          <a:prstGeom prst="rect">
            <a:avLst/>
          </a:prstGeom>
          <a:noFill/>
          <a:ln/>
        </p:spPr>
      </p:sp>
      <p:pic>
        <p:nvPicPr>
          <p:cNvPr id="28" name="Image 7" descr=" ">    </p:cNvPr>
          <p:cNvPicPr>
            <a:picLocks noChangeAspect="1"/>
          </p:cNvPicPr>
          <p:nvPr/>
        </p:nvPicPr>
        <p:blipFill>
          <a:blip r:embed="rId10"/>
          <a:stretch>
            <a:fillRect/>
          </a:stretch>
        </p:blipFill>
        <p:spPr>
          <a:xfrm>
            <a:off x="12168121" y="9982200"/>
            <a:ext cx="1625803" cy="1625600"/>
          </a:xfrm>
          <a:prstGeom prst="rect">
            <a:avLst/>
          </a:prstGeom>
        </p:spPr>
      </p:pic>
      <p:sp>
        <p:nvSpPr>
          <p:cNvPr id="29" name="Shape 19"/>
          <p:cNvSpPr/>
          <p:nvPr/>
        </p:nvSpPr>
        <p:spPr>
          <a:xfrm>
            <a:off x="12168121" y="9982200"/>
            <a:ext cx="1625803" cy="1625600"/>
          </a:xfrm>
          <a:prstGeom prst="roundRect">
            <a:avLst>
              <a:gd name="adj" fmla="val 781313"/>
            </a:avLst>
          </a:prstGeom>
          <a:noFill/>
          <a:ln w="12700">
            <a:solidFill>
              <a:srgbClr val="000000"/>
            </a:solidFill>
            <a:prstDash val="solid"/>
          </a:ln>
        </p:spPr>
      </p:sp>
      <p:sp>
        <p:nvSpPr>
          <p:cNvPr id="30" name="Text 20"/>
          <p:cNvSpPr/>
          <p:nvPr/>
        </p:nvSpPr>
        <p:spPr>
          <a:xfrm>
            <a:off x="12593624" y="10369550"/>
            <a:ext cx="774797" cy="8509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Bangers Regular" pitchFamily="34" charset="0"/>
                <a:ea typeface="Bangers Regular" pitchFamily="34" charset="-122"/>
                <a:cs typeface="Bangers Regular" pitchFamily="34" charset="-120"/>
              </a:rPr>
              <a:t>04</a:t>
            </a:r>
            <a:endParaRPr lang="en-US" sz="4800" dirty="0"/>
          </a:p>
        </p:txBody>
      </p:sp>
      <p:sp>
        <p:nvSpPr>
          <p:cNvPr id="31" name="Shape 21"/>
          <p:cNvSpPr/>
          <p:nvPr/>
        </p:nvSpPr>
        <p:spPr>
          <a:xfrm>
            <a:off x="13997149" y="10115550"/>
            <a:ext cx="5931641" cy="1358900"/>
          </a:xfrm>
          <a:prstGeom prst="rect">
            <a:avLst/>
          </a:prstGeom>
          <a:noFill/>
          <a:ln/>
        </p:spPr>
      </p:sp>
      <p:sp>
        <p:nvSpPr>
          <p:cNvPr id="32" name="Text 22"/>
          <p:cNvSpPr/>
          <p:nvPr/>
        </p:nvSpPr>
        <p:spPr>
          <a:xfrm>
            <a:off x="13997149" y="10115550"/>
            <a:ext cx="6134867" cy="8509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Bangers Regular" pitchFamily="34" charset="0"/>
                <a:ea typeface="Bangers Regular" pitchFamily="34" charset="-122"/>
                <a:cs typeface="Bangers Regular" pitchFamily="34" charset="-120"/>
              </a:rPr>
              <a:t>Magic</a:t>
            </a:r>
            <a:endParaRPr lang="en-US" sz="4800" dirty="0"/>
          </a:p>
        </p:txBody>
      </p:sp>
      <p:sp>
        <p:nvSpPr>
          <p:cNvPr id="33" name="Text 23"/>
          <p:cNvSpPr/>
          <p:nvPr/>
        </p:nvSpPr>
        <p:spPr>
          <a:xfrm>
            <a:off x="13997149" y="10864850"/>
            <a:ext cx="6067125"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Spellcasting</a:t>
            </a:r>
            <a:endParaRPr lang="en-US" sz="3200" dirty="0"/>
          </a:p>
        </p:txBody>
      </p:sp>
      <p:sp>
        <p:nvSpPr>
          <p:cNvPr id="34" name="Shape 24"/>
          <p:cNvSpPr/>
          <p:nvPr/>
        </p:nvSpPr>
        <p:spPr>
          <a:xfrm>
            <a:off x="12168121" y="4000500"/>
            <a:ext cx="9322965" cy="0"/>
          </a:xfrm>
          <a:prstGeom prst="rect">
            <a:avLst/>
          </a:prstGeom>
          <a:noFill/>
          <a:ln/>
        </p:spPr>
      </p:sp>
      <p:pic>
        <p:nvPicPr>
          <p:cNvPr id="35" name="Image 8"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168121" y="3962400"/>
            <a:ext cx="9322965" cy="38100"/>
          </a:xfrm>
          <a:prstGeom prst="rect">
            <a:avLst/>
          </a:prstGeom>
        </p:spPr>
      </p:pic>
      <p:sp>
        <p:nvSpPr>
          <p:cNvPr id="36" name="Shape 25"/>
          <p:cNvSpPr/>
          <p:nvPr/>
        </p:nvSpPr>
        <p:spPr>
          <a:xfrm>
            <a:off x="12168121" y="6718300"/>
            <a:ext cx="9322965" cy="0"/>
          </a:xfrm>
          <a:prstGeom prst="rect">
            <a:avLst/>
          </a:prstGeom>
          <a:noFill/>
          <a:ln/>
        </p:spPr>
      </p:sp>
      <p:pic>
        <p:nvPicPr>
          <p:cNvPr id="37" name="Image 9"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2168121" y="6680200"/>
            <a:ext cx="9322965" cy="38100"/>
          </a:xfrm>
          <a:prstGeom prst="rect">
            <a:avLst/>
          </a:prstGeom>
        </p:spPr>
      </p:pic>
      <p:sp>
        <p:nvSpPr>
          <p:cNvPr id="38" name="Shape 26"/>
          <p:cNvSpPr/>
          <p:nvPr/>
        </p:nvSpPr>
        <p:spPr>
          <a:xfrm>
            <a:off x="12168121" y="9436100"/>
            <a:ext cx="9322965" cy="0"/>
          </a:xfrm>
          <a:prstGeom prst="rect">
            <a:avLst/>
          </a:prstGeom>
          <a:noFill/>
          <a:ln/>
        </p:spPr>
      </p:sp>
      <p:pic>
        <p:nvPicPr>
          <p:cNvPr id="39" name="Image 10"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2168121" y="9398000"/>
            <a:ext cx="9322965" cy="38100"/>
          </a:xfrm>
          <a:prstGeom prst="rect">
            <a:avLst/>
          </a:prstGeom>
        </p:spPr>
      </p:pic>
      <p:pic>
        <p:nvPicPr>
          <p:cNvPr id="40" name="Image 11"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95362" y="914400"/>
            <a:ext cx="9208651" cy="11099800"/>
          </a:xfrm>
          <a:prstGeom prst="rect">
            <a:avLst/>
          </a:prstGeom>
        </p:spPr>
      </p:pic>
      <p:sp>
        <p:nvSpPr>
          <p:cNvPr id="41" name="Text 27"/>
          <p:cNvSpPr/>
          <p:nvPr/>
        </p:nvSpPr>
        <p:spPr>
          <a:xfrm rot="16200000">
            <a:off x="5332380" y="5858218"/>
            <a:ext cx="10944535" cy="22690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Bangers Regular" pitchFamily="34" charset="0"/>
                <a:ea typeface="Bangers Regular" pitchFamily="34" charset="-122"/>
                <a:cs typeface="Bangers Regular" pitchFamily="34" charset="-120"/>
              </a:rPr>
              <a:t>Table of Contents</a:t>
            </a:r>
            <a:endParaRPr lang="en-US" sz="128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7F5EA"/>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96975" y="-1016000"/>
            <a:ext cx="4890111" cy="42545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2709947"/>
            <a:ext cx="24387048" cy="505247"/>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12204700"/>
            <a:ext cx="24387048" cy="505247"/>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13215193"/>
            <a:ext cx="24387048" cy="505247"/>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Text 1"/>
          <p:cNvSpPr/>
          <p:nvPr/>
        </p:nvSpPr>
        <p:spPr>
          <a:xfrm>
            <a:off x="2959470" y="2159000"/>
            <a:ext cx="11859049" cy="14181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Bangers Regular" pitchFamily="34" charset="0"/>
                <a:ea typeface="Bangers Regular" pitchFamily="34" charset="-122"/>
                <a:cs typeface="Bangers Regular" pitchFamily="34" charset="-120"/>
              </a:rPr>
              <a:t>The Realm of the Extraordinary</a:t>
            </a:r>
            <a:endParaRPr lang="en-US" sz="8000" dirty="0"/>
          </a:p>
        </p:txBody>
      </p:sp>
      <p:sp>
        <p:nvSpPr>
          <p:cNvPr id="9" name="Text 2"/>
          <p:cNvSpPr/>
          <p:nvPr/>
        </p:nvSpPr>
        <p:spPr>
          <a:xfrm>
            <a:off x="2959470" y="4114800"/>
            <a:ext cx="8861474" cy="6841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3200" dirty="0"/>
          </a:p>
        </p:txBody>
      </p:sp>
      <p:sp>
        <p:nvSpPr>
          <p:cNvPr id="10" name="Text 3"/>
          <p:cNvSpPr/>
          <p:nvPr/>
        </p:nvSpPr>
        <p:spPr>
          <a:xfrm>
            <a:off x="12701588" y="4114800"/>
            <a:ext cx="8861474" cy="6841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lang="en-US" sz="3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7F5EA"/>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0436854" y="0"/>
            <a:ext cx="3948342" cy="8301372"/>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pic>
        <p:nvPicPr>
          <p:cNvPr id="5"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260457" y="1270000"/>
            <a:ext cx="9818327" cy="12446000"/>
          </a:xfrm>
          <a:prstGeom prst="rect">
            <a:avLst/>
          </a:prstGeom>
        </p:spPr>
      </p:pic>
      <p:sp>
        <p:nvSpPr>
          <p:cNvPr id="6" name="Shape 1"/>
          <p:cNvSpPr/>
          <p:nvPr/>
        </p:nvSpPr>
        <p:spPr>
          <a:xfrm>
            <a:off x="2502213" y="2489200"/>
            <a:ext cx="7874984" cy="4610100"/>
          </a:xfrm>
          <a:prstGeom prst="rect">
            <a:avLst/>
          </a:prstGeom>
          <a:noFill/>
          <a:ln/>
        </p:spPr>
      </p:sp>
      <p:pic>
        <p:nvPicPr>
          <p:cNvPr id="7"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502213" y="2489200"/>
            <a:ext cx="719866" cy="1016000"/>
          </a:xfrm>
          <a:prstGeom prst="rect">
            <a:avLst/>
          </a:prstGeom>
        </p:spPr>
      </p:pic>
      <p:sp>
        <p:nvSpPr>
          <p:cNvPr id="8" name="Shape 2"/>
          <p:cNvSpPr/>
          <p:nvPr/>
        </p:nvSpPr>
        <p:spPr>
          <a:xfrm>
            <a:off x="2502213" y="3810000"/>
            <a:ext cx="7874984" cy="3289300"/>
          </a:xfrm>
          <a:prstGeom prst="rect">
            <a:avLst/>
          </a:prstGeom>
          <a:noFill/>
          <a:ln/>
        </p:spPr>
      </p:sp>
      <p:sp>
        <p:nvSpPr>
          <p:cNvPr id="9" name="Text 3"/>
          <p:cNvSpPr/>
          <p:nvPr/>
        </p:nvSpPr>
        <p:spPr>
          <a:xfrm>
            <a:off x="2502213" y="3810000"/>
            <a:ext cx="8078210" cy="8509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Bangers Regular" pitchFamily="34" charset="0"/>
                <a:ea typeface="Bangers Regular" pitchFamily="34" charset="-122"/>
                <a:cs typeface="Bangers Regular" pitchFamily="34" charset="-120"/>
              </a:rPr>
              <a:t>Unicorn Sightings</a:t>
            </a:r>
            <a:endParaRPr lang="en-US" sz="4800" dirty="0"/>
          </a:p>
        </p:txBody>
      </p:sp>
      <p:sp>
        <p:nvSpPr>
          <p:cNvPr id="10" name="Text 4"/>
          <p:cNvSpPr/>
          <p:nvPr/>
        </p:nvSpPr>
        <p:spPr>
          <a:xfrm>
            <a:off x="2502213" y="4660900"/>
            <a:ext cx="8010468" cy="2573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 that surrounds these enchanting creatures.</a:t>
            </a:r>
            <a:endParaRPr lang="en-US" sz="3200" dirty="0"/>
          </a:p>
        </p:txBody>
      </p:sp>
      <p:sp>
        <p:nvSpPr>
          <p:cNvPr id="11" name="Shape 5"/>
          <p:cNvSpPr/>
          <p:nvPr/>
        </p:nvSpPr>
        <p:spPr>
          <a:xfrm>
            <a:off x="2502213" y="8001000"/>
            <a:ext cx="7874984" cy="4610100"/>
          </a:xfrm>
          <a:prstGeom prst="rect">
            <a:avLst/>
          </a:prstGeom>
          <a:noFill/>
          <a:ln/>
        </p:spPr>
      </p:sp>
      <p:pic>
        <p:nvPicPr>
          <p:cNvPr id="12"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502213" y="8001000"/>
            <a:ext cx="1016236" cy="1016000"/>
          </a:xfrm>
          <a:prstGeom prst="rect">
            <a:avLst/>
          </a:prstGeom>
        </p:spPr>
      </p:pic>
      <p:sp>
        <p:nvSpPr>
          <p:cNvPr id="13" name="Shape 6"/>
          <p:cNvSpPr/>
          <p:nvPr/>
        </p:nvSpPr>
        <p:spPr>
          <a:xfrm>
            <a:off x="2502213" y="9321800"/>
            <a:ext cx="7874984" cy="3289300"/>
          </a:xfrm>
          <a:prstGeom prst="rect">
            <a:avLst/>
          </a:prstGeom>
          <a:noFill/>
          <a:ln/>
        </p:spPr>
      </p:sp>
      <p:sp>
        <p:nvSpPr>
          <p:cNvPr id="14" name="Text 7"/>
          <p:cNvSpPr/>
          <p:nvPr/>
        </p:nvSpPr>
        <p:spPr>
          <a:xfrm>
            <a:off x="2502213" y="9321800"/>
            <a:ext cx="8078210" cy="8509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Bangers Regular" pitchFamily="34" charset="0"/>
                <a:ea typeface="Bangers Regular" pitchFamily="34" charset="-122"/>
                <a:cs typeface="Bangers Regular" pitchFamily="34" charset="-120"/>
              </a:rPr>
              <a:t>Dragon Taming</a:t>
            </a:r>
            <a:endParaRPr lang="en-US" sz="4800" dirty="0"/>
          </a:p>
        </p:txBody>
      </p:sp>
      <p:sp>
        <p:nvSpPr>
          <p:cNvPr id="15" name="Text 8"/>
          <p:cNvSpPr/>
          <p:nvPr/>
        </p:nvSpPr>
        <p:spPr>
          <a:xfrm>
            <a:off x="2502213" y="10172700"/>
            <a:ext cx="8010468" cy="2573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closer look at the art of taming dragons and the brave adventurers who dare to take on these fearsome creatures.</a:t>
            </a:r>
            <a:endParaRPr lang="en-US"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7F5EA"/>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8569721" y="9563100"/>
            <a:ext cx="5817327" cy="32512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20965" y="-1371600"/>
            <a:ext cx="4740914" cy="4984471"/>
          </a:xfrm>
          <a:prstGeom prst="rect">
            <a:avLst/>
          </a:prstGeom>
        </p:spPr>
      </p:pic>
      <p:pic>
        <p:nvPicPr>
          <p:cNvPr id="4" name="Image 2" descr=" ">    </p:cNvPr>
          <p:cNvPicPr>
            <a:picLocks noChangeAspect="1"/>
          </p:cNvPicPr>
          <p:nvPr/>
        </p:nvPicPr>
        <p:blipFill>
          <a:blip r:embed="rId5"/>
          <a:stretch>
            <a:fillRect/>
          </a:stretch>
        </p:blipFill>
        <p:spPr>
          <a:xfrm>
            <a:off x="3416727" y="3232832"/>
            <a:ext cx="8776797" cy="87757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6"/>
          <a:stretch>
            <a:fillRect/>
          </a:stretch>
        </p:blipFill>
        <p:spPr>
          <a:xfrm>
            <a:off x="23523340" y="10820400"/>
            <a:ext cx="711289" cy="2590800"/>
          </a:xfrm>
          <a:prstGeom prst="rect">
            <a:avLst/>
          </a:prstGeom>
        </p:spPr>
      </p:pic>
      <p:sp>
        <p:nvSpPr>
          <p:cNvPr id="7" name="Shape 1"/>
          <p:cNvSpPr/>
          <p:nvPr/>
        </p:nvSpPr>
        <p:spPr>
          <a:xfrm>
            <a:off x="800200" y="1181100"/>
            <a:ext cx="7049381" cy="11214100"/>
          </a:xfrm>
          <a:prstGeom prst="rect">
            <a:avLst/>
          </a:prstGeom>
          <a:noFill/>
          <a:ln/>
        </p:spPr>
      </p:sp>
      <p:pic>
        <p:nvPicPr>
          <p:cNvPr id="8" name="Image 4"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0200" y="1181100"/>
            <a:ext cx="7049381" cy="5651500"/>
          </a:xfrm>
          <a:prstGeom prst="rect">
            <a:avLst/>
          </a:prstGeom>
        </p:spPr>
      </p:pic>
      <p:sp>
        <p:nvSpPr>
          <p:cNvPr id="9" name="Shape 2"/>
          <p:cNvSpPr/>
          <p:nvPr/>
        </p:nvSpPr>
        <p:spPr>
          <a:xfrm>
            <a:off x="800200" y="7442200"/>
            <a:ext cx="4026403" cy="647700"/>
          </a:xfrm>
          <a:prstGeom prst="rect">
            <a:avLst/>
          </a:prstGeom>
          <a:noFill/>
          <a:ln/>
        </p:spPr>
      </p:sp>
      <p:sp>
        <p:nvSpPr>
          <p:cNvPr id="10" name="Text 3"/>
          <p:cNvSpPr/>
          <p:nvPr/>
        </p:nvSpPr>
        <p:spPr>
          <a:xfrm>
            <a:off x="800200" y="7442200"/>
            <a:ext cx="4229629" cy="8509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Bangers Regular" pitchFamily="34" charset="0"/>
                <a:ea typeface="Bangers Regular" pitchFamily="34" charset="-122"/>
                <a:cs typeface="Bangers Regular" pitchFamily="34" charset="-120"/>
              </a:rPr>
              <a:t>Unicorn Sightings</a:t>
            </a:r>
            <a:endParaRPr lang="en-US" sz="4800" dirty="0"/>
          </a:p>
        </p:txBody>
      </p:sp>
      <p:sp>
        <p:nvSpPr>
          <p:cNvPr id="11" name="Shape 4"/>
          <p:cNvSpPr/>
          <p:nvPr/>
        </p:nvSpPr>
        <p:spPr>
          <a:xfrm>
            <a:off x="800200" y="8699500"/>
            <a:ext cx="7049381" cy="2438400"/>
          </a:xfrm>
          <a:prstGeom prst="rect">
            <a:avLst/>
          </a:prstGeom>
          <a:noFill/>
          <a:ln/>
        </p:spPr>
      </p:sp>
      <p:sp>
        <p:nvSpPr>
          <p:cNvPr id="12" name="Text 5"/>
          <p:cNvSpPr/>
          <p:nvPr/>
        </p:nvSpPr>
        <p:spPr>
          <a:xfrm>
            <a:off x="800200" y="8699500"/>
            <a:ext cx="7184865" cy="2573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a:t>
            </a:r>
            <a:endParaRPr lang="en-US" sz="3200" dirty="0"/>
          </a:p>
        </p:txBody>
      </p:sp>
      <p:sp>
        <p:nvSpPr>
          <p:cNvPr id="13" name="Shape 6"/>
          <p:cNvSpPr/>
          <p:nvPr/>
        </p:nvSpPr>
        <p:spPr>
          <a:xfrm>
            <a:off x="800200" y="11747500"/>
            <a:ext cx="1041530" cy="647700"/>
          </a:xfrm>
          <a:prstGeom prst="rect">
            <a:avLst/>
          </a:prstGeom>
          <a:noFill/>
          <a:ln/>
        </p:spPr>
      </p:sp>
      <p:sp>
        <p:nvSpPr>
          <p:cNvPr id="14" name="Text 7"/>
          <p:cNvSpPr/>
          <p:nvPr/>
        </p:nvSpPr>
        <p:spPr>
          <a:xfrm>
            <a:off x="800200" y="11747500"/>
            <a:ext cx="1244756" cy="850900"/>
          </a:xfrm>
          <a:prstGeom prst="rect">
            <a:avLst/>
          </a:prstGeom>
          <a:noFill/>
          <a:ln/>
        </p:spPr>
        <p:txBody>
          <a:bodyPr wrap="square" lIns="0" tIns="0" rIns="0" bIns="0" rtlCol="0" anchor="t"/>
          <a:lstStyle/>
          <a:p>
            <a:pPr algn="l" indent="0" marL="0">
              <a:buNone/>
            </a:pPr>
            <a:r>
              <a:rPr lang="en-US" sz="4800" dirty="0">
                <a:solidFill>
                  <a:srgbClr val="E93645">
                    <a:alpha val="100000"/>
                  </a:srgbClr>
                </a:solidFill>
                <a:latin typeface="Bangers Regular" pitchFamily="34" charset="0"/>
                <a:ea typeface="Bangers Regular" pitchFamily="34" charset="-122"/>
                <a:cs typeface="Bangers Regular" pitchFamily="34" charset="-120"/>
              </a:rPr>
              <a:t>45%</a:t>
            </a:r>
            <a:endParaRPr lang="en-US" sz="4800" dirty="0"/>
          </a:p>
        </p:txBody>
      </p:sp>
      <p:sp>
        <p:nvSpPr>
          <p:cNvPr id="15" name="Shape 8"/>
          <p:cNvSpPr/>
          <p:nvPr/>
        </p:nvSpPr>
        <p:spPr>
          <a:xfrm>
            <a:off x="16016702" y="1181100"/>
            <a:ext cx="7049381" cy="11214100"/>
          </a:xfrm>
          <a:prstGeom prst="rect">
            <a:avLst/>
          </a:prstGeom>
          <a:noFill/>
          <a:ln/>
        </p:spPr>
      </p:sp>
      <p:pic>
        <p:nvPicPr>
          <p:cNvPr id="16" name="Image 5"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016702" y="1181100"/>
            <a:ext cx="7049381" cy="5651500"/>
          </a:xfrm>
          <a:prstGeom prst="rect">
            <a:avLst/>
          </a:prstGeom>
        </p:spPr>
      </p:pic>
      <p:sp>
        <p:nvSpPr>
          <p:cNvPr id="17" name="Shape 9"/>
          <p:cNvSpPr/>
          <p:nvPr/>
        </p:nvSpPr>
        <p:spPr>
          <a:xfrm>
            <a:off x="16016702" y="7442200"/>
            <a:ext cx="4026403" cy="647700"/>
          </a:xfrm>
          <a:prstGeom prst="rect">
            <a:avLst/>
          </a:prstGeom>
          <a:noFill/>
          <a:ln/>
        </p:spPr>
      </p:sp>
      <p:sp>
        <p:nvSpPr>
          <p:cNvPr id="18" name="Text 10"/>
          <p:cNvSpPr/>
          <p:nvPr/>
        </p:nvSpPr>
        <p:spPr>
          <a:xfrm>
            <a:off x="16016702" y="7442200"/>
            <a:ext cx="4229629" cy="8509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Bangers Regular" pitchFamily="34" charset="0"/>
                <a:ea typeface="Bangers Regular" pitchFamily="34" charset="-122"/>
                <a:cs typeface="Bangers Regular" pitchFamily="34" charset="-120"/>
              </a:rPr>
              <a:t>Unicorn Sightings</a:t>
            </a:r>
            <a:endParaRPr lang="en-US" sz="4800" dirty="0"/>
          </a:p>
        </p:txBody>
      </p:sp>
      <p:sp>
        <p:nvSpPr>
          <p:cNvPr id="19" name="Shape 11"/>
          <p:cNvSpPr/>
          <p:nvPr/>
        </p:nvSpPr>
        <p:spPr>
          <a:xfrm>
            <a:off x="16016702" y="8699500"/>
            <a:ext cx="7049381" cy="2438400"/>
          </a:xfrm>
          <a:prstGeom prst="rect">
            <a:avLst/>
          </a:prstGeom>
          <a:noFill/>
          <a:ln/>
        </p:spPr>
      </p:sp>
      <p:sp>
        <p:nvSpPr>
          <p:cNvPr id="20" name="Text 12"/>
          <p:cNvSpPr/>
          <p:nvPr/>
        </p:nvSpPr>
        <p:spPr>
          <a:xfrm>
            <a:off x="16016702" y="8699500"/>
            <a:ext cx="7184865" cy="2573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a:t>
            </a:r>
            <a:endParaRPr lang="en-US" sz="3200" dirty="0"/>
          </a:p>
        </p:txBody>
      </p:sp>
      <p:sp>
        <p:nvSpPr>
          <p:cNvPr id="21" name="Shape 13"/>
          <p:cNvSpPr/>
          <p:nvPr/>
        </p:nvSpPr>
        <p:spPr>
          <a:xfrm>
            <a:off x="16016702" y="11747500"/>
            <a:ext cx="1041530" cy="647700"/>
          </a:xfrm>
          <a:prstGeom prst="rect">
            <a:avLst/>
          </a:prstGeom>
          <a:noFill/>
          <a:ln/>
        </p:spPr>
      </p:sp>
      <p:sp>
        <p:nvSpPr>
          <p:cNvPr id="22" name="Text 14"/>
          <p:cNvSpPr/>
          <p:nvPr/>
        </p:nvSpPr>
        <p:spPr>
          <a:xfrm>
            <a:off x="16016702" y="11747500"/>
            <a:ext cx="1244756" cy="850900"/>
          </a:xfrm>
          <a:prstGeom prst="rect">
            <a:avLst/>
          </a:prstGeom>
          <a:noFill/>
          <a:ln/>
        </p:spPr>
        <p:txBody>
          <a:bodyPr wrap="square" lIns="0" tIns="0" rIns="0" bIns="0" rtlCol="0" anchor="t"/>
          <a:lstStyle/>
          <a:p>
            <a:pPr algn="l" indent="0" marL="0">
              <a:buNone/>
            </a:pPr>
            <a:r>
              <a:rPr lang="en-US" sz="4800" dirty="0">
                <a:solidFill>
                  <a:srgbClr val="E93645">
                    <a:alpha val="100000"/>
                  </a:srgbClr>
                </a:solidFill>
                <a:latin typeface="Bangers Regular" pitchFamily="34" charset="0"/>
                <a:ea typeface="Bangers Regular" pitchFamily="34" charset="-122"/>
                <a:cs typeface="Bangers Regular" pitchFamily="34" charset="-120"/>
              </a:rPr>
              <a:t>45%</a:t>
            </a:r>
            <a:endParaRPr lang="en-US" sz="4800" dirty="0"/>
          </a:p>
        </p:txBody>
      </p:sp>
      <p:sp>
        <p:nvSpPr>
          <p:cNvPr id="23" name="Shape 15"/>
          <p:cNvSpPr/>
          <p:nvPr/>
        </p:nvSpPr>
        <p:spPr>
          <a:xfrm>
            <a:off x="8408451" y="1181100"/>
            <a:ext cx="7049381" cy="11214100"/>
          </a:xfrm>
          <a:prstGeom prst="rect">
            <a:avLst/>
          </a:prstGeom>
          <a:noFill/>
          <a:ln/>
        </p:spPr>
      </p:sp>
      <p:sp>
        <p:nvSpPr>
          <p:cNvPr id="24" name="Shape 16"/>
          <p:cNvSpPr/>
          <p:nvPr/>
        </p:nvSpPr>
        <p:spPr>
          <a:xfrm>
            <a:off x="8408451" y="1181100"/>
            <a:ext cx="3378622" cy="647700"/>
          </a:xfrm>
          <a:prstGeom prst="rect">
            <a:avLst/>
          </a:prstGeom>
          <a:noFill/>
          <a:ln/>
        </p:spPr>
      </p:sp>
      <p:sp>
        <p:nvSpPr>
          <p:cNvPr id="25" name="Text 17"/>
          <p:cNvSpPr/>
          <p:nvPr/>
        </p:nvSpPr>
        <p:spPr>
          <a:xfrm>
            <a:off x="8408451" y="1181100"/>
            <a:ext cx="3581848" cy="8509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Bangers Regular" pitchFamily="34" charset="0"/>
                <a:ea typeface="Bangers Regular" pitchFamily="34" charset="-122"/>
                <a:cs typeface="Bangers Regular" pitchFamily="34" charset="-120"/>
              </a:rPr>
              <a:t>Dragon Taming</a:t>
            </a:r>
            <a:endParaRPr lang="en-US" sz="4800" dirty="0"/>
          </a:p>
        </p:txBody>
      </p:sp>
      <p:sp>
        <p:nvSpPr>
          <p:cNvPr id="26" name="Shape 18"/>
          <p:cNvSpPr/>
          <p:nvPr/>
        </p:nvSpPr>
        <p:spPr>
          <a:xfrm>
            <a:off x="8408451" y="2438400"/>
            <a:ext cx="7049381" cy="2438400"/>
          </a:xfrm>
          <a:prstGeom prst="rect">
            <a:avLst/>
          </a:prstGeom>
          <a:noFill/>
          <a:ln/>
        </p:spPr>
      </p:sp>
      <p:sp>
        <p:nvSpPr>
          <p:cNvPr id="27" name="Text 19"/>
          <p:cNvSpPr/>
          <p:nvPr/>
        </p:nvSpPr>
        <p:spPr>
          <a:xfrm>
            <a:off x="8408451" y="2438400"/>
            <a:ext cx="7184865" cy="2573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closer look at the art of taming dragons and the brave adventurers who take on these creatures.</a:t>
            </a:r>
            <a:endParaRPr lang="en-US" sz="3200" dirty="0"/>
          </a:p>
        </p:txBody>
      </p:sp>
      <p:pic>
        <p:nvPicPr>
          <p:cNvPr id="28" name="Image 6"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408451" y="5486400"/>
            <a:ext cx="7049381" cy="5651500"/>
          </a:xfrm>
          <a:prstGeom prst="rect">
            <a:avLst/>
          </a:prstGeom>
        </p:spPr>
      </p:pic>
      <p:sp>
        <p:nvSpPr>
          <p:cNvPr id="29" name="Shape 20"/>
          <p:cNvSpPr/>
          <p:nvPr/>
        </p:nvSpPr>
        <p:spPr>
          <a:xfrm>
            <a:off x="8408451" y="11747500"/>
            <a:ext cx="990724" cy="647700"/>
          </a:xfrm>
          <a:prstGeom prst="rect">
            <a:avLst/>
          </a:prstGeom>
          <a:noFill/>
          <a:ln/>
        </p:spPr>
      </p:sp>
      <p:sp>
        <p:nvSpPr>
          <p:cNvPr id="30" name="Text 21"/>
          <p:cNvSpPr/>
          <p:nvPr/>
        </p:nvSpPr>
        <p:spPr>
          <a:xfrm>
            <a:off x="8408451" y="11747500"/>
            <a:ext cx="1193949" cy="850900"/>
          </a:xfrm>
          <a:prstGeom prst="rect">
            <a:avLst/>
          </a:prstGeom>
          <a:noFill/>
          <a:ln/>
        </p:spPr>
        <p:txBody>
          <a:bodyPr wrap="square" lIns="0" tIns="0" rIns="0" bIns="0" rtlCol="0" anchor="t"/>
          <a:lstStyle/>
          <a:p>
            <a:pPr algn="l" indent="0" marL="0">
              <a:buNone/>
            </a:pPr>
            <a:r>
              <a:rPr lang="en-US" sz="4800" dirty="0">
                <a:solidFill>
                  <a:srgbClr val="E93645">
                    <a:alpha val="100000"/>
                  </a:srgbClr>
                </a:solidFill>
                <a:latin typeface="Bangers Regular" pitchFamily="34" charset="0"/>
                <a:ea typeface="Bangers Regular" pitchFamily="34" charset="-122"/>
                <a:cs typeface="Bangers Regular" pitchFamily="34" charset="-120"/>
              </a:rPr>
              <a:t>67%</a:t>
            </a:r>
            <a:endParaRPr lang="en-US" sz="48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7F5EA"/>
        </a:solidFill>
      </p:bgPr>
    </p:bg>
    <p:spTree>
      <p:nvGrpSpPr>
        <p:cNvPr id="1" name=""/>
        <p:cNvGrpSpPr/>
        <p:nvPr/>
      </p:nvGrpSpPr>
      <p:grpSpPr>
        <a:xfrm>
          <a:off x="0" y="0"/>
          <a:ext cx="0" cy="0"/>
          <a:chOff x="0" y="0"/>
          <a:chExt cx="0" cy="0"/>
        </a:xfrm>
      </p:grpSpPr>
      <p:sp>
        <p:nvSpPr>
          <p:cNvPr id="2" name="Shape 0"/>
          <p:cNvSpPr/>
          <p:nvPr/>
        </p:nvSpPr>
        <p:spPr>
          <a:xfrm>
            <a:off x="0" y="0"/>
            <a:ext cx="24387048" cy="13716000"/>
          </a:xfrm>
          <a:prstGeom prst="rect">
            <a:avLst/>
          </a:prstGeom>
          <a:solidFill>
            <a:srgbClr val="3968CB">
              <a:alpha val="100000"/>
            </a:srgbClr>
          </a:solidFill>
          <a:ln/>
        </p:spPr>
      </p:sp>
      <p:pic>
        <p:nvPicPr>
          <p:cNvPr id="3"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3355293"/>
            <a:ext cx="10339092" cy="10388612"/>
          </a:xfrm>
          <a:prstGeom prst="rect">
            <a:avLst/>
          </a:prstGeom>
        </p:spPr>
      </p:pic>
      <p:sp>
        <p:nvSpPr>
          <p:cNvPr id="4" name="Shape 1"/>
          <p:cNvSpPr/>
          <p:nvPr/>
        </p:nvSpPr>
        <p:spPr>
          <a:xfrm>
            <a:off x="2578422" y="2451100"/>
            <a:ext cx="19230203" cy="8826500"/>
          </a:xfrm>
          <a:prstGeom prst="rect">
            <a:avLst/>
          </a:prstGeom>
          <a:solidFill>
            <a:srgbClr val="F7F5EA">
              <a:alpha val="100000"/>
            </a:srgbClr>
          </a:solidFill>
          <a:ln/>
        </p:spPr>
      </p:sp>
      <p:pic>
        <p:nvPicPr>
          <p:cNvPr id="5"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925365" y="9042400"/>
            <a:ext cx="8143160" cy="8345128"/>
          </a:xfrm>
          <a:prstGeom prst="rect">
            <a:avLst/>
          </a:prstGeom>
        </p:spPr>
      </p:pic>
      <p:pic>
        <p:nvPicPr>
          <p:cNvPr id="6"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8587" y="0"/>
            <a:ext cx="8947285" cy="3735834"/>
          </a:xfrm>
          <a:prstGeom prst="rect">
            <a:avLst/>
          </a:prstGeom>
        </p:spPr>
      </p:pic>
      <p:sp>
        <p:nvSpPr>
          <p:cNvPr id="7" name="Shape 2"/>
          <p:cNvSpPr/>
          <p:nvPr/>
        </p:nvSpPr>
        <p:spPr>
          <a:xfrm>
            <a:off x="23370921" y="10515600"/>
            <a:ext cx="1016127" cy="3200400"/>
          </a:xfrm>
          <a:prstGeom prst="rect">
            <a:avLst/>
          </a:prstGeom>
          <a:noFill/>
          <a:ln/>
        </p:spPr>
      </p:sp>
      <p:pic>
        <p:nvPicPr>
          <p:cNvPr id="8" name="Image 3" descr=" ">    </p:cNvPr>
          <p:cNvPicPr>
            <a:picLocks noChangeAspect="1"/>
          </p:cNvPicPr>
          <p:nvPr/>
        </p:nvPicPr>
        <p:blipFill>
          <a:blip r:embed="rId7"/>
          <a:stretch>
            <a:fillRect/>
          </a:stretch>
        </p:blipFill>
        <p:spPr>
          <a:xfrm>
            <a:off x="23523340" y="10820400"/>
            <a:ext cx="711289" cy="2590800"/>
          </a:xfrm>
          <a:prstGeom prst="rect">
            <a:avLst/>
          </a:prstGeom>
        </p:spPr>
      </p:pic>
      <p:pic>
        <p:nvPicPr>
          <p:cNvPr id="9"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23990" y="1485900"/>
            <a:ext cx="5966698" cy="4437893"/>
          </a:xfrm>
          <a:prstGeom prst="rect">
            <a:avLst/>
          </a:prstGeom>
        </p:spPr>
      </p:pic>
      <p:sp>
        <p:nvSpPr>
          <p:cNvPr id="10" name="Shape 3"/>
          <p:cNvSpPr/>
          <p:nvPr/>
        </p:nvSpPr>
        <p:spPr>
          <a:xfrm>
            <a:off x="5398175" y="4953000"/>
            <a:ext cx="13603400" cy="3378200"/>
          </a:xfrm>
          <a:prstGeom prst="rect">
            <a:avLst/>
          </a:prstGeom>
          <a:noFill/>
          <a:ln/>
        </p:spPr>
      </p:sp>
      <p:sp>
        <p:nvSpPr>
          <p:cNvPr id="11" name="Text 4"/>
          <p:cNvSpPr/>
          <p:nvPr/>
        </p:nvSpPr>
        <p:spPr>
          <a:xfrm>
            <a:off x="5398175" y="4953000"/>
            <a:ext cx="13806626" cy="27940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Bangers Regular" pitchFamily="34" charset="0"/>
                <a:ea typeface="Bangers Regular" pitchFamily="34" charset="-122"/>
                <a:cs typeface="Bangers Regular" pitchFamily="34" charset="-120"/>
              </a:rPr>
              <a:t>Fantasy is the gateway to the impossible, the land where the ordinary becomes extraordinary, and the impossible becomes possible. It is the realm of the imagination, where anything can happen and everything is possible.</a:t>
            </a:r>
            <a:endParaRPr lang="en-US" sz="4800" dirty="0"/>
          </a:p>
        </p:txBody>
      </p:sp>
      <p:sp>
        <p:nvSpPr>
          <p:cNvPr id="12" name="Text 5"/>
          <p:cNvSpPr/>
          <p:nvPr/>
        </p:nvSpPr>
        <p:spPr>
          <a:xfrm>
            <a:off x="16092911" y="7848600"/>
            <a:ext cx="3061083" cy="6350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Bangers Regular" pitchFamily="34" charset="0"/>
                <a:ea typeface="Bangers Regular" pitchFamily="34" charset="-122"/>
                <a:cs typeface="Bangers Regular" pitchFamily="34" charset="-120"/>
              </a:rPr>
              <a:t>The Dream Weaver</a:t>
            </a:r>
            <a:endParaRPr lang="en-US" sz="3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7F5EA"/>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96975" y="-1016000"/>
            <a:ext cx="4890111" cy="42545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2709947"/>
            <a:ext cx="24387048" cy="505247"/>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12204700"/>
            <a:ext cx="24387048" cy="505247"/>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13215193"/>
            <a:ext cx="24387048" cy="505247"/>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pic>
        <p:nvPicPr>
          <p:cNvPr id="8"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95749" y="1981200"/>
            <a:ext cx="7595549" cy="9753600"/>
          </a:xfrm>
          <a:prstGeom prst="rect">
            <a:avLst/>
          </a:prstGeom>
        </p:spPr>
      </p:pic>
      <p:sp>
        <p:nvSpPr>
          <p:cNvPr id="9" name="Shape 1"/>
          <p:cNvSpPr/>
          <p:nvPr/>
        </p:nvSpPr>
        <p:spPr>
          <a:xfrm>
            <a:off x="2235479" y="8293100"/>
            <a:ext cx="5436279" cy="3429000"/>
          </a:xfrm>
          <a:prstGeom prst="rect">
            <a:avLst/>
          </a:prstGeom>
          <a:noFill/>
          <a:ln/>
        </p:spPr>
      </p:sp>
      <p:sp>
        <p:nvSpPr>
          <p:cNvPr id="10" name="Text 2"/>
          <p:cNvSpPr/>
          <p:nvPr/>
        </p:nvSpPr>
        <p:spPr>
          <a:xfrm>
            <a:off x="2235479" y="8293100"/>
            <a:ext cx="5639505" cy="1498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Bangers Regular" pitchFamily="34" charset="0"/>
                <a:ea typeface="Bangers Regular" pitchFamily="34" charset="-122"/>
                <a:cs typeface="Bangers Regular" pitchFamily="34" charset="-120"/>
              </a:rPr>
              <a:t>Dragon Taming Technique</a:t>
            </a:r>
            <a:endParaRPr lang="en-US" sz="4800" dirty="0"/>
          </a:p>
        </p:txBody>
      </p:sp>
      <p:sp>
        <p:nvSpPr>
          <p:cNvPr id="11" name="Text 3"/>
          <p:cNvSpPr/>
          <p:nvPr/>
        </p:nvSpPr>
        <p:spPr>
          <a:xfrm>
            <a:off x="2235479" y="9893300"/>
            <a:ext cx="5571763"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guide to taming and caring for dragons in the realm of magic.</a:t>
            </a:r>
            <a:endParaRPr lang="en-US" sz="3200" dirty="0"/>
          </a:p>
        </p:txBody>
      </p:sp>
      <p:sp>
        <p:nvSpPr>
          <p:cNvPr id="12" name="Shape 4"/>
          <p:cNvSpPr/>
          <p:nvPr/>
        </p:nvSpPr>
        <p:spPr>
          <a:xfrm>
            <a:off x="16715289" y="1981200"/>
            <a:ext cx="5436279" cy="3429000"/>
          </a:xfrm>
          <a:prstGeom prst="rect">
            <a:avLst/>
          </a:prstGeom>
          <a:noFill/>
          <a:ln/>
        </p:spPr>
      </p:sp>
      <p:sp>
        <p:nvSpPr>
          <p:cNvPr id="13" name="Text 5"/>
          <p:cNvSpPr/>
          <p:nvPr/>
        </p:nvSpPr>
        <p:spPr>
          <a:xfrm>
            <a:off x="16715289" y="1981200"/>
            <a:ext cx="5639505" cy="1498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Bangers Regular" pitchFamily="34" charset="0"/>
                <a:ea typeface="Bangers Regular" pitchFamily="34" charset="-122"/>
                <a:cs typeface="Bangers Regular" pitchFamily="34" charset="-120"/>
              </a:rPr>
              <a:t>The Art of Unicorn Sighting</a:t>
            </a:r>
            <a:endParaRPr lang="en-US" sz="4800" dirty="0"/>
          </a:p>
        </p:txBody>
      </p:sp>
      <p:sp>
        <p:nvSpPr>
          <p:cNvPr id="14" name="Text 6"/>
          <p:cNvSpPr/>
          <p:nvPr/>
        </p:nvSpPr>
        <p:spPr>
          <a:xfrm>
            <a:off x="16715289" y="3581400"/>
            <a:ext cx="5571763"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Tips and tricks for spotting the elusive unicorns in their natural habitat.</a:t>
            </a:r>
            <a:endParaRPr lang="en-US" sz="3200" dirty="0"/>
          </a:p>
        </p:txBody>
      </p:sp>
      <p:pic>
        <p:nvPicPr>
          <p:cNvPr id="15"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235479" y="1981200"/>
            <a:ext cx="5436279" cy="5829300"/>
          </a:xfrm>
          <a:prstGeom prst="rect">
            <a:avLst/>
          </a:prstGeom>
        </p:spPr>
      </p:pic>
      <p:pic>
        <p:nvPicPr>
          <p:cNvPr id="16"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6715289" y="6019800"/>
            <a:ext cx="5436279" cy="5715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7F5EA"/>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0436854" y="0"/>
            <a:ext cx="3948342" cy="8301372"/>
          </a:xfrm>
          <a:prstGeom prst="rect">
            <a:avLst/>
          </a:prstGeom>
        </p:spPr>
      </p:pic>
      <p:sp>
        <p:nvSpPr>
          <p:cNvPr id="3" name="Text 0"/>
          <p:cNvSpPr/>
          <p:nvPr/>
        </p:nvSpPr>
        <p:spPr>
          <a:xfrm>
            <a:off x="1621569" y="1930400"/>
            <a:ext cx="20216693" cy="14181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Bangers Regular" pitchFamily="34" charset="0"/>
                <a:ea typeface="Bangers Regular" pitchFamily="34" charset="-122"/>
                <a:cs typeface="Bangers Regular" pitchFamily="34" charset="-120"/>
              </a:rPr>
              <a:t>The Magic of Dragons: A Research</a:t>
            </a:r>
            <a:endParaRPr lang="en-US" sz="8000" dirty="0"/>
          </a:p>
        </p:txBody>
      </p:sp>
      <p:sp>
        <p:nvSpPr>
          <p:cNvPr id="4" name="Shape 1"/>
          <p:cNvSpPr/>
          <p:nvPr/>
        </p:nvSpPr>
        <p:spPr>
          <a:xfrm>
            <a:off x="23370921" y="10515600"/>
            <a:ext cx="1016127" cy="3200400"/>
          </a:xfrm>
          <a:prstGeom prst="rect">
            <a:avLst/>
          </a:prstGeom>
          <a:noFill/>
          <a:ln/>
        </p:spPr>
      </p:sp>
      <p:pic>
        <p:nvPicPr>
          <p:cNvPr id="5"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6" name="Shape 2"/>
          <p:cNvSpPr/>
          <p:nvPr/>
        </p:nvSpPr>
        <p:spPr>
          <a:xfrm>
            <a:off x="2121165" y="3695700"/>
            <a:ext cx="6096762" cy="6096000"/>
          </a:xfrm>
          <a:prstGeom prst="roundRect">
            <a:avLst>
              <a:gd name="adj" fmla="val 2083350"/>
            </a:avLst>
          </a:prstGeom>
          <a:noFill/>
          <a:ln w="38100">
            <a:solidFill>
              <a:srgbClr val="E93645"/>
            </a:solidFill>
            <a:prstDash val="solid"/>
          </a:ln>
        </p:spPr>
      </p:sp>
      <p:pic>
        <p:nvPicPr>
          <p:cNvPr id="7"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06756" y="5454650"/>
            <a:ext cx="1725580" cy="1625600"/>
          </a:xfrm>
          <a:prstGeom prst="rect">
            <a:avLst/>
          </a:prstGeom>
        </p:spPr>
      </p:pic>
      <p:sp>
        <p:nvSpPr>
          <p:cNvPr id="8" name="Shape 3"/>
          <p:cNvSpPr/>
          <p:nvPr/>
        </p:nvSpPr>
        <p:spPr>
          <a:xfrm>
            <a:off x="2273584" y="7385050"/>
            <a:ext cx="5791924" cy="647700"/>
          </a:xfrm>
          <a:prstGeom prst="rect">
            <a:avLst/>
          </a:prstGeom>
          <a:noFill/>
          <a:ln/>
        </p:spPr>
      </p:sp>
      <p:sp>
        <p:nvSpPr>
          <p:cNvPr id="9" name="Text 4"/>
          <p:cNvSpPr/>
          <p:nvPr/>
        </p:nvSpPr>
        <p:spPr>
          <a:xfrm>
            <a:off x="2171971" y="7385050"/>
            <a:ext cx="5995149" cy="8509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Bangers Regular" pitchFamily="34" charset="0"/>
                <a:ea typeface="Bangers Regular" pitchFamily="34" charset="-122"/>
                <a:cs typeface="Bangers Regular" pitchFamily="34" charset="-120"/>
              </a:rPr>
              <a:t>Unicorn Sighting</a:t>
            </a:r>
            <a:endParaRPr lang="en-US" sz="4800" dirty="0"/>
          </a:p>
        </p:txBody>
      </p:sp>
      <p:sp>
        <p:nvSpPr>
          <p:cNvPr id="10" name="Shape 5"/>
          <p:cNvSpPr/>
          <p:nvPr/>
        </p:nvSpPr>
        <p:spPr>
          <a:xfrm>
            <a:off x="9145143" y="3695700"/>
            <a:ext cx="6096762" cy="6096000"/>
          </a:xfrm>
          <a:prstGeom prst="roundRect">
            <a:avLst>
              <a:gd name="adj" fmla="val 2083350"/>
            </a:avLst>
          </a:prstGeom>
          <a:noFill/>
          <a:ln w="38100">
            <a:solidFill>
              <a:srgbClr val="E93645"/>
            </a:solidFill>
            <a:prstDash val="solid"/>
          </a:ln>
        </p:spPr>
      </p:sp>
      <p:pic>
        <p:nvPicPr>
          <p:cNvPr id="11"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414513" y="5454650"/>
            <a:ext cx="1558022" cy="1625600"/>
          </a:xfrm>
          <a:prstGeom prst="rect">
            <a:avLst/>
          </a:prstGeom>
        </p:spPr>
      </p:pic>
      <p:sp>
        <p:nvSpPr>
          <p:cNvPr id="12" name="Shape 6"/>
          <p:cNvSpPr/>
          <p:nvPr/>
        </p:nvSpPr>
        <p:spPr>
          <a:xfrm>
            <a:off x="9297562" y="7385050"/>
            <a:ext cx="5791924" cy="647700"/>
          </a:xfrm>
          <a:prstGeom prst="rect">
            <a:avLst/>
          </a:prstGeom>
          <a:noFill/>
          <a:ln/>
        </p:spPr>
      </p:sp>
      <p:sp>
        <p:nvSpPr>
          <p:cNvPr id="13" name="Text 7"/>
          <p:cNvSpPr/>
          <p:nvPr/>
        </p:nvSpPr>
        <p:spPr>
          <a:xfrm>
            <a:off x="9195949" y="7385050"/>
            <a:ext cx="5995149" cy="8509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Bangers Regular" pitchFamily="34" charset="0"/>
                <a:ea typeface="Bangers Regular" pitchFamily="34" charset="-122"/>
                <a:cs typeface="Bangers Regular" pitchFamily="34" charset="-120"/>
              </a:rPr>
              <a:t>Dragon Taming</a:t>
            </a:r>
            <a:endParaRPr lang="en-US" sz="4800" dirty="0"/>
          </a:p>
        </p:txBody>
      </p:sp>
      <p:sp>
        <p:nvSpPr>
          <p:cNvPr id="14" name="Shape 8"/>
          <p:cNvSpPr/>
          <p:nvPr/>
        </p:nvSpPr>
        <p:spPr>
          <a:xfrm>
            <a:off x="16169121" y="3695700"/>
            <a:ext cx="6096762" cy="6096000"/>
          </a:xfrm>
          <a:prstGeom prst="roundRect">
            <a:avLst>
              <a:gd name="adj" fmla="val 2083350"/>
            </a:avLst>
          </a:prstGeom>
          <a:noFill/>
          <a:ln w="38100">
            <a:solidFill>
              <a:srgbClr val="E93645"/>
            </a:solidFill>
            <a:prstDash val="solid"/>
          </a:ln>
        </p:spPr>
      </p:sp>
      <p:pic>
        <p:nvPicPr>
          <p:cNvPr id="15"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285855" y="5454650"/>
            <a:ext cx="1863294" cy="1625600"/>
          </a:xfrm>
          <a:prstGeom prst="rect">
            <a:avLst/>
          </a:prstGeom>
        </p:spPr>
      </p:pic>
      <p:sp>
        <p:nvSpPr>
          <p:cNvPr id="16" name="Shape 9"/>
          <p:cNvSpPr/>
          <p:nvPr/>
        </p:nvSpPr>
        <p:spPr>
          <a:xfrm>
            <a:off x="16321540" y="7385050"/>
            <a:ext cx="5791924" cy="647700"/>
          </a:xfrm>
          <a:prstGeom prst="rect">
            <a:avLst/>
          </a:prstGeom>
          <a:noFill/>
          <a:ln/>
        </p:spPr>
      </p:sp>
      <p:sp>
        <p:nvSpPr>
          <p:cNvPr id="17" name="Text 10"/>
          <p:cNvSpPr/>
          <p:nvPr/>
        </p:nvSpPr>
        <p:spPr>
          <a:xfrm>
            <a:off x="16219927" y="7385050"/>
            <a:ext cx="5995149" cy="8509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Bangers Regular" pitchFamily="34" charset="0"/>
                <a:ea typeface="Bangers Regular" pitchFamily="34" charset="-122"/>
                <a:cs typeface="Bangers Regular" pitchFamily="34" charset="-120"/>
              </a:rPr>
              <a:t>Rainbow Seeing</a:t>
            </a:r>
            <a:endParaRPr lang="en-US" sz="4800" dirty="0"/>
          </a:p>
        </p:txBody>
      </p:sp>
      <p:sp>
        <p:nvSpPr>
          <p:cNvPr id="18" name="Shape 11"/>
          <p:cNvSpPr/>
          <p:nvPr/>
        </p:nvSpPr>
        <p:spPr>
          <a:xfrm>
            <a:off x="2146568" y="10401300"/>
            <a:ext cx="6096762" cy="1828800"/>
          </a:xfrm>
          <a:prstGeom prst="rect">
            <a:avLst/>
          </a:prstGeom>
          <a:noFill/>
          <a:ln/>
        </p:spPr>
      </p:sp>
      <p:sp>
        <p:nvSpPr>
          <p:cNvPr id="19" name="Shape 12"/>
          <p:cNvSpPr/>
          <p:nvPr/>
        </p:nvSpPr>
        <p:spPr>
          <a:xfrm>
            <a:off x="2146568" y="10401300"/>
            <a:ext cx="6096762" cy="1828800"/>
          </a:xfrm>
          <a:prstGeom prst="rect">
            <a:avLst/>
          </a:prstGeom>
          <a:noFill/>
          <a:ln/>
        </p:spPr>
      </p:sp>
      <p:sp>
        <p:nvSpPr>
          <p:cNvPr id="20" name="Text 13"/>
          <p:cNvSpPr/>
          <p:nvPr/>
        </p:nvSpPr>
        <p:spPr>
          <a:xfrm>
            <a:off x="2146568" y="10401300"/>
            <a:ext cx="6232246"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Art of Archery": Discover the intricacies of the Art of Archery .</a:t>
            </a:r>
            <a:endParaRPr lang="en-US" sz="3200" dirty="0"/>
          </a:p>
        </p:txBody>
      </p:sp>
      <p:sp>
        <p:nvSpPr>
          <p:cNvPr id="21" name="Shape 14"/>
          <p:cNvSpPr/>
          <p:nvPr/>
        </p:nvSpPr>
        <p:spPr>
          <a:xfrm>
            <a:off x="9145143" y="10401300"/>
            <a:ext cx="6096762" cy="1828800"/>
          </a:xfrm>
          <a:prstGeom prst="rect">
            <a:avLst/>
          </a:prstGeom>
          <a:noFill/>
          <a:ln/>
        </p:spPr>
      </p:sp>
      <p:sp>
        <p:nvSpPr>
          <p:cNvPr id="22" name="Shape 15"/>
          <p:cNvSpPr/>
          <p:nvPr/>
        </p:nvSpPr>
        <p:spPr>
          <a:xfrm>
            <a:off x="9145143" y="10401300"/>
            <a:ext cx="6096762" cy="1828800"/>
          </a:xfrm>
          <a:prstGeom prst="rect">
            <a:avLst/>
          </a:prstGeom>
          <a:noFill/>
          <a:ln/>
        </p:spPr>
      </p:sp>
      <p:sp>
        <p:nvSpPr>
          <p:cNvPr id="23" name="Text 16"/>
          <p:cNvSpPr/>
          <p:nvPr/>
        </p:nvSpPr>
        <p:spPr>
          <a:xfrm>
            <a:off x="9145143" y="10401300"/>
            <a:ext cx="6232246"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Music of the Elves": Immerse yourself in the enchanting music.</a:t>
            </a:r>
            <a:endParaRPr lang="en-US" sz="3200" dirty="0"/>
          </a:p>
        </p:txBody>
      </p:sp>
      <p:sp>
        <p:nvSpPr>
          <p:cNvPr id="24" name="Shape 17"/>
          <p:cNvSpPr/>
          <p:nvPr/>
        </p:nvSpPr>
        <p:spPr>
          <a:xfrm>
            <a:off x="16169121" y="10401300"/>
            <a:ext cx="6096762" cy="1828800"/>
          </a:xfrm>
          <a:prstGeom prst="rect">
            <a:avLst/>
          </a:prstGeom>
          <a:noFill/>
          <a:ln/>
        </p:spPr>
      </p:sp>
      <p:sp>
        <p:nvSpPr>
          <p:cNvPr id="25" name="Shape 18"/>
          <p:cNvSpPr/>
          <p:nvPr/>
        </p:nvSpPr>
        <p:spPr>
          <a:xfrm>
            <a:off x="16169121" y="10401300"/>
            <a:ext cx="6096762" cy="1828800"/>
          </a:xfrm>
          <a:prstGeom prst="rect">
            <a:avLst/>
          </a:prstGeom>
          <a:noFill/>
          <a:ln/>
        </p:spPr>
      </p:sp>
      <p:sp>
        <p:nvSpPr>
          <p:cNvPr id="26" name="Text 19"/>
          <p:cNvSpPr/>
          <p:nvPr/>
        </p:nvSpPr>
        <p:spPr>
          <a:xfrm>
            <a:off x="16169121" y="10401300"/>
            <a:ext cx="6232246"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Life of an Elf": Learn about the customs and daily life of the elves.</a:t>
            </a:r>
            <a:endParaRPr lang="en-US" sz="3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26</Slides>
  <Notes>26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2024-01-08T06:42:04Z</dcterms:created>
  <dcterms:modified xsi:type="dcterms:W3CDTF">2024-01-08T06:42:04Z</dcterms:modified>
</cp:coreProperties>
</file>