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notesMasterIdLst>
    <p:notesMasterId r:id="rId28"/>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svg"/><Relationship Id="rId7" Type="http://schemas.openxmlformats.org/officeDocument/2006/relationships/image" Target="../media/image-1-7.png"/><Relationship Id="rId8" Type="http://schemas.openxmlformats.org/officeDocument/2006/relationships/image" Target="../media/image-1-8.svg"/><Relationship Id="rId9" Type="http://schemas.openxmlformats.org/officeDocument/2006/relationships/image" Target="../media/image-1-9.png"/><Relationship Id="rId10" Type="http://schemas.openxmlformats.org/officeDocument/2006/relationships/image" Target="../media/image-1-10.png"/><Relationship Id="rId11" Type="http://schemas.openxmlformats.org/officeDocument/2006/relationships/image" Target="../media/image-1-11.svg"/><Relationship Id="rId12" Type="http://schemas.openxmlformats.org/officeDocument/2006/relationships/image" Target="../media/image-1-12.png"/><Relationship Id="rId13" Type="http://schemas.openxmlformats.org/officeDocument/2006/relationships/image" Target="../media/image-1-13.svg"/><Relationship Id="rId14" Type="http://schemas.openxmlformats.org/officeDocument/2006/relationships/image" Target="../media/image-1-14.png"/><Relationship Id="rId15" Type="http://schemas.openxmlformats.org/officeDocument/2006/relationships/image" Target="../media/image-1-15.svg"/><Relationship Id="rId16" Type="http://schemas.openxmlformats.org/officeDocument/2006/relationships/slideLayout" Target="../slideLayouts/slideLayout1.xml"/><Relationship Id="rId17"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svg"/><Relationship Id="rId9" Type="http://schemas.openxmlformats.org/officeDocument/2006/relationships/image" Target="../media/image-10-9.png"/><Relationship Id="rId10" Type="http://schemas.openxmlformats.org/officeDocument/2006/relationships/image" Target="../media/image-10-10.svg"/><Relationship Id="rId11" Type="http://schemas.openxmlformats.org/officeDocument/2006/relationships/image" Target="../media/image-10-11.png"/><Relationship Id="rId12" Type="http://schemas.openxmlformats.org/officeDocument/2006/relationships/image" Target="../media/image-10-12.svg"/><Relationship Id="rId13" Type="http://schemas.openxmlformats.org/officeDocument/2006/relationships/slideLayout" Target="../slideLayouts/slideLayout1.xml"/><Relationship Id="rId1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svg"/><Relationship Id="rId7" Type="http://schemas.openxmlformats.org/officeDocument/2006/relationships/image" Target="../media/image-11-7.png"/><Relationship Id="rId8" Type="http://schemas.openxmlformats.org/officeDocument/2006/relationships/image" Target="../media/image-11-8.sv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slideLayout" Target="../slideLayouts/slideLayout1.xml"/><Relationship Id="rId16"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svg"/><Relationship Id="rId6" Type="http://schemas.openxmlformats.org/officeDocument/2006/relationships/image" Target="../media/image-12-6.png"/><Relationship Id="rId7" Type="http://schemas.openxmlformats.org/officeDocument/2006/relationships/image" Target="../media/image-12-7.svg"/><Relationship Id="rId8" Type="http://schemas.openxmlformats.org/officeDocument/2006/relationships/slideLayout" Target="../slideLayouts/slideLayout1.xml"/><Relationship Id="rId9"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image" Target="../media/image-13-6.svg"/><Relationship Id="rId7" Type="http://schemas.openxmlformats.org/officeDocument/2006/relationships/image" Target="../media/image-13-7.png"/><Relationship Id="rId8" Type="http://schemas.openxmlformats.org/officeDocument/2006/relationships/slideLayout" Target="../slideLayouts/slideLayout1.xml"/><Relationship Id="rId9"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slideLayout" Target="../slideLayouts/slideLayout1.xml"/><Relationship Id="rId8"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svg"/><Relationship Id="rId6" Type="http://schemas.openxmlformats.org/officeDocument/2006/relationships/image" Target="../media/image-15-6.png"/><Relationship Id="rId7" Type="http://schemas.openxmlformats.org/officeDocument/2006/relationships/image" Target="../media/image-15-7.svg"/><Relationship Id="rId8" Type="http://schemas.openxmlformats.org/officeDocument/2006/relationships/image" Target="../media/image-15-8.png"/><Relationship Id="rId9" Type="http://schemas.openxmlformats.org/officeDocument/2006/relationships/image" Target="../media/image-15-9.svg"/><Relationship Id="rId10" Type="http://schemas.openxmlformats.org/officeDocument/2006/relationships/image" Target="../media/image-15-10.png"/><Relationship Id="rId11" Type="http://schemas.openxmlformats.org/officeDocument/2006/relationships/image" Target="../media/image-15-11.svg"/><Relationship Id="rId12" Type="http://schemas.openxmlformats.org/officeDocument/2006/relationships/image" Target="../media/image-15-12.png"/><Relationship Id="rId13" Type="http://schemas.openxmlformats.org/officeDocument/2006/relationships/image" Target="../media/image-15-13.svg"/><Relationship Id="rId14" Type="http://schemas.openxmlformats.org/officeDocument/2006/relationships/image" Target="../media/image-15-14.png"/><Relationship Id="rId15" Type="http://schemas.openxmlformats.org/officeDocument/2006/relationships/image" Target="../media/image-15-15.svg"/><Relationship Id="rId16" Type="http://schemas.openxmlformats.org/officeDocument/2006/relationships/image" Target="../media/image-15-16.png"/><Relationship Id="rId17" Type="http://schemas.openxmlformats.org/officeDocument/2006/relationships/image" Target="../media/image-15-17.svg"/><Relationship Id="rId18" Type="http://schemas.openxmlformats.org/officeDocument/2006/relationships/image" Target="../media/image-15-18.png"/><Relationship Id="rId19" Type="http://schemas.openxmlformats.org/officeDocument/2006/relationships/image" Target="../media/image-15-19.svg"/><Relationship Id="rId20" Type="http://schemas.openxmlformats.org/officeDocument/2006/relationships/image" Target="../media/image-15-20.png"/><Relationship Id="rId21" Type="http://schemas.openxmlformats.org/officeDocument/2006/relationships/image" Target="../media/image-15-21.svg"/><Relationship Id="rId22" Type="http://schemas.openxmlformats.org/officeDocument/2006/relationships/image" Target="../media/image-15-22.png"/><Relationship Id="rId23" Type="http://schemas.openxmlformats.org/officeDocument/2006/relationships/image" Target="../media/image-15-23.svg"/><Relationship Id="rId24" Type="http://schemas.openxmlformats.org/officeDocument/2006/relationships/image" Target="../media/image-15-24.png"/><Relationship Id="rId25" Type="http://schemas.openxmlformats.org/officeDocument/2006/relationships/image" Target="../media/image-15-25.svg"/><Relationship Id="rId26" Type="http://schemas.openxmlformats.org/officeDocument/2006/relationships/image" Target="../media/image-15-26.png"/><Relationship Id="rId27" Type="http://schemas.openxmlformats.org/officeDocument/2006/relationships/image" Target="../media/image-15-27.svg"/><Relationship Id="rId28" Type="http://schemas.openxmlformats.org/officeDocument/2006/relationships/image" Target="../media/image-15-28.png"/><Relationship Id="rId29" Type="http://schemas.openxmlformats.org/officeDocument/2006/relationships/image" Target="../media/image-15-29.svg"/><Relationship Id="rId30" Type="http://schemas.openxmlformats.org/officeDocument/2006/relationships/image" Target="../media/image-15-30.png"/><Relationship Id="rId31" Type="http://schemas.openxmlformats.org/officeDocument/2006/relationships/image" Target="../media/image-15-31.svg"/><Relationship Id="rId32" Type="http://schemas.openxmlformats.org/officeDocument/2006/relationships/image" Target="../media/image-15-32.png"/><Relationship Id="rId33" Type="http://schemas.openxmlformats.org/officeDocument/2006/relationships/image" Target="../media/image-15-33.svg"/><Relationship Id="rId34" Type="http://schemas.openxmlformats.org/officeDocument/2006/relationships/image" Target="../media/image-15-34.png"/><Relationship Id="rId35" Type="http://schemas.openxmlformats.org/officeDocument/2006/relationships/image" Target="../media/image-15-35.svg"/><Relationship Id="rId36" Type="http://schemas.openxmlformats.org/officeDocument/2006/relationships/image" Target="../media/image-15-36.png"/><Relationship Id="rId37" Type="http://schemas.openxmlformats.org/officeDocument/2006/relationships/image" Target="../media/image-15-37.svg"/><Relationship Id="rId38" Type="http://schemas.openxmlformats.org/officeDocument/2006/relationships/image" Target="../media/image-15-38.png"/><Relationship Id="rId39" Type="http://schemas.openxmlformats.org/officeDocument/2006/relationships/image" Target="../media/image-15-39.svg"/><Relationship Id="rId40" Type="http://schemas.openxmlformats.org/officeDocument/2006/relationships/image" Target="../media/image-15-40.png"/><Relationship Id="rId41" Type="http://schemas.openxmlformats.org/officeDocument/2006/relationships/image" Target="../media/image-15-41.svg"/><Relationship Id="rId42" Type="http://schemas.openxmlformats.org/officeDocument/2006/relationships/image" Target="../media/image-15-42.png"/><Relationship Id="rId43" Type="http://schemas.openxmlformats.org/officeDocument/2006/relationships/image" Target="../media/image-15-43.svg"/><Relationship Id="rId44" Type="http://schemas.openxmlformats.org/officeDocument/2006/relationships/image" Target="../media/image-15-44.png"/><Relationship Id="rId45" Type="http://schemas.openxmlformats.org/officeDocument/2006/relationships/image" Target="../media/image-15-45.svg"/><Relationship Id="rId46" Type="http://schemas.openxmlformats.org/officeDocument/2006/relationships/image" Target="../media/image-15-46.png"/><Relationship Id="rId47" Type="http://schemas.openxmlformats.org/officeDocument/2006/relationships/image" Target="../media/image-15-47.svg"/><Relationship Id="rId48" Type="http://schemas.openxmlformats.org/officeDocument/2006/relationships/image" Target="../media/image-15-48.png"/><Relationship Id="rId49" Type="http://schemas.openxmlformats.org/officeDocument/2006/relationships/image" Target="../media/image-15-49.png"/><Relationship Id="rId50" Type="http://schemas.openxmlformats.org/officeDocument/2006/relationships/slideLayout" Target="../slideLayouts/slideLayout1.xml"/><Relationship Id="rId51"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svg"/><Relationship Id="rId7" Type="http://schemas.openxmlformats.org/officeDocument/2006/relationships/image" Target="../media/image-16-7.png"/><Relationship Id="rId8" Type="http://schemas.openxmlformats.org/officeDocument/2006/relationships/image" Target="../media/image-16-8.svg"/><Relationship Id="rId9" Type="http://schemas.openxmlformats.org/officeDocument/2006/relationships/image" Target="../media/image-16-9.png"/><Relationship Id="rId10" Type="http://schemas.openxmlformats.org/officeDocument/2006/relationships/image" Target="../media/image-16-10.svg"/><Relationship Id="rId11" Type="http://schemas.openxmlformats.org/officeDocument/2006/relationships/image" Target="../media/image-16-11.png"/><Relationship Id="rId12" Type="http://schemas.openxmlformats.org/officeDocument/2006/relationships/image" Target="../media/image-16-12.svg"/><Relationship Id="rId13" Type="http://schemas.openxmlformats.org/officeDocument/2006/relationships/image" Target="../media/image-16-13.png"/><Relationship Id="rId14" Type="http://schemas.openxmlformats.org/officeDocument/2006/relationships/image" Target="../media/image-16-14.svg"/><Relationship Id="rId15" Type="http://schemas.openxmlformats.org/officeDocument/2006/relationships/image" Target="../media/image-16-15.png"/><Relationship Id="rId16" Type="http://schemas.openxmlformats.org/officeDocument/2006/relationships/image" Target="../media/image-16-16.svg"/><Relationship Id="rId17" Type="http://schemas.openxmlformats.org/officeDocument/2006/relationships/image" Target="../media/image-16-17.png"/><Relationship Id="rId18" Type="http://schemas.openxmlformats.org/officeDocument/2006/relationships/image" Target="../media/image-16-18.svg"/><Relationship Id="rId19" Type="http://schemas.openxmlformats.org/officeDocument/2006/relationships/image" Target="../media/image-16-19.png"/><Relationship Id="rId20" Type="http://schemas.openxmlformats.org/officeDocument/2006/relationships/image" Target="../media/image-16-20.svg"/><Relationship Id="rId21" Type="http://schemas.openxmlformats.org/officeDocument/2006/relationships/image" Target="../media/image-16-21.png"/><Relationship Id="rId22" Type="http://schemas.openxmlformats.org/officeDocument/2006/relationships/image" Target="../media/image-16-22.svg"/><Relationship Id="rId23" Type="http://schemas.openxmlformats.org/officeDocument/2006/relationships/image" Target="../media/image-16-23.png"/><Relationship Id="rId24" Type="http://schemas.openxmlformats.org/officeDocument/2006/relationships/image" Target="../media/image-16-24.svg"/><Relationship Id="rId25" Type="http://schemas.openxmlformats.org/officeDocument/2006/relationships/image" Target="../media/image-16-25.png"/><Relationship Id="rId26" Type="http://schemas.openxmlformats.org/officeDocument/2006/relationships/image" Target="../media/image-16-26.svg"/><Relationship Id="rId27" Type="http://schemas.openxmlformats.org/officeDocument/2006/relationships/image" Target="../media/image-16-27.png"/><Relationship Id="rId28" Type="http://schemas.openxmlformats.org/officeDocument/2006/relationships/image" Target="../media/image-16-28.svg"/><Relationship Id="rId29" Type="http://schemas.openxmlformats.org/officeDocument/2006/relationships/image" Target="../media/image-16-29.png"/><Relationship Id="rId30" Type="http://schemas.openxmlformats.org/officeDocument/2006/relationships/image" Target="../media/image-16-30.svg"/><Relationship Id="rId31" Type="http://schemas.openxmlformats.org/officeDocument/2006/relationships/image" Target="../media/image-16-31.png"/><Relationship Id="rId32" Type="http://schemas.openxmlformats.org/officeDocument/2006/relationships/image" Target="../media/image-16-32.png"/><Relationship Id="rId33" Type="http://schemas.openxmlformats.org/officeDocument/2006/relationships/image" Target="../media/image-16-33.svg"/><Relationship Id="rId34" Type="http://schemas.openxmlformats.org/officeDocument/2006/relationships/image" Target="../media/image-16-34.png"/><Relationship Id="rId35" Type="http://schemas.openxmlformats.org/officeDocument/2006/relationships/image" Target="../media/image-16-35.svg"/><Relationship Id="rId36" Type="http://schemas.openxmlformats.org/officeDocument/2006/relationships/slideLayout" Target="../slideLayouts/slideLayout1.xml"/><Relationship Id="rId37"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png"/><Relationship Id="rId8" Type="http://schemas.openxmlformats.org/officeDocument/2006/relationships/image" Target="../media/image-17-8.svg"/><Relationship Id="rId9" Type="http://schemas.openxmlformats.org/officeDocument/2006/relationships/image" Target="../media/image-17-9.png"/><Relationship Id="rId10" Type="http://schemas.openxmlformats.org/officeDocument/2006/relationships/image" Target="../media/image-17-10.svg"/><Relationship Id="rId11" Type="http://schemas.openxmlformats.org/officeDocument/2006/relationships/slideLayout" Target="../slideLayouts/slideLayout1.xml"/><Relationship Id="rId1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image" Target="../media/image-18-4.svg"/><Relationship Id="rId5" Type="http://schemas.openxmlformats.org/officeDocument/2006/relationships/image" Target="../media/image-18-5.png"/><Relationship Id="rId6" Type="http://schemas.openxmlformats.org/officeDocument/2006/relationships/image" Target="../media/image-18-6.svg"/><Relationship Id="rId7" Type="http://schemas.openxmlformats.org/officeDocument/2006/relationships/image" Target="../media/image-18-7.png"/><Relationship Id="rId8" Type="http://schemas.openxmlformats.org/officeDocument/2006/relationships/image" Target="../media/image-18-8.svg"/><Relationship Id="rId9" Type="http://schemas.openxmlformats.org/officeDocument/2006/relationships/image" Target="../media/image-18-9.png"/><Relationship Id="rId10" Type="http://schemas.openxmlformats.org/officeDocument/2006/relationships/image" Target="../media/image-18-10.png"/><Relationship Id="rId11" Type="http://schemas.openxmlformats.org/officeDocument/2006/relationships/image" Target="../media/image-18-11.svg"/><Relationship Id="rId12" Type="http://schemas.openxmlformats.org/officeDocument/2006/relationships/image" Target="../media/image-18-12.png"/><Relationship Id="rId13" Type="http://schemas.openxmlformats.org/officeDocument/2006/relationships/image" Target="../media/image-18-13.svg"/><Relationship Id="rId14" Type="http://schemas.openxmlformats.org/officeDocument/2006/relationships/slideLayout" Target="../slideLayouts/slideLayout1.xml"/><Relationship Id="rId15"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slideLayout" Target="../slideLayouts/slideLayout1.xml"/><Relationship Id="rId5"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svg"/><Relationship Id="rId10" Type="http://schemas.openxmlformats.org/officeDocument/2006/relationships/slideLayout" Target="../slideLayouts/slideLayout1.xml"/><Relationship Id="rId11"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png"/><Relationship Id="rId8" Type="http://schemas.openxmlformats.org/officeDocument/2006/relationships/image" Target="../media/image-20-8.svg"/><Relationship Id="rId9" Type="http://schemas.openxmlformats.org/officeDocument/2006/relationships/slideLayout" Target="../slideLayouts/slideLayout1.xml"/><Relationship Id="rId10"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svg"/><Relationship Id="rId7" Type="http://schemas.openxmlformats.org/officeDocument/2006/relationships/image" Target="../media/image-21-7.png"/><Relationship Id="rId8" Type="http://schemas.openxmlformats.org/officeDocument/2006/relationships/image" Target="../media/image-21-8.svg"/><Relationship Id="rId9" Type="http://schemas.openxmlformats.org/officeDocument/2006/relationships/image" Target="../media/image-21-9.png"/><Relationship Id="rId10" Type="http://schemas.openxmlformats.org/officeDocument/2006/relationships/image" Target="../media/image-21-10.png"/><Relationship Id="rId11" Type="http://schemas.openxmlformats.org/officeDocument/2006/relationships/image" Target="../media/image-21-11.png"/><Relationship Id="rId12" Type="http://schemas.openxmlformats.org/officeDocument/2006/relationships/image" Target="../media/image-21-12.svg"/><Relationship Id="rId13" Type="http://schemas.openxmlformats.org/officeDocument/2006/relationships/image" Target="../media/image-21-13.png"/><Relationship Id="rId14" Type="http://schemas.openxmlformats.org/officeDocument/2006/relationships/image" Target="../media/image-21-14.png"/><Relationship Id="rId15" Type="http://schemas.openxmlformats.org/officeDocument/2006/relationships/image" Target="../media/image-21-15.png"/><Relationship Id="rId16" Type="http://schemas.openxmlformats.org/officeDocument/2006/relationships/image" Target="../media/image-21-16.png"/><Relationship Id="rId17" Type="http://schemas.openxmlformats.org/officeDocument/2006/relationships/image" Target="../media/image-21-17.png"/><Relationship Id="rId18" Type="http://schemas.openxmlformats.org/officeDocument/2006/relationships/image" Target="../media/image-21-18.svg"/><Relationship Id="rId19" Type="http://schemas.openxmlformats.org/officeDocument/2006/relationships/image" Target="../media/image-21-19.png"/><Relationship Id="rId20" Type="http://schemas.openxmlformats.org/officeDocument/2006/relationships/image" Target="../media/image-21-20.svg"/><Relationship Id="rId21" Type="http://schemas.openxmlformats.org/officeDocument/2006/relationships/image" Target="../media/image-21-21.png"/><Relationship Id="rId22" Type="http://schemas.openxmlformats.org/officeDocument/2006/relationships/image" Target="../media/image-21-22.svg"/><Relationship Id="rId23" Type="http://schemas.openxmlformats.org/officeDocument/2006/relationships/image" Target="../media/image-21-23.png"/><Relationship Id="rId24" Type="http://schemas.openxmlformats.org/officeDocument/2006/relationships/slideLayout" Target="../slideLayouts/slideLayout1.xml"/><Relationship Id="rId25"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svg"/><Relationship Id="rId6" Type="http://schemas.openxmlformats.org/officeDocument/2006/relationships/image" Target="../media/image-22-6.png"/><Relationship Id="rId7" Type="http://schemas.openxmlformats.org/officeDocument/2006/relationships/image" Target="../media/image-22-7.svg"/><Relationship Id="rId8" Type="http://schemas.openxmlformats.org/officeDocument/2006/relationships/image" Target="../media/image-22-8.png"/><Relationship Id="rId9" Type="http://schemas.openxmlformats.org/officeDocument/2006/relationships/image" Target="../media/image-22-9.svg"/><Relationship Id="rId10" Type="http://schemas.openxmlformats.org/officeDocument/2006/relationships/image" Target="../media/image-22-10.png"/><Relationship Id="rId11" Type="http://schemas.openxmlformats.org/officeDocument/2006/relationships/image" Target="../media/image-22-11.svg"/><Relationship Id="rId12" Type="http://schemas.openxmlformats.org/officeDocument/2006/relationships/slideLayout" Target="../slideLayouts/slideLayout1.xml"/><Relationship Id="rId1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svg"/><Relationship Id="rId3" Type="http://schemas.openxmlformats.org/officeDocument/2006/relationships/image" Target="../media/image-23-3.png"/><Relationship Id="rId4" Type="http://schemas.openxmlformats.org/officeDocument/2006/relationships/image" Target="../media/image-23-4.sv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png"/><Relationship Id="rId8" Type="http://schemas.openxmlformats.org/officeDocument/2006/relationships/image" Target="../media/image-23-8.svg"/><Relationship Id="rId9" Type="http://schemas.openxmlformats.org/officeDocument/2006/relationships/image" Target="../media/image-23-9.png"/><Relationship Id="rId10" Type="http://schemas.openxmlformats.org/officeDocument/2006/relationships/image" Target="../media/image-23-10.png"/><Relationship Id="rId11" Type="http://schemas.openxmlformats.org/officeDocument/2006/relationships/image" Target="../media/image-23-11.svg"/><Relationship Id="rId12" Type="http://schemas.openxmlformats.org/officeDocument/2006/relationships/image" Target="../media/image-23-12.png"/><Relationship Id="rId13" Type="http://schemas.openxmlformats.org/officeDocument/2006/relationships/image" Target="../media/image-23-13.png"/><Relationship Id="rId14" Type="http://schemas.openxmlformats.org/officeDocument/2006/relationships/image" Target="../media/image-23-14.png"/><Relationship Id="rId15" Type="http://schemas.openxmlformats.org/officeDocument/2006/relationships/image" Target="../media/image-23-15.svg"/><Relationship Id="rId16" Type="http://schemas.openxmlformats.org/officeDocument/2006/relationships/image" Target="../media/image-23-16.png"/><Relationship Id="rId17" Type="http://schemas.openxmlformats.org/officeDocument/2006/relationships/image" Target="../media/image-23-17.png"/><Relationship Id="rId18" Type="http://schemas.openxmlformats.org/officeDocument/2006/relationships/image" Target="../media/image-23-18.png"/><Relationship Id="rId19" Type="http://schemas.openxmlformats.org/officeDocument/2006/relationships/image" Target="../media/image-23-19.svg"/><Relationship Id="rId20" Type="http://schemas.openxmlformats.org/officeDocument/2006/relationships/image" Target="../media/image-23-20.png"/><Relationship Id="rId21" Type="http://schemas.openxmlformats.org/officeDocument/2006/relationships/image" Target="../media/image-23-21.png"/><Relationship Id="rId22" Type="http://schemas.openxmlformats.org/officeDocument/2006/relationships/image" Target="../media/image-23-22.png"/><Relationship Id="rId23" Type="http://schemas.openxmlformats.org/officeDocument/2006/relationships/image" Target="../media/image-23-23.svg"/><Relationship Id="rId24" Type="http://schemas.openxmlformats.org/officeDocument/2006/relationships/image" Target="../media/image-23-24.png"/><Relationship Id="rId25" Type="http://schemas.openxmlformats.org/officeDocument/2006/relationships/image" Target="../media/image-23-25.svg"/><Relationship Id="rId26" Type="http://schemas.openxmlformats.org/officeDocument/2006/relationships/slideLayout" Target="../slideLayouts/slideLayout1.xml"/><Relationship Id="rId27"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svg"/><Relationship Id="rId3" Type="http://schemas.openxmlformats.org/officeDocument/2006/relationships/image" Target="../media/image-24-3.png"/><Relationship Id="rId4" Type="http://schemas.openxmlformats.org/officeDocument/2006/relationships/image" Target="../media/image-24-4.svg"/><Relationship Id="rId5" Type="http://schemas.openxmlformats.org/officeDocument/2006/relationships/image" Target="../media/image-24-5.png"/><Relationship Id="rId6" Type="http://schemas.openxmlformats.org/officeDocument/2006/relationships/image" Target="../media/image-24-6.svg"/><Relationship Id="rId7" Type="http://schemas.openxmlformats.org/officeDocument/2006/relationships/image" Target="../media/image-24-7.png"/><Relationship Id="rId8" Type="http://schemas.openxmlformats.org/officeDocument/2006/relationships/image" Target="../media/image-24-8.svg"/><Relationship Id="rId9" Type="http://schemas.openxmlformats.org/officeDocument/2006/relationships/image" Target="../media/image-24-9.png"/><Relationship Id="rId10" Type="http://schemas.openxmlformats.org/officeDocument/2006/relationships/slideLayout" Target="../slideLayouts/slideLayout1.xml"/><Relationship Id="rId11"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61" Type="http://schemas.openxmlformats.org/officeDocument/2006/relationships/hyperlink" Target="https://eatemp.com/powerpoint-org-chart-template/" TargetMode="External"/><Relationship Id="rId1" Type="http://schemas.openxmlformats.org/officeDocument/2006/relationships/image" Target="../media/image-25-1.png"/><Relationship Id="rId2" Type="http://schemas.openxmlformats.org/officeDocument/2006/relationships/image" Target="../media/image-25-2.svg"/><Relationship Id="rId3" Type="http://schemas.openxmlformats.org/officeDocument/2006/relationships/image" Target="../media/image-25-3.png"/><Relationship Id="rId4" Type="http://schemas.openxmlformats.org/officeDocument/2006/relationships/image" Target="../media/image-25-4.png"/><Relationship Id="rId5" Type="http://schemas.openxmlformats.org/officeDocument/2006/relationships/image" Target="../media/image-25-5.png"/><Relationship Id="rId6" Type="http://schemas.openxmlformats.org/officeDocument/2006/relationships/image" Target="../media/image-25-6.svg"/><Relationship Id="rId7" Type="http://schemas.openxmlformats.org/officeDocument/2006/relationships/image" Target="../media/image-25-7.png"/><Relationship Id="rId8" Type="http://schemas.openxmlformats.org/officeDocument/2006/relationships/image" Target="../media/image-25-8.png"/><Relationship Id="rId9" Type="http://schemas.openxmlformats.org/officeDocument/2006/relationships/image" Target="../media/image-25-9.svg"/><Relationship Id="rId10" Type="http://schemas.openxmlformats.org/officeDocument/2006/relationships/image" Target="../media/image-25-10.png"/><Relationship Id="rId11" Type="http://schemas.openxmlformats.org/officeDocument/2006/relationships/image" Target="../media/image-25-11.png"/><Relationship Id="rId12" Type="http://schemas.openxmlformats.org/officeDocument/2006/relationships/image" Target="../media/image-25-12.svg"/><Relationship Id="rId13" Type="http://schemas.openxmlformats.org/officeDocument/2006/relationships/image" Target="../media/image-25-13.png"/><Relationship Id="rId14" Type="http://schemas.openxmlformats.org/officeDocument/2006/relationships/image" Target="../media/image-25-14.png"/><Relationship Id="rId15" Type="http://schemas.openxmlformats.org/officeDocument/2006/relationships/image" Target="../media/image-25-15.svg"/><Relationship Id="rId16" Type="http://schemas.openxmlformats.org/officeDocument/2006/relationships/image" Target="../media/image-25-16.png"/><Relationship Id="rId17" Type="http://schemas.openxmlformats.org/officeDocument/2006/relationships/image" Target="../media/image-25-17.png"/><Relationship Id="rId18" Type="http://schemas.openxmlformats.org/officeDocument/2006/relationships/image" Target="../media/image-25-18.svg"/><Relationship Id="rId19" Type="http://schemas.openxmlformats.org/officeDocument/2006/relationships/image" Target="../media/image-25-19.png"/><Relationship Id="rId20" Type="http://schemas.openxmlformats.org/officeDocument/2006/relationships/image" Target="../media/image-25-20.png"/><Relationship Id="rId21" Type="http://schemas.openxmlformats.org/officeDocument/2006/relationships/image" Target="../media/image-25-21.svg"/><Relationship Id="rId22" Type="http://schemas.openxmlformats.org/officeDocument/2006/relationships/image" Target="../media/image-25-22.png"/><Relationship Id="rId23" Type="http://schemas.openxmlformats.org/officeDocument/2006/relationships/image" Target="../media/image-25-23.png"/><Relationship Id="rId24" Type="http://schemas.openxmlformats.org/officeDocument/2006/relationships/image" Target="../media/image-25-24.svg"/><Relationship Id="rId25" Type="http://schemas.openxmlformats.org/officeDocument/2006/relationships/image" Target="../media/image-25-25.png"/><Relationship Id="rId26" Type="http://schemas.openxmlformats.org/officeDocument/2006/relationships/image" Target="../media/image-25-26.png"/><Relationship Id="rId27" Type="http://schemas.openxmlformats.org/officeDocument/2006/relationships/image" Target="../media/image-25-27.svg"/><Relationship Id="rId28" Type="http://schemas.openxmlformats.org/officeDocument/2006/relationships/image" Target="../media/image-25-28.png"/><Relationship Id="rId29" Type="http://schemas.openxmlformats.org/officeDocument/2006/relationships/image" Target="../media/image-25-29.png"/><Relationship Id="rId30" Type="http://schemas.openxmlformats.org/officeDocument/2006/relationships/image" Target="../media/image-25-30.svg"/><Relationship Id="rId31" Type="http://schemas.openxmlformats.org/officeDocument/2006/relationships/image" Target="../media/image-25-31.png"/><Relationship Id="rId32" Type="http://schemas.openxmlformats.org/officeDocument/2006/relationships/image" Target="../media/image-25-32.png"/><Relationship Id="rId33" Type="http://schemas.openxmlformats.org/officeDocument/2006/relationships/image" Target="../media/image-25-33.svg"/><Relationship Id="rId34" Type="http://schemas.openxmlformats.org/officeDocument/2006/relationships/image" Target="../media/image-25-34.png"/><Relationship Id="rId35" Type="http://schemas.openxmlformats.org/officeDocument/2006/relationships/image" Target="../media/image-25-35.png"/><Relationship Id="rId36" Type="http://schemas.openxmlformats.org/officeDocument/2006/relationships/image" Target="../media/image-25-36.svg"/><Relationship Id="rId37" Type="http://schemas.openxmlformats.org/officeDocument/2006/relationships/image" Target="../media/image-25-37.png"/><Relationship Id="rId38" Type="http://schemas.openxmlformats.org/officeDocument/2006/relationships/image" Target="../media/image-25-38.svg"/><Relationship Id="rId39" Type="http://schemas.openxmlformats.org/officeDocument/2006/relationships/image" Target="../media/image-25-39.png"/><Relationship Id="rId40" Type="http://schemas.openxmlformats.org/officeDocument/2006/relationships/image" Target="../media/image-25-40.svg"/><Relationship Id="rId41" Type="http://schemas.openxmlformats.org/officeDocument/2006/relationships/image" Target="../media/image-25-41.png"/><Relationship Id="rId42" Type="http://schemas.openxmlformats.org/officeDocument/2006/relationships/image" Target="../media/image-25-42.svg"/><Relationship Id="rId43" Type="http://schemas.openxmlformats.org/officeDocument/2006/relationships/image" Target="../media/image-25-43.png"/><Relationship Id="rId44" Type="http://schemas.openxmlformats.org/officeDocument/2006/relationships/image" Target="../media/image-25-44.svg"/><Relationship Id="rId45" Type="http://schemas.openxmlformats.org/officeDocument/2006/relationships/image" Target="../media/image-25-45.png"/><Relationship Id="rId46" Type="http://schemas.openxmlformats.org/officeDocument/2006/relationships/image" Target="../media/image-25-46.svg"/><Relationship Id="rId47" Type="http://schemas.openxmlformats.org/officeDocument/2006/relationships/image" Target="../media/image-25-47.png"/><Relationship Id="rId48" Type="http://schemas.openxmlformats.org/officeDocument/2006/relationships/image" Target="../media/image-25-48.svg"/><Relationship Id="rId49" Type="http://schemas.openxmlformats.org/officeDocument/2006/relationships/image" Target="../media/image-25-49.png"/><Relationship Id="rId50" Type="http://schemas.openxmlformats.org/officeDocument/2006/relationships/image" Target="../media/image-25-50.svg"/><Relationship Id="rId51" Type="http://schemas.openxmlformats.org/officeDocument/2006/relationships/image" Target="../media/image-25-51.png"/><Relationship Id="rId52" Type="http://schemas.openxmlformats.org/officeDocument/2006/relationships/image" Target="../media/image-25-52.svg"/><Relationship Id="rId53" Type="http://schemas.openxmlformats.org/officeDocument/2006/relationships/image" Target="../media/image-25-53.png"/><Relationship Id="rId54" Type="http://schemas.openxmlformats.org/officeDocument/2006/relationships/image" Target="../media/image-25-54.svg"/><Relationship Id="rId55" Type="http://schemas.openxmlformats.org/officeDocument/2006/relationships/image" Target="../media/image-25-55.png"/><Relationship Id="rId56" Type="http://schemas.openxmlformats.org/officeDocument/2006/relationships/image" Target="../media/image-25-56.svg"/><Relationship Id="rId57" Type="http://schemas.openxmlformats.org/officeDocument/2006/relationships/image" Target="../media/image-25-57.png"/><Relationship Id="rId58" Type="http://schemas.openxmlformats.org/officeDocument/2006/relationships/image" Target="../media/image-25-58.svg"/><Relationship Id="rId59" Type="http://schemas.openxmlformats.org/officeDocument/2006/relationships/image" Target="../media/image-25-59.png"/><Relationship Id="rId60" Type="http://schemas.openxmlformats.org/officeDocument/2006/relationships/image" Target="../media/image-25-60.svg"/><Relationship Id="rId62" Type="http://schemas.openxmlformats.org/officeDocument/2006/relationships/slideLayout" Target="../slideLayouts/slideLayout1.xml"/><Relationship Id="rId6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8" Type="http://schemas.openxmlformats.org/officeDocument/2006/relationships/hyperlink" Target="https://unsplash.com/" TargetMode="External"/><Relationship Id="rId1" Type="http://schemas.openxmlformats.org/officeDocument/2006/relationships/image" Target="../media/image-26-1.png"/><Relationship Id="rId2" Type="http://schemas.openxmlformats.org/officeDocument/2006/relationships/image" Target="../media/image-26-2.svg"/><Relationship Id="rId3" Type="http://schemas.openxmlformats.org/officeDocument/2006/relationships/image" Target="../media/image-26-3.png"/><Relationship Id="rId4" Type="http://schemas.openxmlformats.org/officeDocument/2006/relationships/image" Target="../media/image-26-4.svg"/><Relationship Id="rId5" Type="http://schemas.openxmlformats.org/officeDocument/2006/relationships/image" Target="../media/image-26-5.png"/><Relationship Id="rId6" Type="http://schemas.openxmlformats.org/officeDocument/2006/relationships/image" Target="../media/image-26-6.svg"/><Relationship Id="rId7" Type="http://schemas.openxmlformats.org/officeDocument/2006/relationships/image" Target="../media/image-26-7.png"/><Relationship Id="rId9" Type="http://schemas.openxmlformats.org/officeDocument/2006/relationships/image" Target="../media/image-26-8.png"/><Relationship Id="rId10" Type="http://schemas.openxmlformats.org/officeDocument/2006/relationships/image" Target="../media/image-26-9.svg"/><Relationship Id="rId11" Type="http://schemas.openxmlformats.org/officeDocument/2006/relationships/slideLayout" Target="../slideLayouts/slideLayout1.xml"/><Relationship Id="rId1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image" Target="../media/image-3-11.png"/><Relationship Id="rId12" Type="http://schemas.openxmlformats.org/officeDocument/2006/relationships/image" Target="../media/image-3-12.svg"/><Relationship Id="rId13" Type="http://schemas.openxmlformats.org/officeDocument/2006/relationships/image" Target="../media/image-3-13.png"/><Relationship Id="rId14" Type="http://schemas.openxmlformats.org/officeDocument/2006/relationships/image" Target="../media/image-3-14.svg"/><Relationship Id="rId15" Type="http://schemas.openxmlformats.org/officeDocument/2006/relationships/image" Target="../media/image-3-15.png"/><Relationship Id="rId16" Type="http://schemas.openxmlformats.org/officeDocument/2006/relationships/image" Target="../media/image-3-16.svg"/><Relationship Id="rId17" Type="http://schemas.openxmlformats.org/officeDocument/2006/relationships/image" Target="../media/image-3-17.png"/><Relationship Id="rId18" Type="http://schemas.openxmlformats.org/officeDocument/2006/relationships/image" Target="../media/image-3-18.svg"/><Relationship Id="rId19" Type="http://schemas.openxmlformats.org/officeDocument/2006/relationships/slideLayout" Target="../slideLayouts/slideLayout1.xml"/><Relationship Id="rId20"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image" Target="../media/image-4-6.svg"/><Relationship Id="rId7" Type="http://schemas.openxmlformats.org/officeDocument/2006/relationships/image" Target="../media/image-4-7.png"/><Relationship Id="rId8" Type="http://schemas.openxmlformats.org/officeDocument/2006/relationships/image" Target="../media/image-4-8.svg"/><Relationship Id="rId9" Type="http://schemas.openxmlformats.org/officeDocument/2006/relationships/image" Target="../media/image-4-9.png"/><Relationship Id="rId10" Type="http://schemas.openxmlformats.org/officeDocument/2006/relationships/slideLayout" Target="../slideLayouts/slideLayout1.xml"/><Relationship Id="rId11"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svg"/><Relationship Id="rId6" Type="http://schemas.openxmlformats.org/officeDocument/2006/relationships/image" Target="../media/image-5-6.png"/><Relationship Id="rId7" Type="http://schemas.openxmlformats.org/officeDocument/2006/relationships/image" Target="../media/image-5-7.svg"/><Relationship Id="rId8" Type="http://schemas.openxmlformats.org/officeDocument/2006/relationships/image" Target="../media/image-5-8.png"/><Relationship Id="rId9" Type="http://schemas.openxmlformats.org/officeDocument/2006/relationships/image" Target="../media/image-5-9.svg"/><Relationship Id="rId10" Type="http://schemas.openxmlformats.org/officeDocument/2006/relationships/slideLayout" Target="../slideLayouts/slideLayout1.xml"/><Relationship Id="rId11"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svg"/><Relationship Id="rId9" Type="http://schemas.openxmlformats.org/officeDocument/2006/relationships/image" Target="../media/image-6-9.png"/><Relationship Id="rId10" Type="http://schemas.openxmlformats.org/officeDocument/2006/relationships/image" Target="../media/image-6-10.svg"/><Relationship Id="rId11" Type="http://schemas.openxmlformats.org/officeDocument/2006/relationships/image" Target="../media/image-6-11.png"/><Relationship Id="rId12" Type="http://schemas.openxmlformats.org/officeDocument/2006/relationships/image" Target="../media/image-6-12.svg"/><Relationship Id="rId13" Type="http://schemas.openxmlformats.org/officeDocument/2006/relationships/slideLayout" Target="../slideLayouts/slideLayout1.xml"/><Relationship Id="rId1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image" Target="../media/image-7-8.png"/><Relationship Id="rId9" Type="http://schemas.openxmlformats.org/officeDocument/2006/relationships/image" Target="../media/image-7-9.svg"/><Relationship Id="rId10" Type="http://schemas.openxmlformats.org/officeDocument/2006/relationships/slideLayout" Target="../slideLayouts/slideLayout1.xml"/><Relationship Id="rId11"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image" Target="../media/image-8-8.svg"/><Relationship Id="rId9" Type="http://schemas.openxmlformats.org/officeDocument/2006/relationships/image" Target="../media/image-8-9.png"/><Relationship Id="rId10" Type="http://schemas.openxmlformats.org/officeDocument/2006/relationships/image" Target="../media/image-8-10.png"/><Relationship Id="rId11" Type="http://schemas.openxmlformats.org/officeDocument/2006/relationships/image" Target="../media/image-8-11.svg"/><Relationship Id="rId12" Type="http://schemas.openxmlformats.org/officeDocument/2006/relationships/image" Target="../media/image-8-12.png"/><Relationship Id="rId13" Type="http://schemas.openxmlformats.org/officeDocument/2006/relationships/image" Target="../media/image-8-13.svg"/><Relationship Id="rId14" Type="http://schemas.openxmlformats.org/officeDocument/2006/relationships/image" Target="../media/image-8-14.png"/><Relationship Id="rId15" Type="http://schemas.openxmlformats.org/officeDocument/2006/relationships/image" Target="../media/image-8-15.svg"/><Relationship Id="rId16" Type="http://schemas.openxmlformats.org/officeDocument/2006/relationships/slideLayout" Target="../slideLayouts/slideLayout1.xml"/><Relationship Id="rId17"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svg"/><Relationship Id="rId6" Type="http://schemas.openxmlformats.org/officeDocument/2006/relationships/image" Target="../media/image-9-6.png"/><Relationship Id="rId7" Type="http://schemas.openxmlformats.org/officeDocument/2006/relationships/image" Target="../media/image-9-7.svg"/><Relationship Id="rId8" Type="http://schemas.openxmlformats.org/officeDocument/2006/relationships/image" Target="../media/image-9-8.png"/><Relationship Id="rId9" Type="http://schemas.openxmlformats.org/officeDocument/2006/relationships/image" Target="../media/image-9-9.svg"/><Relationship Id="rId10" Type="http://schemas.openxmlformats.org/officeDocument/2006/relationships/slideLayout" Target="../slideLayouts/slideLayout1.xml"/><Relationship Id="rId11"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5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436854" y="0"/>
            <a:ext cx="3948342" cy="830137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0241" y="-1485900"/>
            <a:ext cx="25049695" cy="16697711"/>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24387048" cy="13715998"/>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810476" y="673100"/>
            <a:ext cx="16754281" cy="12377413"/>
          </a:xfrm>
          <a:prstGeom prst="rect">
            <a:avLst/>
          </a:prstGeom>
        </p:spPr>
      </p:pic>
      <p:sp>
        <p:nvSpPr>
          <p:cNvPr id="6" name="Text 0"/>
          <p:cNvSpPr/>
          <p:nvPr/>
        </p:nvSpPr>
        <p:spPr>
          <a:xfrm>
            <a:off x="10377197" y="3606800"/>
            <a:ext cx="12396749" cy="4254500"/>
          </a:xfrm>
          <a:prstGeom prst="rect">
            <a:avLst/>
          </a:prstGeom>
          <a:noFill/>
          <a:ln/>
        </p:spPr>
        <p:txBody>
          <a:bodyPr wrap="square" lIns="0" tIns="0" rIns="0" bIns="0" rtlCol="0" anchor="t"/>
          <a:lstStyle/>
          <a:p>
            <a:pPr algn="l" indent="0" marL="0">
              <a:buNone/>
            </a:pPr>
            <a:r>
              <a:rPr lang="en-US" sz="24000" dirty="0">
                <a:solidFill>
                  <a:srgbClr val="FFFFFF">
                    <a:alpha val="100000"/>
                  </a:srgbClr>
                </a:solidFill>
                <a:latin typeface="Bangers Regular" pitchFamily="34" charset="0"/>
                <a:ea typeface="Bangers Regular" pitchFamily="34" charset="-122"/>
                <a:cs typeface="Bangers Regular" pitchFamily="34" charset="-120"/>
              </a:rPr>
              <a:t>Superhero </a:t>
            </a:r>
            <a:endParaRPr lang="en-US" sz="24000" dirty="0"/>
          </a:p>
        </p:txBody>
      </p:sp>
      <p:sp>
        <p:nvSpPr>
          <p:cNvPr id="7" name="Text 1"/>
          <p:cNvSpPr/>
          <p:nvPr/>
        </p:nvSpPr>
        <p:spPr>
          <a:xfrm>
            <a:off x="10643930" y="7086600"/>
            <a:ext cx="13239288" cy="1490133"/>
          </a:xfrm>
          <a:prstGeom prst="rect">
            <a:avLst/>
          </a:prstGeom>
          <a:noFill/>
          <a:ln/>
        </p:spPr>
        <p:txBody>
          <a:bodyPr wrap="square" lIns="0" tIns="0" rIns="0" bIns="0" rtlCol="0" anchor="t"/>
          <a:lstStyle/>
          <a:p>
            <a:pPr algn="l" indent="0" marL="0">
              <a:buNone/>
            </a:pPr>
            <a:r>
              <a:rPr lang="en-US" sz="6400" spc="256" kern="0" dirty="0">
                <a:solidFill>
                  <a:srgbClr val="F1CE51">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sp>
        <p:nvSpPr>
          <p:cNvPr id="8" name="Shape 2"/>
          <p:cNvSpPr/>
          <p:nvPr/>
        </p:nvSpPr>
        <p:spPr>
          <a:xfrm>
            <a:off x="23370921" y="10515600"/>
            <a:ext cx="1016127" cy="3200400"/>
          </a:xfrm>
          <a:prstGeom prst="rect">
            <a:avLst/>
          </a:prstGeom>
          <a:noFill/>
          <a:ln/>
        </p:spPr>
      </p:sp>
      <p:pic>
        <p:nvPicPr>
          <p:cNvPr id="9" name="Image 4" descr=" ">    </p:cNvPr>
          <p:cNvPicPr>
            <a:picLocks noChangeAspect="1"/>
          </p:cNvPicPr>
          <p:nvPr/>
        </p:nvPicPr>
        <p:blipFill>
          <a:blip r:embed="rId9"/>
          <a:stretch>
            <a:fillRect/>
          </a:stretch>
        </p:blipFill>
        <p:spPr>
          <a:xfrm>
            <a:off x="23523340" y="10820400"/>
            <a:ext cx="711289" cy="2590800"/>
          </a:xfrm>
          <a:prstGeom prst="rect">
            <a:avLst/>
          </a:prstGeom>
        </p:spPr>
      </p:pic>
      <p:pic>
        <p:nvPicPr>
          <p:cNvPr id="10"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30241" y="6667500"/>
            <a:ext cx="11774372" cy="12065000"/>
          </a:xfrm>
          <a:prstGeom prst="rect">
            <a:avLst/>
          </a:prstGeom>
        </p:spPr>
      </p:pic>
      <p:pic>
        <p:nvPicPr>
          <p:cNvPr id="11"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9979597" y="-736600"/>
            <a:ext cx="6769946" cy="2819400"/>
          </a:xfrm>
          <a:prstGeom prst="rect">
            <a:avLst/>
          </a:prstGeom>
        </p:spPr>
      </p:pic>
      <p:pic>
        <p:nvPicPr>
          <p:cNvPr id="1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0" y="927100"/>
            <a:ext cx="10326391" cy="118618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5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9563100"/>
            <a:ext cx="5817327" cy="32512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967099" y="-1371600"/>
            <a:ext cx="4740914" cy="4984465"/>
          </a:xfrm>
          <a:prstGeom prst="rect">
            <a:avLst/>
          </a:prstGeom>
        </p:spPr>
      </p:pic>
      <p:pic>
        <p:nvPicPr>
          <p:cNvPr id="4" name="Image 2" descr=" ">    </p:cNvPr>
          <p:cNvPicPr>
            <a:picLocks noChangeAspect="1"/>
          </p:cNvPicPr>
          <p:nvPr/>
        </p:nvPicPr>
        <p:blipFill>
          <a:blip r:embed="rId5"/>
          <a:stretch>
            <a:fillRect/>
          </a:stretch>
        </p:blipFill>
        <p:spPr>
          <a:xfrm>
            <a:off x="12193524" y="3232832"/>
            <a:ext cx="8776797" cy="87757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6"/>
          <a:stretch>
            <a:fillRect/>
          </a:stretch>
        </p:blipFill>
        <p:spPr>
          <a:xfrm>
            <a:off x="23523340" y="10820400"/>
            <a:ext cx="711289" cy="2590800"/>
          </a:xfrm>
          <a:prstGeom prst="rect">
            <a:avLst/>
          </a:prstGeom>
        </p:spPr>
      </p:pic>
      <p:sp>
        <p:nvSpPr>
          <p:cNvPr id="7" name="Text 1"/>
          <p:cNvSpPr/>
          <p:nvPr/>
        </p:nvSpPr>
        <p:spPr>
          <a:xfrm>
            <a:off x="1778222" y="711200"/>
            <a:ext cx="4771563" cy="14181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Bangers Regular" pitchFamily="34" charset="0"/>
                <a:ea typeface="Bangers Regular" pitchFamily="34" charset="-122"/>
                <a:cs typeface="Bangers Regular" pitchFamily="34" charset="-120"/>
              </a:rPr>
              <a:t>Pricing Plan</a:t>
            </a:r>
            <a:endParaRPr lang="en-US" sz="8000" dirty="0"/>
          </a:p>
        </p:txBody>
      </p:sp>
      <p:sp>
        <p:nvSpPr>
          <p:cNvPr id="8" name="Shape 2"/>
          <p:cNvSpPr/>
          <p:nvPr/>
        </p:nvSpPr>
        <p:spPr>
          <a:xfrm>
            <a:off x="1778222" y="2489200"/>
            <a:ext cx="20843305" cy="10033000"/>
          </a:xfrm>
          <a:prstGeom prst="rect">
            <a:avLst/>
          </a:prstGeom>
          <a:noFill/>
          <a:ln/>
        </p:spPr>
      </p:sp>
      <p:sp>
        <p:nvSpPr>
          <p:cNvPr id="9" name="Shape 3"/>
          <p:cNvSpPr/>
          <p:nvPr/>
        </p:nvSpPr>
        <p:spPr>
          <a:xfrm>
            <a:off x="1778222" y="2489200"/>
            <a:ext cx="6439705" cy="10033000"/>
          </a:xfrm>
          <a:prstGeom prst="roundRect">
            <a:avLst>
              <a:gd name="adj" fmla="val 3124"/>
            </a:avLst>
          </a:prstGeom>
          <a:noFill/>
          <a:ln w="50800">
            <a:solidFill>
              <a:srgbClr val="000000"/>
            </a:solidFill>
            <a:prstDash val="solid"/>
          </a:ln>
        </p:spPr>
      </p:sp>
      <p:pic>
        <p:nvPicPr>
          <p:cNvPr id="10"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069249" y="2946400"/>
            <a:ext cx="1857651" cy="1625600"/>
          </a:xfrm>
          <a:prstGeom prst="rect">
            <a:avLst/>
          </a:prstGeom>
        </p:spPr>
      </p:pic>
      <p:sp>
        <p:nvSpPr>
          <p:cNvPr id="11" name="Text 4"/>
          <p:cNvSpPr/>
          <p:nvPr/>
        </p:nvSpPr>
        <p:spPr>
          <a:xfrm>
            <a:off x="4312189" y="4876800"/>
            <a:ext cx="1371771" cy="850900"/>
          </a:xfrm>
          <a:prstGeom prst="rect">
            <a:avLst/>
          </a:prstGeom>
          <a:noFill/>
          <a:ln/>
        </p:spPr>
        <p:txBody>
          <a:bodyPr wrap="square" lIns="0" tIns="0" rIns="0" bIns="0" rtlCol="0" anchor="t"/>
          <a:lstStyle/>
          <a:p>
            <a:pPr algn="ctr" indent="0" marL="0">
              <a:buNone/>
            </a:pPr>
            <a:r>
              <a:rPr lang="en-US" sz="4800" dirty="0">
                <a:solidFill>
                  <a:srgbClr val="E93645">
                    <a:alpha val="100000"/>
                  </a:srgbClr>
                </a:solidFill>
                <a:latin typeface="Bangers Regular" pitchFamily="34" charset="0"/>
                <a:ea typeface="Bangers Regular" pitchFamily="34" charset="-122"/>
                <a:cs typeface="Bangers Regular" pitchFamily="34" charset="-120"/>
              </a:rPr>
              <a:t>Basic</a:t>
            </a:r>
            <a:endParaRPr lang="en-US" sz="4800" dirty="0"/>
          </a:p>
        </p:txBody>
      </p:sp>
      <p:sp>
        <p:nvSpPr>
          <p:cNvPr id="12" name="Text 5"/>
          <p:cNvSpPr/>
          <p:nvPr/>
        </p:nvSpPr>
        <p:spPr>
          <a:xfrm>
            <a:off x="2235479" y="58293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13" name="Text 6"/>
          <p:cNvSpPr/>
          <p:nvPr/>
        </p:nvSpPr>
        <p:spPr>
          <a:xfrm>
            <a:off x="3632654" y="11417300"/>
            <a:ext cx="2730841" cy="8509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angers Regular" pitchFamily="34" charset="0"/>
                <a:ea typeface="Bangers Regular" pitchFamily="34" charset="-122"/>
                <a:cs typeface="Bangers Regular" pitchFamily="34" charset="-120"/>
              </a:rPr>
              <a:t>$10/month</a:t>
            </a:r>
            <a:endParaRPr lang="en-US" sz="4800" dirty="0"/>
          </a:p>
        </p:txBody>
      </p:sp>
      <p:sp>
        <p:nvSpPr>
          <p:cNvPr id="14" name="Shape 7"/>
          <p:cNvSpPr/>
          <p:nvPr/>
        </p:nvSpPr>
        <p:spPr>
          <a:xfrm>
            <a:off x="8980022" y="2489200"/>
            <a:ext cx="6439705" cy="10033000"/>
          </a:xfrm>
          <a:prstGeom prst="roundRect">
            <a:avLst>
              <a:gd name="adj" fmla="val 3124"/>
            </a:avLst>
          </a:prstGeom>
          <a:noFill/>
          <a:ln w="50800">
            <a:solidFill>
              <a:srgbClr val="000000"/>
            </a:solidFill>
            <a:prstDash val="solid"/>
          </a:ln>
        </p:spPr>
      </p:sp>
      <p:pic>
        <p:nvPicPr>
          <p:cNvPr id="15"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100009" y="2946400"/>
            <a:ext cx="2199734" cy="1625600"/>
          </a:xfrm>
          <a:prstGeom prst="rect">
            <a:avLst/>
          </a:prstGeom>
        </p:spPr>
      </p:pic>
      <p:sp>
        <p:nvSpPr>
          <p:cNvPr id="16" name="Text 8"/>
          <p:cNvSpPr/>
          <p:nvPr/>
        </p:nvSpPr>
        <p:spPr>
          <a:xfrm>
            <a:off x="11621953" y="4876800"/>
            <a:ext cx="1155844" cy="850900"/>
          </a:xfrm>
          <a:prstGeom prst="rect">
            <a:avLst/>
          </a:prstGeom>
          <a:noFill/>
          <a:ln/>
        </p:spPr>
        <p:txBody>
          <a:bodyPr wrap="square" lIns="0" tIns="0" rIns="0" bIns="0" rtlCol="0" anchor="t"/>
          <a:lstStyle/>
          <a:p>
            <a:pPr algn="ctr" indent="0" marL="0">
              <a:buNone/>
            </a:pPr>
            <a:r>
              <a:rPr lang="en-US" sz="4800" dirty="0">
                <a:solidFill>
                  <a:srgbClr val="E93645">
                    <a:alpha val="100000"/>
                  </a:srgbClr>
                </a:solidFill>
                <a:latin typeface="Bangers Regular" pitchFamily="34" charset="0"/>
                <a:ea typeface="Bangers Regular" pitchFamily="34" charset="-122"/>
                <a:cs typeface="Bangers Regular" pitchFamily="34" charset="-120"/>
              </a:rPr>
              <a:t>Elite</a:t>
            </a:r>
            <a:endParaRPr lang="en-US" sz="4800" dirty="0"/>
          </a:p>
        </p:txBody>
      </p:sp>
      <p:sp>
        <p:nvSpPr>
          <p:cNvPr id="17" name="Text 9"/>
          <p:cNvSpPr/>
          <p:nvPr/>
        </p:nvSpPr>
        <p:spPr>
          <a:xfrm>
            <a:off x="9437280" y="58293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larger parties with fellow adventurers.</a:t>
            </a:r>
            <a:endParaRPr lang="en-US" sz="3200" dirty="0"/>
          </a:p>
        </p:txBody>
      </p:sp>
      <p:sp>
        <p:nvSpPr>
          <p:cNvPr id="18" name="Text 10"/>
          <p:cNvSpPr/>
          <p:nvPr/>
        </p:nvSpPr>
        <p:spPr>
          <a:xfrm>
            <a:off x="10796349" y="11417300"/>
            <a:ext cx="2807051" cy="8509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angers Regular" pitchFamily="34" charset="0"/>
                <a:ea typeface="Bangers Regular" pitchFamily="34" charset="-122"/>
                <a:cs typeface="Bangers Regular" pitchFamily="34" charset="-120"/>
              </a:rPr>
              <a:t>$50/month</a:t>
            </a:r>
            <a:endParaRPr lang="en-US" sz="4800" dirty="0"/>
          </a:p>
        </p:txBody>
      </p:sp>
      <p:sp>
        <p:nvSpPr>
          <p:cNvPr id="19" name="Shape 11"/>
          <p:cNvSpPr/>
          <p:nvPr/>
        </p:nvSpPr>
        <p:spPr>
          <a:xfrm>
            <a:off x="16181822" y="2489200"/>
            <a:ext cx="6439705" cy="10033000"/>
          </a:xfrm>
          <a:prstGeom prst="roundRect">
            <a:avLst>
              <a:gd name="adj" fmla="val 3124"/>
            </a:avLst>
          </a:prstGeom>
          <a:noFill/>
          <a:ln w="50800">
            <a:solidFill>
              <a:srgbClr val="000000"/>
            </a:solidFill>
            <a:prstDash val="solid"/>
          </a:ln>
        </p:spPr>
      </p:sp>
      <p:pic>
        <p:nvPicPr>
          <p:cNvPr id="20"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525851" y="2946400"/>
            <a:ext cx="1751650" cy="1625600"/>
          </a:xfrm>
          <a:prstGeom prst="rect">
            <a:avLst/>
          </a:prstGeom>
        </p:spPr>
      </p:pic>
      <p:sp>
        <p:nvSpPr>
          <p:cNvPr id="21" name="Text 12"/>
          <p:cNvSpPr/>
          <p:nvPr/>
        </p:nvSpPr>
        <p:spPr>
          <a:xfrm>
            <a:off x="18188673" y="4876800"/>
            <a:ext cx="2426003" cy="850900"/>
          </a:xfrm>
          <a:prstGeom prst="rect">
            <a:avLst/>
          </a:prstGeom>
          <a:noFill/>
          <a:ln/>
        </p:spPr>
        <p:txBody>
          <a:bodyPr wrap="square" lIns="0" tIns="0" rIns="0" bIns="0" rtlCol="0" anchor="t"/>
          <a:lstStyle/>
          <a:p>
            <a:pPr algn="ctr" indent="0" marL="0">
              <a:buNone/>
            </a:pPr>
            <a:r>
              <a:rPr lang="en-US" sz="4800" dirty="0">
                <a:solidFill>
                  <a:srgbClr val="E93645">
                    <a:alpha val="100000"/>
                  </a:srgbClr>
                </a:solidFill>
                <a:latin typeface="Bangers Regular" pitchFamily="34" charset="0"/>
                <a:ea typeface="Bangers Regular" pitchFamily="34" charset="-122"/>
                <a:cs typeface="Bangers Regular" pitchFamily="34" charset="-120"/>
              </a:rPr>
              <a:t>Legendary</a:t>
            </a:r>
            <a:endParaRPr lang="en-US" sz="4800" dirty="0"/>
          </a:p>
        </p:txBody>
      </p:sp>
      <p:sp>
        <p:nvSpPr>
          <p:cNvPr id="22" name="Text 13"/>
          <p:cNvSpPr/>
          <p:nvPr/>
        </p:nvSpPr>
        <p:spPr>
          <a:xfrm>
            <a:off x="16639080" y="58293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The ability to form the largest parties with fellow adventurers.</a:t>
            </a:r>
            <a:endParaRPr lang="en-US" sz="3200" dirty="0"/>
          </a:p>
        </p:txBody>
      </p:sp>
      <p:sp>
        <p:nvSpPr>
          <p:cNvPr id="23" name="Text 14"/>
          <p:cNvSpPr/>
          <p:nvPr/>
        </p:nvSpPr>
        <p:spPr>
          <a:xfrm>
            <a:off x="17896537" y="11417300"/>
            <a:ext cx="3010276" cy="8509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angers Regular" pitchFamily="34" charset="0"/>
                <a:ea typeface="Bangers Regular" pitchFamily="34" charset="-122"/>
                <a:cs typeface="Bangers Regular"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5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96975" y="-1016000"/>
            <a:ext cx="4890111" cy="4254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2709947"/>
            <a:ext cx="24387048" cy="505247"/>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12204700"/>
            <a:ext cx="24387048" cy="505247"/>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3215193"/>
            <a:ext cx="24387048" cy="505247"/>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pic>
        <p:nvPicPr>
          <p:cNvPr id="8" name="Image 5" descr=" ">    </p:cNvPr>
          <p:cNvPicPr>
            <a:picLocks noChangeAspect="1"/>
          </p:cNvPicPr>
          <p:nvPr/>
        </p:nvPicPr>
        <p:blipFill>
          <a:blip r:embed="rId10"/>
          <a:stretch>
            <a:fillRect/>
          </a:stretch>
        </p:blipFill>
        <p:spPr>
          <a:xfrm>
            <a:off x="1752819" y="1346200"/>
            <a:ext cx="20881410" cy="11010900"/>
          </a:xfrm>
          <a:prstGeom prst="rect">
            <a:avLst/>
          </a:prstGeom>
        </p:spPr>
      </p:pic>
      <p:pic>
        <p:nvPicPr>
          <p:cNvPr id="9" name="Image 6" descr=" ">    </p:cNvPr>
          <p:cNvPicPr>
            <a:picLocks noChangeAspect="1"/>
          </p:cNvPicPr>
          <p:nvPr/>
        </p:nvPicPr>
        <p:blipFill>
          <a:blip r:embed="rId11"/>
          <a:stretch>
            <a:fillRect/>
          </a:stretch>
        </p:blipFill>
        <p:spPr>
          <a:xfrm>
            <a:off x="1752819" y="1346200"/>
            <a:ext cx="5639505" cy="11010900"/>
          </a:xfrm>
          <a:prstGeom prst="rect">
            <a:avLst/>
          </a:prstGeom>
        </p:spPr>
      </p:pic>
      <p:sp>
        <p:nvSpPr>
          <p:cNvPr id="10" name="Shape 1"/>
          <p:cNvSpPr/>
          <p:nvPr/>
        </p:nvSpPr>
        <p:spPr>
          <a:xfrm>
            <a:off x="1752819" y="1346200"/>
            <a:ext cx="5639505" cy="5638800"/>
          </a:xfrm>
          <a:prstGeom prst="roundRect">
            <a:avLst>
              <a:gd name="adj" fmla="val 75081"/>
            </a:avLst>
          </a:prstGeom>
          <a:solidFill>
            <a:srgbClr val="F1CE51">
              <a:alpha val="100000"/>
            </a:srgbClr>
          </a:solidFill>
          <a:ln/>
        </p:spPr>
      </p:sp>
      <p:sp>
        <p:nvSpPr>
          <p:cNvPr id="11" name="Text 2"/>
          <p:cNvSpPr/>
          <p:nvPr/>
        </p:nvSpPr>
        <p:spPr>
          <a:xfrm>
            <a:off x="3912089" y="2546350"/>
            <a:ext cx="2337092" cy="4254500"/>
          </a:xfrm>
          <a:prstGeom prst="rect">
            <a:avLst/>
          </a:prstGeom>
          <a:noFill/>
          <a:ln/>
        </p:spPr>
        <p:txBody>
          <a:bodyPr wrap="square" lIns="0" tIns="0" rIns="0" bIns="0" rtlCol="0" anchor="t"/>
          <a:lstStyle/>
          <a:p>
            <a:pPr algn="l" indent="0" marL="0">
              <a:buNone/>
            </a:pPr>
            <a:r>
              <a:rPr lang="en-US" sz="24000" dirty="0">
                <a:solidFill>
                  <a:srgbClr val="FFFFFF">
                    <a:alpha val="100000"/>
                  </a:srgbClr>
                </a:solidFill>
                <a:latin typeface="Bangers Regular" pitchFamily="34" charset="0"/>
                <a:ea typeface="Bangers Regular" pitchFamily="34" charset="-122"/>
                <a:cs typeface="Bangers Regular" pitchFamily="34" charset="-120"/>
              </a:rPr>
              <a:t>S</a:t>
            </a:r>
            <a:endParaRPr lang="en-US" sz="24000" dirty="0"/>
          </a:p>
        </p:txBody>
      </p:sp>
      <p:sp>
        <p:nvSpPr>
          <p:cNvPr id="12" name="Shape 3"/>
          <p:cNvSpPr/>
          <p:nvPr/>
        </p:nvSpPr>
        <p:spPr>
          <a:xfrm>
            <a:off x="2286286" y="7937500"/>
            <a:ext cx="4572572" cy="4216400"/>
          </a:xfrm>
          <a:prstGeom prst="rect">
            <a:avLst/>
          </a:prstGeom>
          <a:noFill/>
          <a:ln/>
        </p:spPr>
      </p:sp>
      <p:sp>
        <p:nvSpPr>
          <p:cNvPr id="13" name="Shape 4"/>
          <p:cNvSpPr/>
          <p:nvPr/>
        </p:nvSpPr>
        <p:spPr>
          <a:xfrm>
            <a:off x="2286286" y="7937500"/>
            <a:ext cx="4572572" cy="1905000"/>
          </a:xfrm>
          <a:prstGeom prst="rect">
            <a:avLst/>
          </a:prstGeom>
          <a:noFill/>
          <a:ln/>
        </p:spPr>
      </p:sp>
      <p:sp>
        <p:nvSpPr>
          <p:cNvPr id="14" name="Shape 5"/>
          <p:cNvSpPr/>
          <p:nvPr/>
        </p:nvSpPr>
        <p:spPr>
          <a:xfrm>
            <a:off x="2286286" y="7937500"/>
            <a:ext cx="4572572" cy="1905000"/>
          </a:xfrm>
          <a:prstGeom prst="rect">
            <a:avLst/>
          </a:prstGeom>
          <a:noFill/>
          <a:ln/>
        </p:spPr>
      </p:sp>
      <p:sp>
        <p:nvSpPr>
          <p:cNvPr id="15" name="Text 6"/>
          <p:cNvSpPr/>
          <p:nvPr/>
        </p:nvSpPr>
        <p:spPr>
          <a:xfrm>
            <a:off x="2286286" y="7937500"/>
            <a:ext cx="4724991"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Eclipse</a:t>
            </a:r>
            <a:endParaRPr lang="en-US" sz="3600" dirty="0"/>
          </a:p>
        </p:txBody>
      </p:sp>
      <p:sp>
        <p:nvSpPr>
          <p:cNvPr id="16" name="Text 7"/>
          <p:cNvSpPr/>
          <p:nvPr/>
        </p:nvSpPr>
        <p:spPr>
          <a:xfrm>
            <a:off x="2286286" y="86233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17" name="Shape 8"/>
          <p:cNvSpPr/>
          <p:nvPr/>
        </p:nvSpPr>
        <p:spPr>
          <a:xfrm>
            <a:off x="2286286" y="10248900"/>
            <a:ext cx="4572572" cy="1905000"/>
          </a:xfrm>
          <a:prstGeom prst="rect">
            <a:avLst/>
          </a:prstGeom>
          <a:noFill/>
          <a:ln/>
        </p:spPr>
      </p:sp>
      <p:sp>
        <p:nvSpPr>
          <p:cNvPr id="18" name="Shape 9"/>
          <p:cNvSpPr/>
          <p:nvPr/>
        </p:nvSpPr>
        <p:spPr>
          <a:xfrm>
            <a:off x="2286286" y="10248900"/>
            <a:ext cx="4572572" cy="1905000"/>
          </a:xfrm>
          <a:prstGeom prst="rect">
            <a:avLst/>
          </a:prstGeom>
          <a:noFill/>
          <a:ln/>
        </p:spPr>
      </p:sp>
      <p:sp>
        <p:nvSpPr>
          <p:cNvPr id="19" name="Text 10"/>
          <p:cNvSpPr/>
          <p:nvPr/>
        </p:nvSpPr>
        <p:spPr>
          <a:xfrm>
            <a:off x="2286286" y="10248900"/>
            <a:ext cx="4724991"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Quest</a:t>
            </a:r>
            <a:endParaRPr lang="en-US" sz="3600" dirty="0"/>
          </a:p>
        </p:txBody>
      </p:sp>
      <p:sp>
        <p:nvSpPr>
          <p:cNvPr id="20" name="Text 11"/>
          <p:cNvSpPr/>
          <p:nvPr/>
        </p:nvSpPr>
        <p:spPr>
          <a:xfrm>
            <a:off x="2286286" y="109347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Adventurers seek immortal artifact.</a:t>
            </a:r>
            <a:endParaRPr lang="en-US" sz="3200" dirty="0"/>
          </a:p>
        </p:txBody>
      </p:sp>
      <p:pic>
        <p:nvPicPr>
          <p:cNvPr id="21" name="Image 7" descr=" ">    </p:cNvPr>
          <p:cNvPicPr>
            <a:picLocks noChangeAspect="1"/>
          </p:cNvPicPr>
          <p:nvPr/>
        </p:nvPicPr>
        <p:blipFill>
          <a:blip r:embed="rId12"/>
          <a:stretch>
            <a:fillRect/>
          </a:stretch>
        </p:blipFill>
        <p:spPr>
          <a:xfrm>
            <a:off x="6833454" y="1346200"/>
            <a:ext cx="5639505" cy="11010900"/>
          </a:xfrm>
          <a:prstGeom prst="rect">
            <a:avLst/>
          </a:prstGeom>
        </p:spPr>
      </p:pic>
      <p:sp>
        <p:nvSpPr>
          <p:cNvPr id="22" name="Shape 12"/>
          <p:cNvSpPr/>
          <p:nvPr/>
        </p:nvSpPr>
        <p:spPr>
          <a:xfrm>
            <a:off x="6833454" y="1346200"/>
            <a:ext cx="5639505" cy="5638800"/>
          </a:xfrm>
          <a:prstGeom prst="roundRect">
            <a:avLst>
              <a:gd name="adj" fmla="val 75081"/>
            </a:avLst>
          </a:prstGeom>
          <a:solidFill>
            <a:srgbClr val="E93645">
              <a:alpha val="100000"/>
            </a:srgbClr>
          </a:solidFill>
          <a:ln/>
        </p:spPr>
      </p:sp>
      <p:sp>
        <p:nvSpPr>
          <p:cNvPr id="23" name="Text 13"/>
          <p:cNvSpPr/>
          <p:nvPr/>
        </p:nvSpPr>
        <p:spPr>
          <a:xfrm>
            <a:off x="8732341" y="2546350"/>
            <a:ext cx="2857857" cy="4254500"/>
          </a:xfrm>
          <a:prstGeom prst="rect">
            <a:avLst/>
          </a:prstGeom>
          <a:noFill/>
          <a:ln/>
        </p:spPr>
        <p:txBody>
          <a:bodyPr wrap="square" lIns="0" tIns="0" rIns="0" bIns="0" rtlCol="0" anchor="t"/>
          <a:lstStyle/>
          <a:p>
            <a:pPr algn="l" indent="0" marL="0">
              <a:buNone/>
            </a:pPr>
            <a:r>
              <a:rPr lang="en-US" sz="24000" dirty="0">
                <a:solidFill>
                  <a:srgbClr val="FFFFFF">
                    <a:alpha val="100000"/>
                  </a:srgbClr>
                </a:solidFill>
                <a:latin typeface="Bangers Regular" pitchFamily="34" charset="0"/>
                <a:ea typeface="Bangers Regular" pitchFamily="34" charset="-122"/>
                <a:cs typeface="Bangers Regular" pitchFamily="34" charset="-120"/>
              </a:rPr>
              <a:t>W</a:t>
            </a:r>
            <a:endParaRPr lang="en-US" sz="24000" dirty="0"/>
          </a:p>
        </p:txBody>
      </p:sp>
      <p:sp>
        <p:nvSpPr>
          <p:cNvPr id="24" name="Shape 14"/>
          <p:cNvSpPr/>
          <p:nvPr/>
        </p:nvSpPr>
        <p:spPr>
          <a:xfrm>
            <a:off x="7366921" y="7937500"/>
            <a:ext cx="4572572" cy="4216400"/>
          </a:xfrm>
          <a:prstGeom prst="rect">
            <a:avLst/>
          </a:prstGeom>
          <a:noFill/>
          <a:ln/>
        </p:spPr>
      </p:sp>
      <p:sp>
        <p:nvSpPr>
          <p:cNvPr id="25" name="Shape 15"/>
          <p:cNvSpPr/>
          <p:nvPr/>
        </p:nvSpPr>
        <p:spPr>
          <a:xfrm>
            <a:off x="7366921" y="7937500"/>
            <a:ext cx="4572572" cy="1905000"/>
          </a:xfrm>
          <a:prstGeom prst="rect">
            <a:avLst/>
          </a:prstGeom>
          <a:noFill/>
          <a:ln/>
        </p:spPr>
      </p:sp>
      <p:sp>
        <p:nvSpPr>
          <p:cNvPr id="26" name="Shape 16"/>
          <p:cNvSpPr/>
          <p:nvPr/>
        </p:nvSpPr>
        <p:spPr>
          <a:xfrm>
            <a:off x="7366921" y="7937500"/>
            <a:ext cx="4572572" cy="1905000"/>
          </a:xfrm>
          <a:prstGeom prst="rect">
            <a:avLst/>
          </a:prstGeom>
          <a:noFill/>
          <a:ln/>
        </p:spPr>
      </p:sp>
      <p:sp>
        <p:nvSpPr>
          <p:cNvPr id="27" name="Text 17"/>
          <p:cNvSpPr/>
          <p:nvPr/>
        </p:nvSpPr>
        <p:spPr>
          <a:xfrm>
            <a:off x="7366921" y="7937500"/>
            <a:ext cx="4724991"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Obtain</a:t>
            </a:r>
            <a:endParaRPr lang="en-US" sz="3600" dirty="0"/>
          </a:p>
        </p:txBody>
      </p:sp>
      <p:sp>
        <p:nvSpPr>
          <p:cNvPr id="28" name="Text 18"/>
          <p:cNvSpPr/>
          <p:nvPr/>
        </p:nvSpPr>
        <p:spPr>
          <a:xfrm>
            <a:off x="7366921" y="86233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Humans acquire Crystal </a:t>
            </a:r>
            <a:endParaRPr lang="en-US" sz="3200" dirty="0"/>
          </a:p>
        </p:txBody>
      </p:sp>
      <p:sp>
        <p:nvSpPr>
          <p:cNvPr id="29" name="Shape 19"/>
          <p:cNvSpPr/>
          <p:nvPr/>
        </p:nvSpPr>
        <p:spPr>
          <a:xfrm>
            <a:off x="7366921" y="10248900"/>
            <a:ext cx="4572572" cy="1905000"/>
          </a:xfrm>
          <a:prstGeom prst="rect">
            <a:avLst/>
          </a:prstGeom>
          <a:noFill/>
          <a:ln/>
        </p:spPr>
      </p:sp>
      <p:sp>
        <p:nvSpPr>
          <p:cNvPr id="30" name="Shape 20"/>
          <p:cNvSpPr/>
          <p:nvPr/>
        </p:nvSpPr>
        <p:spPr>
          <a:xfrm>
            <a:off x="7366921" y="10248900"/>
            <a:ext cx="4572572" cy="1905000"/>
          </a:xfrm>
          <a:prstGeom prst="rect">
            <a:avLst/>
          </a:prstGeom>
          <a:noFill/>
          <a:ln/>
        </p:spPr>
      </p:sp>
      <p:sp>
        <p:nvSpPr>
          <p:cNvPr id="31" name="Text 21"/>
          <p:cNvSpPr/>
          <p:nvPr/>
        </p:nvSpPr>
        <p:spPr>
          <a:xfrm>
            <a:off x="7366921" y="10248900"/>
            <a:ext cx="4724991"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Foundation</a:t>
            </a:r>
            <a:endParaRPr lang="en-US" sz="3600" dirty="0"/>
          </a:p>
        </p:txBody>
      </p:sp>
      <p:sp>
        <p:nvSpPr>
          <p:cNvPr id="32" name="Text 22"/>
          <p:cNvSpPr/>
          <p:nvPr/>
        </p:nvSpPr>
        <p:spPr>
          <a:xfrm>
            <a:off x="7366921" y="109347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Shimmering City established</a:t>
            </a:r>
            <a:endParaRPr lang="en-US" sz="3200" dirty="0"/>
          </a:p>
        </p:txBody>
      </p:sp>
      <p:pic>
        <p:nvPicPr>
          <p:cNvPr id="33" name="Image 8" descr=" ">    </p:cNvPr>
          <p:cNvPicPr>
            <a:picLocks noChangeAspect="1"/>
          </p:cNvPicPr>
          <p:nvPr/>
        </p:nvPicPr>
        <p:blipFill>
          <a:blip r:embed="rId13"/>
          <a:stretch>
            <a:fillRect/>
          </a:stretch>
        </p:blipFill>
        <p:spPr>
          <a:xfrm>
            <a:off x="11914089" y="1346200"/>
            <a:ext cx="5639505" cy="11010900"/>
          </a:xfrm>
          <a:prstGeom prst="rect">
            <a:avLst/>
          </a:prstGeom>
        </p:spPr>
      </p:pic>
      <p:sp>
        <p:nvSpPr>
          <p:cNvPr id="34" name="Shape 23"/>
          <p:cNvSpPr/>
          <p:nvPr/>
        </p:nvSpPr>
        <p:spPr>
          <a:xfrm>
            <a:off x="11914089" y="1346200"/>
            <a:ext cx="5639505" cy="5638800"/>
          </a:xfrm>
          <a:prstGeom prst="roundRect">
            <a:avLst>
              <a:gd name="adj" fmla="val 75081"/>
            </a:avLst>
          </a:prstGeom>
          <a:solidFill>
            <a:srgbClr val="F1CE51">
              <a:alpha val="100000"/>
            </a:srgbClr>
          </a:solidFill>
          <a:ln/>
        </p:spPr>
      </p:sp>
      <p:sp>
        <p:nvSpPr>
          <p:cNvPr id="35" name="Text 24"/>
          <p:cNvSpPr/>
          <p:nvPr/>
        </p:nvSpPr>
        <p:spPr>
          <a:xfrm>
            <a:off x="13978097" y="2546350"/>
            <a:ext cx="2527616" cy="4254500"/>
          </a:xfrm>
          <a:prstGeom prst="rect">
            <a:avLst/>
          </a:prstGeom>
          <a:noFill/>
          <a:ln/>
        </p:spPr>
        <p:txBody>
          <a:bodyPr wrap="square" lIns="0" tIns="0" rIns="0" bIns="0" rtlCol="0" anchor="t"/>
          <a:lstStyle/>
          <a:p>
            <a:pPr algn="l" indent="0" marL="0">
              <a:buNone/>
            </a:pPr>
            <a:r>
              <a:rPr lang="en-US" sz="24000" dirty="0">
                <a:solidFill>
                  <a:srgbClr val="FFFFFF">
                    <a:alpha val="100000"/>
                  </a:srgbClr>
                </a:solidFill>
                <a:latin typeface="Bangers Regular" pitchFamily="34" charset="0"/>
                <a:ea typeface="Bangers Regular" pitchFamily="34" charset="-122"/>
                <a:cs typeface="Bangers Regular" pitchFamily="34" charset="-120"/>
              </a:rPr>
              <a:t>O</a:t>
            </a:r>
            <a:endParaRPr lang="en-US" sz="24000" dirty="0"/>
          </a:p>
        </p:txBody>
      </p:sp>
      <p:sp>
        <p:nvSpPr>
          <p:cNvPr id="36" name="Shape 25"/>
          <p:cNvSpPr/>
          <p:nvPr/>
        </p:nvSpPr>
        <p:spPr>
          <a:xfrm>
            <a:off x="12447556" y="7937500"/>
            <a:ext cx="4572572" cy="4216400"/>
          </a:xfrm>
          <a:prstGeom prst="rect">
            <a:avLst/>
          </a:prstGeom>
          <a:noFill/>
          <a:ln/>
        </p:spPr>
      </p:sp>
      <p:sp>
        <p:nvSpPr>
          <p:cNvPr id="37" name="Shape 26"/>
          <p:cNvSpPr/>
          <p:nvPr/>
        </p:nvSpPr>
        <p:spPr>
          <a:xfrm>
            <a:off x="12447556" y="7937500"/>
            <a:ext cx="4572572" cy="1905000"/>
          </a:xfrm>
          <a:prstGeom prst="rect">
            <a:avLst/>
          </a:prstGeom>
          <a:noFill/>
          <a:ln/>
        </p:spPr>
      </p:sp>
      <p:sp>
        <p:nvSpPr>
          <p:cNvPr id="38" name="Shape 27"/>
          <p:cNvSpPr/>
          <p:nvPr/>
        </p:nvSpPr>
        <p:spPr>
          <a:xfrm>
            <a:off x="12447556" y="7937500"/>
            <a:ext cx="4572572" cy="1905000"/>
          </a:xfrm>
          <a:prstGeom prst="rect">
            <a:avLst/>
          </a:prstGeom>
          <a:noFill/>
          <a:ln/>
        </p:spPr>
      </p:sp>
      <p:sp>
        <p:nvSpPr>
          <p:cNvPr id="39" name="Text 28"/>
          <p:cNvSpPr/>
          <p:nvPr/>
        </p:nvSpPr>
        <p:spPr>
          <a:xfrm>
            <a:off x="12447556" y="7937500"/>
            <a:ext cx="4724991"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War</a:t>
            </a:r>
            <a:endParaRPr lang="en-US" sz="3600" dirty="0"/>
          </a:p>
        </p:txBody>
      </p:sp>
      <p:sp>
        <p:nvSpPr>
          <p:cNvPr id="40" name="Text 29"/>
          <p:cNvSpPr/>
          <p:nvPr/>
        </p:nvSpPr>
        <p:spPr>
          <a:xfrm>
            <a:off x="12447556" y="86233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Kingdoms clash in conflict.</a:t>
            </a:r>
            <a:endParaRPr lang="en-US" sz="3200" dirty="0"/>
          </a:p>
        </p:txBody>
      </p:sp>
      <p:sp>
        <p:nvSpPr>
          <p:cNvPr id="41" name="Shape 30"/>
          <p:cNvSpPr/>
          <p:nvPr/>
        </p:nvSpPr>
        <p:spPr>
          <a:xfrm>
            <a:off x="12447556" y="10248900"/>
            <a:ext cx="4572572" cy="1905000"/>
          </a:xfrm>
          <a:prstGeom prst="rect">
            <a:avLst/>
          </a:prstGeom>
          <a:noFill/>
          <a:ln/>
        </p:spPr>
      </p:sp>
      <p:sp>
        <p:nvSpPr>
          <p:cNvPr id="42" name="Shape 31"/>
          <p:cNvSpPr/>
          <p:nvPr/>
        </p:nvSpPr>
        <p:spPr>
          <a:xfrm>
            <a:off x="12447556" y="10248900"/>
            <a:ext cx="4572572" cy="1905000"/>
          </a:xfrm>
          <a:prstGeom prst="rect">
            <a:avLst/>
          </a:prstGeom>
          <a:noFill/>
          <a:ln/>
        </p:spPr>
      </p:sp>
      <p:sp>
        <p:nvSpPr>
          <p:cNvPr id="43" name="Text 32"/>
          <p:cNvSpPr/>
          <p:nvPr/>
        </p:nvSpPr>
        <p:spPr>
          <a:xfrm>
            <a:off x="12447556" y="10248900"/>
            <a:ext cx="4724991"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Transformation</a:t>
            </a:r>
            <a:endParaRPr lang="en-US" sz="3600" dirty="0"/>
          </a:p>
        </p:txBody>
      </p:sp>
      <p:sp>
        <p:nvSpPr>
          <p:cNvPr id="44" name="Text 33"/>
          <p:cNvSpPr/>
          <p:nvPr/>
        </p:nvSpPr>
        <p:spPr>
          <a:xfrm>
            <a:off x="12447556" y="109347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Peasant discovers magical powers.</a:t>
            </a:r>
            <a:endParaRPr lang="en-US" sz="3200" dirty="0"/>
          </a:p>
        </p:txBody>
      </p:sp>
      <p:pic>
        <p:nvPicPr>
          <p:cNvPr id="45" name="Image 9" descr=" ">    </p:cNvPr>
          <p:cNvPicPr>
            <a:picLocks noChangeAspect="1"/>
          </p:cNvPicPr>
          <p:nvPr/>
        </p:nvPicPr>
        <p:blipFill>
          <a:blip r:embed="rId14"/>
          <a:stretch>
            <a:fillRect/>
          </a:stretch>
        </p:blipFill>
        <p:spPr>
          <a:xfrm>
            <a:off x="16994724" y="1346200"/>
            <a:ext cx="5639505" cy="11010900"/>
          </a:xfrm>
          <a:prstGeom prst="rect">
            <a:avLst/>
          </a:prstGeom>
        </p:spPr>
      </p:pic>
      <p:sp>
        <p:nvSpPr>
          <p:cNvPr id="46" name="Shape 34"/>
          <p:cNvSpPr/>
          <p:nvPr/>
        </p:nvSpPr>
        <p:spPr>
          <a:xfrm>
            <a:off x="16994724" y="1346200"/>
            <a:ext cx="5639505" cy="5638800"/>
          </a:xfrm>
          <a:prstGeom prst="roundRect">
            <a:avLst>
              <a:gd name="adj" fmla="val 75081"/>
            </a:avLst>
          </a:prstGeom>
          <a:solidFill>
            <a:srgbClr val="E93645">
              <a:alpha val="100000"/>
            </a:srgbClr>
          </a:solidFill>
          <a:ln/>
        </p:spPr>
      </p:sp>
      <p:sp>
        <p:nvSpPr>
          <p:cNvPr id="47" name="Text 35"/>
          <p:cNvSpPr/>
          <p:nvPr/>
        </p:nvSpPr>
        <p:spPr>
          <a:xfrm>
            <a:off x="19261957" y="2546350"/>
            <a:ext cx="2121165" cy="4254500"/>
          </a:xfrm>
          <a:prstGeom prst="rect">
            <a:avLst/>
          </a:prstGeom>
          <a:noFill/>
          <a:ln/>
        </p:spPr>
        <p:txBody>
          <a:bodyPr wrap="square" lIns="0" tIns="0" rIns="0" bIns="0" rtlCol="0" anchor="t"/>
          <a:lstStyle/>
          <a:p>
            <a:pPr algn="l" indent="0" marL="0">
              <a:buNone/>
            </a:pPr>
            <a:r>
              <a:rPr lang="en-US" sz="24000" dirty="0">
                <a:solidFill>
                  <a:srgbClr val="FFFFFF">
                    <a:alpha val="100000"/>
                  </a:srgbClr>
                </a:solidFill>
                <a:latin typeface="Bangers Regular" pitchFamily="34" charset="0"/>
                <a:ea typeface="Bangers Regular" pitchFamily="34" charset="-122"/>
                <a:cs typeface="Bangers Regular" pitchFamily="34" charset="-120"/>
              </a:rPr>
              <a:t>T</a:t>
            </a:r>
            <a:endParaRPr lang="en-US" sz="24000" dirty="0"/>
          </a:p>
        </p:txBody>
      </p:sp>
      <p:sp>
        <p:nvSpPr>
          <p:cNvPr id="48" name="Shape 36"/>
          <p:cNvSpPr/>
          <p:nvPr/>
        </p:nvSpPr>
        <p:spPr>
          <a:xfrm>
            <a:off x="17528191" y="7937500"/>
            <a:ext cx="4572572" cy="4216400"/>
          </a:xfrm>
          <a:prstGeom prst="rect">
            <a:avLst/>
          </a:prstGeom>
          <a:noFill/>
          <a:ln/>
        </p:spPr>
      </p:sp>
      <p:sp>
        <p:nvSpPr>
          <p:cNvPr id="49" name="Shape 37"/>
          <p:cNvSpPr/>
          <p:nvPr/>
        </p:nvSpPr>
        <p:spPr>
          <a:xfrm>
            <a:off x="17528191" y="7937500"/>
            <a:ext cx="4572572" cy="1905000"/>
          </a:xfrm>
          <a:prstGeom prst="rect">
            <a:avLst/>
          </a:prstGeom>
          <a:noFill/>
          <a:ln/>
        </p:spPr>
      </p:sp>
      <p:sp>
        <p:nvSpPr>
          <p:cNvPr id="50" name="Shape 38"/>
          <p:cNvSpPr/>
          <p:nvPr/>
        </p:nvSpPr>
        <p:spPr>
          <a:xfrm>
            <a:off x="17528191" y="7937500"/>
            <a:ext cx="4572572" cy="1905000"/>
          </a:xfrm>
          <a:prstGeom prst="rect">
            <a:avLst/>
          </a:prstGeom>
          <a:noFill/>
          <a:ln/>
        </p:spPr>
      </p:sp>
      <p:sp>
        <p:nvSpPr>
          <p:cNvPr id="51" name="Text 39"/>
          <p:cNvSpPr/>
          <p:nvPr/>
        </p:nvSpPr>
        <p:spPr>
          <a:xfrm>
            <a:off x="17528191" y="7937500"/>
            <a:ext cx="4724991"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Invasion</a:t>
            </a:r>
            <a:endParaRPr lang="en-US" sz="3600" dirty="0"/>
          </a:p>
        </p:txBody>
      </p:sp>
      <p:sp>
        <p:nvSpPr>
          <p:cNvPr id="52" name="Text 40"/>
          <p:cNvSpPr/>
          <p:nvPr/>
        </p:nvSpPr>
        <p:spPr>
          <a:xfrm>
            <a:off x="17528191" y="86233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Kingdom attacked by monsters.</a:t>
            </a:r>
            <a:endParaRPr lang="en-US" sz="3200" dirty="0"/>
          </a:p>
        </p:txBody>
      </p:sp>
      <p:sp>
        <p:nvSpPr>
          <p:cNvPr id="53" name="Shape 41"/>
          <p:cNvSpPr/>
          <p:nvPr/>
        </p:nvSpPr>
        <p:spPr>
          <a:xfrm>
            <a:off x="17528191" y="10248900"/>
            <a:ext cx="4572572" cy="1905000"/>
          </a:xfrm>
          <a:prstGeom prst="rect">
            <a:avLst/>
          </a:prstGeom>
          <a:noFill/>
          <a:ln/>
        </p:spPr>
      </p:sp>
      <p:sp>
        <p:nvSpPr>
          <p:cNvPr id="54" name="Shape 42"/>
          <p:cNvSpPr/>
          <p:nvPr/>
        </p:nvSpPr>
        <p:spPr>
          <a:xfrm>
            <a:off x="17528191" y="10248900"/>
            <a:ext cx="4572572" cy="1905000"/>
          </a:xfrm>
          <a:prstGeom prst="rect">
            <a:avLst/>
          </a:prstGeom>
          <a:noFill/>
          <a:ln/>
        </p:spPr>
      </p:sp>
      <p:sp>
        <p:nvSpPr>
          <p:cNvPr id="55" name="Text 43"/>
          <p:cNvSpPr/>
          <p:nvPr/>
        </p:nvSpPr>
        <p:spPr>
          <a:xfrm>
            <a:off x="17528191" y="10248900"/>
            <a:ext cx="4724991"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Betrayal</a:t>
            </a:r>
            <a:endParaRPr lang="en-US" sz="3600" dirty="0"/>
          </a:p>
        </p:txBody>
      </p:sp>
      <p:sp>
        <p:nvSpPr>
          <p:cNvPr id="56" name="Text 44"/>
          <p:cNvSpPr/>
          <p:nvPr/>
        </p:nvSpPr>
        <p:spPr>
          <a:xfrm>
            <a:off x="17528191" y="109347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Queen's advisor revealed as spy.</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7F5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436854" y="0"/>
            <a:ext cx="3948342" cy="8301372"/>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90511" y="1257300"/>
            <a:ext cx="6084060" cy="12369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1257300"/>
            <a:ext cx="6084060" cy="12369800"/>
          </a:xfrm>
          <a:prstGeom prst="rect">
            <a:avLst/>
          </a:prstGeom>
        </p:spPr>
      </p:pic>
      <p:sp>
        <p:nvSpPr>
          <p:cNvPr id="7" name="Text 1"/>
          <p:cNvSpPr/>
          <p:nvPr/>
        </p:nvSpPr>
        <p:spPr>
          <a:xfrm>
            <a:off x="13882835" y="3238500"/>
            <a:ext cx="10690503" cy="1418167"/>
          </a:xfrm>
          <a:prstGeom prst="rect">
            <a:avLst/>
          </a:prstGeom>
          <a:noFill/>
          <a:ln/>
        </p:spPr>
        <p:txBody>
          <a:bodyPr wrap="square" lIns="0" tIns="0" rIns="0" bIns="0" rtlCol="0" anchor="t"/>
          <a:lstStyle/>
          <a:p>
            <a:pPr algn="l" indent="0" marL="0">
              <a:buNone/>
            </a:pPr>
            <a:r>
              <a:rPr lang="en-US" sz="8000" dirty="0">
                <a:solidFill>
                  <a:srgbClr val="0E0E0E">
                    <a:alpha val="100000"/>
                  </a:srgbClr>
                </a:solidFill>
                <a:latin typeface="Bangers Regular" pitchFamily="34" charset="0"/>
                <a:ea typeface="Bangers Regular" pitchFamily="34" charset="-122"/>
                <a:cs typeface="Bangers Regular" pitchFamily="34" charset="-120"/>
              </a:rPr>
              <a:t>Some Data</a:t>
            </a:r>
            <a:endParaRPr lang="en-US" sz="8000" dirty="0"/>
          </a:p>
        </p:txBody>
      </p:sp>
      <p:sp>
        <p:nvSpPr>
          <p:cNvPr id="8" name="Shape 2"/>
          <p:cNvSpPr/>
          <p:nvPr/>
        </p:nvSpPr>
        <p:spPr>
          <a:xfrm>
            <a:off x="13730416" y="6121400"/>
            <a:ext cx="8573572" cy="5410200"/>
          </a:xfrm>
          <a:prstGeom prst="rect">
            <a:avLst/>
          </a:prstGeom>
          <a:noFill/>
          <a:ln/>
        </p:spPr>
      </p:sp>
      <p:sp>
        <p:nvSpPr>
          <p:cNvPr id="9" name="Shape 3"/>
          <p:cNvSpPr/>
          <p:nvPr/>
        </p:nvSpPr>
        <p:spPr>
          <a:xfrm>
            <a:off x="13730416" y="6121400"/>
            <a:ext cx="8573572" cy="1193800"/>
          </a:xfrm>
          <a:prstGeom prst="rect">
            <a:avLst/>
          </a:prstGeom>
          <a:noFill/>
          <a:ln/>
        </p:spPr>
      </p:sp>
      <p:sp>
        <p:nvSpPr>
          <p:cNvPr id="10" name="Shape 4"/>
          <p:cNvSpPr/>
          <p:nvPr/>
        </p:nvSpPr>
        <p:spPr>
          <a:xfrm>
            <a:off x="13730416" y="6178550"/>
            <a:ext cx="1625803" cy="1079500"/>
          </a:xfrm>
          <a:prstGeom prst="rect">
            <a:avLst/>
          </a:prstGeom>
          <a:noFill/>
          <a:ln/>
        </p:spPr>
      </p:sp>
      <p:sp>
        <p:nvSpPr>
          <p:cNvPr id="11" name="Text 5"/>
          <p:cNvSpPr/>
          <p:nvPr/>
        </p:nvSpPr>
        <p:spPr>
          <a:xfrm>
            <a:off x="13730416" y="6178550"/>
            <a:ext cx="1964512" cy="14181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Bangers Regular" pitchFamily="34" charset="0"/>
                <a:ea typeface="Bangers Regular" pitchFamily="34" charset="-122"/>
                <a:cs typeface="Bangers Regular" pitchFamily="34" charset="-120"/>
              </a:rPr>
              <a:t>75%</a:t>
            </a:r>
            <a:endParaRPr lang="en-US" sz="8000" dirty="0"/>
          </a:p>
        </p:txBody>
      </p:sp>
      <p:sp>
        <p:nvSpPr>
          <p:cNvPr id="12" name="Shape 6"/>
          <p:cNvSpPr/>
          <p:nvPr/>
        </p:nvSpPr>
        <p:spPr>
          <a:xfrm>
            <a:off x="15559445" y="6121400"/>
            <a:ext cx="6744543" cy="1193800"/>
          </a:xfrm>
          <a:prstGeom prst="rect">
            <a:avLst/>
          </a:prstGeom>
          <a:noFill/>
          <a:ln/>
        </p:spPr>
      </p:sp>
      <p:sp>
        <p:nvSpPr>
          <p:cNvPr id="13" name="Text 7"/>
          <p:cNvSpPr/>
          <p:nvPr/>
        </p:nvSpPr>
        <p:spPr>
          <a:xfrm>
            <a:off x="15559445" y="6121400"/>
            <a:ext cx="6896962"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Enchanted Creatures</a:t>
            </a:r>
            <a:endParaRPr lang="en-US" sz="3600" dirty="0"/>
          </a:p>
        </p:txBody>
      </p:sp>
      <p:sp>
        <p:nvSpPr>
          <p:cNvPr id="14" name="Text 8"/>
          <p:cNvSpPr/>
          <p:nvPr/>
        </p:nvSpPr>
        <p:spPr>
          <a:xfrm>
            <a:off x="15559445" y="6705600"/>
            <a:ext cx="6880027"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5" name="Shape 9"/>
          <p:cNvSpPr/>
          <p:nvPr/>
        </p:nvSpPr>
        <p:spPr>
          <a:xfrm>
            <a:off x="13730416" y="7924800"/>
            <a:ext cx="8573572" cy="1193800"/>
          </a:xfrm>
          <a:prstGeom prst="rect">
            <a:avLst/>
          </a:prstGeom>
          <a:noFill/>
          <a:ln/>
        </p:spPr>
      </p:sp>
      <p:sp>
        <p:nvSpPr>
          <p:cNvPr id="16" name="Shape 10"/>
          <p:cNvSpPr/>
          <p:nvPr/>
        </p:nvSpPr>
        <p:spPr>
          <a:xfrm>
            <a:off x="13730416" y="7981950"/>
            <a:ext cx="1778222" cy="1079500"/>
          </a:xfrm>
          <a:prstGeom prst="rect">
            <a:avLst/>
          </a:prstGeom>
          <a:noFill/>
          <a:ln/>
        </p:spPr>
      </p:sp>
      <p:sp>
        <p:nvSpPr>
          <p:cNvPr id="17" name="Text 11"/>
          <p:cNvSpPr/>
          <p:nvPr/>
        </p:nvSpPr>
        <p:spPr>
          <a:xfrm>
            <a:off x="13730416" y="7981950"/>
            <a:ext cx="2116931" cy="14181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Bangers Regular" pitchFamily="34" charset="0"/>
                <a:ea typeface="Bangers Regular" pitchFamily="34" charset="-122"/>
                <a:cs typeface="Bangers Regular" pitchFamily="34" charset="-120"/>
              </a:rPr>
              <a:t>60%</a:t>
            </a:r>
            <a:endParaRPr lang="en-US" sz="8000" dirty="0"/>
          </a:p>
        </p:txBody>
      </p:sp>
      <p:sp>
        <p:nvSpPr>
          <p:cNvPr id="18" name="Shape 12"/>
          <p:cNvSpPr/>
          <p:nvPr/>
        </p:nvSpPr>
        <p:spPr>
          <a:xfrm>
            <a:off x="15711864" y="7924800"/>
            <a:ext cx="6592124" cy="1193800"/>
          </a:xfrm>
          <a:prstGeom prst="rect">
            <a:avLst/>
          </a:prstGeom>
          <a:noFill/>
          <a:ln/>
        </p:spPr>
      </p:sp>
      <p:sp>
        <p:nvSpPr>
          <p:cNvPr id="19" name="Text 13"/>
          <p:cNvSpPr/>
          <p:nvPr/>
        </p:nvSpPr>
        <p:spPr>
          <a:xfrm>
            <a:off x="15711864" y="7924800"/>
            <a:ext cx="6744543"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Magic-Wielding Individuals</a:t>
            </a:r>
            <a:endParaRPr lang="en-US" sz="3600" dirty="0"/>
          </a:p>
        </p:txBody>
      </p:sp>
      <p:sp>
        <p:nvSpPr>
          <p:cNvPr id="20" name="Text 14"/>
          <p:cNvSpPr/>
          <p:nvPr/>
        </p:nvSpPr>
        <p:spPr>
          <a:xfrm>
            <a:off x="15711864" y="8509000"/>
            <a:ext cx="672760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1" name="Shape 15"/>
          <p:cNvSpPr/>
          <p:nvPr/>
        </p:nvSpPr>
        <p:spPr>
          <a:xfrm>
            <a:off x="13730416" y="9728200"/>
            <a:ext cx="8573572" cy="1803400"/>
          </a:xfrm>
          <a:prstGeom prst="rect">
            <a:avLst/>
          </a:prstGeom>
          <a:noFill/>
          <a:ln/>
        </p:spPr>
      </p:sp>
      <p:sp>
        <p:nvSpPr>
          <p:cNvPr id="22" name="Shape 16"/>
          <p:cNvSpPr/>
          <p:nvPr/>
        </p:nvSpPr>
        <p:spPr>
          <a:xfrm>
            <a:off x="13730416" y="10090150"/>
            <a:ext cx="1790924" cy="1079500"/>
          </a:xfrm>
          <a:prstGeom prst="rect">
            <a:avLst/>
          </a:prstGeom>
          <a:noFill/>
          <a:ln/>
        </p:spPr>
      </p:sp>
      <p:sp>
        <p:nvSpPr>
          <p:cNvPr id="23" name="Text 17"/>
          <p:cNvSpPr/>
          <p:nvPr/>
        </p:nvSpPr>
        <p:spPr>
          <a:xfrm>
            <a:off x="13730416" y="10090150"/>
            <a:ext cx="2129633" cy="14181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Bangers Regular" pitchFamily="34" charset="0"/>
                <a:ea typeface="Bangers Regular" pitchFamily="34" charset="-122"/>
                <a:cs typeface="Bangers Regular" pitchFamily="34" charset="-120"/>
              </a:rPr>
              <a:t>90%</a:t>
            </a:r>
            <a:endParaRPr lang="en-US" sz="8000" dirty="0"/>
          </a:p>
        </p:txBody>
      </p:sp>
      <p:sp>
        <p:nvSpPr>
          <p:cNvPr id="24" name="Shape 18"/>
          <p:cNvSpPr/>
          <p:nvPr/>
        </p:nvSpPr>
        <p:spPr>
          <a:xfrm>
            <a:off x="15724565" y="9728200"/>
            <a:ext cx="6579422" cy="1803400"/>
          </a:xfrm>
          <a:prstGeom prst="rect">
            <a:avLst/>
          </a:prstGeom>
          <a:noFill/>
          <a:ln/>
        </p:spPr>
      </p:sp>
      <p:sp>
        <p:nvSpPr>
          <p:cNvPr id="25" name="Text 19"/>
          <p:cNvSpPr/>
          <p:nvPr/>
        </p:nvSpPr>
        <p:spPr>
          <a:xfrm>
            <a:off x="15724565" y="9728200"/>
            <a:ext cx="6731841"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Spells Cast</a:t>
            </a:r>
            <a:endParaRPr lang="en-US" sz="3600" dirty="0"/>
          </a:p>
        </p:txBody>
      </p:sp>
      <p:sp>
        <p:nvSpPr>
          <p:cNvPr id="26" name="Text 20"/>
          <p:cNvSpPr/>
          <p:nvPr/>
        </p:nvSpPr>
        <p:spPr>
          <a:xfrm>
            <a:off x="15724565" y="10312400"/>
            <a:ext cx="6714906"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5EA"/>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3968CB">
              <a:alpha val="100000"/>
            </a:srgbClr>
          </a:solidFill>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3355280"/>
            <a:ext cx="10339092" cy="10388600"/>
          </a:xfrm>
          <a:prstGeom prst="rect">
            <a:avLst/>
          </a:prstGeom>
        </p:spPr>
      </p:pic>
      <p:sp>
        <p:nvSpPr>
          <p:cNvPr id="4" name="Shape 1"/>
          <p:cNvSpPr/>
          <p:nvPr/>
        </p:nvSpPr>
        <p:spPr>
          <a:xfrm>
            <a:off x="2578422" y="2451100"/>
            <a:ext cx="19230203" cy="8826500"/>
          </a:xfrm>
          <a:prstGeom prst="rect">
            <a:avLst/>
          </a:prstGeom>
          <a:solidFill>
            <a:srgbClr val="F7F5EA">
              <a:alpha val="100000"/>
            </a:srgbClr>
          </a:solidFill>
          <a:ln/>
        </p:spPr>
      </p:sp>
      <p:pic>
        <p:nvPicPr>
          <p:cNvPr id="5"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925365" y="9042400"/>
            <a:ext cx="8143160" cy="8345140"/>
          </a:xfrm>
          <a:prstGeom prst="rect">
            <a:avLst/>
          </a:prstGeom>
        </p:spPr>
      </p:pic>
      <p:pic>
        <p:nvPicPr>
          <p:cNvPr id="6"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8587" y="0"/>
            <a:ext cx="8947285" cy="3735834"/>
          </a:xfrm>
          <a:prstGeom prst="rect">
            <a:avLst/>
          </a:prstGeom>
        </p:spPr>
      </p:pic>
      <p:sp>
        <p:nvSpPr>
          <p:cNvPr id="7" name="Shape 2"/>
          <p:cNvSpPr/>
          <p:nvPr/>
        </p:nvSpPr>
        <p:spPr>
          <a:xfrm>
            <a:off x="23370921" y="10515600"/>
            <a:ext cx="1016127" cy="3200400"/>
          </a:xfrm>
          <a:prstGeom prst="rect">
            <a:avLst/>
          </a:prstGeom>
          <a:noFill/>
          <a:ln/>
        </p:spPr>
      </p:sp>
      <p:pic>
        <p:nvPicPr>
          <p:cNvPr id="8"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9" name="Shape 3"/>
          <p:cNvSpPr/>
          <p:nvPr/>
        </p:nvSpPr>
        <p:spPr>
          <a:xfrm>
            <a:off x="4318540" y="3714750"/>
            <a:ext cx="15762670" cy="6286500"/>
          </a:xfrm>
          <a:prstGeom prst="rect">
            <a:avLst/>
          </a:prstGeom>
          <a:noFill/>
          <a:ln/>
        </p:spPr>
      </p:sp>
      <p:sp>
        <p:nvSpPr>
          <p:cNvPr id="10" name="Shape 4"/>
          <p:cNvSpPr/>
          <p:nvPr/>
        </p:nvSpPr>
        <p:spPr>
          <a:xfrm>
            <a:off x="4318540" y="3714750"/>
            <a:ext cx="15762670" cy="4660900"/>
          </a:xfrm>
          <a:prstGeom prst="rect">
            <a:avLst/>
          </a:prstGeom>
          <a:noFill/>
          <a:ln/>
        </p:spPr>
      </p:sp>
      <p:sp>
        <p:nvSpPr>
          <p:cNvPr id="11" name="Text 5"/>
          <p:cNvSpPr/>
          <p:nvPr/>
        </p:nvSpPr>
        <p:spPr>
          <a:xfrm>
            <a:off x="7316114" y="3714750"/>
            <a:ext cx="9767521" cy="4254500"/>
          </a:xfrm>
          <a:prstGeom prst="rect">
            <a:avLst/>
          </a:prstGeom>
          <a:noFill/>
          <a:ln/>
        </p:spPr>
        <p:txBody>
          <a:bodyPr wrap="square" lIns="0" tIns="0" rIns="0" bIns="0" rtlCol="0" anchor="t"/>
          <a:lstStyle/>
          <a:p>
            <a:pPr algn="ctr" indent="0" marL="0">
              <a:buNone/>
            </a:pPr>
            <a:r>
              <a:rPr lang="en-US" sz="24000" dirty="0">
                <a:solidFill>
                  <a:srgbClr val="272727">
                    <a:alpha val="100000"/>
                  </a:srgbClr>
                </a:solidFill>
                <a:latin typeface="Bangers Regular" pitchFamily="34" charset="0"/>
                <a:ea typeface="Bangers Regular" pitchFamily="34" charset="-122"/>
                <a:cs typeface="Bangers Regular" pitchFamily="34" charset="-120"/>
              </a:rPr>
              <a:t>234,567</a:t>
            </a:r>
            <a:endParaRPr lang="en-US" sz="24000" dirty="0"/>
          </a:p>
        </p:txBody>
      </p:sp>
      <p:sp>
        <p:nvSpPr>
          <p:cNvPr id="12" name="Text 6"/>
          <p:cNvSpPr/>
          <p:nvPr/>
        </p:nvSpPr>
        <p:spPr>
          <a:xfrm>
            <a:off x="4183056" y="7156450"/>
            <a:ext cx="16033637" cy="1490133"/>
          </a:xfrm>
          <a:prstGeom prst="rect">
            <a:avLst/>
          </a:prstGeom>
          <a:noFill/>
          <a:ln/>
        </p:spPr>
        <p:txBody>
          <a:bodyPr wrap="square" lIns="0" tIns="0" rIns="0" bIns="0" rtlCol="0" anchor="t"/>
          <a:lstStyle/>
          <a:p>
            <a:pPr algn="ctr" indent="0" marL="0">
              <a:buNone/>
            </a:pP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13" name="Text 7"/>
          <p:cNvSpPr/>
          <p:nvPr/>
        </p:nvSpPr>
        <p:spPr>
          <a:xfrm>
            <a:off x="7496054" y="8782050"/>
            <a:ext cx="9407642"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7F5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569721" y="9563100"/>
            <a:ext cx="5817327" cy="32512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20965" y="-1371600"/>
            <a:ext cx="4740914" cy="4984477"/>
          </a:xfrm>
          <a:prstGeom prst="rect">
            <a:avLst/>
          </a:prstGeom>
        </p:spPr>
      </p:pic>
      <p:pic>
        <p:nvPicPr>
          <p:cNvPr id="4" name="Image 2" descr=" ">    </p:cNvPr>
          <p:cNvPicPr>
            <a:picLocks noChangeAspect="1"/>
          </p:cNvPicPr>
          <p:nvPr/>
        </p:nvPicPr>
        <p:blipFill>
          <a:blip r:embed="rId5"/>
          <a:stretch>
            <a:fillRect/>
          </a:stretch>
        </p:blipFill>
        <p:spPr>
          <a:xfrm>
            <a:off x="3416727" y="3232820"/>
            <a:ext cx="8776797" cy="87757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6"/>
          <a:stretch>
            <a:fillRect/>
          </a:stretch>
        </p:blipFill>
        <p:spPr>
          <a:xfrm>
            <a:off x="23523340" y="10820400"/>
            <a:ext cx="711289" cy="2590800"/>
          </a:xfrm>
          <a:prstGeom prst="rect">
            <a:avLst/>
          </a:prstGeom>
        </p:spPr>
      </p:pic>
      <p:sp>
        <p:nvSpPr>
          <p:cNvPr id="7" name="Shape 1"/>
          <p:cNvSpPr/>
          <p:nvPr/>
        </p:nvSpPr>
        <p:spPr>
          <a:xfrm>
            <a:off x="4318540" y="3721100"/>
            <a:ext cx="7874984" cy="2336800"/>
          </a:xfrm>
          <a:prstGeom prst="rect">
            <a:avLst/>
          </a:prstGeom>
          <a:noFill/>
          <a:ln/>
        </p:spPr>
      </p:sp>
      <p:sp>
        <p:nvSpPr>
          <p:cNvPr id="8" name="Shape 2"/>
          <p:cNvSpPr/>
          <p:nvPr/>
        </p:nvSpPr>
        <p:spPr>
          <a:xfrm>
            <a:off x="5347368" y="3721100"/>
            <a:ext cx="5817327" cy="1727200"/>
          </a:xfrm>
          <a:prstGeom prst="rect">
            <a:avLst/>
          </a:prstGeom>
          <a:noFill/>
          <a:ln/>
        </p:spPr>
      </p:sp>
      <p:sp>
        <p:nvSpPr>
          <p:cNvPr id="9" name="Text 3"/>
          <p:cNvSpPr/>
          <p:nvPr/>
        </p:nvSpPr>
        <p:spPr>
          <a:xfrm>
            <a:off x="5347368" y="3721100"/>
            <a:ext cx="6359261" cy="22690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Bangers Regular" pitchFamily="34" charset="0"/>
                <a:ea typeface="Bangers Regular" pitchFamily="34" charset="-122"/>
                <a:cs typeface="Bangers Regular" pitchFamily="34" charset="-120"/>
              </a:rPr>
              <a:t>233 Coins</a:t>
            </a:r>
            <a:endParaRPr lang="en-US" sz="12800" dirty="0"/>
          </a:p>
        </p:txBody>
      </p:sp>
      <p:sp>
        <p:nvSpPr>
          <p:cNvPr id="10" name="Shape 4"/>
          <p:cNvSpPr/>
          <p:nvPr/>
        </p:nvSpPr>
        <p:spPr>
          <a:xfrm>
            <a:off x="4318540" y="5448300"/>
            <a:ext cx="7874984" cy="609600"/>
          </a:xfrm>
          <a:prstGeom prst="rect">
            <a:avLst/>
          </a:prstGeom>
          <a:noFill/>
          <a:ln/>
        </p:spPr>
      </p:sp>
      <p:sp>
        <p:nvSpPr>
          <p:cNvPr id="11" name="Text 5"/>
          <p:cNvSpPr/>
          <p:nvPr/>
        </p:nvSpPr>
        <p:spPr>
          <a:xfrm>
            <a:off x="4250798" y="54483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2" name="Shape 6"/>
          <p:cNvSpPr/>
          <p:nvPr/>
        </p:nvSpPr>
        <p:spPr>
          <a:xfrm>
            <a:off x="4318540" y="7442200"/>
            <a:ext cx="7874984" cy="2336800"/>
          </a:xfrm>
          <a:prstGeom prst="rect">
            <a:avLst/>
          </a:prstGeom>
          <a:noFill/>
          <a:ln/>
        </p:spPr>
      </p:sp>
      <p:sp>
        <p:nvSpPr>
          <p:cNvPr id="13" name="Shape 7"/>
          <p:cNvSpPr/>
          <p:nvPr/>
        </p:nvSpPr>
        <p:spPr>
          <a:xfrm>
            <a:off x="5150494" y="7442200"/>
            <a:ext cx="6211076" cy="1727200"/>
          </a:xfrm>
          <a:prstGeom prst="rect">
            <a:avLst/>
          </a:prstGeom>
          <a:noFill/>
          <a:ln/>
        </p:spPr>
      </p:sp>
      <p:sp>
        <p:nvSpPr>
          <p:cNvPr id="14" name="Text 8"/>
          <p:cNvSpPr/>
          <p:nvPr/>
        </p:nvSpPr>
        <p:spPr>
          <a:xfrm>
            <a:off x="5150494" y="7442200"/>
            <a:ext cx="6753011" cy="22690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Bangers Regular" pitchFamily="34" charset="0"/>
                <a:ea typeface="Bangers Regular" pitchFamily="34" charset="-122"/>
                <a:cs typeface="Bangers Regular" pitchFamily="34" charset="-120"/>
              </a:rPr>
              <a:t>456 Hours</a:t>
            </a:r>
            <a:endParaRPr lang="en-US" sz="12800" dirty="0"/>
          </a:p>
        </p:txBody>
      </p:sp>
      <p:sp>
        <p:nvSpPr>
          <p:cNvPr id="15" name="Shape 9"/>
          <p:cNvSpPr/>
          <p:nvPr/>
        </p:nvSpPr>
        <p:spPr>
          <a:xfrm>
            <a:off x="4318540" y="9169400"/>
            <a:ext cx="7874984" cy="609600"/>
          </a:xfrm>
          <a:prstGeom prst="rect">
            <a:avLst/>
          </a:prstGeom>
          <a:noFill/>
          <a:ln/>
        </p:spPr>
      </p:sp>
      <p:sp>
        <p:nvSpPr>
          <p:cNvPr id="16" name="Text 10"/>
          <p:cNvSpPr/>
          <p:nvPr/>
        </p:nvSpPr>
        <p:spPr>
          <a:xfrm>
            <a:off x="4250798" y="91694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17" name="Shape 11"/>
          <p:cNvSpPr/>
          <p:nvPr/>
        </p:nvSpPr>
        <p:spPr>
          <a:xfrm>
            <a:off x="12193524" y="3721100"/>
            <a:ext cx="7874984" cy="2336800"/>
          </a:xfrm>
          <a:prstGeom prst="rect">
            <a:avLst/>
          </a:prstGeom>
          <a:noFill/>
          <a:ln/>
        </p:spPr>
      </p:sp>
      <p:sp>
        <p:nvSpPr>
          <p:cNvPr id="18" name="Shape 12"/>
          <p:cNvSpPr/>
          <p:nvPr/>
        </p:nvSpPr>
        <p:spPr>
          <a:xfrm>
            <a:off x="14689386" y="3721100"/>
            <a:ext cx="2883260" cy="1727200"/>
          </a:xfrm>
          <a:prstGeom prst="rect">
            <a:avLst/>
          </a:prstGeom>
          <a:noFill/>
          <a:ln/>
        </p:spPr>
      </p:sp>
      <p:sp>
        <p:nvSpPr>
          <p:cNvPr id="19" name="Text 13"/>
          <p:cNvSpPr/>
          <p:nvPr/>
        </p:nvSpPr>
        <p:spPr>
          <a:xfrm>
            <a:off x="14689386" y="3721100"/>
            <a:ext cx="3425195" cy="22690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Bangers Regular" pitchFamily="34" charset="0"/>
                <a:ea typeface="Bangers Regular" pitchFamily="34" charset="-122"/>
                <a:cs typeface="Bangers Regular" pitchFamily="34" charset="-120"/>
              </a:rPr>
              <a:t>85%</a:t>
            </a:r>
            <a:endParaRPr lang="en-US" sz="12800" dirty="0"/>
          </a:p>
        </p:txBody>
      </p:sp>
      <p:sp>
        <p:nvSpPr>
          <p:cNvPr id="20" name="Shape 14"/>
          <p:cNvSpPr/>
          <p:nvPr/>
        </p:nvSpPr>
        <p:spPr>
          <a:xfrm>
            <a:off x="12193524" y="5448300"/>
            <a:ext cx="7874984" cy="609600"/>
          </a:xfrm>
          <a:prstGeom prst="rect">
            <a:avLst/>
          </a:prstGeom>
          <a:noFill/>
          <a:ln/>
        </p:spPr>
      </p:sp>
      <p:sp>
        <p:nvSpPr>
          <p:cNvPr id="21" name="Text 15"/>
          <p:cNvSpPr/>
          <p:nvPr/>
        </p:nvSpPr>
        <p:spPr>
          <a:xfrm>
            <a:off x="12125782" y="54483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2" name="Shape 16"/>
          <p:cNvSpPr/>
          <p:nvPr/>
        </p:nvSpPr>
        <p:spPr>
          <a:xfrm>
            <a:off x="12193524" y="7442200"/>
            <a:ext cx="7874984" cy="2336800"/>
          </a:xfrm>
          <a:prstGeom prst="rect">
            <a:avLst/>
          </a:prstGeom>
          <a:noFill/>
          <a:ln/>
        </p:spPr>
      </p:sp>
      <p:sp>
        <p:nvSpPr>
          <p:cNvPr id="23" name="Shape 17"/>
          <p:cNvSpPr/>
          <p:nvPr/>
        </p:nvSpPr>
        <p:spPr>
          <a:xfrm>
            <a:off x="13984448" y="7442200"/>
            <a:ext cx="4293137" cy="1727200"/>
          </a:xfrm>
          <a:prstGeom prst="rect">
            <a:avLst/>
          </a:prstGeom>
          <a:noFill/>
          <a:ln/>
        </p:spPr>
      </p:sp>
      <p:sp>
        <p:nvSpPr>
          <p:cNvPr id="24" name="Text 18"/>
          <p:cNvSpPr/>
          <p:nvPr/>
        </p:nvSpPr>
        <p:spPr>
          <a:xfrm>
            <a:off x="13984448" y="7442200"/>
            <a:ext cx="4835071" cy="22690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Bangers Regular" pitchFamily="34" charset="0"/>
                <a:ea typeface="Bangers Regular" pitchFamily="34" charset="-122"/>
                <a:cs typeface="Bangers Regular" pitchFamily="34" charset="-120"/>
              </a:rPr>
              <a:t>535 Km</a:t>
            </a:r>
            <a:endParaRPr lang="en-US" sz="12800" dirty="0"/>
          </a:p>
        </p:txBody>
      </p:sp>
      <p:sp>
        <p:nvSpPr>
          <p:cNvPr id="25" name="Shape 19"/>
          <p:cNvSpPr/>
          <p:nvPr/>
        </p:nvSpPr>
        <p:spPr>
          <a:xfrm>
            <a:off x="12193524" y="9169400"/>
            <a:ext cx="7874984" cy="609600"/>
          </a:xfrm>
          <a:prstGeom prst="rect">
            <a:avLst/>
          </a:prstGeom>
          <a:noFill/>
          <a:ln/>
        </p:spPr>
      </p:sp>
      <p:sp>
        <p:nvSpPr>
          <p:cNvPr id="26" name="Text 20"/>
          <p:cNvSpPr/>
          <p:nvPr/>
        </p:nvSpPr>
        <p:spPr>
          <a:xfrm>
            <a:off x="12125782" y="91694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7F5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436854" y="0"/>
            <a:ext cx="3948342" cy="8301385"/>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6841922" y="1701800"/>
            <a:ext cx="10690503" cy="14181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Bangers Regular" pitchFamily="34" charset="0"/>
                <a:ea typeface="Bangers Regular" pitchFamily="34" charset="-122"/>
                <a:cs typeface="Bangers Regular" pitchFamily="34" charset="-120"/>
              </a:rPr>
              <a:t>Some Graph</a:t>
            </a:r>
            <a:endParaRPr lang="en-US" sz="8000" dirty="0"/>
          </a:p>
        </p:txBody>
      </p:sp>
      <p:sp>
        <p:nvSpPr>
          <p:cNvPr id="6" name="Shape 2"/>
          <p:cNvSpPr/>
          <p:nvPr/>
        </p:nvSpPr>
        <p:spPr>
          <a:xfrm>
            <a:off x="2718140" y="3771900"/>
            <a:ext cx="8941918" cy="6180901"/>
          </a:xfrm>
          <a:prstGeom prst="rect">
            <a:avLst/>
          </a:prstGeom>
          <a:noFill/>
          <a:ln/>
        </p:spPr>
      </p:sp>
      <p:sp>
        <p:nvSpPr>
          <p:cNvPr id="7"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E93645">
                    <a:alpha val="100000"/>
                  </a:srgbClr>
                </a:solidFill>
                <a:latin typeface="Lato Regular" pitchFamily="34" charset="0"/>
                <a:ea typeface="Lato Regular" pitchFamily="34" charset="-122"/>
                <a:cs typeface="Lato Regular" pitchFamily="34" charset="-120"/>
              </a:rPr>
              <a:t>0</a:t>
            </a:r>
            <a:endParaRPr lang="en-US" sz="1821" dirty="0"/>
          </a:p>
        </p:txBody>
      </p:sp>
      <p:sp>
        <p:nvSpPr>
          <p:cNvPr id="8"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E93645">
                    <a:alpha val="100000"/>
                  </a:srgbClr>
                </a:solidFill>
                <a:latin typeface="Lato Regular" pitchFamily="34" charset="0"/>
                <a:ea typeface="Lato Regular" pitchFamily="34" charset="-122"/>
                <a:cs typeface="Lato Regular" pitchFamily="34" charset="-120"/>
              </a:rPr>
              <a:t>1</a:t>
            </a:r>
            <a:endParaRPr lang="en-US" sz="2185" dirty="0"/>
          </a:p>
        </p:txBody>
      </p:sp>
      <p:sp>
        <p:nvSpPr>
          <p:cNvPr id="9"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E93645">
                    <a:alpha val="100000"/>
                  </a:srgbClr>
                </a:solidFill>
                <a:latin typeface="Lato Regular" pitchFamily="34" charset="0"/>
                <a:ea typeface="Lato Regular" pitchFamily="34" charset="-122"/>
                <a:cs typeface="Lato Regular" pitchFamily="34" charset="-120"/>
              </a:rPr>
              <a:t>2</a:t>
            </a:r>
            <a:endParaRPr lang="en-US" sz="2185" dirty="0"/>
          </a:p>
        </p:txBody>
      </p:sp>
      <p:sp>
        <p:nvSpPr>
          <p:cNvPr id="10"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E93645">
                    <a:alpha val="100000"/>
                  </a:srgbClr>
                </a:solidFill>
                <a:latin typeface="Lato Regular" pitchFamily="34" charset="0"/>
                <a:ea typeface="Lato Regular" pitchFamily="34" charset="-122"/>
                <a:cs typeface="Lato Regular" pitchFamily="34" charset="-120"/>
              </a:rPr>
              <a:t>3</a:t>
            </a:r>
            <a:endParaRPr lang="en-US" sz="2185" dirty="0"/>
          </a:p>
        </p:txBody>
      </p:sp>
      <p:sp>
        <p:nvSpPr>
          <p:cNvPr id="11"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E93645">
                    <a:alpha val="100000"/>
                  </a:srgbClr>
                </a:solidFill>
                <a:latin typeface="Lato Regular" pitchFamily="34" charset="0"/>
                <a:ea typeface="Lato Regular" pitchFamily="34" charset="-122"/>
                <a:cs typeface="Lato Regular" pitchFamily="34" charset="-120"/>
              </a:rPr>
              <a:t>4</a:t>
            </a:r>
            <a:endParaRPr lang="en-US" sz="2185" dirty="0"/>
          </a:p>
        </p:txBody>
      </p:sp>
      <p:sp>
        <p:nvSpPr>
          <p:cNvPr id="12"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E93645">
                    <a:alpha val="100000"/>
                  </a:srgbClr>
                </a:solidFill>
                <a:latin typeface="Lato Regular" pitchFamily="34" charset="0"/>
                <a:ea typeface="Lato Regular" pitchFamily="34" charset="-122"/>
                <a:cs typeface="Lato Regular" pitchFamily="34" charset="-120"/>
              </a:rPr>
              <a:t>5</a:t>
            </a:r>
            <a:endParaRPr lang="en-US" sz="2185" dirty="0"/>
          </a:p>
        </p:txBody>
      </p:sp>
      <p:sp>
        <p:nvSpPr>
          <p:cNvPr id="13"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E93645">
                    <a:alpha val="100000"/>
                  </a:srgbClr>
                </a:solidFill>
                <a:latin typeface="Lato Regular" pitchFamily="34" charset="0"/>
                <a:ea typeface="Lato Regular" pitchFamily="34" charset="-122"/>
                <a:cs typeface="Lato Regular" pitchFamily="34" charset="-120"/>
              </a:rPr>
              <a:t>6</a:t>
            </a:r>
            <a:endParaRPr lang="en-US" sz="2185" dirty="0"/>
          </a:p>
        </p:txBody>
      </p:sp>
      <p:sp>
        <p:nvSpPr>
          <p:cNvPr id="14"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E93645">
                    <a:alpha val="100000"/>
                  </a:srgbClr>
                </a:solidFill>
                <a:latin typeface="Lato Regular" pitchFamily="34" charset="0"/>
                <a:ea typeface="Lato Regular" pitchFamily="34" charset="-122"/>
                <a:cs typeface="Lato Regular" pitchFamily="34" charset="-120"/>
              </a:rPr>
              <a:t>7</a:t>
            </a:r>
            <a:endParaRPr lang="en-US" sz="2185" dirty="0"/>
          </a:p>
        </p:txBody>
      </p:sp>
      <p:sp>
        <p:nvSpPr>
          <p:cNvPr id="15"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E93645">
                    <a:alpha val="100000"/>
                  </a:srgbClr>
                </a:solidFill>
                <a:latin typeface="Lato Regular" pitchFamily="34" charset="0"/>
                <a:ea typeface="Lato Regular" pitchFamily="34" charset="-122"/>
                <a:cs typeface="Lato Regular" pitchFamily="34" charset="-120"/>
              </a:rPr>
              <a:t>8</a:t>
            </a:r>
            <a:endParaRPr lang="en-US" sz="2185" dirty="0"/>
          </a:p>
        </p:txBody>
      </p:sp>
      <p:sp>
        <p:nvSpPr>
          <p:cNvPr id="16"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E93645">
                    <a:alpha val="100000"/>
                  </a:srgbClr>
                </a:solidFill>
                <a:latin typeface="Lato Regular" pitchFamily="34" charset="0"/>
                <a:ea typeface="Lato Regular" pitchFamily="34" charset="-122"/>
                <a:cs typeface="Lato Regular" pitchFamily="34" charset="-120"/>
              </a:rPr>
              <a:t>10</a:t>
            </a:r>
            <a:endParaRPr lang="en-US" sz="1821" dirty="0"/>
          </a:p>
        </p:txBody>
      </p:sp>
      <p:sp>
        <p:nvSpPr>
          <p:cNvPr id="17"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E93645">
                    <a:alpha val="100000"/>
                  </a:srgbClr>
                </a:solidFill>
                <a:latin typeface="Lato Regular" pitchFamily="34" charset="0"/>
                <a:ea typeface="Lato Regular" pitchFamily="34" charset="-122"/>
                <a:cs typeface="Lato Regular" pitchFamily="34" charset="-120"/>
              </a:rPr>
              <a:t>20</a:t>
            </a:r>
            <a:endParaRPr lang="en-US" sz="1821" dirty="0"/>
          </a:p>
        </p:txBody>
      </p:sp>
      <p:sp>
        <p:nvSpPr>
          <p:cNvPr id="18"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E93645">
                    <a:alpha val="100000"/>
                  </a:srgbClr>
                </a:solidFill>
                <a:latin typeface="Lato Regular" pitchFamily="34" charset="0"/>
                <a:ea typeface="Lato Regular" pitchFamily="34" charset="-122"/>
                <a:cs typeface="Lato Regular" pitchFamily="34" charset="-120"/>
              </a:rPr>
              <a:t>30</a:t>
            </a:r>
            <a:endParaRPr lang="en-US" sz="1821" dirty="0"/>
          </a:p>
        </p:txBody>
      </p:sp>
      <p:sp>
        <p:nvSpPr>
          <p:cNvPr id="19"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E93645">
                    <a:alpha val="100000"/>
                  </a:srgbClr>
                </a:solidFill>
                <a:latin typeface="Lato Regular" pitchFamily="34" charset="0"/>
                <a:ea typeface="Lato Regular" pitchFamily="34" charset="-122"/>
                <a:cs typeface="Lato Regular" pitchFamily="34" charset="-120"/>
              </a:rPr>
              <a:t>40</a:t>
            </a:r>
            <a:endParaRPr lang="en-US" sz="1821" dirty="0"/>
          </a:p>
        </p:txBody>
      </p:sp>
      <p:sp>
        <p:nvSpPr>
          <p:cNvPr id="20"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E93645">
                    <a:alpha val="100000"/>
                  </a:srgbClr>
                </a:solidFill>
                <a:latin typeface="Lato Regular" pitchFamily="34" charset="0"/>
                <a:ea typeface="Lato Regular" pitchFamily="34" charset="-122"/>
                <a:cs typeface="Lato Regular" pitchFamily="34" charset="-120"/>
              </a:rPr>
              <a:t>50</a:t>
            </a:r>
            <a:endParaRPr lang="en-US" sz="1821" dirty="0"/>
          </a:p>
        </p:txBody>
      </p:sp>
      <p:sp>
        <p:nvSpPr>
          <p:cNvPr id="21"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E93645">
                    <a:alpha val="100000"/>
                  </a:srgbClr>
                </a:solidFill>
                <a:latin typeface="Lato Regular" pitchFamily="34" charset="0"/>
                <a:ea typeface="Lato Regular" pitchFamily="34" charset="-122"/>
                <a:cs typeface="Lato Regular" pitchFamily="34" charset="-120"/>
              </a:rPr>
              <a:t>60</a:t>
            </a:r>
            <a:endParaRPr lang="en-US" sz="1821" dirty="0"/>
          </a:p>
        </p:txBody>
      </p:sp>
      <p:sp>
        <p:nvSpPr>
          <p:cNvPr id="22"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E93645">
                    <a:alpha val="100000"/>
                  </a:srgbClr>
                </a:solidFill>
                <a:latin typeface="Lato Regular" pitchFamily="34" charset="0"/>
                <a:ea typeface="Lato Regular" pitchFamily="34" charset="-122"/>
                <a:cs typeface="Lato Regular" pitchFamily="34" charset="-120"/>
              </a:rPr>
              <a:t>70</a:t>
            </a:r>
            <a:endParaRPr lang="en-US" sz="1821" dirty="0"/>
          </a:p>
        </p:txBody>
      </p:sp>
      <p:sp>
        <p:nvSpPr>
          <p:cNvPr id="23"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E93645">
                    <a:alpha val="100000"/>
                  </a:srgbClr>
                </a:solidFill>
                <a:latin typeface="Lato Regular" pitchFamily="34" charset="0"/>
                <a:ea typeface="Lato Regular" pitchFamily="34" charset="-122"/>
                <a:cs typeface="Lato Regular" pitchFamily="34" charset="-120"/>
              </a:rPr>
              <a:t>80</a:t>
            </a:r>
            <a:endParaRPr lang="en-US" sz="1821" dirty="0"/>
          </a:p>
        </p:txBody>
      </p:sp>
      <p:sp>
        <p:nvSpPr>
          <p:cNvPr id="24"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E93645">
                    <a:alpha val="100000"/>
                  </a:srgbClr>
                </a:solidFill>
                <a:latin typeface="Lato Regular" pitchFamily="34" charset="0"/>
                <a:ea typeface="Lato Regular" pitchFamily="34" charset="-122"/>
                <a:cs typeface="Lato Regular" pitchFamily="34" charset="-120"/>
              </a:rPr>
              <a:t>90</a:t>
            </a:r>
            <a:endParaRPr lang="en-US" sz="1821" dirty="0"/>
          </a:p>
        </p:txBody>
      </p:sp>
      <p:sp>
        <p:nvSpPr>
          <p:cNvPr id="25"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E93645">
                    <a:alpha val="100000"/>
                  </a:srgbClr>
                </a:solidFill>
                <a:latin typeface="Lato Regular" pitchFamily="34" charset="0"/>
                <a:ea typeface="Lato Regular" pitchFamily="34" charset="-122"/>
                <a:cs typeface="Lato Regular" pitchFamily="34" charset="-120"/>
              </a:rPr>
              <a:t>100</a:t>
            </a:r>
            <a:endParaRPr lang="en-US" sz="1821" dirty="0"/>
          </a:p>
        </p:txBody>
      </p:sp>
      <p:pic>
        <p:nvPicPr>
          <p:cNvPr id="26"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68467" y="3771900"/>
            <a:ext cx="8291591" cy="5511006"/>
          </a:xfrm>
          <a:prstGeom prst="rect">
            <a:avLst/>
          </a:prstGeom>
        </p:spPr>
      </p:pic>
      <p:pic>
        <p:nvPicPr>
          <p:cNvPr id="27"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512766" y="4185444"/>
            <a:ext cx="11567" cy="5258445"/>
          </a:xfrm>
          <a:prstGeom prst="rect">
            <a:avLst/>
          </a:prstGeom>
        </p:spPr>
      </p:pic>
      <p:pic>
        <p:nvPicPr>
          <p:cNvPr id="28"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651279" y="4185444"/>
            <a:ext cx="11567" cy="5258445"/>
          </a:xfrm>
          <a:prstGeom prst="rect">
            <a:avLst/>
          </a:prstGeom>
        </p:spPr>
      </p:pic>
      <p:pic>
        <p:nvPicPr>
          <p:cNvPr id="2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789795" y="4185444"/>
            <a:ext cx="11567" cy="5258445"/>
          </a:xfrm>
          <a:prstGeom prst="rect">
            <a:avLst/>
          </a:prstGeom>
        </p:spPr>
      </p:pic>
      <p:pic>
        <p:nvPicPr>
          <p:cNvPr id="3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928309" y="4185444"/>
            <a:ext cx="11567" cy="5258445"/>
          </a:xfrm>
          <a:prstGeom prst="rect">
            <a:avLst/>
          </a:prstGeom>
        </p:spPr>
      </p:pic>
      <p:pic>
        <p:nvPicPr>
          <p:cNvPr id="3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066828" y="4185444"/>
            <a:ext cx="11567" cy="5258445"/>
          </a:xfrm>
          <a:prstGeom prst="rect">
            <a:avLst/>
          </a:prstGeom>
        </p:spPr>
      </p:pic>
      <p:pic>
        <p:nvPicPr>
          <p:cNvPr id="3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205341" y="4185444"/>
            <a:ext cx="11567" cy="5258445"/>
          </a:xfrm>
          <a:prstGeom prst="rect">
            <a:avLst/>
          </a:prstGeom>
        </p:spPr>
      </p:pic>
      <p:pic>
        <p:nvPicPr>
          <p:cNvPr id="3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1343854" y="4185444"/>
            <a:ext cx="11567" cy="5258445"/>
          </a:xfrm>
          <a:prstGeom prst="rect">
            <a:avLst/>
          </a:prstGeom>
        </p:spPr>
      </p:pic>
      <p:pic>
        <p:nvPicPr>
          <p:cNvPr id="3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355539" y="5483845"/>
            <a:ext cx="8050168" cy="2373585"/>
          </a:xfrm>
          <a:prstGeom prst="rect">
            <a:avLst/>
          </a:prstGeom>
        </p:spPr>
      </p:pic>
      <p:pic>
        <p:nvPicPr>
          <p:cNvPr id="3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369143" y="6359525"/>
            <a:ext cx="8044028" cy="2268538"/>
          </a:xfrm>
          <a:prstGeom prst="rect">
            <a:avLst/>
          </a:prstGeom>
        </p:spPr>
      </p:pic>
      <p:pic>
        <p:nvPicPr>
          <p:cNvPr id="36"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4441751" y="6055643"/>
            <a:ext cx="153591" cy="153566"/>
          </a:xfrm>
          <a:prstGeom prst="rect">
            <a:avLst/>
          </a:prstGeom>
        </p:spPr>
      </p:pic>
      <p:pic>
        <p:nvPicPr>
          <p:cNvPr id="37"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4441751" y="6981130"/>
            <a:ext cx="153591" cy="153566"/>
          </a:xfrm>
          <a:prstGeom prst="rect">
            <a:avLst/>
          </a:prstGeom>
        </p:spPr>
      </p:pic>
      <p:pic>
        <p:nvPicPr>
          <p:cNvPr id="38"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5580267" y="5651277"/>
            <a:ext cx="153591" cy="153566"/>
          </a:xfrm>
          <a:prstGeom prst="rect">
            <a:avLst/>
          </a:prstGeom>
        </p:spPr>
      </p:pic>
      <p:pic>
        <p:nvPicPr>
          <p:cNvPr id="39"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5580267" y="7415510"/>
            <a:ext cx="153591" cy="153566"/>
          </a:xfrm>
          <a:prstGeom prst="rect">
            <a:avLst/>
          </a:prstGeom>
        </p:spPr>
      </p:pic>
      <p:pic>
        <p:nvPicPr>
          <p:cNvPr id="40"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6718783" y="7732812"/>
            <a:ext cx="153591" cy="153566"/>
          </a:xfrm>
          <a:prstGeom prst="rect">
            <a:avLst/>
          </a:prstGeom>
        </p:spPr>
      </p:pic>
      <p:pic>
        <p:nvPicPr>
          <p:cNvPr id="41"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6718783" y="6311826"/>
            <a:ext cx="153591" cy="153566"/>
          </a:xfrm>
          <a:prstGeom prst="rect">
            <a:avLst/>
          </a:prstGeom>
        </p:spPr>
      </p:pic>
      <p:pic>
        <p:nvPicPr>
          <p:cNvPr id="42"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7861923" y="6733232"/>
            <a:ext cx="153591" cy="153566"/>
          </a:xfrm>
          <a:prstGeom prst="rect">
            <a:avLst/>
          </a:prstGeom>
        </p:spPr>
      </p:pic>
      <p:pic>
        <p:nvPicPr>
          <p:cNvPr id="43"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7861923" y="6420644"/>
            <a:ext cx="153591" cy="153566"/>
          </a:xfrm>
          <a:prstGeom prst="rect">
            <a:avLst/>
          </a:prstGeom>
        </p:spPr>
      </p:pic>
      <p:pic>
        <p:nvPicPr>
          <p:cNvPr id="44"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8995813" y="7667575"/>
            <a:ext cx="153591" cy="153566"/>
          </a:xfrm>
          <a:prstGeom prst="rect">
            <a:avLst/>
          </a:prstGeom>
        </p:spPr>
      </p:pic>
      <p:pic>
        <p:nvPicPr>
          <p:cNvPr id="45"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8995813" y="7076877"/>
            <a:ext cx="153591" cy="153566"/>
          </a:xfrm>
          <a:prstGeom prst="rect">
            <a:avLst/>
          </a:prstGeom>
        </p:spPr>
      </p:pic>
      <p:pic>
        <p:nvPicPr>
          <p:cNvPr id="46"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10138955" y="6972449"/>
            <a:ext cx="153591" cy="153566"/>
          </a:xfrm>
          <a:prstGeom prst="rect">
            <a:avLst/>
          </a:prstGeom>
        </p:spPr>
      </p:pic>
      <p:pic>
        <p:nvPicPr>
          <p:cNvPr id="47"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10138955" y="6572771"/>
            <a:ext cx="153591" cy="153566"/>
          </a:xfrm>
          <a:prstGeom prst="rect">
            <a:avLst/>
          </a:prstGeom>
        </p:spPr>
      </p:pic>
      <p:sp>
        <p:nvSpPr>
          <p:cNvPr id="48" name="Shape 22"/>
          <p:cNvSpPr/>
          <p:nvPr/>
        </p:nvSpPr>
        <p:spPr>
          <a:xfrm>
            <a:off x="14403600" y="4191000"/>
            <a:ext cx="5601400" cy="7620000"/>
          </a:xfrm>
          <a:prstGeom prst="rect">
            <a:avLst/>
          </a:prstGeom>
          <a:noFill/>
          <a:ln/>
        </p:spPr>
      </p:sp>
      <p:sp>
        <p:nvSpPr>
          <p:cNvPr id="49" name="Shape 23"/>
          <p:cNvSpPr/>
          <p:nvPr/>
        </p:nvSpPr>
        <p:spPr>
          <a:xfrm>
            <a:off x="14403600" y="4191000"/>
            <a:ext cx="5601400" cy="7620000"/>
          </a:xfrm>
          <a:prstGeom prst="rect">
            <a:avLst/>
          </a:prstGeom>
          <a:noFill/>
          <a:ln/>
        </p:spPr>
      </p:sp>
      <p:pic>
        <p:nvPicPr>
          <p:cNvPr id="50" name="Image 24" descr=" ">    </p:cNvPr>
          <p:cNvPicPr>
            <a:picLocks noChangeAspect="1"/>
          </p:cNvPicPr>
          <p:nvPr/>
        </p:nvPicPr>
        <p:blipFill>
          <a:blip r:embed="rId48"/>
          <a:stretch>
            <a:fillRect/>
          </a:stretch>
        </p:blipFill>
        <p:spPr>
          <a:xfrm>
            <a:off x="14403600" y="4191000"/>
            <a:ext cx="5575997" cy="5575300"/>
          </a:xfrm>
          <a:prstGeom prst="rect">
            <a:avLst/>
          </a:prstGeom>
        </p:spPr>
      </p:pic>
      <p:pic>
        <p:nvPicPr>
          <p:cNvPr id="51" name="Image 25" descr=" ">    </p:cNvPr>
          <p:cNvPicPr>
            <a:picLocks noChangeAspect="1"/>
          </p:cNvPicPr>
          <p:nvPr/>
        </p:nvPicPr>
        <p:blipFill>
          <a:blip r:embed="rId49"/>
          <a:stretch>
            <a:fillRect/>
          </a:stretch>
        </p:blipFill>
        <p:spPr>
          <a:xfrm>
            <a:off x="14403600" y="4191000"/>
            <a:ext cx="5575997" cy="5575300"/>
          </a:xfrm>
          <a:prstGeom prst="rect">
            <a:avLst/>
          </a:prstGeom>
        </p:spPr>
      </p:pic>
      <p:sp>
        <p:nvSpPr>
          <p:cNvPr id="52" name="Shape 24"/>
          <p:cNvSpPr/>
          <p:nvPr/>
        </p:nvSpPr>
        <p:spPr>
          <a:xfrm>
            <a:off x="16473959" y="6365379"/>
            <a:ext cx="1447981" cy="1226566"/>
          </a:xfrm>
          <a:prstGeom prst="rect">
            <a:avLst/>
          </a:prstGeom>
          <a:noFill/>
          <a:ln/>
        </p:spPr>
      </p:sp>
      <p:sp>
        <p:nvSpPr>
          <p:cNvPr id="53" name="Text 25"/>
          <p:cNvSpPr/>
          <p:nvPr/>
        </p:nvSpPr>
        <p:spPr>
          <a:xfrm>
            <a:off x="16473959" y="6350000"/>
            <a:ext cx="1651206" cy="850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angers Regular" pitchFamily="34" charset="0"/>
                <a:ea typeface="Bangers Regular" pitchFamily="34" charset="-122"/>
                <a:cs typeface="Bangers Regular" pitchFamily="34" charset="-120"/>
              </a:rPr>
              <a:t>34.574</a:t>
            </a:r>
            <a:endParaRPr lang="en-US" sz="4800" dirty="0"/>
          </a:p>
        </p:txBody>
      </p:sp>
      <p:sp>
        <p:nvSpPr>
          <p:cNvPr id="54" name="Text 26"/>
          <p:cNvSpPr/>
          <p:nvPr/>
        </p:nvSpPr>
        <p:spPr>
          <a:xfrm>
            <a:off x="16696237" y="6997700"/>
            <a:ext cx="113890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55" name="Shape 27"/>
          <p:cNvSpPr/>
          <p:nvPr/>
        </p:nvSpPr>
        <p:spPr>
          <a:xfrm>
            <a:off x="13260457" y="10515600"/>
            <a:ext cx="7874984" cy="1968500"/>
          </a:xfrm>
          <a:prstGeom prst="rect">
            <a:avLst/>
          </a:prstGeom>
          <a:noFill/>
          <a:ln/>
        </p:spPr>
      </p:sp>
      <p:sp>
        <p:nvSpPr>
          <p:cNvPr id="56" name="Shape 28"/>
          <p:cNvSpPr/>
          <p:nvPr/>
        </p:nvSpPr>
        <p:spPr>
          <a:xfrm>
            <a:off x="13260457" y="10515600"/>
            <a:ext cx="7874984" cy="1968500"/>
          </a:xfrm>
          <a:prstGeom prst="rect">
            <a:avLst/>
          </a:prstGeom>
          <a:noFill/>
          <a:ln/>
        </p:spPr>
      </p:sp>
      <p:sp>
        <p:nvSpPr>
          <p:cNvPr id="57" name="Text 29"/>
          <p:cNvSpPr/>
          <p:nvPr/>
        </p:nvSpPr>
        <p:spPr>
          <a:xfrm>
            <a:off x="13158845" y="10515600"/>
            <a:ext cx="8078210" cy="8509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angers Regular" pitchFamily="34" charset="0"/>
                <a:ea typeface="Bangers Regular" pitchFamily="34" charset="-122"/>
                <a:cs typeface="Bangers Regular" pitchFamily="34" charset="-120"/>
              </a:rPr>
              <a:t>Treasure Found</a:t>
            </a:r>
            <a:endParaRPr lang="en-US" sz="4800" dirty="0"/>
          </a:p>
        </p:txBody>
      </p:sp>
      <p:sp>
        <p:nvSpPr>
          <p:cNvPr id="58" name="Text 30"/>
          <p:cNvSpPr/>
          <p:nvPr/>
        </p:nvSpPr>
        <p:spPr>
          <a:xfrm>
            <a:off x="13192716" y="112649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59" name="Shape 31"/>
          <p:cNvSpPr/>
          <p:nvPr/>
        </p:nvSpPr>
        <p:spPr>
          <a:xfrm>
            <a:off x="3251606" y="10515600"/>
            <a:ext cx="7874984" cy="1968500"/>
          </a:xfrm>
          <a:prstGeom prst="rect">
            <a:avLst/>
          </a:prstGeom>
          <a:noFill/>
          <a:ln/>
        </p:spPr>
      </p:sp>
      <p:sp>
        <p:nvSpPr>
          <p:cNvPr id="60" name="Shape 32"/>
          <p:cNvSpPr/>
          <p:nvPr/>
        </p:nvSpPr>
        <p:spPr>
          <a:xfrm>
            <a:off x="3251606" y="10515600"/>
            <a:ext cx="7874984" cy="1968500"/>
          </a:xfrm>
          <a:prstGeom prst="rect">
            <a:avLst/>
          </a:prstGeom>
          <a:noFill/>
          <a:ln/>
        </p:spPr>
      </p:sp>
      <p:sp>
        <p:nvSpPr>
          <p:cNvPr id="61" name="Text 33"/>
          <p:cNvSpPr/>
          <p:nvPr/>
        </p:nvSpPr>
        <p:spPr>
          <a:xfrm>
            <a:off x="3149994" y="10515600"/>
            <a:ext cx="8078210" cy="8509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angers Regular" pitchFamily="34" charset="0"/>
                <a:ea typeface="Bangers Regular" pitchFamily="34" charset="-122"/>
                <a:cs typeface="Bangers Regular" pitchFamily="34" charset="-120"/>
              </a:rPr>
              <a:t>Spellcasting Progress</a:t>
            </a:r>
            <a:endParaRPr lang="en-US" sz="4800" dirty="0"/>
          </a:p>
        </p:txBody>
      </p:sp>
      <p:sp>
        <p:nvSpPr>
          <p:cNvPr id="62" name="Text 34"/>
          <p:cNvSpPr/>
          <p:nvPr/>
        </p:nvSpPr>
        <p:spPr>
          <a:xfrm>
            <a:off x="3183865" y="112649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7F5EA"/>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3968CB">
              <a:alpha val="100000"/>
            </a:srgbClr>
          </a:solidFill>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4185" y="3355280"/>
            <a:ext cx="10310738" cy="103886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79713" y="3380680"/>
            <a:ext cx="50806" cy="10337800"/>
          </a:xfrm>
          <a:prstGeom prst="rect">
            <a:avLst/>
          </a:prstGeom>
        </p:spPr>
      </p:pic>
      <p:pic>
        <p:nvPicPr>
          <p:cNvPr id="5"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945233" y="3380680"/>
            <a:ext cx="50806" cy="10337800"/>
          </a:xfrm>
          <a:prstGeom prst="rect">
            <a:avLst/>
          </a:prstGeom>
        </p:spPr>
      </p:pic>
      <p:pic>
        <p:nvPicPr>
          <p:cNvPr id="6"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410809" y="10748169"/>
            <a:ext cx="50806" cy="2970312"/>
          </a:xfrm>
          <a:prstGeom prst="rect">
            <a:avLst/>
          </a:prstGeom>
        </p:spPr>
      </p:pic>
      <p:pic>
        <p:nvPicPr>
          <p:cNvPr id="7"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876379" y="10748169"/>
            <a:ext cx="50806" cy="2970312"/>
          </a:xfrm>
          <a:prstGeom prst="rect">
            <a:avLst/>
          </a:prstGeom>
        </p:spPr>
      </p:pic>
      <p:pic>
        <p:nvPicPr>
          <p:cNvPr id="8"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343000" y="10748169"/>
            <a:ext cx="50806" cy="2970312"/>
          </a:xfrm>
          <a:prstGeom prst="rect">
            <a:avLst/>
          </a:prstGeom>
        </p:spPr>
      </p:pic>
      <p:pic>
        <p:nvPicPr>
          <p:cNvPr id="9"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808576" y="10748169"/>
            <a:ext cx="50806" cy="2970312"/>
          </a:xfrm>
          <a:prstGeom prst="rect">
            <a:avLst/>
          </a:prstGeom>
        </p:spPr>
      </p:pic>
      <p:pic>
        <p:nvPicPr>
          <p:cNvPr id="10"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0" y="4860230"/>
            <a:ext cx="2959985" cy="50800"/>
          </a:xfrm>
          <a:prstGeom prst="rect">
            <a:avLst/>
          </a:prstGeom>
        </p:spPr>
      </p:pic>
      <p:pic>
        <p:nvPicPr>
          <p:cNvPr id="11"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0" y="6325592"/>
            <a:ext cx="2959985" cy="50800"/>
          </a:xfrm>
          <a:prstGeom prst="rect">
            <a:avLst/>
          </a:prstGeom>
        </p:spPr>
      </p:pic>
      <p:pic>
        <p:nvPicPr>
          <p:cNvPr id="12" name="Image 9"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0" y="7792021"/>
            <a:ext cx="2959985" cy="50800"/>
          </a:xfrm>
          <a:prstGeom prst="rect">
            <a:avLst/>
          </a:prstGeom>
        </p:spPr>
      </p:pic>
      <p:pic>
        <p:nvPicPr>
          <p:cNvPr id="13" name="Image 10"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0" y="9257432"/>
            <a:ext cx="2970680" cy="50800"/>
          </a:xfrm>
          <a:prstGeom prst="rect">
            <a:avLst/>
          </a:prstGeom>
        </p:spPr>
      </p:pic>
      <p:pic>
        <p:nvPicPr>
          <p:cNvPr id="14" name="Image 11"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0" y="10722794"/>
            <a:ext cx="10339092" cy="50800"/>
          </a:xfrm>
          <a:prstGeom prst="rect">
            <a:avLst/>
          </a:prstGeom>
        </p:spPr>
      </p:pic>
      <p:pic>
        <p:nvPicPr>
          <p:cNvPr id="15" name="Image 12"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0" y="12188155"/>
            <a:ext cx="10339092" cy="50800"/>
          </a:xfrm>
          <a:prstGeom prst="rect">
            <a:avLst/>
          </a:prstGeom>
        </p:spPr>
      </p:pic>
      <p:sp>
        <p:nvSpPr>
          <p:cNvPr id="16" name="Shape 1"/>
          <p:cNvSpPr/>
          <p:nvPr/>
        </p:nvSpPr>
        <p:spPr>
          <a:xfrm>
            <a:off x="2578422" y="2451100"/>
            <a:ext cx="19230203" cy="8826500"/>
          </a:xfrm>
          <a:prstGeom prst="rect">
            <a:avLst/>
          </a:prstGeom>
          <a:solidFill>
            <a:srgbClr val="F7F5EA">
              <a:alpha val="100000"/>
            </a:srgbClr>
          </a:solidFill>
          <a:ln/>
        </p:spPr>
      </p:sp>
      <p:pic>
        <p:nvPicPr>
          <p:cNvPr id="17" name="Image 13" descr=" ">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8925365" y="9042400"/>
            <a:ext cx="8143160" cy="8345140"/>
          </a:xfrm>
          <a:prstGeom prst="rect">
            <a:avLst/>
          </a:prstGeom>
        </p:spPr>
      </p:pic>
      <p:pic>
        <p:nvPicPr>
          <p:cNvPr id="18" name="Image 14" descr=" ">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698587" y="0"/>
            <a:ext cx="8947285" cy="3735834"/>
          </a:xfrm>
          <a:prstGeom prst="rect">
            <a:avLst/>
          </a:prstGeom>
        </p:spPr>
      </p:pic>
      <p:sp>
        <p:nvSpPr>
          <p:cNvPr id="19" name="Shape 2"/>
          <p:cNvSpPr/>
          <p:nvPr/>
        </p:nvSpPr>
        <p:spPr>
          <a:xfrm>
            <a:off x="23370921" y="10515600"/>
            <a:ext cx="1016127" cy="3200400"/>
          </a:xfrm>
          <a:prstGeom prst="rect">
            <a:avLst/>
          </a:prstGeom>
          <a:noFill/>
          <a:ln/>
        </p:spPr>
      </p:sp>
      <p:pic>
        <p:nvPicPr>
          <p:cNvPr id="20" name="Image 15" descr=" ">    </p:cNvPr>
          <p:cNvPicPr>
            <a:picLocks noChangeAspect="1"/>
          </p:cNvPicPr>
          <p:nvPr/>
        </p:nvPicPr>
        <p:blipFill>
          <a:blip r:embed="rId31"/>
          <a:stretch>
            <a:fillRect/>
          </a:stretch>
        </p:blipFill>
        <p:spPr>
          <a:xfrm>
            <a:off x="23523340" y="10820400"/>
            <a:ext cx="711289" cy="2590800"/>
          </a:xfrm>
          <a:prstGeom prst="rect">
            <a:avLst/>
          </a:prstGeom>
        </p:spPr>
      </p:pic>
      <p:sp>
        <p:nvSpPr>
          <p:cNvPr id="21" name="Shape 3"/>
          <p:cNvSpPr/>
          <p:nvPr/>
        </p:nvSpPr>
        <p:spPr>
          <a:xfrm>
            <a:off x="15038680" y="6057900"/>
            <a:ext cx="4712289" cy="3289300"/>
          </a:xfrm>
          <a:prstGeom prst="rect">
            <a:avLst/>
          </a:prstGeom>
          <a:noFill/>
          <a:ln/>
        </p:spPr>
      </p:sp>
      <p:sp>
        <p:nvSpPr>
          <p:cNvPr id="22" name="Shape 4"/>
          <p:cNvSpPr/>
          <p:nvPr/>
        </p:nvSpPr>
        <p:spPr>
          <a:xfrm>
            <a:off x="15038680" y="6057900"/>
            <a:ext cx="4712289" cy="3289300"/>
          </a:xfrm>
          <a:prstGeom prst="rect">
            <a:avLst/>
          </a:prstGeom>
          <a:noFill/>
          <a:ln/>
        </p:spPr>
      </p:sp>
      <p:sp>
        <p:nvSpPr>
          <p:cNvPr id="23" name="Text 5"/>
          <p:cNvSpPr/>
          <p:nvPr/>
        </p:nvSpPr>
        <p:spPr>
          <a:xfrm>
            <a:off x="15038680" y="6057900"/>
            <a:ext cx="4915514" cy="850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angers Regular" pitchFamily="34" charset="0"/>
                <a:ea typeface="Bangers Regular" pitchFamily="34" charset="-122"/>
                <a:cs typeface="Bangers Regular" pitchFamily="34" charset="-120"/>
              </a:rPr>
              <a:t>A web application</a:t>
            </a:r>
            <a:endParaRPr lang="en-US" sz="4800" dirty="0"/>
          </a:p>
        </p:txBody>
      </p:sp>
      <p:sp>
        <p:nvSpPr>
          <p:cNvPr id="24" name="Text 6"/>
          <p:cNvSpPr/>
          <p:nvPr/>
        </p:nvSpPr>
        <p:spPr>
          <a:xfrm>
            <a:off x="15038680" y="6908800"/>
            <a:ext cx="4847773"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25"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1270159" y="4114800"/>
            <a:ext cx="13768521" cy="8166100"/>
          </a:xfrm>
          <a:prstGeom prst="rect">
            <a:avLst/>
          </a:prstGeom>
        </p:spPr>
      </p:pic>
      <p:pic>
        <p:nvPicPr>
          <p:cNvPr id="26"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3200800" y="4457700"/>
            <a:ext cx="9894537" cy="6489700"/>
          </a:xfrm>
          <a:prstGeom prst="rect">
            <a:avLst/>
          </a:prstGeom>
        </p:spPr>
      </p:pic>
      <p:sp>
        <p:nvSpPr>
          <p:cNvPr id="27" name="Text 7"/>
          <p:cNvSpPr/>
          <p:nvPr/>
        </p:nvSpPr>
        <p:spPr>
          <a:xfrm>
            <a:off x="6854623" y="2832100"/>
            <a:ext cx="10690503" cy="14181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Bangers Regular" pitchFamily="34" charset="0"/>
                <a:ea typeface="Bangers Regular" pitchFamily="34" charset="-122"/>
                <a:cs typeface="Bangers Regular"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7F5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569721" y="9563100"/>
            <a:ext cx="5817327" cy="32512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20965" y="-1371600"/>
            <a:ext cx="4740914" cy="4984477"/>
          </a:xfrm>
          <a:prstGeom prst="rect">
            <a:avLst/>
          </a:prstGeom>
        </p:spPr>
      </p:pic>
      <p:pic>
        <p:nvPicPr>
          <p:cNvPr id="4" name="Image 2" descr=" ">    </p:cNvPr>
          <p:cNvPicPr>
            <a:picLocks noChangeAspect="1"/>
          </p:cNvPicPr>
          <p:nvPr/>
        </p:nvPicPr>
        <p:blipFill>
          <a:blip r:embed="rId5"/>
          <a:stretch>
            <a:fillRect/>
          </a:stretch>
        </p:blipFill>
        <p:spPr>
          <a:xfrm>
            <a:off x="3416727" y="3232820"/>
            <a:ext cx="8776797" cy="87757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6"/>
          <a:stretch>
            <a:fillRect/>
          </a:stretch>
        </p:blipFill>
        <p:spPr>
          <a:xfrm>
            <a:off x="23523340" y="10820400"/>
            <a:ext cx="711289" cy="2590800"/>
          </a:xfrm>
          <a:prstGeom prst="rect">
            <a:avLst/>
          </a:prstGeom>
        </p:spPr>
      </p:pic>
      <p:sp>
        <p:nvSpPr>
          <p:cNvPr id="7" name="Shape 1"/>
          <p:cNvSpPr/>
          <p:nvPr/>
        </p:nvSpPr>
        <p:spPr>
          <a:xfrm>
            <a:off x="11825178" y="4089400"/>
            <a:ext cx="8738692" cy="2679700"/>
          </a:xfrm>
          <a:prstGeom prst="rect">
            <a:avLst/>
          </a:prstGeom>
          <a:noFill/>
          <a:ln/>
        </p:spPr>
      </p:sp>
      <p:sp>
        <p:nvSpPr>
          <p:cNvPr id="8" name="Shape 2"/>
          <p:cNvSpPr/>
          <p:nvPr/>
        </p:nvSpPr>
        <p:spPr>
          <a:xfrm>
            <a:off x="11825178" y="4089400"/>
            <a:ext cx="8738692" cy="2679700"/>
          </a:xfrm>
          <a:prstGeom prst="rect">
            <a:avLst/>
          </a:prstGeom>
          <a:noFill/>
          <a:ln/>
        </p:spPr>
      </p:sp>
      <p:sp>
        <p:nvSpPr>
          <p:cNvPr id="9" name="Text 3"/>
          <p:cNvSpPr/>
          <p:nvPr/>
        </p:nvSpPr>
        <p:spPr>
          <a:xfrm>
            <a:off x="11825178" y="4089400"/>
            <a:ext cx="8941918" cy="850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angers Regular" pitchFamily="34" charset="0"/>
                <a:ea typeface="Bangers Regular" pitchFamily="34" charset="-122"/>
                <a:cs typeface="Bangers Regular" pitchFamily="34" charset="-120"/>
              </a:rPr>
              <a:t>An mobile app</a:t>
            </a:r>
            <a:endParaRPr lang="en-US" sz="4800" dirty="0"/>
          </a:p>
        </p:txBody>
      </p:sp>
      <p:sp>
        <p:nvSpPr>
          <p:cNvPr id="10" name="Text 4"/>
          <p:cNvSpPr/>
          <p:nvPr/>
        </p:nvSpPr>
        <p:spPr>
          <a:xfrm>
            <a:off x="11825178" y="4940300"/>
            <a:ext cx="887417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11" name="Text 5"/>
          <p:cNvSpPr/>
          <p:nvPr/>
        </p:nvSpPr>
        <p:spPr>
          <a:xfrm>
            <a:off x="11825178" y="78613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2" name="Text 6"/>
          <p:cNvSpPr/>
          <p:nvPr/>
        </p:nvSpPr>
        <p:spPr>
          <a:xfrm>
            <a:off x="11825178" y="1511300"/>
            <a:ext cx="12900579" cy="14181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Bangers Regular" pitchFamily="34" charset="0"/>
                <a:ea typeface="Bangers Regular" pitchFamily="34" charset="-122"/>
                <a:cs typeface="Bangers Regular" pitchFamily="34" charset="-120"/>
              </a:rPr>
              <a:t>The Future of Fantasy</a:t>
            </a:r>
            <a:endParaRPr lang="en-US" sz="8000" dirty="0"/>
          </a:p>
        </p:txBody>
      </p:sp>
      <p:pic>
        <p:nvPicPr>
          <p:cNvPr id="13"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470959" y="1028700"/>
            <a:ext cx="5474384" cy="11849100"/>
          </a:xfrm>
          <a:prstGeom prst="rect">
            <a:avLst/>
          </a:prstGeom>
        </p:spPr>
      </p:pic>
      <p:pic>
        <p:nvPicPr>
          <p:cNvPr id="14"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661483"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7F5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96975" y="-1016000"/>
            <a:ext cx="4890111" cy="4254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2709947"/>
            <a:ext cx="24387048" cy="505247"/>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12204700"/>
            <a:ext cx="24387048" cy="505247"/>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3215193"/>
            <a:ext cx="24387048" cy="505247"/>
          </a:xfrm>
          <a:prstGeom prst="rect">
            <a:avLst/>
          </a:prstGeom>
        </p:spPr>
      </p:pic>
      <p:sp>
        <p:nvSpPr>
          <p:cNvPr id="6" name="Shape 0"/>
          <p:cNvSpPr/>
          <p:nvPr/>
        </p:nvSpPr>
        <p:spPr>
          <a:xfrm>
            <a:off x="23370921" y="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304800"/>
            <a:ext cx="711289" cy="2590800"/>
          </a:xfrm>
          <a:prstGeom prst="rect">
            <a:avLst/>
          </a:prstGeom>
        </p:spPr>
      </p:pic>
      <p:sp>
        <p:nvSpPr>
          <p:cNvPr id="8" name="Shape 1"/>
          <p:cNvSpPr/>
          <p:nvPr/>
        </p:nvSpPr>
        <p:spPr>
          <a:xfrm>
            <a:off x="1384473" y="8102600"/>
            <a:ext cx="5715714" cy="2679700"/>
          </a:xfrm>
          <a:prstGeom prst="rect">
            <a:avLst/>
          </a:prstGeom>
          <a:noFill/>
          <a:ln/>
        </p:spPr>
      </p:sp>
      <p:sp>
        <p:nvSpPr>
          <p:cNvPr id="9" name="Shape 2"/>
          <p:cNvSpPr/>
          <p:nvPr/>
        </p:nvSpPr>
        <p:spPr>
          <a:xfrm>
            <a:off x="1384473" y="8102600"/>
            <a:ext cx="5715714" cy="2679700"/>
          </a:xfrm>
          <a:prstGeom prst="rect">
            <a:avLst/>
          </a:prstGeom>
          <a:noFill/>
          <a:ln/>
        </p:spPr>
      </p:sp>
      <p:sp>
        <p:nvSpPr>
          <p:cNvPr id="10" name="Text 3"/>
          <p:cNvSpPr/>
          <p:nvPr/>
        </p:nvSpPr>
        <p:spPr>
          <a:xfrm>
            <a:off x="1384473" y="8102600"/>
            <a:ext cx="5918940" cy="850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angers Regular" pitchFamily="34" charset="0"/>
                <a:ea typeface="Bangers Regular" pitchFamily="34" charset="-122"/>
                <a:cs typeface="Bangers Regular" pitchFamily="34" charset="-120"/>
              </a:rPr>
              <a:t>A web application</a:t>
            </a:r>
            <a:endParaRPr lang="en-US" sz="4800" dirty="0"/>
          </a:p>
        </p:txBody>
      </p:sp>
      <p:sp>
        <p:nvSpPr>
          <p:cNvPr id="11" name="Text 4"/>
          <p:cNvSpPr/>
          <p:nvPr/>
        </p:nvSpPr>
        <p:spPr>
          <a:xfrm>
            <a:off x="1384473" y="8953500"/>
            <a:ext cx="5851198"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sp>
        <p:nvSpPr>
          <p:cNvPr id="12" name="Text 5"/>
          <p:cNvSpPr/>
          <p:nvPr/>
        </p:nvSpPr>
        <p:spPr>
          <a:xfrm>
            <a:off x="1384473" y="1816100"/>
            <a:ext cx="5482852" cy="4656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Bangers Regular" pitchFamily="34" charset="0"/>
                <a:ea typeface="Bangers Regular" pitchFamily="34" charset="-122"/>
                <a:cs typeface="Bangers Regular" pitchFamily="34" charset="-120"/>
              </a:rPr>
              <a:t>A Gateway to a World of Fantasy and Wonder</a:t>
            </a:r>
            <a:endParaRPr lang="en-US" sz="8000" dirty="0"/>
          </a:p>
        </p:txBody>
      </p:sp>
      <p:sp>
        <p:nvSpPr>
          <p:cNvPr id="13" name="Text 6"/>
          <p:cNvSpPr/>
          <p:nvPr/>
        </p:nvSpPr>
        <p:spPr>
          <a:xfrm>
            <a:off x="16664483" y="4114800"/>
            <a:ext cx="6994341" cy="56218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Uncover hidden treasures and secret treasures</a:t>
            </a:r>
            <a:endParaRPr lang="en-US" sz="3200" dirty="0"/>
          </a:p>
        </p:txBody>
      </p:sp>
      <p:pic>
        <p:nvPicPr>
          <p:cNvPr id="14"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900387" y="749300"/>
            <a:ext cx="8573572" cy="12331700"/>
          </a:xfrm>
          <a:prstGeom prst="rect">
            <a:avLst/>
          </a:prstGeom>
        </p:spPr>
      </p:pic>
      <p:pic>
        <p:nvPicPr>
          <p:cNvPr id="15"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395749" y="1803400"/>
            <a:ext cx="7582848" cy="10236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7F5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5690694" y="698500"/>
            <a:ext cx="7464300" cy="1418167"/>
          </a:xfrm>
          <a:prstGeom prst="rect">
            <a:avLst/>
          </a:prstGeom>
          <a:noFill/>
          <a:ln/>
        </p:spPr>
        <p:txBody>
          <a:bodyPr wrap="square" lIns="0" tIns="0" rIns="0" bIns="0" rtlCol="0" anchor="t"/>
          <a:lstStyle/>
          <a:p>
            <a:pPr algn="r" indent="0" marL="0">
              <a:buNone/>
            </a:pPr>
            <a:r>
              <a:rPr lang="en-US" sz="8000" dirty="0">
                <a:solidFill>
                  <a:srgbClr val="FFFFFF">
                    <a:alpha val="100000"/>
                  </a:srgbClr>
                </a:solidFill>
                <a:latin typeface="Bangers Regular" pitchFamily="34" charset="0"/>
                <a:ea typeface="Bangers Regular" pitchFamily="34" charset="-122"/>
                <a:cs typeface="Bangers Regular"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5EA"/>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3968CB">
              <a:alpha val="100000"/>
            </a:srgbClr>
          </a:solidFill>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3355290"/>
            <a:ext cx="10339092" cy="10388606"/>
          </a:xfrm>
          <a:prstGeom prst="rect">
            <a:avLst/>
          </a:prstGeom>
        </p:spPr>
      </p:pic>
      <p:sp>
        <p:nvSpPr>
          <p:cNvPr id="4" name="Shape 1"/>
          <p:cNvSpPr/>
          <p:nvPr/>
        </p:nvSpPr>
        <p:spPr>
          <a:xfrm>
            <a:off x="2578422" y="2451100"/>
            <a:ext cx="19230203" cy="8826500"/>
          </a:xfrm>
          <a:prstGeom prst="rect">
            <a:avLst/>
          </a:prstGeom>
          <a:solidFill>
            <a:srgbClr val="F7F5EA">
              <a:alpha val="100000"/>
            </a:srgbClr>
          </a:solidFill>
          <a:ln/>
        </p:spPr>
      </p:sp>
      <p:pic>
        <p:nvPicPr>
          <p:cNvPr id="5"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925365" y="9042400"/>
            <a:ext cx="8143160" cy="8345131"/>
          </a:xfrm>
          <a:prstGeom prst="rect">
            <a:avLst/>
          </a:prstGeom>
        </p:spPr>
      </p:pic>
      <p:pic>
        <p:nvPicPr>
          <p:cNvPr id="6"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8587" y="0"/>
            <a:ext cx="8947285" cy="3735834"/>
          </a:xfrm>
          <a:prstGeom prst="rect">
            <a:avLst/>
          </a:prstGeom>
        </p:spPr>
      </p:pic>
      <p:sp>
        <p:nvSpPr>
          <p:cNvPr id="7" name="Shape 2"/>
          <p:cNvSpPr/>
          <p:nvPr/>
        </p:nvSpPr>
        <p:spPr>
          <a:xfrm>
            <a:off x="23370921" y="10515600"/>
            <a:ext cx="1016127" cy="3200400"/>
          </a:xfrm>
          <a:prstGeom prst="rect">
            <a:avLst/>
          </a:prstGeom>
          <a:noFill/>
          <a:ln/>
        </p:spPr>
      </p:sp>
      <p:pic>
        <p:nvPicPr>
          <p:cNvPr id="8"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9" name="Text 3"/>
          <p:cNvSpPr/>
          <p:nvPr/>
        </p:nvSpPr>
        <p:spPr>
          <a:xfrm>
            <a:off x="4161887" y="3733800"/>
            <a:ext cx="5609868" cy="2269067"/>
          </a:xfrm>
          <a:prstGeom prst="rect">
            <a:avLst/>
          </a:prstGeom>
          <a:noFill/>
          <a:ln/>
        </p:spPr>
        <p:txBody>
          <a:bodyPr wrap="square" lIns="0" tIns="0" rIns="0" bIns="0" rtlCol="0" anchor="t"/>
          <a:lstStyle/>
          <a:p>
            <a:pPr algn="ctr" indent="0" marL="0">
              <a:buNone/>
            </a:pPr>
            <a:r>
              <a:rPr lang="en-US" sz="12800" dirty="0">
                <a:solidFill>
                  <a:srgbClr val="272727">
                    <a:alpha val="100000"/>
                  </a:srgbClr>
                </a:solidFill>
                <a:latin typeface="Bangers Regular" pitchFamily="34" charset="0"/>
                <a:ea typeface="Bangers Regular" pitchFamily="34" charset="-122"/>
                <a:cs typeface="Bangers Regular" pitchFamily="34" charset="-120"/>
              </a:rPr>
              <a:t>Welcome</a:t>
            </a:r>
            <a:endParaRPr lang="en-US" sz="12800" dirty="0"/>
          </a:p>
        </p:txBody>
      </p:sp>
      <p:sp>
        <p:nvSpPr>
          <p:cNvPr id="10" name="Text 4"/>
          <p:cNvSpPr/>
          <p:nvPr/>
        </p:nvSpPr>
        <p:spPr>
          <a:xfrm>
            <a:off x="4407451" y="6159500"/>
            <a:ext cx="10182439" cy="3793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pic>
        <p:nvPicPr>
          <p:cNvPr id="11"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311264" y="3378200"/>
            <a:ext cx="10567721" cy="67818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7F5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569721" y="9563100"/>
            <a:ext cx="5817327" cy="32512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20965" y="-1371600"/>
            <a:ext cx="4740914" cy="4984477"/>
          </a:xfrm>
          <a:prstGeom prst="rect">
            <a:avLst/>
          </a:prstGeom>
        </p:spPr>
      </p:pic>
      <p:pic>
        <p:nvPicPr>
          <p:cNvPr id="4" name="Image 2" descr=" ">    </p:cNvPr>
          <p:cNvPicPr>
            <a:picLocks noChangeAspect="1"/>
          </p:cNvPicPr>
          <p:nvPr/>
        </p:nvPicPr>
        <p:blipFill>
          <a:blip r:embed="rId5"/>
          <a:stretch>
            <a:fillRect/>
          </a:stretch>
        </p:blipFill>
        <p:spPr>
          <a:xfrm>
            <a:off x="3416727" y="3232820"/>
            <a:ext cx="8776797" cy="8775700"/>
          </a:xfrm>
          <a:prstGeom prst="rect">
            <a:avLst/>
          </a:prstGeom>
        </p:spPr>
      </p:pic>
      <p:pic>
        <p:nvPicPr>
          <p:cNvPr id="5" name="Image 3" descr=" ">    </p:cNvPr>
          <p:cNvPicPr>
            <a:picLocks noChangeAspect="1"/>
          </p:cNvPicPr>
          <p:nvPr/>
        </p:nvPicPr>
        <p:blipFill>
          <a:blip r:embed="rId6"/>
          <a:stretch>
            <a:fillRect/>
          </a:stretch>
        </p:blipFill>
        <p:spPr>
          <a:xfrm>
            <a:off x="21186248" y="12700000"/>
            <a:ext cx="3200800" cy="1016000"/>
          </a:xfrm>
          <a:prstGeom prst="rect">
            <a:avLst/>
          </a:prstGeom>
        </p:spPr>
      </p:pic>
      <p:pic>
        <p:nvPicPr>
          <p:cNvPr id="6"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332241" y="3390900"/>
            <a:ext cx="14479810" cy="7861300"/>
          </a:xfrm>
          <a:prstGeom prst="rect">
            <a:avLst/>
          </a:prstGeom>
        </p:spPr>
      </p:pic>
      <p:sp>
        <p:nvSpPr>
          <p:cNvPr id="7" name="Text 0"/>
          <p:cNvSpPr/>
          <p:nvPr/>
        </p:nvSpPr>
        <p:spPr>
          <a:xfrm>
            <a:off x="8560870" y="1193800"/>
            <a:ext cx="14348560" cy="14181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Bangers Regular" pitchFamily="34" charset="0"/>
                <a:ea typeface="Bangers Regular" pitchFamily="34" charset="-122"/>
                <a:cs typeface="Bangers Regular" pitchFamily="34" charset="-120"/>
              </a:rPr>
              <a:t>Fantasy Realm at a Glance</a:t>
            </a:r>
            <a:endParaRPr lang="en-US" sz="8000" dirty="0"/>
          </a:p>
        </p:txBody>
      </p:sp>
      <p:sp>
        <p:nvSpPr>
          <p:cNvPr id="8" name="Shape 1"/>
          <p:cNvSpPr/>
          <p:nvPr/>
        </p:nvSpPr>
        <p:spPr>
          <a:xfrm>
            <a:off x="1130441" y="2432050"/>
            <a:ext cx="5779222" cy="2578100"/>
          </a:xfrm>
          <a:prstGeom prst="rect">
            <a:avLst/>
          </a:prstGeom>
          <a:noFill/>
          <a:ln/>
        </p:spPr>
      </p:sp>
      <p:sp>
        <p:nvSpPr>
          <p:cNvPr id="9" name="Shape 2"/>
          <p:cNvSpPr/>
          <p:nvPr/>
        </p:nvSpPr>
        <p:spPr>
          <a:xfrm>
            <a:off x="1130441" y="2432050"/>
            <a:ext cx="5779222" cy="2578100"/>
          </a:xfrm>
          <a:prstGeom prst="rect">
            <a:avLst/>
          </a:prstGeom>
          <a:noFill/>
          <a:ln/>
        </p:spPr>
      </p:sp>
      <p:sp>
        <p:nvSpPr>
          <p:cNvPr id="10" name="Text 3"/>
          <p:cNvSpPr/>
          <p:nvPr/>
        </p:nvSpPr>
        <p:spPr>
          <a:xfrm>
            <a:off x="1130441" y="2432050"/>
            <a:ext cx="5982448" cy="850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angers Regular" pitchFamily="34" charset="0"/>
                <a:ea typeface="Bangers Regular" pitchFamily="34" charset="-122"/>
                <a:cs typeface="Bangers Regular" pitchFamily="34" charset="-120"/>
              </a:rPr>
              <a:t>The Enchanted Forest</a:t>
            </a:r>
            <a:endParaRPr lang="en-US" sz="4800" dirty="0"/>
          </a:p>
        </p:txBody>
      </p:sp>
      <p:sp>
        <p:nvSpPr>
          <p:cNvPr id="11" name="Text 4"/>
          <p:cNvSpPr/>
          <p:nvPr/>
        </p:nvSpPr>
        <p:spPr>
          <a:xfrm>
            <a:off x="1130441" y="3181350"/>
            <a:ext cx="591470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12" name="Shape 5"/>
          <p:cNvSpPr/>
          <p:nvPr/>
        </p:nvSpPr>
        <p:spPr>
          <a:xfrm>
            <a:off x="1130441" y="6038850"/>
            <a:ext cx="5779222" cy="2578100"/>
          </a:xfrm>
          <a:prstGeom prst="rect">
            <a:avLst/>
          </a:prstGeom>
          <a:noFill/>
          <a:ln/>
        </p:spPr>
      </p:sp>
      <p:sp>
        <p:nvSpPr>
          <p:cNvPr id="13" name="Shape 6"/>
          <p:cNvSpPr/>
          <p:nvPr/>
        </p:nvSpPr>
        <p:spPr>
          <a:xfrm>
            <a:off x="1130441" y="6038850"/>
            <a:ext cx="5779222" cy="2578100"/>
          </a:xfrm>
          <a:prstGeom prst="rect">
            <a:avLst/>
          </a:prstGeom>
          <a:noFill/>
          <a:ln/>
        </p:spPr>
      </p:sp>
      <p:sp>
        <p:nvSpPr>
          <p:cNvPr id="14" name="Text 7"/>
          <p:cNvSpPr/>
          <p:nvPr/>
        </p:nvSpPr>
        <p:spPr>
          <a:xfrm>
            <a:off x="1130441" y="6038850"/>
            <a:ext cx="5982448" cy="850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angers Regular" pitchFamily="34" charset="0"/>
                <a:ea typeface="Bangers Regular" pitchFamily="34" charset="-122"/>
                <a:cs typeface="Bangers Regular" pitchFamily="34" charset="-120"/>
              </a:rPr>
              <a:t>The Crystal Caves</a:t>
            </a:r>
            <a:endParaRPr lang="en-US" sz="4800" dirty="0"/>
          </a:p>
        </p:txBody>
      </p:sp>
      <p:sp>
        <p:nvSpPr>
          <p:cNvPr id="15" name="Text 8"/>
          <p:cNvSpPr/>
          <p:nvPr/>
        </p:nvSpPr>
        <p:spPr>
          <a:xfrm>
            <a:off x="1130441" y="6788150"/>
            <a:ext cx="591470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16" name="Shape 9"/>
          <p:cNvSpPr/>
          <p:nvPr/>
        </p:nvSpPr>
        <p:spPr>
          <a:xfrm>
            <a:off x="1130441" y="9645650"/>
            <a:ext cx="5779222" cy="2578100"/>
          </a:xfrm>
          <a:prstGeom prst="rect">
            <a:avLst/>
          </a:prstGeom>
          <a:noFill/>
          <a:ln/>
        </p:spPr>
      </p:sp>
      <p:sp>
        <p:nvSpPr>
          <p:cNvPr id="17" name="Shape 10"/>
          <p:cNvSpPr/>
          <p:nvPr/>
        </p:nvSpPr>
        <p:spPr>
          <a:xfrm>
            <a:off x="1130441" y="9645650"/>
            <a:ext cx="5779222" cy="2578100"/>
          </a:xfrm>
          <a:prstGeom prst="rect">
            <a:avLst/>
          </a:prstGeom>
          <a:noFill/>
          <a:ln/>
        </p:spPr>
      </p:sp>
      <p:sp>
        <p:nvSpPr>
          <p:cNvPr id="18" name="Text 11"/>
          <p:cNvSpPr/>
          <p:nvPr/>
        </p:nvSpPr>
        <p:spPr>
          <a:xfrm>
            <a:off x="1130441" y="9645650"/>
            <a:ext cx="5982448" cy="850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angers Regular" pitchFamily="34" charset="0"/>
                <a:ea typeface="Bangers Regular" pitchFamily="34" charset="-122"/>
                <a:cs typeface="Bangers Regular" pitchFamily="34" charset="-120"/>
              </a:rPr>
              <a:t>The Dragon's Lair</a:t>
            </a:r>
            <a:endParaRPr lang="en-US" sz="4800" dirty="0"/>
          </a:p>
        </p:txBody>
      </p:sp>
      <p:sp>
        <p:nvSpPr>
          <p:cNvPr id="19" name="Text 12"/>
          <p:cNvSpPr/>
          <p:nvPr/>
        </p:nvSpPr>
        <p:spPr>
          <a:xfrm>
            <a:off x="1130441" y="10394950"/>
            <a:ext cx="591470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7F5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96975" y="-1016000"/>
            <a:ext cx="4890111" cy="4254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2709947"/>
            <a:ext cx="24387048" cy="505247"/>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12204700"/>
            <a:ext cx="24387048" cy="505247"/>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3215193"/>
            <a:ext cx="24387048" cy="505247"/>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pic>
        <p:nvPicPr>
          <p:cNvPr id="8" name="Image 5" descr=" ">    </p:cNvPr>
          <p:cNvPicPr>
            <a:picLocks noChangeAspect="1"/>
          </p:cNvPicPr>
          <p:nvPr/>
        </p:nvPicPr>
        <p:blipFill>
          <a:blip r:embed="rId10"/>
          <a:stretch>
            <a:fillRect/>
          </a:stretch>
        </p:blipFill>
        <p:spPr>
          <a:xfrm>
            <a:off x="0" y="1473200"/>
            <a:ext cx="24387048" cy="12242800"/>
          </a:xfrm>
          <a:prstGeom prst="rect">
            <a:avLst/>
          </a:prstGeom>
        </p:spPr>
      </p:pic>
      <p:sp>
        <p:nvSpPr>
          <p:cNvPr id="9" name="Shape 1"/>
          <p:cNvSpPr/>
          <p:nvPr/>
        </p:nvSpPr>
        <p:spPr>
          <a:xfrm>
            <a:off x="0" y="7442200"/>
            <a:ext cx="24387048" cy="0"/>
          </a:xfrm>
          <a:prstGeom prst="rect">
            <a:avLst/>
          </a:prstGeom>
          <a:noFill/>
          <a:ln/>
        </p:spPr>
      </p:sp>
      <p:pic>
        <p:nvPicPr>
          <p:cNvPr id="10"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7429500"/>
            <a:ext cx="24387048" cy="12700"/>
          </a:xfrm>
          <a:prstGeom prst="rect">
            <a:avLst/>
          </a:prstGeom>
        </p:spPr>
      </p:pic>
      <p:pic>
        <p:nvPicPr>
          <p:cNvPr id="11" name="Image 7" descr=" ">    </p:cNvPr>
          <p:cNvPicPr>
            <a:picLocks noChangeAspect="1"/>
          </p:cNvPicPr>
          <p:nvPr/>
        </p:nvPicPr>
        <p:blipFill>
          <a:blip r:embed="rId13"/>
          <a:stretch>
            <a:fillRect/>
          </a:stretch>
        </p:blipFill>
        <p:spPr>
          <a:xfrm>
            <a:off x="5207651" y="7340600"/>
            <a:ext cx="190524" cy="6375400"/>
          </a:xfrm>
          <a:prstGeom prst="rect">
            <a:avLst/>
          </a:prstGeom>
        </p:spPr>
      </p:pic>
      <p:pic>
        <p:nvPicPr>
          <p:cNvPr id="12" name="Image 8" descr=" ">    </p:cNvPr>
          <p:cNvPicPr>
            <a:picLocks noChangeAspect="1"/>
          </p:cNvPicPr>
          <p:nvPr/>
        </p:nvPicPr>
        <p:blipFill>
          <a:blip r:embed="rId14"/>
          <a:stretch>
            <a:fillRect/>
          </a:stretch>
        </p:blipFill>
        <p:spPr>
          <a:xfrm>
            <a:off x="9386473" y="5054600"/>
            <a:ext cx="190524" cy="2476500"/>
          </a:xfrm>
          <a:prstGeom prst="rect">
            <a:avLst/>
          </a:prstGeom>
        </p:spPr>
      </p:pic>
      <p:pic>
        <p:nvPicPr>
          <p:cNvPr id="13" name="Image 9" descr=" ">    </p:cNvPr>
          <p:cNvPicPr>
            <a:picLocks noChangeAspect="1"/>
          </p:cNvPicPr>
          <p:nvPr/>
        </p:nvPicPr>
        <p:blipFill>
          <a:blip r:embed="rId15"/>
          <a:stretch>
            <a:fillRect/>
          </a:stretch>
        </p:blipFill>
        <p:spPr>
          <a:xfrm>
            <a:off x="13565295" y="7340600"/>
            <a:ext cx="190524" cy="1854200"/>
          </a:xfrm>
          <a:prstGeom prst="rect">
            <a:avLst/>
          </a:prstGeom>
        </p:spPr>
      </p:pic>
      <p:pic>
        <p:nvPicPr>
          <p:cNvPr id="14" name="Image 10" descr=" ">    </p:cNvPr>
          <p:cNvPicPr>
            <a:picLocks noChangeAspect="1"/>
          </p:cNvPicPr>
          <p:nvPr/>
        </p:nvPicPr>
        <p:blipFill>
          <a:blip r:embed="rId16"/>
          <a:stretch>
            <a:fillRect/>
          </a:stretch>
        </p:blipFill>
        <p:spPr>
          <a:xfrm>
            <a:off x="17642505" y="2400300"/>
            <a:ext cx="393750" cy="5130800"/>
          </a:xfrm>
          <a:prstGeom prst="rect">
            <a:avLst/>
          </a:prstGeom>
        </p:spPr>
      </p:pic>
      <p:sp>
        <p:nvSpPr>
          <p:cNvPr id="15" name="Shape 2"/>
          <p:cNvSpPr/>
          <p:nvPr/>
        </p:nvSpPr>
        <p:spPr>
          <a:xfrm>
            <a:off x="1371771" y="1473200"/>
            <a:ext cx="6350794" cy="5461000"/>
          </a:xfrm>
          <a:prstGeom prst="rect">
            <a:avLst/>
          </a:prstGeom>
          <a:noFill/>
          <a:ln/>
        </p:spPr>
      </p:sp>
      <p:pic>
        <p:nvPicPr>
          <p:cNvPr id="16" name="Image 11"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371771" y="1473200"/>
            <a:ext cx="6350794" cy="3149600"/>
          </a:xfrm>
          <a:prstGeom prst="rect">
            <a:avLst/>
          </a:prstGeom>
        </p:spPr>
      </p:pic>
      <p:sp>
        <p:nvSpPr>
          <p:cNvPr id="17" name="Shape 3"/>
          <p:cNvSpPr/>
          <p:nvPr/>
        </p:nvSpPr>
        <p:spPr>
          <a:xfrm>
            <a:off x="1371771" y="4927600"/>
            <a:ext cx="1105038" cy="482600"/>
          </a:xfrm>
          <a:prstGeom prst="rect">
            <a:avLst/>
          </a:prstGeom>
          <a:noFill/>
          <a:ln/>
        </p:spPr>
      </p:sp>
      <p:sp>
        <p:nvSpPr>
          <p:cNvPr id="18" name="Text 4"/>
          <p:cNvSpPr/>
          <p:nvPr/>
        </p:nvSpPr>
        <p:spPr>
          <a:xfrm>
            <a:off x="1371771" y="4927600"/>
            <a:ext cx="1257457"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Eclipse</a:t>
            </a:r>
            <a:endParaRPr lang="en-US" sz="3600" dirty="0"/>
          </a:p>
        </p:txBody>
      </p:sp>
      <p:sp>
        <p:nvSpPr>
          <p:cNvPr id="19" name="Shape 5"/>
          <p:cNvSpPr/>
          <p:nvPr/>
        </p:nvSpPr>
        <p:spPr>
          <a:xfrm>
            <a:off x="1371771" y="5715000"/>
            <a:ext cx="6350794" cy="1219200"/>
          </a:xfrm>
          <a:prstGeom prst="rect">
            <a:avLst/>
          </a:prstGeom>
          <a:noFill/>
          <a:ln/>
        </p:spPr>
      </p:sp>
      <p:sp>
        <p:nvSpPr>
          <p:cNvPr id="20" name="Text 6"/>
          <p:cNvSpPr/>
          <p:nvPr/>
        </p:nvSpPr>
        <p:spPr>
          <a:xfrm>
            <a:off x="1371771" y="5715000"/>
            <a:ext cx="6486277"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21" name="Shape 7"/>
          <p:cNvSpPr/>
          <p:nvPr/>
        </p:nvSpPr>
        <p:spPr>
          <a:xfrm>
            <a:off x="5550594" y="7950200"/>
            <a:ext cx="4128016" cy="5765800"/>
          </a:xfrm>
          <a:prstGeom prst="rect">
            <a:avLst/>
          </a:prstGeom>
          <a:noFill/>
          <a:ln/>
        </p:spPr>
      </p:sp>
      <p:sp>
        <p:nvSpPr>
          <p:cNvPr id="22" name="Shape 8"/>
          <p:cNvSpPr/>
          <p:nvPr/>
        </p:nvSpPr>
        <p:spPr>
          <a:xfrm>
            <a:off x="5550594" y="7950200"/>
            <a:ext cx="1397175" cy="482600"/>
          </a:xfrm>
          <a:prstGeom prst="rect">
            <a:avLst/>
          </a:prstGeom>
          <a:noFill/>
          <a:ln/>
        </p:spPr>
      </p:sp>
      <p:sp>
        <p:nvSpPr>
          <p:cNvPr id="23" name="Text 9"/>
          <p:cNvSpPr/>
          <p:nvPr/>
        </p:nvSpPr>
        <p:spPr>
          <a:xfrm>
            <a:off x="5550594" y="7950200"/>
            <a:ext cx="1549594"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Invasion</a:t>
            </a:r>
            <a:endParaRPr lang="en-US" sz="3600" dirty="0"/>
          </a:p>
        </p:txBody>
      </p:sp>
      <p:sp>
        <p:nvSpPr>
          <p:cNvPr id="24" name="Shape 10"/>
          <p:cNvSpPr/>
          <p:nvPr/>
        </p:nvSpPr>
        <p:spPr>
          <a:xfrm>
            <a:off x="5550594" y="8737600"/>
            <a:ext cx="4128016" cy="1219200"/>
          </a:xfrm>
          <a:prstGeom prst="rect">
            <a:avLst/>
          </a:prstGeom>
          <a:noFill/>
          <a:ln/>
        </p:spPr>
      </p:sp>
      <p:sp>
        <p:nvSpPr>
          <p:cNvPr id="25" name="Text 11"/>
          <p:cNvSpPr/>
          <p:nvPr/>
        </p:nvSpPr>
        <p:spPr>
          <a:xfrm>
            <a:off x="5550594" y="8737600"/>
            <a:ext cx="4263500"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Kingdom attacked by monsters.</a:t>
            </a:r>
            <a:endParaRPr lang="en-US" sz="3200" dirty="0"/>
          </a:p>
        </p:txBody>
      </p:sp>
      <p:pic>
        <p:nvPicPr>
          <p:cNvPr id="26" name="Image 12"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550594" y="10261600"/>
            <a:ext cx="4128016" cy="3454400"/>
          </a:xfrm>
          <a:prstGeom prst="rect">
            <a:avLst/>
          </a:prstGeom>
        </p:spPr>
      </p:pic>
      <p:sp>
        <p:nvSpPr>
          <p:cNvPr id="27" name="Shape 12"/>
          <p:cNvSpPr/>
          <p:nvPr/>
        </p:nvSpPr>
        <p:spPr>
          <a:xfrm>
            <a:off x="13908238" y="7950200"/>
            <a:ext cx="9996149" cy="1371600"/>
          </a:xfrm>
          <a:prstGeom prst="rect">
            <a:avLst/>
          </a:prstGeom>
          <a:noFill/>
          <a:ln/>
        </p:spPr>
      </p:sp>
      <p:sp>
        <p:nvSpPr>
          <p:cNvPr id="28" name="Shape 13"/>
          <p:cNvSpPr/>
          <p:nvPr/>
        </p:nvSpPr>
        <p:spPr>
          <a:xfrm>
            <a:off x="13908238" y="7950200"/>
            <a:ext cx="1435279" cy="482600"/>
          </a:xfrm>
          <a:prstGeom prst="rect">
            <a:avLst/>
          </a:prstGeom>
          <a:noFill/>
          <a:ln/>
        </p:spPr>
      </p:sp>
      <p:sp>
        <p:nvSpPr>
          <p:cNvPr id="29" name="Text 14"/>
          <p:cNvSpPr/>
          <p:nvPr/>
        </p:nvSpPr>
        <p:spPr>
          <a:xfrm>
            <a:off x="13908238" y="7950200"/>
            <a:ext cx="1587698"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Betrayal</a:t>
            </a:r>
            <a:endParaRPr lang="en-US" sz="3600" dirty="0"/>
          </a:p>
        </p:txBody>
      </p:sp>
      <p:sp>
        <p:nvSpPr>
          <p:cNvPr id="30" name="Shape 15"/>
          <p:cNvSpPr/>
          <p:nvPr/>
        </p:nvSpPr>
        <p:spPr>
          <a:xfrm>
            <a:off x="13908238" y="8737600"/>
            <a:ext cx="9996149" cy="609600"/>
          </a:xfrm>
          <a:prstGeom prst="rect">
            <a:avLst/>
          </a:prstGeom>
          <a:noFill/>
          <a:ln/>
        </p:spPr>
      </p:sp>
      <p:sp>
        <p:nvSpPr>
          <p:cNvPr id="31" name="Text 16"/>
          <p:cNvSpPr/>
          <p:nvPr/>
        </p:nvSpPr>
        <p:spPr>
          <a:xfrm>
            <a:off x="13908238" y="8737600"/>
            <a:ext cx="10131633"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Queen's advisor revealed as spy.</a:t>
            </a:r>
            <a:endParaRPr lang="en-US" sz="3200" dirty="0"/>
          </a:p>
        </p:txBody>
      </p:sp>
      <p:sp>
        <p:nvSpPr>
          <p:cNvPr id="32" name="Shape 17"/>
          <p:cNvSpPr/>
          <p:nvPr/>
        </p:nvSpPr>
        <p:spPr>
          <a:xfrm>
            <a:off x="9729416" y="4965700"/>
            <a:ext cx="6350794" cy="1968500"/>
          </a:xfrm>
          <a:prstGeom prst="rect">
            <a:avLst/>
          </a:prstGeom>
          <a:noFill/>
          <a:ln/>
        </p:spPr>
      </p:sp>
      <p:sp>
        <p:nvSpPr>
          <p:cNvPr id="33" name="Shape 18"/>
          <p:cNvSpPr/>
          <p:nvPr/>
        </p:nvSpPr>
        <p:spPr>
          <a:xfrm>
            <a:off x="9729416" y="4965700"/>
            <a:ext cx="952619" cy="482600"/>
          </a:xfrm>
          <a:prstGeom prst="rect">
            <a:avLst/>
          </a:prstGeom>
          <a:noFill/>
          <a:ln/>
        </p:spPr>
      </p:sp>
      <p:sp>
        <p:nvSpPr>
          <p:cNvPr id="34" name="Text 19"/>
          <p:cNvSpPr/>
          <p:nvPr/>
        </p:nvSpPr>
        <p:spPr>
          <a:xfrm>
            <a:off x="9729416" y="4965700"/>
            <a:ext cx="1105038"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Quest</a:t>
            </a:r>
            <a:endParaRPr lang="en-US" sz="3600" dirty="0"/>
          </a:p>
        </p:txBody>
      </p:sp>
      <p:sp>
        <p:nvSpPr>
          <p:cNvPr id="35" name="Shape 20"/>
          <p:cNvSpPr/>
          <p:nvPr/>
        </p:nvSpPr>
        <p:spPr>
          <a:xfrm>
            <a:off x="9729416" y="5753100"/>
            <a:ext cx="6350794" cy="1219200"/>
          </a:xfrm>
          <a:prstGeom prst="rect">
            <a:avLst/>
          </a:prstGeom>
          <a:noFill/>
          <a:ln/>
        </p:spPr>
      </p:sp>
      <p:sp>
        <p:nvSpPr>
          <p:cNvPr id="36" name="Text 21"/>
          <p:cNvSpPr/>
          <p:nvPr/>
        </p:nvSpPr>
        <p:spPr>
          <a:xfrm>
            <a:off x="9729416" y="5753100"/>
            <a:ext cx="6486277"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Adventurers seek immortal artifact.</a:t>
            </a:r>
            <a:endParaRPr lang="en-US" sz="3200" dirty="0"/>
          </a:p>
        </p:txBody>
      </p:sp>
      <p:sp>
        <p:nvSpPr>
          <p:cNvPr id="37" name="Shape 22"/>
          <p:cNvSpPr/>
          <p:nvPr/>
        </p:nvSpPr>
        <p:spPr>
          <a:xfrm>
            <a:off x="18087061" y="2400300"/>
            <a:ext cx="4839305" cy="4533900"/>
          </a:xfrm>
          <a:prstGeom prst="rect">
            <a:avLst/>
          </a:prstGeom>
          <a:noFill/>
          <a:ln/>
        </p:spPr>
      </p:sp>
      <p:pic>
        <p:nvPicPr>
          <p:cNvPr id="38" name="Image 13"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8087061" y="2400300"/>
            <a:ext cx="4839305" cy="2222500"/>
          </a:xfrm>
          <a:prstGeom prst="rect">
            <a:avLst/>
          </a:prstGeom>
        </p:spPr>
      </p:pic>
      <p:sp>
        <p:nvSpPr>
          <p:cNvPr id="39" name="Shape 23"/>
          <p:cNvSpPr/>
          <p:nvPr/>
        </p:nvSpPr>
        <p:spPr>
          <a:xfrm>
            <a:off x="18087061" y="4927600"/>
            <a:ext cx="1092337" cy="482600"/>
          </a:xfrm>
          <a:prstGeom prst="rect">
            <a:avLst/>
          </a:prstGeom>
          <a:noFill/>
          <a:ln/>
        </p:spPr>
      </p:sp>
      <p:sp>
        <p:nvSpPr>
          <p:cNvPr id="40" name="Text 24"/>
          <p:cNvSpPr/>
          <p:nvPr/>
        </p:nvSpPr>
        <p:spPr>
          <a:xfrm>
            <a:off x="18087061" y="4927600"/>
            <a:ext cx="1244756"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Obtain</a:t>
            </a:r>
            <a:endParaRPr lang="en-US" sz="3600" dirty="0"/>
          </a:p>
        </p:txBody>
      </p:sp>
      <p:sp>
        <p:nvSpPr>
          <p:cNvPr id="41" name="Shape 25"/>
          <p:cNvSpPr/>
          <p:nvPr/>
        </p:nvSpPr>
        <p:spPr>
          <a:xfrm>
            <a:off x="18087061" y="5715000"/>
            <a:ext cx="4839305" cy="1219200"/>
          </a:xfrm>
          <a:prstGeom prst="rect">
            <a:avLst/>
          </a:prstGeom>
          <a:noFill/>
          <a:ln/>
        </p:spPr>
      </p:sp>
      <p:sp>
        <p:nvSpPr>
          <p:cNvPr id="42" name="Text 26"/>
          <p:cNvSpPr/>
          <p:nvPr/>
        </p:nvSpPr>
        <p:spPr>
          <a:xfrm>
            <a:off x="18087061" y="5715000"/>
            <a:ext cx="4974788"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Humans acquire Crystal </a:t>
            </a:r>
            <a:endParaRPr lang="en-US" sz="3200" dirty="0"/>
          </a:p>
        </p:txBody>
      </p:sp>
      <p:pic>
        <p:nvPicPr>
          <p:cNvPr id="43" name="Image 14" descr=" ">    </p:cNvPr>
          <p:cNvPicPr>
            <a:picLocks noChangeAspect="1"/>
          </p:cNvPicPr>
          <p:nvPr/>
        </p:nvPicPr>
        <p:blipFill>
          <a:blip r:embed="rId23"/>
          <a:stretch>
            <a:fillRect/>
          </a:stretch>
        </p:blipFill>
        <p:spPr>
          <a:xfrm>
            <a:off x="1028828" y="1473200"/>
            <a:ext cx="190524" cy="6057900"/>
          </a:xfrm>
          <a:prstGeom prst="rect">
            <a:avLst/>
          </a:prstGeom>
        </p:spPr>
      </p:pic>
      <p:sp>
        <p:nvSpPr>
          <p:cNvPr id="44" name="Text 27"/>
          <p:cNvSpPr/>
          <p:nvPr/>
        </p:nvSpPr>
        <p:spPr>
          <a:xfrm>
            <a:off x="10648164" y="12001500"/>
            <a:ext cx="12278201" cy="1418167"/>
          </a:xfrm>
          <a:prstGeom prst="rect">
            <a:avLst/>
          </a:prstGeom>
          <a:noFill/>
          <a:ln/>
        </p:spPr>
        <p:txBody>
          <a:bodyPr wrap="square" lIns="0" tIns="0" rIns="0" bIns="0" rtlCol="0" anchor="t"/>
          <a:lstStyle/>
          <a:p>
            <a:pPr algn="r" indent="0" marL="0">
              <a:buNone/>
            </a:pPr>
            <a:r>
              <a:rPr lang="en-US" sz="8000" dirty="0">
                <a:solidFill>
                  <a:srgbClr val="272727">
                    <a:alpha val="100000"/>
                  </a:srgbClr>
                </a:solidFill>
                <a:latin typeface="Bangers Regular" pitchFamily="34" charset="0"/>
                <a:ea typeface="Bangers Regular" pitchFamily="34" charset="-122"/>
                <a:cs typeface="Bangers Regular" pitchFamily="34" charset="-120"/>
              </a:rPr>
              <a:t>The Timeline</a:t>
            </a:r>
            <a:endParaRPr lang="en-US" sz="8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7F5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436854" y="0"/>
            <a:ext cx="3948342" cy="8301385"/>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9267925" y="1206500"/>
            <a:ext cx="5851198" cy="14181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Bangers Regular" pitchFamily="34" charset="0"/>
                <a:ea typeface="Bangers Regular" pitchFamily="34" charset="-122"/>
                <a:cs typeface="Bangers Regular" pitchFamily="34" charset="-120"/>
              </a:rPr>
              <a:t>Our Team</a:t>
            </a:r>
            <a:endParaRPr lang="en-US" sz="8000" dirty="0"/>
          </a:p>
        </p:txBody>
      </p:sp>
      <p:sp>
        <p:nvSpPr>
          <p:cNvPr id="6" name="Shape 2"/>
          <p:cNvSpPr/>
          <p:nvPr/>
        </p:nvSpPr>
        <p:spPr>
          <a:xfrm>
            <a:off x="4001000" y="3771900"/>
            <a:ext cx="5791924" cy="3073400"/>
          </a:xfrm>
          <a:prstGeom prst="rect">
            <a:avLst/>
          </a:prstGeom>
          <a:noFill/>
          <a:ln/>
        </p:spPr>
      </p:sp>
      <p:pic>
        <p:nvPicPr>
          <p:cNvPr id="7"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01000" y="3771900"/>
            <a:ext cx="5474384" cy="3073400"/>
          </a:xfrm>
          <a:prstGeom prst="rect">
            <a:avLst/>
          </a:prstGeom>
        </p:spPr>
      </p:pic>
      <p:sp>
        <p:nvSpPr>
          <p:cNvPr id="8" name="Shape 3"/>
          <p:cNvSpPr/>
          <p:nvPr/>
        </p:nvSpPr>
        <p:spPr>
          <a:xfrm>
            <a:off x="9780222" y="4603750"/>
            <a:ext cx="12702" cy="1409700"/>
          </a:xfrm>
          <a:prstGeom prst="rect">
            <a:avLst/>
          </a:prstGeom>
          <a:noFill/>
          <a:ln/>
        </p:spPr>
      </p:sp>
      <p:sp>
        <p:nvSpPr>
          <p:cNvPr id="9" name="Shape 4"/>
          <p:cNvSpPr/>
          <p:nvPr/>
        </p:nvSpPr>
        <p:spPr>
          <a:xfrm>
            <a:off x="9780222" y="4603750"/>
            <a:ext cx="12702" cy="1409700"/>
          </a:xfrm>
          <a:prstGeom prst="rect">
            <a:avLst/>
          </a:prstGeom>
          <a:noFill/>
          <a:ln/>
        </p:spPr>
      </p:sp>
      <p:sp>
        <p:nvSpPr>
          <p:cNvPr id="10" name="Shape 5"/>
          <p:cNvSpPr/>
          <p:nvPr/>
        </p:nvSpPr>
        <p:spPr>
          <a:xfrm>
            <a:off x="9780222" y="4603750"/>
            <a:ext cx="12702" cy="1409700"/>
          </a:xfrm>
          <a:prstGeom prst="rect">
            <a:avLst/>
          </a:prstGeom>
          <a:noFill/>
          <a:ln/>
        </p:spPr>
      </p:sp>
      <p:sp>
        <p:nvSpPr>
          <p:cNvPr id="11" name="Text 6"/>
          <p:cNvSpPr/>
          <p:nvPr/>
        </p:nvSpPr>
        <p:spPr>
          <a:xfrm>
            <a:off x="9780222" y="4603750"/>
            <a:ext cx="1790924" cy="850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angers Regular" pitchFamily="34" charset="0"/>
                <a:ea typeface="Bangers Regular" pitchFamily="34" charset="-122"/>
                <a:cs typeface="Bangers Regular" pitchFamily="34" charset="-120"/>
              </a:rPr>
              <a:t>Eldruin</a:t>
            </a:r>
            <a:endParaRPr lang="en-US" sz="4800" dirty="0"/>
          </a:p>
        </p:txBody>
      </p:sp>
      <p:sp>
        <p:nvSpPr>
          <p:cNvPr id="12" name="Text 7"/>
          <p:cNvSpPr/>
          <p:nvPr/>
        </p:nvSpPr>
        <p:spPr>
          <a:xfrm>
            <a:off x="9780222" y="5403850"/>
            <a:ext cx="2955236"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3" name="Shape 8"/>
          <p:cNvSpPr/>
          <p:nvPr/>
        </p:nvSpPr>
        <p:spPr>
          <a:xfrm>
            <a:off x="13323965" y="8648700"/>
            <a:ext cx="5791924" cy="3073400"/>
          </a:xfrm>
          <a:prstGeom prst="rect">
            <a:avLst/>
          </a:prstGeom>
          <a:noFill/>
          <a:ln/>
        </p:spPr>
      </p:sp>
      <p:pic>
        <p:nvPicPr>
          <p:cNvPr id="14"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323965" y="8648700"/>
            <a:ext cx="5474384" cy="3073400"/>
          </a:xfrm>
          <a:prstGeom prst="rect">
            <a:avLst/>
          </a:prstGeom>
        </p:spPr>
      </p:pic>
      <p:sp>
        <p:nvSpPr>
          <p:cNvPr id="15" name="Shape 9"/>
          <p:cNvSpPr/>
          <p:nvPr/>
        </p:nvSpPr>
        <p:spPr>
          <a:xfrm>
            <a:off x="19103188" y="9480550"/>
            <a:ext cx="12702" cy="1409700"/>
          </a:xfrm>
          <a:prstGeom prst="rect">
            <a:avLst/>
          </a:prstGeom>
          <a:noFill/>
          <a:ln/>
        </p:spPr>
      </p:sp>
      <p:sp>
        <p:nvSpPr>
          <p:cNvPr id="16" name="Shape 10"/>
          <p:cNvSpPr/>
          <p:nvPr/>
        </p:nvSpPr>
        <p:spPr>
          <a:xfrm>
            <a:off x="19103188" y="9480550"/>
            <a:ext cx="12702" cy="1409700"/>
          </a:xfrm>
          <a:prstGeom prst="rect">
            <a:avLst/>
          </a:prstGeom>
          <a:noFill/>
          <a:ln/>
        </p:spPr>
      </p:sp>
      <p:sp>
        <p:nvSpPr>
          <p:cNvPr id="17" name="Shape 11"/>
          <p:cNvSpPr/>
          <p:nvPr/>
        </p:nvSpPr>
        <p:spPr>
          <a:xfrm>
            <a:off x="19103188" y="9480550"/>
            <a:ext cx="12702" cy="1409700"/>
          </a:xfrm>
          <a:prstGeom prst="rect">
            <a:avLst/>
          </a:prstGeom>
          <a:noFill/>
          <a:ln/>
        </p:spPr>
      </p:sp>
      <p:sp>
        <p:nvSpPr>
          <p:cNvPr id="18" name="Text 12"/>
          <p:cNvSpPr/>
          <p:nvPr/>
        </p:nvSpPr>
        <p:spPr>
          <a:xfrm>
            <a:off x="19103188" y="9480550"/>
            <a:ext cx="1790924" cy="850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angers Regular" pitchFamily="34" charset="0"/>
                <a:ea typeface="Bangers Regular" pitchFamily="34" charset="-122"/>
                <a:cs typeface="Bangers Regular" pitchFamily="34" charset="-120"/>
              </a:rPr>
              <a:t>Eldruin</a:t>
            </a:r>
            <a:endParaRPr lang="en-US" sz="4800" dirty="0"/>
          </a:p>
        </p:txBody>
      </p:sp>
      <p:sp>
        <p:nvSpPr>
          <p:cNvPr id="19" name="Text 13"/>
          <p:cNvSpPr/>
          <p:nvPr/>
        </p:nvSpPr>
        <p:spPr>
          <a:xfrm>
            <a:off x="19103188" y="10280650"/>
            <a:ext cx="2955236"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20" name="Shape 14"/>
          <p:cNvSpPr/>
          <p:nvPr/>
        </p:nvSpPr>
        <p:spPr>
          <a:xfrm>
            <a:off x="4001000" y="8648700"/>
            <a:ext cx="5791924" cy="3073400"/>
          </a:xfrm>
          <a:prstGeom prst="rect">
            <a:avLst/>
          </a:prstGeom>
          <a:noFill/>
          <a:ln/>
        </p:spPr>
      </p:sp>
      <p:pic>
        <p:nvPicPr>
          <p:cNvPr id="21"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01000" y="8648700"/>
            <a:ext cx="5474384" cy="3073400"/>
          </a:xfrm>
          <a:prstGeom prst="rect">
            <a:avLst/>
          </a:prstGeom>
        </p:spPr>
      </p:pic>
      <p:sp>
        <p:nvSpPr>
          <p:cNvPr id="22" name="Shape 15"/>
          <p:cNvSpPr/>
          <p:nvPr/>
        </p:nvSpPr>
        <p:spPr>
          <a:xfrm>
            <a:off x="9780222" y="9480550"/>
            <a:ext cx="12702" cy="1409700"/>
          </a:xfrm>
          <a:prstGeom prst="rect">
            <a:avLst/>
          </a:prstGeom>
          <a:noFill/>
          <a:ln/>
        </p:spPr>
      </p:sp>
      <p:sp>
        <p:nvSpPr>
          <p:cNvPr id="23" name="Shape 16"/>
          <p:cNvSpPr/>
          <p:nvPr/>
        </p:nvSpPr>
        <p:spPr>
          <a:xfrm>
            <a:off x="9780222" y="9480550"/>
            <a:ext cx="12702" cy="1409700"/>
          </a:xfrm>
          <a:prstGeom prst="rect">
            <a:avLst/>
          </a:prstGeom>
          <a:noFill/>
          <a:ln/>
        </p:spPr>
      </p:sp>
      <p:sp>
        <p:nvSpPr>
          <p:cNvPr id="24" name="Shape 17"/>
          <p:cNvSpPr/>
          <p:nvPr/>
        </p:nvSpPr>
        <p:spPr>
          <a:xfrm>
            <a:off x="9780222" y="9480550"/>
            <a:ext cx="12702" cy="1409700"/>
          </a:xfrm>
          <a:prstGeom prst="rect">
            <a:avLst/>
          </a:prstGeom>
          <a:noFill/>
          <a:ln/>
        </p:spPr>
      </p:sp>
      <p:sp>
        <p:nvSpPr>
          <p:cNvPr id="25" name="Text 18"/>
          <p:cNvSpPr/>
          <p:nvPr/>
        </p:nvSpPr>
        <p:spPr>
          <a:xfrm>
            <a:off x="9780222" y="9480550"/>
            <a:ext cx="2819752" cy="850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angers Regular" pitchFamily="34" charset="0"/>
                <a:ea typeface="Bangers Regular" pitchFamily="34" charset="-122"/>
                <a:cs typeface="Bangers Regular" pitchFamily="34" charset="-120"/>
              </a:rPr>
              <a:t>Elementalen</a:t>
            </a:r>
            <a:endParaRPr lang="en-US" sz="4800" dirty="0"/>
          </a:p>
        </p:txBody>
      </p:sp>
      <p:sp>
        <p:nvSpPr>
          <p:cNvPr id="26" name="Text 19"/>
          <p:cNvSpPr/>
          <p:nvPr/>
        </p:nvSpPr>
        <p:spPr>
          <a:xfrm>
            <a:off x="9780222" y="10280650"/>
            <a:ext cx="28917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27" name="Shape 20"/>
          <p:cNvSpPr/>
          <p:nvPr/>
        </p:nvSpPr>
        <p:spPr>
          <a:xfrm>
            <a:off x="13323965" y="3771900"/>
            <a:ext cx="5791924" cy="3073400"/>
          </a:xfrm>
          <a:prstGeom prst="rect">
            <a:avLst/>
          </a:prstGeom>
          <a:noFill/>
          <a:ln/>
        </p:spPr>
      </p:sp>
      <p:pic>
        <p:nvPicPr>
          <p:cNvPr id="2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3323965" y="3771900"/>
            <a:ext cx="5474384" cy="3073400"/>
          </a:xfrm>
          <a:prstGeom prst="rect">
            <a:avLst/>
          </a:prstGeom>
        </p:spPr>
      </p:pic>
      <p:sp>
        <p:nvSpPr>
          <p:cNvPr id="29" name="Shape 21"/>
          <p:cNvSpPr/>
          <p:nvPr/>
        </p:nvSpPr>
        <p:spPr>
          <a:xfrm>
            <a:off x="19103188" y="4603750"/>
            <a:ext cx="12702" cy="1409700"/>
          </a:xfrm>
          <a:prstGeom prst="rect">
            <a:avLst/>
          </a:prstGeom>
          <a:noFill/>
          <a:ln/>
        </p:spPr>
      </p:sp>
      <p:sp>
        <p:nvSpPr>
          <p:cNvPr id="30" name="Shape 22"/>
          <p:cNvSpPr/>
          <p:nvPr/>
        </p:nvSpPr>
        <p:spPr>
          <a:xfrm>
            <a:off x="19103188" y="4603750"/>
            <a:ext cx="12702" cy="1409700"/>
          </a:xfrm>
          <a:prstGeom prst="rect">
            <a:avLst/>
          </a:prstGeom>
          <a:noFill/>
          <a:ln/>
        </p:spPr>
      </p:sp>
      <p:sp>
        <p:nvSpPr>
          <p:cNvPr id="31" name="Shape 23"/>
          <p:cNvSpPr/>
          <p:nvPr/>
        </p:nvSpPr>
        <p:spPr>
          <a:xfrm>
            <a:off x="19103188" y="4603750"/>
            <a:ext cx="12702" cy="1409700"/>
          </a:xfrm>
          <a:prstGeom prst="rect">
            <a:avLst/>
          </a:prstGeom>
          <a:noFill/>
          <a:ln/>
        </p:spPr>
      </p:sp>
      <p:sp>
        <p:nvSpPr>
          <p:cNvPr id="32" name="Text 24"/>
          <p:cNvSpPr/>
          <p:nvPr/>
        </p:nvSpPr>
        <p:spPr>
          <a:xfrm>
            <a:off x="19103188" y="4603750"/>
            <a:ext cx="1841730" cy="850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angers Regular" pitchFamily="34" charset="0"/>
                <a:ea typeface="Bangers Regular" pitchFamily="34" charset="-122"/>
                <a:cs typeface="Bangers Regular" pitchFamily="34" charset="-120"/>
              </a:rPr>
              <a:t>Lunaria</a:t>
            </a:r>
            <a:endParaRPr lang="en-US" sz="4800" dirty="0"/>
          </a:p>
        </p:txBody>
      </p:sp>
      <p:sp>
        <p:nvSpPr>
          <p:cNvPr id="33" name="Text 25"/>
          <p:cNvSpPr/>
          <p:nvPr/>
        </p:nvSpPr>
        <p:spPr>
          <a:xfrm>
            <a:off x="19103188" y="5403850"/>
            <a:ext cx="3996766"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7F5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569721" y="9563100"/>
            <a:ext cx="5817327" cy="32512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20965" y="-1371600"/>
            <a:ext cx="4740914" cy="4984477"/>
          </a:xfrm>
          <a:prstGeom prst="rect">
            <a:avLst/>
          </a:prstGeom>
        </p:spPr>
      </p:pic>
      <p:pic>
        <p:nvPicPr>
          <p:cNvPr id="4" name="Image 2" descr=" ">    </p:cNvPr>
          <p:cNvPicPr>
            <a:picLocks noChangeAspect="1"/>
          </p:cNvPicPr>
          <p:nvPr/>
        </p:nvPicPr>
        <p:blipFill>
          <a:blip r:embed="rId5"/>
          <a:stretch>
            <a:fillRect/>
          </a:stretch>
        </p:blipFill>
        <p:spPr>
          <a:xfrm>
            <a:off x="3416727" y="3232820"/>
            <a:ext cx="8776797" cy="87757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6"/>
          <a:stretch>
            <a:fillRect/>
          </a:stretch>
        </p:blipFill>
        <p:spPr>
          <a:xfrm>
            <a:off x="23523340" y="10820400"/>
            <a:ext cx="711289" cy="2590800"/>
          </a:xfrm>
          <a:prstGeom prst="rect">
            <a:avLst/>
          </a:prstGeom>
        </p:spPr>
      </p:pic>
      <p:pic>
        <p:nvPicPr>
          <p:cNvPr id="7"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97175" y="1790700"/>
            <a:ext cx="10275584" cy="9626600"/>
          </a:xfrm>
          <a:prstGeom prst="rect">
            <a:avLst/>
          </a:prstGeom>
        </p:spPr>
      </p:pic>
      <p:sp>
        <p:nvSpPr>
          <p:cNvPr id="8" name="Shape 1"/>
          <p:cNvSpPr/>
          <p:nvPr/>
        </p:nvSpPr>
        <p:spPr>
          <a:xfrm>
            <a:off x="8510064" y="749300"/>
            <a:ext cx="1625803" cy="14630400"/>
          </a:xfrm>
          <a:prstGeom prst="rect">
            <a:avLst/>
          </a:prstGeom>
          <a:noFill/>
          <a:ln/>
        </p:spPr>
      </p:sp>
      <p:sp>
        <p:nvSpPr>
          <p:cNvPr id="9" name="Shape 2"/>
          <p:cNvSpPr/>
          <p:nvPr/>
        </p:nvSpPr>
        <p:spPr>
          <a:xfrm>
            <a:off x="8510064" y="749300"/>
            <a:ext cx="1625803" cy="1625600"/>
          </a:xfrm>
          <a:prstGeom prst="roundRect">
            <a:avLst>
              <a:gd name="adj" fmla="val 78188"/>
            </a:avLst>
          </a:prstGeom>
          <a:noFill/>
          <a:ln/>
        </p:spPr>
      </p:sp>
      <p:pic>
        <p:nvPicPr>
          <p:cNvPr id="10" name="Image 5" descr=" ">    </p:cNvPr>
          <p:cNvPicPr>
            <a:picLocks noChangeAspect="1"/>
          </p:cNvPicPr>
          <p:nvPr/>
        </p:nvPicPr>
        <p:blipFill>
          <a:blip r:embed="rId9"/>
          <a:stretch>
            <a:fillRect/>
          </a:stretch>
        </p:blipFill>
        <p:spPr>
          <a:xfrm>
            <a:off x="8814902" y="1054100"/>
            <a:ext cx="1016127" cy="1016000"/>
          </a:xfrm>
          <a:prstGeom prst="rect">
            <a:avLst/>
          </a:prstGeom>
        </p:spPr>
      </p:pic>
      <p:pic>
        <p:nvPicPr>
          <p:cNvPr id="11" name="Image 6"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931002" y="1231702"/>
            <a:ext cx="793849" cy="660797"/>
          </a:xfrm>
          <a:prstGeom prst="rect">
            <a:avLst/>
          </a:prstGeom>
        </p:spPr>
      </p:pic>
      <p:pic>
        <p:nvPicPr>
          <p:cNvPr id="12" name="Image 7" descr=" ">    </p:cNvPr>
          <p:cNvPicPr>
            <a:picLocks noChangeAspect="1"/>
          </p:cNvPicPr>
          <p:nvPr/>
        </p:nvPicPr>
        <p:blipFill>
          <a:blip r:embed="rId12"/>
          <a:stretch>
            <a:fillRect/>
          </a:stretch>
        </p:blipFill>
        <p:spPr>
          <a:xfrm>
            <a:off x="9284860" y="2374900"/>
            <a:ext cx="38105" cy="1625600"/>
          </a:xfrm>
          <a:prstGeom prst="rect">
            <a:avLst/>
          </a:prstGeom>
        </p:spPr>
      </p:pic>
      <p:sp>
        <p:nvSpPr>
          <p:cNvPr id="13" name="Shape 3"/>
          <p:cNvSpPr/>
          <p:nvPr/>
        </p:nvSpPr>
        <p:spPr>
          <a:xfrm>
            <a:off x="8510064" y="4000500"/>
            <a:ext cx="1625803" cy="1625600"/>
          </a:xfrm>
          <a:prstGeom prst="roundRect">
            <a:avLst>
              <a:gd name="adj" fmla="val 78188"/>
            </a:avLst>
          </a:prstGeom>
          <a:noFill/>
          <a:ln/>
        </p:spPr>
      </p:sp>
      <p:pic>
        <p:nvPicPr>
          <p:cNvPr id="14" name="Image 8" descr=" ">    </p:cNvPr>
          <p:cNvPicPr>
            <a:picLocks noChangeAspect="1"/>
          </p:cNvPicPr>
          <p:nvPr/>
        </p:nvPicPr>
        <p:blipFill>
          <a:blip r:embed="rId13"/>
          <a:stretch>
            <a:fillRect/>
          </a:stretch>
        </p:blipFill>
        <p:spPr>
          <a:xfrm>
            <a:off x="8814902" y="4305300"/>
            <a:ext cx="1016127" cy="1016000"/>
          </a:xfrm>
          <a:prstGeom prst="rect">
            <a:avLst/>
          </a:prstGeom>
        </p:spPr>
      </p:pic>
      <p:pic>
        <p:nvPicPr>
          <p:cNvPr id="15" name="Image 9"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878410" y="4527550"/>
            <a:ext cx="889111" cy="571500"/>
          </a:xfrm>
          <a:prstGeom prst="rect">
            <a:avLst/>
          </a:prstGeom>
        </p:spPr>
      </p:pic>
      <p:pic>
        <p:nvPicPr>
          <p:cNvPr id="16" name="Image 10" descr=" ">    </p:cNvPr>
          <p:cNvPicPr>
            <a:picLocks noChangeAspect="1"/>
          </p:cNvPicPr>
          <p:nvPr/>
        </p:nvPicPr>
        <p:blipFill>
          <a:blip r:embed="rId16"/>
          <a:stretch>
            <a:fillRect/>
          </a:stretch>
        </p:blipFill>
        <p:spPr>
          <a:xfrm>
            <a:off x="9284860" y="5626100"/>
            <a:ext cx="38105" cy="1625600"/>
          </a:xfrm>
          <a:prstGeom prst="rect">
            <a:avLst/>
          </a:prstGeom>
        </p:spPr>
      </p:pic>
      <p:sp>
        <p:nvSpPr>
          <p:cNvPr id="17" name="Shape 4"/>
          <p:cNvSpPr/>
          <p:nvPr/>
        </p:nvSpPr>
        <p:spPr>
          <a:xfrm>
            <a:off x="8510064" y="7251700"/>
            <a:ext cx="1625803" cy="1625600"/>
          </a:xfrm>
          <a:prstGeom prst="roundRect">
            <a:avLst>
              <a:gd name="adj" fmla="val 78188"/>
            </a:avLst>
          </a:prstGeom>
          <a:noFill/>
          <a:ln/>
        </p:spPr>
      </p:sp>
      <p:pic>
        <p:nvPicPr>
          <p:cNvPr id="18" name="Image 11" descr=" ">    </p:cNvPr>
          <p:cNvPicPr>
            <a:picLocks noChangeAspect="1"/>
          </p:cNvPicPr>
          <p:nvPr/>
        </p:nvPicPr>
        <p:blipFill>
          <a:blip r:embed="rId17"/>
          <a:stretch>
            <a:fillRect/>
          </a:stretch>
        </p:blipFill>
        <p:spPr>
          <a:xfrm>
            <a:off x="8814902" y="7556500"/>
            <a:ext cx="1016127" cy="1016000"/>
          </a:xfrm>
          <a:prstGeom prst="rect">
            <a:avLst/>
          </a:prstGeom>
        </p:spPr>
      </p:pic>
      <p:pic>
        <p:nvPicPr>
          <p:cNvPr id="19" name="Image 12"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8985579" y="7655719"/>
            <a:ext cx="674772" cy="817662"/>
          </a:xfrm>
          <a:prstGeom prst="rect">
            <a:avLst/>
          </a:prstGeom>
        </p:spPr>
      </p:pic>
      <p:pic>
        <p:nvPicPr>
          <p:cNvPr id="20" name="Image 13" descr=" ">    </p:cNvPr>
          <p:cNvPicPr>
            <a:picLocks noChangeAspect="1"/>
          </p:cNvPicPr>
          <p:nvPr/>
        </p:nvPicPr>
        <p:blipFill>
          <a:blip r:embed="rId20"/>
          <a:stretch>
            <a:fillRect/>
          </a:stretch>
        </p:blipFill>
        <p:spPr>
          <a:xfrm>
            <a:off x="9284860" y="8877300"/>
            <a:ext cx="38105" cy="1625600"/>
          </a:xfrm>
          <a:prstGeom prst="rect">
            <a:avLst/>
          </a:prstGeom>
        </p:spPr>
      </p:pic>
      <p:sp>
        <p:nvSpPr>
          <p:cNvPr id="21" name="Shape 5"/>
          <p:cNvSpPr/>
          <p:nvPr/>
        </p:nvSpPr>
        <p:spPr>
          <a:xfrm>
            <a:off x="8510064" y="10502900"/>
            <a:ext cx="1625803" cy="1625600"/>
          </a:xfrm>
          <a:prstGeom prst="roundRect">
            <a:avLst>
              <a:gd name="adj" fmla="val 78188"/>
            </a:avLst>
          </a:prstGeom>
          <a:noFill/>
          <a:ln/>
        </p:spPr>
      </p:sp>
      <p:pic>
        <p:nvPicPr>
          <p:cNvPr id="22" name="Image 14" descr=" ">    </p:cNvPr>
          <p:cNvPicPr>
            <a:picLocks noChangeAspect="1"/>
          </p:cNvPicPr>
          <p:nvPr/>
        </p:nvPicPr>
        <p:blipFill>
          <a:blip r:embed="rId21"/>
          <a:stretch>
            <a:fillRect/>
          </a:stretch>
        </p:blipFill>
        <p:spPr>
          <a:xfrm>
            <a:off x="8814902" y="10807700"/>
            <a:ext cx="1016127" cy="1016000"/>
          </a:xfrm>
          <a:prstGeom prst="rect">
            <a:avLst/>
          </a:prstGeom>
        </p:spPr>
      </p:pic>
      <p:pic>
        <p:nvPicPr>
          <p:cNvPr id="23" name="Image 15"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9108626" y="10871200"/>
            <a:ext cx="428679" cy="214313"/>
          </a:xfrm>
          <a:prstGeom prst="rect">
            <a:avLst/>
          </a:prstGeom>
        </p:spPr>
      </p:pic>
      <p:pic>
        <p:nvPicPr>
          <p:cNvPr id="24" name="Image 16"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8890317" y="11070630"/>
            <a:ext cx="865296" cy="689570"/>
          </a:xfrm>
          <a:prstGeom prst="rect">
            <a:avLst/>
          </a:prstGeom>
        </p:spPr>
      </p:pic>
      <p:sp>
        <p:nvSpPr>
          <p:cNvPr id="25" name="Text 6"/>
          <p:cNvSpPr/>
          <p:nvPr/>
        </p:nvSpPr>
        <p:spPr>
          <a:xfrm>
            <a:off x="10135867" y="2540000"/>
            <a:ext cx="11808243" cy="11641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Forbidden Forest: A place of mystery and wonder, where mystical creatures roam and flora flourishes.</a:t>
            </a:r>
            <a:endParaRPr lang="en-US" sz="3200" dirty="0"/>
          </a:p>
        </p:txBody>
      </p:sp>
      <p:sp>
        <p:nvSpPr>
          <p:cNvPr id="26" name="Text 7"/>
          <p:cNvSpPr/>
          <p:nvPr/>
        </p:nvSpPr>
        <p:spPr>
          <a:xfrm>
            <a:off x="10135867" y="5956300"/>
            <a:ext cx="11808243" cy="11641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Crystal Caves: A network of glittering caves filled with precious gems and minerals, guarded by fierce beasts.</a:t>
            </a:r>
            <a:endParaRPr lang="en-US" sz="3200" dirty="0"/>
          </a:p>
        </p:txBody>
      </p:sp>
      <p:sp>
        <p:nvSpPr>
          <p:cNvPr id="27" name="Text 8"/>
          <p:cNvSpPr/>
          <p:nvPr/>
        </p:nvSpPr>
        <p:spPr>
          <a:xfrm>
            <a:off x="10135867" y="9309100"/>
            <a:ext cx="11808243" cy="11641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Enchanted Garden: A place of pure beauty and tranquility, where the colors of the flowers are vibrant.</a:t>
            </a:r>
            <a:endParaRPr lang="en-US" sz="3200" dirty="0"/>
          </a:p>
        </p:txBody>
      </p:sp>
      <p:sp>
        <p:nvSpPr>
          <p:cNvPr id="28" name="Text 9"/>
          <p:cNvSpPr/>
          <p:nvPr/>
        </p:nvSpPr>
        <p:spPr>
          <a:xfrm>
            <a:off x="8878410" y="12446000"/>
            <a:ext cx="8810668" cy="14181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Bangers Regular" pitchFamily="34" charset="0"/>
                <a:ea typeface="Bangers Regular" pitchFamily="34" charset="-122"/>
                <a:cs typeface="Bangers Regular" pitchFamily="34" charset="-120"/>
              </a:rPr>
              <a:t>The Mystery</a:t>
            </a:r>
            <a:endParaRPr lang="en-US" sz="8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7F5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96975" y="-1016000"/>
            <a:ext cx="4890111" cy="4254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2709947"/>
            <a:ext cx="24387048" cy="505247"/>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12204700"/>
            <a:ext cx="24387048" cy="505247"/>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3215193"/>
            <a:ext cx="24387048" cy="505247"/>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4394749" y="1270000"/>
            <a:ext cx="8810668" cy="14181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Bangers Regular" pitchFamily="34" charset="0"/>
                <a:ea typeface="Bangers Regular" pitchFamily="34" charset="-122"/>
                <a:cs typeface="Bangers Regular" pitchFamily="34" charset="-120"/>
              </a:rPr>
              <a:t>The List</a:t>
            </a:r>
            <a:endParaRPr lang="en-US" sz="8000" dirty="0"/>
          </a:p>
        </p:txBody>
      </p:sp>
      <p:sp>
        <p:nvSpPr>
          <p:cNvPr id="9" name="Shape 2"/>
          <p:cNvSpPr/>
          <p:nvPr/>
        </p:nvSpPr>
        <p:spPr>
          <a:xfrm>
            <a:off x="4394749" y="3187700"/>
            <a:ext cx="17032829" cy="8534400"/>
          </a:xfrm>
          <a:prstGeom prst="rect">
            <a:avLst/>
          </a:prstGeom>
          <a:noFill/>
          <a:ln/>
        </p:spPr>
      </p:sp>
      <p:sp>
        <p:nvSpPr>
          <p:cNvPr id="10" name="Shape 3"/>
          <p:cNvSpPr/>
          <p:nvPr/>
        </p:nvSpPr>
        <p:spPr>
          <a:xfrm>
            <a:off x="4394749" y="3187700"/>
            <a:ext cx="17032829" cy="1219200"/>
          </a:xfrm>
          <a:prstGeom prst="rect">
            <a:avLst/>
          </a:prstGeom>
          <a:noFill/>
          <a:ln/>
        </p:spPr>
      </p:sp>
      <p:sp>
        <p:nvSpPr>
          <p:cNvPr id="11" name="Text 4"/>
          <p:cNvSpPr/>
          <p:nvPr/>
        </p:nvSpPr>
        <p:spPr>
          <a:xfrm>
            <a:off x="4394749" y="3556000"/>
            <a:ext cx="6249181"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Dragons</a:t>
            </a:r>
            <a:endParaRPr lang="en-US" sz="3600" dirty="0"/>
          </a:p>
        </p:txBody>
      </p:sp>
      <p:sp>
        <p:nvSpPr>
          <p:cNvPr id="12" name="Text 5"/>
          <p:cNvSpPr/>
          <p:nvPr/>
        </p:nvSpPr>
        <p:spPr>
          <a:xfrm>
            <a:off x="10796349" y="3187700"/>
            <a:ext cx="10766712"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Fire-breathing creatures that are often powerful and dangerous</a:t>
            </a:r>
            <a:endParaRPr lang="en-US" sz="3200" dirty="0"/>
          </a:p>
        </p:txBody>
      </p:sp>
      <p:sp>
        <p:nvSpPr>
          <p:cNvPr id="13" name="Shape 6"/>
          <p:cNvSpPr/>
          <p:nvPr/>
        </p:nvSpPr>
        <p:spPr>
          <a:xfrm>
            <a:off x="4394749" y="5016500"/>
            <a:ext cx="17032829" cy="609600"/>
          </a:xfrm>
          <a:prstGeom prst="rect">
            <a:avLst/>
          </a:prstGeom>
          <a:noFill/>
          <a:ln/>
        </p:spPr>
      </p:sp>
      <p:sp>
        <p:nvSpPr>
          <p:cNvPr id="14" name="Text 7"/>
          <p:cNvSpPr/>
          <p:nvPr/>
        </p:nvSpPr>
        <p:spPr>
          <a:xfrm>
            <a:off x="4394749" y="5080000"/>
            <a:ext cx="6249181"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Medieval-like Settings</a:t>
            </a:r>
            <a:endParaRPr lang="en-US" sz="3600" dirty="0"/>
          </a:p>
        </p:txBody>
      </p:sp>
      <p:sp>
        <p:nvSpPr>
          <p:cNvPr id="15" name="Text 8"/>
          <p:cNvSpPr/>
          <p:nvPr/>
        </p:nvSpPr>
        <p:spPr>
          <a:xfrm>
            <a:off x="10796349" y="5016500"/>
            <a:ext cx="10766712"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Worlds with castles, knights, and feudal systems</a:t>
            </a:r>
            <a:endParaRPr lang="en-US" sz="3200" dirty="0"/>
          </a:p>
        </p:txBody>
      </p:sp>
      <p:sp>
        <p:nvSpPr>
          <p:cNvPr id="16" name="Shape 9"/>
          <p:cNvSpPr/>
          <p:nvPr/>
        </p:nvSpPr>
        <p:spPr>
          <a:xfrm>
            <a:off x="4394749" y="6235700"/>
            <a:ext cx="17032829" cy="609600"/>
          </a:xfrm>
          <a:prstGeom prst="rect">
            <a:avLst/>
          </a:prstGeom>
          <a:noFill/>
          <a:ln/>
        </p:spPr>
      </p:sp>
      <p:sp>
        <p:nvSpPr>
          <p:cNvPr id="17" name="Text 10"/>
          <p:cNvSpPr/>
          <p:nvPr/>
        </p:nvSpPr>
        <p:spPr>
          <a:xfrm>
            <a:off x="4394749" y="6299200"/>
            <a:ext cx="6249181"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Chosen One Trope</a:t>
            </a:r>
            <a:endParaRPr lang="en-US" sz="3600" dirty="0"/>
          </a:p>
        </p:txBody>
      </p:sp>
      <p:sp>
        <p:nvSpPr>
          <p:cNvPr id="18" name="Text 11"/>
          <p:cNvSpPr/>
          <p:nvPr/>
        </p:nvSpPr>
        <p:spPr>
          <a:xfrm>
            <a:off x="10796349" y="6235700"/>
            <a:ext cx="10766712"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hero chosen by destiny to save the world</a:t>
            </a:r>
            <a:endParaRPr lang="en-US" sz="3200" dirty="0"/>
          </a:p>
        </p:txBody>
      </p:sp>
      <p:sp>
        <p:nvSpPr>
          <p:cNvPr id="19" name="Shape 12"/>
          <p:cNvSpPr/>
          <p:nvPr/>
        </p:nvSpPr>
        <p:spPr>
          <a:xfrm>
            <a:off x="4394749" y="7454900"/>
            <a:ext cx="17032829" cy="1219200"/>
          </a:xfrm>
          <a:prstGeom prst="rect">
            <a:avLst/>
          </a:prstGeom>
          <a:noFill/>
          <a:ln/>
        </p:spPr>
      </p:sp>
      <p:sp>
        <p:nvSpPr>
          <p:cNvPr id="20" name="Text 13"/>
          <p:cNvSpPr/>
          <p:nvPr/>
        </p:nvSpPr>
        <p:spPr>
          <a:xfrm>
            <a:off x="4394749" y="7823200"/>
            <a:ext cx="6249181"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Magic</a:t>
            </a:r>
            <a:endParaRPr lang="en-US" sz="3600" dirty="0"/>
          </a:p>
        </p:txBody>
      </p:sp>
      <p:sp>
        <p:nvSpPr>
          <p:cNvPr id="21" name="Text 14"/>
          <p:cNvSpPr/>
          <p:nvPr/>
        </p:nvSpPr>
        <p:spPr>
          <a:xfrm>
            <a:off x="10796349" y="7454900"/>
            <a:ext cx="10766712"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An integral part of fantasy stories, can take many forms</a:t>
            </a:r>
            <a:endParaRPr lang="en-US" sz="3200" dirty="0"/>
          </a:p>
        </p:txBody>
      </p:sp>
      <p:sp>
        <p:nvSpPr>
          <p:cNvPr id="22" name="Shape 15"/>
          <p:cNvSpPr/>
          <p:nvPr/>
        </p:nvSpPr>
        <p:spPr>
          <a:xfrm>
            <a:off x="4394749" y="9283700"/>
            <a:ext cx="17032829" cy="1219200"/>
          </a:xfrm>
          <a:prstGeom prst="rect">
            <a:avLst/>
          </a:prstGeom>
          <a:noFill/>
          <a:ln/>
        </p:spPr>
      </p:sp>
      <p:sp>
        <p:nvSpPr>
          <p:cNvPr id="23" name="Text 16"/>
          <p:cNvSpPr/>
          <p:nvPr/>
        </p:nvSpPr>
        <p:spPr>
          <a:xfrm>
            <a:off x="4394749" y="9652000"/>
            <a:ext cx="6249181"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The Best Curse</a:t>
            </a:r>
            <a:endParaRPr lang="en-US" sz="3600" dirty="0"/>
          </a:p>
        </p:txBody>
      </p:sp>
      <p:sp>
        <p:nvSpPr>
          <p:cNvPr id="24" name="Text 17"/>
          <p:cNvSpPr/>
          <p:nvPr/>
        </p:nvSpPr>
        <p:spPr>
          <a:xfrm>
            <a:off x="10796349" y="9283700"/>
            <a:ext cx="10766712"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curse that is unique, creative, and fits within the story</a:t>
            </a:r>
            <a:endParaRPr lang="en-US" sz="3200" dirty="0"/>
          </a:p>
        </p:txBody>
      </p:sp>
      <p:sp>
        <p:nvSpPr>
          <p:cNvPr id="25" name="Shape 18"/>
          <p:cNvSpPr/>
          <p:nvPr/>
        </p:nvSpPr>
        <p:spPr>
          <a:xfrm>
            <a:off x="4394749" y="11112500"/>
            <a:ext cx="17032829" cy="609600"/>
          </a:xfrm>
          <a:prstGeom prst="rect">
            <a:avLst/>
          </a:prstGeom>
          <a:noFill/>
          <a:ln/>
        </p:spPr>
      </p:sp>
      <p:sp>
        <p:nvSpPr>
          <p:cNvPr id="26" name="Text 19"/>
          <p:cNvSpPr/>
          <p:nvPr/>
        </p:nvSpPr>
        <p:spPr>
          <a:xfrm>
            <a:off x="4394749" y="11176000"/>
            <a:ext cx="6249181"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Unique Creatures</a:t>
            </a:r>
            <a:endParaRPr lang="en-US" sz="3600" dirty="0"/>
          </a:p>
        </p:txBody>
      </p:sp>
      <p:sp>
        <p:nvSpPr>
          <p:cNvPr id="27" name="Text 20"/>
          <p:cNvSpPr/>
          <p:nvPr/>
        </p:nvSpPr>
        <p:spPr>
          <a:xfrm>
            <a:off x="10796349" y="11112500"/>
            <a:ext cx="10766712"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variety of fantastical beings that inhabit the world</a:t>
            </a:r>
            <a:endParaRPr lang="en-US" sz="3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7F5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436854" y="0"/>
            <a:ext cx="3948342" cy="8301385"/>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787498" y="3124200"/>
            <a:ext cx="22812051" cy="8597900"/>
          </a:xfrm>
          <a:prstGeom prst="rect">
            <a:avLst/>
          </a:prstGeom>
          <a:noFill/>
          <a:ln/>
        </p:spPr>
      </p:sp>
      <p:pic>
        <p:nvPicPr>
          <p:cNvPr id="6" name="Image 2" descr=" ">    </p:cNvPr>
          <p:cNvPicPr>
            <a:picLocks noChangeAspect="1"/>
          </p:cNvPicPr>
          <p:nvPr/>
        </p:nvPicPr>
        <p:blipFill>
          <a:blip r:embed="rId4"/>
          <a:stretch>
            <a:fillRect/>
          </a:stretch>
        </p:blipFill>
        <p:spPr>
          <a:xfrm>
            <a:off x="10173972" y="3124200"/>
            <a:ext cx="5131441" cy="1549400"/>
          </a:xfrm>
          <a:prstGeom prst="rect">
            <a:avLst/>
          </a:prstGeom>
        </p:spPr>
      </p:pic>
      <p:sp>
        <p:nvSpPr>
          <p:cNvPr id="7" name="Shape 2"/>
          <p:cNvSpPr/>
          <p:nvPr/>
        </p:nvSpPr>
        <p:spPr>
          <a:xfrm>
            <a:off x="10732841" y="3098800"/>
            <a:ext cx="4572572" cy="1600200"/>
          </a:xfrm>
          <a:prstGeom prst="roundRect">
            <a:avLst>
              <a:gd name="adj" fmla="val 3429"/>
            </a:avLst>
          </a:prstGeom>
          <a:noFill/>
          <a:ln w="12700">
            <a:solidFill>
              <a:srgbClr val="4D4D4D"/>
            </a:solidFill>
            <a:prstDash val="solid"/>
          </a:ln>
        </p:spPr>
      </p:sp>
      <p:sp>
        <p:nvSpPr>
          <p:cNvPr id="8" name="Text 3"/>
          <p:cNvSpPr/>
          <p:nvPr/>
        </p:nvSpPr>
        <p:spPr>
          <a:xfrm>
            <a:off x="11444130" y="3251200"/>
            <a:ext cx="3810476"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Chloe Ng</a:t>
            </a:r>
            <a:endParaRPr lang="en-US" sz="3600" dirty="0"/>
          </a:p>
        </p:txBody>
      </p:sp>
      <p:sp>
        <p:nvSpPr>
          <p:cNvPr id="9" name="Text 4"/>
          <p:cNvSpPr/>
          <p:nvPr/>
        </p:nvSpPr>
        <p:spPr>
          <a:xfrm>
            <a:off x="11444130" y="393700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Mage</a:t>
            </a:r>
            <a:endParaRPr lang="en-US" sz="3200" dirty="0"/>
          </a:p>
        </p:txBody>
      </p:sp>
      <p:pic>
        <p:nvPicPr>
          <p:cNvPr id="10"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173972" y="3340100"/>
            <a:ext cx="1117740" cy="1117600"/>
          </a:xfrm>
          <a:prstGeom prst="rect">
            <a:avLst/>
          </a:prstGeom>
        </p:spPr>
      </p:pic>
      <p:pic>
        <p:nvPicPr>
          <p:cNvPr id="11" name="Image 4" descr=" ">    </p:cNvPr>
          <p:cNvPicPr>
            <a:picLocks noChangeAspect="1"/>
          </p:cNvPicPr>
          <p:nvPr/>
        </p:nvPicPr>
        <p:blipFill>
          <a:blip r:embed="rId7"/>
          <a:stretch>
            <a:fillRect/>
          </a:stretch>
        </p:blipFill>
        <p:spPr>
          <a:xfrm>
            <a:off x="787498" y="5486400"/>
            <a:ext cx="5131441" cy="1549400"/>
          </a:xfrm>
          <a:prstGeom prst="rect">
            <a:avLst/>
          </a:prstGeom>
        </p:spPr>
      </p:pic>
      <p:sp>
        <p:nvSpPr>
          <p:cNvPr id="12" name="Shape 5"/>
          <p:cNvSpPr/>
          <p:nvPr/>
        </p:nvSpPr>
        <p:spPr>
          <a:xfrm>
            <a:off x="1346368" y="5461000"/>
            <a:ext cx="4572572" cy="1600200"/>
          </a:xfrm>
          <a:prstGeom prst="roundRect">
            <a:avLst>
              <a:gd name="adj" fmla="val 3429"/>
            </a:avLst>
          </a:prstGeom>
          <a:noFill/>
          <a:ln w="12700">
            <a:solidFill>
              <a:srgbClr val="4D4D4D"/>
            </a:solidFill>
            <a:prstDash val="solid"/>
          </a:ln>
        </p:spPr>
      </p:sp>
      <p:sp>
        <p:nvSpPr>
          <p:cNvPr id="13" name="Text 6"/>
          <p:cNvSpPr/>
          <p:nvPr/>
        </p:nvSpPr>
        <p:spPr>
          <a:xfrm>
            <a:off x="2057657" y="5613400"/>
            <a:ext cx="3810476"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Valtorin</a:t>
            </a:r>
            <a:endParaRPr lang="en-US" sz="3600" dirty="0"/>
          </a:p>
        </p:txBody>
      </p:sp>
      <p:sp>
        <p:nvSpPr>
          <p:cNvPr id="14" name="Text 7"/>
          <p:cNvSpPr/>
          <p:nvPr/>
        </p:nvSpPr>
        <p:spPr>
          <a:xfrm>
            <a:off x="2057657" y="629920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Assassin</a:t>
            </a:r>
            <a:endParaRPr lang="en-US" sz="3200" dirty="0"/>
          </a:p>
        </p:txBody>
      </p:sp>
      <p:pic>
        <p:nvPicPr>
          <p:cNvPr id="15" name="Image 5"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87498" y="5702300"/>
            <a:ext cx="1117740" cy="1117600"/>
          </a:xfrm>
          <a:prstGeom prst="rect">
            <a:avLst/>
          </a:prstGeom>
        </p:spPr>
      </p:pic>
      <p:pic>
        <p:nvPicPr>
          <p:cNvPr id="16" name="Image 6" descr=" ">    </p:cNvPr>
          <p:cNvPicPr>
            <a:picLocks noChangeAspect="1"/>
          </p:cNvPicPr>
          <p:nvPr/>
        </p:nvPicPr>
        <p:blipFill>
          <a:blip r:embed="rId10"/>
          <a:stretch>
            <a:fillRect/>
          </a:stretch>
        </p:blipFill>
        <p:spPr>
          <a:xfrm>
            <a:off x="787498" y="7848600"/>
            <a:ext cx="5131441" cy="1549400"/>
          </a:xfrm>
          <a:prstGeom prst="rect">
            <a:avLst/>
          </a:prstGeom>
        </p:spPr>
      </p:pic>
      <p:sp>
        <p:nvSpPr>
          <p:cNvPr id="17" name="Shape 8"/>
          <p:cNvSpPr/>
          <p:nvPr/>
        </p:nvSpPr>
        <p:spPr>
          <a:xfrm>
            <a:off x="1346368" y="7823200"/>
            <a:ext cx="4572572" cy="1600200"/>
          </a:xfrm>
          <a:prstGeom prst="roundRect">
            <a:avLst>
              <a:gd name="adj" fmla="val 3429"/>
            </a:avLst>
          </a:prstGeom>
          <a:noFill/>
          <a:ln w="12700">
            <a:solidFill>
              <a:srgbClr val="4D4D4D"/>
            </a:solidFill>
            <a:prstDash val="solid"/>
          </a:ln>
        </p:spPr>
      </p:sp>
      <p:sp>
        <p:nvSpPr>
          <p:cNvPr id="18" name="Text 9"/>
          <p:cNvSpPr/>
          <p:nvPr/>
        </p:nvSpPr>
        <p:spPr>
          <a:xfrm>
            <a:off x="2057657" y="7975600"/>
            <a:ext cx="3810476"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Lyrisa</a:t>
            </a:r>
            <a:endParaRPr lang="en-US" sz="3600" dirty="0"/>
          </a:p>
        </p:txBody>
      </p:sp>
      <p:sp>
        <p:nvSpPr>
          <p:cNvPr id="19" name="Text 10"/>
          <p:cNvSpPr/>
          <p:nvPr/>
        </p:nvSpPr>
        <p:spPr>
          <a:xfrm>
            <a:off x="2057657" y="866140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Dreamer</a:t>
            </a:r>
            <a:endParaRPr lang="en-US" sz="3200" dirty="0"/>
          </a:p>
        </p:txBody>
      </p:sp>
      <p:pic>
        <p:nvPicPr>
          <p:cNvPr id="20" name="Image 7"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87498" y="8064500"/>
            <a:ext cx="1117740" cy="1117600"/>
          </a:xfrm>
          <a:prstGeom prst="rect">
            <a:avLst/>
          </a:prstGeom>
        </p:spPr>
      </p:pic>
      <p:pic>
        <p:nvPicPr>
          <p:cNvPr id="21" name="Image 8" descr=" ">    </p:cNvPr>
          <p:cNvPicPr>
            <a:picLocks noChangeAspect="1"/>
          </p:cNvPicPr>
          <p:nvPr/>
        </p:nvPicPr>
        <p:blipFill>
          <a:blip r:embed="rId13"/>
          <a:stretch>
            <a:fillRect/>
          </a:stretch>
        </p:blipFill>
        <p:spPr>
          <a:xfrm>
            <a:off x="6681035" y="7848600"/>
            <a:ext cx="5131441" cy="1549400"/>
          </a:xfrm>
          <a:prstGeom prst="rect">
            <a:avLst/>
          </a:prstGeom>
        </p:spPr>
      </p:pic>
      <p:sp>
        <p:nvSpPr>
          <p:cNvPr id="22" name="Shape 11"/>
          <p:cNvSpPr/>
          <p:nvPr/>
        </p:nvSpPr>
        <p:spPr>
          <a:xfrm>
            <a:off x="7239905" y="7823200"/>
            <a:ext cx="4572572" cy="1600200"/>
          </a:xfrm>
          <a:prstGeom prst="roundRect">
            <a:avLst>
              <a:gd name="adj" fmla="val 3429"/>
            </a:avLst>
          </a:prstGeom>
          <a:noFill/>
          <a:ln w="12700">
            <a:solidFill>
              <a:srgbClr val="4D4D4D"/>
            </a:solidFill>
            <a:prstDash val="solid"/>
          </a:ln>
        </p:spPr>
      </p:sp>
      <p:sp>
        <p:nvSpPr>
          <p:cNvPr id="23" name="Text 12"/>
          <p:cNvSpPr/>
          <p:nvPr/>
        </p:nvSpPr>
        <p:spPr>
          <a:xfrm>
            <a:off x="7951194" y="7975600"/>
            <a:ext cx="3810476"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Lucian</a:t>
            </a:r>
            <a:endParaRPr lang="en-US" sz="3600" dirty="0"/>
          </a:p>
        </p:txBody>
      </p:sp>
      <p:sp>
        <p:nvSpPr>
          <p:cNvPr id="24" name="Text 13"/>
          <p:cNvSpPr/>
          <p:nvPr/>
        </p:nvSpPr>
        <p:spPr>
          <a:xfrm>
            <a:off x="7951194" y="866140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Conjurer</a:t>
            </a:r>
            <a:endParaRPr lang="en-US" sz="3200" dirty="0"/>
          </a:p>
        </p:txBody>
      </p:sp>
      <p:pic>
        <p:nvPicPr>
          <p:cNvPr id="25" name="Image 9"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681035" y="8064500"/>
            <a:ext cx="1117740" cy="1117600"/>
          </a:xfrm>
          <a:prstGeom prst="rect">
            <a:avLst/>
          </a:prstGeom>
        </p:spPr>
      </p:pic>
      <p:pic>
        <p:nvPicPr>
          <p:cNvPr id="26" name="Image 10" descr=" ">    </p:cNvPr>
          <p:cNvPicPr>
            <a:picLocks noChangeAspect="1"/>
          </p:cNvPicPr>
          <p:nvPr/>
        </p:nvPicPr>
        <p:blipFill>
          <a:blip r:embed="rId16"/>
          <a:stretch>
            <a:fillRect/>
          </a:stretch>
        </p:blipFill>
        <p:spPr>
          <a:xfrm>
            <a:off x="6681035" y="10210800"/>
            <a:ext cx="5131441" cy="1549400"/>
          </a:xfrm>
          <a:prstGeom prst="rect">
            <a:avLst/>
          </a:prstGeom>
        </p:spPr>
      </p:pic>
      <p:sp>
        <p:nvSpPr>
          <p:cNvPr id="27" name="Shape 14"/>
          <p:cNvSpPr/>
          <p:nvPr/>
        </p:nvSpPr>
        <p:spPr>
          <a:xfrm>
            <a:off x="7239905" y="10185400"/>
            <a:ext cx="4572572" cy="1600200"/>
          </a:xfrm>
          <a:prstGeom prst="roundRect">
            <a:avLst>
              <a:gd name="adj" fmla="val 3429"/>
            </a:avLst>
          </a:prstGeom>
          <a:noFill/>
          <a:ln w="12700">
            <a:solidFill>
              <a:srgbClr val="4D4D4D"/>
            </a:solidFill>
            <a:prstDash val="solid"/>
          </a:ln>
        </p:spPr>
      </p:sp>
      <p:sp>
        <p:nvSpPr>
          <p:cNvPr id="28" name="Text 15"/>
          <p:cNvSpPr/>
          <p:nvPr/>
        </p:nvSpPr>
        <p:spPr>
          <a:xfrm>
            <a:off x="7951194" y="10337800"/>
            <a:ext cx="3810476"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Cedric</a:t>
            </a:r>
            <a:endParaRPr lang="en-US" sz="3600" dirty="0"/>
          </a:p>
        </p:txBody>
      </p:sp>
      <p:sp>
        <p:nvSpPr>
          <p:cNvPr id="29" name="Text 16"/>
          <p:cNvSpPr/>
          <p:nvPr/>
        </p:nvSpPr>
        <p:spPr>
          <a:xfrm>
            <a:off x="7951194" y="1102360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Timekeeper</a:t>
            </a:r>
            <a:endParaRPr lang="en-US" sz="3200" dirty="0"/>
          </a:p>
        </p:txBody>
      </p:sp>
      <p:pic>
        <p:nvPicPr>
          <p:cNvPr id="30" name="Image 11"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681035" y="10426700"/>
            <a:ext cx="1117740" cy="1117600"/>
          </a:xfrm>
          <a:prstGeom prst="rect">
            <a:avLst/>
          </a:prstGeom>
        </p:spPr>
      </p:pic>
      <p:pic>
        <p:nvPicPr>
          <p:cNvPr id="31" name="Image 12" descr=" ">    </p:cNvPr>
          <p:cNvPicPr>
            <a:picLocks noChangeAspect="1"/>
          </p:cNvPicPr>
          <p:nvPr/>
        </p:nvPicPr>
        <p:blipFill>
          <a:blip r:embed="rId19"/>
          <a:stretch>
            <a:fillRect/>
          </a:stretch>
        </p:blipFill>
        <p:spPr>
          <a:xfrm>
            <a:off x="12574572" y="7848600"/>
            <a:ext cx="5131441" cy="1549400"/>
          </a:xfrm>
          <a:prstGeom prst="rect">
            <a:avLst/>
          </a:prstGeom>
        </p:spPr>
      </p:pic>
      <p:sp>
        <p:nvSpPr>
          <p:cNvPr id="32" name="Shape 17"/>
          <p:cNvSpPr/>
          <p:nvPr/>
        </p:nvSpPr>
        <p:spPr>
          <a:xfrm>
            <a:off x="13133441" y="7823200"/>
            <a:ext cx="4572572" cy="1600200"/>
          </a:xfrm>
          <a:prstGeom prst="roundRect">
            <a:avLst>
              <a:gd name="adj" fmla="val 3429"/>
            </a:avLst>
          </a:prstGeom>
          <a:noFill/>
          <a:ln w="12700">
            <a:solidFill>
              <a:srgbClr val="4D4D4D"/>
            </a:solidFill>
            <a:prstDash val="solid"/>
          </a:ln>
        </p:spPr>
      </p:sp>
      <p:sp>
        <p:nvSpPr>
          <p:cNvPr id="33" name="Text 18"/>
          <p:cNvSpPr/>
          <p:nvPr/>
        </p:nvSpPr>
        <p:spPr>
          <a:xfrm>
            <a:off x="13844730" y="7975600"/>
            <a:ext cx="3810476"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Elvina</a:t>
            </a:r>
            <a:endParaRPr lang="en-US" sz="3600" dirty="0"/>
          </a:p>
        </p:txBody>
      </p:sp>
      <p:sp>
        <p:nvSpPr>
          <p:cNvPr id="34" name="Text 19"/>
          <p:cNvSpPr/>
          <p:nvPr/>
        </p:nvSpPr>
        <p:spPr>
          <a:xfrm>
            <a:off x="13844730" y="866140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Oracle</a:t>
            </a:r>
            <a:endParaRPr lang="en-US" sz="3200" dirty="0"/>
          </a:p>
        </p:txBody>
      </p:sp>
      <p:pic>
        <p:nvPicPr>
          <p:cNvPr id="35" name="Image 13"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2574572" y="8064500"/>
            <a:ext cx="1117740" cy="1117600"/>
          </a:xfrm>
          <a:prstGeom prst="rect">
            <a:avLst/>
          </a:prstGeom>
        </p:spPr>
      </p:pic>
      <p:pic>
        <p:nvPicPr>
          <p:cNvPr id="36" name="Image 14" descr=" ">    </p:cNvPr>
          <p:cNvPicPr>
            <a:picLocks noChangeAspect="1"/>
          </p:cNvPicPr>
          <p:nvPr/>
        </p:nvPicPr>
        <p:blipFill>
          <a:blip r:embed="rId22"/>
          <a:stretch>
            <a:fillRect/>
          </a:stretch>
        </p:blipFill>
        <p:spPr>
          <a:xfrm>
            <a:off x="12574572" y="10210800"/>
            <a:ext cx="5131441" cy="1549400"/>
          </a:xfrm>
          <a:prstGeom prst="rect">
            <a:avLst/>
          </a:prstGeom>
        </p:spPr>
      </p:pic>
      <p:sp>
        <p:nvSpPr>
          <p:cNvPr id="37" name="Shape 20"/>
          <p:cNvSpPr/>
          <p:nvPr/>
        </p:nvSpPr>
        <p:spPr>
          <a:xfrm>
            <a:off x="13133441" y="10185400"/>
            <a:ext cx="4572572" cy="1600200"/>
          </a:xfrm>
          <a:prstGeom prst="roundRect">
            <a:avLst>
              <a:gd name="adj" fmla="val 3429"/>
            </a:avLst>
          </a:prstGeom>
          <a:noFill/>
          <a:ln w="12700">
            <a:solidFill>
              <a:srgbClr val="4D4D4D"/>
            </a:solidFill>
            <a:prstDash val="solid"/>
          </a:ln>
        </p:spPr>
      </p:sp>
      <p:sp>
        <p:nvSpPr>
          <p:cNvPr id="38" name="Text 21"/>
          <p:cNvSpPr/>
          <p:nvPr/>
        </p:nvSpPr>
        <p:spPr>
          <a:xfrm>
            <a:off x="13844730" y="10337800"/>
            <a:ext cx="3810476"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Seraphina</a:t>
            </a:r>
            <a:endParaRPr lang="en-US" sz="3600" dirty="0"/>
          </a:p>
        </p:txBody>
      </p:sp>
      <p:sp>
        <p:nvSpPr>
          <p:cNvPr id="39" name="Text 22"/>
          <p:cNvSpPr/>
          <p:nvPr/>
        </p:nvSpPr>
        <p:spPr>
          <a:xfrm>
            <a:off x="13844730" y="1102360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Lightbringer</a:t>
            </a:r>
            <a:endParaRPr lang="en-US" sz="3200" dirty="0"/>
          </a:p>
        </p:txBody>
      </p:sp>
      <p:pic>
        <p:nvPicPr>
          <p:cNvPr id="40" name="Image 15"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2574572" y="10426700"/>
            <a:ext cx="1117740" cy="1117600"/>
          </a:xfrm>
          <a:prstGeom prst="rect">
            <a:avLst/>
          </a:prstGeom>
        </p:spPr>
      </p:pic>
      <p:pic>
        <p:nvPicPr>
          <p:cNvPr id="41" name="Image 16" descr=" ">    </p:cNvPr>
          <p:cNvPicPr>
            <a:picLocks noChangeAspect="1"/>
          </p:cNvPicPr>
          <p:nvPr/>
        </p:nvPicPr>
        <p:blipFill>
          <a:blip r:embed="rId25"/>
          <a:stretch>
            <a:fillRect/>
          </a:stretch>
        </p:blipFill>
        <p:spPr>
          <a:xfrm>
            <a:off x="18468108" y="7848600"/>
            <a:ext cx="5131441" cy="1549400"/>
          </a:xfrm>
          <a:prstGeom prst="rect">
            <a:avLst/>
          </a:prstGeom>
        </p:spPr>
      </p:pic>
      <p:sp>
        <p:nvSpPr>
          <p:cNvPr id="42" name="Shape 23"/>
          <p:cNvSpPr/>
          <p:nvPr/>
        </p:nvSpPr>
        <p:spPr>
          <a:xfrm>
            <a:off x="19026978" y="7823200"/>
            <a:ext cx="4572572" cy="1600200"/>
          </a:xfrm>
          <a:prstGeom prst="roundRect">
            <a:avLst>
              <a:gd name="adj" fmla="val 3429"/>
            </a:avLst>
          </a:prstGeom>
          <a:noFill/>
          <a:ln w="12700">
            <a:solidFill>
              <a:srgbClr val="4D4D4D"/>
            </a:solidFill>
            <a:prstDash val="solid"/>
          </a:ln>
        </p:spPr>
      </p:sp>
      <p:sp>
        <p:nvSpPr>
          <p:cNvPr id="43" name="Text 24"/>
          <p:cNvSpPr/>
          <p:nvPr/>
        </p:nvSpPr>
        <p:spPr>
          <a:xfrm>
            <a:off x="19738267" y="7975600"/>
            <a:ext cx="3810476"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Kaelen</a:t>
            </a:r>
            <a:endParaRPr lang="en-US" sz="3600" dirty="0"/>
          </a:p>
        </p:txBody>
      </p:sp>
      <p:sp>
        <p:nvSpPr>
          <p:cNvPr id="44" name="Text 25"/>
          <p:cNvSpPr/>
          <p:nvPr/>
        </p:nvSpPr>
        <p:spPr>
          <a:xfrm>
            <a:off x="19738267" y="866140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Sentinel</a:t>
            </a:r>
            <a:endParaRPr lang="en-US" sz="3200" dirty="0"/>
          </a:p>
        </p:txBody>
      </p:sp>
      <p:pic>
        <p:nvPicPr>
          <p:cNvPr id="45" name="Image 17"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8468108" y="8064500"/>
            <a:ext cx="1117740" cy="1117600"/>
          </a:xfrm>
          <a:prstGeom prst="rect">
            <a:avLst/>
          </a:prstGeom>
        </p:spPr>
      </p:pic>
      <p:pic>
        <p:nvPicPr>
          <p:cNvPr id="46" name="Image 18" descr=" ">    </p:cNvPr>
          <p:cNvPicPr>
            <a:picLocks noChangeAspect="1"/>
          </p:cNvPicPr>
          <p:nvPr/>
        </p:nvPicPr>
        <p:blipFill>
          <a:blip r:embed="rId28"/>
          <a:stretch>
            <a:fillRect/>
          </a:stretch>
        </p:blipFill>
        <p:spPr>
          <a:xfrm>
            <a:off x="6681035" y="5486400"/>
            <a:ext cx="5131441" cy="1549400"/>
          </a:xfrm>
          <a:prstGeom prst="rect">
            <a:avLst/>
          </a:prstGeom>
        </p:spPr>
      </p:pic>
      <p:sp>
        <p:nvSpPr>
          <p:cNvPr id="47" name="Shape 26"/>
          <p:cNvSpPr/>
          <p:nvPr/>
        </p:nvSpPr>
        <p:spPr>
          <a:xfrm>
            <a:off x="7239905" y="5461000"/>
            <a:ext cx="4572572" cy="1600200"/>
          </a:xfrm>
          <a:prstGeom prst="roundRect">
            <a:avLst>
              <a:gd name="adj" fmla="val 3429"/>
            </a:avLst>
          </a:prstGeom>
          <a:noFill/>
          <a:ln w="12700">
            <a:solidFill>
              <a:srgbClr val="4D4D4D"/>
            </a:solidFill>
            <a:prstDash val="solid"/>
          </a:ln>
        </p:spPr>
      </p:sp>
      <p:sp>
        <p:nvSpPr>
          <p:cNvPr id="48" name="Text 27"/>
          <p:cNvSpPr/>
          <p:nvPr/>
        </p:nvSpPr>
        <p:spPr>
          <a:xfrm>
            <a:off x="7951194" y="5613400"/>
            <a:ext cx="3810476"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Aurielle</a:t>
            </a:r>
            <a:endParaRPr lang="en-US" sz="3600" dirty="0"/>
          </a:p>
        </p:txBody>
      </p:sp>
      <p:sp>
        <p:nvSpPr>
          <p:cNvPr id="49" name="Text 28"/>
          <p:cNvSpPr/>
          <p:nvPr/>
        </p:nvSpPr>
        <p:spPr>
          <a:xfrm>
            <a:off x="7951194" y="629920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Priestess</a:t>
            </a:r>
            <a:endParaRPr lang="en-US" sz="3200" dirty="0"/>
          </a:p>
        </p:txBody>
      </p:sp>
      <p:pic>
        <p:nvPicPr>
          <p:cNvPr id="50" name="Image 19" descr=" ">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6681035" y="5702300"/>
            <a:ext cx="1117740" cy="1117600"/>
          </a:xfrm>
          <a:prstGeom prst="rect">
            <a:avLst/>
          </a:prstGeom>
        </p:spPr>
      </p:pic>
      <p:pic>
        <p:nvPicPr>
          <p:cNvPr id="51" name="Image 20" descr=" ">    </p:cNvPr>
          <p:cNvPicPr>
            <a:picLocks noChangeAspect="1"/>
          </p:cNvPicPr>
          <p:nvPr/>
        </p:nvPicPr>
        <p:blipFill>
          <a:blip r:embed="rId31"/>
          <a:stretch>
            <a:fillRect/>
          </a:stretch>
        </p:blipFill>
        <p:spPr>
          <a:xfrm>
            <a:off x="18468108" y="5486400"/>
            <a:ext cx="5131441" cy="1549400"/>
          </a:xfrm>
          <a:prstGeom prst="rect">
            <a:avLst/>
          </a:prstGeom>
        </p:spPr>
      </p:pic>
      <p:sp>
        <p:nvSpPr>
          <p:cNvPr id="52" name="Shape 29"/>
          <p:cNvSpPr/>
          <p:nvPr/>
        </p:nvSpPr>
        <p:spPr>
          <a:xfrm>
            <a:off x="19026978" y="5461000"/>
            <a:ext cx="4572572" cy="1600200"/>
          </a:xfrm>
          <a:prstGeom prst="roundRect">
            <a:avLst>
              <a:gd name="adj" fmla="val 3429"/>
            </a:avLst>
          </a:prstGeom>
          <a:noFill/>
          <a:ln w="12700">
            <a:solidFill>
              <a:srgbClr val="4D4D4D"/>
            </a:solidFill>
            <a:prstDash val="solid"/>
          </a:ln>
        </p:spPr>
      </p:sp>
      <p:sp>
        <p:nvSpPr>
          <p:cNvPr id="53" name="Text 30"/>
          <p:cNvSpPr/>
          <p:nvPr/>
        </p:nvSpPr>
        <p:spPr>
          <a:xfrm>
            <a:off x="19738267" y="5613400"/>
            <a:ext cx="3810476"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Dariana</a:t>
            </a:r>
            <a:endParaRPr lang="en-US" sz="3600" dirty="0"/>
          </a:p>
        </p:txBody>
      </p:sp>
      <p:sp>
        <p:nvSpPr>
          <p:cNvPr id="54" name="Text 31"/>
          <p:cNvSpPr/>
          <p:nvPr/>
        </p:nvSpPr>
        <p:spPr>
          <a:xfrm>
            <a:off x="19738267" y="629920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Shaman</a:t>
            </a:r>
            <a:endParaRPr lang="en-US" sz="3200" dirty="0"/>
          </a:p>
        </p:txBody>
      </p:sp>
      <p:pic>
        <p:nvPicPr>
          <p:cNvPr id="55" name="Image 21"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18468108" y="5702300"/>
            <a:ext cx="1117740" cy="1117600"/>
          </a:xfrm>
          <a:prstGeom prst="rect">
            <a:avLst/>
          </a:prstGeom>
        </p:spPr>
      </p:pic>
      <p:pic>
        <p:nvPicPr>
          <p:cNvPr id="56" name="Image 22" descr=" ">    </p:cNvPr>
          <p:cNvPicPr>
            <a:picLocks noChangeAspect="1"/>
          </p:cNvPicPr>
          <p:nvPr/>
        </p:nvPicPr>
        <p:blipFill>
          <a:blip r:embed="rId34"/>
          <a:stretch>
            <a:fillRect/>
          </a:stretch>
        </p:blipFill>
        <p:spPr>
          <a:xfrm>
            <a:off x="12574572" y="5486400"/>
            <a:ext cx="5131441" cy="1549400"/>
          </a:xfrm>
          <a:prstGeom prst="rect">
            <a:avLst/>
          </a:prstGeom>
        </p:spPr>
      </p:pic>
      <p:sp>
        <p:nvSpPr>
          <p:cNvPr id="57" name="Shape 32"/>
          <p:cNvSpPr/>
          <p:nvPr/>
        </p:nvSpPr>
        <p:spPr>
          <a:xfrm>
            <a:off x="13133441" y="5461000"/>
            <a:ext cx="4572572" cy="1600200"/>
          </a:xfrm>
          <a:prstGeom prst="roundRect">
            <a:avLst>
              <a:gd name="adj" fmla="val 3429"/>
            </a:avLst>
          </a:prstGeom>
          <a:noFill/>
          <a:ln w="12700">
            <a:solidFill>
              <a:srgbClr val="4D4D4D"/>
            </a:solidFill>
            <a:prstDash val="solid"/>
          </a:ln>
        </p:spPr>
      </p:sp>
      <p:sp>
        <p:nvSpPr>
          <p:cNvPr id="58" name="Text 33"/>
          <p:cNvSpPr/>
          <p:nvPr/>
        </p:nvSpPr>
        <p:spPr>
          <a:xfrm>
            <a:off x="13844730" y="5613400"/>
            <a:ext cx="3810476"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Theronis</a:t>
            </a:r>
            <a:endParaRPr lang="en-US" sz="3600" dirty="0"/>
          </a:p>
        </p:txBody>
      </p:sp>
      <p:sp>
        <p:nvSpPr>
          <p:cNvPr id="59" name="Text 34"/>
          <p:cNvSpPr/>
          <p:nvPr/>
        </p:nvSpPr>
        <p:spPr>
          <a:xfrm>
            <a:off x="13844730" y="629920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Warrior</a:t>
            </a:r>
            <a:endParaRPr lang="en-US" sz="3200" dirty="0"/>
          </a:p>
        </p:txBody>
      </p:sp>
      <p:pic>
        <p:nvPicPr>
          <p:cNvPr id="60" name="Image 23" descr=" ">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2574572" y="5702300"/>
            <a:ext cx="1117740" cy="1117600"/>
          </a:xfrm>
          <a:prstGeom prst="rect">
            <a:avLst/>
          </a:prstGeom>
        </p:spPr>
      </p:pic>
      <p:pic>
        <p:nvPicPr>
          <p:cNvPr id="61" name="Image 24" descr=" ">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3353219" y="5067300"/>
            <a:ext cx="17680610" cy="12700"/>
          </a:xfrm>
          <a:prstGeom prst="rect">
            <a:avLst/>
          </a:prstGeom>
        </p:spPr>
      </p:pic>
      <p:pic>
        <p:nvPicPr>
          <p:cNvPr id="62" name="Image 25" descr=" ">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13006426" y="4673600"/>
            <a:ext cx="12702" cy="406400"/>
          </a:xfrm>
          <a:prstGeom prst="rect">
            <a:avLst/>
          </a:prstGeom>
        </p:spPr>
      </p:pic>
      <p:pic>
        <p:nvPicPr>
          <p:cNvPr id="63" name="Image 26" descr=" ">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3353219" y="5080000"/>
            <a:ext cx="12702" cy="419100"/>
          </a:xfrm>
          <a:prstGeom prst="rect">
            <a:avLst/>
          </a:prstGeom>
        </p:spPr>
      </p:pic>
      <p:pic>
        <p:nvPicPr>
          <p:cNvPr id="64" name="Image 27" descr=" ">    </p:cNvPr>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9513489" y="5080000"/>
            <a:ext cx="12702" cy="419100"/>
          </a:xfrm>
          <a:prstGeom prst="rect">
            <a:avLst/>
          </a:prstGeom>
        </p:spPr>
      </p:pic>
      <p:pic>
        <p:nvPicPr>
          <p:cNvPr id="65" name="Image 28" descr=" ">    </p:cNvPr>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a:off x="15407026" y="5080000"/>
            <a:ext cx="12702" cy="419100"/>
          </a:xfrm>
          <a:prstGeom prst="rect">
            <a:avLst/>
          </a:prstGeom>
        </p:spPr>
      </p:pic>
      <p:pic>
        <p:nvPicPr>
          <p:cNvPr id="66" name="Image 29" descr=" ">    </p:cNvPr>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21021127" y="5080000"/>
            <a:ext cx="12702" cy="419100"/>
          </a:xfrm>
          <a:prstGeom prst="rect">
            <a:avLst/>
          </a:prstGeom>
        </p:spPr>
      </p:pic>
      <p:pic>
        <p:nvPicPr>
          <p:cNvPr id="67" name="Image 30" descr=" ">    </p:cNvPr>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3353219" y="7035800"/>
            <a:ext cx="12702" cy="812800"/>
          </a:xfrm>
          <a:prstGeom prst="rect">
            <a:avLst/>
          </a:prstGeom>
        </p:spPr>
      </p:pic>
      <p:pic>
        <p:nvPicPr>
          <p:cNvPr id="68" name="Image 31" descr=" ">    </p:cNvPr>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9513489" y="7035800"/>
            <a:ext cx="12702" cy="812800"/>
          </a:xfrm>
          <a:prstGeom prst="rect">
            <a:avLst/>
          </a:prstGeom>
        </p:spPr>
      </p:pic>
      <p:pic>
        <p:nvPicPr>
          <p:cNvPr id="69" name="Image 32" descr=" ">    </p:cNvPr>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15407026" y="7035800"/>
            <a:ext cx="12702" cy="812800"/>
          </a:xfrm>
          <a:prstGeom prst="rect">
            <a:avLst/>
          </a:prstGeom>
        </p:spPr>
      </p:pic>
      <p:pic>
        <p:nvPicPr>
          <p:cNvPr id="70" name="Image 33" descr=" ">    </p:cNvPr>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21021127" y="7035800"/>
            <a:ext cx="12702" cy="812800"/>
          </a:xfrm>
          <a:prstGeom prst="rect">
            <a:avLst/>
          </a:prstGeom>
        </p:spPr>
      </p:pic>
      <p:pic>
        <p:nvPicPr>
          <p:cNvPr id="71" name="Image 34" descr=" ">    </p:cNvPr>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9513489" y="9398000"/>
            <a:ext cx="12702" cy="812800"/>
          </a:xfrm>
          <a:prstGeom prst="rect">
            <a:avLst/>
          </a:prstGeom>
        </p:spPr>
      </p:pic>
      <p:pic>
        <p:nvPicPr>
          <p:cNvPr id="72" name="Image 35" descr=" ">    </p:cNvPr>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15407026" y="9398000"/>
            <a:ext cx="12702" cy="812800"/>
          </a:xfrm>
          <a:prstGeom prst="rect">
            <a:avLst/>
          </a:prstGeom>
        </p:spPr>
      </p:pic>
      <p:sp>
        <p:nvSpPr>
          <p:cNvPr id="73" name="Text 35"/>
          <p:cNvSpPr/>
          <p:nvPr/>
        </p:nvSpPr>
        <p:spPr>
          <a:xfrm>
            <a:off x="7747968" y="12801600"/>
            <a:ext cx="9064700"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To download more editable chart, </a:t>
            </a:r>
            <a:pPr algn="l"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61"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74" name="Text 36"/>
          <p:cNvSpPr/>
          <p:nvPr/>
        </p:nvSpPr>
        <p:spPr>
          <a:xfrm>
            <a:off x="6816519" y="965200"/>
            <a:ext cx="10754011" cy="14181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Bangers Regular" pitchFamily="34" charset="0"/>
                <a:ea typeface="Bangers Regular" pitchFamily="34" charset="-122"/>
                <a:cs typeface="Bangers Regular" pitchFamily="34" charset="-120"/>
              </a:rPr>
              <a:t>The Organization</a:t>
            </a:r>
            <a:endParaRPr lang="en-US" sz="8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7F5EA"/>
        </a:solidFill>
      </p:bgPr>
    </p:bg>
    <p:spTree>
      <p:nvGrpSpPr>
        <p:cNvPr id="1" name=""/>
        <p:cNvGrpSpPr/>
        <p:nvPr/>
      </p:nvGrpSpPr>
      <p:grpSpPr>
        <a:xfrm>
          <a:off x="0" y="0"/>
          <a:ext cx="0" cy="0"/>
          <a:chOff x="0" y="0"/>
          <a:chExt cx="0" cy="0"/>
        </a:xfrm>
      </p:grpSpPr>
      <p:sp>
        <p:nvSpPr>
          <p:cNvPr id="2" name="Shape 0"/>
          <p:cNvSpPr/>
          <p:nvPr/>
        </p:nvSpPr>
        <p:spPr>
          <a:xfrm rot="10800000">
            <a:off x="0" y="0"/>
            <a:ext cx="24387048" cy="13716000"/>
          </a:xfrm>
          <a:prstGeom prst="rect">
            <a:avLst/>
          </a:prstGeom>
          <a:solidFill>
            <a:srgbClr val="3968CB">
              <a:alpha val="100000"/>
            </a:srgbClr>
          </a:solidFill>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4047956" y="3355280"/>
            <a:ext cx="10339092" cy="10388600"/>
          </a:xfrm>
          <a:prstGeom prst="rect">
            <a:avLst/>
          </a:prstGeom>
        </p:spPr>
      </p:pic>
      <p:sp>
        <p:nvSpPr>
          <p:cNvPr id="4" name="Shape 1"/>
          <p:cNvSpPr/>
          <p:nvPr/>
        </p:nvSpPr>
        <p:spPr>
          <a:xfrm rot="10800000">
            <a:off x="2578422" y="2451100"/>
            <a:ext cx="19230203" cy="8826500"/>
          </a:xfrm>
          <a:prstGeom prst="rect">
            <a:avLst/>
          </a:prstGeom>
          <a:solidFill>
            <a:srgbClr val="F7F5EA">
              <a:alpha val="100000"/>
            </a:srgbClr>
          </a:solidFill>
          <a:ln/>
        </p:spPr>
      </p:sp>
      <p:pic>
        <p:nvPicPr>
          <p:cNvPr id="5"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81477" y="9042400"/>
            <a:ext cx="8143160" cy="8345140"/>
          </a:xfrm>
          <a:prstGeom prst="rect">
            <a:avLst/>
          </a:prstGeom>
        </p:spPr>
      </p:pic>
      <p:pic>
        <p:nvPicPr>
          <p:cNvPr id="6"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741175" y="0"/>
            <a:ext cx="8947285" cy="3735834"/>
          </a:xfrm>
          <a:prstGeom prst="rect">
            <a:avLst/>
          </a:prstGeom>
        </p:spPr>
      </p:pic>
      <p:sp>
        <p:nvSpPr>
          <p:cNvPr id="7" name="Shape 2"/>
          <p:cNvSpPr/>
          <p:nvPr/>
        </p:nvSpPr>
        <p:spPr>
          <a:xfrm>
            <a:off x="23370921" y="10515600"/>
            <a:ext cx="1016127" cy="3200400"/>
          </a:xfrm>
          <a:prstGeom prst="rect">
            <a:avLst/>
          </a:prstGeom>
          <a:noFill/>
          <a:ln/>
        </p:spPr>
      </p:sp>
      <p:pic>
        <p:nvPicPr>
          <p:cNvPr id="8"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9" name="Text 3"/>
          <p:cNvSpPr/>
          <p:nvPr/>
        </p:nvSpPr>
        <p:spPr>
          <a:xfrm rot="16200000">
            <a:off x="22204468" y="6294834"/>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8"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0"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92337" y="3225800"/>
            <a:ext cx="9310264" cy="8674100"/>
          </a:xfrm>
          <a:prstGeom prst="rect">
            <a:avLst/>
          </a:prstGeom>
        </p:spPr>
      </p:pic>
      <p:sp>
        <p:nvSpPr>
          <p:cNvPr id="11" name="Text 4"/>
          <p:cNvSpPr/>
          <p:nvPr/>
        </p:nvSpPr>
        <p:spPr>
          <a:xfrm>
            <a:off x="10986873" y="6311900"/>
            <a:ext cx="10563487" cy="430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12" name="Text 5"/>
          <p:cNvSpPr/>
          <p:nvPr/>
        </p:nvSpPr>
        <p:spPr>
          <a:xfrm>
            <a:off x="10986873" y="3225800"/>
            <a:ext cx="10296754" cy="24976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Bangers Regular" pitchFamily="34" charset="0"/>
                <a:ea typeface="Bangers Regular" pitchFamily="34" charset="-122"/>
                <a:cs typeface="Bangers Regular" pitchFamily="34" charset="-120"/>
              </a:rPr>
              <a:t>Thank you for choosing EaTemp</a:t>
            </a:r>
            <a:endParaRPr lang="en-US" sz="8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5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569721" y="9563100"/>
            <a:ext cx="5817327" cy="32512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20965" y="-1371600"/>
            <a:ext cx="4740914" cy="4984468"/>
          </a:xfrm>
          <a:prstGeom prst="rect">
            <a:avLst/>
          </a:prstGeom>
        </p:spPr>
      </p:pic>
      <p:pic>
        <p:nvPicPr>
          <p:cNvPr id="4" name="Image 2" descr=" ">    </p:cNvPr>
          <p:cNvPicPr>
            <a:picLocks noChangeAspect="1"/>
          </p:cNvPicPr>
          <p:nvPr/>
        </p:nvPicPr>
        <p:blipFill>
          <a:blip r:embed="rId5"/>
          <a:stretch>
            <a:fillRect/>
          </a:stretch>
        </p:blipFill>
        <p:spPr>
          <a:xfrm>
            <a:off x="3416727" y="3232829"/>
            <a:ext cx="8776797" cy="8775700"/>
          </a:xfrm>
          <a:prstGeom prst="rect">
            <a:avLst/>
          </a:prstGeom>
        </p:spPr>
      </p:pic>
      <p:pic>
        <p:nvPicPr>
          <p:cNvPr id="5" name="Image 3" descr=" ">    </p:cNvPr>
          <p:cNvPicPr>
            <a:picLocks noChangeAspect="1"/>
          </p:cNvPicPr>
          <p:nvPr/>
        </p:nvPicPr>
        <p:blipFill>
          <a:blip r:embed="rId6"/>
          <a:stretch>
            <a:fillRect/>
          </a:stretch>
        </p:blipFill>
        <p:spPr>
          <a:xfrm>
            <a:off x="21186248" y="12674600"/>
            <a:ext cx="3200800" cy="1016000"/>
          </a:xfrm>
          <a:prstGeom prst="rect">
            <a:avLst/>
          </a:prstGeom>
        </p:spPr>
      </p:pic>
      <p:sp>
        <p:nvSpPr>
          <p:cNvPr id="6" name="Shape 0"/>
          <p:cNvSpPr/>
          <p:nvPr/>
        </p:nvSpPr>
        <p:spPr>
          <a:xfrm>
            <a:off x="12168121" y="1828800"/>
            <a:ext cx="7760670" cy="1625600"/>
          </a:xfrm>
          <a:prstGeom prst="rect">
            <a:avLst/>
          </a:prstGeom>
          <a:noFill/>
          <a:ln/>
        </p:spPr>
      </p:sp>
      <p:pic>
        <p:nvPicPr>
          <p:cNvPr id="7" name="Image 4" descr=" ">    </p:cNvPr>
          <p:cNvPicPr>
            <a:picLocks noChangeAspect="1"/>
          </p:cNvPicPr>
          <p:nvPr/>
        </p:nvPicPr>
        <p:blipFill>
          <a:blip r:embed="rId7"/>
          <a:stretch>
            <a:fillRect/>
          </a:stretch>
        </p:blipFill>
        <p:spPr>
          <a:xfrm>
            <a:off x="12168121" y="1828800"/>
            <a:ext cx="1625803" cy="1625600"/>
          </a:xfrm>
          <a:prstGeom prst="rect">
            <a:avLst/>
          </a:prstGeom>
        </p:spPr>
      </p:pic>
      <p:sp>
        <p:nvSpPr>
          <p:cNvPr id="8" name="Shape 1"/>
          <p:cNvSpPr/>
          <p:nvPr/>
        </p:nvSpPr>
        <p:spPr>
          <a:xfrm>
            <a:off x="12168121" y="1828800"/>
            <a:ext cx="1625803" cy="1625600"/>
          </a:xfrm>
          <a:prstGeom prst="roundRect">
            <a:avLst>
              <a:gd name="adj" fmla="val 781313"/>
            </a:avLst>
          </a:prstGeom>
          <a:noFill/>
          <a:ln w="12700">
            <a:solidFill>
              <a:srgbClr val="000000"/>
            </a:solidFill>
            <a:prstDash val="solid"/>
          </a:ln>
        </p:spPr>
      </p:sp>
      <p:sp>
        <p:nvSpPr>
          <p:cNvPr id="9" name="Text 2"/>
          <p:cNvSpPr/>
          <p:nvPr/>
        </p:nvSpPr>
        <p:spPr>
          <a:xfrm>
            <a:off x="12631729" y="2216150"/>
            <a:ext cx="698587" cy="8509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Bangers Regular" pitchFamily="34" charset="0"/>
                <a:ea typeface="Bangers Regular" pitchFamily="34" charset="-122"/>
                <a:cs typeface="Bangers Regular" pitchFamily="34" charset="-120"/>
              </a:rPr>
              <a:t>01</a:t>
            </a:r>
            <a:endParaRPr lang="en-US" sz="4800" dirty="0"/>
          </a:p>
        </p:txBody>
      </p:sp>
      <p:sp>
        <p:nvSpPr>
          <p:cNvPr id="10" name="Shape 3"/>
          <p:cNvSpPr/>
          <p:nvPr/>
        </p:nvSpPr>
        <p:spPr>
          <a:xfrm>
            <a:off x="13997149" y="1962150"/>
            <a:ext cx="5931641" cy="1358900"/>
          </a:xfrm>
          <a:prstGeom prst="rect">
            <a:avLst/>
          </a:prstGeom>
          <a:noFill/>
          <a:ln/>
        </p:spPr>
      </p:sp>
      <p:sp>
        <p:nvSpPr>
          <p:cNvPr id="11" name="Text 4"/>
          <p:cNvSpPr/>
          <p:nvPr/>
        </p:nvSpPr>
        <p:spPr>
          <a:xfrm>
            <a:off x="13997149" y="1962150"/>
            <a:ext cx="6134867" cy="850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angers Regular" pitchFamily="34" charset="0"/>
                <a:ea typeface="Bangers Regular" pitchFamily="34" charset="-122"/>
                <a:cs typeface="Bangers Regular" pitchFamily="34" charset="-120"/>
              </a:rPr>
              <a:t>Introduction</a:t>
            </a:r>
            <a:endParaRPr lang="en-US" sz="4800" dirty="0"/>
          </a:p>
        </p:txBody>
      </p:sp>
      <p:sp>
        <p:nvSpPr>
          <p:cNvPr id="12" name="Text 5"/>
          <p:cNvSpPr/>
          <p:nvPr/>
        </p:nvSpPr>
        <p:spPr>
          <a:xfrm>
            <a:off x="13997149" y="2711450"/>
            <a:ext cx="6067125"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3" name="Shape 6"/>
          <p:cNvSpPr/>
          <p:nvPr/>
        </p:nvSpPr>
        <p:spPr>
          <a:xfrm>
            <a:off x="12168121" y="4546600"/>
            <a:ext cx="7760670" cy="1625600"/>
          </a:xfrm>
          <a:prstGeom prst="rect">
            <a:avLst/>
          </a:prstGeom>
          <a:noFill/>
          <a:ln/>
        </p:spPr>
      </p:sp>
      <p:pic>
        <p:nvPicPr>
          <p:cNvPr id="14" name="Image 5" descr=" ">    </p:cNvPr>
          <p:cNvPicPr>
            <a:picLocks noChangeAspect="1"/>
          </p:cNvPicPr>
          <p:nvPr/>
        </p:nvPicPr>
        <p:blipFill>
          <a:blip r:embed="rId8"/>
          <a:stretch>
            <a:fillRect/>
          </a:stretch>
        </p:blipFill>
        <p:spPr>
          <a:xfrm>
            <a:off x="12168121" y="4546600"/>
            <a:ext cx="1625803" cy="1625600"/>
          </a:xfrm>
          <a:prstGeom prst="rect">
            <a:avLst/>
          </a:prstGeom>
        </p:spPr>
      </p:pic>
      <p:sp>
        <p:nvSpPr>
          <p:cNvPr id="15" name="Shape 7"/>
          <p:cNvSpPr/>
          <p:nvPr/>
        </p:nvSpPr>
        <p:spPr>
          <a:xfrm>
            <a:off x="12168121" y="4546600"/>
            <a:ext cx="1625803" cy="1625600"/>
          </a:xfrm>
          <a:prstGeom prst="roundRect">
            <a:avLst>
              <a:gd name="adj" fmla="val 781313"/>
            </a:avLst>
          </a:prstGeom>
          <a:noFill/>
          <a:ln w="12700">
            <a:solidFill>
              <a:srgbClr val="000000"/>
            </a:solidFill>
            <a:prstDash val="solid"/>
          </a:ln>
        </p:spPr>
      </p:sp>
      <p:sp>
        <p:nvSpPr>
          <p:cNvPr id="16" name="Text 8"/>
          <p:cNvSpPr/>
          <p:nvPr/>
        </p:nvSpPr>
        <p:spPr>
          <a:xfrm>
            <a:off x="12587273" y="4933950"/>
            <a:ext cx="787498" cy="8509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Bangers Regular" pitchFamily="34" charset="0"/>
                <a:ea typeface="Bangers Regular" pitchFamily="34" charset="-122"/>
                <a:cs typeface="Bangers Regular" pitchFamily="34" charset="-120"/>
              </a:rPr>
              <a:t>02</a:t>
            </a:r>
            <a:endParaRPr lang="en-US" sz="4800" dirty="0"/>
          </a:p>
        </p:txBody>
      </p:sp>
      <p:sp>
        <p:nvSpPr>
          <p:cNvPr id="17" name="Shape 9"/>
          <p:cNvSpPr/>
          <p:nvPr/>
        </p:nvSpPr>
        <p:spPr>
          <a:xfrm>
            <a:off x="13997149" y="4679950"/>
            <a:ext cx="5931641" cy="1358900"/>
          </a:xfrm>
          <a:prstGeom prst="rect">
            <a:avLst/>
          </a:prstGeom>
          <a:noFill/>
          <a:ln/>
        </p:spPr>
      </p:sp>
      <p:sp>
        <p:nvSpPr>
          <p:cNvPr id="18" name="Text 10"/>
          <p:cNvSpPr/>
          <p:nvPr/>
        </p:nvSpPr>
        <p:spPr>
          <a:xfrm>
            <a:off x="13997149" y="4679950"/>
            <a:ext cx="6134867" cy="850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angers Regular" pitchFamily="34" charset="0"/>
                <a:ea typeface="Bangers Regular" pitchFamily="34" charset="-122"/>
                <a:cs typeface="Bangers Regular" pitchFamily="34" charset="-120"/>
              </a:rPr>
              <a:t>Encounters</a:t>
            </a:r>
            <a:endParaRPr lang="en-US" sz="4800" dirty="0"/>
          </a:p>
        </p:txBody>
      </p:sp>
      <p:sp>
        <p:nvSpPr>
          <p:cNvPr id="19" name="Text 11"/>
          <p:cNvSpPr/>
          <p:nvPr/>
        </p:nvSpPr>
        <p:spPr>
          <a:xfrm>
            <a:off x="13997149" y="5429250"/>
            <a:ext cx="6067125"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20" name="Shape 12"/>
          <p:cNvSpPr/>
          <p:nvPr/>
        </p:nvSpPr>
        <p:spPr>
          <a:xfrm>
            <a:off x="12168121" y="7264400"/>
            <a:ext cx="7760670" cy="1625600"/>
          </a:xfrm>
          <a:prstGeom prst="rect">
            <a:avLst/>
          </a:prstGeom>
          <a:noFill/>
          <a:ln/>
        </p:spPr>
      </p:sp>
      <p:pic>
        <p:nvPicPr>
          <p:cNvPr id="21" name="Image 6" descr=" ">    </p:cNvPr>
          <p:cNvPicPr>
            <a:picLocks noChangeAspect="1"/>
          </p:cNvPicPr>
          <p:nvPr/>
        </p:nvPicPr>
        <p:blipFill>
          <a:blip r:embed="rId9"/>
          <a:stretch>
            <a:fillRect/>
          </a:stretch>
        </p:blipFill>
        <p:spPr>
          <a:xfrm>
            <a:off x="12168121" y="7264400"/>
            <a:ext cx="1625803" cy="1625600"/>
          </a:xfrm>
          <a:prstGeom prst="rect">
            <a:avLst/>
          </a:prstGeom>
        </p:spPr>
      </p:pic>
      <p:sp>
        <p:nvSpPr>
          <p:cNvPr id="22" name="Shape 13"/>
          <p:cNvSpPr/>
          <p:nvPr/>
        </p:nvSpPr>
        <p:spPr>
          <a:xfrm>
            <a:off x="12168121" y="7264400"/>
            <a:ext cx="1625803" cy="1625600"/>
          </a:xfrm>
          <a:prstGeom prst="roundRect">
            <a:avLst>
              <a:gd name="adj" fmla="val 781313"/>
            </a:avLst>
          </a:prstGeom>
          <a:noFill/>
          <a:ln w="12700">
            <a:solidFill>
              <a:srgbClr val="000000"/>
            </a:solidFill>
            <a:prstDash val="solid"/>
          </a:ln>
        </p:spPr>
      </p:sp>
      <p:sp>
        <p:nvSpPr>
          <p:cNvPr id="23" name="Text 14"/>
          <p:cNvSpPr/>
          <p:nvPr/>
        </p:nvSpPr>
        <p:spPr>
          <a:xfrm>
            <a:off x="12593624" y="7651750"/>
            <a:ext cx="774797" cy="8509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Bangers Regular" pitchFamily="34" charset="0"/>
                <a:ea typeface="Bangers Regular" pitchFamily="34" charset="-122"/>
                <a:cs typeface="Bangers Regular" pitchFamily="34" charset="-120"/>
              </a:rPr>
              <a:t>03</a:t>
            </a:r>
            <a:endParaRPr lang="en-US" sz="4800" dirty="0"/>
          </a:p>
        </p:txBody>
      </p:sp>
      <p:sp>
        <p:nvSpPr>
          <p:cNvPr id="24" name="Shape 15"/>
          <p:cNvSpPr/>
          <p:nvPr/>
        </p:nvSpPr>
        <p:spPr>
          <a:xfrm>
            <a:off x="13997149" y="7397750"/>
            <a:ext cx="5931641" cy="1358900"/>
          </a:xfrm>
          <a:prstGeom prst="rect">
            <a:avLst/>
          </a:prstGeom>
          <a:noFill/>
          <a:ln/>
        </p:spPr>
      </p:sp>
      <p:sp>
        <p:nvSpPr>
          <p:cNvPr id="25" name="Text 16"/>
          <p:cNvSpPr/>
          <p:nvPr/>
        </p:nvSpPr>
        <p:spPr>
          <a:xfrm>
            <a:off x="13997149" y="7397750"/>
            <a:ext cx="6134867" cy="850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angers Regular" pitchFamily="34" charset="0"/>
                <a:ea typeface="Bangers Regular" pitchFamily="34" charset="-122"/>
                <a:cs typeface="Bangers Regular" pitchFamily="34" charset="-120"/>
              </a:rPr>
              <a:t>Wonders</a:t>
            </a:r>
            <a:endParaRPr lang="en-US" sz="4800" dirty="0"/>
          </a:p>
        </p:txBody>
      </p:sp>
      <p:sp>
        <p:nvSpPr>
          <p:cNvPr id="26" name="Text 17"/>
          <p:cNvSpPr/>
          <p:nvPr/>
        </p:nvSpPr>
        <p:spPr>
          <a:xfrm>
            <a:off x="13997149" y="8147050"/>
            <a:ext cx="6067125"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27" name="Shape 18"/>
          <p:cNvSpPr/>
          <p:nvPr/>
        </p:nvSpPr>
        <p:spPr>
          <a:xfrm>
            <a:off x="12168121" y="9982200"/>
            <a:ext cx="7760670" cy="1625600"/>
          </a:xfrm>
          <a:prstGeom prst="rect">
            <a:avLst/>
          </a:prstGeom>
          <a:noFill/>
          <a:ln/>
        </p:spPr>
      </p:sp>
      <p:pic>
        <p:nvPicPr>
          <p:cNvPr id="28" name="Image 7" descr=" ">    </p:cNvPr>
          <p:cNvPicPr>
            <a:picLocks noChangeAspect="1"/>
          </p:cNvPicPr>
          <p:nvPr/>
        </p:nvPicPr>
        <p:blipFill>
          <a:blip r:embed="rId10"/>
          <a:stretch>
            <a:fillRect/>
          </a:stretch>
        </p:blipFill>
        <p:spPr>
          <a:xfrm>
            <a:off x="12168121" y="9982200"/>
            <a:ext cx="1625803" cy="1625600"/>
          </a:xfrm>
          <a:prstGeom prst="rect">
            <a:avLst/>
          </a:prstGeom>
        </p:spPr>
      </p:pic>
      <p:sp>
        <p:nvSpPr>
          <p:cNvPr id="29" name="Shape 19"/>
          <p:cNvSpPr/>
          <p:nvPr/>
        </p:nvSpPr>
        <p:spPr>
          <a:xfrm>
            <a:off x="12168121" y="9982200"/>
            <a:ext cx="1625803" cy="1625600"/>
          </a:xfrm>
          <a:prstGeom prst="roundRect">
            <a:avLst>
              <a:gd name="adj" fmla="val 781313"/>
            </a:avLst>
          </a:prstGeom>
          <a:noFill/>
          <a:ln w="12700">
            <a:solidFill>
              <a:srgbClr val="000000"/>
            </a:solidFill>
            <a:prstDash val="solid"/>
          </a:ln>
        </p:spPr>
      </p:sp>
      <p:sp>
        <p:nvSpPr>
          <p:cNvPr id="30" name="Text 20"/>
          <p:cNvSpPr/>
          <p:nvPr/>
        </p:nvSpPr>
        <p:spPr>
          <a:xfrm>
            <a:off x="12593624" y="10369550"/>
            <a:ext cx="774797" cy="8509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Bangers Regular" pitchFamily="34" charset="0"/>
                <a:ea typeface="Bangers Regular" pitchFamily="34" charset="-122"/>
                <a:cs typeface="Bangers Regular" pitchFamily="34" charset="-120"/>
              </a:rPr>
              <a:t>04</a:t>
            </a:r>
            <a:endParaRPr lang="en-US" sz="4800" dirty="0"/>
          </a:p>
        </p:txBody>
      </p:sp>
      <p:sp>
        <p:nvSpPr>
          <p:cNvPr id="31" name="Shape 21"/>
          <p:cNvSpPr/>
          <p:nvPr/>
        </p:nvSpPr>
        <p:spPr>
          <a:xfrm>
            <a:off x="13997149" y="10115550"/>
            <a:ext cx="5931641" cy="1358900"/>
          </a:xfrm>
          <a:prstGeom prst="rect">
            <a:avLst/>
          </a:prstGeom>
          <a:noFill/>
          <a:ln/>
        </p:spPr>
      </p:sp>
      <p:sp>
        <p:nvSpPr>
          <p:cNvPr id="32" name="Text 22"/>
          <p:cNvSpPr/>
          <p:nvPr/>
        </p:nvSpPr>
        <p:spPr>
          <a:xfrm>
            <a:off x="13997149" y="10115550"/>
            <a:ext cx="6134867" cy="850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angers Regular" pitchFamily="34" charset="0"/>
                <a:ea typeface="Bangers Regular" pitchFamily="34" charset="-122"/>
                <a:cs typeface="Bangers Regular" pitchFamily="34" charset="-120"/>
              </a:rPr>
              <a:t>Magic</a:t>
            </a:r>
            <a:endParaRPr lang="en-US" sz="4800" dirty="0"/>
          </a:p>
        </p:txBody>
      </p:sp>
      <p:sp>
        <p:nvSpPr>
          <p:cNvPr id="33" name="Text 23"/>
          <p:cNvSpPr/>
          <p:nvPr/>
        </p:nvSpPr>
        <p:spPr>
          <a:xfrm>
            <a:off x="13997149" y="10864850"/>
            <a:ext cx="6067125"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4" name="Shape 24"/>
          <p:cNvSpPr/>
          <p:nvPr/>
        </p:nvSpPr>
        <p:spPr>
          <a:xfrm>
            <a:off x="12168121" y="4000500"/>
            <a:ext cx="9322965" cy="0"/>
          </a:xfrm>
          <a:prstGeom prst="rect">
            <a:avLst/>
          </a:prstGeom>
          <a:noFill/>
          <a:ln/>
        </p:spPr>
      </p:sp>
      <p:pic>
        <p:nvPicPr>
          <p:cNvPr id="35" name="Image 8"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68121" y="3962400"/>
            <a:ext cx="9322965" cy="38100"/>
          </a:xfrm>
          <a:prstGeom prst="rect">
            <a:avLst/>
          </a:prstGeom>
        </p:spPr>
      </p:pic>
      <p:sp>
        <p:nvSpPr>
          <p:cNvPr id="36" name="Shape 25"/>
          <p:cNvSpPr/>
          <p:nvPr/>
        </p:nvSpPr>
        <p:spPr>
          <a:xfrm>
            <a:off x="12168121" y="6718300"/>
            <a:ext cx="9322965" cy="0"/>
          </a:xfrm>
          <a:prstGeom prst="rect">
            <a:avLst/>
          </a:prstGeom>
          <a:noFill/>
          <a:ln/>
        </p:spPr>
      </p:sp>
      <p:pic>
        <p:nvPicPr>
          <p:cNvPr id="37" name="Image 9"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2168121" y="6680200"/>
            <a:ext cx="9322965" cy="38100"/>
          </a:xfrm>
          <a:prstGeom prst="rect">
            <a:avLst/>
          </a:prstGeom>
        </p:spPr>
      </p:pic>
      <p:sp>
        <p:nvSpPr>
          <p:cNvPr id="38" name="Shape 26"/>
          <p:cNvSpPr/>
          <p:nvPr/>
        </p:nvSpPr>
        <p:spPr>
          <a:xfrm>
            <a:off x="12168121" y="9436100"/>
            <a:ext cx="9322965" cy="0"/>
          </a:xfrm>
          <a:prstGeom prst="rect">
            <a:avLst/>
          </a:prstGeom>
          <a:noFill/>
          <a:ln/>
        </p:spPr>
      </p:sp>
      <p:pic>
        <p:nvPicPr>
          <p:cNvPr id="39" name="Image 10"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2168121" y="9398000"/>
            <a:ext cx="9322965" cy="38100"/>
          </a:xfrm>
          <a:prstGeom prst="rect">
            <a:avLst/>
          </a:prstGeom>
        </p:spPr>
      </p:pic>
      <p:pic>
        <p:nvPicPr>
          <p:cNvPr id="40" name="Image 11"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95362" y="914400"/>
            <a:ext cx="9208651" cy="11099800"/>
          </a:xfrm>
          <a:prstGeom prst="rect">
            <a:avLst/>
          </a:prstGeom>
        </p:spPr>
      </p:pic>
      <p:sp>
        <p:nvSpPr>
          <p:cNvPr id="41" name="Text 27"/>
          <p:cNvSpPr/>
          <p:nvPr/>
        </p:nvSpPr>
        <p:spPr>
          <a:xfrm rot="16200000">
            <a:off x="5332380" y="5858218"/>
            <a:ext cx="10944535" cy="22690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Bangers Regular" pitchFamily="34" charset="0"/>
                <a:ea typeface="Bangers Regular" pitchFamily="34" charset="-122"/>
                <a:cs typeface="Bangers Regular" pitchFamily="34" charset="-120"/>
              </a:rPr>
              <a:t>Table of Contents</a:t>
            </a:r>
            <a:endParaRPr lang="en-US" sz="1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5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96975" y="-1016000"/>
            <a:ext cx="4890111" cy="4254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2709947"/>
            <a:ext cx="24387048" cy="505247"/>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12204700"/>
            <a:ext cx="24387048" cy="505247"/>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3215193"/>
            <a:ext cx="24387048" cy="505247"/>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2959470" y="2159000"/>
            <a:ext cx="11859049" cy="14181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Bangers Regular" pitchFamily="34" charset="0"/>
                <a:ea typeface="Bangers Regular" pitchFamily="34" charset="-122"/>
                <a:cs typeface="Bangers Regular" pitchFamily="34" charset="-120"/>
              </a:rPr>
              <a:t>The Realm of the Extraordinary</a:t>
            </a:r>
            <a:endParaRPr lang="en-US" sz="8000" dirty="0"/>
          </a:p>
        </p:txBody>
      </p:sp>
      <p:sp>
        <p:nvSpPr>
          <p:cNvPr id="9" name="Text 2"/>
          <p:cNvSpPr/>
          <p:nvPr/>
        </p:nvSpPr>
        <p:spPr>
          <a:xfrm>
            <a:off x="2959470" y="41148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0" name="Text 3"/>
          <p:cNvSpPr/>
          <p:nvPr/>
        </p:nvSpPr>
        <p:spPr>
          <a:xfrm>
            <a:off x="12701588" y="41148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5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436854" y="0"/>
            <a:ext cx="3948342" cy="8301372"/>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260457" y="1270000"/>
            <a:ext cx="9818327" cy="12446000"/>
          </a:xfrm>
          <a:prstGeom prst="rect">
            <a:avLst/>
          </a:prstGeom>
        </p:spPr>
      </p:pic>
      <p:sp>
        <p:nvSpPr>
          <p:cNvPr id="6" name="Shape 1"/>
          <p:cNvSpPr/>
          <p:nvPr/>
        </p:nvSpPr>
        <p:spPr>
          <a:xfrm>
            <a:off x="2502213" y="2489200"/>
            <a:ext cx="7874984" cy="4610100"/>
          </a:xfrm>
          <a:prstGeom prst="rect">
            <a:avLst/>
          </a:prstGeom>
          <a:noFill/>
          <a:ln/>
        </p:spPr>
      </p:sp>
      <p:pic>
        <p:nvPicPr>
          <p:cNvPr id="7"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502213" y="2489200"/>
            <a:ext cx="719866" cy="1016000"/>
          </a:xfrm>
          <a:prstGeom prst="rect">
            <a:avLst/>
          </a:prstGeom>
        </p:spPr>
      </p:pic>
      <p:sp>
        <p:nvSpPr>
          <p:cNvPr id="8" name="Shape 2"/>
          <p:cNvSpPr/>
          <p:nvPr/>
        </p:nvSpPr>
        <p:spPr>
          <a:xfrm>
            <a:off x="2502213" y="3810000"/>
            <a:ext cx="7874984" cy="3289300"/>
          </a:xfrm>
          <a:prstGeom prst="rect">
            <a:avLst/>
          </a:prstGeom>
          <a:noFill/>
          <a:ln/>
        </p:spPr>
      </p:sp>
      <p:sp>
        <p:nvSpPr>
          <p:cNvPr id="9" name="Text 3"/>
          <p:cNvSpPr/>
          <p:nvPr/>
        </p:nvSpPr>
        <p:spPr>
          <a:xfrm>
            <a:off x="2502213" y="3810000"/>
            <a:ext cx="8078210" cy="850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angers Regular" pitchFamily="34" charset="0"/>
                <a:ea typeface="Bangers Regular" pitchFamily="34" charset="-122"/>
                <a:cs typeface="Bangers Regular" pitchFamily="34" charset="-120"/>
              </a:rPr>
              <a:t>Unicorn Sightings</a:t>
            </a:r>
            <a:endParaRPr lang="en-US" sz="4800" dirty="0"/>
          </a:p>
        </p:txBody>
      </p:sp>
      <p:sp>
        <p:nvSpPr>
          <p:cNvPr id="10" name="Text 4"/>
          <p:cNvSpPr/>
          <p:nvPr/>
        </p:nvSpPr>
        <p:spPr>
          <a:xfrm>
            <a:off x="2502213" y="4660900"/>
            <a:ext cx="8010468"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1" name="Shape 5"/>
          <p:cNvSpPr/>
          <p:nvPr/>
        </p:nvSpPr>
        <p:spPr>
          <a:xfrm>
            <a:off x="2502213" y="8001000"/>
            <a:ext cx="7874984" cy="4610100"/>
          </a:xfrm>
          <a:prstGeom prst="rect">
            <a:avLst/>
          </a:prstGeom>
          <a:noFill/>
          <a:ln/>
        </p:spPr>
      </p:sp>
      <p:pic>
        <p:nvPicPr>
          <p:cNvPr id="12"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502213" y="8001000"/>
            <a:ext cx="1016236" cy="1016000"/>
          </a:xfrm>
          <a:prstGeom prst="rect">
            <a:avLst/>
          </a:prstGeom>
        </p:spPr>
      </p:pic>
      <p:sp>
        <p:nvSpPr>
          <p:cNvPr id="13" name="Shape 6"/>
          <p:cNvSpPr/>
          <p:nvPr/>
        </p:nvSpPr>
        <p:spPr>
          <a:xfrm>
            <a:off x="2502213" y="9321800"/>
            <a:ext cx="7874984" cy="3289300"/>
          </a:xfrm>
          <a:prstGeom prst="rect">
            <a:avLst/>
          </a:prstGeom>
          <a:noFill/>
          <a:ln/>
        </p:spPr>
      </p:sp>
      <p:sp>
        <p:nvSpPr>
          <p:cNvPr id="14" name="Text 7"/>
          <p:cNvSpPr/>
          <p:nvPr/>
        </p:nvSpPr>
        <p:spPr>
          <a:xfrm>
            <a:off x="2502213" y="9321800"/>
            <a:ext cx="8078210" cy="850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angers Regular" pitchFamily="34" charset="0"/>
                <a:ea typeface="Bangers Regular" pitchFamily="34" charset="-122"/>
                <a:cs typeface="Bangers Regular" pitchFamily="34" charset="-120"/>
              </a:rPr>
              <a:t>Dragon Taming</a:t>
            </a:r>
            <a:endParaRPr lang="en-US" sz="4800" dirty="0"/>
          </a:p>
        </p:txBody>
      </p:sp>
      <p:sp>
        <p:nvSpPr>
          <p:cNvPr id="15" name="Text 8"/>
          <p:cNvSpPr/>
          <p:nvPr/>
        </p:nvSpPr>
        <p:spPr>
          <a:xfrm>
            <a:off x="2502213" y="10172700"/>
            <a:ext cx="8010468"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5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569721" y="9563100"/>
            <a:ext cx="5817327" cy="32512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20965" y="-1371600"/>
            <a:ext cx="4740914" cy="4984471"/>
          </a:xfrm>
          <a:prstGeom prst="rect">
            <a:avLst/>
          </a:prstGeom>
        </p:spPr>
      </p:pic>
      <p:pic>
        <p:nvPicPr>
          <p:cNvPr id="4" name="Image 2" descr=" ">    </p:cNvPr>
          <p:cNvPicPr>
            <a:picLocks noChangeAspect="1"/>
          </p:cNvPicPr>
          <p:nvPr/>
        </p:nvPicPr>
        <p:blipFill>
          <a:blip r:embed="rId5"/>
          <a:stretch>
            <a:fillRect/>
          </a:stretch>
        </p:blipFill>
        <p:spPr>
          <a:xfrm>
            <a:off x="3416727" y="3232832"/>
            <a:ext cx="8776797" cy="87757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6"/>
          <a:stretch>
            <a:fillRect/>
          </a:stretch>
        </p:blipFill>
        <p:spPr>
          <a:xfrm>
            <a:off x="23523340" y="10820400"/>
            <a:ext cx="711289" cy="2590800"/>
          </a:xfrm>
          <a:prstGeom prst="rect">
            <a:avLst/>
          </a:prstGeom>
        </p:spPr>
      </p:pic>
      <p:sp>
        <p:nvSpPr>
          <p:cNvPr id="7" name="Shape 1"/>
          <p:cNvSpPr/>
          <p:nvPr/>
        </p:nvSpPr>
        <p:spPr>
          <a:xfrm>
            <a:off x="800200" y="1181100"/>
            <a:ext cx="7049381" cy="11214100"/>
          </a:xfrm>
          <a:prstGeom prst="rect">
            <a:avLst/>
          </a:prstGeom>
          <a:noFill/>
          <a:ln/>
        </p:spPr>
      </p:sp>
      <p:pic>
        <p:nvPicPr>
          <p:cNvPr id="8"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00200" y="1181100"/>
            <a:ext cx="7049381" cy="5651500"/>
          </a:xfrm>
          <a:prstGeom prst="rect">
            <a:avLst/>
          </a:prstGeom>
        </p:spPr>
      </p:pic>
      <p:sp>
        <p:nvSpPr>
          <p:cNvPr id="9" name="Shape 2"/>
          <p:cNvSpPr/>
          <p:nvPr/>
        </p:nvSpPr>
        <p:spPr>
          <a:xfrm>
            <a:off x="800200" y="7442200"/>
            <a:ext cx="4026403" cy="647700"/>
          </a:xfrm>
          <a:prstGeom prst="rect">
            <a:avLst/>
          </a:prstGeom>
          <a:noFill/>
          <a:ln/>
        </p:spPr>
      </p:sp>
      <p:sp>
        <p:nvSpPr>
          <p:cNvPr id="10" name="Text 3"/>
          <p:cNvSpPr/>
          <p:nvPr/>
        </p:nvSpPr>
        <p:spPr>
          <a:xfrm>
            <a:off x="800200" y="7442200"/>
            <a:ext cx="4229629" cy="850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angers Regular" pitchFamily="34" charset="0"/>
                <a:ea typeface="Bangers Regular" pitchFamily="34" charset="-122"/>
                <a:cs typeface="Bangers Regular" pitchFamily="34" charset="-120"/>
              </a:rPr>
              <a:t>Unicorn Sightings</a:t>
            </a:r>
            <a:endParaRPr lang="en-US" sz="4800" dirty="0"/>
          </a:p>
        </p:txBody>
      </p:sp>
      <p:sp>
        <p:nvSpPr>
          <p:cNvPr id="11" name="Shape 4"/>
          <p:cNvSpPr/>
          <p:nvPr/>
        </p:nvSpPr>
        <p:spPr>
          <a:xfrm>
            <a:off x="800200" y="8699500"/>
            <a:ext cx="7049381" cy="2438400"/>
          </a:xfrm>
          <a:prstGeom prst="rect">
            <a:avLst/>
          </a:prstGeom>
          <a:noFill/>
          <a:ln/>
        </p:spPr>
      </p:sp>
      <p:sp>
        <p:nvSpPr>
          <p:cNvPr id="12" name="Text 5"/>
          <p:cNvSpPr/>
          <p:nvPr/>
        </p:nvSpPr>
        <p:spPr>
          <a:xfrm>
            <a:off x="800200" y="8699500"/>
            <a:ext cx="7184865"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sp>
        <p:nvSpPr>
          <p:cNvPr id="13" name="Shape 6"/>
          <p:cNvSpPr/>
          <p:nvPr/>
        </p:nvSpPr>
        <p:spPr>
          <a:xfrm>
            <a:off x="800200" y="11747500"/>
            <a:ext cx="1041530" cy="647700"/>
          </a:xfrm>
          <a:prstGeom prst="rect">
            <a:avLst/>
          </a:prstGeom>
          <a:noFill/>
          <a:ln/>
        </p:spPr>
      </p:sp>
      <p:sp>
        <p:nvSpPr>
          <p:cNvPr id="14" name="Text 7"/>
          <p:cNvSpPr/>
          <p:nvPr/>
        </p:nvSpPr>
        <p:spPr>
          <a:xfrm>
            <a:off x="800200" y="11747500"/>
            <a:ext cx="1244756" cy="850900"/>
          </a:xfrm>
          <a:prstGeom prst="rect">
            <a:avLst/>
          </a:prstGeom>
          <a:noFill/>
          <a:ln/>
        </p:spPr>
        <p:txBody>
          <a:bodyPr wrap="square" lIns="0" tIns="0" rIns="0" bIns="0" rtlCol="0" anchor="t"/>
          <a:lstStyle/>
          <a:p>
            <a:pPr algn="l" indent="0" marL="0">
              <a:buNone/>
            </a:pPr>
            <a:r>
              <a:rPr lang="en-US" sz="4800" dirty="0">
                <a:solidFill>
                  <a:srgbClr val="E93645">
                    <a:alpha val="100000"/>
                  </a:srgbClr>
                </a:solidFill>
                <a:latin typeface="Bangers Regular" pitchFamily="34" charset="0"/>
                <a:ea typeface="Bangers Regular" pitchFamily="34" charset="-122"/>
                <a:cs typeface="Bangers Regular" pitchFamily="34" charset="-120"/>
              </a:rPr>
              <a:t>45%</a:t>
            </a:r>
            <a:endParaRPr lang="en-US" sz="4800" dirty="0"/>
          </a:p>
        </p:txBody>
      </p:sp>
      <p:sp>
        <p:nvSpPr>
          <p:cNvPr id="15" name="Shape 8"/>
          <p:cNvSpPr/>
          <p:nvPr/>
        </p:nvSpPr>
        <p:spPr>
          <a:xfrm>
            <a:off x="16016702" y="1181100"/>
            <a:ext cx="7049381" cy="11214100"/>
          </a:xfrm>
          <a:prstGeom prst="rect">
            <a:avLst/>
          </a:prstGeom>
          <a:noFill/>
          <a:ln/>
        </p:spPr>
      </p:sp>
      <p:pic>
        <p:nvPicPr>
          <p:cNvPr id="16"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6016702" y="1181100"/>
            <a:ext cx="7049381" cy="5651500"/>
          </a:xfrm>
          <a:prstGeom prst="rect">
            <a:avLst/>
          </a:prstGeom>
        </p:spPr>
      </p:pic>
      <p:sp>
        <p:nvSpPr>
          <p:cNvPr id="17" name="Shape 9"/>
          <p:cNvSpPr/>
          <p:nvPr/>
        </p:nvSpPr>
        <p:spPr>
          <a:xfrm>
            <a:off x="16016702" y="7442200"/>
            <a:ext cx="4026403" cy="647700"/>
          </a:xfrm>
          <a:prstGeom prst="rect">
            <a:avLst/>
          </a:prstGeom>
          <a:noFill/>
          <a:ln/>
        </p:spPr>
      </p:sp>
      <p:sp>
        <p:nvSpPr>
          <p:cNvPr id="18" name="Text 10"/>
          <p:cNvSpPr/>
          <p:nvPr/>
        </p:nvSpPr>
        <p:spPr>
          <a:xfrm>
            <a:off x="16016702" y="7442200"/>
            <a:ext cx="4229629" cy="850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angers Regular" pitchFamily="34" charset="0"/>
                <a:ea typeface="Bangers Regular" pitchFamily="34" charset="-122"/>
                <a:cs typeface="Bangers Regular" pitchFamily="34" charset="-120"/>
              </a:rPr>
              <a:t>Unicorn Sightings</a:t>
            </a:r>
            <a:endParaRPr lang="en-US" sz="4800" dirty="0"/>
          </a:p>
        </p:txBody>
      </p:sp>
      <p:sp>
        <p:nvSpPr>
          <p:cNvPr id="19" name="Shape 11"/>
          <p:cNvSpPr/>
          <p:nvPr/>
        </p:nvSpPr>
        <p:spPr>
          <a:xfrm>
            <a:off x="16016702" y="8699500"/>
            <a:ext cx="7049381" cy="2438400"/>
          </a:xfrm>
          <a:prstGeom prst="rect">
            <a:avLst/>
          </a:prstGeom>
          <a:noFill/>
          <a:ln/>
        </p:spPr>
      </p:sp>
      <p:sp>
        <p:nvSpPr>
          <p:cNvPr id="20" name="Text 12"/>
          <p:cNvSpPr/>
          <p:nvPr/>
        </p:nvSpPr>
        <p:spPr>
          <a:xfrm>
            <a:off x="16016702" y="8699500"/>
            <a:ext cx="7184865"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sp>
        <p:nvSpPr>
          <p:cNvPr id="21" name="Shape 13"/>
          <p:cNvSpPr/>
          <p:nvPr/>
        </p:nvSpPr>
        <p:spPr>
          <a:xfrm>
            <a:off x="16016702" y="11747500"/>
            <a:ext cx="1041530" cy="647700"/>
          </a:xfrm>
          <a:prstGeom prst="rect">
            <a:avLst/>
          </a:prstGeom>
          <a:noFill/>
          <a:ln/>
        </p:spPr>
      </p:sp>
      <p:sp>
        <p:nvSpPr>
          <p:cNvPr id="22" name="Text 14"/>
          <p:cNvSpPr/>
          <p:nvPr/>
        </p:nvSpPr>
        <p:spPr>
          <a:xfrm>
            <a:off x="16016702" y="11747500"/>
            <a:ext cx="1244756" cy="850900"/>
          </a:xfrm>
          <a:prstGeom prst="rect">
            <a:avLst/>
          </a:prstGeom>
          <a:noFill/>
          <a:ln/>
        </p:spPr>
        <p:txBody>
          <a:bodyPr wrap="square" lIns="0" tIns="0" rIns="0" bIns="0" rtlCol="0" anchor="t"/>
          <a:lstStyle/>
          <a:p>
            <a:pPr algn="l" indent="0" marL="0">
              <a:buNone/>
            </a:pPr>
            <a:r>
              <a:rPr lang="en-US" sz="4800" dirty="0">
                <a:solidFill>
                  <a:srgbClr val="E93645">
                    <a:alpha val="100000"/>
                  </a:srgbClr>
                </a:solidFill>
                <a:latin typeface="Bangers Regular" pitchFamily="34" charset="0"/>
                <a:ea typeface="Bangers Regular" pitchFamily="34" charset="-122"/>
                <a:cs typeface="Bangers Regular" pitchFamily="34" charset="-120"/>
              </a:rPr>
              <a:t>45%</a:t>
            </a:r>
            <a:endParaRPr lang="en-US" sz="4800" dirty="0"/>
          </a:p>
        </p:txBody>
      </p:sp>
      <p:sp>
        <p:nvSpPr>
          <p:cNvPr id="23" name="Shape 15"/>
          <p:cNvSpPr/>
          <p:nvPr/>
        </p:nvSpPr>
        <p:spPr>
          <a:xfrm>
            <a:off x="8408451" y="1181100"/>
            <a:ext cx="7049381" cy="11214100"/>
          </a:xfrm>
          <a:prstGeom prst="rect">
            <a:avLst/>
          </a:prstGeom>
          <a:noFill/>
          <a:ln/>
        </p:spPr>
      </p:sp>
      <p:sp>
        <p:nvSpPr>
          <p:cNvPr id="24" name="Shape 16"/>
          <p:cNvSpPr/>
          <p:nvPr/>
        </p:nvSpPr>
        <p:spPr>
          <a:xfrm>
            <a:off x="8408451" y="1181100"/>
            <a:ext cx="3378622" cy="647700"/>
          </a:xfrm>
          <a:prstGeom prst="rect">
            <a:avLst/>
          </a:prstGeom>
          <a:noFill/>
          <a:ln/>
        </p:spPr>
      </p:sp>
      <p:sp>
        <p:nvSpPr>
          <p:cNvPr id="25" name="Text 17"/>
          <p:cNvSpPr/>
          <p:nvPr/>
        </p:nvSpPr>
        <p:spPr>
          <a:xfrm>
            <a:off x="8408451" y="1181100"/>
            <a:ext cx="3581848" cy="850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angers Regular" pitchFamily="34" charset="0"/>
                <a:ea typeface="Bangers Regular" pitchFamily="34" charset="-122"/>
                <a:cs typeface="Bangers Regular" pitchFamily="34" charset="-120"/>
              </a:rPr>
              <a:t>Dragon Taming</a:t>
            </a:r>
            <a:endParaRPr lang="en-US" sz="4800" dirty="0"/>
          </a:p>
        </p:txBody>
      </p:sp>
      <p:sp>
        <p:nvSpPr>
          <p:cNvPr id="26" name="Shape 18"/>
          <p:cNvSpPr/>
          <p:nvPr/>
        </p:nvSpPr>
        <p:spPr>
          <a:xfrm>
            <a:off x="8408451" y="2438400"/>
            <a:ext cx="7049381" cy="2438400"/>
          </a:xfrm>
          <a:prstGeom prst="rect">
            <a:avLst/>
          </a:prstGeom>
          <a:noFill/>
          <a:ln/>
        </p:spPr>
      </p:sp>
      <p:sp>
        <p:nvSpPr>
          <p:cNvPr id="27" name="Text 19"/>
          <p:cNvSpPr/>
          <p:nvPr/>
        </p:nvSpPr>
        <p:spPr>
          <a:xfrm>
            <a:off x="8408451" y="2438400"/>
            <a:ext cx="7184865"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28"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408451" y="5486400"/>
            <a:ext cx="7049381" cy="5651500"/>
          </a:xfrm>
          <a:prstGeom prst="rect">
            <a:avLst/>
          </a:prstGeom>
        </p:spPr>
      </p:pic>
      <p:sp>
        <p:nvSpPr>
          <p:cNvPr id="29" name="Shape 20"/>
          <p:cNvSpPr/>
          <p:nvPr/>
        </p:nvSpPr>
        <p:spPr>
          <a:xfrm>
            <a:off x="8408451" y="11747500"/>
            <a:ext cx="990724" cy="647700"/>
          </a:xfrm>
          <a:prstGeom prst="rect">
            <a:avLst/>
          </a:prstGeom>
          <a:noFill/>
          <a:ln/>
        </p:spPr>
      </p:sp>
      <p:sp>
        <p:nvSpPr>
          <p:cNvPr id="30" name="Text 21"/>
          <p:cNvSpPr/>
          <p:nvPr/>
        </p:nvSpPr>
        <p:spPr>
          <a:xfrm>
            <a:off x="8408451" y="11747500"/>
            <a:ext cx="1193949" cy="850900"/>
          </a:xfrm>
          <a:prstGeom prst="rect">
            <a:avLst/>
          </a:prstGeom>
          <a:noFill/>
          <a:ln/>
        </p:spPr>
        <p:txBody>
          <a:bodyPr wrap="square" lIns="0" tIns="0" rIns="0" bIns="0" rtlCol="0" anchor="t"/>
          <a:lstStyle/>
          <a:p>
            <a:pPr algn="l" indent="0" marL="0">
              <a:buNone/>
            </a:pPr>
            <a:r>
              <a:rPr lang="en-US" sz="4800" dirty="0">
                <a:solidFill>
                  <a:srgbClr val="E93645">
                    <a:alpha val="100000"/>
                  </a:srgbClr>
                </a:solidFill>
                <a:latin typeface="Bangers Regular" pitchFamily="34" charset="0"/>
                <a:ea typeface="Bangers Regular" pitchFamily="34" charset="-122"/>
                <a:cs typeface="Bangers Regular" pitchFamily="34" charset="-120"/>
              </a:rPr>
              <a:t>67%</a:t>
            </a:r>
            <a:endParaRPr lang="en-US" sz="4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5EA"/>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3968CB">
              <a:alpha val="100000"/>
            </a:srgbClr>
          </a:solidFill>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3355293"/>
            <a:ext cx="10339092" cy="10388612"/>
          </a:xfrm>
          <a:prstGeom prst="rect">
            <a:avLst/>
          </a:prstGeom>
        </p:spPr>
      </p:pic>
      <p:sp>
        <p:nvSpPr>
          <p:cNvPr id="4" name="Shape 1"/>
          <p:cNvSpPr/>
          <p:nvPr/>
        </p:nvSpPr>
        <p:spPr>
          <a:xfrm>
            <a:off x="2578422" y="2451100"/>
            <a:ext cx="19230203" cy="8826500"/>
          </a:xfrm>
          <a:prstGeom prst="rect">
            <a:avLst/>
          </a:prstGeom>
          <a:solidFill>
            <a:srgbClr val="F7F5EA">
              <a:alpha val="100000"/>
            </a:srgbClr>
          </a:solidFill>
          <a:ln/>
        </p:spPr>
      </p:sp>
      <p:pic>
        <p:nvPicPr>
          <p:cNvPr id="5"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925365" y="9042400"/>
            <a:ext cx="8143160" cy="8345128"/>
          </a:xfrm>
          <a:prstGeom prst="rect">
            <a:avLst/>
          </a:prstGeom>
        </p:spPr>
      </p:pic>
      <p:pic>
        <p:nvPicPr>
          <p:cNvPr id="6"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8587" y="0"/>
            <a:ext cx="8947285" cy="3735834"/>
          </a:xfrm>
          <a:prstGeom prst="rect">
            <a:avLst/>
          </a:prstGeom>
        </p:spPr>
      </p:pic>
      <p:sp>
        <p:nvSpPr>
          <p:cNvPr id="7" name="Shape 2"/>
          <p:cNvSpPr/>
          <p:nvPr/>
        </p:nvSpPr>
        <p:spPr>
          <a:xfrm>
            <a:off x="23370921" y="10515600"/>
            <a:ext cx="1016127" cy="3200400"/>
          </a:xfrm>
          <a:prstGeom prst="rect">
            <a:avLst/>
          </a:prstGeom>
          <a:noFill/>
          <a:ln/>
        </p:spPr>
      </p:sp>
      <p:pic>
        <p:nvPicPr>
          <p:cNvPr id="8" name="Image 3" descr=" ">    </p:cNvPr>
          <p:cNvPicPr>
            <a:picLocks noChangeAspect="1"/>
          </p:cNvPicPr>
          <p:nvPr/>
        </p:nvPicPr>
        <p:blipFill>
          <a:blip r:embed="rId7"/>
          <a:stretch>
            <a:fillRect/>
          </a:stretch>
        </p:blipFill>
        <p:spPr>
          <a:xfrm>
            <a:off x="23523340" y="10820400"/>
            <a:ext cx="711289" cy="2590800"/>
          </a:xfrm>
          <a:prstGeom prst="rect">
            <a:avLst/>
          </a:prstGeom>
        </p:spPr>
      </p:pic>
      <p:pic>
        <p:nvPicPr>
          <p:cNvPr id="9"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23990" y="1485900"/>
            <a:ext cx="5966698" cy="4437893"/>
          </a:xfrm>
          <a:prstGeom prst="rect">
            <a:avLst/>
          </a:prstGeom>
        </p:spPr>
      </p:pic>
      <p:sp>
        <p:nvSpPr>
          <p:cNvPr id="10" name="Shape 3"/>
          <p:cNvSpPr/>
          <p:nvPr/>
        </p:nvSpPr>
        <p:spPr>
          <a:xfrm>
            <a:off x="5398175" y="4953000"/>
            <a:ext cx="13603400" cy="3378200"/>
          </a:xfrm>
          <a:prstGeom prst="rect">
            <a:avLst/>
          </a:prstGeom>
          <a:noFill/>
          <a:ln/>
        </p:spPr>
      </p:sp>
      <p:sp>
        <p:nvSpPr>
          <p:cNvPr id="11" name="Text 4"/>
          <p:cNvSpPr/>
          <p:nvPr/>
        </p:nvSpPr>
        <p:spPr>
          <a:xfrm>
            <a:off x="5398175" y="4953000"/>
            <a:ext cx="13806626" cy="27940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angers Regular" pitchFamily="34" charset="0"/>
                <a:ea typeface="Bangers Regular" pitchFamily="34" charset="-122"/>
                <a:cs typeface="Bangers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2" name="Text 5"/>
          <p:cNvSpPr/>
          <p:nvPr/>
        </p:nvSpPr>
        <p:spPr>
          <a:xfrm>
            <a:off x="16092911" y="7848600"/>
            <a:ext cx="3061083" cy="635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Bangers Regular" pitchFamily="34" charset="0"/>
                <a:ea typeface="Bangers Regular" pitchFamily="34" charset="-122"/>
                <a:cs typeface="Bangers Regular"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5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96975" y="-1016000"/>
            <a:ext cx="4890111" cy="42545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2709947"/>
            <a:ext cx="24387048" cy="505247"/>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12204700"/>
            <a:ext cx="24387048" cy="505247"/>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3215193"/>
            <a:ext cx="24387048" cy="505247"/>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pic>
        <p:nvPicPr>
          <p:cNvPr id="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395749" y="1981200"/>
            <a:ext cx="7595549" cy="9753600"/>
          </a:xfrm>
          <a:prstGeom prst="rect">
            <a:avLst/>
          </a:prstGeom>
        </p:spPr>
      </p:pic>
      <p:sp>
        <p:nvSpPr>
          <p:cNvPr id="9" name="Shape 1"/>
          <p:cNvSpPr/>
          <p:nvPr/>
        </p:nvSpPr>
        <p:spPr>
          <a:xfrm>
            <a:off x="2235479" y="8293100"/>
            <a:ext cx="5436279" cy="3429000"/>
          </a:xfrm>
          <a:prstGeom prst="rect">
            <a:avLst/>
          </a:prstGeom>
          <a:noFill/>
          <a:ln/>
        </p:spPr>
      </p:sp>
      <p:sp>
        <p:nvSpPr>
          <p:cNvPr id="10" name="Text 2"/>
          <p:cNvSpPr/>
          <p:nvPr/>
        </p:nvSpPr>
        <p:spPr>
          <a:xfrm>
            <a:off x="2235479" y="8293100"/>
            <a:ext cx="5639505" cy="1498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angers Regular" pitchFamily="34" charset="0"/>
                <a:ea typeface="Bangers Regular" pitchFamily="34" charset="-122"/>
                <a:cs typeface="Bangers Regular" pitchFamily="34" charset="-120"/>
              </a:rPr>
              <a:t>Dragon Taming Technique</a:t>
            </a:r>
            <a:endParaRPr lang="en-US" sz="4800" dirty="0"/>
          </a:p>
        </p:txBody>
      </p:sp>
      <p:sp>
        <p:nvSpPr>
          <p:cNvPr id="11" name="Text 3"/>
          <p:cNvSpPr/>
          <p:nvPr/>
        </p:nvSpPr>
        <p:spPr>
          <a:xfrm>
            <a:off x="2235479" y="9893300"/>
            <a:ext cx="5571763"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12" name="Shape 4"/>
          <p:cNvSpPr/>
          <p:nvPr/>
        </p:nvSpPr>
        <p:spPr>
          <a:xfrm>
            <a:off x="16715289" y="1981200"/>
            <a:ext cx="5436279" cy="3429000"/>
          </a:xfrm>
          <a:prstGeom prst="rect">
            <a:avLst/>
          </a:prstGeom>
          <a:noFill/>
          <a:ln/>
        </p:spPr>
      </p:sp>
      <p:sp>
        <p:nvSpPr>
          <p:cNvPr id="13" name="Text 5"/>
          <p:cNvSpPr/>
          <p:nvPr/>
        </p:nvSpPr>
        <p:spPr>
          <a:xfrm>
            <a:off x="16715289" y="1981200"/>
            <a:ext cx="5639505" cy="1498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Bangers Regular" pitchFamily="34" charset="0"/>
                <a:ea typeface="Bangers Regular" pitchFamily="34" charset="-122"/>
                <a:cs typeface="Bangers Regular" pitchFamily="34" charset="-120"/>
              </a:rPr>
              <a:t>The Art of Unicorn Sighting</a:t>
            </a:r>
            <a:endParaRPr lang="en-US" sz="4800" dirty="0"/>
          </a:p>
        </p:txBody>
      </p:sp>
      <p:sp>
        <p:nvSpPr>
          <p:cNvPr id="14" name="Text 6"/>
          <p:cNvSpPr/>
          <p:nvPr/>
        </p:nvSpPr>
        <p:spPr>
          <a:xfrm>
            <a:off x="16715289" y="3581400"/>
            <a:ext cx="5571763"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pic>
        <p:nvPicPr>
          <p:cNvPr id="15"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235479" y="1981200"/>
            <a:ext cx="5436279" cy="5829300"/>
          </a:xfrm>
          <a:prstGeom prst="rect">
            <a:avLst/>
          </a:prstGeom>
        </p:spPr>
      </p:pic>
      <p:pic>
        <p:nvPicPr>
          <p:cNvPr id="16"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6715289" y="6019800"/>
            <a:ext cx="5436279" cy="5715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5E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436854" y="0"/>
            <a:ext cx="3948342" cy="8301372"/>
          </a:xfrm>
          <a:prstGeom prst="rect">
            <a:avLst/>
          </a:prstGeom>
        </p:spPr>
      </p:pic>
      <p:sp>
        <p:nvSpPr>
          <p:cNvPr id="3" name="Text 0"/>
          <p:cNvSpPr/>
          <p:nvPr/>
        </p:nvSpPr>
        <p:spPr>
          <a:xfrm>
            <a:off x="1621569" y="1930400"/>
            <a:ext cx="20216693" cy="14181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Bangers Regular" pitchFamily="34" charset="0"/>
                <a:ea typeface="Bangers Regular" pitchFamily="34" charset="-122"/>
                <a:cs typeface="Bangers Regular" pitchFamily="34" charset="-120"/>
              </a:rPr>
              <a:t>The Magic of Dragons: A Research</a:t>
            </a:r>
            <a:endParaRPr lang="en-US" sz="8000" dirty="0"/>
          </a:p>
        </p:txBody>
      </p:sp>
      <p:sp>
        <p:nvSpPr>
          <p:cNvPr id="4" name="Shape 1"/>
          <p:cNvSpPr/>
          <p:nvPr/>
        </p:nvSpPr>
        <p:spPr>
          <a:xfrm>
            <a:off x="23370921" y="10515600"/>
            <a:ext cx="1016127" cy="3200400"/>
          </a:xfrm>
          <a:prstGeom prst="rect">
            <a:avLst/>
          </a:prstGeom>
          <a:noFill/>
          <a:ln/>
        </p:spPr>
      </p:sp>
      <p:pic>
        <p:nvPicPr>
          <p:cNvPr id="5"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2"/>
          <p:cNvSpPr/>
          <p:nvPr/>
        </p:nvSpPr>
        <p:spPr>
          <a:xfrm>
            <a:off x="2121165" y="3695700"/>
            <a:ext cx="6096762" cy="6096000"/>
          </a:xfrm>
          <a:prstGeom prst="roundRect">
            <a:avLst>
              <a:gd name="adj" fmla="val 2083350"/>
            </a:avLst>
          </a:prstGeom>
          <a:noFill/>
          <a:ln w="38100">
            <a:solidFill>
              <a:srgbClr val="E93645"/>
            </a:solidFill>
            <a:prstDash val="solid"/>
          </a:ln>
        </p:spPr>
      </p:sp>
      <p:pic>
        <p:nvPicPr>
          <p:cNvPr id="7"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306756" y="5454650"/>
            <a:ext cx="1725580" cy="1625600"/>
          </a:xfrm>
          <a:prstGeom prst="rect">
            <a:avLst/>
          </a:prstGeom>
        </p:spPr>
      </p:pic>
      <p:sp>
        <p:nvSpPr>
          <p:cNvPr id="8" name="Shape 3"/>
          <p:cNvSpPr/>
          <p:nvPr/>
        </p:nvSpPr>
        <p:spPr>
          <a:xfrm>
            <a:off x="2273584" y="7385050"/>
            <a:ext cx="5791924" cy="647700"/>
          </a:xfrm>
          <a:prstGeom prst="rect">
            <a:avLst/>
          </a:prstGeom>
          <a:noFill/>
          <a:ln/>
        </p:spPr>
      </p:sp>
      <p:sp>
        <p:nvSpPr>
          <p:cNvPr id="9" name="Text 4"/>
          <p:cNvSpPr/>
          <p:nvPr/>
        </p:nvSpPr>
        <p:spPr>
          <a:xfrm>
            <a:off x="2171971" y="7385050"/>
            <a:ext cx="5995149" cy="8509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angers Regular" pitchFamily="34" charset="0"/>
                <a:ea typeface="Bangers Regular" pitchFamily="34" charset="-122"/>
                <a:cs typeface="Bangers Regular" pitchFamily="34" charset="-120"/>
              </a:rPr>
              <a:t>Unicorn Sighting</a:t>
            </a:r>
            <a:endParaRPr lang="en-US" sz="4800" dirty="0"/>
          </a:p>
        </p:txBody>
      </p:sp>
      <p:sp>
        <p:nvSpPr>
          <p:cNvPr id="10" name="Shape 5"/>
          <p:cNvSpPr/>
          <p:nvPr/>
        </p:nvSpPr>
        <p:spPr>
          <a:xfrm>
            <a:off x="9145143" y="3695700"/>
            <a:ext cx="6096762" cy="6096000"/>
          </a:xfrm>
          <a:prstGeom prst="roundRect">
            <a:avLst>
              <a:gd name="adj" fmla="val 2083350"/>
            </a:avLst>
          </a:prstGeom>
          <a:noFill/>
          <a:ln w="38100">
            <a:solidFill>
              <a:srgbClr val="E93645"/>
            </a:solidFill>
            <a:prstDash val="solid"/>
          </a:ln>
        </p:spPr>
      </p:sp>
      <p:pic>
        <p:nvPicPr>
          <p:cNvPr id="11"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14513" y="5454650"/>
            <a:ext cx="1558022" cy="1625600"/>
          </a:xfrm>
          <a:prstGeom prst="rect">
            <a:avLst/>
          </a:prstGeom>
        </p:spPr>
      </p:pic>
      <p:sp>
        <p:nvSpPr>
          <p:cNvPr id="12" name="Shape 6"/>
          <p:cNvSpPr/>
          <p:nvPr/>
        </p:nvSpPr>
        <p:spPr>
          <a:xfrm>
            <a:off x="9297562" y="7385050"/>
            <a:ext cx="5791924" cy="647700"/>
          </a:xfrm>
          <a:prstGeom prst="rect">
            <a:avLst/>
          </a:prstGeom>
          <a:noFill/>
          <a:ln/>
        </p:spPr>
      </p:sp>
      <p:sp>
        <p:nvSpPr>
          <p:cNvPr id="13" name="Text 7"/>
          <p:cNvSpPr/>
          <p:nvPr/>
        </p:nvSpPr>
        <p:spPr>
          <a:xfrm>
            <a:off x="9195949" y="7385050"/>
            <a:ext cx="5995149" cy="8509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angers Regular" pitchFamily="34" charset="0"/>
                <a:ea typeface="Bangers Regular" pitchFamily="34" charset="-122"/>
                <a:cs typeface="Bangers Regular" pitchFamily="34" charset="-120"/>
              </a:rPr>
              <a:t>Dragon Taming</a:t>
            </a:r>
            <a:endParaRPr lang="en-US" sz="4800" dirty="0"/>
          </a:p>
        </p:txBody>
      </p:sp>
      <p:sp>
        <p:nvSpPr>
          <p:cNvPr id="14" name="Shape 8"/>
          <p:cNvSpPr/>
          <p:nvPr/>
        </p:nvSpPr>
        <p:spPr>
          <a:xfrm>
            <a:off x="16169121" y="3695700"/>
            <a:ext cx="6096762" cy="6096000"/>
          </a:xfrm>
          <a:prstGeom prst="roundRect">
            <a:avLst>
              <a:gd name="adj" fmla="val 2083350"/>
            </a:avLst>
          </a:prstGeom>
          <a:noFill/>
          <a:ln w="38100">
            <a:solidFill>
              <a:srgbClr val="E93645"/>
            </a:solidFill>
            <a:prstDash val="solid"/>
          </a:ln>
        </p:spPr>
      </p:sp>
      <p:pic>
        <p:nvPicPr>
          <p:cNvPr id="15"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8285855" y="5454650"/>
            <a:ext cx="1863294" cy="1625600"/>
          </a:xfrm>
          <a:prstGeom prst="rect">
            <a:avLst/>
          </a:prstGeom>
        </p:spPr>
      </p:pic>
      <p:sp>
        <p:nvSpPr>
          <p:cNvPr id="16" name="Shape 9"/>
          <p:cNvSpPr/>
          <p:nvPr/>
        </p:nvSpPr>
        <p:spPr>
          <a:xfrm>
            <a:off x="16321540" y="7385050"/>
            <a:ext cx="5791924" cy="647700"/>
          </a:xfrm>
          <a:prstGeom prst="rect">
            <a:avLst/>
          </a:prstGeom>
          <a:noFill/>
          <a:ln/>
        </p:spPr>
      </p:sp>
      <p:sp>
        <p:nvSpPr>
          <p:cNvPr id="17" name="Text 10"/>
          <p:cNvSpPr/>
          <p:nvPr/>
        </p:nvSpPr>
        <p:spPr>
          <a:xfrm>
            <a:off x="16219927" y="7385050"/>
            <a:ext cx="5995149" cy="8509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Bangers Regular" pitchFamily="34" charset="0"/>
                <a:ea typeface="Bangers Regular" pitchFamily="34" charset="-122"/>
                <a:cs typeface="Bangers Regular" pitchFamily="34" charset="-120"/>
              </a:rPr>
              <a:t>Rainbow Seeing</a:t>
            </a:r>
            <a:endParaRPr lang="en-US" sz="4800" dirty="0"/>
          </a:p>
        </p:txBody>
      </p:sp>
      <p:sp>
        <p:nvSpPr>
          <p:cNvPr id="18" name="Shape 11"/>
          <p:cNvSpPr/>
          <p:nvPr/>
        </p:nvSpPr>
        <p:spPr>
          <a:xfrm>
            <a:off x="2146568" y="10401300"/>
            <a:ext cx="6096762" cy="1828800"/>
          </a:xfrm>
          <a:prstGeom prst="rect">
            <a:avLst/>
          </a:prstGeom>
          <a:noFill/>
          <a:ln/>
        </p:spPr>
      </p:sp>
      <p:sp>
        <p:nvSpPr>
          <p:cNvPr id="19" name="Shape 12"/>
          <p:cNvSpPr/>
          <p:nvPr/>
        </p:nvSpPr>
        <p:spPr>
          <a:xfrm>
            <a:off x="2146568" y="10401300"/>
            <a:ext cx="6096762" cy="1828800"/>
          </a:xfrm>
          <a:prstGeom prst="rect">
            <a:avLst/>
          </a:prstGeom>
          <a:noFill/>
          <a:ln/>
        </p:spPr>
      </p:sp>
      <p:sp>
        <p:nvSpPr>
          <p:cNvPr id="20" name="Text 13"/>
          <p:cNvSpPr/>
          <p:nvPr/>
        </p:nvSpPr>
        <p:spPr>
          <a:xfrm>
            <a:off x="2146568" y="10401300"/>
            <a:ext cx="623224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Art of Archery": Discover the intricacies of the Art of Archery .</a:t>
            </a:r>
            <a:endParaRPr lang="en-US" sz="3200" dirty="0"/>
          </a:p>
        </p:txBody>
      </p:sp>
      <p:sp>
        <p:nvSpPr>
          <p:cNvPr id="21" name="Shape 14"/>
          <p:cNvSpPr/>
          <p:nvPr/>
        </p:nvSpPr>
        <p:spPr>
          <a:xfrm>
            <a:off x="9145143" y="10401300"/>
            <a:ext cx="6096762" cy="1828800"/>
          </a:xfrm>
          <a:prstGeom prst="rect">
            <a:avLst/>
          </a:prstGeom>
          <a:noFill/>
          <a:ln/>
        </p:spPr>
      </p:sp>
      <p:sp>
        <p:nvSpPr>
          <p:cNvPr id="22" name="Shape 15"/>
          <p:cNvSpPr/>
          <p:nvPr/>
        </p:nvSpPr>
        <p:spPr>
          <a:xfrm>
            <a:off x="9145143" y="10401300"/>
            <a:ext cx="6096762" cy="1828800"/>
          </a:xfrm>
          <a:prstGeom prst="rect">
            <a:avLst/>
          </a:prstGeom>
          <a:noFill/>
          <a:ln/>
        </p:spPr>
      </p:sp>
      <p:sp>
        <p:nvSpPr>
          <p:cNvPr id="23" name="Text 16"/>
          <p:cNvSpPr/>
          <p:nvPr/>
        </p:nvSpPr>
        <p:spPr>
          <a:xfrm>
            <a:off x="9145143" y="10401300"/>
            <a:ext cx="623224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Music of the Elves": Immerse yourself in the enchanting music.</a:t>
            </a:r>
            <a:endParaRPr lang="en-US" sz="3200" dirty="0"/>
          </a:p>
        </p:txBody>
      </p:sp>
      <p:sp>
        <p:nvSpPr>
          <p:cNvPr id="24" name="Shape 17"/>
          <p:cNvSpPr/>
          <p:nvPr/>
        </p:nvSpPr>
        <p:spPr>
          <a:xfrm>
            <a:off x="16169121" y="10401300"/>
            <a:ext cx="6096762" cy="1828800"/>
          </a:xfrm>
          <a:prstGeom prst="rect">
            <a:avLst/>
          </a:prstGeom>
          <a:noFill/>
          <a:ln/>
        </p:spPr>
      </p:sp>
      <p:sp>
        <p:nvSpPr>
          <p:cNvPr id="25" name="Shape 18"/>
          <p:cNvSpPr/>
          <p:nvPr/>
        </p:nvSpPr>
        <p:spPr>
          <a:xfrm>
            <a:off x="16169121" y="10401300"/>
            <a:ext cx="6096762" cy="1828800"/>
          </a:xfrm>
          <a:prstGeom prst="rect">
            <a:avLst/>
          </a:prstGeom>
          <a:noFill/>
          <a:ln/>
        </p:spPr>
      </p:sp>
      <p:sp>
        <p:nvSpPr>
          <p:cNvPr id="26" name="Text 19"/>
          <p:cNvSpPr/>
          <p:nvPr/>
        </p:nvSpPr>
        <p:spPr>
          <a:xfrm>
            <a:off x="16169121" y="10401300"/>
            <a:ext cx="623224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26</Slides>
  <Notes>26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2024-01-08T06:42:04Z</dcterms:created>
  <dcterms:modified xsi:type="dcterms:W3CDTF">2024-01-08T06:42:04Z</dcterms:modified>
</cp:coreProperties>
</file>