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Marcellus"/>
      <p:regular r:id="rId28"/>
    </p:embeddedFont>
    <p:embeddedFont>
      <p:font typeface="Lato"/>
      <p:regular r:id="rId29"/>
      <p:bold r:id="rId30"/>
      <p:italic r:id="rId31"/>
      <p:boldItalic r:id="rId32"/>
    </p:embeddedFont>
    <p:embeddedFont>
      <p:font typeface="Montserrat"/>
      <p:regular r:id="rId33"/>
      <p:bold r:id="rId34"/>
      <p:italic r:id="rId35"/>
      <p:boldItalic r:id="rId36"/>
    </p:embeddedFont>
    <p:embeddedFont>
      <p:font typeface="Inter"/>
      <p:regular r:id="rId37"/>
      <p:bold r:id="rId38"/>
    </p:embeddedFont>
    <p:embeddedFont>
      <p:font typeface="Rajdhani"/>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j9yVK0YJAG3WeiYSP+NQAyya4k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arcellu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Rajdhani-bold.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2" name="Google Shape;58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8" name="Google Shape;62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0" name="Google Shape;65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0" name="Google Shape;68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1" name="Google Shape;75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2" name="Google Shape;75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 name="Google Shape;5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 name="Google Shape;5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0.png"/><Relationship Id="rId4" Type="http://schemas.openxmlformats.org/officeDocument/2006/relationships/image" Target="../media/image73.png"/><Relationship Id="rId9" Type="http://schemas.openxmlformats.org/officeDocument/2006/relationships/image" Target="../media/image80.png"/><Relationship Id="rId5" Type="http://schemas.openxmlformats.org/officeDocument/2006/relationships/image" Target="../media/image42.png"/><Relationship Id="rId6" Type="http://schemas.openxmlformats.org/officeDocument/2006/relationships/image" Target="../media/image19.png"/><Relationship Id="rId7" Type="http://schemas.openxmlformats.org/officeDocument/2006/relationships/image" Target="../media/image79.png"/><Relationship Id="rId8" Type="http://schemas.openxmlformats.org/officeDocument/2006/relationships/image" Target="../media/image78.png"/></Relationships>
</file>

<file path=ppt/slides/_rels/slide11.xml.rels><?xml version="1.0" encoding="UTF-8" standalone="yes"?><Relationships xmlns="http://schemas.openxmlformats.org/package/2006/relationships"><Relationship Id="rId20" Type="http://schemas.openxmlformats.org/officeDocument/2006/relationships/image" Target="../media/image100.png"/><Relationship Id="rId11" Type="http://schemas.openxmlformats.org/officeDocument/2006/relationships/image" Target="../media/image30.png"/><Relationship Id="rId22" Type="http://schemas.openxmlformats.org/officeDocument/2006/relationships/image" Target="../media/image104.png"/><Relationship Id="rId10" Type="http://schemas.openxmlformats.org/officeDocument/2006/relationships/image" Target="../media/image26.png"/><Relationship Id="rId21" Type="http://schemas.openxmlformats.org/officeDocument/2006/relationships/image" Target="../media/image102.png"/><Relationship Id="rId13" Type="http://schemas.openxmlformats.org/officeDocument/2006/relationships/image" Target="../media/image32.png"/><Relationship Id="rId12" Type="http://schemas.openxmlformats.org/officeDocument/2006/relationships/image" Target="../media/image91.png"/><Relationship Id="rId23" Type="http://schemas.openxmlformats.org/officeDocument/2006/relationships/image" Target="../media/image110.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62.png"/><Relationship Id="rId9" Type="http://schemas.openxmlformats.org/officeDocument/2006/relationships/image" Target="../media/image28.png"/><Relationship Id="rId15" Type="http://schemas.openxmlformats.org/officeDocument/2006/relationships/image" Target="../media/image34.png"/><Relationship Id="rId14" Type="http://schemas.openxmlformats.org/officeDocument/2006/relationships/image" Target="../media/image27.png"/><Relationship Id="rId17" Type="http://schemas.openxmlformats.org/officeDocument/2006/relationships/image" Target="../media/image19.png"/><Relationship Id="rId16" Type="http://schemas.openxmlformats.org/officeDocument/2006/relationships/image" Target="../media/image35.png"/><Relationship Id="rId5" Type="http://schemas.openxmlformats.org/officeDocument/2006/relationships/image" Target="../media/image23.png"/><Relationship Id="rId19" Type="http://schemas.openxmlformats.org/officeDocument/2006/relationships/image" Target="../media/image99.png"/><Relationship Id="rId6" Type="http://schemas.openxmlformats.org/officeDocument/2006/relationships/image" Target="../media/image20.png"/><Relationship Id="rId18" Type="http://schemas.openxmlformats.org/officeDocument/2006/relationships/image" Target="../media/image98.png"/><Relationship Id="rId7" Type="http://schemas.openxmlformats.org/officeDocument/2006/relationships/image" Target="../media/image24.png"/><Relationship Id="rId8" Type="http://schemas.openxmlformats.org/officeDocument/2006/relationships/image" Target="../media/image6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6.png"/><Relationship Id="rId4" Type="http://schemas.openxmlformats.org/officeDocument/2006/relationships/image" Target="../media/image17.png"/><Relationship Id="rId5" Type="http://schemas.openxmlformats.org/officeDocument/2006/relationships/image" Target="../media/image19.png"/><Relationship Id="rId6" Type="http://schemas.openxmlformats.org/officeDocument/2006/relationships/image" Target="../media/image109.png"/><Relationship Id="rId7" Type="http://schemas.openxmlformats.org/officeDocument/2006/relationships/image" Target="../media/image111.png"/><Relationship Id="rId8" Type="http://schemas.openxmlformats.org/officeDocument/2006/relationships/image" Target="../media/image112.png"/></Relationships>
</file>

<file path=ppt/slides/_rels/slide13.xml.rels><?xml version="1.0" encoding="UTF-8" standalone="yes"?><Relationships xmlns="http://schemas.openxmlformats.org/package/2006/relationships"><Relationship Id="rId20" Type="http://schemas.openxmlformats.org/officeDocument/2006/relationships/image" Target="../media/image19.png"/><Relationship Id="rId11" Type="http://schemas.openxmlformats.org/officeDocument/2006/relationships/image" Target="../media/image13.png"/><Relationship Id="rId10" Type="http://schemas.openxmlformats.org/officeDocument/2006/relationships/image" Target="../media/image7.png"/><Relationship Id="rId21" Type="http://schemas.openxmlformats.org/officeDocument/2006/relationships/image" Target="../media/image131.png"/><Relationship Id="rId13" Type="http://schemas.openxmlformats.org/officeDocument/2006/relationships/image" Target="../media/image9.png"/><Relationship Id="rId12"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10.png"/><Relationship Id="rId15" Type="http://schemas.openxmlformats.org/officeDocument/2006/relationships/image" Target="../media/image11.png"/><Relationship Id="rId14" Type="http://schemas.openxmlformats.org/officeDocument/2006/relationships/image" Target="../media/image12.png"/><Relationship Id="rId17" Type="http://schemas.openxmlformats.org/officeDocument/2006/relationships/image" Target="../media/image18.png"/><Relationship Id="rId16" Type="http://schemas.openxmlformats.org/officeDocument/2006/relationships/image" Target="../media/image2.png"/><Relationship Id="rId5" Type="http://schemas.openxmlformats.org/officeDocument/2006/relationships/image" Target="../media/image1.png"/><Relationship Id="rId19" Type="http://schemas.openxmlformats.org/officeDocument/2006/relationships/image" Target="../media/image129.png"/><Relationship Id="rId6" Type="http://schemas.openxmlformats.org/officeDocument/2006/relationships/image" Target="../media/image3.png"/><Relationship Id="rId18" Type="http://schemas.openxmlformats.org/officeDocument/2006/relationships/image" Target="../media/image73.png"/><Relationship Id="rId7" Type="http://schemas.openxmlformats.org/officeDocument/2006/relationships/image" Target="../media/image54.png"/><Relationship Id="rId8"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0.png"/><Relationship Id="rId4" Type="http://schemas.openxmlformats.org/officeDocument/2006/relationships/image" Target="../media/image134.png"/><Relationship Id="rId5" Type="http://schemas.openxmlformats.org/officeDocument/2006/relationships/image" Target="../media/image42.png"/><Relationship Id="rId6" Type="http://schemas.openxmlformats.org/officeDocument/2006/relationships/image" Target="../media/image19.png"/></Relationships>
</file>

<file path=ppt/slides/_rels/slide15.xml.rels><?xml version="1.0" encoding="UTF-8" standalone="yes"?><Relationships xmlns="http://schemas.openxmlformats.org/package/2006/relationships"><Relationship Id="rId40" Type="http://schemas.openxmlformats.org/officeDocument/2006/relationships/image" Target="../media/image173.png"/><Relationship Id="rId20" Type="http://schemas.openxmlformats.org/officeDocument/2006/relationships/image" Target="../media/image153.png"/><Relationship Id="rId41" Type="http://schemas.openxmlformats.org/officeDocument/2006/relationships/image" Target="../media/image174.png"/><Relationship Id="rId22" Type="http://schemas.openxmlformats.org/officeDocument/2006/relationships/image" Target="../media/image155.png"/><Relationship Id="rId21" Type="http://schemas.openxmlformats.org/officeDocument/2006/relationships/image" Target="../media/image154.png"/><Relationship Id="rId24" Type="http://schemas.openxmlformats.org/officeDocument/2006/relationships/image" Target="../media/image157.png"/><Relationship Id="rId23" Type="http://schemas.openxmlformats.org/officeDocument/2006/relationships/image" Target="../media/image15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62.png"/><Relationship Id="rId9" Type="http://schemas.openxmlformats.org/officeDocument/2006/relationships/image" Target="../media/image28.png"/><Relationship Id="rId26" Type="http://schemas.openxmlformats.org/officeDocument/2006/relationships/image" Target="../media/image159.png"/><Relationship Id="rId25" Type="http://schemas.openxmlformats.org/officeDocument/2006/relationships/image" Target="../media/image158.png"/><Relationship Id="rId28" Type="http://schemas.openxmlformats.org/officeDocument/2006/relationships/image" Target="../media/image161.png"/><Relationship Id="rId27" Type="http://schemas.openxmlformats.org/officeDocument/2006/relationships/image" Target="../media/image160.png"/><Relationship Id="rId5" Type="http://schemas.openxmlformats.org/officeDocument/2006/relationships/image" Target="../media/image23.png"/><Relationship Id="rId6" Type="http://schemas.openxmlformats.org/officeDocument/2006/relationships/image" Target="../media/image20.png"/><Relationship Id="rId29" Type="http://schemas.openxmlformats.org/officeDocument/2006/relationships/image" Target="../media/image162.png"/><Relationship Id="rId7" Type="http://schemas.openxmlformats.org/officeDocument/2006/relationships/image" Target="../media/image24.png"/><Relationship Id="rId8" Type="http://schemas.openxmlformats.org/officeDocument/2006/relationships/image" Target="../media/image69.png"/><Relationship Id="rId31" Type="http://schemas.openxmlformats.org/officeDocument/2006/relationships/image" Target="../media/image165.png"/><Relationship Id="rId30" Type="http://schemas.openxmlformats.org/officeDocument/2006/relationships/image" Target="../media/image163.png"/><Relationship Id="rId11" Type="http://schemas.openxmlformats.org/officeDocument/2006/relationships/image" Target="../media/image30.png"/><Relationship Id="rId33" Type="http://schemas.openxmlformats.org/officeDocument/2006/relationships/image" Target="../media/image166.png"/><Relationship Id="rId10" Type="http://schemas.openxmlformats.org/officeDocument/2006/relationships/image" Target="../media/image26.png"/><Relationship Id="rId32" Type="http://schemas.openxmlformats.org/officeDocument/2006/relationships/image" Target="../media/image164.png"/><Relationship Id="rId13" Type="http://schemas.openxmlformats.org/officeDocument/2006/relationships/image" Target="../media/image32.png"/><Relationship Id="rId35" Type="http://schemas.openxmlformats.org/officeDocument/2006/relationships/image" Target="../media/image170.png"/><Relationship Id="rId12" Type="http://schemas.openxmlformats.org/officeDocument/2006/relationships/image" Target="../media/image91.png"/><Relationship Id="rId34" Type="http://schemas.openxmlformats.org/officeDocument/2006/relationships/image" Target="../media/image167.png"/><Relationship Id="rId15" Type="http://schemas.openxmlformats.org/officeDocument/2006/relationships/image" Target="../media/image34.png"/><Relationship Id="rId37" Type="http://schemas.openxmlformats.org/officeDocument/2006/relationships/image" Target="../media/image169.png"/><Relationship Id="rId14" Type="http://schemas.openxmlformats.org/officeDocument/2006/relationships/image" Target="../media/image27.png"/><Relationship Id="rId36" Type="http://schemas.openxmlformats.org/officeDocument/2006/relationships/image" Target="../media/image168.png"/><Relationship Id="rId17" Type="http://schemas.openxmlformats.org/officeDocument/2006/relationships/image" Target="../media/image19.png"/><Relationship Id="rId39" Type="http://schemas.openxmlformats.org/officeDocument/2006/relationships/image" Target="../media/image172.png"/><Relationship Id="rId16" Type="http://schemas.openxmlformats.org/officeDocument/2006/relationships/image" Target="../media/image35.png"/><Relationship Id="rId38" Type="http://schemas.openxmlformats.org/officeDocument/2006/relationships/image" Target="../media/image171.png"/><Relationship Id="rId19" Type="http://schemas.openxmlformats.org/officeDocument/2006/relationships/image" Target="../media/image151.png"/><Relationship Id="rId18" Type="http://schemas.openxmlformats.org/officeDocument/2006/relationships/image" Target="../media/image1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6.png"/><Relationship Id="rId4" Type="http://schemas.openxmlformats.org/officeDocument/2006/relationships/image" Target="../media/image17.png"/><Relationship Id="rId5" Type="http://schemas.openxmlformats.org/officeDocument/2006/relationships/image" Target="../media/image19.png"/><Relationship Id="rId6" Type="http://schemas.openxmlformats.org/officeDocument/2006/relationships/image" Target="../media/image178.png"/><Relationship Id="rId7" Type="http://schemas.openxmlformats.org/officeDocument/2006/relationships/image" Target="../media/image179.png"/></Relationships>
</file>

<file path=ppt/slides/_rels/slide17.xml.rels><?xml version="1.0" encoding="UTF-8" standalone="yes"?><Relationships xmlns="http://schemas.openxmlformats.org/package/2006/relationships"><Relationship Id="rId20" Type="http://schemas.openxmlformats.org/officeDocument/2006/relationships/image" Target="../media/image197.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0.png"/><Relationship Id="rId4" Type="http://schemas.openxmlformats.org/officeDocument/2006/relationships/image" Target="../media/image134.png"/><Relationship Id="rId9" Type="http://schemas.openxmlformats.org/officeDocument/2006/relationships/image" Target="../media/image186.png"/><Relationship Id="rId5" Type="http://schemas.openxmlformats.org/officeDocument/2006/relationships/image" Target="../media/image42.png"/><Relationship Id="rId6" Type="http://schemas.openxmlformats.org/officeDocument/2006/relationships/image" Target="../media/image19.png"/><Relationship Id="rId7" Type="http://schemas.openxmlformats.org/officeDocument/2006/relationships/image" Target="../media/image184.png"/><Relationship Id="rId8" Type="http://schemas.openxmlformats.org/officeDocument/2006/relationships/image" Target="../media/image185.png"/><Relationship Id="rId11" Type="http://schemas.openxmlformats.org/officeDocument/2006/relationships/image" Target="../media/image188.png"/><Relationship Id="rId10" Type="http://schemas.openxmlformats.org/officeDocument/2006/relationships/image" Target="../media/image187.png"/><Relationship Id="rId13" Type="http://schemas.openxmlformats.org/officeDocument/2006/relationships/image" Target="../media/image189.png"/><Relationship Id="rId12" Type="http://schemas.openxmlformats.org/officeDocument/2006/relationships/image" Target="../media/image190.png"/><Relationship Id="rId15" Type="http://schemas.openxmlformats.org/officeDocument/2006/relationships/image" Target="../media/image192.png"/><Relationship Id="rId14" Type="http://schemas.openxmlformats.org/officeDocument/2006/relationships/image" Target="../media/image191.png"/><Relationship Id="rId17" Type="http://schemas.openxmlformats.org/officeDocument/2006/relationships/image" Target="../media/image194.png"/><Relationship Id="rId16" Type="http://schemas.openxmlformats.org/officeDocument/2006/relationships/image" Target="../media/image193.png"/><Relationship Id="rId19" Type="http://schemas.openxmlformats.org/officeDocument/2006/relationships/image" Target="../media/image196.png"/><Relationship Id="rId18" Type="http://schemas.openxmlformats.org/officeDocument/2006/relationships/image" Target="../media/image19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22.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6.png"/><Relationship Id="rId4" Type="http://schemas.openxmlformats.org/officeDocument/2006/relationships/image" Target="../media/image17.png"/><Relationship Id="rId5" Type="http://schemas.openxmlformats.org/officeDocument/2006/relationships/image" Target="../media/image19.png"/><Relationship Id="rId6" Type="http://schemas.openxmlformats.org/officeDocument/2006/relationships/image" Target="../media/image206.png"/></Relationships>
</file>

<file path=ppt/slides/_rels/slide2.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7.png"/><Relationship Id="rId13" Type="http://schemas.openxmlformats.org/officeDocument/2006/relationships/image" Target="../media/image9.png"/><Relationship Id="rId12"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image" Target="../media/image10.png"/><Relationship Id="rId15" Type="http://schemas.openxmlformats.org/officeDocument/2006/relationships/image" Target="../media/image11.png"/><Relationship Id="rId14" Type="http://schemas.openxmlformats.org/officeDocument/2006/relationships/image" Target="../media/image12.png"/><Relationship Id="rId17" Type="http://schemas.openxmlformats.org/officeDocument/2006/relationships/image" Target="../media/image18.png"/><Relationship Id="rId16" Type="http://schemas.openxmlformats.org/officeDocument/2006/relationships/image" Target="../media/image2.png"/><Relationship Id="rId5" Type="http://schemas.openxmlformats.org/officeDocument/2006/relationships/image" Target="../media/image1.png"/><Relationship Id="rId19" Type="http://schemas.openxmlformats.org/officeDocument/2006/relationships/image" Target="../media/image19.png"/><Relationship Id="rId6" Type="http://schemas.openxmlformats.org/officeDocument/2006/relationships/image" Target="../media/image3.png"/><Relationship Id="rId18" Type="http://schemas.openxmlformats.org/officeDocument/2006/relationships/image" Target="../media/image16.png"/><Relationship Id="rId7" Type="http://schemas.openxmlformats.org/officeDocument/2006/relationships/image" Target="../media/image54.png"/><Relationship Id="rId8"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3.png"/><Relationship Id="rId4" Type="http://schemas.openxmlformats.org/officeDocument/2006/relationships/image" Target="../media/image19.png"/><Relationship Id="rId5" Type="http://schemas.openxmlformats.org/officeDocument/2006/relationships/image" Target="../media/image20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6.png"/><Relationship Id="rId4" Type="http://schemas.openxmlformats.org/officeDocument/2006/relationships/image" Target="../media/image17.png"/><Relationship Id="rId5" Type="http://schemas.openxmlformats.org/officeDocument/2006/relationships/image" Target="../media/image19.png"/><Relationship Id="rId6" Type="http://schemas.openxmlformats.org/officeDocument/2006/relationships/image" Target="../media/image209.png"/><Relationship Id="rId7" Type="http://schemas.openxmlformats.org/officeDocument/2006/relationships/image" Target="../media/image210.png"/><Relationship Id="rId8" Type="http://schemas.openxmlformats.org/officeDocument/2006/relationships/image" Target="../media/image212.png"/></Relationships>
</file>

<file path=ppt/slides/_rels/slide22.xml.rels><?xml version="1.0" encoding="UTF-8" standalone="yes"?><Relationships xmlns="http://schemas.openxmlformats.org/package/2006/relationships"><Relationship Id="rId20" Type="http://schemas.openxmlformats.org/officeDocument/2006/relationships/image" Target="../media/image238.png"/><Relationship Id="rId21" Type="http://schemas.openxmlformats.org/officeDocument/2006/relationships/image" Target="../media/image232.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6.png"/><Relationship Id="rId4" Type="http://schemas.openxmlformats.org/officeDocument/2006/relationships/image" Target="../media/image17.png"/><Relationship Id="rId9" Type="http://schemas.openxmlformats.org/officeDocument/2006/relationships/image" Target="../media/image219.png"/><Relationship Id="rId5" Type="http://schemas.openxmlformats.org/officeDocument/2006/relationships/image" Target="../media/image19.png"/><Relationship Id="rId6" Type="http://schemas.openxmlformats.org/officeDocument/2006/relationships/hyperlink" Target="https://eatemp.com/powerpoint-org-chart-template/" TargetMode="External"/><Relationship Id="rId7" Type="http://schemas.openxmlformats.org/officeDocument/2006/relationships/image" Target="../media/image215.png"/><Relationship Id="rId8" Type="http://schemas.openxmlformats.org/officeDocument/2006/relationships/image" Target="../media/image214.png"/><Relationship Id="rId11" Type="http://schemas.openxmlformats.org/officeDocument/2006/relationships/image" Target="../media/image218.png"/><Relationship Id="rId10" Type="http://schemas.openxmlformats.org/officeDocument/2006/relationships/image" Target="../media/image217.png"/><Relationship Id="rId13" Type="http://schemas.openxmlformats.org/officeDocument/2006/relationships/image" Target="../media/image220.png"/><Relationship Id="rId12" Type="http://schemas.openxmlformats.org/officeDocument/2006/relationships/image" Target="../media/image229.png"/><Relationship Id="rId15" Type="http://schemas.openxmlformats.org/officeDocument/2006/relationships/image" Target="../media/image223.png"/><Relationship Id="rId14" Type="http://schemas.openxmlformats.org/officeDocument/2006/relationships/image" Target="../media/image221.png"/><Relationship Id="rId17" Type="http://schemas.openxmlformats.org/officeDocument/2006/relationships/image" Target="../media/image225.png"/><Relationship Id="rId16" Type="http://schemas.openxmlformats.org/officeDocument/2006/relationships/image" Target="../media/image224.png"/><Relationship Id="rId19" Type="http://schemas.openxmlformats.org/officeDocument/2006/relationships/image" Target="../media/image231.png"/><Relationship Id="rId18" Type="http://schemas.openxmlformats.org/officeDocument/2006/relationships/image" Target="../media/image2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34.png"/><Relationship Id="rId4" Type="http://schemas.openxmlformats.org/officeDocument/2006/relationships/image" Target="../media/image19.png"/><Relationship Id="rId5" Type="http://schemas.openxmlformats.org/officeDocument/2006/relationships/hyperlink" Target="https://unsplash.com/" TargetMode="External"/><Relationship Id="rId6" Type="http://schemas.openxmlformats.org/officeDocument/2006/relationships/image" Target="../media/image2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31.png"/><Relationship Id="rId5" Type="http://schemas.openxmlformats.org/officeDocument/2006/relationships/image" Target="../media/image19.png"/></Relationships>
</file>

<file path=ppt/slides/_rels/slide4.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26.png"/><Relationship Id="rId13" Type="http://schemas.openxmlformats.org/officeDocument/2006/relationships/image" Target="../media/image32.png"/><Relationship Id="rId12"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62.png"/><Relationship Id="rId9" Type="http://schemas.openxmlformats.org/officeDocument/2006/relationships/image" Target="../media/image28.png"/><Relationship Id="rId15" Type="http://schemas.openxmlformats.org/officeDocument/2006/relationships/image" Target="../media/image34.png"/><Relationship Id="rId14" Type="http://schemas.openxmlformats.org/officeDocument/2006/relationships/image" Target="../media/image27.png"/><Relationship Id="rId17" Type="http://schemas.openxmlformats.org/officeDocument/2006/relationships/image" Target="../media/image19.png"/><Relationship Id="rId16" Type="http://schemas.openxmlformats.org/officeDocument/2006/relationships/image" Target="../media/image35.png"/><Relationship Id="rId5" Type="http://schemas.openxmlformats.org/officeDocument/2006/relationships/image" Target="../media/image23.png"/><Relationship Id="rId6" Type="http://schemas.openxmlformats.org/officeDocument/2006/relationships/image" Target="../media/image20.png"/><Relationship Id="rId7" Type="http://schemas.openxmlformats.org/officeDocument/2006/relationships/image" Target="../media/image24.png"/><Relationship Id="rId8" Type="http://schemas.openxmlformats.org/officeDocument/2006/relationships/image" Target="../media/image6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6.png"/><Relationship Id="rId4" Type="http://schemas.openxmlformats.org/officeDocument/2006/relationships/image" Target="../media/image17.png"/><Relationship Id="rId5" Type="http://schemas.openxmlformats.org/officeDocument/2006/relationships/image" Target="../media/image92.png"/><Relationship Id="rId6" Type="http://schemas.openxmlformats.org/officeDocument/2006/relationships/image" Target="../media/image19.png"/><Relationship Id="rId7" Type="http://schemas.openxmlformats.org/officeDocument/2006/relationships/image" Target="../media/image37.png"/><Relationship Id="rId8"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0.png"/><Relationship Id="rId4" Type="http://schemas.openxmlformats.org/officeDocument/2006/relationships/image" Target="../media/image16.png"/><Relationship Id="rId5" Type="http://schemas.openxmlformats.org/officeDocument/2006/relationships/image" Target="../media/image42.png"/><Relationship Id="rId6" Type="http://schemas.openxmlformats.org/officeDocument/2006/relationships/image" Target="../media/image19.png"/><Relationship Id="rId7" Type="http://schemas.openxmlformats.org/officeDocument/2006/relationships/image" Target="../media/image51.png"/><Relationship Id="rId8" Type="http://schemas.openxmlformats.org/officeDocument/2006/relationships/image" Target="../media/image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9.png"/><Relationship Id="rId4" Type="http://schemas.openxmlformats.org/officeDocument/2006/relationships/image" Target="../media/image19.png"/><Relationship Id="rId5" Type="http://schemas.openxmlformats.org/officeDocument/2006/relationships/image" Target="../media/image45.png"/></Relationships>
</file>

<file path=ppt/slides/_rels/slide8.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26.png"/><Relationship Id="rId13" Type="http://schemas.openxmlformats.org/officeDocument/2006/relationships/image" Target="../media/image32.png"/><Relationship Id="rId12"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62.png"/><Relationship Id="rId9" Type="http://schemas.openxmlformats.org/officeDocument/2006/relationships/image" Target="../media/image28.png"/><Relationship Id="rId15" Type="http://schemas.openxmlformats.org/officeDocument/2006/relationships/image" Target="../media/image34.png"/><Relationship Id="rId14" Type="http://schemas.openxmlformats.org/officeDocument/2006/relationships/image" Target="../media/image27.png"/><Relationship Id="rId17" Type="http://schemas.openxmlformats.org/officeDocument/2006/relationships/image" Target="../media/image86.png"/><Relationship Id="rId16" Type="http://schemas.openxmlformats.org/officeDocument/2006/relationships/image" Target="../media/image35.png"/><Relationship Id="rId5" Type="http://schemas.openxmlformats.org/officeDocument/2006/relationships/image" Target="../media/image23.png"/><Relationship Id="rId19" Type="http://schemas.openxmlformats.org/officeDocument/2006/relationships/image" Target="../media/image19.png"/><Relationship Id="rId6" Type="http://schemas.openxmlformats.org/officeDocument/2006/relationships/image" Target="../media/image20.png"/><Relationship Id="rId18" Type="http://schemas.openxmlformats.org/officeDocument/2006/relationships/image" Target="../media/image94.png"/><Relationship Id="rId7" Type="http://schemas.openxmlformats.org/officeDocument/2006/relationships/image" Target="../media/image24.png"/><Relationship Id="rId8" Type="http://schemas.openxmlformats.org/officeDocument/2006/relationships/image" Target="../media/image6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5.png"/><Relationship Id="rId4" Type="http://schemas.openxmlformats.org/officeDocument/2006/relationships/image" Target="../media/image19.png"/><Relationship Id="rId5" Type="http://schemas.openxmlformats.org/officeDocument/2006/relationships/image" Target="../media/image67.png"/><Relationship Id="rId6" Type="http://schemas.openxmlformats.org/officeDocument/2006/relationships/image" Target="../media/image74.png"/><Relationship Id="rId7"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p1"/>
          <p:cNvPicPr preferRelativeResize="0"/>
          <p:nvPr/>
        </p:nvPicPr>
        <p:blipFill rotWithShape="1">
          <a:blip r:embed="rId3">
            <a:alphaModFix/>
          </a:blip>
          <a:srcRect b="0" l="0" r="0" t="0"/>
          <a:stretch/>
        </p:blipFill>
        <p:spPr>
          <a:xfrm>
            <a:off x="20703588" y="-254000"/>
            <a:ext cx="3835879" cy="6553199"/>
          </a:xfrm>
          <a:prstGeom prst="rect">
            <a:avLst/>
          </a:prstGeom>
          <a:noFill/>
          <a:ln>
            <a:noFill/>
          </a:ln>
        </p:spPr>
      </p:pic>
      <p:sp>
        <p:nvSpPr>
          <p:cNvPr id="18" name="Google Shape;18;p1"/>
          <p:cNvSpPr/>
          <p:nvPr/>
        </p:nvSpPr>
        <p:spPr>
          <a:xfrm>
            <a:off x="11113889" y="12395200"/>
            <a:ext cx="11257840" cy="1312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Rajdhani"/>
              <a:buNone/>
            </a:pPr>
            <a:r>
              <a:rPr b="1" i="0" lang="en-US" sz="6400" u="none" cap="none" strike="noStrike">
                <a:solidFill>
                  <a:srgbClr val="FFFFFF"/>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pic>
        <p:nvPicPr>
          <p:cNvPr descr=" " id="19" name="Google Shape;19;p1"/>
          <p:cNvPicPr preferRelativeResize="0"/>
          <p:nvPr/>
        </p:nvPicPr>
        <p:blipFill rotWithShape="1">
          <a:blip r:embed="rId4">
            <a:alphaModFix/>
          </a:blip>
          <a:srcRect b="0" l="0" r="0" t="0"/>
          <a:stretch/>
        </p:blipFill>
        <p:spPr>
          <a:xfrm>
            <a:off x="15000575" y="10807700"/>
            <a:ext cx="3200800" cy="1016000"/>
          </a:xfrm>
          <a:prstGeom prst="rect">
            <a:avLst/>
          </a:prstGeom>
          <a:noFill/>
          <a:ln>
            <a:noFill/>
          </a:ln>
        </p:spPr>
      </p:pic>
      <p:sp>
        <p:nvSpPr>
          <p:cNvPr id="20" name="Google Shape;20;p1"/>
          <p:cNvSpPr/>
          <p:nvPr/>
        </p:nvSpPr>
        <p:spPr>
          <a:xfrm>
            <a:off x="10161270" y="3505200"/>
            <a:ext cx="12892111" cy="4699000"/>
          </a:xfrm>
          <a:prstGeom prst="roundRect">
            <a:avLst>
              <a:gd fmla="val 270292"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
          <p:cNvSpPr/>
          <p:nvPr/>
        </p:nvSpPr>
        <p:spPr>
          <a:xfrm>
            <a:off x="11516106" y="3810000"/>
            <a:ext cx="10182439" cy="4631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Water</a:t>
            </a:r>
            <a:endParaRPr b="0" i="0" sz="1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Conservation</a:t>
            </a:r>
            <a:endParaRPr b="0" i="0" sz="12800" u="none" cap="none" strike="noStrike">
              <a:solidFill>
                <a:schemeClr val="dk1"/>
              </a:solidFill>
              <a:latin typeface="Calibri"/>
              <a:ea typeface="Calibri"/>
              <a:cs typeface="Calibri"/>
              <a:sym typeface="Calibri"/>
            </a:endParaRPr>
          </a:p>
        </p:txBody>
      </p:sp>
      <p:pic>
        <p:nvPicPr>
          <p:cNvPr descr=" " id="22" name="Google Shape;22;p1"/>
          <p:cNvPicPr preferRelativeResize="0"/>
          <p:nvPr/>
        </p:nvPicPr>
        <p:blipFill rotWithShape="1">
          <a:blip r:embed="rId5">
            <a:alphaModFix/>
          </a:blip>
          <a:srcRect b="0" l="0" r="0" t="0"/>
          <a:stretch/>
        </p:blipFill>
        <p:spPr>
          <a:xfrm>
            <a:off x="2044956" y="1981200"/>
            <a:ext cx="8116314" cy="1092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248" name="Shape 248"/>
        <p:cNvGrpSpPr/>
        <p:nvPr/>
      </p:nvGrpSpPr>
      <p:grpSpPr>
        <a:xfrm>
          <a:off x="0" y="0"/>
          <a:ext cx="0" cy="0"/>
          <a:chOff x="0" y="0"/>
          <a:chExt cx="0" cy="0"/>
        </a:xfrm>
      </p:grpSpPr>
      <p:sp>
        <p:nvSpPr>
          <p:cNvPr id="249" name="Google Shape;249;p10"/>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p10"/>
          <p:cNvPicPr preferRelativeResize="0"/>
          <p:nvPr/>
        </p:nvPicPr>
        <p:blipFill rotWithShape="1">
          <a:blip r:embed="rId3">
            <a:alphaModFix/>
          </a:blip>
          <a:srcRect b="0" l="0" r="0" t="0"/>
          <a:stretch/>
        </p:blipFill>
        <p:spPr>
          <a:xfrm>
            <a:off x="21960087" y="1736849"/>
            <a:ext cx="1944301" cy="654075"/>
          </a:xfrm>
          <a:prstGeom prst="rect">
            <a:avLst/>
          </a:prstGeom>
          <a:noFill/>
          <a:ln>
            <a:noFill/>
          </a:ln>
        </p:spPr>
      </p:pic>
      <p:pic>
        <p:nvPicPr>
          <p:cNvPr descr=" " id="251" name="Google Shape;251;p10"/>
          <p:cNvPicPr preferRelativeResize="0"/>
          <p:nvPr/>
        </p:nvPicPr>
        <p:blipFill rotWithShape="1">
          <a:blip r:embed="rId4">
            <a:alphaModFix/>
          </a:blip>
          <a:srcRect b="0" l="0" r="0" t="0"/>
          <a:stretch/>
        </p:blipFill>
        <p:spPr>
          <a:xfrm>
            <a:off x="0" y="3509454"/>
            <a:ext cx="2837403" cy="810617"/>
          </a:xfrm>
          <a:prstGeom prst="rect">
            <a:avLst/>
          </a:prstGeom>
          <a:noFill/>
          <a:ln>
            <a:noFill/>
          </a:ln>
        </p:spPr>
      </p:pic>
      <p:pic>
        <p:nvPicPr>
          <p:cNvPr descr=" " id="252" name="Google Shape;252;p10"/>
          <p:cNvPicPr preferRelativeResize="0"/>
          <p:nvPr/>
        </p:nvPicPr>
        <p:blipFill rotWithShape="1">
          <a:blip r:embed="rId5">
            <a:alphaModFix/>
          </a:blip>
          <a:srcRect b="0" l="0" r="0" t="0"/>
          <a:stretch/>
        </p:blipFill>
        <p:spPr>
          <a:xfrm>
            <a:off x="846938" y="129617"/>
            <a:ext cx="1404245" cy="272963"/>
          </a:xfrm>
          <a:prstGeom prst="rect">
            <a:avLst/>
          </a:prstGeom>
          <a:noFill/>
          <a:ln>
            <a:noFill/>
          </a:ln>
        </p:spPr>
      </p:pic>
      <p:sp>
        <p:nvSpPr>
          <p:cNvPr id="253" name="Google Shape;253;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55" name="Google Shape;255;p10"/>
          <p:cNvSpPr/>
          <p:nvPr/>
        </p:nvSpPr>
        <p:spPr>
          <a:xfrm>
            <a:off x="7932141" y="793750"/>
            <a:ext cx="8522765"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0"/>
          <p:cNvSpPr/>
          <p:nvPr/>
        </p:nvSpPr>
        <p:spPr>
          <a:xfrm>
            <a:off x="9557945" y="1098550"/>
            <a:ext cx="56098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257" name="Google Shape;257;p10"/>
          <p:cNvSpPr/>
          <p:nvPr/>
        </p:nvSpPr>
        <p:spPr>
          <a:xfrm>
            <a:off x="1778222" y="3632200"/>
            <a:ext cx="20843305" cy="850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0"/>
          <p:cNvSpPr/>
          <p:nvPr/>
        </p:nvSpPr>
        <p:spPr>
          <a:xfrm>
            <a:off x="1778222" y="3632200"/>
            <a:ext cx="6439705" cy="8509000"/>
          </a:xfrm>
          <a:prstGeom prst="roundRect">
            <a:avLst>
              <a:gd fmla="val 21867"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p10"/>
          <p:cNvPicPr preferRelativeResize="0"/>
          <p:nvPr/>
        </p:nvPicPr>
        <p:blipFill rotWithShape="1">
          <a:blip r:embed="rId7">
            <a:alphaModFix/>
          </a:blip>
          <a:srcRect b="0" l="0" r="0" t="0"/>
          <a:stretch/>
        </p:blipFill>
        <p:spPr>
          <a:xfrm>
            <a:off x="4515638" y="4089400"/>
            <a:ext cx="964877" cy="1625600"/>
          </a:xfrm>
          <a:prstGeom prst="rect">
            <a:avLst/>
          </a:prstGeom>
          <a:noFill/>
          <a:ln>
            <a:noFill/>
          </a:ln>
        </p:spPr>
      </p:pic>
      <p:sp>
        <p:nvSpPr>
          <p:cNvPr id="260" name="Google Shape;260;p10"/>
          <p:cNvSpPr/>
          <p:nvPr/>
        </p:nvSpPr>
        <p:spPr>
          <a:xfrm>
            <a:off x="4229629" y="6019800"/>
            <a:ext cx="153689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61" name="Google Shape;261;p10"/>
          <p:cNvSpPr/>
          <p:nvPr/>
        </p:nvSpPr>
        <p:spPr>
          <a:xfrm>
            <a:off x="2235479"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2" name="Google Shape;262;p10"/>
          <p:cNvSpPr/>
          <p:nvPr/>
        </p:nvSpPr>
        <p:spPr>
          <a:xfrm>
            <a:off x="3372271" y="10922000"/>
            <a:ext cx="325160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263" name="Google Shape;263;p10"/>
          <p:cNvSpPr/>
          <p:nvPr/>
        </p:nvSpPr>
        <p:spPr>
          <a:xfrm>
            <a:off x="8980022" y="3632200"/>
            <a:ext cx="6439705" cy="8509000"/>
          </a:xfrm>
          <a:prstGeom prst="roundRect">
            <a:avLst>
              <a:gd fmla="val 21867"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p10"/>
          <p:cNvPicPr preferRelativeResize="0"/>
          <p:nvPr/>
        </p:nvPicPr>
        <p:blipFill rotWithShape="1">
          <a:blip r:embed="rId8">
            <a:alphaModFix/>
          </a:blip>
          <a:srcRect b="0" l="0" r="0" t="0"/>
          <a:stretch/>
        </p:blipFill>
        <p:spPr>
          <a:xfrm>
            <a:off x="11793480" y="4089400"/>
            <a:ext cx="812787" cy="1625600"/>
          </a:xfrm>
          <a:prstGeom prst="rect">
            <a:avLst/>
          </a:prstGeom>
          <a:noFill/>
          <a:ln>
            <a:noFill/>
          </a:ln>
        </p:spPr>
      </p:pic>
      <p:sp>
        <p:nvSpPr>
          <p:cNvPr id="265" name="Google Shape;265;p10"/>
          <p:cNvSpPr/>
          <p:nvPr/>
        </p:nvSpPr>
        <p:spPr>
          <a:xfrm>
            <a:off x="11513989" y="6019800"/>
            <a:ext cx="137177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66" name="Google Shape;266;p10"/>
          <p:cNvSpPr/>
          <p:nvPr/>
        </p:nvSpPr>
        <p:spPr>
          <a:xfrm>
            <a:off x="94372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7" name="Google Shape;267;p10"/>
          <p:cNvSpPr/>
          <p:nvPr/>
        </p:nvSpPr>
        <p:spPr>
          <a:xfrm>
            <a:off x="10516914" y="10922000"/>
            <a:ext cx="336592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268" name="Google Shape;268;p10"/>
          <p:cNvSpPr/>
          <p:nvPr/>
        </p:nvSpPr>
        <p:spPr>
          <a:xfrm>
            <a:off x="16181822" y="3632200"/>
            <a:ext cx="6439705" cy="8509000"/>
          </a:xfrm>
          <a:prstGeom prst="roundRect">
            <a:avLst>
              <a:gd fmla="val 21867"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p10"/>
          <p:cNvPicPr preferRelativeResize="0"/>
          <p:nvPr/>
        </p:nvPicPr>
        <p:blipFill rotWithShape="1">
          <a:blip r:embed="rId9">
            <a:alphaModFix/>
          </a:blip>
          <a:srcRect b="0" l="0" r="0" t="0"/>
          <a:stretch/>
        </p:blipFill>
        <p:spPr>
          <a:xfrm>
            <a:off x="18869895" y="4089400"/>
            <a:ext cx="1063563" cy="1625600"/>
          </a:xfrm>
          <a:prstGeom prst="rect">
            <a:avLst/>
          </a:prstGeom>
          <a:noFill/>
          <a:ln>
            <a:noFill/>
          </a:ln>
        </p:spPr>
      </p:pic>
      <p:sp>
        <p:nvSpPr>
          <p:cNvPr id="270" name="Google Shape;270;p10"/>
          <p:cNvSpPr/>
          <p:nvPr/>
        </p:nvSpPr>
        <p:spPr>
          <a:xfrm>
            <a:off x="17858432" y="6019800"/>
            <a:ext cx="308648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71" name="Google Shape;271;p10"/>
          <p:cNvSpPr/>
          <p:nvPr/>
        </p:nvSpPr>
        <p:spPr>
          <a:xfrm>
            <a:off x="16639080" y="70866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72" name="Google Shape;272;p10"/>
          <p:cNvSpPr/>
          <p:nvPr/>
        </p:nvSpPr>
        <p:spPr>
          <a:xfrm>
            <a:off x="17528191" y="10922000"/>
            <a:ext cx="374696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277" name="Shape 277"/>
        <p:cNvGrpSpPr/>
        <p:nvPr/>
      </p:nvGrpSpPr>
      <p:grpSpPr>
        <a:xfrm>
          <a:off x="0" y="0"/>
          <a:ext cx="0" cy="0"/>
          <a:chOff x="0" y="0"/>
          <a:chExt cx="0" cy="0"/>
        </a:xfrm>
      </p:grpSpPr>
      <p:sp>
        <p:nvSpPr>
          <p:cNvPr id="278" name="Google Shape;278;p11"/>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p11"/>
          <p:cNvPicPr preferRelativeResize="0"/>
          <p:nvPr/>
        </p:nvPicPr>
        <p:blipFill rotWithShape="1">
          <a:blip r:embed="rId3">
            <a:alphaModFix/>
          </a:blip>
          <a:srcRect b="0" l="0" r="0" t="0"/>
          <a:stretch/>
        </p:blipFill>
        <p:spPr>
          <a:xfrm>
            <a:off x="1822231" y="10952981"/>
            <a:ext cx="1299460" cy="1283581"/>
          </a:xfrm>
          <a:prstGeom prst="rect">
            <a:avLst/>
          </a:prstGeom>
          <a:noFill/>
          <a:ln>
            <a:noFill/>
          </a:ln>
        </p:spPr>
      </p:pic>
      <p:pic>
        <p:nvPicPr>
          <p:cNvPr descr=" " id="280" name="Google Shape;280;p11"/>
          <p:cNvPicPr preferRelativeResize="0"/>
          <p:nvPr/>
        </p:nvPicPr>
        <p:blipFill rotWithShape="1">
          <a:blip r:embed="rId4">
            <a:alphaModFix/>
          </a:blip>
          <a:srcRect b="0" l="0" r="0" t="0"/>
          <a:stretch/>
        </p:blipFill>
        <p:spPr>
          <a:xfrm>
            <a:off x="4157636" y="995462"/>
            <a:ext cx="1298427" cy="1283581"/>
          </a:xfrm>
          <a:prstGeom prst="rect">
            <a:avLst/>
          </a:prstGeom>
          <a:noFill/>
          <a:ln>
            <a:noFill/>
          </a:ln>
        </p:spPr>
      </p:pic>
      <p:pic>
        <p:nvPicPr>
          <p:cNvPr descr=" " id="281" name="Google Shape;281;p11"/>
          <p:cNvPicPr preferRelativeResize="0"/>
          <p:nvPr/>
        </p:nvPicPr>
        <p:blipFill rotWithShape="1">
          <a:blip r:embed="rId5">
            <a:alphaModFix/>
          </a:blip>
          <a:srcRect b="0" l="0" r="0" t="0"/>
          <a:stretch/>
        </p:blipFill>
        <p:spPr>
          <a:xfrm>
            <a:off x="11184250" y="10185437"/>
            <a:ext cx="749691" cy="741152"/>
          </a:xfrm>
          <a:prstGeom prst="rect">
            <a:avLst/>
          </a:prstGeom>
          <a:noFill/>
          <a:ln>
            <a:noFill/>
          </a:ln>
        </p:spPr>
      </p:pic>
      <p:pic>
        <p:nvPicPr>
          <p:cNvPr descr=" " id="282" name="Google Shape;282;p11"/>
          <p:cNvPicPr preferRelativeResize="0"/>
          <p:nvPr/>
        </p:nvPicPr>
        <p:blipFill rotWithShape="1">
          <a:blip r:embed="rId6">
            <a:alphaModFix/>
          </a:blip>
          <a:srcRect b="0" l="0" r="0" t="0"/>
          <a:stretch/>
        </p:blipFill>
        <p:spPr>
          <a:xfrm>
            <a:off x="14450456" y="-39005"/>
            <a:ext cx="913950" cy="904354"/>
          </a:xfrm>
          <a:prstGeom prst="rect">
            <a:avLst/>
          </a:prstGeom>
          <a:noFill/>
          <a:ln>
            <a:noFill/>
          </a:ln>
        </p:spPr>
      </p:pic>
      <p:pic>
        <p:nvPicPr>
          <p:cNvPr descr=" " id="283" name="Google Shape;283;p11"/>
          <p:cNvPicPr preferRelativeResize="0"/>
          <p:nvPr/>
        </p:nvPicPr>
        <p:blipFill rotWithShape="1">
          <a:blip r:embed="rId7">
            <a:alphaModFix/>
          </a:blip>
          <a:srcRect b="0" l="0" r="0" t="0"/>
          <a:stretch/>
        </p:blipFill>
        <p:spPr>
          <a:xfrm>
            <a:off x="1033865" y="8860222"/>
            <a:ext cx="498819" cy="451073"/>
          </a:xfrm>
          <a:prstGeom prst="rect">
            <a:avLst/>
          </a:prstGeom>
          <a:noFill/>
          <a:ln>
            <a:noFill/>
          </a:ln>
        </p:spPr>
      </p:pic>
      <p:pic>
        <p:nvPicPr>
          <p:cNvPr descr=" " id="284" name="Google Shape;284;p11"/>
          <p:cNvPicPr preferRelativeResize="0"/>
          <p:nvPr/>
        </p:nvPicPr>
        <p:blipFill rotWithShape="1">
          <a:blip r:embed="rId8">
            <a:alphaModFix/>
          </a:blip>
          <a:srcRect b="0" l="0" r="0" t="0"/>
          <a:stretch/>
        </p:blipFill>
        <p:spPr>
          <a:xfrm>
            <a:off x="7866357" y="544190"/>
            <a:ext cx="498819" cy="451073"/>
          </a:xfrm>
          <a:prstGeom prst="rect">
            <a:avLst/>
          </a:prstGeom>
          <a:noFill/>
          <a:ln>
            <a:noFill/>
          </a:ln>
        </p:spPr>
      </p:pic>
      <p:pic>
        <p:nvPicPr>
          <p:cNvPr descr=" " id="285" name="Google Shape;285;p11"/>
          <p:cNvPicPr preferRelativeResize="0"/>
          <p:nvPr/>
        </p:nvPicPr>
        <p:blipFill rotWithShape="1">
          <a:blip r:embed="rId9">
            <a:alphaModFix/>
          </a:blip>
          <a:srcRect b="0" l="0" r="0" t="0"/>
          <a:stretch/>
        </p:blipFill>
        <p:spPr>
          <a:xfrm>
            <a:off x="5933527" y="11772652"/>
            <a:ext cx="301604" cy="273075"/>
          </a:xfrm>
          <a:prstGeom prst="rect">
            <a:avLst/>
          </a:prstGeom>
          <a:noFill/>
          <a:ln>
            <a:noFill/>
          </a:ln>
        </p:spPr>
      </p:pic>
      <p:pic>
        <p:nvPicPr>
          <p:cNvPr descr=" " id="286" name="Google Shape;286;p11"/>
          <p:cNvPicPr preferRelativeResize="0"/>
          <p:nvPr/>
        </p:nvPicPr>
        <p:blipFill rotWithShape="1">
          <a:blip r:embed="rId10">
            <a:alphaModFix/>
          </a:blip>
          <a:srcRect b="0" l="0" r="0" t="0"/>
          <a:stretch/>
        </p:blipFill>
        <p:spPr>
          <a:xfrm>
            <a:off x="330247" y="13035831"/>
            <a:ext cx="301604" cy="273075"/>
          </a:xfrm>
          <a:prstGeom prst="rect">
            <a:avLst/>
          </a:prstGeom>
          <a:noFill/>
          <a:ln>
            <a:noFill/>
          </a:ln>
        </p:spPr>
      </p:pic>
      <p:pic>
        <p:nvPicPr>
          <p:cNvPr descr=" " id="287" name="Google Shape;287;p11"/>
          <p:cNvPicPr preferRelativeResize="0"/>
          <p:nvPr/>
        </p:nvPicPr>
        <p:blipFill rotWithShape="1">
          <a:blip r:embed="rId11">
            <a:alphaModFix/>
          </a:blip>
          <a:srcRect b="0" l="0" r="0" t="0"/>
          <a:stretch/>
        </p:blipFill>
        <p:spPr>
          <a:xfrm>
            <a:off x="11933799" y="3822601"/>
            <a:ext cx="301604" cy="273075"/>
          </a:xfrm>
          <a:prstGeom prst="rect">
            <a:avLst/>
          </a:prstGeom>
          <a:noFill/>
          <a:ln>
            <a:noFill/>
          </a:ln>
        </p:spPr>
      </p:pic>
      <p:pic>
        <p:nvPicPr>
          <p:cNvPr descr=" " id="288" name="Google Shape;288;p11"/>
          <p:cNvPicPr preferRelativeResize="0"/>
          <p:nvPr/>
        </p:nvPicPr>
        <p:blipFill rotWithShape="1">
          <a:blip r:embed="rId12">
            <a:alphaModFix/>
          </a:blip>
          <a:srcRect b="0" l="0" r="0" t="0"/>
          <a:stretch/>
        </p:blipFill>
        <p:spPr>
          <a:xfrm>
            <a:off x="11034386" y="632594"/>
            <a:ext cx="301604" cy="273075"/>
          </a:xfrm>
          <a:prstGeom prst="rect">
            <a:avLst/>
          </a:prstGeom>
          <a:noFill/>
          <a:ln>
            <a:noFill/>
          </a:ln>
        </p:spPr>
      </p:pic>
      <p:pic>
        <p:nvPicPr>
          <p:cNvPr descr=" " id="289" name="Google Shape;289;p11"/>
          <p:cNvPicPr preferRelativeResize="0"/>
          <p:nvPr/>
        </p:nvPicPr>
        <p:blipFill rotWithShape="1">
          <a:blip r:embed="rId13">
            <a:alphaModFix/>
          </a:blip>
          <a:srcRect b="0" l="0" r="0" t="0"/>
          <a:stretch/>
        </p:blipFill>
        <p:spPr>
          <a:xfrm>
            <a:off x="17793479" y="867246"/>
            <a:ext cx="301604" cy="273075"/>
          </a:xfrm>
          <a:prstGeom prst="rect">
            <a:avLst/>
          </a:prstGeom>
          <a:noFill/>
          <a:ln>
            <a:noFill/>
          </a:ln>
        </p:spPr>
      </p:pic>
      <p:pic>
        <p:nvPicPr>
          <p:cNvPr descr=" " id="290" name="Google Shape;290;p11"/>
          <p:cNvPicPr preferRelativeResize="0"/>
          <p:nvPr/>
        </p:nvPicPr>
        <p:blipFill rotWithShape="1">
          <a:blip r:embed="rId14">
            <a:alphaModFix/>
          </a:blip>
          <a:srcRect b="0" l="0" r="0" t="0"/>
          <a:stretch/>
        </p:blipFill>
        <p:spPr>
          <a:xfrm>
            <a:off x="23590085" y="11458401"/>
            <a:ext cx="301604" cy="273075"/>
          </a:xfrm>
          <a:prstGeom prst="rect">
            <a:avLst/>
          </a:prstGeom>
          <a:noFill/>
          <a:ln>
            <a:noFill/>
          </a:ln>
        </p:spPr>
      </p:pic>
      <p:pic>
        <p:nvPicPr>
          <p:cNvPr descr=" " id="291" name="Google Shape;291;p11"/>
          <p:cNvPicPr preferRelativeResize="0"/>
          <p:nvPr/>
        </p:nvPicPr>
        <p:blipFill rotWithShape="1">
          <a:blip r:embed="rId15">
            <a:alphaModFix/>
          </a:blip>
          <a:srcRect b="0" l="0" r="0" t="0"/>
          <a:stretch/>
        </p:blipFill>
        <p:spPr>
          <a:xfrm>
            <a:off x="2066030" y="3686113"/>
            <a:ext cx="301604" cy="273075"/>
          </a:xfrm>
          <a:prstGeom prst="rect">
            <a:avLst/>
          </a:prstGeom>
          <a:noFill/>
          <a:ln>
            <a:noFill/>
          </a:ln>
        </p:spPr>
      </p:pic>
      <p:pic>
        <p:nvPicPr>
          <p:cNvPr descr=" " id="292" name="Google Shape;292;p11"/>
          <p:cNvPicPr preferRelativeResize="0"/>
          <p:nvPr/>
        </p:nvPicPr>
        <p:blipFill rotWithShape="1">
          <a:blip r:embed="rId16">
            <a:alphaModFix/>
          </a:blip>
          <a:srcRect b="0" l="0" r="0" t="0"/>
          <a:stretch/>
        </p:blipFill>
        <p:spPr>
          <a:xfrm>
            <a:off x="883337" y="632594"/>
            <a:ext cx="301604" cy="273075"/>
          </a:xfrm>
          <a:prstGeom prst="rect">
            <a:avLst/>
          </a:prstGeom>
          <a:noFill/>
          <a:ln>
            <a:noFill/>
          </a:ln>
        </p:spPr>
      </p:pic>
      <p:sp>
        <p:nvSpPr>
          <p:cNvPr id="293" name="Google Shape;293;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p11"/>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pic>
        <p:nvPicPr>
          <p:cNvPr descr=" " id="295" name="Google Shape;295;p11"/>
          <p:cNvPicPr preferRelativeResize="0"/>
          <p:nvPr/>
        </p:nvPicPr>
        <p:blipFill rotWithShape="1">
          <a:blip r:embed="rId18">
            <a:alphaModFix/>
          </a:blip>
          <a:srcRect b="0" l="0" r="0" t="0"/>
          <a:stretch/>
        </p:blipFill>
        <p:spPr>
          <a:xfrm>
            <a:off x="381048" y="2146300"/>
            <a:ext cx="23637654" cy="9436100"/>
          </a:xfrm>
          <a:prstGeom prst="rect">
            <a:avLst/>
          </a:prstGeom>
          <a:noFill/>
          <a:ln>
            <a:noFill/>
          </a:ln>
        </p:spPr>
      </p:pic>
      <p:sp>
        <p:nvSpPr>
          <p:cNvPr id="296" name="Google Shape;296;p11"/>
          <p:cNvSpPr/>
          <p:nvPr/>
        </p:nvSpPr>
        <p:spPr>
          <a:xfrm>
            <a:off x="381048" y="3505200"/>
            <a:ext cx="5347368" cy="7785100"/>
          </a:xfrm>
          <a:prstGeom prst="roundRect">
            <a:avLst>
              <a:gd fmla="val 26334" name="adj"/>
            </a:avLst>
          </a:prstGeom>
          <a:solidFill>
            <a:srgbClr val="001250"/>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685886"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685886"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609676"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01" name="Google Shape;301;p11"/>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2" name="Google Shape;302;p11"/>
          <p:cNvPicPr preferRelativeResize="0"/>
          <p:nvPr/>
        </p:nvPicPr>
        <p:blipFill rotWithShape="1">
          <a:blip r:embed="rId19">
            <a:alphaModFix/>
          </a:blip>
          <a:srcRect b="0" l="0" r="0" t="0"/>
          <a:stretch/>
        </p:blipFill>
        <p:spPr>
          <a:xfrm>
            <a:off x="2241830" y="7137400"/>
            <a:ext cx="1625803" cy="1625600"/>
          </a:xfrm>
          <a:prstGeom prst="rect">
            <a:avLst/>
          </a:prstGeom>
          <a:noFill/>
          <a:ln>
            <a:noFill/>
          </a:ln>
        </p:spPr>
      </p:pic>
      <p:pic>
        <p:nvPicPr>
          <p:cNvPr descr=" " id="303" name="Google Shape;303;p11"/>
          <p:cNvPicPr preferRelativeResize="0"/>
          <p:nvPr/>
        </p:nvPicPr>
        <p:blipFill rotWithShape="1">
          <a:blip r:embed="rId20">
            <a:alphaModFix/>
          </a:blip>
          <a:srcRect b="0" l="0" r="0" t="0"/>
          <a:stretch/>
        </p:blipFill>
        <p:spPr>
          <a:xfrm>
            <a:off x="2326518" y="7222083"/>
            <a:ext cx="1456422" cy="1456246"/>
          </a:xfrm>
          <a:prstGeom prst="rect">
            <a:avLst/>
          </a:prstGeom>
          <a:noFill/>
          <a:ln>
            <a:noFill/>
          </a:ln>
        </p:spPr>
      </p:pic>
      <p:sp>
        <p:nvSpPr>
          <p:cNvPr id="304" name="Google Shape;304;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685886"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609676"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07" name="Google Shape;307;p11"/>
          <p:cNvSpPr/>
          <p:nvPr/>
        </p:nvSpPr>
        <p:spPr>
          <a:xfrm>
            <a:off x="618144"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08" name="Google Shape;308;p11"/>
          <p:cNvSpPr/>
          <p:nvPr/>
        </p:nvSpPr>
        <p:spPr>
          <a:xfrm>
            <a:off x="6477810" y="3505200"/>
            <a:ext cx="5347368" cy="7785100"/>
          </a:xfrm>
          <a:prstGeom prst="roundRect">
            <a:avLst>
              <a:gd fmla="val 26334" name="adj"/>
            </a:avLst>
          </a:prstGeom>
          <a:solidFill>
            <a:srgbClr val="001250"/>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6782648"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1"/>
          <p:cNvSpPr/>
          <p:nvPr/>
        </p:nvSpPr>
        <p:spPr>
          <a:xfrm>
            <a:off x="6782648"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p:nvPr/>
        </p:nvSpPr>
        <p:spPr>
          <a:xfrm>
            <a:off x="6706438"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13" name="Google Shape;313;p11"/>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14" name="Google Shape;314;p11"/>
          <p:cNvPicPr preferRelativeResize="0"/>
          <p:nvPr/>
        </p:nvPicPr>
        <p:blipFill rotWithShape="1">
          <a:blip r:embed="rId19">
            <a:alphaModFix/>
          </a:blip>
          <a:srcRect b="0" l="0" r="0" t="0"/>
          <a:stretch/>
        </p:blipFill>
        <p:spPr>
          <a:xfrm>
            <a:off x="8338592" y="7137400"/>
            <a:ext cx="1625803" cy="1625600"/>
          </a:xfrm>
          <a:prstGeom prst="rect">
            <a:avLst/>
          </a:prstGeom>
          <a:noFill/>
          <a:ln>
            <a:noFill/>
          </a:ln>
        </p:spPr>
      </p:pic>
      <p:pic>
        <p:nvPicPr>
          <p:cNvPr descr=" " id="315" name="Google Shape;315;p11"/>
          <p:cNvPicPr preferRelativeResize="0"/>
          <p:nvPr/>
        </p:nvPicPr>
        <p:blipFill rotWithShape="1">
          <a:blip r:embed="rId21">
            <a:alphaModFix/>
          </a:blip>
          <a:srcRect b="0" l="0" r="0" t="0"/>
          <a:stretch/>
        </p:blipFill>
        <p:spPr>
          <a:xfrm>
            <a:off x="8541818" y="7340600"/>
            <a:ext cx="1192256" cy="1190414"/>
          </a:xfrm>
          <a:prstGeom prst="rect">
            <a:avLst/>
          </a:prstGeom>
          <a:noFill/>
          <a:ln>
            <a:noFill/>
          </a:ln>
        </p:spPr>
      </p:pic>
      <p:sp>
        <p:nvSpPr>
          <p:cNvPr id="316" name="Google Shape;316;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6782648"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6706438"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19" name="Google Shape;319;p11"/>
          <p:cNvSpPr/>
          <p:nvPr/>
        </p:nvSpPr>
        <p:spPr>
          <a:xfrm>
            <a:off x="6714906"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20" name="Google Shape;320;p11"/>
          <p:cNvSpPr/>
          <p:nvPr/>
        </p:nvSpPr>
        <p:spPr>
          <a:xfrm>
            <a:off x="12574572" y="3505200"/>
            <a:ext cx="5347368" cy="7785100"/>
          </a:xfrm>
          <a:prstGeom prst="roundRect">
            <a:avLst>
              <a:gd fmla="val 26334" name="adj"/>
            </a:avLst>
          </a:prstGeom>
          <a:solidFill>
            <a:srgbClr val="001250"/>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1"/>
          <p:cNvSpPr/>
          <p:nvPr/>
        </p:nvSpPr>
        <p:spPr>
          <a:xfrm>
            <a:off x="12879410"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1"/>
          <p:cNvSpPr/>
          <p:nvPr/>
        </p:nvSpPr>
        <p:spPr>
          <a:xfrm>
            <a:off x="12879410"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2803200"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25" name="Google Shape;325;p11"/>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26" name="Google Shape;326;p11"/>
          <p:cNvPicPr preferRelativeResize="0"/>
          <p:nvPr/>
        </p:nvPicPr>
        <p:blipFill rotWithShape="1">
          <a:blip r:embed="rId19">
            <a:alphaModFix/>
          </a:blip>
          <a:srcRect b="0" l="0" r="0" t="0"/>
          <a:stretch/>
        </p:blipFill>
        <p:spPr>
          <a:xfrm>
            <a:off x="14435354" y="7137400"/>
            <a:ext cx="1625803" cy="1625600"/>
          </a:xfrm>
          <a:prstGeom prst="rect">
            <a:avLst/>
          </a:prstGeom>
          <a:noFill/>
          <a:ln>
            <a:noFill/>
          </a:ln>
        </p:spPr>
      </p:pic>
      <p:pic>
        <p:nvPicPr>
          <p:cNvPr descr=" " id="327" name="Google Shape;327;p11"/>
          <p:cNvPicPr preferRelativeResize="0"/>
          <p:nvPr/>
        </p:nvPicPr>
        <p:blipFill rotWithShape="1">
          <a:blip r:embed="rId22">
            <a:alphaModFix/>
          </a:blip>
          <a:srcRect b="0" l="0" r="0" t="0"/>
          <a:stretch/>
        </p:blipFill>
        <p:spPr>
          <a:xfrm>
            <a:off x="14536942" y="7142162"/>
            <a:ext cx="1519452" cy="1519262"/>
          </a:xfrm>
          <a:prstGeom prst="rect">
            <a:avLst/>
          </a:prstGeom>
          <a:noFill/>
          <a:ln>
            <a:noFill/>
          </a:ln>
        </p:spPr>
      </p:pic>
      <p:sp>
        <p:nvSpPr>
          <p:cNvPr id="328" name="Google Shape;328;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1"/>
          <p:cNvSpPr/>
          <p:nvPr/>
        </p:nvSpPr>
        <p:spPr>
          <a:xfrm>
            <a:off x="12879410"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
          <p:cNvSpPr/>
          <p:nvPr/>
        </p:nvSpPr>
        <p:spPr>
          <a:xfrm>
            <a:off x="12803200"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31" name="Google Shape;331;p11"/>
          <p:cNvSpPr/>
          <p:nvPr/>
        </p:nvSpPr>
        <p:spPr>
          <a:xfrm>
            <a:off x="12811668"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32" name="Google Shape;332;p11"/>
          <p:cNvSpPr/>
          <p:nvPr/>
        </p:nvSpPr>
        <p:spPr>
          <a:xfrm>
            <a:off x="18671334" y="3505200"/>
            <a:ext cx="5347368" cy="7785100"/>
          </a:xfrm>
          <a:prstGeom prst="roundRect">
            <a:avLst>
              <a:gd fmla="val 26334" name="adj"/>
            </a:avLst>
          </a:prstGeom>
          <a:solidFill>
            <a:srgbClr val="001250"/>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1"/>
          <p:cNvSpPr/>
          <p:nvPr/>
        </p:nvSpPr>
        <p:spPr>
          <a:xfrm>
            <a:off x="18976172" y="4914900"/>
            <a:ext cx="4737692"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1"/>
          <p:cNvSpPr/>
          <p:nvPr/>
        </p:nvSpPr>
        <p:spPr>
          <a:xfrm>
            <a:off x="18976172" y="49149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18899962" y="49149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37" name="Google Shape;337;p11"/>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38" name="Google Shape;338;p11"/>
          <p:cNvPicPr preferRelativeResize="0"/>
          <p:nvPr/>
        </p:nvPicPr>
        <p:blipFill rotWithShape="1">
          <a:blip r:embed="rId19">
            <a:alphaModFix/>
          </a:blip>
          <a:srcRect b="0" l="0" r="0" t="0"/>
          <a:stretch/>
        </p:blipFill>
        <p:spPr>
          <a:xfrm>
            <a:off x="20532116" y="7137400"/>
            <a:ext cx="1625803" cy="1625600"/>
          </a:xfrm>
          <a:prstGeom prst="rect">
            <a:avLst/>
          </a:prstGeom>
          <a:noFill/>
          <a:ln>
            <a:noFill/>
          </a:ln>
        </p:spPr>
      </p:pic>
      <p:pic>
        <p:nvPicPr>
          <p:cNvPr descr=" " id="339" name="Google Shape;339;p11"/>
          <p:cNvPicPr preferRelativeResize="0"/>
          <p:nvPr/>
        </p:nvPicPr>
        <p:blipFill rotWithShape="1">
          <a:blip r:embed="rId23">
            <a:alphaModFix/>
          </a:blip>
          <a:srcRect b="0" l="0" r="0" t="0"/>
          <a:stretch/>
        </p:blipFill>
        <p:spPr>
          <a:xfrm>
            <a:off x="20599860" y="7137400"/>
            <a:ext cx="1490319" cy="1625600"/>
          </a:xfrm>
          <a:prstGeom prst="rect">
            <a:avLst/>
          </a:prstGeom>
          <a:noFill/>
          <a:ln>
            <a:noFill/>
          </a:ln>
        </p:spPr>
      </p:pic>
      <p:sp>
        <p:nvSpPr>
          <p:cNvPr id="340" name="Google Shape;340;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1"/>
          <p:cNvSpPr/>
          <p:nvPr/>
        </p:nvSpPr>
        <p:spPr>
          <a:xfrm>
            <a:off x="18976172" y="9169400"/>
            <a:ext cx="473769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1"/>
          <p:cNvSpPr/>
          <p:nvPr/>
        </p:nvSpPr>
        <p:spPr>
          <a:xfrm>
            <a:off x="18899962" y="9169400"/>
            <a:ext cx="4890111"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43" name="Google Shape;343;p11"/>
          <p:cNvSpPr/>
          <p:nvPr/>
        </p:nvSpPr>
        <p:spPr>
          <a:xfrm>
            <a:off x="18908430" y="99441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44" name="Google Shape;344;p11"/>
          <p:cNvSpPr/>
          <p:nvPr/>
        </p:nvSpPr>
        <p:spPr>
          <a:xfrm>
            <a:off x="1994149" y="2146300"/>
            <a:ext cx="2133867" cy="2133600"/>
          </a:xfrm>
          <a:prstGeom prst="roundRect">
            <a:avLst>
              <a:gd fmla="val 198429" name="adj"/>
            </a:avLst>
          </a:prstGeom>
          <a:solidFill>
            <a:srgbClr val="293AD9"/>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1"/>
          <p:cNvSpPr/>
          <p:nvPr/>
        </p:nvSpPr>
        <p:spPr>
          <a:xfrm>
            <a:off x="2826103" y="2578100"/>
            <a:ext cx="80866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a:t>
            </a:r>
            <a:endParaRPr b="0" i="0" sz="8000" u="none" cap="none" strike="noStrike">
              <a:solidFill>
                <a:schemeClr val="dk1"/>
              </a:solidFill>
              <a:latin typeface="Calibri"/>
              <a:ea typeface="Calibri"/>
              <a:cs typeface="Calibri"/>
              <a:sym typeface="Calibri"/>
            </a:endParaRPr>
          </a:p>
        </p:txBody>
      </p:sp>
      <p:sp>
        <p:nvSpPr>
          <p:cNvPr id="346" name="Google Shape;346;p11"/>
          <p:cNvSpPr/>
          <p:nvPr/>
        </p:nvSpPr>
        <p:spPr>
          <a:xfrm>
            <a:off x="8090911" y="2146300"/>
            <a:ext cx="2133867" cy="2133600"/>
          </a:xfrm>
          <a:prstGeom prst="roundRect">
            <a:avLst>
              <a:gd fmla="val 198429" name="adj"/>
            </a:avLst>
          </a:prstGeom>
          <a:solidFill>
            <a:srgbClr val="293AD9"/>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1"/>
          <p:cNvSpPr/>
          <p:nvPr/>
        </p:nvSpPr>
        <p:spPr>
          <a:xfrm>
            <a:off x="8637080" y="2578100"/>
            <a:ext cx="138023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W</a:t>
            </a:r>
            <a:endParaRPr b="0" i="0" sz="8000" u="none" cap="none" strike="noStrike">
              <a:solidFill>
                <a:schemeClr val="dk1"/>
              </a:solidFill>
              <a:latin typeface="Calibri"/>
              <a:ea typeface="Calibri"/>
              <a:cs typeface="Calibri"/>
              <a:sym typeface="Calibri"/>
            </a:endParaRPr>
          </a:p>
        </p:txBody>
      </p:sp>
      <p:sp>
        <p:nvSpPr>
          <p:cNvPr id="348" name="Google Shape;348;p11"/>
          <p:cNvSpPr/>
          <p:nvPr/>
        </p:nvSpPr>
        <p:spPr>
          <a:xfrm>
            <a:off x="14187673" y="2146300"/>
            <a:ext cx="2133867" cy="2133600"/>
          </a:xfrm>
          <a:prstGeom prst="roundRect">
            <a:avLst>
              <a:gd fmla="val 198429" name="adj"/>
            </a:avLst>
          </a:prstGeom>
          <a:solidFill>
            <a:srgbClr val="293AD9"/>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1"/>
          <p:cNvSpPr/>
          <p:nvPr/>
        </p:nvSpPr>
        <p:spPr>
          <a:xfrm>
            <a:off x="14841805" y="2578100"/>
            <a:ext cx="11643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O</a:t>
            </a:r>
            <a:endParaRPr b="0" i="0" sz="8000" u="none" cap="none" strike="noStrike">
              <a:solidFill>
                <a:schemeClr val="dk1"/>
              </a:solidFill>
              <a:latin typeface="Calibri"/>
              <a:ea typeface="Calibri"/>
              <a:cs typeface="Calibri"/>
              <a:sym typeface="Calibri"/>
            </a:endParaRPr>
          </a:p>
        </p:txBody>
      </p:sp>
      <p:sp>
        <p:nvSpPr>
          <p:cNvPr id="350" name="Google Shape;350;p11"/>
          <p:cNvSpPr/>
          <p:nvPr/>
        </p:nvSpPr>
        <p:spPr>
          <a:xfrm>
            <a:off x="20284435" y="2146300"/>
            <a:ext cx="2133867" cy="2133600"/>
          </a:xfrm>
          <a:prstGeom prst="roundRect">
            <a:avLst>
              <a:gd fmla="val 198429" name="adj"/>
            </a:avLst>
          </a:prstGeom>
          <a:solidFill>
            <a:srgbClr val="293AD9"/>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1"/>
          <p:cNvSpPr/>
          <p:nvPr/>
        </p:nvSpPr>
        <p:spPr>
          <a:xfrm>
            <a:off x="21046530" y="2578100"/>
            <a:ext cx="9483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356" name="Shape 356"/>
        <p:cNvGrpSpPr/>
        <p:nvPr/>
      </p:nvGrpSpPr>
      <p:grpSpPr>
        <a:xfrm>
          <a:off x="0" y="0"/>
          <a:ext cx="0" cy="0"/>
          <a:chOff x="0" y="0"/>
          <a:chExt cx="0" cy="0"/>
        </a:xfrm>
      </p:grpSpPr>
      <p:sp>
        <p:nvSpPr>
          <p:cNvPr id="357" name="Google Shape;357;p12"/>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8" name="Google Shape;358;p12"/>
          <p:cNvPicPr preferRelativeResize="0"/>
          <p:nvPr/>
        </p:nvPicPr>
        <p:blipFill rotWithShape="1">
          <a:blip r:embed="rId3">
            <a:alphaModFix/>
          </a:blip>
          <a:srcRect b="0" l="0" r="0" t="0"/>
          <a:stretch/>
        </p:blipFill>
        <p:spPr>
          <a:xfrm>
            <a:off x="-25403" y="11696700"/>
            <a:ext cx="7062083" cy="1498600"/>
          </a:xfrm>
          <a:prstGeom prst="rect">
            <a:avLst/>
          </a:prstGeom>
          <a:noFill/>
          <a:ln>
            <a:noFill/>
          </a:ln>
        </p:spPr>
      </p:pic>
      <p:pic>
        <p:nvPicPr>
          <p:cNvPr descr=" " id="359" name="Google Shape;359;p12"/>
          <p:cNvPicPr preferRelativeResize="0"/>
          <p:nvPr/>
        </p:nvPicPr>
        <p:blipFill rotWithShape="1">
          <a:blip r:embed="rId4">
            <a:alphaModFix/>
          </a:blip>
          <a:srcRect b="0" l="0" r="0" t="0"/>
          <a:stretch/>
        </p:blipFill>
        <p:spPr>
          <a:xfrm>
            <a:off x="20703588" y="-254000"/>
            <a:ext cx="3835879" cy="6553200"/>
          </a:xfrm>
          <a:prstGeom prst="rect">
            <a:avLst/>
          </a:prstGeom>
          <a:noFill/>
          <a:ln>
            <a:noFill/>
          </a:ln>
        </p:spPr>
      </p:pic>
      <p:sp>
        <p:nvSpPr>
          <p:cNvPr id="360" name="Google Shape;36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62" name="Google Shape;362;p12"/>
          <p:cNvPicPr preferRelativeResize="0"/>
          <p:nvPr/>
        </p:nvPicPr>
        <p:blipFill rotWithShape="1">
          <a:blip r:embed="rId6">
            <a:alphaModFix/>
          </a:blip>
          <a:srcRect b="0" l="0" r="0" t="0"/>
          <a:stretch/>
        </p:blipFill>
        <p:spPr>
          <a:xfrm>
            <a:off x="16486661" y="2438400"/>
            <a:ext cx="7388724" cy="3970643"/>
          </a:xfrm>
          <a:prstGeom prst="rect">
            <a:avLst/>
          </a:prstGeom>
          <a:noFill/>
          <a:ln>
            <a:noFill/>
          </a:ln>
        </p:spPr>
      </p:pic>
      <p:pic>
        <p:nvPicPr>
          <p:cNvPr descr=" " id="363" name="Google Shape;363;p12"/>
          <p:cNvPicPr preferRelativeResize="0"/>
          <p:nvPr/>
        </p:nvPicPr>
        <p:blipFill rotWithShape="1">
          <a:blip r:embed="rId7">
            <a:alphaModFix/>
          </a:blip>
          <a:srcRect b="0" l="0" r="0" t="0"/>
          <a:stretch/>
        </p:blipFill>
        <p:spPr>
          <a:xfrm>
            <a:off x="685886" y="787400"/>
            <a:ext cx="6084060" cy="12369800"/>
          </a:xfrm>
          <a:prstGeom prst="rect">
            <a:avLst/>
          </a:prstGeom>
          <a:noFill/>
          <a:ln>
            <a:noFill/>
          </a:ln>
        </p:spPr>
      </p:pic>
      <p:sp>
        <p:nvSpPr>
          <p:cNvPr id="364" name="Google Shape;364;p12"/>
          <p:cNvSpPr/>
          <p:nvPr/>
        </p:nvSpPr>
        <p:spPr>
          <a:xfrm>
            <a:off x="7786073" y="1930400"/>
            <a:ext cx="8256032"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2"/>
          <p:cNvSpPr/>
          <p:nvPr/>
        </p:nvSpPr>
        <p:spPr>
          <a:xfrm>
            <a:off x="9411876" y="2235200"/>
            <a:ext cx="5343134"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366" name="Google Shape;366;p12"/>
          <p:cNvSpPr/>
          <p:nvPr/>
        </p:nvSpPr>
        <p:spPr>
          <a:xfrm>
            <a:off x="7900387" y="5029200"/>
            <a:ext cx="8573572" cy="726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2"/>
          <p:cNvSpPr/>
          <p:nvPr/>
        </p:nvSpPr>
        <p:spPr>
          <a:xfrm>
            <a:off x="7900387" y="50292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2"/>
          <p:cNvSpPr/>
          <p:nvPr/>
        </p:nvSpPr>
        <p:spPr>
          <a:xfrm>
            <a:off x="7900387" y="5029200"/>
            <a:ext cx="3734267" cy="1879600"/>
          </a:xfrm>
          <a:prstGeom prst="roundRect">
            <a:avLst>
              <a:gd fmla="val 24324"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2"/>
          <p:cNvSpPr/>
          <p:nvPr/>
        </p:nvSpPr>
        <p:spPr>
          <a:xfrm>
            <a:off x="8662483" y="5334000"/>
            <a:ext cx="254878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370" name="Google Shape;370;p12"/>
          <p:cNvSpPr/>
          <p:nvPr/>
        </p:nvSpPr>
        <p:spPr>
          <a:xfrm>
            <a:off x="12091911" y="5111750"/>
            <a:ext cx="4382048"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2"/>
          <p:cNvSpPr/>
          <p:nvPr/>
        </p:nvSpPr>
        <p:spPr>
          <a:xfrm>
            <a:off x="12091911" y="5111750"/>
            <a:ext cx="4534467"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372" name="Google Shape;372;p12"/>
          <p:cNvSpPr/>
          <p:nvPr/>
        </p:nvSpPr>
        <p:spPr>
          <a:xfrm>
            <a:off x="12091911" y="5784850"/>
            <a:ext cx="451753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73" name="Google Shape;373;p12"/>
          <p:cNvSpPr/>
          <p:nvPr/>
        </p:nvSpPr>
        <p:spPr>
          <a:xfrm>
            <a:off x="7900387" y="7518400"/>
            <a:ext cx="8573572"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2"/>
          <p:cNvSpPr/>
          <p:nvPr/>
        </p:nvSpPr>
        <p:spPr>
          <a:xfrm>
            <a:off x="7900387" y="7721600"/>
            <a:ext cx="3797775" cy="1879600"/>
          </a:xfrm>
          <a:prstGeom prst="roundRect">
            <a:avLst>
              <a:gd fmla="val 24324"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2"/>
          <p:cNvSpPr/>
          <p:nvPr/>
        </p:nvSpPr>
        <p:spPr>
          <a:xfrm>
            <a:off x="8662483" y="80264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376" name="Google Shape;376;p12"/>
          <p:cNvSpPr/>
          <p:nvPr/>
        </p:nvSpPr>
        <p:spPr>
          <a:xfrm>
            <a:off x="12155419" y="7518400"/>
            <a:ext cx="431854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2"/>
          <p:cNvSpPr/>
          <p:nvPr/>
        </p:nvSpPr>
        <p:spPr>
          <a:xfrm>
            <a:off x="12155419" y="7518400"/>
            <a:ext cx="4470959"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378" name="Google Shape;378;p12"/>
          <p:cNvSpPr/>
          <p:nvPr/>
        </p:nvSpPr>
        <p:spPr>
          <a:xfrm>
            <a:off x="12155419" y="8763000"/>
            <a:ext cx="4454023"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79" name="Google Shape;379;p12"/>
          <p:cNvSpPr/>
          <p:nvPr/>
        </p:nvSpPr>
        <p:spPr>
          <a:xfrm>
            <a:off x="7900387" y="10414000"/>
            <a:ext cx="857357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2"/>
          <p:cNvSpPr/>
          <p:nvPr/>
        </p:nvSpPr>
        <p:spPr>
          <a:xfrm>
            <a:off x="7900387" y="10414000"/>
            <a:ext cx="3797775" cy="1879600"/>
          </a:xfrm>
          <a:prstGeom prst="roundRect">
            <a:avLst>
              <a:gd fmla="val 24324"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2"/>
          <p:cNvSpPr/>
          <p:nvPr/>
        </p:nvSpPr>
        <p:spPr>
          <a:xfrm>
            <a:off x="8662483" y="10718800"/>
            <a:ext cx="261229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382" name="Google Shape;382;p12"/>
          <p:cNvSpPr/>
          <p:nvPr/>
        </p:nvSpPr>
        <p:spPr>
          <a:xfrm>
            <a:off x="12155419" y="10496550"/>
            <a:ext cx="431854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2"/>
          <p:cNvSpPr/>
          <p:nvPr/>
        </p:nvSpPr>
        <p:spPr>
          <a:xfrm>
            <a:off x="12155419" y="10496550"/>
            <a:ext cx="4470959"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384" name="Google Shape;384;p12"/>
          <p:cNvSpPr/>
          <p:nvPr/>
        </p:nvSpPr>
        <p:spPr>
          <a:xfrm>
            <a:off x="12155419" y="11169650"/>
            <a:ext cx="4454023"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85" name="Google Shape;385;p12"/>
          <p:cNvPicPr preferRelativeResize="0"/>
          <p:nvPr/>
        </p:nvPicPr>
        <p:blipFill rotWithShape="1">
          <a:blip r:embed="rId8">
            <a:alphaModFix/>
          </a:blip>
          <a:srcRect b="0" l="0" r="0" t="0"/>
          <a:stretch/>
        </p:blipFill>
        <p:spPr>
          <a:xfrm>
            <a:off x="17261457" y="5118100"/>
            <a:ext cx="6109464" cy="6311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390" name="Shape 390"/>
        <p:cNvGrpSpPr/>
        <p:nvPr/>
      </p:nvGrpSpPr>
      <p:grpSpPr>
        <a:xfrm>
          <a:off x="0" y="0"/>
          <a:ext cx="0" cy="0"/>
          <a:chOff x="0" y="0"/>
          <a:chExt cx="0" cy="0"/>
        </a:xfrm>
      </p:grpSpPr>
      <p:sp>
        <p:nvSpPr>
          <p:cNvPr id="391" name="Google Shape;391;p13"/>
          <p:cNvSpPr/>
          <p:nvPr/>
        </p:nvSpPr>
        <p:spPr>
          <a:xfrm>
            <a:off x="0" y="0"/>
            <a:ext cx="24387048" cy="13716000"/>
          </a:xfrm>
          <a:prstGeom prst="rect">
            <a:avLst/>
          </a:prstGeom>
          <a:solidFill>
            <a:srgbClr val="0012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p13"/>
          <p:cNvPicPr preferRelativeResize="0"/>
          <p:nvPr/>
        </p:nvPicPr>
        <p:blipFill rotWithShape="1">
          <a:blip r:embed="rId3">
            <a:alphaModFix/>
          </a:blip>
          <a:srcRect b="0" l="0" r="0" t="0"/>
          <a:stretch/>
        </p:blipFill>
        <p:spPr>
          <a:xfrm>
            <a:off x="21100242" y="10952981"/>
            <a:ext cx="1299460" cy="1283581"/>
          </a:xfrm>
          <a:prstGeom prst="rect">
            <a:avLst/>
          </a:prstGeom>
          <a:noFill/>
          <a:ln>
            <a:noFill/>
          </a:ln>
        </p:spPr>
      </p:pic>
      <p:pic>
        <p:nvPicPr>
          <p:cNvPr descr=" " id="393" name="Google Shape;393;p13"/>
          <p:cNvPicPr preferRelativeResize="0"/>
          <p:nvPr/>
        </p:nvPicPr>
        <p:blipFill rotWithShape="1">
          <a:blip r:embed="rId4">
            <a:alphaModFix/>
          </a:blip>
          <a:srcRect b="0" l="0" r="0" t="0"/>
          <a:stretch/>
        </p:blipFill>
        <p:spPr>
          <a:xfrm>
            <a:off x="18765870" y="995462"/>
            <a:ext cx="1298427" cy="1283581"/>
          </a:xfrm>
          <a:prstGeom prst="rect">
            <a:avLst/>
          </a:prstGeom>
          <a:noFill/>
          <a:ln>
            <a:noFill/>
          </a:ln>
        </p:spPr>
      </p:pic>
      <p:pic>
        <p:nvPicPr>
          <p:cNvPr descr=" " id="394" name="Google Shape;394;p13"/>
          <p:cNvPicPr preferRelativeResize="0"/>
          <p:nvPr/>
        </p:nvPicPr>
        <p:blipFill rotWithShape="1">
          <a:blip r:embed="rId5">
            <a:alphaModFix/>
          </a:blip>
          <a:srcRect b="0" l="0" r="0" t="0"/>
          <a:stretch/>
        </p:blipFill>
        <p:spPr>
          <a:xfrm>
            <a:off x="12287992" y="10185437"/>
            <a:ext cx="749691" cy="741152"/>
          </a:xfrm>
          <a:prstGeom prst="rect">
            <a:avLst/>
          </a:prstGeom>
          <a:noFill/>
          <a:ln>
            <a:noFill/>
          </a:ln>
        </p:spPr>
      </p:pic>
      <p:pic>
        <p:nvPicPr>
          <p:cNvPr descr=" " id="395" name="Google Shape;395;p13"/>
          <p:cNvPicPr preferRelativeResize="0"/>
          <p:nvPr/>
        </p:nvPicPr>
        <p:blipFill rotWithShape="1">
          <a:blip r:embed="rId6">
            <a:alphaModFix/>
          </a:blip>
          <a:srcRect b="0" l="0" r="0" t="0"/>
          <a:stretch/>
        </p:blipFill>
        <p:spPr>
          <a:xfrm>
            <a:off x="8857528" y="-39005"/>
            <a:ext cx="913950" cy="904354"/>
          </a:xfrm>
          <a:prstGeom prst="rect">
            <a:avLst/>
          </a:prstGeom>
          <a:noFill/>
          <a:ln>
            <a:noFill/>
          </a:ln>
        </p:spPr>
      </p:pic>
      <p:pic>
        <p:nvPicPr>
          <p:cNvPr descr=" " id="396" name="Google Shape;396;p13"/>
          <p:cNvPicPr preferRelativeResize="0"/>
          <p:nvPr/>
        </p:nvPicPr>
        <p:blipFill rotWithShape="1">
          <a:blip r:embed="rId7">
            <a:alphaModFix/>
          </a:blip>
          <a:srcRect b="0" l="0" r="0" t="0"/>
          <a:stretch/>
        </p:blipFill>
        <p:spPr>
          <a:xfrm>
            <a:off x="22689253" y="8860222"/>
            <a:ext cx="498819" cy="451073"/>
          </a:xfrm>
          <a:prstGeom prst="rect">
            <a:avLst/>
          </a:prstGeom>
          <a:noFill/>
          <a:ln>
            <a:noFill/>
          </a:ln>
        </p:spPr>
      </p:pic>
      <p:pic>
        <p:nvPicPr>
          <p:cNvPr descr=" " id="397" name="Google Shape;397;p13"/>
          <p:cNvPicPr preferRelativeResize="0"/>
          <p:nvPr/>
        </p:nvPicPr>
        <p:blipFill rotWithShape="1">
          <a:blip r:embed="rId8">
            <a:alphaModFix/>
          </a:blip>
          <a:srcRect b="0" l="0" r="0" t="0"/>
          <a:stretch/>
        </p:blipFill>
        <p:spPr>
          <a:xfrm>
            <a:off x="14474554" y="12947427"/>
            <a:ext cx="498819" cy="451073"/>
          </a:xfrm>
          <a:prstGeom prst="rect">
            <a:avLst/>
          </a:prstGeom>
          <a:noFill/>
          <a:ln>
            <a:noFill/>
          </a:ln>
        </p:spPr>
      </p:pic>
      <p:pic>
        <p:nvPicPr>
          <p:cNvPr descr=" " id="398" name="Google Shape;398;p13"/>
          <p:cNvPicPr preferRelativeResize="0"/>
          <p:nvPr/>
        </p:nvPicPr>
        <p:blipFill rotWithShape="1">
          <a:blip r:embed="rId9">
            <a:alphaModFix/>
          </a:blip>
          <a:srcRect b="0" l="0" r="0" t="0"/>
          <a:stretch/>
        </p:blipFill>
        <p:spPr>
          <a:xfrm>
            <a:off x="15856757" y="544190"/>
            <a:ext cx="498819" cy="451073"/>
          </a:xfrm>
          <a:prstGeom prst="rect">
            <a:avLst/>
          </a:prstGeom>
          <a:noFill/>
          <a:ln>
            <a:noFill/>
          </a:ln>
        </p:spPr>
      </p:pic>
      <p:pic>
        <p:nvPicPr>
          <p:cNvPr descr=" " id="399" name="Google Shape;399;p13"/>
          <p:cNvPicPr preferRelativeResize="0"/>
          <p:nvPr/>
        </p:nvPicPr>
        <p:blipFill rotWithShape="1">
          <a:blip r:embed="rId10">
            <a:alphaModFix/>
          </a:blip>
          <a:srcRect b="0" l="0" r="0" t="0"/>
          <a:stretch/>
        </p:blipFill>
        <p:spPr>
          <a:xfrm>
            <a:off x="17986803" y="11772652"/>
            <a:ext cx="301604" cy="273075"/>
          </a:xfrm>
          <a:prstGeom prst="rect">
            <a:avLst/>
          </a:prstGeom>
          <a:noFill/>
          <a:ln>
            <a:noFill/>
          </a:ln>
        </p:spPr>
      </p:pic>
      <p:pic>
        <p:nvPicPr>
          <p:cNvPr descr=" " id="400" name="Google Shape;400;p13"/>
          <p:cNvPicPr preferRelativeResize="0"/>
          <p:nvPr/>
        </p:nvPicPr>
        <p:blipFill rotWithShape="1">
          <a:blip r:embed="rId11">
            <a:alphaModFix/>
          </a:blip>
          <a:srcRect b="0" l="0" r="0" t="0"/>
          <a:stretch/>
        </p:blipFill>
        <p:spPr>
          <a:xfrm>
            <a:off x="23590082" y="13035831"/>
            <a:ext cx="301604" cy="273075"/>
          </a:xfrm>
          <a:prstGeom prst="rect">
            <a:avLst/>
          </a:prstGeom>
          <a:noFill/>
          <a:ln>
            <a:noFill/>
          </a:ln>
        </p:spPr>
      </p:pic>
      <p:pic>
        <p:nvPicPr>
          <p:cNvPr descr=" " id="401" name="Google Shape;401;p13"/>
          <p:cNvPicPr preferRelativeResize="0"/>
          <p:nvPr/>
        </p:nvPicPr>
        <p:blipFill rotWithShape="1">
          <a:blip r:embed="rId12">
            <a:alphaModFix/>
          </a:blip>
          <a:srcRect b="0" l="0" r="0" t="0"/>
          <a:stretch/>
        </p:blipFill>
        <p:spPr>
          <a:xfrm>
            <a:off x="11986531" y="3822601"/>
            <a:ext cx="301604" cy="273075"/>
          </a:xfrm>
          <a:prstGeom prst="rect">
            <a:avLst/>
          </a:prstGeom>
          <a:noFill/>
          <a:ln>
            <a:noFill/>
          </a:ln>
        </p:spPr>
      </p:pic>
      <p:pic>
        <p:nvPicPr>
          <p:cNvPr descr=" " id="402" name="Google Shape;402;p13"/>
          <p:cNvPicPr preferRelativeResize="0"/>
          <p:nvPr/>
        </p:nvPicPr>
        <p:blipFill rotWithShape="1">
          <a:blip r:embed="rId13">
            <a:alphaModFix/>
          </a:blip>
          <a:srcRect b="0" l="0" r="0" t="0"/>
          <a:stretch/>
        </p:blipFill>
        <p:spPr>
          <a:xfrm>
            <a:off x="12885943" y="632594"/>
            <a:ext cx="301604" cy="273075"/>
          </a:xfrm>
          <a:prstGeom prst="rect">
            <a:avLst/>
          </a:prstGeom>
          <a:noFill/>
          <a:ln>
            <a:noFill/>
          </a:ln>
        </p:spPr>
      </p:pic>
      <p:pic>
        <p:nvPicPr>
          <p:cNvPr descr=" " id="403" name="Google Shape;403;p13"/>
          <p:cNvPicPr preferRelativeResize="0"/>
          <p:nvPr/>
        </p:nvPicPr>
        <p:blipFill rotWithShape="1">
          <a:blip r:embed="rId14">
            <a:alphaModFix/>
          </a:blip>
          <a:srcRect b="0" l="0" r="0" t="0"/>
          <a:stretch/>
        </p:blipFill>
        <p:spPr>
          <a:xfrm>
            <a:off x="6126851" y="867246"/>
            <a:ext cx="301604" cy="273075"/>
          </a:xfrm>
          <a:prstGeom prst="rect">
            <a:avLst/>
          </a:prstGeom>
          <a:noFill/>
          <a:ln>
            <a:noFill/>
          </a:ln>
        </p:spPr>
      </p:pic>
      <p:pic>
        <p:nvPicPr>
          <p:cNvPr descr=" " id="404" name="Google Shape;404;p13"/>
          <p:cNvPicPr preferRelativeResize="0"/>
          <p:nvPr/>
        </p:nvPicPr>
        <p:blipFill rotWithShape="1">
          <a:blip r:embed="rId15">
            <a:alphaModFix/>
          </a:blip>
          <a:srcRect b="0" l="0" r="0" t="0"/>
          <a:stretch/>
        </p:blipFill>
        <p:spPr>
          <a:xfrm>
            <a:off x="330244" y="11458401"/>
            <a:ext cx="301604" cy="273075"/>
          </a:xfrm>
          <a:prstGeom prst="rect">
            <a:avLst/>
          </a:prstGeom>
          <a:noFill/>
          <a:ln>
            <a:noFill/>
          </a:ln>
        </p:spPr>
      </p:pic>
      <p:pic>
        <p:nvPicPr>
          <p:cNvPr descr=" " id="405" name="Google Shape;405;p13"/>
          <p:cNvPicPr preferRelativeResize="0"/>
          <p:nvPr/>
        </p:nvPicPr>
        <p:blipFill rotWithShape="1">
          <a:blip r:embed="rId16">
            <a:alphaModFix/>
          </a:blip>
          <a:srcRect b="0" l="0" r="0" t="0"/>
          <a:stretch/>
        </p:blipFill>
        <p:spPr>
          <a:xfrm>
            <a:off x="21854300" y="3686113"/>
            <a:ext cx="301604" cy="273075"/>
          </a:xfrm>
          <a:prstGeom prst="rect">
            <a:avLst/>
          </a:prstGeom>
          <a:noFill/>
          <a:ln>
            <a:noFill/>
          </a:ln>
        </p:spPr>
      </p:pic>
      <p:pic>
        <p:nvPicPr>
          <p:cNvPr descr=" " id="406" name="Google Shape;406;p13"/>
          <p:cNvPicPr preferRelativeResize="0"/>
          <p:nvPr/>
        </p:nvPicPr>
        <p:blipFill rotWithShape="1">
          <a:blip r:embed="rId17">
            <a:alphaModFix/>
          </a:blip>
          <a:srcRect b="0" l="0" r="0" t="0"/>
          <a:stretch/>
        </p:blipFill>
        <p:spPr>
          <a:xfrm>
            <a:off x="23036993" y="632594"/>
            <a:ext cx="301604" cy="273075"/>
          </a:xfrm>
          <a:prstGeom prst="rect">
            <a:avLst/>
          </a:prstGeom>
          <a:noFill/>
          <a:ln>
            <a:noFill/>
          </a:ln>
        </p:spPr>
      </p:pic>
      <p:pic>
        <p:nvPicPr>
          <p:cNvPr descr=" " id="407" name="Google Shape;407;p13"/>
          <p:cNvPicPr preferRelativeResize="0"/>
          <p:nvPr/>
        </p:nvPicPr>
        <p:blipFill rotWithShape="1">
          <a:blip r:embed="rId18">
            <a:alphaModFix/>
          </a:blip>
          <a:srcRect b="0" l="0" r="0" t="0"/>
          <a:stretch/>
        </p:blipFill>
        <p:spPr>
          <a:xfrm>
            <a:off x="0" y="3382454"/>
            <a:ext cx="2837403" cy="810617"/>
          </a:xfrm>
          <a:prstGeom prst="rect">
            <a:avLst/>
          </a:prstGeom>
          <a:noFill/>
          <a:ln>
            <a:noFill/>
          </a:ln>
        </p:spPr>
      </p:pic>
      <p:pic>
        <p:nvPicPr>
          <p:cNvPr descr=" " id="408" name="Google Shape;408;p13"/>
          <p:cNvPicPr preferRelativeResize="0"/>
          <p:nvPr/>
        </p:nvPicPr>
        <p:blipFill rotWithShape="1">
          <a:blip r:embed="rId19">
            <a:alphaModFix/>
          </a:blip>
          <a:srcRect b="0" l="0" r="0" t="0"/>
          <a:stretch/>
        </p:blipFill>
        <p:spPr>
          <a:xfrm>
            <a:off x="-495362" y="10196525"/>
            <a:ext cx="3011890" cy="6632265"/>
          </a:xfrm>
          <a:prstGeom prst="rect">
            <a:avLst/>
          </a:prstGeom>
          <a:noFill/>
          <a:ln>
            <a:noFill/>
          </a:ln>
        </p:spPr>
      </p:pic>
      <p:sp>
        <p:nvSpPr>
          <p:cNvPr id="409" name="Google Shape;409;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p13"/>
          <p:cNvPicPr preferRelativeResize="0"/>
          <p:nvPr/>
        </p:nvPicPr>
        <p:blipFill rotWithShape="1">
          <a:blip r:embed="rId20">
            <a:alphaModFix/>
          </a:blip>
          <a:srcRect b="0" l="0" r="0" t="0"/>
          <a:stretch/>
        </p:blipFill>
        <p:spPr>
          <a:xfrm>
            <a:off x="23523340" y="10820400"/>
            <a:ext cx="711289" cy="2590800"/>
          </a:xfrm>
          <a:prstGeom prst="rect">
            <a:avLst/>
          </a:prstGeom>
          <a:noFill/>
          <a:ln>
            <a:noFill/>
          </a:ln>
        </p:spPr>
      </p:pic>
      <p:sp>
        <p:nvSpPr>
          <p:cNvPr id="411" name="Google Shape;411;p13"/>
          <p:cNvSpPr/>
          <p:nvPr/>
        </p:nvSpPr>
        <p:spPr>
          <a:xfrm>
            <a:off x="-495362" y="3721100"/>
            <a:ext cx="15762670" cy="712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3"/>
          <p:cNvSpPr/>
          <p:nvPr/>
        </p:nvSpPr>
        <p:spPr>
          <a:xfrm>
            <a:off x="-495362" y="3721100"/>
            <a:ext cx="15762670" cy="567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3"/>
          <p:cNvSpPr/>
          <p:nvPr/>
        </p:nvSpPr>
        <p:spPr>
          <a:xfrm>
            <a:off x="685886" y="3721100"/>
            <a:ext cx="13400175" cy="4432300"/>
          </a:xfrm>
          <a:prstGeom prst="roundRect">
            <a:avLst>
              <a:gd fmla="val 286556"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3"/>
          <p:cNvSpPr/>
          <p:nvPr/>
        </p:nvSpPr>
        <p:spPr>
          <a:xfrm>
            <a:off x="2311689" y="4025900"/>
            <a:ext cx="11164695"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24000"/>
              <a:buFont typeface="Marcellus"/>
              <a:buNone/>
            </a:pPr>
            <a:r>
              <a:rPr b="0" i="0" lang="en-US" sz="24000" u="none" cap="none" strike="noStrike">
                <a:solidFill>
                  <a:srgbClr val="FFEEDA"/>
                </a:solidFill>
                <a:latin typeface="Marcellus"/>
                <a:ea typeface="Marcellus"/>
                <a:cs typeface="Marcellus"/>
                <a:sym typeface="Marcellus"/>
              </a:rPr>
              <a:t>234,567</a:t>
            </a:r>
            <a:endParaRPr b="0" i="0" sz="24000" u="none" cap="none" strike="noStrike">
              <a:solidFill>
                <a:schemeClr val="dk1"/>
              </a:solidFill>
              <a:latin typeface="Calibri"/>
              <a:ea typeface="Calibri"/>
              <a:cs typeface="Calibri"/>
              <a:sym typeface="Calibri"/>
            </a:endParaRPr>
          </a:p>
        </p:txBody>
      </p:sp>
      <p:sp>
        <p:nvSpPr>
          <p:cNvPr id="415" name="Google Shape;415;p13"/>
          <p:cNvSpPr/>
          <p:nvPr/>
        </p:nvSpPr>
        <p:spPr>
          <a:xfrm>
            <a:off x="-630846" y="83566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Rajdhani"/>
              <a:buNone/>
            </a:pPr>
            <a:r>
              <a:rPr b="1" i="0" lang="en-US" sz="6400" u="none" cap="none" strike="noStrike">
                <a:solidFill>
                  <a:srgbClr val="FFFFFF"/>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416" name="Google Shape;416;p13"/>
          <p:cNvSpPr/>
          <p:nvPr/>
        </p:nvSpPr>
        <p:spPr>
          <a:xfrm>
            <a:off x="2682152" y="98044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417" name="Google Shape;417;p13"/>
          <p:cNvPicPr preferRelativeResize="0"/>
          <p:nvPr/>
        </p:nvPicPr>
        <p:blipFill rotWithShape="1">
          <a:blip r:embed="rId21">
            <a:alphaModFix/>
          </a:blip>
          <a:srcRect b="0" l="0" r="0" t="0"/>
          <a:stretch/>
        </p:blipFill>
        <p:spPr>
          <a:xfrm>
            <a:off x="15216502" y="1892300"/>
            <a:ext cx="6338092" cy="10553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422" name="Shape 422"/>
        <p:cNvGrpSpPr/>
        <p:nvPr/>
      </p:nvGrpSpPr>
      <p:grpSpPr>
        <a:xfrm>
          <a:off x="0" y="0"/>
          <a:ext cx="0" cy="0"/>
          <a:chOff x="0" y="0"/>
          <a:chExt cx="0" cy="0"/>
        </a:xfrm>
      </p:grpSpPr>
      <p:sp>
        <p:nvSpPr>
          <p:cNvPr id="423" name="Google Shape;423;p14"/>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p14"/>
          <p:cNvPicPr preferRelativeResize="0"/>
          <p:nvPr/>
        </p:nvPicPr>
        <p:blipFill rotWithShape="1">
          <a:blip r:embed="rId3">
            <a:alphaModFix/>
          </a:blip>
          <a:srcRect b="0" l="0" r="0" t="0"/>
          <a:stretch/>
        </p:blipFill>
        <p:spPr>
          <a:xfrm>
            <a:off x="21960087" y="1736849"/>
            <a:ext cx="1944301" cy="654075"/>
          </a:xfrm>
          <a:prstGeom prst="rect">
            <a:avLst/>
          </a:prstGeom>
          <a:noFill/>
          <a:ln>
            <a:noFill/>
          </a:ln>
        </p:spPr>
      </p:pic>
      <p:pic>
        <p:nvPicPr>
          <p:cNvPr descr=" " id="425" name="Google Shape;425;p14"/>
          <p:cNvPicPr preferRelativeResize="0"/>
          <p:nvPr/>
        </p:nvPicPr>
        <p:blipFill rotWithShape="1">
          <a:blip r:embed="rId4">
            <a:alphaModFix/>
          </a:blip>
          <a:srcRect b="0" l="0" r="0" t="0"/>
          <a:stretch/>
        </p:blipFill>
        <p:spPr>
          <a:xfrm>
            <a:off x="0" y="3509442"/>
            <a:ext cx="2837403" cy="810617"/>
          </a:xfrm>
          <a:prstGeom prst="rect">
            <a:avLst/>
          </a:prstGeom>
          <a:noFill/>
          <a:ln>
            <a:noFill/>
          </a:ln>
        </p:spPr>
      </p:pic>
      <p:pic>
        <p:nvPicPr>
          <p:cNvPr descr=" " id="426" name="Google Shape;426;p14"/>
          <p:cNvPicPr preferRelativeResize="0"/>
          <p:nvPr/>
        </p:nvPicPr>
        <p:blipFill rotWithShape="1">
          <a:blip r:embed="rId5">
            <a:alphaModFix/>
          </a:blip>
          <a:srcRect b="0" l="0" r="0" t="0"/>
          <a:stretch/>
        </p:blipFill>
        <p:spPr>
          <a:xfrm>
            <a:off x="846938" y="129629"/>
            <a:ext cx="1404245" cy="272951"/>
          </a:xfrm>
          <a:prstGeom prst="rect">
            <a:avLst/>
          </a:prstGeom>
          <a:noFill/>
          <a:ln>
            <a:noFill/>
          </a:ln>
        </p:spPr>
      </p:pic>
      <p:sp>
        <p:nvSpPr>
          <p:cNvPr id="427" name="Google Shape;427;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9" name="Google Shape;429;p14"/>
          <p:cNvSpPr/>
          <p:nvPr/>
        </p:nvSpPr>
        <p:spPr>
          <a:xfrm>
            <a:off x="339132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4"/>
          <p:cNvSpPr/>
          <p:nvPr/>
        </p:nvSpPr>
        <p:spPr>
          <a:xfrm>
            <a:off x="3092837" y="2476500"/>
            <a:ext cx="8471959" cy="2654300"/>
          </a:xfrm>
          <a:prstGeom prst="roundRect">
            <a:avLst>
              <a:gd fmla="val 53053"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4"/>
          <p:cNvSpPr/>
          <p:nvPr/>
        </p:nvSpPr>
        <p:spPr>
          <a:xfrm>
            <a:off x="3312997" y="2781300"/>
            <a:ext cx="7489703"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432" name="Google Shape;432;p14"/>
          <p:cNvSpPr/>
          <p:nvPr/>
        </p:nvSpPr>
        <p:spPr>
          <a:xfrm>
            <a:off x="339132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4"/>
          <p:cNvSpPr/>
          <p:nvPr/>
        </p:nvSpPr>
        <p:spPr>
          <a:xfrm>
            <a:off x="332358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434" name="Google Shape;434;p14"/>
          <p:cNvSpPr/>
          <p:nvPr/>
        </p:nvSpPr>
        <p:spPr>
          <a:xfrm>
            <a:off x="339132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4"/>
          <p:cNvSpPr/>
          <p:nvPr/>
        </p:nvSpPr>
        <p:spPr>
          <a:xfrm>
            <a:off x="2876910" y="7226300"/>
            <a:ext cx="8903813" cy="2654300"/>
          </a:xfrm>
          <a:prstGeom prst="roundRect">
            <a:avLst>
              <a:gd fmla="val 53053"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4"/>
          <p:cNvSpPr/>
          <p:nvPr/>
        </p:nvSpPr>
        <p:spPr>
          <a:xfrm>
            <a:off x="3097070" y="7531100"/>
            <a:ext cx="7921557"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437" name="Google Shape;437;p14"/>
          <p:cNvSpPr/>
          <p:nvPr/>
        </p:nvSpPr>
        <p:spPr>
          <a:xfrm>
            <a:off x="339132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4"/>
          <p:cNvSpPr/>
          <p:nvPr/>
        </p:nvSpPr>
        <p:spPr>
          <a:xfrm>
            <a:off x="332358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439" name="Google Shape;439;p14"/>
          <p:cNvSpPr/>
          <p:nvPr/>
        </p:nvSpPr>
        <p:spPr>
          <a:xfrm>
            <a:off x="13552594" y="24765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4"/>
          <p:cNvSpPr/>
          <p:nvPr/>
        </p:nvSpPr>
        <p:spPr>
          <a:xfrm>
            <a:off x="15203800" y="2476500"/>
            <a:ext cx="4572572" cy="2654300"/>
          </a:xfrm>
          <a:prstGeom prst="roundRect">
            <a:avLst>
              <a:gd fmla="val 53053"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4"/>
          <p:cNvSpPr/>
          <p:nvPr/>
        </p:nvSpPr>
        <p:spPr>
          <a:xfrm>
            <a:off x="15423961" y="2781300"/>
            <a:ext cx="3590315"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442" name="Google Shape;442;p14"/>
          <p:cNvSpPr/>
          <p:nvPr/>
        </p:nvSpPr>
        <p:spPr>
          <a:xfrm>
            <a:off x="13552594" y="54356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4"/>
          <p:cNvSpPr/>
          <p:nvPr/>
        </p:nvSpPr>
        <p:spPr>
          <a:xfrm>
            <a:off x="13484852" y="54356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444" name="Google Shape;444;p14"/>
          <p:cNvSpPr/>
          <p:nvPr/>
        </p:nvSpPr>
        <p:spPr>
          <a:xfrm>
            <a:off x="13552594" y="72263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4"/>
          <p:cNvSpPr/>
          <p:nvPr/>
        </p:nvSpPr>
        <p:spPr>
          <a:xfrm>
            <a:off x="14079710" y="7226300"/>
            <a:ext cx="6820752" cy="2654300"/>
          </a:xfrm>
          <a:prstGeom prst="roundRect">
            <a:avLst>
              <a:gd fmla="val 53053"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4"/>
          <p:cNvSpPr/>
          <p:nvPr/>
        </p:nvSpPr>
        <p:spPr>
          <a:xfrm>
            <a:off x="14299871" y="7531100"/>
            <a:ext cx="5838496" cy="2586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535 Km</a:t>
            </a:r>
            <a:endParaRPr b="0" i="0" sz="12800" u="none" cap="none" strike="noStrike">
              <a:solidFill>
                <a:schemeClr val="dk1"/>
              </a:solidFill>
              <a:latin typeface="Calibri"/>
              <a:ea typeface="Calibri"/>
              <a:cs typeface="Calibri"/>
              <a:sym typeface="Calibri"/>
            </a:endParaRPr>
          </a:p>
        </p:txBody>
      </p:sp>
      <p:sp>
        <p:nvSpPr>
          <p:cNvPr id="447" name="Google Shape;447;p14"/>
          <p:cNvSpPr/>
          <p:nvPr/>
        </p:nvSpPr>
        <p:spPr>
          <a:xfrm>
            <a:off x="13552594" y="101854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4"/>
          <p:cNvSpPr/>
          <p:nvPr/>
        </p:nvSpPr>
        <p:spPr>
          <a:xfrm>
            <a:off x="13484852" y="101854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453" name="Shape 453"/>
        <p:cNvGrpSpPr/>
        <p:nvPr/>
      </p:nvGrpSpPr>
      <p:grpSpPr>
        <a:xfrm>
          <a:off x="0" y="0"/>
          <a:ext cx="0" cy="0"/>
          <a:chOff x="0" y="0"/>
          <a:chExt cx="0" cy="0"/>
        </a:xfrm>
      </p:grpSpPr>
      <p:sp>
        <p:nvSpPr>
          <p:cNvPr id="454" name="Google Shape;454;p15"/>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p15"/>
          <p:cNvPicPr preferRelativeResize="0"/>
          <p:nvPr/>
        </p:nvPicPr>
        <p:blipFill rotWithShape="1">
          <a:blip r:embed="rId3">
            <a:alphaModFix/>
          </a:blip>
          <a:srcRect b="0" l="0" r="0" t="0"/>
          <a:stretch/>
        </p:blipFill>
        <p:spPr>
          <a:xfrm>
            <a:off x="1822231" y="10952956"/>
            <a:ext cx="1299460" cy="1283593"/>
          </a:xfrm>
          <a:prstGeom prst="rect">
            <a:avLst/>
          </a:prstGeom>
          <a:noFill/>
          <a:ln>
            <a:noFill/>
          </a:ln>
        </p:spPr>
      </p:pic>
      <p:pic>
        <p:nvPicPr>
          <p:cNvPr descr=" " id="456" name="Google Shape;456;p15"/>
          <p:cNvPicPr preferRelativeResize="0"/>
          <p:nvPr/>
        </p:nvPicPr>
        <p:blipFill rotWithShape="1">
          <a:blip r:embed="rId4">
            <a:alphaModFix/>
          </a:blip>
          <a:srcRect b="0" l="0" r="0" t="0"/>
          <a:stretch/>
        </p:blipFill>
        <p:spPr>
          <a:xfrm>
            <a:off x="4157636" y="995462"/>
            <a:ext cx="1298427" cy="1283593"/>
          </a:xfrm>
          <a:prstGeom prst="rect">
            <a:avLst/>
          </a:prstGeom>
          <a:noFill/>
          <a:ln>
            <a:noFill/>
          </a:ln>
        </p:spPr>
      </p:pic>
      <p:pic>
        <p:nvPicPr>
          <p:cNvPr descr=" " id="457" name="Google Shape;457;p15"/>
          <p:cNvPicPr preferRelativeResize="0"/>
          <p:nvPr/>
        </p:nvPicPr>
        <p:blipFill rotWithShape="1">
          <a:blip r:embed="rId5">
            <a:alphaModFix/>
          </a:blip>
          <a:srcRect b="0" l="0" r="0" t="0"/>
          <a:stretch/>
        </p:blipFill>
        <p:spPr>
          <a:xfrm>
            <a:off x="11184250" y="10185425"/>
            <a:ext cx="749691" cy="741164"/>
          </a:xfrm>
          <a:prstGeom prst="rect">
            <a:avLst/>
          </a:prstGeom>
          <a:noFill/>
          <a:ln>
            <a:noFill/>
          </a:ln>
        </p:spPr>
      </p:pic>
      <p:pic>
        <p:nvPicPr>
          <p:cNvPr descr=" " id="458" name="Google Shape;458;p15"/>
          <p:cNvPicPr preferRelativeResize="0"/>
          <p:nvPr/>
        </p:nvPicPr>
        <p:blipFill rotWithShape="1">
          <a:blip r:embed="rId6">
            <a:alphaModFix/>
          </a:blip>
          <a:srcRect b="0" l="0" r="0" t="0"/>
          <a:stretch/>
        </p:blipFill>
        <p:spPr>
          <a:xfrm>
            <a:off x="14450456" y="-39018"/>
            <a:ext cx="913950" cy="904354"/>
          </a:xfrm>
          <a:prstGeom prst="rect">
            <a:avLst/>
          </a:prstGeom>
          <a:noFill/>
          <a:ln>
            <a:noFill/>
          </a:ln>
        </p:spPr>
      </p:pic>
      <p:pic>
        <p:nvPicPr>
          <p:cNvPr descr=" " id="459" name="Google Shape;459;p15"/>
          <p:cNvPicPr preferRelativeResize="0"/>
          <p:nvPr/>
        </p:nvPicPr>
        <p:blipFill rotWithShape="1">
          <a:blip r:embed="rId7">
            <a:alphaModFix/>
          </a:blip>
          <a:srcRect b="0" l="0" r="0" t="0"/>
          <a:stretch/>
        </p:blipFill>
        <p:spPr>
          <a:xfrm>
            <a:off x="1033865" y="8860234"/>
            <a:ext cx="498819" cy="451073"/>
          </a:xfrm>
          <a:prstGeom prst="rect">
            <a:avLst/>
          </a:prstGeom>
          <a:noFill/>
          <a:ln>
            <a:noFill/>
          </a:ln>
        </p:spPr>
      </p:pic>
      <p:pic>
        <p:nvPicPr>
          <p:cNvPr descr=" " id="460" name="Google Shape;460;p15"/>
          <p:cNvPicPr preferRelativeResize="0"/>
          <p:nvPr/>
        </p:nvPicPr>
        <p:blipFill rotWithShape="1">
          <a:blip r:embed="rId8">
            <a:alphaModFix/>
          </a:blip>
          <a:srcRect b="0" l="0" r="0" t="0"/>
          <a:stretch/>
        </p:blipFill>
        <p:spPr>
          <a:xfrm>
            <a:off x="7866357" y="544190"/>
            <a:ext cx="498819" cy="451073"/>
          </a:xfrm>
          <a:prstGeom prst="rect">
            <a:avLst/>
          </a:prstGeom>
          <a:noFill/>
          <a:ln>
            <a:noFill/>
          </a:ln>
        </p:spPr>
      </p:pic>
      <p:pic>
        <p:nvPicPr>
          <p:cNvPr descr=" " id="461" name="Google Shape;461;p15"/>
          <p:cNvPicPr preferRelativeResize="0"/>
          <p:nvPr/>
        </p:nvPicPr>
        <p:blipFill rotWithShape="1">
          <a:blip r:embed="rId9">
            <a:alphaModFix/>
          </a:blip>
          <a:srcRect b="0" l="0" r="0" t="0"/>
          <a:stretch/>
        </p:blipFill>
        <p:spPr>
          <a:xfrm>
            <a:off x="5933527" y="11772652"/>
            <a:ext cx="301604" cy="273075"/>
          </a:xfrm>
          <a:prstGeom prst="rect">
            <a:avLst/>
          </a:prstGeom>
          <a:noFill/>
          <a:ln>
            <a:noFill/>
          </a:ln>
        </p:spPr>
      </p:pic>
      <p:pic>
        <p:nvPicPr>
          <p:cNvPr descr=" " id="462" name="Google Shape;462;p15"/>
          <p:cNvPicPr preferRelativeResize="0"/>
          <p:nvPr/>
        </p:nvPicPr>
        <p:blipFill rotWithShape="1">
          <a:blip r:embed="rId10">
            <a:alphaModFix/>
          </a:blip>
          <a:srcRect b="0" l="0" r="0" t="0"/>
          <a:stretch/>
        </p:blipFill>
        <p:spPr>
          <a:xfrm>
            <a:off x="330247" y="13035831"/>
            <a:ext cx="301604" cy="273075"/>
          </a:xfrm>
          <a:prstGeom prst="rect">
            <a:avLst/>
          </a:prstGeom>
          <a:noFill/>
          <a:ln>
            <a:noFill/>
          </a:ln>
        </p:spPr>
      </p:pic>
      <p:pic>
        <p:nvPicPr>
          <p:cNvPr descr=" " id="463" name="Google Shape;463;p15"/>
          <p:cNvPicPr preferRelativeResize="0"/>
          <p:nvPr/>
        </p:nvPicPr>
        <p:blipFill rotWithShape="1">
          <a:blip r:embed="rId11">
            <a:alphaModFix/>
          </a:blip>
          <a:srcRect b="0" l="0" r="0" t="0"/>
          <a:stretch/>
        </p:blipFill>
        <p:spPr>
          <a:xfrm>
            <a:off x="11933799" y="3822601"/>
            <a:ext cx="301604" cy="273075"/>
          </a:xfrm>
          <a:prstGeom prst="rect">
            <a:avLst/>
          </a:prstGeom>
          <a:noFill/>
          <a:ln>
            <a:noFill/>
          </a:ln>
        </p:spPr>
      </p:pic>
      <p:pic>
        <p:nvPicPr>
          <p:cNvPr descr=" " id="464" name="Google Shape;464;p15"/>
          <p:cNvPicPr preferRelativeResize="0"/>
          <p:nvPr/>
        </p:nvPicPr>
        <p:blipFill rotWithShape="1">
          <a:blip r:embed="rId12">
            <a:alphaModFix/>
          </a:blip>
          <a:srcRect b="0" l="0" r="0" t="0"/>
          <a:stretch/>
        </p:blipFill>
        <p:spPr>
          <a:xfrm>
            <a:off x="11034386" y="632594"/>
            <a:ext cx="301604" cy="273075"/>
          </a:xfrm>
          <a:prstGeom prst="rect">
            <a:avLst/>
          </a:prstGeom>
          <a:noFill/>
          <a:ln>
            <a:noFill/>
          </a:ln>
        </p:spPr>
      </p:pic>
      <p:pic>
        <p:nvPicPr>
          <p:cNvPr descr=" " id="465" name="Google Shape;465;p15"/>
          <p:cNvPicPr preferRelativeResize="0"/>
          <p:nvPr/>
        </p:nvPicPr>
        <p:blipFill rotWithShape="1">
          <a:blip r:embed="rId13">
            <a:alphaModFix/>
          </a:blip>
          <a:srcRect b="0" l="0" r="0" t="0"/>
          <a:stretch/>
        </p:blipFill>
        <p:spPr>
          <a:xfrm>
            <a:off x="17793479" y="867246"/>
            <a:ext cx="301604" cy="273075"/>
          </a:xfrm>
          <a:prstGeom prst="rect">
            <a:avLst/>
          </a:prstGeom>
          <a:noFill/>
          <a:ln>
            <a:noFill/>
          </a:ln>
        </p:spPr>
      </p:pic>
      <p:pic>
        <p:nvPicPr>
          <p:cNvPr descr=" " id="466" name="Google Shape;466;p15"/>
          <p:cNvPicPr preferRelativeResize="0"/>
          <p:nvPr/>
        </p:nvPicPr>
        <p:blipFill rotWithShape="1">
          <a:blip r:embed="rId14">
            <a:alphaModFix/>
          </a:blip>
          <a:srcRect b="0" l="0" r="0" t="0"/>
          <a:stretch/>
        </p:blipFill>
        <p:spPr>
          <a:xfrm>
            <a:off x="23590085" y="11458401"/>
            <a:ext cx="301604" cy="273075"/>
          </a:xfrm>
          <a:prstGeom prst="rect">
            <a:avLst/>
          </a:prstGeom>
          <a:noFill/>
          <a:ln>
            <a:noFill/>
          </a:ln>
        </p:spPr>
      </p:pic>
      <p:pic>
        <p:nvPicPr>
          <p:cNvPr descr=" " id="467" name="Google Shape;467;p15"/>
          <p:cNvPicPr preferRelativeResize="0"/>
          <p:nvPr/>
        </p:nvPicPr>
        <p:blipFill rotWithShape="1">
          <a:blip r:embed="rId15">
            <a:alphaModFix/>
          </a:blip>
          <a:srcRect b="0" l="0" r="0" t="0"/>
          <a:stretch/>
        </p:blipFill>
        <p:spPr>
          <a:xfrm>
            <a:off x="2066030" y="3686125"/>
            <a:ext cx="301604" cy="273075"/>
          </a:xfrm>
          <a:prstGeom prst="rect">
            <a:avLst/>
          </a:prstGeom>
          <a:noFill/>
          <a:ln>
            <a:noFill/>
          </a:ln>
        </p:spPr>
      </p:pic>
      <p:pic>
        <p:nvPicPr>
          <p:cNvPr descr=" " id="468" name="Google Shape;468;p15"/>
          <p:cNvPicPr preferRelativeResize="0"/>
          <p:nvPr/>
        </p:nvPicPr>
        <p:blipFill rotWithShape="1">
          <a:blip r:embed="rId16">
            <a:alphaModFix/>
          </a:blip>
          <a:srcRect b="0" l="0" r="0" t="0"/>
          <a:stretch/>
        </p:blipFill>
        <p:spPr>
          <a:xfrm>
            <a:off x="883337" y="632594"/>
            <a:ext cx="301604" cy="273075"/>
          </a:xfrm>
          <a:prstGeom prst="rect">
            <a:avLst/>
          </a:prstGeom>
          <a:noFill/>
          <a:ln>
            <a:noFill/>
          </a:ln>
        </p:spPr>
      </p:pic>
      <p:sp>
        <p:nvSpPr>
          <p:cNvPr id="469" name="Google Shape;469;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p15"/>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sp>
        <p:nvSpPr>
          <p:cNvPr id="471" name="Google Shape;471;p15"/>
          <p:cNvSpPr/>
          <p:nvPr/>
        </p:nvSpPr>
        <p:spPr>
          <a:xfrm>
            <a:off x="7735267" y="1143000"/>
            <a:ext cx="8916514"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5"/>
          <p:cNvSpPr/>
          <p:nvPr/>
        </p:nvSpPr>
        <p:spPr>
          <a:xfrm>
            <a:off x="9361070" y="1447800"/>
            <a:ext cx="600361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473" name="Google Shape;473;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75" name="Google Shape;475;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76" name="Google Shape;476;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77" name="Google Shape;477;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78" name="Google Shape;478;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79" name="Google Shape;479;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80" name="Google Shape;480;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81" name="Google Shape;481;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82" name="Google Shape;482;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83" name="Google Shape;483;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84" name="Google Shape;484;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85" name="Google Shape;485;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86" name="Google Shape;486;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87" name="Google Shape;487;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88" name="Google Shape;488;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89" name="Google Shape;489;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90" name="Google Shape;490;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91" name="Google Shape;491;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92" name="Google Shape;492;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93" name="Google Shape;493;p15"/>
          <p:cNvPicPr preferRelativeResize="0"/>
          <p:nvPr/>
        </p:nvPicPr>
        <p:blipFill rotWithShape="1">
          <a:blip r:embed="rId18">
            <a:alphaModFix/>
          </a:blip>
          <a:srcRect b="0" l="0" r="0" t="0"/>
          <a:stretch/>
        </p:blipFill>
        <p:spPr>
          <a:xfrm>
            <a:off x="3368467" y="3771900"/>
            <a:ext cx="8291591" cy="5511006"/>
          </a:xfrm>
          <a:prstGeom prst="rect">
            <a:avLst/>
          </a:prstGeom>
          <a:noFill/>
          <a:ln>
            <a:noFill/>
          </a:ln>
        </p:spPr>
      </p:pic>
      <p:pic>
        <p:nvPicPr>
          <p:cNvPr descr=" " id="494" name="Google Shape;494;p15"/>
          <p:cNvPicPr preferRelativeResize="0"/>
          <p:nvPr/>
        </p:nvPicPr>
        <p:blipFill rotWithShape="1">
          <a:blip r:embed="rId19">
            <a:alphaModFix/>
          </a:blip>
          <a:srcRect b="0" l="0" r="0" t="0"/>
          <a:stretch/>
        </p:blipFill>
        <p:spPr>
          <a:xfrm>
            <a:off x="4512766" y="4185444"/>
            <a:ext cx="11567" cy="5258445"/>
          </a:xfrm>
          <a:prstGeom prst="rect">
            <a:avLst/>
          </a:prstGeom>
          <a:noFill/>
          <a:ln>
            <a:noFill/>
          </a:ln>
        </p:spPr>
      </p:pic>
      <p:pic>
        <p:nvPicPr>
          <p:cNvPr descr=" " id="495" name="Google Shape;495;p15"/>
          <p:cNvPicPr preferRelativeResize="0"/>
          <p:nvPr/>
        </p:nvPicPr>
        <p:blipFill rotWithShape="1">
          <a:blip r:embed="rId20">
            <a:alphaModFix/>
          </a:blip>
          <a:srcRect b="0" l="0" r="0" t="0"/>
          <a:stretch/>
        </p:blipFill>
        <p:spPr>
          <a:xfrm>
            <a:off x="5651279" y="4185444"/>
            <a:ext cx="11567" cy="5258445"/>
          </a:xfrm>
          <a:prstGeom prst="rect">
            <a:avLst/>
          </a:prstGeom>
          <a:noFill/>
          <a:ln>
            <a:noFill/>
          </a:ln>
        </p:spPr>
      </p:pic>
      <p:pic>
        <p:nvPicPr>
          <p:cNvPr descr=" " id="496" name="Google Shape;496;p15"/>
          <p:cNvPicPr preferRelativeResize="0"/>
          <p:nvPr/>
        </p:nvPicPr>
        <p:blipFill rotWithShape="1">
          <a:blip r:embed="rId21">
            <a:alphaModFix/>
          </a:blip>
          <a:srcRect b="0" l="0" r="0" t="0"/>
          <a:stretch/>
        </p:blipFill>
        <p:spPr>
          <a:xfrm>
            <a:off x="6789795" y="4185444"/>
            <a:ext cx="11567" cy="5258445"/>
          </a:xfrm>
          <a:prstGeom prst="rect">
            <a:avLst/>
          </a:prstGeom>
          <a:noFill/>
          <a:ln>
            <a:noFill/>
          </a:ln>
        </p:spPr>
      </p:pic>
      <p:pic>
        <p:nvPicPr>
          <p:cNvPr descr=" " id="497" name="Google Shape;497;p15"/>
          <p:cNvPicPr preferRelativeResize="0"/>
          <p:nvPr/>
        </p:nvPicPr>
        <p:blipFill rotWithShape="1">
          <a:blip r:embed="rId22">
            <a:alphaModFix/>
          </a:blip>
          <a:srcRect b="0" l="0" r="0" t="0"/>
          <a:stretch/>
        </p:blipFill>
        <p:spPr>
          <a:xfrm>
            <a:off x="7928309" y="4185444"/>
            <a:ext cx="11567" cy="5258445"/>
          </a:xfrm>
          <a:prstGeom prst="rect">
            <a:avLst/>
          </a:prstGeom>
          <a:noFill/>
          <a:ln>
            <a:noFill/>
          </a:ln>
        </p:spPr>
      </p:pic>
      <p:pic>
        <p:nvPicPr>
          <p:cNvPr descr=" " id="498" name="Google Shape;498;p15"/>
          <p:cNvPicPr preferRelativeResize="0"/>
          <p:nvPr/>
        </p:nvPicPr>
        <p:blipFill rotWithShape="1">
          <a:blip r:embed="rId23">
            <a:alphaModFix/>
          </a:blip>
          <a:srcRect b="0" l="0" r="0" t="0"/>
          <a:stretch/>
        </p:blipFill>
        <p:spPr>
          <a:xfrm>
            <a:off x="9066828" y="4185444"/>
            <a:ext cx="11567" cy="5258445"/>
          </a:xfrm>
          <a:prstGeom prst="rect">
            <a:avLst/>
          </a:prstGeom>
          <a:noFill/>
          <a:ln>
            <a:noFill/>
          </a:ln>
        </p:spPr>
      </p:pic>
      <p:pic>
        <p:nvPicPr>
          <p:cNvPr descr=" " id="499" name="Google Shape;499;p15"/>
          <p:cNvPicPr preferRelativeResize="0"/>
          <p:nvPr/>
        </p:nvPicPr>
        <p:blipFill rotWithShape="1">
          <a:blip r:embed="rId24">
            <a:alphaModFix/>
          </a:blip>
          <a:srcRect b="0" l="0" r="0" t="0"/>
          <a:stretch/>
        </p:blipFill>
        <p:spPr>
          <a:xfrm>
            <a:off x="10205341" y="4185444"/>
            <a:ext cx="11567" cy="5258445"/>
          </a:xfrm>
          <a:prstGeom prst="rect">
            <a:avLst/>
          </a:prstGeom>
          <a:noFill/>
          <a:ln>
            <a:noFill/>
          </a:ln>
        </p:spPr>
      </p:pic>
      <p:pic>
        <p:nvPicPr>
          <p:cNvPr descr=" " id="500" name="Google Shape;500;p15"/>
          <p:cNvPicPr preferRelativeResize="0"/>
          <p:nvPr/>
        </p:nvPicPr>
        <p:blipFill rotWithShape="1">
          <a:blip r:embed="rId25">
            <a:alphaModFix/>
          </a:blip>
          <a:srcRect b="0" l="0" r="0" t="0"/>
          <a:stretch/>
        </p:blipFill>
        <p:spPr>
          <a:xfrm>
            <a:off x="11343854" y="4185444"/>
            <a:ext cx="11567" cy="5258445"/>
          </a:xfrm>
          <a:prstGeom prst="rect">
            <a:avLst/>
          </a:prstGeom>
          <a:noFill/>
          <a:ln>
            <a:noFill/>
          </a:ln>
        </p:spPr>
      </p:pic>
      <p:pic>
        <p:nvPicPr>
          <p:cNvPr descr=" " id="501" name="Google Shape;501;p15"/>
          <p:cNvPicPr preferRelativeResize="0"/>
          <p:nvPr/>
        </p:nvPicPr>
        <p:blipFill rotWithShape="1">
          <a:blip r:embed="rId26">
            <a:alphaModFix/>
          </a:blip>
          <a:srcRect b="0" l="0" r="0" t="0"/>
          <a:stretch/>
        </p:blipFill>
        <p:spPr>
          <a:xfrm>
            <a:off x="3355539" y="5483845"/>
            <a:ext cx="8050168" cy="2373585"/>
          </a:xfrm>
          <a:prstGeom prst="rect">
            <a:avLst/>
          </a:prstGeom>
          <a:noFill/>
          <a:ln>
            <a:noFill/>
          </a:ln>
        </p:spPr>
      </p:pic>
      <p:pic>
        <p:nvPicPr>
          <p:cNvPr descr=" " id="502" name="Google Shape;502;p15"/>
          <p:cNvPicPr preferRelativeResize="0"/>
          <p:nvPr/>
        </p:nvPicPr>
        <p:blipFill rotWithShape="1">
          <a:blip r:embed="rId27">
            <a:alphaModFix/>
          </a:blip>
          <a:srcRect b="0" l="0" r="0" t="0"/>
          <a:stretch/>
        </p:blipFill>
        <p:spPr>
          <a:xfrm>
            <a:off x="3369143" y="6359525"/>
            <a:ext cx="8044028" cy="2268538"/>
          </a:xfrm>
          <a:prstGeom prst="rect">
            <a:avLst/>
          </a:prstGeom>
          <a:noFill/>
          <a:ln>
            <a:noFill/>
          </a:ln>
        </p:spPr>
      </p:pic>
      <p:pic>
        <p:nvPicPr>
          <p:cNvPr descr=" " id="503" name="Google Shape;503;p15"/>
          <p:cNvPicPr preferRelativeResize="0"/>
          <p:nvPr/>
        </p:nvPicPr>
        <p:blipFill rotWithShape="1">
          <a:blip r:embed="rId28">
            <a:alphaModFix/>
          </a:blip>
          <a:srcRect b="0" l="0" r="0" t="0"/>
          <a:stretch/>
        </p:blipFill>
        <p:spPr>
          <a:xfrm>
            <a:off x="4441751" y="6055643"/>
            <a:ext cx="153591" cy="153566"/>
          </a:xfrm>
          <a:prstGeom prst="rect">
            <a:avLst/>
          </a:prstGeom>
          <a:noFill/>
          <a:ln>
            <a:noFill/>
          </a:ln>
        </p:spPr>
      </p:pic>
      <p:pic>
        <p:nvPicPr>
          <p:cNvPr descr=" " id="504" name="Google Shape;504;p15"/>
          <p:cNvPicPr preferRelativeResize="0"/>
          <p:nvPr/>
        </p:nvPicPr>
        <p:blipFill rotWithShape="1">
          <a:blip r:embed="rId29">
            <a:alphaModFix/>
          </a:blip>
          <a:srcRect b="0" l="0" r="0" t="0"/>
          <a:stretch/>
        </p:blipFill>
        <p:spPr>
          <a:xfrm>
            <a:off x="4441751" y="6981130"/>
            <a:ext cx="153591" cy="153566"/>
          </a:xfrm>
          <a:prstGeom prst="rect">
            <a:avLst/>
          </a:prstGeom>
          <a:noFill/>
          <a:ln>
            <a:noFill/>
          </a:ln>
        </p:spPr>
      </p:pic>
      <p:pic>
        <p:nvPicPr>
          <p:cNvPr descr=" " id="505" name="Google Shape;505;p15"/>
          <p:cNvPicPr preferRelativeResize="0"/>
          <p:nvPr/>
        </p:nvPicPr>
        <p:blipFill rotWithShape="1">
          <a:blip r:embed="rId30">
            <a:alphaModFix/>
          </a:blip>
          <a:srcRect b="0" l="0" r="0" t="0"/>
          <a:stretch/>
        </p:blipFill>
        <p:spPr>
          <a:xfrm>
            <a:off x="5580267" y="5651277"/>
            <a:ext cx="153591" cy="153566"/>
          </a:xfrm>
          <a:prstGeom prst="rect">
            <a:avLst/>
          </a:prstGeom>
          <a:noFill/>
          <a:ln>
            <a:noFill/>
          </a:ln>
        </p:spPr>
      </p:pic>
      <p:pic>
        <p:nvPicPr>
          <p:cNvPr descr=" " id="506" name="Google Shape;506;p15"/>
          <p:cNvPicPr preferRelativeResize="0"/>
          <p:nvPr/>
        </p:nvPicPr>
        <p:blipFill rotWithShape="1">
          <a:blip r:embed="rId31">
            <a:alphaModFix/>
          </a:blip>
          <a:srcRect b="0" l="0" r="0" t="0"/>
          <a:stretch/>
        </p:blipFill>
        <p:spPr>
          <a:xfrm>
            <a:off x="5580267" y="7415510"/>
            <a:ext cx="153591" cy="153566"/>
          </a:xfrm>
          <a:prstGeom prst="rect">
            <a:avLst/>
          </a:prstGeom>
          <a:noFill/>
          <a:ln>
            <a:noFill/>
          </a:ln>
        </p:spPr>
      </p:pic>
      <p:pic>
        <p:nvPicPr>
          <p:cNvPr descr=" " id="507" name="Google Shape;507;p15"/>
          <p:cNvPicPr preferRelativeResize="0"/>
          <p:nvPr/>
        </p:nvPicPr>
        <p:blipFill rotWithShape="1">
          <a:blip r:embed="rId32">
            <a:alphaModFix/>
          </a:blip>
          <a:srcRect b="0" l="0" r="0" t="0"/>
          <a:stretch/>
        </p:blipFill>
        <p:spPr>
          <a:xfrm>
            <a:off x="6718783" y="7732812"/>
            <a:ext cx="153591" cy="153566"/>
          </a:xfrm>
          <a:prstGeom prst="rect">
            <a:avLst/>
          </a:prstGeom>
          <a:noFill/>
          <a:ln>
            <a:noFill/>
          </a:ln>
        </p:spPr>
      </p:pic>
      <p:pic>
        <p:nvPicPr>
          <p:cNvPr descr=" " id="508" name="Google Shape;508;p15"/>
          <p:cNvPicPr preferRelativeResize="0"/>
          <p:nvPr/>
        </p:nvPicPr>
        <p:blipFill rotWithShape="1">
          <a:blip r:embed="rId33">
            <a:alphaModFix/>
          </a:blip>
          <a:srcRect b="0" l="0" r="0" t="0"/>
          <a:stretch/>
        </p:blipFill>
        <p:spPr>
          <a:xfrm>
            <a:off x="6718783" y="6311826"/>
            <a:ext cx="153591" cy="153566"/>
          </a:xfrm>
          <a:prstGeom prst="rect">
            <a:avLst/>
          </a:prstGeom>
          <a:noFill/>
          <a:ln>
            <a:noFill/>
          </a:ln>
        </p:spPr>
      </p:pic>
      <p:pic>
        <p:nvPicPr>
          <p:cNvPr descr=" " id="509" name="Google Shape;509;p15"/>
          <p:cNvPicPr preferRelativeResize="0"/>
          <p:nvPr/>
        </p:nvPicPr>
        <p:blipFill rotWithShape="1">
          <a:blip r:embed="rId34">
            <a:alphaModFix/>
          </a:blip>
          <a:srcRect b="0" l="0" r="0" t="0"/>
          <a:stretch/>
        </p:blipFill>
        <p:spPr>
          <a:xfrm>
            <a:off x="7861923" y="6733232"/>
            <a:ext cx="153591" cy="153566"/>
          </a:xfrm>
          <a:prstGeom prst="rect">
            <a:avLst/>
          </a:prstGeom>
          <a:noFill/>
          <a:ln>
            <a:noFill/>
          </a:ln>
        </p:spPr>
      </p:pic>
      <p:pic>
        <p:nvPicPr>
          <p:cNvPr descr=" " id="510" name="Google Shape;510;p15"/>
          <p:cNvPicPr preferRelativeResize="0"/>
          <p:nvPr/>
        </p:nvPicPr>
        <p:blipFill rotWithShape="1">
          <a:blip r:embed="rId35">
            <a:alphaModFix/>
          </a:blip>
          <a:srcRect b="0" l="0" r="0" t="0"/>
          <a:stretch/>
        </p:blipFill>
        <p:spPr>
          <a:xfrm>
            <a:off x="7861923" y="6420644"/>
            <a:ext cx="153591" cy="153566"/>
          </a:xfrm>
          <a:prstGeom prst="rect">
            <a:avLst/>
          </a:prstGeom>
          <a:noFill/>
          <a:ln>
            <a:noFill/>
          </a:ln>
        </p:spPr>
      </p:pic>
      <p:pic>
        <p:nvPicPr>
          <p:cNvPr descr=" " id="511" name="Google Shape;511;p15"/>
          <p:cNvPicPr preferRelativeResize="0"/>
          <p:nvPr/>
        </p:nvPicPr>
        <p:blipFill rotWithShape="1">
          <a:blip r:embed="rId36">
            <a:alphaModFix/>
          </a:blip>
          <a:srcRect b="0" l="0" r="0" t="0"/>
          <a:stretch/>
        </p:blipFill>
        <p:spPr>
          <a:xfrm>
            <a:off x="8995813" y="7667575"/>
            <a:ext cx="153591" cy="153566"/>
          </a:xfrm>
          <a:prstGeom prst="rect">
            <a:avLst/>
          </a:prstGeom>
          <a:noFill/>
          <a:ln>
            <a:noFill/>
          </a:ln>
        </p:spPr>
      </p:pic>
      <p:pic>
        <p:nvPicPr>
          <p:cNvPr descr=" " id="512" name="Google Shape;512;p15"/>
          <p:cNvPicPr preferRelativeResize="0"/>
          <p:nvPr/>
        </p:nvPicPr>
        <p:blipFill rotWithShape="1">
          <a:blip r:embed="rId37">
            <a:alphaModFix/>
          </a:blip>
          <a:srcRect b="0" l="0" r="0" t="0"/>
          <a:stretch/>
        </p:blipFill>
        <p:spPr>
          <a:xfrm>
            <a:off x="8995813" y="7076877"/>
            <a:ext cx="153591" cy="153566"/>
          </a:xfrm>
          <a:prstGeom prst="rect">
            <a:avLst/>
          </a:prstGeom>
          <a:noFill/>
          <a:ln>
            <a:noFill/>
          </a:ln>
        </p:spPr>
      </p:pic>
      <p:pic>
        <p:nvPicPr>
          <p:cNvPr descr=" " id="513" name="Google Shape;513;p15"/>
          <p:cNvPicPr preferRelativeResize="0"/>
          <p:nvPr/>
        </p:nvPicPr>
        <p:blipFill rotWithShape="1">
          <a:blip r:embed="rId38">
            <a:alphaModFix/>
          </a:blip>
          <a:srcRect b="0" l="0" r="0" t="0"/>
          <a:stretch/>
        </p:blipFill>
        <p:spPr>
          <a:xfrm>
            <a:off x="10138955" y="6972449"/>
            <a:ext cx="153591" cy="153566"/>
          </a:xfrm>
          <a:prstGeom prst="rect">
            <a:avLst/>
          </a:prstGeom>
          <a:noFill/>
          <a:ln>
            <a:noFill/>
          </a:ln>
        </p:spPr>
      </p:pic>
      <p:pic>
        <p:nvPicPr>
          <p:cNvPr descr=" " id="514" name="Google Shape;514;p15"/>
          <p:cNvPicPr preferRelativeResize="0"/>
          <p:nvPr/>
        </p:nvPicPr>
        <p:blipFill rotWithShape="1">
          <a:blip r:embed="rId39">
            <a:alphaModFix/>
          </a:blip>
          <a:srcRect b="0" l="0" r="0" t="0"/>
          <a:stretch/>
        </p:blipFill>
        <p:spPr>
          <a:xfrm>
            <a:off x="10138955" y="6572771"/>
            <a:ext cx="153591" cy="153566"/>
          </a:xfrm>
          <a:prstGeom prst="rect">
            <a:avLst/>
          </a:prstGeom>
          <a:noFill/>
          <a:ln>
            <a:noFill/>
          </a:ln>
        </p:spPr>
      </p:pic>
      <p:sp>
        <p:nvSpPr>
          <p:cNvPr id="515" name="Google Shape;515;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p15"/>
          <p:cNvPicPr preferRelativeResize="0"/>
          <p:nvPr/>
        </p:nvPicPr>
        <p:blipFill rotWithShape="1">
          <a:blip r:embed="rId40">
            <a:alphaModFix/>
          </a:blip>
          <a:srcRect b="0" l="0" r="0" t="0"/>
          <a:stretch/>
        </p:blipFill>
        <p:spPr>
          <a:xfrm>
            <a:off x="14403600" y="4191000"/>
            <a:ext cx="5575997" cy="5575300"/>
          </a:xfrm>
          <a:prstGeom prst="rect">
            <a:avLst/>
          </a:prstGeom>
          <a:noFill/>
          <a:ln>
            <a:noFill/>
          </a:ln>
        </p:spPr>
      </p:pic>
      <p:pic>
        <p:nvPicPr>
          <p:cNvPr descr=" " id="518" name="Google Shape;518;p15"/>
          <p:cNvPicPr preferRelativeResize="0"/>
          <p:nvPr/>
        </p:nvPicPr>
        <p:blipFill rotWithShape="1">
          <a:blip r:embed="rId41">
            <a:alphaModFix/>
          </a:blip>
          <a:srcRect b="0" l="0" r="0" t="0"/>
          <a:stretch/>
        </p:blipFill>
        <p:spPr>
          <a:xfrm>
            <a:off x="14403600" y="4191000"/>
            <a:ext cx="5575997" cy="5575300"/>
          </a:xfrm>
          <a:prstGeom prst="rect">
            <a:avLst/>
          </a:prstGeom>
          <a:noFill/>
          <a:ln>
            <a:noFill/>
          </a:ln>
        </p:spPr>
      </p:pic>
      <p:sp>
        <p:nvSpPr>
          <p:cNvPr id="519" name="Google Shape;519;p15"/>
          <p:cNvSpPr/>
          <p:nvPr/>
        </p:nvSpPr>
        <p:spPr>
          <a:xfrm>
            <a:off x="16372346" y="6365379"/>
            <a:ext cx="1651206"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5"/>
          <p:cNvSpPr/>
          <p:nvPr/>
        </p:nvSpPr>
        <p:spPr>
          <a:xfrm>
            <a:off x="16372346" y="6337300"/>
            <a:ext cx="185443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521" name="Google Shape;521;p15"/>
          <p:cNvSpPr/>
          <p:nvPr/>
        </p:nvSpPr>
        <p:spPr>
          <a:xfrm>
            <a:off x="16791499" y="709930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522" name="Google Shape;522;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15"/>
          <p:cNvSpPr/>
          <p:nvPr/>
        </p:nvSpPr>
        <p:spPr>
          <a:xfrm>
            <a:off x="13260457" y="10515600"/>
            <a:ext cx="787498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15"/>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525" name="Google Shape;525;p15"/>
          <p:cNvSpPr/>
          <p:nvPr/>
        </p:nvSpPr>
        <p:spPr>
          <a:xfrm>
            <a:off x="13192716" y="113792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26" name="Google Shape;526;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5"/>
          <p:cNvSpPr/>
          <p:nvPr/>
        </p:nvSpPr>
        <p:spPr>
          <a:xfrm>
            <a:off x="3251606" y="105156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5"/>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529" name="Google Shape;529;p15"/>
          <p:cNvSpPr/>
          <p:nvPr/>
        </p:nvSpPr>
        <p:spPr>
          <a:xfrm>
            <a:off x="3183865" y="113792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534" name="Shape 534"/>
        <p:cNvGrpSpPr/>
        <p:nvPr/>
      </p:nvGrpSpPr>
      <p:grpSpPr>
        <a:xfrm>
          <a:off x="0" y="0"/>
          <a:ext cx="0" cy="0"/>
          <a:chOff x="0" y="0"/>
          <a:chExt cx="0" cy="0"/>
        </a:xfrm>
      </p:grpSpPr>
      <p:sp>
        <p:nvSpPr>
          <p:cNvPr id="535" name="Google Shape;535;p16"/>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p16"/>
          <p:cNvPicPr preferRelativeResize="0"/>
          <p:nvPr/>
        </p:nvPicPr>
        <p:blipFill rotWithShape="1">
          <a:blip r:embed="rId3">
            <a:alphaModFix/>
          </a:blip>
          <a:srcRect b="0" l="0" r="0" t="0"/>
          <a:stretch/>
        </p:blipFill>
        <p:spPr>
          <a:xfrm>
            <a:off x="-25403" y="11696700"/>
            <a:ext cx="7062083" cy="1498600"/>
          </a:xfrm>
          <a:prstGeom prst="rect">
            <a:avLst/>
          </a:prstGeom>
          <a:noFill/>
          <a:ln>
            <a:noFill/>
          </a:ln>
        </p:spPr>
      </p:pic>
      <p:pic>
        <p:nvPicPr>
          <p:cNvPr descr=" " id="537" name="Google Shape;537;p16"/>
          <p:cNvPicPr preferRelativeResize="0"/>
          <p:nvPr/>
        </p:nvPicPr>
        <p:blipFill rotWithShape="1">
          <a:blip r:embed="rId4">
            <a:alphaModFix/>
          </a:blip>
          <a:srcRect b="0" l="0" r="0" t="0"/>
          <a:stretch/>
        </p:blipFill>
        <p:spPr>
          <a:xfrm>
            <a:off x="20703588" y="-254000"/>
            <a:ext cx="3835879" cy="6553200"/>
          </a:xfrm>
          <a:prstGeom prst="rect">
            <a:avLst/>
          </a:prstGeom>
          <a:noFill/>
          <a:ln>
            <a:noFill/>
          </a:ln>
        </p:spPr>
      </p:pic>
      <p:sp>
        <p:nvSpPr>
          <p:cNvPr id="538" name="Google Shape;538;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0" name="Google Shape;540;p16"/>
          <p:cNvSpPr/>
          <p:nvPr/>
        </p:nvSpPr>
        <p:spPr>
          <a:xfrm>
            <a:off x="14860857" y="5753100"/>
            <a:ext cx="7049381"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16"/>
          <p:cNvSpPr/>
          <p:nvPr/>
        </p:nvSpPr>
        <p:spPr>
          <a:xfrm>
            <a:off x="14860857" y="5753100"/>
            <a:ext cx="7049381"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16"/>
          <p:cNvSpPr/>
          <p:nvPr/>
        </p:nvSpPr>
        <p:spPr>
          <a:xfrm>
            <a:off x="14860857" y="5753100"/>
            <a:ext cx="725260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543" name="Google Shape;543;p16"/>
          <p:cNvSpPr/>
          <p:nvPr/>
        </p:nvSpPr>
        <p:spPr>
          <a:xfrm>
            <a:off x="14860857" y="6718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44" name="Google Shape;544;p16"/>
          <p:cNvPicPr preferRelativeResize="0"/>
          <p:nvPr/>
        </p:nvPicPr>
        <p:blipFill rotWithShape="1">
          <a:blip r:embed="rId6">
            <a:alphaModFix/>
          </a:blip>
          <a:srcRect b="0" l="0" r="0" t="0"/>
          <a:stretch/>
        </p:blipFill>
        <p:spPr>
          <a:xfrm>
            <a:off x="762095" y="3530600"/>
            <a:ext cx="14429003" cy="8166100"/>
          </a:xfrm>
          <a:prstGeom prst="rect">
            <a:avLst/>
          </a:prstGeom>
          <a:noFill/>
          <a:ln>
            <a:noFill/>
          </a:ln>
        </p:spPr>
      </p:pic>
      <p:pic>
        <p:nvPicPr>
          <p:cNvPr descr=" " id="545" name="Google Shape;545;p16"/>
          <p:cNvPicPr preferRelativeResize="0"/>
          <p:nvPr/>
        </p:nvPicPr>
        <p:blipFill rotWithShape="1">
          <a:blip r:embed="rId7">
            <a:alphaModFix/>
          </a:blip>
          <a:srcRect b="0" l="0" r="0" t="0"/>
          <a:stretch/>
        </p:blipFill>
        <p:spPr>
          <a:xfrm>
            <a:off x="2489511" y="4038600"/>
            <a:ext cx="11101187" cy="6870700"/>
          </a:xfrm>
          <a:prstGeom prst="rect">
            <a:avLst/>
          </a:prstGeom>
          <a:noFill/>
          <a:ln>
            <a:noFill/>
          </a:ln>
        </p:spPr>
      </p:pic>
      <p:sp>
        <p:nvSpPr>
          <p:cNvPr id="546" name="Google Shape;546;p16"/>
          <p:cNvSpPr/>
          <p:nvPr/>
        </p:nvSpPr>
        <p:spPr>
          <a:xfrm>
            <a:off x="6007851" y="1219200"/>
            <a:ext cx="12371346"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16"/>
          <p:cNvSpPr/>
          <p:nvPr/>
        </p:nvSpPr>
        <p:spPr>
          <a:xfrm>
            <a:off x="7633654" y="1524000"/>
            <a:ext cx="945844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552" name="Shape 552"/>
        <p:cNvGrpSpPr/>
        <p:nvPr/>
      </p:nvGrpSpPr>
      <p:grpSpPr>
        <a:xfrm>
          <a:off x="0" y="0"/>
          <a:ext cx="0" cy="0"/>
          <a:chOff x="0" y="0"/>
          <a:chExt cx="0" cy="0"/>
        </a:xfrm>
      </p:grpSpPr>
      <p:sp>
        <p:nvSpPr>
          <p:cNvPr id="553" name="Google Shape;553;p17"/>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p17"/>
          <p:cNvPicPr preferRelativeResize="0"/>
          <p:nvPr/>
        </p:nvPicPr>
        <p:blipFill rotWithShape="1">
          <a:blip r:embed="rId3">
            <a:alphaModFix/>
          </a:blip>
          <a:srcRect b="0" l="0" r="0" t="0"/>
          <a:stretch/>
        </p:blipFill>
        <p:spPr>
          <a:xfrm>
            <a:off x="21960087" y="1736849"/>
            <a:ext cx="1944301" cy="654075"/>
          </a:xfrm>
          <a:prstGeom prst="rect">
            <a:avLst/>
          </a:prstGeom>
          <a:noFill/>
          <a:ln>
            <a:noFill/>
          </a:ln>
        </p:spPr>
      </p:pic>
      <p:pic>
        <p:nvPicPr>
          <p:cNvPr descr=" " id="555" name="Google Shape;555;p17"/>
          <p:cNvPicPr preferRelativeResize="0"/>
          <p:nvPr/>
        </p:nvPicPr>
        <p:blipFill rotWithShape="1">
          <a:blip r:embed="rId4">
            <a:alphaModFix/>
          </a:blip>
          <a:srcRect b="0" l="0" r="0" t="0"/>
          <a:stretch/>
        </p:blipFill>
        <p:spPr>
          <a:xfrm>
            <a:off x="0" y="3509442"/>
            <a:ext cx="2837403" cy="810617"/>
          </a:xfrm>
          <a:prstGeom prst="rect">
            <a:avLst/>
          </a:prstGeom>
          <a:noFill/>
          <a:ln>
            <a:noFill/>
          </a:ln>
        </p:spPr>
      </p:pic>
      <p:pic>
        <p:nvPicPr>
          <p:cNvPr descr=" " id="556" name="Google Shape;556;p17"/>
          <p:cNvPicPr preferRelativeResize="0"/>
          <p:nvPr/>
        </p:nvPicPr>
        <p:blipFill rotWithShape="1">
          <a:blip r:embed="rId5">
            <a:alphaModFix/>
          </a:blip>
          <a:srcRect b="0" l="0" r="0" t="0"/>
          <a:stretch/>
        </p:blipFill>
        <p:spPr>
          <a:xfrm>
            <a:off x="846938" y="129629"/>
            <a:ext cx="1404245" cy="272951"/>
          </a:xfrm>
          <a:prstGeom prst="rect">
            <a:avLst/>
          </a:prstGeom>
          <a:noFill/>
          <a:ln>
            <a:noFill/>
          </a:ln>
        </p:spPr>
      </p:pic>
      <p:sp>
        <p:nvSpPr>
          <p:cNvPr id="557" name="Google Shape;55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9" name="Google Shape;559;p17"/>
          <p:cNvSpPr/>
          <p:nvPr/>
        </p:nvSpPr>
        <p:spPr>
          <a:xfrm>
            <a:off x="5728416"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17"/>
          <p:cNvSpPr/>
          <p:nvPr/>
        </p:nvSpPr>
        <p:spPr>
          <a:xfrm>
            <a:off x="5728416" y="4660900"/>
            <a:ext cx="873869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7"/>
          <p:cNvSpPr/>
          <p:nvPr/>
        </p:nvSpPr>
        <p:spPr>
          <a:xfrm>
            <a:off x="5525191" y="4660900"/>
            <a:ext cx="8941918"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562" name="Google Shape;562;p17"/>
          <p:cNvSpPr/>
          <p:nvPr/>
        </p:nvSpPr>
        <p:spPr>
          <a:xfrm>
            <a:off x="5592932" y="5626100"/>
            <a:ext cx="8874176" cy="1176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63" name="Google Shape;563;p17"/>
          <p:cNvSpPr/>
          <p:nvPr/>
        </p:nvSpPr>
        <p:spPr>
          <a:xfrm>
            <a:off x="5377005" y="7658100"/>
            <a:ext cx="9090103" cy="3551767"/>
          </a:xfrm>
          <a:prstGeom prst="rect">
            <a:avLst/>
          </a:prstGeom>
          <a:noFill/>
          <a:ln>
            <a:noFill/>
          </a:ln>
        </p:spPr>
        <p:txBody>
          <a:bodyPr anchorCtr="0" anchor="t" bIns="0" lIns="0" spcFirstLastPara="1" rIns="0" wrap="square" tIns="0">
            <a:noAutofit/>
          </a:bodyPr>
          <a:lstStyle/>
          <a:p>
            <a:pPr indent="-342900" lvl="1" marL="685800" marR="0" rtl="0" algn="r">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r">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r">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r">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r">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564" name="Google Shape;564;p17"/>
          <p:cNvSpPr/>
          <p:nvPr/>
        </p:nvSpPr>
        <p:spPr>
          <a:xfrm>
            <a:off x="2895962" y="1854200"/>
            <a:ext cx="11571146"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17"/>
          <p:cNvSpPr/>
          <p:nvPr/>
        </p:nvSpPr>
        <p:spPr>
          <a:xfrm>
            <a:off x="3734267" y="2159000"/>
            <a:ext cx="1023324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 " id="566" name="Google Shape;566;p17"/>
          <p:cNvPicPr preferRelativeResize="0"/>
          <p:nvPr/>
        </p:nvPicPr>
        <p:blipFill rotWithShape="1">
          <a:blip r:embed="rId7">
            <a:alphaModFix/>
          </a:blip>
          <a:srcRect b="0" l="0" r="0" t="0"/>
          <a:stretch/>
        </p:blipFill>
        <p:spPr>
          <a:xfrm>
            <a:off x="16105613" y="1028700"/>
            <a:ext cx="5626803" cy="11963400"/>
          </a:xfrm>
          <a:prstGeom prst="rect">
            <a:avLst/>
          </a:prstGeom>
          <a:noFill/>
          <a:ln>
            <a:noFill/>
          </a:ln>
        </p:spPr>
      </p:pic>
      <p:pic>
        <p:nvPicPr>
          <p:cNvPr descr=" " id="567" name="Google Shape;567;p17"/>
          <p:cNvPicPr preferRelativeResize="0"/>
          <p:nvPr/>
        </p:nvPicPr>
        <p:blipFill rotWithShape="1">
          <a:blip r:embed="rId8">
            <a:alphaModFix/>
          </a:blip>
          <a:srcRect b="0" l="0" r="0" t="0"/>
          <a:stretch/>
        </p:blipFill>
        <p:spPr>
          <a:xfrm>
            <a:off x="16107653" y="1030734"/>
            <a:ext cx="5536624" cy="11959307"/>
          </a:xfrm>
          <a:prstGeom prst="rect">
            <a:avLst/>
          </a:prstGeom>
          <a:noFill/>
          <a:ln>
            <a:noFill/>
          </a:ln>
        </p:spPr>
      </p:pic>
      <p:pic>
        <p:nvPicPr>
          <p:cNvPr descr=" " id="568" name="Google Shape;568;p17"/>
          <p:cNvPicPr preferRelativeResize="0"/>
          <p:nvPr/>
        </p:nvPicPr>
        <p:blipFill rotWithShape="1">
          <a:blip r:embed="rId9">
            <a:alphaModFix/>
          </a:blip>
          <a:srcRect b="0" l="0" r="0" t="0"/>
          <a:stretch/>
        </p:blipFill>
        <p:spPr>
          <a:xfrm>
            <a:off x="16172774" y="1106413"/>
            <a:ext cx="5406383" cy="11808123"/>
          </a:xfrm>
          <a:prstGeom prst="rect">
            <a:avLst/>
          </a:prstGeom>
          <a:noFill/>
          <a:ln>
            <a:noFill/>
          </a:ln>
        </p:spPr>
      </p:pic>
      <p:pic>
        <p:nvPicPr>
          <p:cNvPr descr=" " id="569" name="Google Shape;569;p17"/>
          <p:cNvPicPr preferRelativeResize="0"/>
          <p:nvPr/>
        </p:nvPicPr>
        <p:blipFill rotWithShape="1">
          <a:blip r:embed="rId10">
            <a:alphaModFix/>
          </a:blip>
          <a:srcRect b="0" l="0" r="0" t="0"/>
          <a:stretch/>
        </p:blipFill>
        <p:spPr>
          <a:xfrm>
            <a:off x="21639967" y="3925391"/>
            <a:ext cx="90409" cy="757808"/>
          </a:xfrm>
          <a:prstGeom prst="rect">
            <a:avLst/>
          </a:prstGeom>
          <a:noFill/>
          <a:ln>
            <a:noFill/>
          </a:ln>
        </p:spPr>
      </p:pic>
      <p:pic>
        <p:nvPicPr>
          <p:cNvPr descr=" " id="570" name="Google Shape;570;p17"/>
          <p:cNvPicPr preferRelativeResize="0"/>
          <p:nvPr/>
        </p:nvPicPr>
        <p:blipFill rotWithShape="1">
          <a:blip r:embed="rId11">
            <a:alphaModFix/>
          </a:blip>
          <a:srcRect b="0" l="0" r="0" t="0"/>
          <a:stretch/>
        </p:blipFill>
        <p:spPr>
          <a:xfrm>
            <a:off x="21639967" y="5418956"/>
            <a:ext cx="90409" cy="1496194"/>
          </a:xfrm>
          <a:prstGeom prst="rect">
            <a:avLst/>
          </a:prstGeom>
          <a:noFill/>
          <a:ln>
            <a:noFill/>
          </a:ln>
        </p:spPr>
      </p:pic>
      <p:pic>
        <p:nvPicPr>
          <p:cNvPr descr=" " id="571" name="Google Shape;571;p17"/>
          <p:cNvPicPr preferRelativeResize="0"/>
          <p:nvPr/>
        </p:nvPicPr>
        <p:blipFill rotWithShape="1">
          <a:blip r:embed="rId12">
            <a:alphaModFix/>
          </a:blip>
          <a:srcRect b="0" l="0" r="0" t="0"/>
          <a:stretch/>
        </p:blipFill>
        <p:spPr>
          <a:xfrm>
            <a:off x="17457039" y="1305793"/>
            <a:ext cx="348370" cy="348332"/>
          </a:xfrm>
          <a:prstGeom prst="rect">
            <a:avLst/>
          </a:prstGeom>
          <a:noFill/>
          <a:ln>
            <a:noFill/>
          </a:ln>
        </p:spPr>
      </p:pic>
      <p:pic>
        <p:nvPicPr>
          <p:cNvPr descr=" " id="572" name="Google Shape;572;p17"/>
          <p:cNvPicPr preferRelativeResize="0"/>
          <p:nvPr/>
        </p:nvPicPr>
        <p:blipFill rotWithShape="1">
          <a:blip r:embed="rId13">
            <a:alphaModFix/>
          </a:blip>
          <a:srcRect b="0" l="0" r="0" t="0"/>
          <a:stretch/>
        </p:blipFill>
        <p:spPr>
          <a:xfrm>
            <a:off x="17540954" y="1389707"/>
            <a:ext cx="180536" cy="180504"/>
          </a:xfrm>
          <a:prstGeom prst="rect">
            <a:avLst/>
          </a:prstGeom>
          <a:noFill/>
          <a:ln>
            <a:noFill/>
          </a:ln>
        </p:spPr>
      </p:pic>
      <p:pic>
        <p:nvPicPr>
          <p:cNvPr descr=" " id="573" name="Google Shape;573;p17"/>
          <p:cNvPicPr preferRelativeResize="0"/>
          <p:nvPr/>
        </p:nvPicPr>
        <p:blipFill rotWithShape="1">
          <a:blip r:embed="rId14">
            <a:alphaModFix/>
          </a:blip>
          <a:srcRect b="0" l="0" r="0" t="0"/>
          <a:stretch/>
        </p:blipFill>
        <p:spPr>
          <a:xfrm>
            <a:off x="17574522" y="1423268"/>
            <a:ext cx="108702" cy="113382"/>
          </a:xfrm>
          <a:prstGeom prst="rect">
            <a:avLst/>
          </a:prstGeom>
          <a:noFill/>
          <a:ln>
            <a:noFill/>
          </a:ln>
        </p:spPr>
      </p:pic>
      <p:pic>
        <p:nvPicPr>
          <p:cNvPr descr=" " id="574" name="Google Shape;574;p17"/>
          <p:cNvPicPr preferRelativeResize="0"/>
          <p:nvPr/>
        </p:nvPicPr>
        <p:blipFill rotWithShape="1">
          <a:blip r:embed="rId15">
            <a:alphaModFix/>
          </a:blip>
          <a:srcRect b="0" l="0" r="0" t="0"/>
          <a:stretch/>
        </p:blipFill>
        <p:spPr>
          <a:xfrm>
            <a:off x="18582199" y="1406475"/>
            <a:ext cx="587532" cy="146943"/>
          </a:xfrm>
          <a:prstGeom prst="rect">
            <a:avLst/>
          </a:prstGeom>
          <a:noFill/>
          <a:ln>
            <a:noFill/>
          </a:ln>
        </p:spPr>
      </p:pic>
      <p:pic>
        <p:nvPicPr>
          <p:cNvPr descr=" " id="575" name="Google Shape;575;p17"/>
          <p:cNvPicPr preferRelativeResize="0"/>
          <p:nvPr/>
        </p:nvPicPr>
        <p:blipFill rotWithShape="1">
          <a:blip r:embed="rId16">
            <a:alphaModFix/>
          </a:blip>
          <a:srcRect b="0" l="0" r="0" t="0"/>
          <a:stretch/>
        </p:blipFill>
        <p:spPr>
          <a:xfrm>
            <a:off x="17895086" y="1305942"/>
            <a:ext cx="161737" cy="348159"/>
          </a:xfrm>
          <a:prstGeom prst="rect">
            <a:avLst/>
          </a:prstGeom>
          <a:noFill/>
          <a:ln>
            <a:noFill/>
          </a:ln>
        </p:spPr>
      </p:pic>
      <p:pic>
        <p:nvPicPr>
          <p:cNvPr descr=" " id="576" name="Google Shape;576;p17"/>
          <p:cNvPicPr preferRelativeResize="0"/>
          <p:nvPr/>
        </p:nvPicPr>
        <p:blipFill rotWithShape="1">
          <a:blip r:embed="rId17">
            <a:alphaModFix/>
          </a:blip>
          <a:srcRect b="0" l="0" r="0" t="0"/>
          <a:stretch/>
        </p:blipFill>
        <p:spPr>
          <a:xfrm>
            <a:off x="17927646" y="1347738"/>
            <a:ext cx="96620" cy="96614"/>
          </a:xfrm>
          <a:prstGeom prst="rect">
            <a:avLst/>
          </a:prstGeom>
          <a:noFill/>
          <a:ln>
            <a:noFill/>
          </a:ln>
        </p:spPr>
      </p:pic>
      <p:pic>
        <p:nvPicPr>
          <p:cNvPr descr=" " id="577" name="Google Shape;577;p17"/>
          <p:cNvPicPr preferRelativeResize="0"/>
          <p:nvPr/>
        </p:nvPicPr>
        <p:blipFill rotWithShape="1">
          <a:blip r:embed="rId18">
            <a:alphaModFix/>
          </a:blip>
          <a:srcRect b="0" l="0" r="0" t="0"/>
          <a:stretch/>
        </p:blipFill>
        <p:spPr>
          <a:xfrm>
            <a:off x="17927646" y="1515542"/>
            <a:ext cx="96620" cy="96614"/>
          </a:xfrm>
          <a:prstGeom prst="rect">
            <a:avLst/>
          </a:prstGeom>
          <a:noFill/>
          <a:ln>
            <a:noFill/>
          </a:ln>
        </p:spPr>
      </p:pic>
      <p:pic>
        <p:nvPicPr>
          <p:cNvPr descr=" " id="578" name="Google Shape;578;p17"/>
          <p:cNvPicPr preferRelativeResize="0"/>
          <p:nvPr/>
        </p:nvPicPr>
        <p:blipFill rotWithShape="1">
          <a:blip r:embed="rId19">
            <a:alphaModFix/>
          </a:blip>
          <a:srcRect b="0" l="0" r="0" t="0"/>
          <a:stretch/>
        </p:blipFill>
        <p:spPr>
          <a:xfrm>
            <a:off x="16274455" y="1723281"/>
            <a:ext cx="5202854" cy="10924778"/>
          </a:xfrm>
          <a:prstGeom prst="rect">
            <a:avLst/>
          </a:prstGeom>
          <a:noFill/>
          <a:ln>
            <a:noFill/>
          </a:ln>
        </p:spPr>
      </p:pic>
      <p:pic>
        <p:nvPicPr>
          <p:cNvPr descr=" " id="579" name="Google Shape;579;p17"/>
          <p:cNvPicPr preferRelativeResize="0"/>
          <p:nvPr/>
        </p:nvPicPr>
        <p:blipFill rotWithShape="1">
          <a:blip r:embed="rId20">
            <a:alphaModFix/>
          </a:blip>
          <a:srcRect b="0" l="0" r="0" t="0"/>
          <a:stretch/>
        </p:blipFill>
        <p:spPr>
          <a:xfrm>
            <a:off x="16270734" y="1727200"/>
            <a:ext cx="5207651" cy="10922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584" name="Shape 584"/>
        <p:cNvGrpSpPr/>
        <p:nvPr/>
      </p:nvGrpSpPr>
      <p:grpSpPr>
        <a:xfrm>
          <a:off x="0" y="0"/>
          <a:ext cx="0" cy="0"/>
          <a:chOff x="0" y="0"/>
          <a:chExt cx="0" cy="0"/>
        </a:xfrm>
      </p:grpSpPr>
      <p:pic>
        <p:nvPicPr>
          <p:cNvPr descr=" " id="585" name="Google Shape;585;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6" name="Google Shape;586;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8" name="Google Shape;588;p18"/>
          <p:cNvSpPr/>
          <p:nvPr/>
        </p:nvSpPr>
        <p:spPr>
          <a:xfrm>
            <a:off x="6858857" y="10782300"/>
            <a:ext cx="10669334"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18"/>
          <p:cNvSpPr/>
          <p:nvPr/>
        </p:nvSpPr>
        <p:spPr>
          <a:xfrm>
            <a:off x="8484660" y="11087100"/>
            <a:ext cx="775643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594" name="Shape 594"/>
        <p:cNvGrpSpPr/>
        <p:nvPr/>
      </p:nvGrpSpPr>
      <p:grpSpPr>
        <a:xfrm>
          <a:off x="0" y="0"/>
          <a:ext cx="0" cy="0"/>
          <a:chOff x="0" y="0"/>
          <a:chExt cx="0" cy="0"/>
        </a:xfrm>
      </p:grpSpPr>
      <p:sp>
        <p:nvSpPr>
          <p:cNvPr id="595" name="Google Shape;595;p19"/>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19"/>
          <p:cNvPicPr preferRelativeResize="0"/>
          <p:nvPr/>
        </p:nvPicPr>
        <p:blipFill rotWithShape="1">
          <a:blip r:embed="rId3">
            <a:alphaModFix/>
          </a:blip>
          <a:srcRect b="0" l="0" r="0" t="0"/>
          <a:stretch/>
        </p:blipFill>
        <p:spPr>
          <a:xfrm>
            <a:off x="-25403" y="11696700"/>
            <a:ext cx="7062083" cy="1498600"/>
          </a:xfrm>
          <a:prstGeom prst="rect">
            <a:avLst/>
          </a:prstGeom>
          <a:noFill/>
          <a:ln>
            <a:noFill/>
          </a:ln>
        </p:spPr>
      </p:pic>
      <p:pic>
        <p:nvPicPr>
          <p:cNvPr descr=" " id="597" name="Google Shape;597;p19"/>
          <p:cNvPicPr preferRelativeResize="0"/>
          <p:nvPr/>
        </p:nvPicPr>
        <p:blipFill rotWithShape="1">
          <a:blip r:embed="rId4">
            <a:alphaModFix/>
          </a:blip>
          <a:srcRect b="0" l="0" r="0" t="0"/>
          <a:stretch/>
        </p:blipFill>
        <p:spPr>
          <a:xfrm>
            <a:off x="20703588" y="-254000"/>
            <a:ext cx="3835879" cy="6553200"/>
          </a:xfrm>
          <a:prstGeom prst="rect">
            <a:avLst/>
          </a:prstGeom>
          <a:noFill/>
          <a:ln>
            <a:noFill/>
          </a:ln>
        </p:spPr>
      </p:pic>
      <p:sp>
        <p:nvSpPr>
          <p:cNvPr id="598" name="Google Shape;598;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00" name="Google Shape;600;p19"/>
          <p:cNvPicPr preferRelativeResize="0"/>
          <p:nvPr/>
        </p:nvPicPr>
        <p:blipFill rotWithShape="1">
          <a:blip r:embed="rId6">
            <a:alphaModFix/>
          </a:blip>
          <a:srcRect b="0" l="0" r="0" t="0"/>
          <a:stretch/>
        </p:blipFill>
        <p:spPr>
          <a:xfrm>
            <a:off x="0" y="0"/>
            <a:ext cx="24387048" cy="5867400"/>
          </a:xfrm>
          <a:prstGeom prst="rect">
            <a:avLst/>
          </a:prstGeom>
          <a:noFill/>
          <a:ln>
            <a:noFill/>
          </a:ln>
        </p:spPr>
      </p:pic>
      <p:sp>
        <p:nvSpPr>
          <p:cNvPr id="601" name="Google Shape;601;p19"/>
          <p:cNvSpPr/>
          <p:nvPr/>
        </p:nvSpPr>
        <p:spPr>
          <a:xfrm>
            <a:off x="1244756"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19"/>
          <p:cNvSpPr/>
          <p:nvPr/>
        </p:nvSpPr>
        <p:spPr>
          <a:xfrm>
            <a:off x="1244756" y="6870700"/>
            <a:ext cx="2006851" cy="26543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19"/>
          <p:cNvSpPr/>
          <p:nvPr/>
        </p:nvSpPr>
        <p:spPr>
          <a:xfrm>
            <a:off x="2006851" y="7175500"/>
            <a:ext cx="1024595"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1</a:t>
            </a:r>
            <a:endParaRPr b="0" i="0" sz="12800" u="none" cap="none" strike="noStrike">
              <a:solidFill>
                <a:schemeClr val="dk1"/>
              </a:solidFill>
              <a:latin typeface="Calibri"/>
              <a:ea typeface="Calibri"/>
              <a:cs typeface="Calibri"/>
              <a:sym typeface="Calibri"/>
            </a:endParaRPr>
          </a:p>
        </p:txBody>
      </p:sp>
      <p:sp>
        <p:nvSpPr>
          <p:cNvPr id="604" name="Google Shape;604;p19"/>
          <p:cNvSpPr/>
          <p:nvPr/>
        </p:nvSpPr>
        <p:spPr>
          <a:xfrm>
            <a:off x="3454832" y="7245350"/>
            <a:ext cx="6350794"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19"/>
          <p:cNvSpPr/>
          <p:nvPr/>
        </p:nvSpPr>
        <p:spPr>
          <a:xfrm>
            <a:off x="3454832" y="7245350"/>
            <a:ext cx="655401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Discover the secrets</a:t>
            </a:r>
            <a:endParaRPr b="0" i="0" sz="4800" u="none" cap="none" strike="noStrike">
              <a:solidFill>
                <a:schemeClr val="dk1"/>
              </a:solidFill>
              <a:latin typeface="Calibri"/>
              <a:ea typeface="Calibri"/>
              <a:cs typeface="Calibri"/>
              <a:sym typeface="Calibri"/>
            </a:endParaRPr>
          </a:p>
        </p:txBody>
      </p:sp>
      <p:sp>
        <p:nvSpPr>
          <p:cNvPr id="606" name="Google Shape;606;p19"/>
          <p:cNvSpPr/>
          <p:nvPr/>
        </p:nvSpPr>
        <p:spPr>
          <a:xfrm>
            <a:off x="3454832" y="8108950"/>
            <a:ext cx="6486277"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07" name="Google Shape;607;p19"/>
          <p:cNvSpPr/>
          <p:nvPr/>
        </p:nvSpPr>
        <p:spPr>
          <a:xfrm>
            <a:off x="5525191"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19"/>
          <p:cNvSpPr/>
          <p:nvPr/>
        </p:nvSpPr>
        <p:spPr>
          <a:xfrm>
            <a:off x="5525191" y="10668000"/>
            <a:ext cx="2349794" cy="26543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19"/>
          <p:cNvSpPr/>
          <p:nvPr/>
        </p:nvSpPr>
        <p:spPr>
          <a:xfrm>
            <a:off x="6287286" y="10972800"/>
            <a:ext cx="136753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3</a:t>
            </a:r>
            <a:endParaRPr b="0" i="0" sz="12800" u="none" cap="none" strike="noStrike">
              <a:solidFill>
                <a:schemeClr val="dk1"/>
              </a:solidFill>
              <a:latin typeface="Calibri"/>
              <a:ea typeface="Calibri"/>
              <a:cs typeface="Calibri"/>
              <a:sym typeface="Calibri"/>
            </a:endParaRPr>
          </a:p>
        </p:txBody>
      </p:sp>
      <p:sp>
        <p:nvSpPr>
          <p:cNvPr id="610" name="Google Shape;610;p19"/>
          <p:cNvSpPr/>
          <p:nvPr/>
        </p:nvSpPr>
        <p:spPr>
          <a:xfrm>
            <a:off x="8078210" y="10782300"/>
            <a:ext cx="6007851"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19"/>
          <p:cNvSpPr/>
          <p:nvPr/>
        </p:nvSpPr>
        <p:spPr>
          <a:xfrm>
            <a:off x="8078210" y="10782300"/>
            <a:ext cx="621107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Meet the creatures</a:t>
            </a:r>
            <a:endParaRPr b="0" i="0" sz="4800" u="none" cap="none" strike="noStrike">
              <a:solidFill>
                <a:schemeClr val="dk1"/>
              </a:solidFill>
              <a:latin typeface="Calibri"/>
              <a:ea typeface="Calibri"/>
              <a:cs typeface="Calibri"/>
              <a:sym typeface="Calibri"/>
            </a:endParaRPr>
          </a:p>
        </p:txBody>
      </p:sp>
      <p:sp>
        <p:nvSpPr>
          <p:cNvPr id="612" name="Google Shape;612;p19"/>
          <p:cNvSpPr/>
          <p:nvPr/>
        </p:nvSpPr>
        <p:spPr>
          <a:xfrm>
            <a:off x="8078210" y="116459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13" name="Google Shape;613;p19"/>
          <p:cNvSpPr/>
          <p:nvPr/>
        </p:nvSpPr>
        <p:spPr>
          <a:xfrm>
            <a:off x="14289286" y="106680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19"/>
          <p:cNvSpPr/>
          <p:nvPr/>
        </p:nvSpPr>
        <p:spPr>
          <a:xfrm>
            <a:off x="14289286" y="10668000"/>
            <a:ext cx="2464108" cy="26543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19"/>
          <p:cNvSpPr/>
          <p:nvPr/>
        </p:nvSpPr>
        <p:spPr>
          <a:xfrm>
            <a:off x="15051381" y="10972800"/>
            <a:ext cx="1481852"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4</a:t>
            </a:r>
            <a:endParaRPr b="0" i="0" sz="12800" u="none" cap="none" strike="noStrike">
              <a:solidFill>
                <a:schemeClr val="dk1"/>
              </a:solidFill>
              <a:latin typeface="Calibri"/>
              <a:ea typeface="Calibri"/>
              <a:cs typeface="Calibri"/>
              <a:sym typeface="Calibri"/>
            </a:endParaRPr>
          </a:p>
        </p:txBody>
      </p:sp>
      <p:sp>
        <p:nvSpPr>
          <p:cNvPr id="616" name="Google Shape;616;p19"/>
          <p:cNvSpPr/>
          <p:nvPr/>
        </p:nvSpPr>
        <p:spPr>
          <a:xfrm>
            <a:off x="16956619" y="10782300"/>
            <a:ext cx="5893537"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19"/>
          <p:cNvSpPr/>
          <p:nvPr/>
        </p:nvSpPr>
        <p:spPr>
          <a:xfrm>
            <a:off x="16956619" y="10782300"/>
            <a:ext cx="609676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Uncover the magic</a:t>
            </a:r>
            <a:endParaRPr b="0" i="0" sz="4800" u="none" cap="none" strike="noStrike">
              <a:solidFill>
                <a:schemeClr val="dk1"/>
              </a:solidFill>
              <a:latin typeface="Calibri"/>
              <a:ea typeface="Calibri"/>
              <a:cs typeface="Calibri"/>
              <a:sym typeface="Calibri"/>
            </a:endParaRPr>
          </a:p>
        </p:txBody>
      </p:sp>
      <p:sp>
        <p:nvSpPr>
          <p:cNvPr id="618" name="Google Shape;618;p19"/>
          <p:cNvSpPr/>
          <p:nvPr/>
        </p:nvSpPr>
        <p:spPr>
          <a:xfrm>
            <a:off x="16956619" y="11645900"/>
            <a:ext cx="602902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19" name="Google Shape;619;p19"/>
          <p:cNvSpPr/>
          <p:nvPr/>
        </p:nvSpPr>
        <p:spPr>
          <a:xfrm>
            <a:off x="10008851" y="6870700"/>
            <a:ext cx="8560870"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19"/>
          <p:cNvSpPr/>
          <p:nvPr/>
        </p:nvSpPr>
        <p:spPr>
          <a:xfrm>
            <a:off x="10008851" y="6870700"/>
            <a:ext cx="2400600" cy="26543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19"/>
          <p:cNvSpPr/>
          <p:nvPr/>
        </p:nvSpPr>
        <p:spPr>
          <a:xfrm>
            <a:off x="10770946" y="7175500"/>
            <a:ext cx="1418344"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2</a:t>
            </a:r>
            <a:endParaRPr b="0" i="0" sz="12800" u="none" cap="none" strike="noStrike">
              <a:solidFill>
                <a:schemeClr val="dk1"/>
              </a:solidFill>
              <a:latin typeface="Calibri"/>
              <a:ea typeface="Calibri"/>
              <a:cs typeface="Calibri"/>
              <a:sym typeface="Calibri"/>
            </a:endParaRPr>
          </a:p>
        </p:txBody>
      </p:sp>
      <p:sp>
        <p:nvSpPr>
          <p:cNvPr id="622" name="Google Shape;622;p19"/>
          <p:cNvSpPr/>
          <p:nvPr/>
        </p:nvSpPr>
        <p:spPr>
          <a:xfrm>
            <a:off x="12612676" y="7245350"/>
            <a:ext cx="5957045"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19"/>
          <p:cNvSpPr/>
          <p:nvPr/>
        </p:nvSpPr>
        <p:spPr>
          <a:xfrm>
            <a:off x="12612676" y="7245350"/>
            <a:ext cx="616027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Find your own path</a:t>
            </a:r>
            <a:endParaRPr b="0" i="0" sz="4800" u="none" cap="none" strike="noStrike">
              <a:solidFill>
                <a:schemeClr val="dk1"/>
              </a:solidFill>
              <a:latin typeface="Calibri"/>
              <a:ea typeface="Calibri"/>
              <a:cs typeface="Calibri"/>
              <a:sym typeface="Calibri"/>
            </a:endParaRPr>
          </a:p>
        </p:txBody>
      </p:sp>
      <p:sp>
        <p:nvSpPr>
          <p:cNvPr id="624" name="Google Shape;624;p19"/>
          <p:cNvSpPr/>
          <p:nvPr/>
        </p:nvSpPr>
        <p:spPr>
          <a:xfrm>
            <a:off x="12612676" y="8108950"/>
            <a:ext cx="6092528"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27" name="Shape 27"/>
        <p:cNvGrpSpPr/>
        <p:nvPr/>
      </p:nvGrpSpPr>
      <p:grpSpPr>
        <a:xfrm>
          <a:off x="0" y="0"/>
          <a:ext cx="0" cy="0"/>
          <a:chOff x="0" y="0"/>
          <a:chExt cx="0" cy="0"/>
        </a:xfrm>
      </p:grpSpPr>
      <p:sp>
        <p:nvSpPr>
          <p:cNvPr id="28" name="Google Shape;28;p2"/>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p2"/>
          <p:cNvPicPr preferRelativeResize="0"/>
          <p:nvPr/>
        </p:nvPicPr>
        <p:blipFill rotWithShape="1">
          <a:blip r:embed="rId3">
            <a:alphaModFix/>
          </a:blip>
          <a:srcRect b="0" l="0" r="0" t="0"/>
          <a:stretch/>
        </p:blipFill>
        <p:spPr>
          <a:xfrm>
            <a:off x="21100242" y="10952981"/>
            <a:ext cx="1299460" cy="1283581"/>
          </a:xfrm>
          <a:prstGeom prst="rect">
            <a:avLst/>
          </a:prstGeom>
          <a:noFill/>
          <a:ln>
            <a:noFill/>
          </a:ln>
        </p:spPr>
      </p:pic>
      <p:pic>
        <p:nvPicPr>
          <p:cNvPr descr=" " id="30" name="Google Shape;30;p2"/>
          <p:cNvPicPr preferRelativeResize="0"/>
          <p:nvPr/>
        </p:nvPicPr>
        <p:blipFill rotWithShape="1">
          <a:blip r:embed="rId4">
            <a:alphaModFix/>
          </a:blip>
          <a:srcRect b="0" l="0" r="0" t="0"/>
          <a:stretch/>
        </p:blipFill>
        <p:spPr>
          <a:xfrm>
            <a:off x="18765870" y="995462"/>
            <a:ext cx="1298427" cy="1283581"/>
          </a:xfrm>
          <a:prstGeom prst="rect">
            <a:avLst/>
          </a:prstGeom>
          <a:noFill/>
          <a:ln>
            <a:noFill/>
          </a:ln>
        </p:spPr>
      </p:pic>
      <p:pic>
        <p:nvPicPr>
          <p:cNvPr descr=" " id="31" name="Google Shape;31;p2"/>
          <p:cNvPicPr preferRelativeResize="0"/>
          <p:nvPr/>
        </p:nvPicPr>
        <p:blipFill rotWithShape="1">
          <a:blip r:embed="rId5">
            <a:alphaModFix/>
          </a:blip>
          <a:srcRect b="0" l="0" r="0" t="0"/>
          <a:stretch/>
        </p:blipFill>
        <p:spPr>
          <a:xfrm>
            <a:off x="12287992" y="10185433"/>
            <a:ext cx="749691" cy="741153"/>
          </a:xfrm>
          <a:prstGeom prst="rect">
            <a:avLst/>
          </a:prstGeom>
          <a:noFill/>
          <a:ln>
            <a:noFill/>
          </a:ln>
        </p:spPr>
      </p:pic>
      <p:pic>
        <p:nvPicPr>
          <p:cNvPr descr=" " id="32" name="Google Shape;32;p2"/>
          <p:cNvPicPr preferRelativeResize="0"/>
          <p:nvPr/>
        </p:nvPicPr>
        <p:blipFill rotWithShape="1">
          <a:blip r:embed="rId6">
            <a:alphaModFix/>
          </a:blip>
          <a:srcRect b="0" l="0" r="0" t="0"/>
          <a:stretch/>
        </p:blipFill>
        <p:spPr>
          <a:xfrm>
            <a:off x="8857528" y="-39001"/>
            <a:ext cx="913950" cy="904349"/>
          </a:xfrm>
          <a:prstGeom prst="rect">
            <a:avLst/>
          </a:prstGeom>
          <a:noFill/>
          <a:ln>
            <a:noFill/>
          </a:ln>
        </p:spPr>
      </p:pic>
      <p:pic>
        <p:nvPicPr>
          <p:cNvPr descr=" " id="33" name="Google Shape;33;p2"/>
          <p:cNvPicPr preferRelativeResize="0"/>
          <p:nvPr/>
        </p:nvPicPr>
        <p:blipFill rotWithShape="1">
          <a:blip r:embed="rId7">
            <a:alphaModFix/>
          </a:blip>
          <a:srcRect b="0" l="0" r="0" t="0"/>
          <a:stretch/>
        </p:blipFill>
        <p:spPr>
          <a:xfrm>
            <a:off x="22689253" y="8860231"/>
            <a:ext cx="498819" cy="451067"/>
          </a:xfrm>
          <a:prstGeom prst="rect">
            <a:avLst/>
          </a:prstGeom>
          <a:noFill/>
          <a:ln>
            <a:noFill/>
          </a:ln>
        </p:spPr>
      </p:pic>
      <p:pic>
        <p:nvPicPr>
          <p:cNvPr descr=" " id="34" name="Google Shape;34;p2"/>
          <p:cNvPicPr preferRelativeResize="0"/>
          <p:nvPr/>
        </p:nvPicPr>
        <p:blipFill rotWithShape="1">
          <a:blip r:embed="rId8">
            <a:alphaModFix/>
          </a:blip>
          <a:srcRect b="0" l="0" r="0" t="0"/>
          <a:stretch/>
        </p:blipFill>
        <p:spPr>
          <a:xfrm>
            <a:off x="14474554" y="12947433"/>
            <a:ext cx="498819" cy="451067"/>
          </a:xfrm>
          <a:prstGeom prst="rect">
            <a:avLst/>
          </a:prstGeom>
          <a:noFill/>
          <a:ln>
            <a:noFill/>
          </a:ln>
        </p:spPr>
      </p:pic>
      <p:pic>
        <p:nvPicPr>
          <p:cNvPr descr=" " id="35" name="Google Shape;35;p2"/>
          <p:cNvPicPr preferRelativeResize="0"/>
          <p:nvPr/>
        </p:nvPicPr>
        <p:blipFill rotWithShape="1">
          <a:blip r:embed="rId9">
            <a:alphaModFix/>
          </a:blip>
          <a:srcRect b="0" l="0" r="0" t="0"/>
          <a:stretch/>
        </p:blipFill>
        <p:spPr>
          <a:xfrm>
            <a:off x="15856757" y="544199"/>
            <a:ext cx="498819" cy="451067"/>
          </a:xfrm>
          <a:prstGeom prst="rect">
            <a:avLst/>
          </a:prstGeom>
          <a:noFill/>
          <a:ln>
            <a:noFill/>
          </a:ln>
        </p:spPr>
      </p:pic>
      <p:pic>
        <p:nvPicPr>
          <p:cNvPr descr=" " id="36" name="Google Shape;36;p2"/>
          <p:cNvPicPr preferRelativeResize="0"/>
          <p:nvPr/>
        </p:nvPicPr>
        <p:blipFill rotWithShape="1">
          <a:blip r:embed="rId10">
            <a:alphaModFix/>
          </a:blip>
          <a:srcRect b="0" l="0" r="0" t="0"/>
          <a:stretch/>
        </p:blipFill>
        <p:spPr>
          <a:xfrm>
            <a:off x="17986803" y="11772644"/>
            <a:ext cx="301604" cy="273079"/>
          </a:xfrm>
          <a:prstGeom prst="rect">
            <a:avLst/>
          </a:prstGeom>
          <a:noFill/>
          <a:ln>
            <a:noFill/>
          </a:ln>
        </p:spPr>
      </p:pic>
      <p:pic>
        <p:nvPicPr>
          <p:cNvPr descr=" " id="37" name="Google Shape;37;p2"/>
          <p:cNvPicPr preferRelativeResize="0"/>
          <p:nvPr/>
        </p:nvPicPr>
        <p:blipFill rotWithShape="1">
          <a:blip r:embed="rId11">
            <a:alphaModFix/>
          </a:blip>
          <a:srcRect b="0" l="0" r="0" t="0"/>
          <a:stretch/>
        </p:blipFill>
        <p:spPr>
          <a:xfrm>
            <a:off x="23590082" y="13035829"/>
            <a:ext cx="301604" cy="273079"/>
          </a:xfrm>
          <a:prstGeom prst="rect">
            <a:avLst/>
          </a:prstGeom>
          <a:noFill/>
          <a:ln>
            <a:noFill/>
          </a:ln>
        </p:spPr>
      </p:pic>
      <p:pic>
        <p:nvPicPr>
          <p:cNvPr descr=" " id="38" name="Google Shape;38;p2"/>
          <p:cNvPicPr preferRelativeResize="0"/>
          <p:nvPr/>
        </p:nvPicPr>
        <p:blipFill rotWithShape="1">
          <a:blip r:embed="rId12">
            <a:alphaModFix/>
          </a:blip>
          <a:srcRect b="0" l="0" r="0" t="0"/>
          <a:stretch/>
        </p:blipFill>
        <p:spPr>
          <a:xfrm>
            <a:off x="11986531" y="3822590"/>
            <a:ext cx="301604" cy="273079"/>
          </a:xfrm>
          <a:prstGeom prst="rect">
            <a:avLst/>
          </a:prstGeom>
          <a:noFill/>
          <a:ln>
            <a:noFill/>
          </a:ln>
        </p:spPr>
      </p:pic>
      <p:pic>
        <p:nvPicPr>
          <p:cNvPr descr=" " id="39" name="Google Shape;39;p2"/>
          <p:cNvPicPr preferRelativeResize="0"/>
          <p:nvPr/>
        </p:nvPicPr>
        <p:blipFill rotWithShape="1">
          <a:blip r:embed="rId13">
            <a:alphaModFix/>
          </a:blip>
          <a:srcRect b="0" l="0" r="0" t="0"/>
          <a:stretch/>
        </p:blipFill>
        <p:spPr>
          <a:xfrm>
            <a:off x="12885943" y="632592"/>
            <a:ext cx="301604" cy="273079"/>
          </a:xfrm>
          <a:prstGeom prst="rect">
            <a:avLst/>
          </a:prstGeom>
          <a:noFill/>
          <a:ln>
            <a:noFill/>
          </a:ln>
        </p:spPr>
      </p:pic>
      <p:pic>
        <p:nvPicPr>
          <p:cNvPr descr=" " id="40" name="Google Shape;40;p2"/>
          <p:cNvPicPr preferRelativeResize="0"/>
          <p:nvPr/>
        </p:nvPicPr>
        <p:blipFill rotWithShape="1">
          <a:blip r:embed="rId14">
            <a:alphaModFix/>
          </a:blip>
          <a:srcRect b="0" l="0" r="0" t="0"/>
          <a:stretch/>
        </p:blipFill>
        <p:spPr>
          <a:xfrm>
            <a:off x="6126851" y="867244"/>
            <a:ext cx="301604" cy="273080"/>
          </a:xfrm>
          <a:prstGeom prst="rect">
            <a:avLst/>
          </a:prstGeom>
          <a:noFill/>
          <a:ln>
            <a:noFill/>
          </a:ln>
        </p:spPr>
      </p:pic>
      <p:pic>
        <p:nvPicPr>
          <p:cNvPr descr=" " id="41" name="Google Shape;41;p2"/>
          <p:cNvPicPr preferRelativeResize="0"/>
          <p:nvPr/>
        </p:nvPicPr>
        <p:blipFill rotWithShape="1">
          <a:blip r:embed="rId15">
            <a:alphaModFix/>
          </a:blip>
          <a:srcRect b="0" l="0" r="0" t="0"/>
          <a:stretch/>
        </p:blipFill>
        <p:spPr>
          <a:xfrm>
            <a:off x="330244" y="11458400"/>
            <a:ext cx="301604" cy="273079"/>
          </a:xfrm>
          <a:prstGeom prst="rect">
            <a:avLst/>
          </a:prstGeom>
          <a:noFill/>
          <a:ln>
            <a:noFill/>
          </a:ln>
        </p:spPr>
      </p:pic>
      <p:pic>
        <p:nvPicPr>
          <p:cNvPr descr=" " id="42" name="Google Shape;42;p2"/>
          <p:cNvPicPr preferRelativeResize="0"/>
          <p:nvPr/>
        </p:nvPicPr>
        <p:blipFill rotWithShape="1">
          <a:blip r:embed="rId16">
            <a:alphaModFix/>
          </a:blip>
          <a:srcRect b="0" l="0" r="0" t="0"/>
          <a:stretch/>
        </p:blipFill>
        <p:spPr>
          <a:xfrm>
            <a:off x="21854300" y="3686111"/>
            <a:ext cx="301604" cy="273079"/>
          </a:xfrm>
          <a:prstGeom prst="rect">
            <a:avLst/>
          </a:prstGeom>
          <a:noFill/>
          <a:ln>
            <a:noFill/>
          </a:ln>
        </p:spPr>
      </p:pic>
      <p:pic>
        <p:nvPicPr>
          <p:cNvPr descr=" " id="43" name="Google Shape;43;p2"/>
          <p:cNvPicPr preferRelativeResize="0"/>
          <p:nvPr/>
        </p:nvPicPr>
        <p:blipFill rotWithShape="1">
          <a:blip r:embed="rId17">
            <a:alphaModFix/>
          </a:blip>
          <a:srcRect b="0" l="0" r="0" t="0"/>
          <a:stretch/>
        </p:blipFill>
        <p:spPr>
          <a:xfrm>
            <a:off x="23036993" y="632595"/>
            <a:ext cx="301604" cy="273079"/>
          </a:xfrm>
          <a:prstGeom prst="rect">
            <a:avLst/>
          </a:prstGeom>
          <a:noFill/>
          <a:ln>
            <a:noFill/>
          </a:ln>
        </p:spPr>
      </p:pic>
      <p:pic>
        <p:nvPicPr>
          <p:cNvPr descr=" " id="44" name="Google Shape;44;p2"/>
          <p:cNvPicPr preferRelativeResize="0"/>
          <p:nvPr/>
        </p:nvPicPr>
        <p:blipFill rotWithShape="1">
          <a:blip r:embed="rId18">
            <a:alphaModFix/>
          </a:blip>
          <a:srcRect b="0" l="0" r="0" t="0"/>
          <a:stretch/>
        </p:blipFill>
        <p:spPr>
          <a:xfrm>
            <a:off x="0" y="3382449"/>
            <a:ext cx="2837403" cy="810623"/>
          </a:xfrm>
          <a:prstGeom prst="rect">
            <a:avLst/>
          </a:prstGeom>
          <a:noFill/>
          <a:ln>
            <a:noFill/>
          </a:ln>
        </p:spPr>
      </p:pic>
      <p:sp>
        <p:nvSpPr>
          <p:cNvPr id="45" name="Google Shape;45;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p2"/>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sp>
        <p:nvSpPr>
          <p:cNvPr id="47" name="Google Shape;47;p2"/>
          <p:cNvSpPr/>
          <p:nvPr/>
        </p:nvSpPr>
        <p:spPr>
          <a:xfrm>
            <a:off x="7081135" y="3517900"/>
            <a:ext cx="10237480" cy="2654300"/>
          </a:xfrm>
          <a:prstGeom prst="roundRect">
            <a:avLst>
              <a:gd fmla="val 478507"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8706938" y="3822700"/>
            <a:ext cx="7527808"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49" name="Google Shape;49;p2"/>
          <p:cNvSpPr/>
          <p:nvPr/>
        </p:nvSpPr>
        <p:spPr>
          <a:xfrm>
            <a:off x="5000192" y="7239000"/>
            <a:ext cx="143993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629" name="Shape 629"/>
        <p:cNvGrpSpPr/>
        <p:nvPr/>
      </p:nvGrpSpPr>
      <p:grpSpPr>
        <a:xfrm>
          <a:off x="0" y="0"/>
          <a:ext cx="0" cy="0"/>
          <a:chOff x="0" y="0"/>
          <a:chExt cx="0" cy="0"/>
        </a:xfrm>
      </p:grpSpPr>
      <p:pic>
        <p:nvPicPr>
          <p:cNvPr descr=" " id="630" name="Google Shape;630;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31" name="Google Shape;63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633" name="Google Shape;633;p20"/>
          <p:cNvPicPr preferRelativeResize="0"/>
          <p:nvPr/>
        </p:nvPicPr>
        <p:blipFill rotWithShape="1">
          <a:blip r:embed="rId5">
            <a:alphaModFix/>
          </a:blip>
          <a:srcRect b="0" l="0" r="0" t="0"/>
          <a:stretch/>
        </p:blipFill>
        <p:spPr>
          <a:xfrm>
            <a:off x="774797" y="3911600"/>
            <a:ext cx="14479810" cy="7861300"/>
          </a:xfrm>
          <a:prstGeom prst="rect">
            <a:avLst/>
          </a:prstGeom>
          <a:noFill/>
          <a:ln>
            <a:noFill/>
          </a:ln>
        </p:spPr>
      </p:pic>
      <p:sp>
        <p:nvSpPr>
          <p:cNvPr id="634" name="Google Shape;634;p20"/>
          <p:cNvSpPr/>
          <p:nvPr/>
        </p:nvSpPr>
        <p:spPr>
          <a:xfrm>
            <a:off x="4572572" y="800100"/>
            <a:ext cx="15241905"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0"/>
          <p:cNvSpPr/>
          <p:nvPr/>
        </p:nvSpPr>
        <p:spPr>
          <a:xfrm>
            <a:off x="6198375" y="1104900"/>
            <a:ext cx="1232900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636" name="Google Shape;636;p20"/>
          <p:cNvSpPr/>
          <p:nvPr/>
        </p:nvSpPr>
        <p:spPr>
          <a:xfrm>
            <a:off x="15572146"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0"/>
          <p:cNvSpPr/>
          <p:nvPr/>
        </p:nvSpPr>
        <p:spPr>
          <a:xfrm>
            <a:off x="15572146" y="366395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0"/>
          <p:cNvSpPr/>
          <p:nvPr/>
        </p:nvSpPr>
        <p:spPr>
          <a:xfrm>
            <a:off x="15572146" y="366395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639" name="Google Shape;639;p20"/>
          <p:cNvSpPr/>
          <p:nvPr/>
        </p:nvSpPr>
        <p:spPr>
          <a:xfrm>
            <a:off x="15572146" y="45275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40" name="Google Shape;640;p20"/>
          <p:cNvSpPr/>
          <p:nvPr/>
        </p:nvSpPr>
        <p:spPr>
          <a:xfrm>
            <a:off x="15572146"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20"/>
          <p:cNvSpPr/>
          <p:nvPr/>
        </p:nvSpPr>
        <p:spPr>
          <a:xfrm>
            <a:off x="15572146" y="68326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0"/>
          <p:cNvSpPr/>
          <p:nvPr/>
        </p:nvSpPr>
        <p:spPr>
          <a:xfrm>
            <a:off x="15572146" y="6832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643" name="Google Shape;643;p20"/>
          <p:cNvSpPr/>
          <p:nvPr/>
        </p:nvSpPr>
        <p:spPr>
          <a:xfrm>
            <a:off x="15572146" y="76962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44" name="Google Shape;644;p20"/>
          <p:cNvSpPr/>
          <p:nvPr/>
        </p:nvSpPr>
        <p:spPr>
          <a:xfrm>
            <a:off x="15572146"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0"/>
          <p:cNvSpPr/>
          <p:nvPr/>
        </p:nvSpPr>
        <p:spPr>
          <a:xfrm>
            <a:off x="15572146" y="9994900"/>
            <a:ext cx="6935067"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0"/>
          <p:cNvSpPr/>
          <p:nvPr/>
        </p:nvSpPr>
        <p:spPr>
          <a:xfrm>
            <a:off x="15572146" y="99949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647" name="Google Shape;647;p20"/>
          <p:cNvSpPr/>
          <p:nvPr/>
        </p:nvSpPr>
        <p:spPr>
          <a:xfrm>
            <a:off x="15572146" y="108585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652" name="Shape 652"/>
        <p:cNvGrpSpPr/>
        <p:nvPr/>
      </p:nvGrpSpPr>
      <p:grpSpPr>
        <a:xfrm>
          <a:off x="0" y="0"/>
          <a:ext cx="0" cy="0"/>
          <a:chOff x="0" y="0"/>
          <a:chExt cx="0" cy="0"/>
        </a:xfrm>
      </p:grpSpPr>
      <p:sp>
        <p:nvSpPr>
          <p:cNvPr id="653" name="Google Shape;653;p21"/>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p21"/>
          <p:cNvPicPr preferRelativeResize="0"/>
          <p:nvPr/>
        </p:nvPicPr>
        <p:blipFill rotWithShape="1">
          <a:blip r:embed="rId3">
            <a:alphaModFix/>
          </a:blip>
          <a:srcRect b="0" l="0" r="0" t="0"/>
          <a:stretch/>
        </p:blipFill>
        <p:spPr>
          <a:xfrm>
            <a:off x="-25403" y="11696700"/>
            <a:ext cx="7062083" cy="1498600"/>
          </a:xfrm>
          <a:prstGeom prst="rect">
            <a:avLst/>
          </a:prstGeom>
          <a:noFill/>
          <a:ln>
            <a:noFill/>
          </a:ln>
        </p:spPr>
      </p:pic>
      <p:pic>
        <p:nvPicPr>
          <p:cNvPr descr=" " id="655" name="Google Shape;655;p21"/>
          <p:cNvPicPr preferRelativeResize="0"/>
          <p:nvPr/>
        </p:nvPicPr>
        <p:blipFill rotWithShape="1">
          <a:blip r:embed="rId4">
            <a:alphaModFix/>
          </a:blip>
          <a:srcRect b="0" l="0" r="0" t="0"/>
          <a:stretch/>
        </p:blipFill>
        <p:spPr>
          <a:xfrm>
            <a:off x="20703588" y="-254000"/>
            <a:ext cx="3835879" cy="6553200"/>
          </a:xfrm>
          <a:prstGeom prst="rect">
            <a:avLst/>
          </a:prstGeom>
          <a:noFill/>
          <a:ln>
            <a:noFill/>
          </a:ln>
        </p:spPr>
      </p:pic>
      <p:sp>
        <p:nvSpPr>
          <p:cNvPr id="656" name="Google Shape;65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58" name="Google Shape;658;p21"/>
          <p:cNvSpPr/>
          <p:nvPr/>
        </p:nvSpPr>
        <p:spPr>
          <a:xfrm>
            <a:off x="2584773" y="488950"/>
            <a:ext cx="8129016"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1"/>
          <p:cNvSpPr/>
          <p:nvPr/>
        </p:nvSpPr>
        <p:spPr>
          <a:xfrm>
            <a:off x="4210576" y="793750"/>
            <a:ext cx="521611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The Graph</a:t>
            </a:r>
            <a:endParaRPr b="0" i="0" sz="8000" u="none" cap="none" strike="noStrike">
              <a:solidFill>
                <a:schemeClr val="dk1"/>
              </a:solidFill>
              <a:latin typeface="Calibri"/>
              <a:ea typeface="Calibri"/>
              <a:cs typeface="Calibri"/>
              <a:sym typeface="Calibri"/>
            </a:endParaRPr>
          </a:p>
        </p:txBody>
      </p:sp>
      <p:sp>
        <p:nvSpPr>
          <p:cNvPr id="660" name="Google Shape;660;p21"/>
          <p:cNvSpPr/>
          <p:nvPr/>
        </p:nvSpPr>
        <p:spPr>
          <a:xfrm>
            <a:off x="2902313" y="3892550"/>
            <a:ext cx="6096762" cy="783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p21"/>
          <p:cNvPicPr preferRelativeResize="0"/>
          <p:nvPr/>
        </p:nvPicPr>
        <p:blipFill rotWithShape="1">
          <a:blip r:embed="rId6">
            <a:alphaModFix/>
          </a:blip>
          <a:srcRect b="0" l="0" r="0" t="0"/>
          <a:stretch/>
        </p:blipFill>
        <p:spPr>
          <a:xfrm>
            <a:off x="2902313" y="3892550"/>
            <a:ext cx="6096762" cy="6096000"/>
          </a:xfrm>
          <a:prstGeom prst="rect">
            <a:avLst/>
          </a:prstGeom>
          <a:noFill/>
          <a:ln>
            <a:noFill/>
          </a:ln>
        </p:spPr>
      </p:pic>
      <p:sp>
        <p:nvSpPr>
          <p:cNvPr id="662" name="Google Shape;662;p21"/>
          <p:cNvSpPr/>
          <p:nvPr/>
        </p:nvSpPr>
        <p:spPr>
          <a:xfrm>
            <a:off x="2902313" y="102933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21"/>
          <p:cNvSpPr/>
          <p:nvPr/>
        </p:nvSpPr>
        <p:spPr>
          <a:xfrm>
            <a:off x="2902313" y="102933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1"/>
          <p:cNvSpPr/>
          <p:nvPr/>
        </p:nvSpPr>
        <p:spPr>
          <a:xfrm>
            <a:off x="2800700" y="102933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665" name="Google Shape;665;p21"/>
          <p:cNvSpPr/>
          <p:nvPr/>
        </p:nvSpPr>
        <p:spPr>
          <a:xfrm>
            <a:off x="2834571" y="112077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666" name="Google Shape;666;p21"/>
          <p:cNvSpPr/>
          <p:nvPr/>
        </p:nvSpPr>
        <p:spPr>
          <a:xfrm>
            <a:off x="8503713" y="3892550"/>
            <a:ext cx="6096762" cy="783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p21"/>
          <p:cNvPicPr preferRelativeResize="0"/>
          <p:nvPr/>
        </p:nvPicPr>
        <p:blipFill rotWithShape="1">
          <a:blip r:embed="rId7">
            <a:alphaModFix/>
          </a:blip>
          <a:srcRect b="0" l="0" r="0" t="0"/>
          <a:stretch/>
        </p:blipFill>
        <p:spPr>
          <a:xfrm>
            <a:off x="8503713" y="3892550"/>
            <a:ext cx="6096762" cy="6096000"/>
          </a:xfrm>
          <a:prstGeom prst="rect">
            <a:avLst/>
          </a:prstGeom>
          <a:noFill/>
          <a:ln>
            <a:noFill/>
          </a:ln>
        </p:spPr>
      </p:pic>
      <p:sp>
        <p:nvSpPr>
          <p:cNvPr id="668" name="Google Shape;668;p21"/>
          <p:cNvSpPr/>
          <p:nvPr/>
        </p:nvSpPr>
        <p:spPr>
          <a:xfrm>
            <a:off x="8503713" y="102933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21"/>
          <p:cNvSpPr/>
          <p:nvPr/>
        </p:nvSpPr>
        <p:spPr>
          <a:xfrm>
            <a:off x="8503713" y="102933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1"/>
          <p:cNvSpPr/>
          <p:nvPr/>
        </p:nvSpPr>
        <p:spPr>
          <a:xfrm>
            <a:off x="8402100" y="102933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671" name="Google Shape;671;p21"/>
          <p:cNvSpPr/>
          <p:nvPr/>
        </p:nvSpPr>
        <p:spPr>
          <a:xfrm>
            <a:off x="8435971" y="112077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672" name="Google Shape;672;p21"/>
          <p:cNvSpPr/>
          <p:nvPr/>
        </p:nvSpPr>
        <p:spPr>
          <a:xfrm>
            <a:off x="14105113" y="3892550"/>
            <a:ext cx="6096762" cy="783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p21"/>
          <p:cNvPicPr preferRelativeResize="0"/>
          <p:nvPr/>
        </p:nvPicPr>
        <p:blipFill rotWithShape="1">
          <a:blip r:embed="rId8">
            <a:alphaModFix/>
          </a:blip>
          <a:srcRect b="0" l="0" r="0" t="0"/>
          <a:stretch/>
        </p:blipFill>
        <p:spPr>
          <a:xfrm>
            <a:off x="14105113" y="3892550"/>
            <a:ext cx="6096762" cy="6096000"/>
          </a:xfrm>
          <a:prstGeom prst="rect">
            <a:avLst/>
          </a:prstGeom>
          <a:noFill/>
          <a:ln>
            <a:noFill/>
          </a:ln>
        </p:spPr>
      </p:pic>
      <p:sp>
        <p:nvSpPr>
          <p:cNvPr id="674" name="Google Shape;674;p21"/>
          <p:cNvSpPr/>
          <p:nvPr/>
        </p:nvSpPr>
        <p:spPr>
          <a:xfrm>
            <a:off x="14105113" y="102933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21"/>
          <p:cNvSpPr/>
          <p:nvPr/>
        </p:nvSpPr>
        <p:spPr>
          <a:xfrm>
            <a:off x="14105113" y="10293350"/>
            <a:ext cx="6096762" cy="14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1"/>
          <p:cNvSpPr/>
          <p:nvPr/>
        </p:nvSpPr>
        <p:spPr>
          <a:xfrm>
            <a:off x="14003500" y="1029335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677" name="Google Shape;677;p21"/>
          <p:cNvSpPr/>
          <p:nvPr/>
        </p:nvSpPr>
        <p:spPr>
          <a:xfrm>
            <a:off x="14037371" y="1120775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682" name="Shape 682"/>
        <p:cNvGrpSpPr/>
        <p:nvPr/>
      </p:nvGrpSpPr>
      <p:grpSpPr>
        <a:xfrm>
          <a:off x="0" y="0"/>
          <a:ext cx="0" cy="0"/>
          <a:chOff x="0" y="0"/>
          <a:chExt cx="0" cy="0"/>
        </a:xfrm>
      </p:grpSpPr>
      <p:sp>
        <p:nvSpPr>
          <p:cNvPr id="683" name="Google Shape;683;p22"/>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p22"/>
          <p:cNvPicPr preferRelativeResize="0"/>
          <p:nvPr/>
        </p:nvPicPr>
        <p:blipFill rotWithShape="1">
          <a:blip r:embed="rId3">
            <a:alphaModFix/>
          </a:blip>
          <a:srcRect b="0" l="0" r="0" t="0"/>
          <a:stretch/>
        </p:blipFill>
        <p:spPr>
          <a:xfrm>
            <a:off x="-25403" y="11696700"/>
            <a:ext cx="7062083" cy="1498600"/>
          </a:xfrm>
          <a:prstGeom prst="rect">
            <a:avLst/>
          </a:prstGeom>
          <a:noFill/>
          <a:ln>
            <a:noFill/>
          </a:ln>
        </p:spPr>
      </p:pic>
      <p:pic>
        <p:nvPicPr>
          <p:cNvPr descr=" " id="685" name="Google Shape;685;p22"/>
          <p:cNvPicPr preferRelativeResize="0"/>
          <p:nvPr/>
        </p:nvPicPr>
        <p:blipFill rotWithShape="1">
          <a:blip r:embed="rId4">
            <a:alphaModFix/>
          </a:blip>
          <a:srcRect b="0" l="0" r="0" t="0"/>
          <a:stretch/>
        </p:blipFill>
        <p:spPr>
          <a:xfrm>
            <a:off x="20703588" y="-254000"/>
            <a:ext cx="3835879" cy="6553200"/>
          </a:xfrm>
          <a:prstGeom prst="rect">
            <a:avLst/>
          </a:prstGeom>
          <a:noFill/>
          <a:ln>
            <a:noFill/>
          </a:ln>
        </p:spPr>
      </p:pic>
      <p:sp>
        <p:nvSpPr>
          <p:cNvPr id="686" name="Google Shape;686;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88" name="Google Shape;688;p22"/>
          <p:cNvSpPr/>
          <p:nvPr/>
        </p:nvSpPr>
        <p:spPr>
          <a:xfrm>
            <a:off x="7747968" y="12801600"/>
            <a:ext cx="766752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jdhani"/>
              <a:buNone/>
            </a:pPr>
            <a:r>
              <a:rPr b="0" i="0" lang="en-US" sz="3200" u="none" cap="none" strike="noStrike">
                <a:solidFill>
                  <a:srgbClr val="000000"/>
                </a:solidFill>
                <a:latin typeface="Rajdhani"/>
                <a:ea typeface="Rajdhani"/>
                <a:cs typeface="Rajdhani"/>
                <a:sym typeface="Rajdhani"/>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89" name="Google Shape;689;p22"/>
          <p:cNvSpPr/>
          <p:nvPr/>
        </p:nvSpPr>
        <p:spPr>
          <a:xfrm>
            <a:off x="6554019" y="1143000"/>
            <a:ext cx="11279010"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22"/>
          <p:cNvSpPr/>
          <p:nvPr/>
        </p:nvSpPr>
        <p:spPr>
          <a:xfrm>
            <a:off x="8179822" y="1447800"/>
            <a:ext cx="83661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The Organization</a:t>
            </a:r>
            <a:endParaRPr b="0" i="0" sz="8000" u="none" cap="none" strike="noStrike">
              <a:solidFill>
                <a:schemeClr val="dk1"/>
              </a:solidFill>
              <a:latin typeface="Calibri"/>
              <a:ea typeface="Calibri"/>
              <a:cs typeface="Calibri"/>
              <a:sym typeface="Calibri"/>
            </a:endParaRPr>
          </a:p>
        </p:txBody>
      </p:sp>
      <p:sp>
        <p:nvSpPr>
          <p:cNvPr id="691" name="Google Shape;691;p22"/>
          <p:cNvSpPr/>
          <p:nvPr/>
        </p:nvSpPr>
        <p:spPr>
          <a:xfrm>
            <a:off x="787498" y="35941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2"/>
          <p:cNvSpPr/>
          <p:nvPr/>
        </p:nvSpPr>
        <p:spPr>
          <a:xfrm>
            <a:off x="10173972" y="3594100"/>
            <a:ext cx="5487086" cy="1600200"/>
          </a:xfrm>
          <a:prstGeom prst="roundRect">
            <a:avLst>
              <a:gd fmla="val 616571"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p22"/>
          <p:cNvPicPr preferRelativeResize="0"/>
          <p:nvPr/>
        </p:nvPicPr>
        <p:blipFill rotWithShape="1">
          <a:blip r:embed="rId7">
            <a:alphaModFix/>
          </a:blip>
          <a:srcRect b="0" l="0" r="0" t="0"/>
          <a:stretch/>
        </p:blipFill>
        <p:spPr>
          <a:xfrm>
            <a:off x="10478810" y="3835400"/>
            <a:ext cx="1117740" cy="1117600"/>
          </a:xfrm>
          <a:prstGeom prst="rect">
            <a:avLst/>
          </a:prstGeom>
          <a:noFill/>
          <a:ln>
            <a:noFill/>
          </a:ln>
        </p:spPr>
      </p:pic>
      <p:sp>
        <p:nvSpPr>
          <p:cNvPr id="694" name="Google Shape;694;p22"/>
          <p:cNvSpPr/>
          <p:nvPr/>
        </p:nvSpPr>
        <p:spPr>
          <a:xfrm>
            <a:off x="11799775" y="37973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2"/>
          <p:cNvSpPr/>
          <p:nvPr/>
        </p:nvSpPr>
        <p:spPr>
          <a:xfrm>
            <a:off x="11799775" y="37973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Chloe Ng</a:t>
            </a:r>
            <a:endParaRPr b="0" i="0" sz="3600" u="none" cap="none" strike="noStrike">
              <a:solidFill>
                <a:schemeClr val="dk1"/>
              </a:solidFill>
              <a:latin typeface="Calibri"/>
              <a:ea typeface="Calibri"/>
              <a:cs typeface="Calibri"/>
              <a:sym typeface="Calibri"/>
            </a:endParaRPr>
          </a:p>
        </p:txBody>
      </p:sp>
      <p:sp>
        <p:nvSpPr>
          <p:cNvPr id="696" name="Google Shape;696;p22"/>
          <p:cNvSpPr/>
          <p:nvPr/>
        </p:nvSpPr>
        <p:spPr>
          <a:xfrm>
            <a:off x="11799775" y="44704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Mage</a:t>
            </a:r>
            <a:endParaRPr b="0" i="0" sz="3200" u="none" cap="none" strike="noStrike">
              <a:solidFill>
                <a:schemeClr val="dk1"/>
              </a:solidFill>
              <a:latin typeface="Calibri"/>
              <a:ea typeface="Calibri"/>
              <a:cs typeface="Calibri"/>
              <a:sym typeface="Calibri"/>
            </a:endParaRPr>
          </a:p>
        </p:txBody>
      </p:sp>
      <p:sp>
        <p:nvSpPr>
          <p:cNvPr id="697" name="Google Shape;697;p22"/>
          <p:cNvSpPr/>
          <p:nvPr/>
        </p:nvSpPr>
        <p:spPr>
          <a:xfrm>
            <a:off x="787498" y="5956300"/>
            <a:ext cx="5487086" cy="1600200"/>
          </a:xfrm>
          <a:prstGeom prst="roundRect">
            <a:avLst>
              <a:gd fmla="val 616571"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p22"/>
          <p:cNvPicPr preferRelativeResize="0"/>
          <p:nvPr/>
        </p:nvPicPr>
        <p:blipFill rotWithShape="1">
          <a:blip r:embed="rId8">
            <a:alphaModFix/>
          </a:blip>
          <a:srcRect b="0" l="0" r="0" t="0"/>
          <a:stretch/>
        </p:blipFill>
        <p:spPr>
          <a:xfrm>
            <a:off x="1092337" y="6197600"/>
            <a:ext cx="1117740" cy="1117600"/>
          </a:xfrm>
          <a:prstGeom prst="rect">
            <a:avLst/>
          </a:prstGeom>
          <a:noFill/>
          <a:ln>
            <a:noFill/>
          </a:ln>
        </p:spPr>
      </p:pic>
      <p:sp>
        <p:nvSpPr>
          <p:cNvPr id="699" name="Google Shape;699;p22"/>
          <p:cNvSpPr/>
          <p:nvPr/>
        </p:nvSpPr>
        <p:spPr>
          <a:xfrm>
            <a:off x="2413302" y="61595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2"/>
          <p:cNvSpPr/>
          <p:nvPr/>
        </p:nvSpPr>
        <p:spPr>
          <a:xfrm>
            <a:off x="2413302" y="61595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Valtorin</a:t>
            </a:r>
            <a:endParaRPr b="0" i="0" sz="3600" u="none" cap="none" strike="noStrike">
              <a:solidFill>
                <a:schemeClr val="dk1"/>
              </a:solidFill>
              <a:latin typeface="Calibri"/>
              <a:ea typeface="Calibri"/>
              <a:cs typeface="Calibri"/>
              <a:sym typeface="Calibri"/>
            </a:endParaRPr>
          </a:p>
        </p:txBody>
      </p:sp>
      <p:sp>
        <p:nvSpPr>
          <p:cNvPr id="701" name="Google Shape;701;p22"/>
          <p:cNvSpPr/>
          <p:nvPr/>
        </p:nvSpPr>
        <p:spPr>
          <a:xfrm>
            <a:off x="2413302" y="68326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Assassin</a:t>
            </a:r>
            <a:endParaRPr b="0" i="0" sz="3200" u="none" cap="none" strike="noStrike">
              <a:solidFill>
                <a:schemeClr val="dk1"/>
              </a:solidFill>
              <a:latin typeface="Calibri"/>
              <a:ea typeface="Calibri"/>
              <a:cs typeface="Calibri"/>
              <a:sym typeface="Calibri"/>
            </a:endParaRPr>
          </a:p>
        </p:txBody>
      </p:sp>
      <p:sp>
        <p:nvSpPr>
          <p:cNvPr id="702" name="Google Shape;702;p22"/>
          <p:cNvSpPr/>
          <p:nvPr/>
        </p:nvSpPr>
        <p:spPr>
          <a:xfrm>
            <a:off x="3835879" y="8293100"/>
            <a:ext cx="5487086" cy="1600200"/>
          </a:xfrm>
          <a:prstGeom prst="roundRect">
            <a:avLst>
              <a:gd fmla="val 616571"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p22"/>
          <p:cNvPicPr preferRelativeResize="0"/>
          <p:nvPr/>
        </p:nvPicPr>
        <p:blipFill rotWithShape="1">
          <a:blip r:embed="rId9">
            <a:alphaModFix/>
          </a:blip>
          <a:srcRect b="0" l="0" r="0" t="0"/>
          <a:stretch/>
        </p:blipFill>
        <p:spPr>
          <a:xfrm>
            <a:off x="4140718" y="8534400"/>
            <a:ext cx="1117740" cy="1117600"/>
          </a:xfrm>
          <a:prstGeom prst="rect">
            <a:avLst/>
          </a:prstGeom>
          <a:noFill/>
          <a:ln>
            <a:noFill/>
          </a:ln>
        </p:spPr>
      </p:pic>
      <p:sp>
        <p:nvSpPr>
          <p:cNvPr id="704" name="Google Shape;704;p22"/>
          <p:cNvSpPr/>
          <p:nvPr/>
        </p:nvSpPr>
        <p:spPr>
          <a:xfrm>
            <a:off x="5461683" y="84963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2"/>
          <p:cNvSpPr/>
          <p:nvPr/>
        </p:nvSpPr>
        <p:spPr>
          <a:xfrm>
            <a:off x="5461683" y="84963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Lucian</a:t>
            </a:r>
            <a:endParaRPr b="0" i="0" sz="3600" u="none" cap="none" strike="noStrike">
              <a:solidFill>
                <a:schemeClr val="dk1"/>
              </a:solidFill>
              <a:latin typeface="Calibri"/>
              <a:ea typeface="Calibri"/>
              <a:cs typeface="Calibri"/>
              <a:sym typeface="Calibri"/>
            </a:endParaRPr>
          </a:p>
        </p:txBody>
      </p:sp>
      <p:sp>
        <p:nvSpPr>
          <p:cNvPr id="706" name="Google Shape;706;p22"/>
          <p:cNvSpPr/>
          <p:nvPr/>
        </p:nvSpPr>
        <p:spPr>
          <a:xfrm>
            <a:off x="5461683" y="91694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Conjurer</a:t>
            </a:r>
            <a:endParaRPr b="0" i="0" sz="3200" u="none" cap="none" strike="noStrike">
              <a:solidFill>
                <a:schemeClr val="dk1"/>
              </a:solidFill>
              <a:latin typeface="Calibri"/>
              <a:ea typeface="Calibri"/>
              <a:cs typeface="Calibri"/>
              <a:sym typeface="Calibri"/>
            </a:endParaRPr>
          </a:p>
        </p:txBody>
      </p:sp>
      <p:sp>
        <p:nvSpPr>
          <p:cNvPr id="707" name="Google Shape;707;p22"/>
          <p:cNvSpPr/>
          <p:nvPr/>
        </p:nvSpPr>
        <p:spPr>
          <a:xfrm>
            <a:off x="3835879" y="10680700"/>
            <a:ext cx="5487086" cy="1600200"/>
          </a:xfrm>
          <a:prstGeom prst="roundRect">
            <a:avLst>
              <a:gd fmla="val 616571"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p22"/>
          <p:cNvPicPr preferRelativeResize="0"/>
          <p:nvPr/>
        </p:nvPicPr>
        <p:blipFill rotWithShape="1">
          <a:blip r:embed="rId10">
            <a:alphaModFix/>
          </a:blip>
          <a:srcRect b="0" l="0" r="0" t="0"/>
          <a:stretch/>
        </p:blipFill>
        <p:spPr>
          <a:xfrm>
            <a:off x="4140718" y="10922000"/>
            <a:ext cx="1117740" cy="1117600"/>
          </a:xfrm>
          <a:prstGeom prst="rect">
            <a:avLst/>
          </a:prstGeom>
          <a:noFill/>
          <a:ln>
            <a:noFill/>
          </a:ln>
        </p:spPr>
      </p:pic>
      <p:sp>
        <p:nvSpPr>
          <p:cNvPr id="709" name="Google Shape;709;p22"/>
          <p:cNvSpPr/>
          <p:nvPr/>
        </p:nvSpPr>
        <p:spPr>
          <a:xfrm>
            <a:off x="5461683" y="108839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2"/>
          <p:cNvSpPr/>
          <p:nvPr/>
        </p:nvSpPr>
        <p:spPr>
          <a:xfrm>
            <a:off x="5461683" y="108839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Cedric</a:t>
            </a:r>
            <a:endParaRPr b="0" i="0" sz="3600" u="none" cap="none" strike="noStrike">
              <a:solidFill>
                <a:schemeClr val="dk1"/>
              </a:solidFill>
              <a:latin typeface="Calibri"/>
              <a:ea typeface="Calibri"/>
              <a:cs typeface="Calibri"/>
              <a:sym typeface="Calibri"/>
            </a:endParaRPr>
          </a:p>
        </p:txBody>
      </p:sp>
      <p:sp>
        <p:nvSpPr>
          <p:cNvPr id="711" name="Google Shape;711;p22"/>
          <p:cNvSpPr/>
          <p:nvPr/>
        </p:nvSpPr>
        <p:spPr>
          <a:xfrm>
            <a:off x="5461683" y="115570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Timekeeper</a:t>
            </a:r>
            <a:endParaRPr b="0" i="0" sz="3200" u="none" cap="none" strike="noStrike">
              <a:solidFill>
                <a:schemeClr val="dk1"/>
              </a:solidFill>
              <a:latin typeface="Calibri"/>
              <a:ea typeface="Calibri"/>
              <a:cs typeface="Calibri"/>
              <a:sym typeface="Calibri"/>
            </a:endParaRPr>
          </a:p>
        </p:txBody>
      </p:sp>
      <p:sp>
        <p:nvSpPr>
          <p:cNvPr id="712" name="Google Shape;712;p22"/>
          <p:cNvSpPr/>
          <p:nvPr/>
        </p:nvSpPr>
        <p:spPr>
          <a:xfrm>
            <a:off x="15343518" y="8318500"/>
            <a:ext cx="5487086" cy="1600200"/>
          </a:xfrm>
          <a:prstGeom prst="roundRect">
            <a:avLst>
              <a:gd fmla="val 616571"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p22"/>
          <p:cNvPicPr preferRelativeResize="0"/>
          <p:nvPr/>
        </p:nvPicPr>
        <p:blipFill rotWithShape="1">
          <a:blip r:embed="rId11">
            <a:alphaModFix/>
          </a:blip>
          <a:srcRect b="0" l="0" r="0" t="0"/>
          <a:stretch/>
        </p:blipFill>
        <p:spPr>
          <a:xfrm>
            <a:off x="15648356" y="8559800"/>
            <a:ext cx="1117740" cy="1117600"/>
          </a:xfrm>
          <a:prstGeom prst="rect">
            <a:avLst/>
          </a:prstGeom>
          <a:noFill/>
          <a:ln>
            <a:noFill/>
          </a:ln>
        </p:spPr>
      </p:pic>
      <p:sp>
        <p:nvSpPr>
          <p:cNvPr id="714" name="Google Shape;714;p22"/>
          <p:cNvSpPr/>
          <p:nvPr/>
        </p:nvSpPr>
        <p:spPr>
          <a:xfrm>
            <a:off x="16969321" y="85217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2"/>
          <p:cNvSpPr/>
          <p:nvPr/>
        </p:nvSpPr>
        <p:spPr>
          <a:xfrm>
            <a:off x="16969321" y="85217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Elvina</a:t>
            </a:r>
            <a:endParaRPr b="0" i="0" sz="3600" u="none" cap="none" strike="noStrike">
              <a:solidFill>
                <a:schemeClr val="dk1"/>
              </a:solidFill>
              <a:latin typeface="Calibri"/>
              <a:ea typeface="Calibri"/>
              <a:cs typeface="Calibri"/>
              <a:sym typeface="Calibri"/>
            </a:endParaRPr>
          </a:p>
        </p:txBody>
      </p:sp>
      <p:sp>
        <p:nvSpPr>
          <p:cNvPr id="716" name="Google Shape;716;p22"/>
          <p:cNvSpPr/>
          <p:nvPr/>
        </p:nvSpPr>
        <p:spPr>
          <a:xfrm>
            <a:off x="16969321" y="91948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Oracle</a:t>
            </a:r>
            <a:endParaRPr b="0" i="0" sz="3200" u="none" cap="none" strike="noStrike">
              <a:solidFill>
                <a:schemeClr val="dk1"/>
              </a:solidFill>
              <a:latin typeface="Calibri"/>
              <a:ea typeface="Calibri"/>
              <a:cs typeface="Calibri"/>
              <a:sym typeface="Calibri"/>
            </a:endParaRPr>
          </a:p>
        </p:txBody>
      </p:sp>
      <p:sp>
        <p:nvSpPr>
          <p:cNvPr id="717" name="Google Shape;717;p22"/>
          <p:cNvSpPr/>
          <p:nvPr/>
        </p:nvSpPr>
        <p:spPr>
          <a:xfrm>
            <a:off x="15343518" y="10680700"/>
            <a:ext cx="5487086" cy="1600200"/>
          </a:xfrm>
          <a:prstGeom prst="roundRect">
            <a:avLst>
              <a:gd fmla="val 616571"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p22"/>
          <p:cNvPicPr preferRelativeResize="0"/>
          <p:nvPr/>
        </p:nvPicPr>
        <p:blipFill rotWithShape="1">
          <a:blip r:embed="rId12">
            <a:alphaModFix/>
          </a:blip>
          <a:srcRect b="0" l="0" r="0" t="0"/>
          <a:stretch/>
        </p:blipFill>
        <p:spPr>
          <a:xfrm>
            <a:off x="15648356" y="10922000"/>
            <a:ext cx="1117740" cy="1117600"/>
          </a:xfrm>
          <a:prstGeom prst="rect">
            <a:avLst/>
          </a:prstGeom>
          <a:noFill/>
          <a:ln>
            <a:noFill/>
          </a:ln>
        </p:spPr>
      </p:pic>
      <p:sp>
        <p:nvSpPr>
          <p:cNvPr id="719" name="Google Shape;719;p22"/>
          <p:cNvSpPr/>
          <p:nvPr/>
        </p:nvSpPr>
        <p:spPr>
          <a:xfrm>
            <a:off x="16969321" y="108839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2"/>
          <p:cNvSpPr/>
          <p:nvPr/>
        </p:nvSpPr>
        <p:spPr>
          <a:xfrm>
            <a:off x="16969321" y="108839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Seraphina</a:t>
            </a:r>
            <a:endParaRPr b="0" i="0" sz="3600" u="none" cap="none" strike="noStrike">
              <a:solidFill>
                <a:schemeClr val="dk1"/>
              </a:solidFill>
              <a:latin typeface="Calibri"/>
              <a:ea typeface="Calibri"/>
              <a:cs typeface="Calibri"/>
              <a:sym typeface="Calibri"/>
            </a:endParaRPr>
          </a:p>
        </p:txBody>
      </p:sp>
      <p:sp>
        <p:nvSpPr>
          <p:cNvPr id="721" name="Google Shape;721;p22"/>
          <p:cNvSpPr/>
          <p:nvPr/>
        </p:nvSpPr>
        <p:spPr>
          <a:xfrm>
            <a:off x="16969321" y="115570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Lightbringer</a:t>
            </a:r>
            <a:endParaRPr b="0" i="0" sz="3200" u="none" cap="none" strike="noStrike">
              <a:solidFill>
                <a:schemeClr val="dk1"/>
              </a:solidFill>
              <a:latin typeface="Calibri"/>
              <a:ea typeface="Calibri"/>
              <a:cs typeface="Calibri"/>
              <a:sym typeface="Calibri"/>
            </a:endParaRPr>
          </a:p>
        </p:txBody>
      </p:sp>
      <p:sp>
        <p:nvSpPr>
          <p:cNvPr id="722" name="Google Shape;722;p22"/>
          <p:cNvSpPr/>
          <p:nvPr/>
        </p:nvSpPr>
        <p:spPr>
          <a:xfrm>
            <a:off x="6681035" y="5956300"/>
            <a:ext cx="5487086" cy="1600200"/>
          </a:xfrm>
          <a:prstGeom prst="roundRect">
            <a:avLst>
              <a:gd fmla="val 616571"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p22"/>
          <p:cNvPicPr preferRelativeResize="0"/>
          <p:nvPr/>
        </p:nvPicPr>
        <p:blipFill rotWithShape="1">
          <a:blip r:embed="rId13">
            <a:alphaModFix/>
          </a:blip>
          <a:srcRect b="0" l="0" r="0" t="0"/>
          <a:stretch/>
        </p:blipFill>
        <p:spPr>
          <a:xfrm>
            <a:off x="6985873" y="6197600"/>
            <a:ext cx="1117740" cy="1117600"/>
          </a:xfrm>
          <a:prstGeom prst="rect">
            <a:avLst/>
          </a:prstGeom>
          <a:noFill/>
          <a:ln>
            <a:noFill/>
          </a:ln>
        </p:spPr>
      </p:pic>
      <p:sp>
        <p:nvSpPr>
          <p:cNvPr id="724" name="Google Shape;724;p22"/>
          <p:cNvSpPr/>
          <p:nvPr/>
        </p:nvSpPr>
        <p:spPr>
          <a:xfrm>
            <a:off x="8306838" y="61595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2"/>
          <p:cNvSpPr/>
          <p:nvPr/>
        </p:nvSpPr>
        <p:spPr>
          <a:xfrm>
            <a:off x="8306838" y="61595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Aurielle</a:t>
            </a:r>
            <a:endParaRPr b="0" i="0" sz="3600" u="none" cap="none" strike="noStrike">
              <a:solidFill>
                <a:schemeClr val="dk1"/>
              </a:solidFill>
              <a:latin typeface="Calibri"/>
              <a:ea typeface="Calibri"/>
              <a:cs typeface="Calibri"/>
              <a:sym typeface="Calibri"/>
            </a:endParaRPr>
          </a:p>
        </p:txBody>
      </p:sp>
      <p:sp>
        <p:nvSpPr>
          <p:cNvPr id="726" name="Google Shape;726;p22"/>
          <p:cNvSpPr/>
          <p:nvPr/>
        </p:nvSpPr>
        <p:spPr>
          <a:xfrm>
            <a:off x="8306838" y="68326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Priestess</a:t>
            </a:r>
            <a:endParaRPr b="0" i="0" sz="3200" u="none" cap="none" strike="noStrike">
              <a:solidFill>
                <a:schemeClr val="dk1"/>
              </a:solidFill>
              <a:latin typeface="Calibri"/>
              <a:ea typeface="Calibri"/>
              <a:cs typeface="Calibri"/>
              <a:sym typeface="Calibri"/>
            </a:endParaRPr>
          </a:p>
        </p:txBody>
      </p:sp>
      <p:sp>
        <p:nvSpPr>
          <p:cNvPr id="727" name="Google Shape;727;p22"/>
          <p:cNvSpPr/>
          <p:nvPr/>
        </p:nvSpPr>
        <p:spPr>
          <a:xfrm>
            <a:off x="18468108" y="5956300"/>
            <a:ext cx="5487086" cy="1600200"/>
          </a:xfrm>
          <a:prstGeom prst="roundRect">
            <a:avLst>
              <a:gd fmla="val 616571"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p22"/>
          <p:cNvPicPr preferRelativeResize="0"/>
          <p:nvPr/>
        </p:nvPicPr>
        <p:blipFill rotWithShape="1">
          <a:blip r:embed="rId14">
            <a:alphaModFix/>
          </a:blip>
          <a:srcRect b="0" l="0" r="0" t="0"/>
          <a:stretch/>
        </p:blipFill>
        <p:spPr>
          <a:xfrm>
            <a:off x="18772946" y="6197600"/>
            <a:ext cx="1117740" cy="1117600"/>
          </a:xfrm>
          <a:prstGeom prst="rect">
            <a:avLst/>
          </a:prstGeom>
          <a:noFill/>
          <a:ln>
            <a:noFill/>
          </a:ln>
        </p:spPr>
      </p:pic>
      <p:sp>
        <p:nvSpPr>
          <p:cNvPr id="729" name="Google Shape;729;p22"/>
          <p:cNvSpPr/>
          <p:nvPr/>
        </p:nvSpPr>
        <p:spPr>
          <a:xfrm>
            <a:off x="20093911" y="61595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2"/>
          <p:cNvSpPr/>
          <p:nvPr/>
        </p:nvSpPr>
        <p:spPr>
          <a:xfrm>
            <a:off x="20093911" y="61595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Dariana</a:t>
            </a:r>
            <a:endParaRPr b="0" i="0" sz="3600" u="none" cap="none" strike="noStrike">
              <a:solidFill>
                <a:schemeClr val="dk1"/>
              </a:solidFill>
              <a:latin typeface="Calibri"/>
              <a:ea typeface="Calibri"/>
              <a:cs typeface="Calibri"/>
              <a:sym typeface="Calibri"/>
            </a:endParaRPr>
          </a:p>
        </p:txBody>
      </p:sp>
      <p:sp>
        <p:nvSpPr>
          <p:cNvPr id="731" name="Google Shape;731;p22"/>
          <p:cNvSpPr/>
          <p:nvPr/>
        </p:nvSpPr>
        <p:spPr>
          <a:xfrm>
            <a:off x="20093911" y="68326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Shaman</a:t>
            </a:r>
            <a:endParaRPr b="0" i="0" sz="3200" u="none" cap="none" strike="noStrike">
              <a:solidFill>
                <a:schemeClr val="dk1"/>
              </a:solidFill>
              <a:latin typeface="Calibri"/>
              <a:ea typeface="Calibri"/>
              <a:cs typeface="Calibri"/>
              <a:sym typeface="Calibri"/>
            </a:endParaRPr>
          </a:p>
        </p:txBody>
      </p:sp>
      <p:sp>
        <p:nvSpPr>
          <p:cNvPr id="732" name="Google Shape;732;p22"/>
          <p:cNvSpPr/>
          <p:nvPr/>
        </p:nvSpPr>
        <p:spPr>
          <a:xfrm>
            <a:off x="12574572" y="5956300"/>
            <a:ext cx="5487086" cy="1600200"/>
          </a:xfrm>
          <a:prstGeom prst="roundRect">
            <a:avLst>
              <a:gd fmla="val 616571"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3" name="Google Shape;733;p22"/>
          <p:cNvPicPr preferRelativeResize="0"/>
          <p:nvPr/>
        </p:nvPicPr>
        <p:blipFill rotWithShape="1">
          <a:blip r:embed="rId15">
            <a:alphaModFix/>
          </a:blip>
          <a:srcRect b="0" l="0" r="0" t="0"/>
          <a:stretch/>
        </p:blipFill>
        <p:spPr>
          <a:xfrm>
            <a:off x="12879410" y="6197600"/>
            <a:ext cx="1117740" cy="1117600"/>
          </a:xfrm>
          <a:prstGeom prst="rect">
            <a:avLst/>
          </a:prstGeom>
          <a:noFill/>
          <a:ln>
            <a:noFill/>
          </a:ln>
        </p:spPr>
      </p:pic>
      <p:sp>
        <p:nvSpPr>
          <p:cNvPr id="734" name="Google Shape;734;p22"/>
          <p:cNvSpPr/>
          <p:nvPr/>
        </p:nvSpPr>
        <p:spPr>
          <a:xfrm>
            <a:off x="14200375" y="6159500"/>
            <a:ext cx="3556445" cy="11938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22"/>
          <p:cNvSpPr/>
          <p:nvPr/>
        </p:nvSpPr>
        <p:spPr>
          <a:xfrm>
            <a:off x="14200375" y="61595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Theronis</a:t>
            </a:r>
            <a:endParaRPr b="0" i="0" sz="3600" u="none" cap="none" strike="noStrike">
              <a:solidFill>
                <a:schemeClr val="dk1"/>
              </a:solidFill>
              <a:latin typeface="Calibri"/>
              <a:ea typeface="Calibri"/>
              <a:cs typeface="Calibri"/>
              <a:sym typeface="Calibri"/>
            </a:endParaRPr>
          </a:p>
        </p:txBody>
      </p:sp>
      <p:sp>
        <p:nvSpPr>
          <p:cNvPr id="736" name="Google Shape;736;p22"/>
          <p:cNvSpPr/>
          <p:nvPr/>
        </p:nvSpPr>
        <p:spPr>
          <a:xfrm>
            <a:off x="14200375" y="68326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Warrior</a:t>
            </a:r>
            <a:endParaRPr b="0" i="0" sz="3200" u="none" cap="none" strike="noStrike">
              <a:solidFill>
                <a:schemeClr val="dk1"/>
              </a:solidFill>
              <a:latin typeface="Calibri"/>
              <a:ea typeface="Calibri"/>
              <a:cs typeface="Calibri"/>
              <a:sym typeface="Calibri"/>
            </a:endParaRPr>
          </a:p>
        </p:txBody>
      </p:sp>
      <p:pic>
        <p:nvPicPr>
          <p:cNvPr descr=" " id="737" name="Google Shape;737;p22"/>
          <p:cNvPicPr preferRelativeResize="0"/>
          <p:nvPr/>
        </p:nvPicPr>
        <p:blipFill rotWithShape="1">
          <a:blip r:embed="rId16">
            <a:alphaModFix/>
          </a:blip>
          <a:srcRect b="0" l="0" r="0" t="0"/>
          <a:stretch/>
        </p:blipFill>
        <p:spPr>
          <a:xfrm>
            <a:off x="3353219" y="5537200"/>
            <a:ext cx="17680610" cy="12700"/>
          </a:xfrm>
          <a:prstGeom prst="rect">
            <a:avLst/>
          </a:prstGeom>
          <a:noFill/>
          <a:ln>
            <a:noFill/>
          </a:ln>
        </p:spPr>
      </p:pic>
      <p:pic>
        <p:nvPicPr>
          <p:cNvPr descr=" " id="738" name="Google Shape;738;p22"/>
          <p:cNvPicPr preferRelativeResize="0"/>
          <p:nvPr/>
        </p:nvPicPr>
        <p:blipFill rotWithShape="1">
          <a:blip r:embed="rId17">
            <a:alphaModFix/>
          </a:blip>
          <a:srcRect b="0" l="0" r="0" t="0"/>
          <a:stretch/>
        </p:blipFill>
        <p:spPr>
          <a:xfrm>
            <a:off x="13006426" y="5143500"/>
            <a:ext cx="12702" cy="406400"/>
          </a:xfrm>
          <a:prstGeom prst="rect">
            <a:avLst/>
          </a:prstGeom>
          <a:noFill/>
          <a:ln>
            <a:noFill/>
          </a:ln>
        </p:spPr>
      </p:pic>
      <p:pic>
        <p:nvPicPr>
          <p:cNvPr descr=" " id="739" name="Google Shape;739;p22"/>
          <p:cNvPicPr preferRelativeResize="0"/>
          <p:nvPr/>
        </p:nvPicPr>
        <p:blipFill rotWithShape="1">
          <a:blip r:embed="rId18">
            <a:alphaModFix/>
          </a:blip>
          <a:srcRect b="0" l="0" r="0" t="0"/>
          <a:stretch/>
        </p:blipFill>
        <p:spPr>
          <a:xfrm>
            <a:off x="3353219" y="5549900"/>
            <a:ext cx="12702" cy="419100"/>
          </a:xfrm>
          <a:prstGeom prst="rect">
            <a:avLst/>
          </a:prstGeom>
          <a:noFill/>
          <a:ln>
            <a:noFill/>
          </a:ln>
        </p:spPr>
      </p:pic>
      <p:pic>
        <p:nvPicPr>
          <p:cNvPr descr=" " id="740" name="Google Shape;740;p22"/>
          <p:cNvPicPr preferRelativeResize="0"/>
          <p:nvPr/>
        </p:nvPicPr>
        <p:blipFill rotWithShape="1">
          <a:blip r:embed="rId18">
            <a:alphaModFix/>
          </a:blip>
          <a:srcRect b="0" l="0" r="0" t="0"/>
          <a:stretch/>
        </p:blipFill>
        <p:spPr>
          <a:xfrm>
            <a:off x="9513489" y="5549900"/>
            <a:ext cx="12702" cy="419100"/>
          </a:xfrm>
          <a:prstGeom prst="rect">
            <a:avLst/>
          </a:prstGeom>
          <a:noFill/>
          <a:ln>
            <a:noFill/>
          </a:ln>
        </p:spPr>
      </p:pic>
      <p:pic>
        <p:nvPicPr>
          <p:cNvPr descr=" " id="741" name="Google Shape;741;p22"/>
          <p:cNvPicPr preferRelativeResize="0"/>
          <p:nvPr/>
        </p:nvPicPr>
        <p:blipFill rotWithShape="1">
          <a:blip r:embed="rId18">
            <a:alphaModFix/>
          </a:blip>
          <a:srcRect b="0" l="0" r="0" t="0"/>
          <a:stretch/>
        </p:blipFill>
        <p:spPr>
          <a:xfrm>
            <a:off x="15407026" y="5549900"/>
            <a:ext cx="12702" cy="419100"/>
          </a:xfrm>
          <a:prstGeom prst="rect">
            <a:avLst/>
          </a:prstGeom>
          <a:noFill/>
          <a:ln>
            <a:noFill/>
          </a:ln>
        </p:spPr>
      </p:pic>
      <p:pic>
        <p:nvPicPr>
          <p:cNvPr descr=" " id="742" name="Google Shape;742;p22"/>
          <p:cNvPicPr preferRelativeResize="0"/>
          <p:nvPr/>
        </p:nvPicPr>
        <p:blipFill rotWithShape="1">
          <a:blip r:embed="rId18">
            <a:alphaModFix/>
          </a:blip>
          <a:srcRect b="0" l="0" r="0" t="0"/>
          <a:stretch/>
        </p:blipFill>
        <p:spPr>
          <a:xfrm>
            <a:off x="21021127" y="5549900"/>
            <a:ext cx="12702" cy="419100"/>
          </a:xfrm>
          <a:prstGeom prst="rect">
            <a:avLst/>
          </a:prstGeom>
          <a:noFill/>
          <a:ln>
            <a:noFill/>
          </a:ln>
        </p:spPr>
      </p:pic>
      <p:pic>
        <p:nvPicPr>
          <p:cNvPr descr=" " id="743" name="Google Shape;743;p22"/>
          <p:cNvPicPr preferRelativeResize="0"/>
          <p:nvPr/>
        </p:nvPicPr>
        <p:blipFill rotWithShape="1">
          <a:blip r:embed="rId19">
            <a:alphaModFix/>
          </a:blip>
          <a:srcRect b="0" l="0" r="0" t="0"/>
          <a:stretch/>
        </p:blipFill>
        <p:spPr>
          <a:xfrm>
            <a:off x="9513489" y="7366000"/>
            <a:ext cx="12702" cy="4165600"/>
          </a:xfrm>
          <a:prstGeom prst="rect">
            <a:avLst/>
          </a:prstGeom>
          <a:noFill/>
          <a:ln>
            <a:noFill/>
          </a:ln>
        </p:spPr>
      </p:pic>
      <p:pic>
        <p:nvPicPr>
          <p:cNvPr descr=" " id="744" name="Google Shape;744;p22"/>
          <p:cNvPicPr preferRelativeResize="0"/>
          <p:nvPr/>
        </p:nvPicPr>
        <p:blipFill rotWithShape="1">
          <a:blip r:embed="rId20">
            <a:alphaModFix/>
          </a:blip>
          <a:srcRect b="0" l="0" r="0" t="0"/>
          <a:stretch/>
        </p:blipFill>
        <p:spPr>
          <a:xfrm>
            <a:off x="9322965" y="9055100"/>
            <a:ext cx="203225" cy="12700"/>
          </a:xfrm>
          <a:prstGeom prst="rect">
            <a:avLst/>
          </a:prstGeom>
          <a:noFill/>
          <a:ln>
            <a:noFill/>
          </a:ln>
        </p:spPr>
      </p:pic>
      <p:pic>
        <p:nvPicPr>
          <p:cNvPr descr=" " id="745" name="Google Shape;745;p22"/>
          <p:cNvPicPr preferRelativeResize="0"/>
          <p:nvPr/>
        </p:nvPicPr>
        <p:blipFill rotWithShape="1">
          <a:blip r:embed="rId20">
            <a:alphaModFix/>
          </a:blip>
          <a:srcRect b="0" l="0" r="0" t="0"/>
          <a:stretch/>
        </p:blipFill>
        <p:spPr>
          <a:xfrm>
            <a:off x="20830603" y="9055100"/>
            <a:ext cx="203225" cy="12700"/>
          </a:xfrm>
          <a:prstGeom prst="rect">
            <a:avLst/>
          </a:prstGeom>
          <a:noFill/>
          <a:ln>
            <a:noFill/>
          </a:ln>
        </p:spPr>
      </p:pic>
      <p:pic>
        <p:nvPicPr>
          <p:cNvPr descr=" " id="746" name="Google Shape;746;p22"/>
          <p:cNvPicPr preferRelativeResize="0"/>
          <p:nvPr/>
        </p:nvPicPr>
        <p:blipFill rotWithShape="1">
          <a:blip r:embed="rId20">
            <a:alphaModFix/>
          </a:blip>
          <a:srcRect b="0" l="0" r="0" t="0"/>
          <a:stretch/>
        </p:blipFill>
        <p:spPr>
          <a:xfrm>
            <a:off x="9322965" y="11518900"/>
            <a:ext cx="203225" cy="12700"/>
          </a:xfrm>
          <a:prstGeom prst="rect">
            <a:avLst/>
          </a:prstGeom>
          <a:noFill/>
          <a:ln>
            <a:noFill/>
          </a:ln>
        </p:spPr>
      </p:pic>
      <p:pic>
        <p:nvPicPr>
          <p:cNvPr descr=" " id="747" name="Google Shape;747;p22"/>
          <p:cNvPicPr preferRelativeResize="0"/>
          <p:nvPr/>
        </p:nvPicPr>
        <p:blipFill rotWithShape="1">
          <a:blip r:embed="rId20">
            <a:alphaModFix/>
          </a:blip>
          <a:srcRect b="0" l="0" r="0" t="0"/>
          <a:stretch/>
        </p:blipFill>
        <p:spPr>
          <a:xfrm>
            <a:off x="20830603" y="11518900"/>
            <a:ext cx="203225" cy="12700"/>
          </a:xfrm>
          <a:prstGeom prst="rect">
            <a:avLst/>
          </a:prstGeom>
          <a:noFill/>
          <a:ln>
            <a:noFill/>
          </a:ln>
        </p:spPr>
      </p:pic>
      <p:pic>
        <p:nvPicPr>
          <p:cNvPr descr=" " id="748" name="Google Shape;748;p22"/>
          <p:cNvPicPr preferRelativeResize="0"/>
          <p:nvPr/>
        </p:nvPicPr>
        <p:blipFill rotWithShape="1">
          <a:blip r:embed="rId21">
            <a:alphaModFix/>
          </a:blip>
          <a:srcRect b="0" l="0" r="0" t="0"/>
          <a:stretch/>
        </p:blipFill>
        <p:spPr>
          <a:xfrm>
            <a:off x="21021127" y="75057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753" name="Shape 753"/>
        <p:cNvGrpSpPr/>
        <p:nvPr/>
      </p:nvGrpSpPr>
      <p:grpSpPr>
        <a:xfrm>
          <a:off x="0" y="0"/>
          <a:ext cx="0" cy="0"/>
          <a:chOff x="0" y="0"/>
          <a:chExt cx="0" cy="0"/>
        </a:xfrm>
      </p:grpSpPr>
      <p:pic>
        <p:nvPicPr>
          <p:cNvPr descr=" " id="754" name="Google Shape;754;p23"/>
          <p:cNvPicPr preferRelativeResize="0"/>
          <p:nvPr/>
        </p:nvPicPr>
        <p:blipFill rotWithShape="1">
          <a:blip r:embed="rId3">
            <a:alphaModFix/>
          </a:blip>
          <a:srcRect b="0" l="0" r="0" t="0"/>
          <a:stretch/>
        </p:blipFill>
        <p:spPr>
          <a:xfrm>
            <a:off x="0" y="-39018"/>
            <a:ext cx="24387048" cy="13755018"/>
          </a:xfrm>
          <a:prstGeom prst="rect">
            <a:avLst/>
          </a:prstGeom>
          <a:noFill/>
          <a:ln>
            <a:noFill/>
          </a:ln>
        </p:spPr>
      </p:pic>
      <p:sp>
        <p:nvSpPr>
          <p:cNvPr id="755" name="Google Shape;755;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6" name="Google Shape;756;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57" name="Google Shape;757;p23"/>
          <p:cNvSpPr/>
          <p:nvPr/>
        </p:nvSpPr>
        <p:spPr>
          <a:xfrm>
            <a:off x="11901387" y="1714500"/>
            <a:ext cx="10770946" cy="10287000"/>
          </a:xfrm>
          <a:prstGeom prst="roundRect">
            <a:avLst>
              <a:gd fmla="val 1235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23"/>
          <p:cNvSpPr/>
          <p:nvPr/>
        </p:nvSpPr>
        <p:spPr>
          <a:xfrm>
            <a:off x="12714289" y="2527300"/>
            <a:ext cx="8980022" cy="4419600"/>
          </a:xfrm>
          <a:prstGeom prst="roundRect">
            <a:avLst>
              <a:gd fmla="val 287379"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23"/>
          <p:cNvSpPr/>
          <p:nvPr/>
        </p:nvSpPr>
        <p:spPr>
          <a:xfrm>
            <a:off x="14340092" y="2832100"/>
            <a:ext cx="6067125" cy="414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Thank you</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for choosing</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EaTemp</a:t>
            </a:r>
            <a:endParaRPr b="0" i="0" sz="8000" u="none" cap="none" strike="noStrike">
              <a:solidFill>
                <a:schemeClr val="dk1"/>
              </a:solidFill>
              <a:latin typeface="Calibri"/>
              <a:ea typeface="Calibri"/>
              <a:cs typeface="Calibri"/>
              <a:sym typeface="Calibri"/>
            </a:endParaRPr>
          </a:p>
        </p:txBody>
      </p:sp>
      <p:sp>
        <p:nvSpPr>
          <p:cNvPr id="760" name="Google Shape;760;p23"/>
          <p:cNvSpPr/>
          <p:nvPr/>
        </p:nvSpPr>
        <p:spPr>
          <a:xfrm>
            <a:off x="12714289" y="7556500"/>
            <a:ext cx="9280627"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61" name="Google Shape;761;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62" name="Google Shape;762;p23"/>
          <p:cNvPicPr preferRelativeResize="0"/>
          <p:nvPr/>
        </p:nvPicPr>
        <p:blipFill rotWithShape="1">
          <a:blip r:embed="rId6">
            <a:alphaModFix/>
          </a:blip>
          <a:srcRect b="0" l="0" r="0" t="0"/>
          <a:stretch/>
        </p:blipFill>
        <p:spPr>
          <a:xfrm>
            <a:off x="2235479" y="1638300"/>
            <a:ext cx="8891111" cy="10439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54" name="Shape 54"/>
        <p:cNvGrpSpPr/>
        <p:nvPr/>
      </p:nvGrpSpPr>
      <p:grpSpPr>
        <a:xfrm>
          <a:off x="0" y="0"/>
          <a:ext cx="0" cy="0"/>
          <a:chOff x="0" y="0"/>
          <a:chExt cx="0" cy="0"/>
        </a:xfrm>
      </p:grpSpPr>
      <p:pic>
        <p:nvPicPr>
          <p:cNvPr descr=" " id="55" name="Google Shape;55;p3"/>
          <p:cNvPicPr preferRelativeResize="0"/>
          <p:nvPr/>
        </p:nvPicPr>
        <p:blipFill rotWithShape="1">
          <a:blip r:embed="rId3">
            <a:alphaModFix/>
          </a:blip>
          <a:srcRect b="0" l="0" r="0" t="0"/>
          <a:stretch/>
        </p:blipFill>
        <p:spPr>
          <a:xfrm>
            <a:off x="25403" y="12700"/>
            <a:ext cx="24361645" cy="13703300"/>
          </a:xfrm>
          <a:prstGeom prst="rect">
            <a:avLst/>
          </a:prstGeom>
          <a:noFill/>
          <a:ln>
            <a:noFill/>
          </a:ln>
        </p:spPr>
      </p:pic>
      <p:pic>
        <p:nvPicPr>
          <p:cNvPr descr=" " id="56" name="Google Shape;56;p3"/>
          <p:cNvPicPr preferRelativeResize="0"/>
          <p:nvPr/>
        </p:nvPicPr>
        <p:blipFill rotWithShape="1">
          <a:blip r:embed="rId4">
            <a:alphaModFix/>
          </a:blip>
          <a:srcRect b="0" l="0" r="0" t="0"/>
          <a:stretch/>
        </p:blipFill>
        <p:spPr>
          <a:xfrm>
            <a:off x="0" y="2578100"/>
            <a:ext cx="7239905" cy="10248900"/>
          </a:xfrm>
          <a:prstGeom prst="rect">
            <a:avLst/>
          </a:prstGeom>
          <a:noFill/>
          <a:ln>
            <a:noFill/>
          </a:ln>
        </p:spPr>
      </p:pic>
      <p:sp>
        <p:nvSpPr>
          <p:cNvPr id="57" name="Google Shape;5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 name="Google Shape;59;p3"/>
          <p:cNvSpPr/>
          <p:nvPr/>
        </p:nvSpPr>
        <p:spPr>
          <a:xfrm>
            <a:off x="7341518" y="615950"/>
            <a:ext cx="16258032" cy="2654300"/>
          </a:xfrm>
          <a:prstGeom prst="roundRect">
            <a:avLst>
              <a:gd fmla="val 478507"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8967321" y="920750"/>
            <a:ext cx="13548360" cy="2586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12800"/>
              <a:buFont typeface="Marcellus"/>
              <a:buNone/>
            </a:pPr>
            <a:r>
              <a:rPr b="0" i="0" lang="en-US" sz="12800" u="none" cap="none" strike="noStrike">
                <a:solidFill>
                  <a:srgbClr val="FFEEDA"/>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
        <p:nvSpPr>
          <p:cNvPr id="61" name="Google Shape;61;p3"/>
          <p:cNvSpPr/>
          <p:nvPr/>
        </p:nvSpPr>
        <p:spPr>
          <a:xfrm>
            <a:off x="7341518"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7341518" y="4521200"/>
            <a:ext cx="1625803" cy="1625600"/>
          </a:xfrm>
          <a:prstGeom prst="roundRect">
            <a:avLst>
              <a:gd fmla="val 781313"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7716214" y="4851400"/>
            <a:ext cx="87641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9170546"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9170546"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9170546"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15540392"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5540392" y="4521200"/>
            <a:ext cx="1625803" cy="16256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5838880" y="4851400"/>
            <a:ext cx="102882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17369421" y="4641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7369421" y="4641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7369421" y="5505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73" name="Google Shape;73;p3"/>
          <p:cNvSpPr/>
          <p:nvPr/>
        </p:nvSpPr>
        <p:spPr>
          <a:xfrm>
            <a:off x="7341518"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341518" y="7505700"/>
            <a:ext cx="1625803" cy="16256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652706" y="7835900"/>
            <a:ext cx="100342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9170546"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9170546"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9170546"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15540392"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5540392" y="7505700"/>
            <a:ext cx="1625803" cy="1625600"/>
          </a:xfrm>
          <a:prstGeom prst="roundRect">
            <a:avLst>
              <a:gd fmla="val 781313"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5826178" y="7835900"/>
            <a:ext cx="105423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7369421" y="76263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7369421" y="76263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7369421" y="84899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85" name="Google Shape;85;p3"/>
          <p:cNvSpPr/>
          <p:nvPr/>
        </p:nvSpPr>
        <p:spPr>
          <a:xfrm>
            <a:off x="7341518"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7341518" y="10490200"/>
            <a:ext cx="1625803" cy="1625600"/>
          </a:xfrm>
          <a:prstGeom prst="roundRect">
            <a:avLst>
              <a:gd fmla="val 781313"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7659057" y="10820400"/>
            <a:ext cx="99072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05</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9170546"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9170546"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Adventure</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9170546"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91" name="Google Shape;91;p3"/>
          <p:cNvSpPr/>
          <p:nvPr/>
        </p:nvSpPr>
        <p:spPr>
          <a:xfrm>
            <a:off x="15540392"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
          <p:cNvSpPr/>
          <p:nvPr/>
        </p:nvSpPr>
        <p:spPr>
          <a:xfrm>
            <a:off x="15540392" y="10490200"/>
            <a:ext cx="1625803" cy="16256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
          <p:cNvSpPr/>
          <p:nvPr/>
        </p:nvSpPr>
        <p:spPr>
          <a:xfrm>
            <a:off x="15832529" y="10820400"/>
            <a:ext cx="104153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06</a:t>
            </a:r>
            <a:endParaRPr b="0" i="0" sz="4800" u="none" cap="none" strike="noStrike">
              <a:solidFill>
                <a:schemeClr val="dk1"/>
              </a:solidFill>
              <a:latin typeface="Calibri"/>
              <a:ea typeface="Calibri"/>
              <a:cs typeface="Calibri"/>
              <a:sym typeface="Calibri"/>
            </a:endParaRPr>
          </a:p>
        </p:txBody>
      </p:sp>
      <p:sp>
        <p:nvSpPr>
          <p:cNvPr id="94" name="Google Shape;94;p3"/>
          <p:cNvSpPr/>
          <p:nvPr/>
        </p:nvSpPr>
        <p:spPr>
          <a:xfrm>
            <a:off x="17369421" y="10610850"/>
            <a:ext cx="5487086"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17369421" y="1061085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Conclusion</a:t>
            </a:r>
            <a:endParaRPr b="0" i="0" sz="4800" u="none" cap="none" strike="noStrike">
              <a:solidFill>
                <a:schemeClr val="dk1"/>
              </a:solidFill>
              <a:latin typeface="Calibri"/>
              <a:ea typeface="Calibri"/>
              <a:cs typeface="Calibri"/>
              <a:sym typeface="Calibri"/>
            </a:endParaRPr>
          </a:p>
        </p:txBody>
      </p:sp>
      <p:sp>
        <p:nvSpPr>
          <p:cNvPr id="96" name="Google Shape;96;p3"/>
          <p:cNvSpPr/>
          <p:nvPr/>
        </p:nvSpPr>
        <p:spPr>
          <a:xfrm>
            <a:off x="17369421" y="1147445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101" name="Shape 101"/>
        <p:cNvGrpSpPr/>
        <p:nvPr/>
      </p:nvGrpSpPr>
      <p:grpSpPr>
        <a:xfrm>
          <a:off x="0" y="0"/>
          <a:ext cx="0" cy="0"/>
          <a:chOff x="0" y="0"/>
          <a:chExt cx="0" cy="0"/>
        </a:xfrm>
      </p:grpSpPr>
      <p:sp>
        <p:nvSpPr>
          <p:cNvPr id="102" name="Google Shape;102;p4"/>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4"/>
          <p:cNvPicPr preferRelativeResize="0"/>
          <p:nvPr/>
        </p:nvPicPr>
        <p:blipFill rotWithShape="1">
          <a:blip r:embed="rId3">
            <a:alphaModFix/>
          </a:blip>
          <a:srcRect b="0" l="0" r="0" t="0"/>
          <a:stretch/>
        </p:blipFill>
        <p:spPr>
          <a:xfrm>
            <a:off x="1822231" y="10952981"/>
            <a:ext cx="1299460" cy="1283581"/>
          </a:xfrm>
          <a:prstGeom prst="rect">
            <a:avLst/>
          </a:prstGeom>
          <a:noFill/>
          <a:ln>
            <a:noFill/>
          </a:ln>
        </p:spPr>
      </p:pic>
      <p:pic>
        <p:nvPicPr>
          <p:cNvPr descr=" " id="104" name="Google Shape;104;p4"/>
          <p:cNvPicPr preferRelativeResize="0"/>
          <p:nvPr/>
        </p:nvPicPr>
        <p:blipFill rotWithShape="1">
          <a:blip r:embed="rId4">
            <a:alphaModFix/>
          </a:blip>
          <a:srcRect b="0" l="0" r="0" t="0"/>
          <a:stretch/>
        </p:blipFill>
        <p:spPr>
          <a:xfrm>
            <a:off x="4157636" y="995462"/>
            <a:ext cx="1298427" cy="1283581"/>
          </a:xfrm>
          <a:prstGeom prst="rect">
            <a:avLst/>
          </a:prstGeom>
          <a:noFill/>
          <a:ln>
            <a:noFill/>
          </a:ln>
        </p:spPr>
      </p:pic>
      <p:pic>
        <p:nvPicPr>
          <p:cNvPr descr=" " id="105" name="Google Shape;105;p4"/>
          <p:cNvPicPr preferRelativeResize="0"/>
          <p:nvPr/>
        </p:nvPicPr>
        <p:blipFill rotWithShape="1">
          <a:blip r:embed="rId5">
            <a:alphaModFix/>
          </a:blip>
          <a:srcRect b="0" l="0" r="0" t="0"/>
          <a:stretch/>
        </p:blipFill>
        <p:spPr>
          <a:xfrm>
            <a:off x="11184250" y="10185437"/>
            <a:ext cx="749691" cy="741152"/>
          </a:xfrm>
          <a:prstGeom prst="rect">
            <a:avLst/>
          </a:prstGeom>
          <a:noFill/>
          <a:ln>
            <a:noFill/>
          </a:ln>
        </p:spPr>
      </p:pic>
      <p:pic>
        <p:nvPicPr>
          <p:cNvPr descr=" " id="106" name="Google Shape;106;p4"/>
          <p:cNvPicPr preferRelativeResize="0"/>
          <p:nvPr/>
        </p:nvPicPr>
        <p:blipFill rotWithShape="1">
          <a:blip r:embed="rId6">
            <a:alphaModFix/>
          </a:blip>
          <a:srcRect b="0" l="0" r="0" t="0"/>
          <a:stretch/>
        </p:blipFill>
        <p:spPr>
          <a:xfrm>
            <a:off x="14450456" y="-39002"/>
            <a:ext cx="913950" cy="904351"/>
          </a:xfrm>
          <a:prstGeom prst="rect">
            <a:avLst/>
          </a:prstGeom>
          <a:noFill/>
          <a:ln>
            <a:noFill/>
          </a:ln>
        </p:spPr>
      </p:pic>
      <p:pic>
        <p:nvPicPr>
          <p:cNvPr descr=" " id="107" name="Google Shape;107;p4"/>
          <p:cNvPicPr preferRelativeResize="0"/>
          <p:nvPr/>
        </p:nvPicPr>
        <p:blipFill rotWithShape="1">
          <a:blip r:embed="rId7">
            <a:alphaModFix/>
          </a:blip>
          <a:srcRect b="0" l="0" r="0" t="0"/>
          <a:stretch/>
        </p:blipFill>
        <p:spPr>
          <a:xfrm>
            <a:off x="1033865" y="8860228"/>
            <a:ext cx="498819" cy="451067"/>
          </a:xfrm>
          <a:prstGeom prst="rect">
            <a:avLst/>
          </a:prstGeom>
          <a:noFill/>
          <a:ln>
            <a:noFill/>
          </a:ln>
        </p:spPr>
      </p:pic>
      <p:pic>
        <p:nvPicPr>
          <p:cNvPr descr=" " id="108" name="Google Shape;108;p4"/>
          <p:cNvPicPr preferRelativeResize="0"/>
          <p:nvPr/>
        </p:nvPicPr>
        <p:blipFill rotWithShape="1">
          <a:blip r:embed="rId8">
            <a:alphaModFix/>
          </a:blip>
          <a:srcRect b="0" l="0" r="0" t="0"/>
          <a:stretch/>
        </p:blipFill>
        <p:spPr>
          <a:xfrm>
            <a:off x="7866357" y="544202"/>
            <a:ext cx="498819" cy="451067"/>
          </a:xfrm>
          <a:prstGeom prst="rect">
            <a:avLst/>
          </a:prstGeom>
          <a:noFill/>
          <a:ln>
            <a:noFill/>
          </a:ln>
        </p:spPr>
      </p:pic>
      <p:pic>
        <p:nvPicPr>
          <p:cNvPr descr=" " id="109" name="Google Shape;109;p4"/>
          <p:cNvPicPr preferRelativeResize="0"/>
          <p:nvPr/>
        </p:nvPicPr>
        <p:blipFill rotWithShape="1">
          <a:blip r:embed="rId9">
            <a:alphaModFix/>
          </a:blip>
          <a:srcRect b="0" l="0" r="0" t="0"/>
          <a:stretch/>
        </p:blipFill>
        <p:spPr>
          <a:xfrm>
            <a:off x="5933527" y="11772646"/>
            <a:ext cx="301604" cy="273081"/>
          </a:xfrm>
          <a:prstGeom prst="rect">
            <a:avLst/>
          </a:prstGeom>
          <a:noFill/>
          <a:ln>
            <a:noFill/>
          </a:ln>
        </p:spPr>
      </p:pic>
      <p:pic>
        <p:nvPicPr>
          <p:cNvPr descr=" " id="110" name="Google Shape;110;p4"/>
          <p:cNvPicPr preferRelativeResize="0"/>
          <p:nvPr/>
        </p:nvPicPr>
        <p:blipFill rotWithShape="1">
          <a:blip r:embed="rId10">
            <a:alphaModFix/>
          </a:blip>
          <a:srcRect b="0" l="0" r="0" t="0"/>
          <a:stretch/>
        </p:blipFill>
        <p:spPr>
          <a:xfrm>
            <a:off x="330247" y="13035824"/>
            <a:ext cx="301604" cy="273081"/>
          </a:xfrm>
          <a:prstGeom prst="rect">
            <a:avLst/>
          </a:prstGeom>
          <a:noFill/>
          <a:ln>
            <a:noFill/>
          </a:ln>
        </p:spPr>
      </p:pic>
      <p:pic>
        <p:nvPicPr>
          <p:cNvPr descr=" " id="111" name="Google Shape;111;p4"/>
          <p:cNvPicPr preferRelativeResize="0"/>
          <p:nvPr/>
        </p:nvPicPr>
        <p:blipFill rotWithShape="1">
          <a:blip r:embed="rId11">
            <a:alphaModFix/>
          </a:blip>
          <a:srcRect b="0" l="0" r="0" t="0"/>
          <a:stretch/>
        </p:blipFill>
        <p:spPr>
          <a:xfrm>
            <a:off x="11933799" y="3822588"/>
            <a:ext cx="301604" cy="273081"/>
          </a:xfrm>
          <a:prstGeom prst="rect">
            <a:avLst/>
          </a:prstGeom>
          <a:noFill/>
          <a:ln>
            <a:noFill/>
          </a:ln>
        </p:spPr>
      </p:pic>
      <p:pic>
        <p:nvPicPr>
          <p:cNvPr descr=" " id="112" name="Google Shape;112;p4"/>
          <p:cNvPicPr preferRelativeResize="0"/>
          <p:nvPr/>
        </p:nvPicPr>
        <p:blipFill rotWithShape="1">
          <a:blip r:embed="rId12">
            <a:alphaModFix/>
          </a:blip>
          <a:srcRect b="0" l="0" r="0" t="0"/>
          <a:stretch/>
        </p:blipFill>
        <p:spPr>
          <a:xfrm>
            <a:off x="11034386" y="632591"/>
            <a:ext cx="301604" cy="273081"/>
          </a:xfrm>
          <a:prstGeom prst="rect">
            <a:avLst/>
          </a:prstGeom>
          <a:noFill/>
          <a:ln>
            <a:noFill/>
          </a:ln>
        </p:spPr>
      </p:pic>
      <p:pic>
        <p:nvPicPr>
          <p:cNvPr descr=" " id="113" name="Google Shape;113;p4"/>
          <p:cNvPicPr preferRelativeResize="0"/>
          <p:nvPr/>
        </p:nvPicPr>
        <p:blipFill rotWithShape="1">
          <a:blip r:embed="rId13">
            <a:alphaModFix/>
          </a:blip>
          <a:srcRect b="0" l="0" r="0" t="0"/>
          <a:stretch/>
        </p:blipFill>
        <p:spPr>
          <a:xfrm>
            <a:off x="17793479" y="867243"/>
            <a:ext cx="301604" cy="273081"/>
          </a:xfrm>
          <a:prstGeom prst="rect">
            <a:avLst/>
          </a:prstGeom>
          <a:noFill/>
          <a:ln>
            <a:noFill/>
          </a:ln>
        </p:spPr>
      </p:pic>
      <p:pic>
        <p:nvPicPr>
          <p:cNvPr descr=" " id="114" name="Google Shape;114;p4"/>
          <p:cNvPicPr preferRelativeResize="0"/>
          <p:nvPr/>
        </p:nvPicPr>
        <p:blipFill rotWithShape="1">
          <a:blip r:embed="rId14">
            <a:alphaModFix/>
          </a:blip>
          <a:srcRect b="0" l="0" r="0" t="0"/>
          <a:stretch/>
        </p:blipFill>
        <p:spPr>
          <a:xfrm>
            <a:off x="23590085" y="11458395"/>
            <a:ext cx="301604" cy="273081"/>
          </a:xfrm>
          <a:prstGeom prst="rect">
            <a:avLst/>
          </a:prstGeom>
          <a:noFill/>
          <a:ln>
            <a:noFill/>
          </a:ln>
        </p:spPr>
      </p:pic>
      <p:pic>
        <p:nvPicPr>
          <p:cNvPr descr=" " id="115" name="Google Shape;115;p4"/>
          <p:cNvPicPr preferRelativeResize="0"/>
          <p:nvPr/>
        </p:nvPicPr>
        <p:blipFill rotWithShape="1">
          <a:blip r:embed="rId15">
            <a:alphaModFix/>
          </a:blip>
          <a:srcRect b="0" l="0" r="0" t="0"/>
          <a:stretch/>
        </p:blipFill>
        <p:spPr>
          <a:xfrm>
            <a:off x="2066030" y="3686110"/>
            <a:ext cx="301604" cy="273081"/>
          </a:xfrm>
          <a:prstGeom prst="rect">
            <a:avLst/>
          </a:prstGeom>
          <a:noFill/>
          <a:ln>
            <a:noFill/>
          </a:ln>
        </p:spPr>
      </p:pic>
      <p:pic>
        <p:nvPicPr>
          <p:cNvPr descr=" " id="116" name="Google Shape;116;p4"/>
          <p:cNvPicPr preferRelativeResize="0"/>
          <p:nvPr/>
        </p:nvPicPr>
        <p:blipFill rotWithShape="1">
          <a:blip r:embed="rId16">
            <a:alphaModFix/>
          </a:blip>
          <a:srcRect b="0" l="0" r="0" t="0"/>
          <a:stretch/>
        </p:blipFill>
        <p:spPr>
          <a:xfrm>
            <a:off x="883337" y="632594"/>
            <a:ext cx="301604" cy="273081"/>
          </a:xfrm>
          <a:prstGeom prst="rect">
            <a:avLst/>
          </a:prstGeom>
          <a:noFill/>
          <a:ln>
            <a:noFill/>
          </a:ln>
        </p:spPr>
      </p:pic>
      <p:sp>
        <p:nvSpPr>
          <p:cNvPr id="117" name="Google Shape;117;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p4"/>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sp>
        <p:nvSpPr>
          <p:cNvPr id="119" name="Google Shape;119;p4"/>
          <p:cNvSpPr/>
          <p:nvPr/>
        </p:nvSpPr>
        <p:spPr>
          <a:xfrm>
            <a:off x="2667333" y="2127250"/>
            <a:ext cx="17706013"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4"/>
          <p:cNvSpPr/>
          <p:nvPr/>
        </p:nvSpPr>
        <p:spPr>
          <a:xfrm>
            <a:off x="4293137" y="2432050"/>
            <a:ext cx="1479311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121" name="Google Shape;121;p4"/>
          <p:cNvSpPr/>
          <p:nvPr/>
        </p:nvSpPr>
        <p:spPr>
          <a:xfrm>
            <a:off x="2959470" y="57404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2" name="Google Shape;122;p4"/>
          <p:cNvSpPr/>
          <p:nvPr/>
        </p:nvSpPr>
        <p:spPr>
          <a:xfrm>
            <a:off x="12701588" y="57404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127" name="Shape 127"/>
        <p:cNvGrpSpPr/>
        <p:nvPr/>
      </p:nvGrpSpPr>
      <p:grpSpPr>
        <a:xfrm>
          <a:off x="0" y="0"/>
          <a:ext cx="0" cy="0"/>
          <a:chOff x="0" y="0"/>
          <a:chExt cx="0" cy="0"/>
        </a:xfrm>
      </p:grpSpPr>
      <p:sp>
        <p:nvSpPr>
          <p:cNvPr id="128" name="Google Shape;128;p5"/>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p5"/>
          <p:cNvPicPr preferRelativeResize="0"/>
          <p:nvPr/>
        </p:nvPicPr>
        <p:blipFill rotWithShape="1">
          <a:blip r:embed="rId3">
            <a:alphaModFix/>
          </a:blip>
          <a:srcRect b="0" l="0" r="0" t="0"/>
          <a:stretch/>
        </p:blipFill>
        <p:spPr>
          <a:xfrm>
            <a:off x="-25403" y="11696700"/>
            <a:ext cx="7062083" cy="1498600"/>
          </a:xfrm>
          <a:prstGeom prst="rect">
            <a:avLst/>
          </a:prstGeom>
          <a:noFill/>
          <a:ln>
            <a:noFill/>
          </a:ln>
        </p:spPr>
      </p:pic>
      <p:pic>
        <p:nvPicPr>
          <p:cNvPr descr=" " id="130" name="Google Shape;130;p5"/>
          <p:cNvPicPr preferRelativeResize="0"/>
          <p:nvPr/>
        </p:nvPicPr>
        <p:blipFill rotWithShape="1">
          <a:blip r:embed="rId4">
            <a:alphaModFix/>
          </a:blip>
          <a:srcRect b="0" l="0" r="0" t="0"/>
          <a:stretch/>
        </p:blipFill>
        <p:spPr>
          <a:xfrm>
            <a:off x="20703588" y="-254000"/>
            <a:ext cx="3835879" cy="6553200"/>
          </a:xfrm>
          <a:prstGeom prst="rect">
            <a:avLst/>
          </a:prstGeom>
          <a:noFill/>
          <a:ln>
            <a:noFill/>
          </a:ln>
        </p:spPr>
      </p:pic>
      <p:pic>
        <p:nvPicPr>
          <p:cNvPr descr=" " id="131" name="Google Shape;131;p5"/>
          <p:cNvPicPr preferRelativeResize="0"/>
          <p:nvPr/>
        </p:nvPicPr>
        <p:blipFill rotWithShape="1">
          <a:blip r:embed="rId5">
            <a:alphaModFix/>
          </a:blip>
          <a:srcRect b="0" l="0" r="0" t="0"/>
          <a:stretch/>
        </p:blipFill>
        <p:spPr>
          <a:xfrm>
            <a:off x="6274584" y="0"/>
            <a:ext cx="18112464" cy="13716000"/>
          </a:xfrm>
          <a:prstGeom prst="rect">
            <a:avLst/>
          </a:prstGeom>
          <a:noFill/>
          <a:ln>
            <a:noFill/>
          </a:ln>
        </p:spPr>
      </p:pic>
      <p:sp>
        <p:nvSpPr>
          <p:cNvPr id="132" name="Google Shape;13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4" name="Google Shape;134;p5"/>
          <p:cNvSpPr/>
          <p:nvPr/>
        </p:nvSpPr>
        <p:spPr>
          <a:xfrm>
            <a:off x="1778222" y="1435100"/>
            <a:ext cx="7874984" cy="5486400"/>
          </a:xfrm>
          <a:prstGeom prst="roundRect">
            <a:avLst>
              <a:gd fmla="val 25667"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5"/>
          <p:cNvPicPr preferRelativeResize="0"/>
          <p:nvPr/>
        </p:nvPicPr>
        <p:blipFill rotWithShape="1">
          <a:blip r:embed="rId7">
            <a:alphaModFix/>
          </a:blip>
          <a:srcRect b="0" l="0" r="0" t="0"/>
          <a:stretch/>
        </p:blipFill>
        <p:spPr>
          <a:xfrm>
            <a:off x="5084877" y="1739900"/>
            <a:ext cx="1261674" cy="1625600"/>
          </a:xfrm>
          <a:prstGeom prst="rect">
            <a:avLst/>
          </a:prstGeom>
          <a:noFill/>
          <a:ln>
            <a:noFill/>
          </a:ln>
        </p:spPr>
      </p:pic>
      <p:sp>
        <p:nvSpPr>
          <p:cNvPr id="136" name="Google Shape;136;p5"/>
          <p:cNvSpPr/>
          <p:nvPr/>
        </p:nvSpPr>
        <p:spPr>
          <a:xfrm>
            <a:off x="2184673" y="3670300"/>
            <a:ext cx="7062083"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
          <p:cNvSpPr/>
          <p:nvPr/>
        </p:nvSpPr>
        <p:spPr>
          <a:xfrm>
            <a:off x="2083060" y="36703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p5"/>
          <p:cNvSpPr/>
          <p:nvPr/>
        </p:nvSpPr>
        <p:spPr>
          <a:xfrm>
            <a:off x="2116931" y="45339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9" name="Google Shape;139;p5"/>
          <p:cNvSpPr/>
          <p:nvPr/>
        </p:nvSpPr>
        <p:spPr>
          <a:xfrm>
            <a:off x="1778222" y="7797800"/>
            <a:ext cx="7874984" cy="4965700"/>
          </a:xfrm>
          <a:prstGeom prst="roundRect">
            <a:avLst>
              <a:gd fmla="val 28358"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5"/>
          <p:cNvPicPr preferRelativeResize="0"/>
          <p:nvPr/>
        </p:nvPicPr>
        <p:blipFill rotWithShape="1">
          <a:blip r:embed="rId8">
            <a:alphaModFix/>
          </a:blip>
          <a:srcRect b="0" l="0" r="0" t="0"/>
          <a:stretch/>
        </p:blipFill>
        <p:spPr>
          <a:xfrm>
            <a:off x="4879193" y="8102600"/>
            <a:ext cx="1673040" cy="1625600"/>
          </a:xfrm>
          <a:prstGeom prst="rect">
            <a:avLst/>
          </a:prstGeom>
          <a:noFill/>
          <a:ln>
            <a:noFill/>
          </a:ln>
        </p:spPr>
      </p:pic>
      <p:sp>
        <p:nvSpPr>
          <p:cNvPr id="141" name="Google Shape;141;p5"/>
          <p:cNvSpPr/>
          <p:nvPr/>
        </p:nvSpPr>
        <p:spPr>
          <a:xfrm>
            <a:off x="2184673" y="10033000"/>
            <a:ext cx="7062083"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5"/>
          <p:cNvSpPr/>
          <p:nvPr/>
        </p:nvSpPr>
        <p:spPr>
          <a:xfrm>
            <a:off x="2083060" y="10033000"/>
            <a:ext cx="7265308"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43" name="Google Shape;143;p5"/>
          <p:cNvSpPr/>
          <p:nvPr/>
        </p:nvSpPr>
        <p:spPr>
          <a:xfrm>
            <a:off x="2116931" y="108966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148" name="Shape 148"/>
        <p:cNvGrpSpPr/>
        <p:nvPr/>
      </p:nvGrpSpPr>
      <p:grpSpPr>
        <a:xfrm>
          <a:off x="0" y="0"/>
          <a:ext cx="0" cy="0"/>
          <a:chOff x="0" y="0"/>
          <a:chExt cx="0" cy="0"/>
        </a:xfrm>
      </p:grpSpPr>
      <p:sp>
        <p:nvSpPr>
          <p:cNvPr id="149" name="Google Shape;149;p6"/>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6"/>
          <p:cNvPicPr preferRelativeResize="0"/>
          <p:nvPr/>
        </p:nvPicPr>
        <p:blipFill rotWithShape="1">
          <a:blip r:embed="rId3">
            <a:alphaModFix/>
          </a:blip>
          <a:srcRect b="0" l="0" r="0" t="0"/>
          <a:stretch/>
        </p:blipFill>
        <p:spPr>
          <a:xfrm>
            <a:off x="21960087" y="1736855"/>
            <a:ext cx="1944301" cy="654075"/>
          </a:xfrm>
          <a:prstGeom prst="rect">
            <a:avLst/>
          </a:prstGeom>
          <a:noFill/>
          <a:ln>
            <a:noFill/>
          </a:ln>
        </p:spPr>
      </p:pic>
      <p:pic>
        <p:nvPicPr>
          <p:cNvPr descr=" " id="151" name="Google Shape;151;p6"/>
          <p:cNvPicPr preferRelativeResize="0"/>
          <p:nvPr/>
        </p:nvPicPr>
        <p:blipFill rotWithShape="1">
          <a:blip r:embed="rId4">
            <a:alphaModFix/>
          </a:blip>
          <a:srcRect b="0" l="0" r="0" t="0"/>
          <a:stretch/>
        </p:blipFill>
        <p:spPr>
          <a:xfrm>
            <a:off x="0" y="3509448"/>
            <a:ext cx="2837403" cy="810623"/>
          </a:xfrm>
          <a:prstGeom prst="rect">
            <a:avLst/>
          </a:prstGeom>
          <a:noFill/>
          <a:ln>
            <a:noFill/>
          </a:ln>
        </p:spPr>
      </p:pic>
      <p:pic>
        <p:nvPicPr>
          <p:cNvPr descr=" " id="152" name="Google Shape;152;p6"/>
          <p:cNvPicPr preferRelativeResize="0"/>
          <p:nvPr/>
        </p:nvPicPr>
        <p:blipFill rotWithShape="1">
          <a:blip r:embed="rId5">
            <a:alphaModFix/>
          </a:blip>
          <a:srcRect b="0" l="0" r="0" t="0"/>
          <a:stretch/>
        </p:blipFill>
        <p:spPr>
          <a:xfrm>
            <a:off x="846938" y="129617"/>
            <a:ext cx="1404245" cy="272963"/>
          </a:xfrm>
          <a:prstGeom prst="rect">
            <a:avLst/>
          </a:prstGeom>
          <a:noFill/>
          <a:ln>
            <a:noFill/>
          </a:ln>
        </p:spPr>
      </p:pic>
      <p:sp>
        <p:nvSpPr>
          <p:cNvPr id="153" name="Google Shape;153;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55" name="Google Shape;155;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p6"/>
          <p:cNvPicPr preferRelativeResize="0"/>
          <p:nvPr/>
        </p:nvPicPr>
        <p:blipFill rotWithShape="1">
          <a:blip r:embed="rId7">
            <a:alphaModFix/>
          </a:blip>
          <a:srcRect b="0" l="0" r="0" t="0"/>
          <a:stretch/>
        </p:blipFill>
        <p:spPr>
          <a:xfrm>
            <a:off x="2934067" y="1384300"/>
            <a:ext cx="8129016" cy="7581900"/>
          </a:xfrm>
          <a:prstGeom prst="rect">
            <a:avLst/>
          </a:prstGeom>
          <a:noFill/>
          <a:ln>
            <a:noFill/>
          </a:ln>
        </p:spPr>
      </p:pic>
      <p:sp>
        <p:nvSpPr>
          <p:cNvPr id="157" name="Google Shape;157;p6"/>
          <p:cNvSpPr/>
          <p:nvPr/>
        </p:nvSpPr>
        <p:spPr>
          <a:xfrm>
            <a:off x="2934067" y="9575800"/>
            <a:ext cx="8129016" cy="1371600"/>
          </a:xfrm>
          <a:prstGeom prst="roundRect">
            <a:avLst>
              <a:gd fmla="val 1028800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3696162" y="9880600"/>
            <a:ext cx="500442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59" name="Google Shape;159;p6"/>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61" name="Google Shape;161;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p6"/>
          <p:cNvPicPr preferRelativeResize="0"/>
          <p:nvPr/>
        </p:nvPicPr>
        <p:blipFill rotWithShape="1">
          <a:blip r:embed="rId8">
            <a:alphaModFix/>
          </a:blip>
          <a:srcRect b="0" l="0" r="0" t="0"/>
          <a:stretch/>
        </p:blipFill>
        <p:spPr>
          <a:xfrm>
            <a:off x="13323965" y="1384300"/>
            <a:ext cx="8129016" cy="7581900"/>
          </a:xfrm>
          <a:prstGeom prst="rect">
            <a:avLst/>
          </a:prstGeom>
          <a:noFill/>
          <a:ln>
            <a:noFill/>
          </a:ln>
        </p:spPr>
      </p:pic>
      <p:sp>
        <p:nvSpPr>
          <p:cNvPr id="163" name="Google Shape;163;p6"/>
          <p:cNvSpPr/>
          <p:nvPr/>
        </p:nvSpPr>
        <p:spPr>
          <a:xfrm>
            <a:off x="13323965" y="9575800"/>
            <a:ext cx="8129016" cy="1371600"/>
          </a:xfrm>
          <a:prstGeom prst="roundRect">
            <a:avLst>
              <a:gd fmla="val 1028800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p:nvPr/>
        </p:nvSpPr>
        <p:spPr>
          <a:xfrm>
            <a:off x="14086061" y="98806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65" name="Google Shape;165;p6"/>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171" name="Shape 171"/>
        <p:cNvGrpSpPr/>
        <p:nvPr/>
      </p:nvGrpSpPr>
      <p:grpSpPr>
        <a:xfrm>
          <a:off x="0" y="0"/>
          <a:ext cx="0" cy="0"/>
          <a:chOff x="0" y="0"/>
          <a:chExt cx="0" cy="0"/>
        </a:xfrm>
      </p:grpSpPr>
      <p:pic>
        <p:nvPicPr>
          <p:cNvPr descr=" " id="172" name="Google Shape;172;p7"/>
          <p:cNvPicPr preferRelativeResize="0"/>
          <p:nvPr/>
        </p:nvPicPr>
        <p:blipFill rotWithShape="1">
          <a:blip r:embed="rId3">
            <a:alphaModFix/>
          </a:blip>
          <a:srcRect b="0" l="0" r="0" t="0"/>
          <a:stretch/>
        </p:blipFill>
        <p:spPr>
          <a:xfrm>
            <a:off x="0" y="-38999"/>
            <a:ext cx="24387048" cy="13754999"/>
          </a:xfrm>
          <a:prstGeom prst="rect">
            <a:avLst/>
          </a:prstGeom>
          <a:noFill/>
          <a:ln>
            <a:noFill/>
          </a:ln>
        </p:spPr>
      </p:pic>
      <p:sp>
        <p:nvSpPr>
          <p:cNvPr id="173" name="Google Shape;173;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75" name="Google Shape;175;p7"/>
          <p:cNvPicPr preferRelativeResize="0"/>
          <p:nvPr/>
        </p:nvPicPr>
        <p:blipFill rotWithShape="1">
          <a:blip r:embed="rId5">
            <a:alphaModFix/>
          </a:blip>
          <a:srcRect b="0" l="0" r="0" t="0"/>
          <a:stretch/>
        </p:blipFill>
        <p:spPr>
          <a:xfrm>
            <a:off x="863708" y="1316515"/>
            <a:ext cx="6068311" cy="4556472"/>
          </a:xfrm>
          <a:prstGeom prst="rect">
            <a:avLst/>
          </a:prstGeom>
          <a:noFill/>
          <a:ln>
            <a:noFill/>
          </a:ln>
        </p:spPr>
      </p:pic>
      <p:sp>
        <p:nvSpPr>
          <p:cNvPr id="176" name="Google Shape;176;p7"/>
          <p:cNvSpPr/>
          <p:nvPr/>
        </p:nvSpPr>
        <p:spPr>
          <a:xfrm>
            <a:off x="5842730" y="4699000"/>
            <a:ext cx="136034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7"/>
          <p:cNvSpPr/>
          <p:nvPr/>
        </p:nvSpPr>
        <p:spPr>
          <a:xfrm>
            <a:off x="5842730" y="4699000"/>
            <a:ext cx="13806626" cy="401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8" name="Google Shape;178;p7"/>
          <p:cNvSpPr/>
          <p:nvPr/>
        </p:nvSpPr>
        <p:spPr>
          <a:xfrm>
            <a:off x="15419727" y="8813800"/>
            <a:ext cx="4178822"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183" name="Shape 183"/>
        <p:cNvGrpSpPr/>
        <p:nvPr/>
      </p:nvGrpSpPr>
      <p:grpSpPr>
        <a:xfrm>
          <a:off x="0" y="0"/>
          <a:ext cx="0" cy="0"/>
          <a:chOff x="0" y="0"/>
          <a:chExt cx="0" cy="0"/>
        </a:xfrm>
      </p:grpSpPr>
      <p:sp>
        <p:nvSpPr>
          <p:cNvPr id="184" name="Google Shape;184;p8"/>
          <p:cNvSpPr/>
          <p:nvPr/>
        </p:nvSpPr>
        <p:spPr>
          <a:xfrm>
            <a:off x="0" y="0"/>
            <a:ext cx="24387048" cy="13716000"/>
          </a:xfrm>
          <a:prstGeom prst="rect">
            <a:avLst/>
          </a:prstGeom>
          <a:solidFill>
            <a:srgbClr val="293A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8"/>
          <p:cNvPicPr preferRelativeResize="0"/>
          <p:nvPr/>
        </p:nvPicPr>
        <p:blipFill rotWithShape="1">
          <a:blip r:embed="rId3">
            <a:alphaModFix/>
          </a:blip>
          <a:srcRect b="0" l="0" r="0" t="0"/>
          <a:stretch/>
        </p:blipFill>
        <p:spPr>
          <a:xfrm>
            <a:off x="1822231" y="10952981"/>
            <a:ext cx="1299460" cy="1283581"/>
          </a:xfrm>
          <a:prstGeom prst="rect">
            <a:avLst/>
          </a:prstGeom>
          <a:noFill/>
          <a:ln>
            <a:noFill/>
          </a:ln>
        </p:spPr>
      </p:pic>
      <p:pic>
        <p:nvPicPr>
          <p:cNvPr descr=" " id="186" name="Google Shape;186;p8"/>
          <p:cNvPicPr preferRelativeResize="0"/>
          <p:nvPr/>
        </p:nvPicPr>
        <p:blipFill rotWithShape="1">
          <a:blip r:embed="rId4">
            <a:alphaModFix/>
          </a:blip>
          <a:srcRect b="0" l="0" r="0" t="0"/>
          <a:stretch/>
        </p:blipFill>
        <p:spPr>
          <a:xfrm>
            <a:off x="4157636" y="995462"/>
            <a:ext cx="1298427" cy="1283581"/>
          </a:xfrm>
          <a:prstGeom prst="rect">
            <a:avLst/>
          </a:prstGeom>
          <a:noFill/>
          <a:ln>
            <a:noFill/>
          </a:ln>
        </p:spPr>
      </p:pic>
      <p:pic>
        <p:nvPicPr>
          <p:cNvPr descr=" " id="187" name="Google Shape;187;p8"/>
          <p:cNvPicPr preferRelativeResize="0"/>
          <p:nvPr/>
        </p:nvPicPr>
        <p:blipFill rotWithShape="1">
          <a:blip r:embed="rId5">
            <a:alphaModFix/>
          </a:blip>
          <a:srcRect b="0" l="0" r="0" t="0"/>
          <a:stretch/>
        </p:blipFill>
        <p:spPr>
          <a:xfrm>
            <a:off x="11184250" y="10185437"/>
            <a:ext cx="749691" cy="741152"/>
          </a:xfrm>
          <a:prstGeom prst="rect">
            <a:avLst/>
          </a:prstGeom>
          <a:noFill/>
          <a:ln>
            <a:noFill/>
          </a:ln>
        </p:spPr>
      </p:pic>
      <p:pic>
        <p:nvPicPr>
          <p:cNvPr descr=" " id="188" name="Google Shape;188;p8"/>
          <p:cNvPicPr preferRelativeResize="0"/>
          <p:nvPr/>
        </p:nvPicPr>
        <p:blipFill rotWithShape="1">
          <a:blip r:embed="rId6">
            <a:alphaModFix/>
          </a:blip>
          <a:srcRect b="0" l="0" r="0" t="0"/>
          <a:stretch/>
        </p:blipFill>
        <p:spPr>
          <a:xfrm>
            <a:off x="14450456" y="-39005"/>
            <a:ext cx="913950" cy="904354"/>
          </a:xfrm>
          <a:prstGeom prst="rect">
            <a:avLst/>
          </a:prstGeom>
          <a:noFill/>
          <a:ln>
            <a:noFill/>
          </a:ln>
        </p:spPr>
      </p:pic>
      <p:pic>
        <p:nvPicPr>
          <p:cNvPr descr=" " id="189" name="Google Shape;189;p8"/>
          <p:cNvPicPr preferRelativeResize="0"/>
          <p:nvPr/>
        </p:nvPicPr>
        <p:blipFill rotWithShape="1">
          <a:blip r:embed="rId7">
            <a:alphaModFix/>
          </a:blip>
          <a:srcRect b="0" l="0" r="0" t="0"/>
          <a:stretch/>
        </p:blipFill>
        <p:spPr>
          <a:xfrm>
            <a:off x="1033865" y="8860222"/>
            <a:ext cx="498819" cy="451073"/>
          </a:xfrm>
          <a:prstGeom prst="rect">
            <a:avLst/>
          </a:prstGeom>
          <a:noFill/>
          <a:ln>
            <a:noFill/>
          </a:ln>
        </p:spPr>
      </p:pic>
      <p:pic>
        <p:nvPicPr>
          <p:cNvPr descr=" " id="190" name="Google Shape;190;p8"/>
          <p:cNvPicPr preferRelativeResize="0"/>
          <p:nvPr/>
        </p:nvPicPr>
        <p:blipFill rotWithShape="1">
          <a:blip r:embed="rId8">
            <a:alphaModFix/>
          </a:blip>
          <a:srcRect b="0" l="0" r="0" t="0"/>
          <a:stretch/>
        </p:blipFill>
        <p:spPr>
          <a:xfrm>
            <a:off x="7866357" y="544190"/>
            <a:ext cx="498819" cy="451073"/>
          </a:xfrm>
          <a:prstGeom prst="rect">
            <a:avLst/>
          </a:prstGeom>
          <a:noFill/>
          <a:ln>
            <a:noFill/>
          </a:ln>
        </p:spPr>
      </p:pic>
      <p:pic>
        <p:nvPicPr>
          <p:cNvPr descr=" " id="191" name="Google Shape;191;p8"/>
          <p:cNvPicPr preferRelativeResize="0"/>
          <p:nvPr/>
        </p:nvPicPr>
        <p:blipFill rotWithShape="1">
          <a:blip r:embed="rId9">
            <a:alphaModFix/>
          </a:blip>
          <a:srcRect b="0" l="0" r="0" t="0"/>
          <a:stretch/>
        </p:blipFill>
        <p:spPr>
          <a:xfrm>
            <a:off x="5933527" y="11772652"/>
            <a:ext cx="301604" cy="273075"/>
          </a:xfrm>
          <a:prstGeom prst="rect">
            <a:avLst/>
          </a:prstGeom>
          <a:noFill/>
          <a:ln>
            <a:noFill/>
          </a:ln>
        </p:spPr>
      </p:pic>
      <p:pic>
        <p:nvPicPr>
          <p:cNvPr descr=" " id="192" name="Google Shape;192;p8"/>
          <p:cNvPicPr preferRelativeResize="0"/>
          <p:nvPr/>
        </p:nvPicPr>
        <p:blipFill rotWithShape="1">
          <a:blip r:embed="rId10">
            <a:alphaModFix/>
          </a:blip>
          <a:srcRect b="0" l="0" r="0" t="0"/>
          <a:stretch/>
        </p:blipFill>
        <p:spPr>
          <a:xfrm>
            <a:off x="330247" y="13035831"/>
            <a:ext cx="301604" cy="273075"/>
          </a:xfrm>
          <a:prstGeom prst="rect">
            <a:avLst/>
          </a:prstGeom>
          <a:noFill/>
          <a:ln>
            <a:noFill/>
          </a:ln>
        </p:spPr>
      </p:pic>
      <p:pic>
        <p:nvPicPr>
          <p:cNvPr descr=" " id="193" name="Google Shape;193;p8"/>
          <p:cNvPicPr preferRelativeResize="0"/>
          <p:nvPr/>
        </p:nvPicPr>
        <p:blipFill rotWithShape="1">
          <a:blip r:embed="rId11">
            <a:alphaModFix/>
          </a:blip>
          <a:srcRect b="0" l="0" r="0" t="0"/>
          <a:stretch/>
        </p:blipFill>
        <p:spPr>
          <a:xfrm>
            <a:off x="11933799" y="3822601"/>
            <a:ext cx="301604" cy="273075"/>
          </a:xfrm>
          <a:prstGeom prst="rect">
            <a:avLst/>
          </a:prstGeom>
          <a:noFill/>
          <a:ln>
            <a:noFill/>
          </a:ln>
        </p:spPr>
      </p:pic>
      <p:pic>
        <p:nvPicPr>
          <p:cNvPr descr=" " id="194" name="Google Shape;194;p8"/>
          <p:cNvPicPr preferRelativeResize="0"/>
          <p:nvPr/>
        </p:nvPicPr>
        <p:blipFill rotWithShape="1">
          <a:blip r:embed="rId12">
            <a:alphaModFix/>
          </a:blip>
          <a:srcRect b="0" l="0" r="0" t="0"/>
          <a:stretch/>
        </p:blipFill>
        <p:spPr>
          <a:xfrm>
            <a:off x="11034386" y="632594"/>
            <a:ext cx="301604" cy="273075"/>
          </a:xfrm>
          <a:prstGeom prst="rect">
            <a:avLst/>
          </a:prstGeom>
          <a:noFill/>
          <a:ln>
            <a:noFill/>
          </a:ln>
        </p:spPr>
      </p:pic>
      <p:pic>
        <p:nvPicPr>
          <p:cNvPr descr=" " id="195" name="Google Shape;195;p8"/>
          <p:cNvPicPr preferRelativeResize="0"/>
          <p:nvPr/>
        </p:nvPicPr>
        <p:blipFill rotWithShape="1">
          <a:blip r:embed="rId13">
            <a:alphaModFix/>
          </a:blip>
          <a:srcRect b="0" l="0" r="0" t="0"/>
          <a:stretch/>
        </p:blipFill>
        <p:spPr>
          <a:xfrm>
            <a:off x="17793479" y="867246"/>
            <a:ext cx="301604" cy="273075"/>
          </a:xfrm>
          <a:prstGeom prst="rect">
            <a:avLst/>
          </a:prstGeom>
          <a:noFill/>
          <a:ln>
            <a:noFill/>
          </a:ln>
        </p:spPr>
      </p:pic>
      <p:pic>
        <p:nvPicPr>
          <p:cNvPr descr=" " id="196" name="Google Shape;196;p8"/>
          <p:cNvPicPr preferRelativeResize="0"/>
          <p:nvPr/>
        </p:nvPicPr>
        <p:blipFill rotWithShape="1">
          <a:blip r:embed="rId14">
            <a:alphaModFix/>
          </a:blip>
          <a:srcRect b="0" l="0" r="0" t="0"/>
          <a:stretch/>
        </p:blipFill>
        <p:spPr>
          <a:xfrm>
            <a:off x="23590085" y="11458401"/>
            <a:ext cx="301604" cy="273075"/>
          </a:xfrm>
          <a:prstGeom prst="rect">
            <a:avLst/>
          </a:prstGeom>
          <a:noFill/>
          <a:ln>
            <a:noFill/>
          </a:ln>
        </p:spPr>
      </p:pic>
      <p:pic>
        <p:nvPicPr>
          <p:cNvPr descr=" " id="197" name="Google Shape;197;p8"/>
          <p:cNvPicPr preferRelativeResize="0"/>
          <p:nvPr/>
        </p:nvPicPr>
        <p:blipFill rotWithShape="1">
          <a:blip r:embed="rId15">
            <a:alphaModFix/>
          </a:blip>
          <a:srcRect b="0" l="0" r="0" t="0"/>
          <a:stretch/>
        </p:blipFill>
        <p:spPr>
          <a:xfrm>
            <a:off x="2066030" y="3686113"/>
            <a:ext cx="301604" cy="273075"/>
          </a:xfrm>
          <a:prstGeom prst="rect">
            <a:avLst/>
          </a:prstGeom>
          <a:noFill/>
          <a:ln>
            <a:noFill/>
          </a:ln>
        </p:spPr>
      </p:pic>
      <p:pic>
        <p:nvPicPr>
          <p:cNvPr descr=" " id="198" name="Google Shape;198;p8"/>
          <p:cNvPicPr preferRelativeResize="0"/>
          <p:nvPr/>
        </p:nvPicPr>
        <p:blipFill rotWithShape="1">
          <a:blip r:embed="rId16">
            <a:alphaModFix/>
          </a:blip>
          <a:srcRect b="0" l="0" r="0" t="0"/>
          <a:stretch/>
        </p:blipFill>
        <p:spPr>
          <a:xfrm>
            <a:off x="883337" y="632594"/>
            <a:ext cx="301604" cy="273075"/>
          </a:xfrm>
          <a:prstGeom prst="rect">
            <a:avLst/>
          </a:prstGeom>
          <a:noFill/>
          <a:ln>
            <a:noFill/>
          </a:ln>
        </p:spPr>
      </p:pic>
      <p:pic>
        <p:nvPicPr>
          <p:cNvPr descr=" " id="199" name="Google Shape;199;p8"/>
          <p:cNvPicPr preferRelativeResize="0"/>
          <p:nvPr/>
        </p:nvPicPr>
        <p:blipFill rotWithShape="1">
          <a:blip r:embed="rId17">
            <a:alphaModFix/>
          </a:blip>
          <a:srcRect b="0" l="0" r="0" t="0"/>
          <a:stretch/>
        </p:blipFill>
        <p:spPr>
          <a:xfrm>
            <a:off x="16270734" y="5727700"/>
            <a:ext cx="7049381" cy="6400800"/>
          </a:xfrm>
          <a:prstGeom prst="rect">
            <a:avLst/>
          </a:prstGeom>
          <a:noFill/>
          <a:ln>
            <a:noFill/>
          </a:ln>
        </p:spPr>
      </p:pic>
      <p:pic>
        <p:nvPicPr>
          <p:cNvPr descr=" " id="200" name="Google Shape;200;p8"/>
          <p:cNvPicPr preferRelativeResize="0"/>
          <p:nvPr/>
        </p:nvPicPr>
        <p:blipFill rotWithShape="1">
          <a:blip r:embed="rId18">
            <a:alphaModFix/>
          </a:blip>
          <a:srcRect b="0" l="0" r="0" t="0"/>
          <a:stretch/>
        </p:blipFill>
        <p:spPr>
          <a:xfrm>
            <a:off x="889111" y="5727700"/>
            <a:ext cx="14835454" cy="6400800"/>
          </a:xfrm>
          <a:prstGeom prst="rect">
            <a:avLst/>
          </a:prstGeom>
          <a:noFill/>
          <a:ln>
            <a:noFill/>
          </a:ln>
        </p:spPr>
      </p:pic>
      <p:sp>
        <p:nvSpPr>
          <p:cNvPr id="201" name="Google Shape;20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p8"/>
          <p:cNvPicPr preferRelativeResize="0"/>
          <p:nvPr/>
        </p:nvPicPr>
        <p:blipFill rotWithShape="1">
          <a:blip r:embed="rId19">
            <a:alphaModFix/>
          </a:blip>
          <a:srcRect b="0" l="0" r="0" t="0"/>
          <a:stretch/>
        </p:blipFill>
        <p:spPr>
          <a:xfrm>
            <a:off x="23523340" y="10820400"/>
            <a:ext cx="711289" cy="2590800"/>
          </a:xfrm>
          <a:prstGeom prst="rect">
            <a:avLst/>
          </a:prstGeom>
          <a:noFill/>
          <a:ln>
            <a:noFill/>
          </a:ln>
        </p:spPr>
      </p:pic>
      <p:sp>
        <p:nvSpPr>
          <p:cNvPr id="203" name="Google Shape;203;p8"/>
          <p:cNvSpPr/>
          <p:nvPr/>
        </p:nvSpPr>
        <p:spPr>
          <a:xfrm>
            <a:off x="1079635"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8"/>
          <p:cNvSpPr/>
          <p:nvPr/>
        </p:nvSpPr>
        <p:spPr>
          <a:xfrm>
            <a:off x="1079635" y="2247900"/>
            <a:ext cx="7049381" cy="13716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
          <p:cNvSpPr/>
          <p:nvPr/>
        </p:nvSpPr>
        <p:spPr>
          <a:xfrm>
            <a:off x="1841730"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206" name="Google Shape;206;p8"/>
          <p:cNvSpPr/>
          <p:nvPr/>
        </p:nvSpPr>
        <p:spPr>
          <a:xfrm>
            <a:off x="1079635"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7" name="Google Shape;207;p8"/>
          <p:cNvSpPr/>
          <p:nvPr/>
        </p:nvSpPr>
        <p:spPr>
          <a:xfrm>
            <a:off x="867518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8"/>
          <p:cNvSpPr/>
          <p:nvPr/>
        </p:nvSpPr>
        <p:spPr>
          <a:xfrm>
            <a:off x="8675184" y="2247900"/>
            <a:ext cx="7049381" cy="13716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8"/>
          <p:cNvSpPr/>
          <p:nvPr/>
        </p:nvSpPr>
        <p:spPr>
          <a:xfrm>
            <a:off x="9437280" y="2552700"/>
            <a:ext cx="543627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210" name="Google Shape;210;p8"/>
          <p:cNvSpPr/>
          <p:nvPr/>
        </p:nvSpPr>
        <p:spPr>
          <a:xfrm>
            <a:off x="867518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211" name="Google Shape;211;p8"/>
          <p:cNvSpPr/>
          <p:nvPr/>
        </p:nvSpPr>
        <p:spPr>
          <a:xfrm>
            <a:off x="16270734" y="2247900"/>
            <a:ext cx="7049381"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8"/>
          <p:cNvSpPr/>
          <p:nvPr/>
        </p:nvSpPr>
        <p:spPr>
          <a:xfrm>
            <a:off x="16270734" y="2247900"/>
            <a:ext cx="7049381" cy="1371600"/>
          </a:xfrm>
          <a:prstGeom prst="rect">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8"/>
          <p:cNvSpPr/>
          <p:nvPr/>
        </p:nvSpPr>
        <p:spPr>
          <a:xfrm>
            <a:off x="17032829" y="25527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214" name="Google Shape;214;p8"/>
          <p:cNvSpPr/>
          <p:nvPr/>
        </p:nvSpPr>
        <p:spPr>
          <a:xfrm>
            <a:off x="16270734" y="39243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3AD9"/>
        </a:solidFill>
      </p:bgPr>
    </p:bg>
    <p:spTree>
      <p:nvGrpSpPr>
        <p:cNvPr id="219" name="Shape 219"/>
        <p:cNvGrpSpPr/>
        <p:nvPr/>
      </p:nvGrpSpPr>
      <p:grpSpPr>
        <a:xfrm>
          <a:off x="0" y="0"/>
          <a:ext cx="0" cy="0"/>
          <a:chOff x="0" y="0"/>
          <a:chExt cx="0" cy="0"/>
        </a:xfrm>
      </p:grpSpPr>
      <p:pic>
        <p:nvPicPr>
          <p:cNvPr descr=" " id="220" name="Google Shape;220;p9"/>
          <p:cNvPicPr preferRelativeResize="0"/>
          <p:nvPr/>
        </p:nvPicPr>
        <p:blipFill rotWithShape="1">
          <a:blip r:embed="rId3">
            <a:alphaModFix/>
          </a:blip>
          <a:srcRect b="0" l="0" r="0" t="0"/>
          <a:stretch/>
        </p:blipFill>
        <p:spPr>
          <a:xfrm>
            <a:off x="-152419" y="-254000"/>
            <a:ext cx="24564870" cy="13970000"/>
          </a:xfrm>
          <a:prstGeom prst="rect">
            <a:avLst/>
          </a:prstGeom>
          <a:noFill/>
          <a:ln>
            <a:noFill/>
          </a:ln>
        </p:spPr>
      </p:pic>
      <p:sp>
        <p:nvSpPr>
          <p:cNvPr id="221" name="Google Shape;221;p9"/>
          <p:cNvSpPr/>
          <p:nvPr/>
        </p:nvSpPr>
        <p:spPr>
          <a:xfrm>
            <a:off x="2635579" y="1092200"/>
            <a:ext cx="19141292" cy="1879600"/>
          </a:xfrm>
          <a:prstGeom prst="roundRect">
            <a:avLst>
              <a:gd fmla="val 675730" name="adj"/>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4261383" y="1397000"/>
            <a:ext cx="1622839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EEDA"/>
              </a:buClr>
              <a:buSzPts val="8000"/>
              <a:buFont typeface="Marcellus"/>
              <a:buNone/>
            </a:pPr>
            <a:r>
              <a:rPr b="0" i="0" lang="en-US" sz="8000" u="none" cap="none" strike="noStrike">
                <a:solidFill>
                  <a:srgbClr val="FFEEDA"/>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223" name="Google Shape;223;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14200375" y="4406900"/>
            <a:ext cx="8205226" cy="8204200"/>
          </a:xfrm>
          <a:prstGeom prst="ellipse">
            <a:avLst/>
          </a:prstGeom>
          <a:solidFill>
            <a:srgbClr val="001250"/>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15229203" y="6299200"/>
            <a:ext cx="6160270" cy="6159500"/>
          </a:xfrm>
          <a:prstGeom prst="ellipse">
            <a:avLst/>
          </a:prstGeom>
          <a:solidFill>
            <a:srgbClr val="293AD9"/>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16258032" y="8178800"/>
            <a:ext cx="4089911" cy="4089400"/>
          </a:xfrm>
          <a:prstGeom prst="ellipse">
            <a:avLst/>
          </a:prstGeom>
          <a:solidFill>
            <a:srgbClr val="54B9F4"/>
          </a:solidFill>
          <a:ln cap="flat" cmpd="sng" w="50800">
            <a:solidFill>
              <a:srgbClr val="00B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p:nvPr/>
        </p:nvSpPr>
        <p:spPr>
          <a:xfrm>
            <a:off x="17490086" y="4927600"/>
            <a:ext cx="160040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AF8"/>
              </a:buClr>
              <a:buSzPts val="4800"/>
              <a:buFont typeface="Marcellus"/>
              <a:buNone/>
            </a:pPr>
            <a:r>
              <a:rPr b="0" i="0" lang="en-US" sz="4800" u="none" cap="none" strike="noStrike">
                <a:solidFill>
                  <a:srgbClr val="00BAF8"/>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228" name="Google Shape;228;p9"/>
          <p:cNvSpPr/>
          <p:nvPr/>
        </p:nvSpPr>
        <p:spPr>
          <a:xfrm>
            <a:off x="17515489" y="9740900"/>
            <a:ext cx="158769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229" name="Google Shape;229;p9"/>
          <p:cNvSpPr/>
          <p:nvPr/>
        </p:nvSpPr>
        <p:spPr>
          <a:xfrm>
            <a:off x="17477384" y="6807200"/>
            <a:ext cx="1651206"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AF8"/>
              </a:buClr>
              <a:buSzPts val="4800"/>
              <a:buFont typeface="Marcellus"/>
              <a:buNone/>
            </a:pPr>
            <a:r>
              <a:rPr b="0" i="0" lang="en-US" sz="4800" u="none" cap="none" strike="noStrike">
                <a:solidFill>
                  <a:srgbClr val="00BAF8"/>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230" name="Google Shape;230;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32" name="Google Shape;232;p9"/>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p9"/>
          <p:cNvPicPr preferRelativeResize="0"/>
          <p:nvPr/>
        </p:nvPicPr>
        <p:blipFill rotWithShape="1">
          <a:blip r:embed="rId5">
            <a:alphaModFix/>
          </a:blip>
          <a:srcRect b="0" l="0" r="0" t="0"/>
          <a:stretch/>
        </p:blipFill>
        <p:spPr>
          <a:xfrm>
            <a:off x="3734267" y="3594100"/>
            <a:ext cx="1016859" cy="1016000"/>
          </a:xfrm>
          <a:prstGeom prst="rect">
            <a:avLst/>
          </a:prstGeom>
          <a:noFill/>
          <a:ln>
            <a:noFill/>
          </a:ln>
        </p:spPr>
      </p:pic>
      <p:sp>
        <p:nvSpPr>
          <p:cNvPr id="234" name="Google Shape;234;p9"/>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9"/>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6" name="Google Shape;236;p9"/>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p9"/>
          <p:cNvPicPr preferRelativeResize="0"/>
          <p:nvPr/>
        </p:nvPicPr>
        <p:blipFill rotWithShape="1">
          <a:blip r:embed="rId6">
            <a:alphaModFix/>
          </a:blip>
          <a:srcRect b="0" l="0" r="0" t="0"/>
          <a:stretch/>
        </p:blipFill>
        <p:spPr>
          <a:xfrm>
            <a:off x="3734267" y="6946900"/>
            <a:ext cx="1676637" cy="1016000"/>
          </a:xfrm>
          <a:prstGeom prst="rect">
            <a:avLst/>
          </a:prstGeom>
          <a:noFill/>
          <a:ln>
            <a:noFill/>
          </a:ln>
        </p:spPr>
      </p:pic>
      <p:sp>
        <p:nvSpPr>
          <p:cNvPr id="238" name="Google Shape;238;p9"/>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9"/>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40" name="Google Shape;240;p9"/>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p9"/>
          <p:cNvPicPr preferRelativeResize="0"/>
          <p:nvPr/>
        </p:nvPicPr>
        <p:blipFill rotWithShape="1">
          <a:blip r:embed="rId7">
            <a:alphaModFix/>
          </a:blip>
          <a:srcRect b="0" l="0" r="0" t="0"/>
          <a:stretch/>
        </p:blipFill>
        <p:spPr>
          <a:xfrm>
            <a:off x="3734267" y="10299700"/>
            <a:ext cx="684093" cy="1016000"/>
          </a:xfrm>
          <a:prstGeom prst="rect">
            <a:avLst/>
          </a:prstGeom>
          <a:noFill/>
          <a:ln>
            <a:noFill/>
          </a:ln>
        </p:spPr>
      </p:pic>
      <p:sp>
        <p:nvSpPr>
          <p:cNvPr id="242" name="Google Shape;242;p9"/>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9"/>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2024-01-05T06:07:03Z</dcterms:created>
  <dc:creator>PptxGenJS</dc:creator>
</cp:coreProperties>
</file>