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533101C-90EE-41F5-AA37-0D618B7F3996}">
  <a:tblStyle styleId="{A533101C-90EE-41F5-AA37-0D618B7F39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are so many toys made out of plastic?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{A533101C-90EE-41F5-AA37-0D618B7F3996}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</a:t>
                      </a:r>
                      <a:r>
                        <a:rPr b="1" lang="en" sz="1200"/>
                        <a:t>reeze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a liquid turns to solid, like when liquid water freezes to solid ice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glass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material people make that's easy to see through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invention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new object or way of doing things that someone creates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liquid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state of matter, such as water when you can pour it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material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what something is made of, like metal, wood, or plastic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anything that takes up space and has weight; can be in different forms such as solid, liquid, or gas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melt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when a solid turns into a liquid, like when ice melts into water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metal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natural material that is often shiny and you cannot see through it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plastic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material people make that can be formed into almost any shape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state of matter, such as water when it is frozen ice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tates of 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different forms of matter that include solid, liquid, and gas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wood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natural material that comes from trees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are so many toys made out of plastic?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