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2F4FCF0-DC11-453F-8942-2CF8938BE079}">
  <a:tblStyle styleId="{F2F4FCF0-DC11-453F-8942-2CF8938BE07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would happen if you drank a glass of acid?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{F2F4FCF0-DC11-453F-8942-2CF8938BE079}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ácido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sustancia con sabor agrio, por ejemplo, el vinagre o el jugo de naranja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reacción química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proceso mediante el que una o varias sustancias forman una sustancia nueva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disolver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una sustancia se mezcla con otra y parece que desaparece, por ejemplo, lo que sucede cuando agregamos azúcar al té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gas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estado de la materia, por ejemplo, el vapor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líquido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estado de la materia, por ejemplo el agua cuando se puede verter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mezclar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combinar dos o más cosas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observar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ponerle mucha atención a algo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propiedad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puedes observar acerca de un objeto o un material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sustancia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material con propiedades específicas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would happen if you drank a glass of acid?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