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clothing, indoor, bed, person&#10;&#10;Description automatically generated">
            <a:extLst>
              <a:ext uri="{FF2B5EF4-FFF2-40B4-BE49-F238E27FC236}">
                <a16:creationId xmlns:a16="http://schemas.microsoft.com/office/drawing/2014/main" id="{7AC0BBB0-C017-49D1-9486-C84AEEB87E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clothing, indoor, bed, person&#10;&#10;Description automatically generated">
            <a:extLst>
              <a:ext uri="{FF2B5EF4-FFF2-40B4-BE49-F238E27FC236}">
                <a16:creationId xmlns:a16="http://schemas.microsoft.com/office/drawing/2014/main" id="{1656B150-9804-4384-B003-4497E23DB6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clothing, indoor, bed, person&#10;&#10;Description automatically generated">
            <a:extLst>
              <a:ext uri="{FF2B5EF4-FFF2-40B4-BE49-F238E27FC236}">
                <a16:creationId xmlns:a16="http://schemas.microsoft.com/office/drawing/2014/main" id="{5783C53C-4322-408D-9CDC-C9F079DC36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2019-09-17T11:24:09Z</dcterms:modified>
</cp:coreProperties>
</file>