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86" r:id="rId4"/>
    <p:sldId id="289" r:id="rId5"/>
    <p:sldId id="287" r:id="rId6"/>
    <p:sldId id="290" r:id="rId7"/>
    <p:sldId id="292" r:id="rId8"/>
    <p:sldId id="288" r:id="rId9"/>
    <p:sldId id="291" r:id="rId10"/>
    <p:sldId id="29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8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5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6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37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7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E65C6-7458-4482-9001-D0BA1A47991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 SÁNG BAN SỰ SỐNG</a:t>
            </a:r>
          </a:p>
        </p:txBody>
      </p:sp>
    </p:spTree>
    <p:extLst>
      <p:ext uri="{BB962C8B-B14F-4D97-AF65-F5344CB8AC3E}">
        <p14:creationId xmlns:p14="http://schemas.microsoft.com/office/powerpoint/2010/main" val="929606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F0B4A-B4D7-A03A-8EE2-CE2C282E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E8F3-2E5B-A90E-D175-C346BA499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3A4D5F-3017-E16D-E317-BC761B8BB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0188EBD-6B33-C445-5E26-7F1DF784E1D3}"/>
              </a:ext>
            </a:extLst>
          </p:cNvPr>
          <p:cNvSpPr/>
          <p:nvPr/>
        </p:nvSpPr>
        <p:spPr>
          <a:xfrm>
            <a:off x="605135" y="159026"/>
            <a:ext cx="112423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Chúa,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soi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Con tin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hẫu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85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159026"/>
            <a:ext cx="112423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soi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6BF15-6774-63E2-B992-D30E841D5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9BA2-680F-09E9-1FE9-C96FD7EF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9EE213-DF58-E60B-0710-C47BCE875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1DF892D-8299-D226-18DA-A60F4F4223E6}"/>
              </a:ext>
            </a:extLst>
          </p:cNvPr>
          <p:cNvSpPr/>
          <p:nvPr/>
        </p:nvSpPr>
        <p:spPr>
          <a:xfrm>
            <a:off x="605135" y="496388"/>
            <a:ext cx="1108612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Con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65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AAD6F-372B-7D85-F619-9371A9847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0B91A-1AF0-4904-173A-C269182AD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E26F90-7F39-2E67-6F34-6FAC79E3DC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0FA9EA3-8929-9FF5-DD2F-A8674B28F49C}"/>
              </a:ext>
            </a:extLst>
          </p:cNvPr>
          <p:cNvSpPr/>
          <p:nvPr/>
        </p:nvSpPr>
        <p:spPr>
          <a:xfrm>
            <a:off x="605135" y="159026"/>
            <a:ext cx="112423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Chúa,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soi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Con tin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hẫu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176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785D2-9266-85E0-35DF-DB4E74653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1A01D-DA7E-4424-28B3-36665EFB4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F3466E-3A1A-B0F3-1EF7-61EE913AD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CF77D5D-4E32-3813-5534-BE1387D43C11}"/>
              </a:ext>
            </a:extLst>
          </p:cNvPr>
          <p:cNvSpPr/>
          <p:nvPr/>
        </p:nvSpPr>
        <p:spPr>
          <a:xfrm>
            <a:off x="605135" y="159026"/>
            <a:ext cx="112423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soi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Thái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72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79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659A3-41AF-01F5-64B8-BFE59BB8F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05288-4BD7-46FA-DC49-77D0501D3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BE5E32-0E3F-59FC-7170-C387D4D5C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AF440B3-E0C3-CFD1-7986-A91F9D4D4DE8}"/>
              </a:ext>
            </a:extLst>
          </p:cNvPr>
          <p:cNvSpPr/>
          <p:nvPr/>
        </p:nvSpPr>
        <p:spPr>
          <a:xfrm>
            <a:off x="605135" y="159026"/>
            <a:ext cx="112423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xoá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Xin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611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43429-1EA7-AFDA-55A4-D471DFD1E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BA52B-BC0E-934D-934E-D6908EFE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3B70D6-D439-7DB9-742B-B8F07ACCA7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B068C7A-E837-4434-77CE-A71037E74F5D}"/>
              </a:ext>
            </a:extLst>
          </p:cNvPr>
          <p:cNvSpPr/>
          <p:nvPr/>
        </p:nvSpPr>
        <p:spPr>
          <a:xfrm>
            <a:off x="605135" y="159026"/>
            <a:ext cx="112423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Chúa,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soi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an. Con tin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hẫu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823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77D26-49F2-F522-6F37-0433E20C3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616F2-214E-A633-246E-17DCE7B97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DC73F1-6BC8-C5F9-2CB7-5C3CE47D6A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DC50D97-83ED-F599-87A1-C98765BEF841}"/>
              </a:ext>
            </a:extLst>
          </p:cNvPr>
          <p:cNvSpPr/>
          <p:nvPr/>
        </p:nvSpPr>
        <p:spPr>
          <a:xfrm>
            <a:off x="605135" y="496388"/>
            <a:ext cx="11086121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Cho con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33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5E890-C2E8-08BC-71B7-5E4FDE64F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FECEE-936A-FBE1-A251-A7944894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6EB2F1-1E11-FC32-7A2B-2AB08A12E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928F3F0-9C16-D457-D748-56FAEEA97BF9}"/>
              </a:ext>
            </a:extLst>
          </p:cNvPr>
          <p:cNvSpPr/>
          <p:nvPr/>
        </p:nvSpPr>
        <p:spPr>
          <a:xfrm>
            <a:off x="605135" y="159026"/>
            <a:ext cx="112423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soi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 Cho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34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116</TotalTime>
  <Words>305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Times New Roman</vt:lpstr>
      <vt:lpstr>Savon</vt:lpstr>
      <vt:lpstr>ÁNH SÁNG BAN SỰ SỐNG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NHẠC THIÊN QUỐC</dc:title>
  <dc:creator>Admin</dc:creator>
  <cp:lastModifiedBy>Administrator</cp:lastModifiedBy>
  <cp:revision>26</cp:revision>
  <dcterms:created xsi:type="dcterms:W3CDTF">2024-12-05T09:15:52Z</dcterms:created>
  <dcterms:modified xsi:type="dcterms:W3CDTF">2026-02-25T01:17:31Z</dcterms:modified>
</cp:coreProperties>
</file>