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E74678C-6579-4A1E-A533-F4F740F8E465}">
  <a:tblStyle styleId="{2E74678C-6579-4A1E-A533-F4F740F8E4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help a lost baby animal find its parents?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{2E74678C-6579-4A1E-A533-F4F740F8E465}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animal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tiene que comerse a otros seres vivos para sobrevivir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identificar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lo que algo es o quién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característica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el pico puntiagudo de un pájaro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vida silvestre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los animales y las plantas que existen en la naturaleza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help a lost baby animal find its parents?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