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52"/>
  </p:notesMasterIdLst>
  <p:sldIdLst>
    <p:sldId id="256" r:id="rId2"/>
    <p:sldId id="302" r:id="rId3"/>
    <p:sldId id="258" r:id="rId4"/>
    <p:sldId id="303" r:id="rId5"/>
    <p:sldId id="259" r:id="rId6"/>
    <p:sldId id="260" r:id="rId7"/>
    <p:sldId id="312" r:id="rId8"/>
    <p:sldId id="261" r:id="rId9"/>
    <p:sldId id="304" r:id="rId10"/>
    <p:sldId id="262" r:id="rId11"/>
    <p:sldId id="263" r:id="rId12"/>
    <p:sldId id="305" r:id="rId13"/>
    <p:sldId id="264" r:id="rId14"/>
    <p:sldId id="265" r:id="rId15"/>
    <p:sldId id="266" r:id="rId16"/>
    <p:sldId id="267" r:id="rId17"/>
    <p:sldId id="306" r:id="rId18"/>
    <p:sldId id="268" r:id="rId19"/>
    <p:sldId id="269" r:id="rId20"/>
    <p:sldId id="307" r:id="rId21"/>
    <p:sldId id="313" r:id="rId22"/>
    <p:sldId id="270" r:id="rId23"/>
    <p:sldId id="308" r:id="rId24"/>
    <p:sldId id="271" r:id="rId25"/>
    <p:sldId id="272" r:id="rId26"/>
    <p:sldId id="309" r:id="rId27"/>
    <p:sldId id="273" r:id="rId28"/>
    <p:sldId id="275" r:id="rId29"/>
    <p:sldId id="276" r:id="rId30"/>
    <p:sldId id="274" r:id="rId31"/>
    <p:sldId id="277" r:id="rId32"/>
    <p:sldId id="279" r:id="rId33"/>
    <p:sldId id="278" r:id="rId34"/>
    <p:sldId id="310" r:id="rId35"/>
    <p:sldId id="280" r:id="rId36"/>
    <p:sldId id="281" r:id="rId37"/>
    <p:sldId id="283" r:id="rId38"/>
    <p:sldId id="284" r:id="rId39"/>
    <p:sldId id="311" r:id="rId40"/>
    <p:sldId id="285" r:id="rId41"/>
    <p:sldId id="286" r:id="rId42"/>
    <p:sldId id="315" r:id="rId43"/>
    <p:sldId id="287" r:id="rId44"/>
    <p:sldId id="288" r:id="rId45"/>
    <p:sldId id="314" r:id="rId46"/>
    <p:sldId id="316" r:id="rId47"/>
    <p:sldId id="317" r:id="rId48"/>
    <p:sldId id="299" r:id="rId49"/>
    <p:sldId id="300" r:id="rId50"/>
    <p:sldId id="301" r:id="rId51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53"/>
    </p:embeddedFont>
    <p:embeddedFont>
      <p:font typeface="Mongolian Baiti" panose="03000500000000000000" pitchFamily="66" charset="0"/>
      <p:regular r:id="rId54"/>
    </p:embeddedFont>
    <p:embeddedFont>
      <p:font typeface="Asap" panose="020B0604020202020204" charset="0"/>
      <p:regular r:id="rId55"/>
      <p:bold r:id="rId56"/>
      <p:italic r:id="rId57"/>
      <p:boldItalic r:id="rId58"/>
    </p:embeddedFont>
    <p:embeddedFont>
      <p:font typeface="Lexend Deca" panose="020B0604020202020204" charset="0"/>
      <p:regular r:id="rId59"/>
      <p:bold r:id="rId60"/>
    </p:embeddedFont>
    <p:embeddedFont>
      <p:font typeface="Playfair Display" panose="020B0604020202020204" charset="0"/>
      <p:regular r:id="rId61"/>
      <p:bold r:id="rId62"/>
      <p:italic r:id="rId63"/>
      <p:boldItalic r:id="rId64"/>
    </p:embeddedFont>
    <p:embeddedFont>
      <p:font typeface="맑은 고딕" panose="020B0503020000020004" pitchFamily="34" charset="-127"/>
      <p:regular r:id="rId65"/>
      <p:bold r:id="rId66"/>
    </p:embeddedFont>
    <p:embeddedFont>
      <p:font typeface="Barlow" panose="020B0604020202020204" charset="0"/>
      <p:regular r:id="rId67"/>
      <p:bold r:id="rId68"/>
      <p:italic r:id="rId69"/>
      <p:boldItalic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517659C-8D52-4B7C-98F3-EEE19E1C89AC}">
  <a:tblStyle styleId="{6517659C-8D52-4B7C-98F3-EEE19E1C89A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32" d="100"/>
          <a:sy n="32" d="100"/>
        </p:scale>
        <p:origin x="2652" y="14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8" d="100"/>
        <a:sy n="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2276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3866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e4f4358ab1_0_187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6" name="Google Shape;1076;ge4f4358ab1_0_187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1622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d3f3b420bd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4" name="Google Shape;1314;gd3f3b420bd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5615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e4f4358ab1_0_18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4" name="Google Shape;1094;ge4f4358ab1_0_18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5634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e4f4358ab1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e4f4358ab1_2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0076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e5180d73ac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e5180d73ac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0339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e4f4358ab1_2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" name="Google Shape;1187;ge4f4358ab1_2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0175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gcc9050bdf8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3" name="Google Shape;1353;gcc9050bdf8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7619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bd6c00e73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bd6c00e730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88620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ge4f4358ab1_2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" name="Google Shape;1247;ge4f4358ab1_2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3566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gcc9050bdf8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1" name="Google Shape;1221;gcc9050bdf8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457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42233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ge4f4358ab1_2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9" name="Google Shape;1279;ge4f4358ab1_2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93261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ge5180d73ac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0" name="Google Shape;1300;ge5180d73ac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86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e4f4358ab1_2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e4f4358ab1_2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48513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ge67f50529a_6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" name="Google Shape;1379;ge67f50529a_6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2136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ge5180d73ac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0" name="Google Shape;1450;ge5180d73ac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30820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1" name="Google Shape;1461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64115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e4f4358ab1_2_4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e4f4358ab1_2_4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45356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e4f4358ab1_2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e4f4358ab1_2_5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90831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gcc98d9fb70_8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7" name="Google Shape;1517;gcc98d9fb70_8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80685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gbd6c00e73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1" name="Google Shape;1511;gbd6c00e73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26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gcc9050bdf8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1" name="Google Shape;1221;gcc9050bdf8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86003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bd6c00e73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bd6c00e73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96196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ge68dc9d45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4" name="Google Shape;1534;ge68dc9d45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9685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ge5180d73ac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6" name="Google Shape;1566;ge5180d73ac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51805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gbd6c00e730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2" name="Google Shape;1572;gbd6c00e730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0748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3" name="Google Shape;3373;gd3ff3ffa35_1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4" name="Google Shape;3374;gd3ff3ffa35_1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02943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ge5180d73ac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5" name="Google Shape;1585;ge5180d73ac_0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52005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g99f2f57a7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4" name="Google Shape;1654;g99f2f57a7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40681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gd6fc454c64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9" name="Google Shape;1869;gd6fc454c64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89220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gbd6c00e73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7" name="Google Shape;1677;gbd6c00e73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12522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gd6fc454c64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9" name="Google Shape;1869;gd6fc454c64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1203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e4f4358ab1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e4f4358ab1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73873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gd6fc454c64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9" name="Google Shape;1869;gd6fc454c64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17084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gd6fc454c64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9" name="Google Shape;1869;gd6fc454c64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99394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gd6fc454c64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9" name="Google Shape;1869;gd6fc454c64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9206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0" name="Google Shape;6430;ge4f4358ab1_0_13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1" name="Google Shape;6431;ge4f4358ab1_0_13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83919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4" name="Google Shape;6844;ge4f4358ab1_0_14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5" name="Google Shape;6845;ge4f4358ab1_0_14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3135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5" name="Google Shape;7205;ge4f4358ab1_0_14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6" name="Google Shape;7206;ge4f4358ab1_0_14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340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0702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5" name="Google Shape;2185;gd3f3b420bd_0_1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6" name="Google Shape;2186;gd3f3b420bd_0_1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4724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bd6c00e73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0" name="Google Shape;990;gbd6c00e73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325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d3ff3ffa35_1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" name="Google Shape;1241;gd3ff3ffa35_1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0704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3428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0"/>
            <a:ext cx="6336036" cy="5143532"/>
          </a:xfrm>
          <a:custGeom>
            <a:avLst/>
            <a:gdLst/>
            <a:ahLst/>
            <a:cxnLst/>
            <a:rect l="l" t="t" r="r" b="b"/>
            <a:pathLst>
              <a:path w="40882" h="32390" extrusionOk="0">
                <a:moveTo>
                  <a:pt x="1" y="1"/>
                </a:moveTo>
                <a:lnTo>
                  <a:pt x="1" y="32389"/>
                </a:lnTo>
                <a:lnTo>
                  <a:pt x="35758" y="32389"/>
                </a:lnTo>
                <a:lnTo>
                  <a:pt x="40882" y="8914"/>
                </a:lnTo>
                <a:lnTo>
                  <a:pt x="3495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8775" y="1424113"/>
            <a:ext cx="4835100" cy="172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1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8775" y="3243575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511050" y="-7443"/>
            <a:ext cx="543814" cy="543814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3325" y="4250554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 rot="5400000">
            <a:off x="562097" y="-285083"/>
            <a:ext cx="605662" cy="1648960"/>
            <a:chOff x="758850" y="467950"/>
            <a:chExt cx="368475" cy="1003200"/>
          </a:xfrm>
        </p:grpSpPr>
        <p:sp>
          <p:nvSpPr>
            <p:cNvPr id="15" name="Google Shape;15;p2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2"/>
          <p:cNvGrpSpPr/>
          <p:nvPr/>
        </p:nvGrpSpPr>
        <p:grpSpPr>
          <a:xfrm rot="5400000">
            <a:off x="4035082" y="3779619"/>
            <a:ext cx="605662" cy="1648960"/>
            <a:chOff x="758850" y="467950"/>
            <a:chExt cx="368475" cy="1003200"/>
          </a:xfrm>
        </p:grpSpPr>
        <p:sp>
          <p:nvSpPr>
            <p:cNvPr id="34" name="Google Shape;34;p2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52" name="Conector recto 51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"/>
          <p:cNvSpPr/>
          <p:nvPr/>
        </p:nvSpPr>
        <p:spPr>
          <a:xfrm rot="10800000" flipH="1">
            <a:off x="-25" y="0"/>
            <a:ext cx="9144095" cy="5143490"/>
          </a:xfrm>
          <a:custGeom>
            <a:avLst/>
            <a:gdLst/>
            <a:ahLst/>
            <a:cxnLst/>
            <a:rect l="l" t="t" r="r" b="b"/>
            <a:pathLst>
              <a:path w="100116" h="56121" extrusionOk="0">
                <a:moveTo>
                  <a:pt x="0" y="1"/>
                </a:moveTo>
                <a:lnTo>
                  <a:pt x="0" y="56121"/>
                </a:lnTo>
                <a:lnTo>
                  <a:pt x="94576" y="56121"/>
                </a:lnTo>
                <a:lnTo>
                  <a:pt x="100115" y="19398"/>
                </a:lnTo>
                <a:lnTo>
                  <a:pt x="8903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3"/>
          <p:cNvSpPr/>
          <p:nvPr/>
        </p:nvSpPr>
        <p:spPr>
          <a:xfrm>
            <a:off x="395388" y="350104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3"/>
          <p:cNvSpPr/>
          <p:nvPr/>
        </p:nvSpPr>
        <p:spPr>
          <a:xfrm>
            <a:off x="8239458" y="1669864"/>
            <a:ext cx="382892" cy="38292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9" name="Google Shape;299;p13"/>
          <p:cNvGrpSpPr/>
          <p:nvPr/>
        </p:nvGrpSpPr>
        <p:grpSpPr>
          <a:xfrm rot="5400000">
            <a:off x="273982" y="3779618"/>
            <a:ext cx="605662" cy="1648960"/>
            <a:chOff x="758850" y="467950"/>
            <a:chExt cx="368475" cy="1003200"/>
          </a:xfrm>
        </p:grpSpPr>
        <p:sp>
          <p:nvSpPr>
            <p:cNvPr id="300" name="Google Shape;300;p13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8" name="Google Shape;318;p13"/>
          <p:cNvSpPr/>
          <p:nvPr/>
        </p:nvSpPr>
        <p:spPr>
          <a:xfrm>
            <a:off x="7530694" y="4286369"/>
            <a:ext cx="635436" cy="635470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" name="Conector recto 25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4"/>
          <p:cNvSpPr/>
          <p:nvPr/>
        </p:nvSpPr>
        <p:spPr>
          <a:xfrm flipH="1">
            <a:off x="3609350" y="0"/>
            <a:ext cx="5534641" cy="5143490"/>
          </a:xfrm>
          <a:custGeom>
            <a:avLst/>
            <a:gdLst/>
            <a:ahLst/>
            <a:cxnLst/>
            <a:rect l="l" t="t" r="r" b="b"/>
            <a:pathLst>
              <a:path w="96050" h="56121" extrusionOk="0">
                <a:moveTo>
                  <a:pt x="1" y="0"/>
                </a:moveTo>
                <a:lnTo>
                  <a:pt x="1" y="56120"/>
                </a:lnTo>
                <a:lnTo>
                  <a:pt x="94561" y="56120"/>
                </a:lnTo>
                <a:lnTo>
                  <a:pt x="86842" y="39807"/>
                </a:lnTo>
                <a:lnTo>
                  <a:pt x="9605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 txBox="1">
            <a:spLocks noGrp="1"/>
          </p:cNvSpPr>
          <p:nvPr>
            <p:ph type="title"/>
          </p:nvPr>
        </p:nvSpPr>
        <p:spPr>
          <a:xfrm>
            <a:off x="4210350" y="2245200"/>
            <a:ext cx="4220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2" name="Google Shape;322;p14"/>
          <p:cNvSpPr txBox="1">
            <a:spLocks noGrp="1"/>
          </p:cNvSpPr>
          <p:nvPr>
            <p:ph type="title" idx="2" hasCustomPrompt="1"/>
          </p:nvPr>
        </p:nvSpPr>
        <p:spPr>
          <a:xfrm>
            <a:off x="6956800" y="1663800"/>
            <a:ext cx="1474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23" name="Google Shape;323;p14"/>
          <p:cNvSpPr txBox="1">
            <a:spLocks noGrp="1"/>
          </p:cNvSpPr>
          <p:nvPr>
            <p:ph type="subTitle" idx="1"/>
          </p:nvPr>
        </p:nvSpPr>
        <p:spPr>
          <a:xfrm>
            <a:off x="5818575" y="3118800"/>
            <a:ext cx="2612100" cy="5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14"/>
          <p:cNvSpPr/>
          <p:nvPr/>
        </p:nvSpPr>
        <p:spPr>
          <a:xfrm flipH="1">
            <a:off x="5009455" y="4286379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4"/>
          <p:cNvSpPr/>
          <p:nvPr/>
        </p:nvSpPr>
        <p:spPr>
          <a:xfrm flipH="1">
            <a:off x="8495053" y="308921"/>
            <a:ext cx="460963" cy="46096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4"/>
          <p:cNvSpPr/>
          <p:nvPr/>
        </p:nvSpPr>
        <p:spPr>
          <a:xfrm flipH="1">
            <a:off x="8293548" y="4755404"/>
            <a:ext cx="274693" cy="27469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5"/>
          <p:cNvSpPr/>
          <p:nvPr/>
        </p:nvSpPr>
        <p:spPr>
          <a:xfrm rot="-5400000" flipH="1">
            <a:off x="2000913" y="-2000913"/>
            <a:ext cx="5143499" cy="9145325"/>
          </a:xfrm>
          <a:custGeom>
            <a:avLst/>
            <a:gdLst/>
            <a:ahLst/>
            <a:cxnLst/>
            <a:rect l="l" t="t" r="r" b="b"/>
            <a:pathLst>
              <a:path w="96050" h="56121" extrusionOk="0">
                <a:moveTo>
                  <a:pt x="1" y="0"/>
                </a:moveTo>
                <a:lnTo>
                  <a:pt x="1" y="56120"/>
                </a:lnTo>
                <a:lnTo>
                  <a:pt x="94561" y="56120"/>
                </a:lnTo>
                <a:lnTo>
                  <a:pt x="86842" y="39807"/>
                </a:lnTo>
                <a:lnTo>
                  <a:pt x="9605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5"/>
          <p:cNvSpPr txBox="1">
            <a:spLocks noGrp="1"/>
          </p:cNvSpPr>
          <p:nvPr>
            <p:ph type="title"/>
          </p:nvPr>
        </p:nvSpPr>
        <p:spPr>
          <a:xfrm>
            <a:off x="2304475" y="2177550"/>
            <a:ext cx="4535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0" name="Google Shape;330;p15"/>
          <p:cNvSpPr txBox="1">
            <a:spLocks noGrp="1"/>
          </p:cNvSpPr>
          <p:nvPr>
            <p:ph type="title" idx="2" hasCustomPrompt="1"/>
          </p:nvPr>
        </p:nvSpPr>
        <p:spPr>
          <a:xfrm>
            <a:off x="3819775" y="1288325"/>
            <a:ext cx="150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31" name="Google Shape;331;p15"/>
          <p:cNvSpPr txBox="1">
            <a:spLocks noGrp="1"/>
          </p:cNvSpPr>
          <p:nvPr>
            <p:ph type="subTitle" idx="1"/>
          </p:nvPr>
        </p:nvSpPr>
        <p:spPr>
          <a:xfrm>
            <a:off x="2517925" y="3082675"/>
            <a:ext cx="4108200" cy="4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2" name="Google Shape;332;p15"/>
          <p:cNvGrpSpPr/>
          <p:nvPr/>
        </p:nvGrpSpPr>
        <p:grpSpPr>
          <a:xfrm rot="10800000" flipH="1">
            <a:off x="410272" y="167768"/>
            <a:ext cx="605662" cy="1648960"/>
            <a:chOff x="758850" y="467950"/>
            <a:chExt cx="368475" cy="1003200"/>
          </a:xfrm>
        </p:grpSpPr>
        <p:sp>
          <p:nvSpPr>
            <p:cNvPr id="333" name="Google Shape;333;p15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" name="Google Shape;351;p15"/>
          <p:cNvSpPr/>
          <p:nvPr/>
        </p:nvSpPr>
        <p:spPr>
          <a:xfrm flipH="1">
            <a:off x="395380" y="4286379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5"/>
          <p:cNvSpPr/>
          <p:nvPr/>
        </p:nvSpPr>
        <p:spPr>
          <a:xfrm flipH="1">
            <a:off x="8495053" y="308921"/>
            <a:ext cx="460963" cy="46096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5"/>
          <p:cNvSpPr/>
          <p:nvPr/>
        </p:nvSpPr>
        <p:spPr>
          <a:xfrm flipH="1">
            <a:off x="8293548" y="1029979"/>
            <a:ext cx="274693" cy="27469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4" name="Google Shape;354;p15"/>
          <p:cNvGrpSpPr/>
          <p:nvPr/>
        </p:nvGrpSpPr>
        <p:grpSpPr>
          <a:xfrm rot="10800000" flipH="1">
            <a:off x="8128072" y="2997918"/>
            <a:ext cx="605662" cy="1648960"/>
            <a:chOff x="758850" y="467950"/>
            <a:chExt cx="368475" cy="1003200"/>
          </a:xfrm>
        </p:grpSpPr>
        <p:sp>
          <p:nvSpPr>
            <p:cNvPr id="355" name="Google Shape;355;p15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5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5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5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6"/>
          <p:cNvSpPr/>
          <p:nvPr/>
        </p:nvSpPr>
        <p:spPr>
          <a:xfrm>
            <a:off x="0" y="-1"/>
            <a:ext cx="9143999" cy="5163301"/>
          </a:xfrm>
          <a:custGeom>
            <a:avLst/>
            <a:gdLst/>
            <a:ahLst/>
            <a:cxnLst/>
            <a:rect l="l" t="t" r="r" b="b"/>
            <a:pathLst>
              <a:path w="103553" h="56121" extrusionOk="0">
                <a:moveTo>
                  <a:pt x="0" y="1"/>
                </a:moveTo>
                <a:lnTo>
                  <a:pt x="0" y="56121"/>
                </a:lnTo>
                <a:lnTo>
                  <a:pt x="94560" y="56121"/>
                </a:lnTo>
                <a:lnTo>
                  <a:pt x="103552" y="42877"/>
                </a:lnTo>
                <a:lnTo>
                  <a:pt x="92289" y="23787"/>
                </a:lnTo>
                <a:lnTo>
                  <a:pt x="9604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5" name="Google Shape;375;p16"/>
          <p:cNvGrpSpPr/>
          <p:nvPr/>
        </p:nvGrpSpPr>
        <p:grpSpPr>
          <a:xfrm rot="5400000">
            <a:off x="6504232" y="-369257"/>
            <a:ext cx="605662" cy="1648960"/>
            <a:chOff x="758850" y="467950"/>
            <a:chExt cx="368475" cy="1003200"/>
          </a:xfrm>
        </p:grpSpPr>
        <p:sp>
          <p:nvSpPr>
            <p:cNvPr id="376" name="Google Shape;376;p16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6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6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6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6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6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6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16"/>
          <p:cNvSpPr/>
          <p:nvPr/>
        </p:nvSpPr>
        <p:spPr>
          <a:xfrm>
            <a:off x="121800" y="4681720"/>
            <a:ext cx="332541" cy="332541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16"/>
          <p:cNvSpPr/>
          <p:nvPr/>
        </p:nvSpPr>
        <p:spPr>
          <a:xfrm>
            <a:off x="8606650" y="3565795"/>
            <a:ext cx="332541" cy="332541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6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16"/>
          <p:cNvSpPr txBox="1">
            <a:spLocks noGrp="1"/>
          </p:cNvSpPr>
          <p:nvPr>
            <p:ph type="title" idx="2"/>
          </p:nvPr>
        </p:nvSpPr>
        <p:spPr>
          <a:xfrm>
            <a:off x="720000" y="19876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98" name="Google Shape;398;p16"/>
          <p:cNvSpPr txBox="1">
            <a:spLocks noGrp="1"/>
          </p:cNvSpPr>
          <p:nvPr>
            <p:ph type="subTitle" idx="1"/>
          </p:nvPr>
        </p:nvSpPr>
        <p:spPr>
          <a:xfrm>
            <a:off x="720000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16"/>
          <p:cNvSpPr txBox="1">
            <a:spLocks noGrp="1"/>
          </p:cNvSpPr>
          <p:nvPr>
            <p:ph type="title" idx="3"/>
          </p:nvPr>
        </p:nvSpPr>
        <p:spPr>
          <a:xfrm>
            <a:off x="3419269" y="19876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0" name="Google Shape;400;p16"/>
          <p:cNvSpPr txBox="1">
            <a:spLocks noGrp="1"/>
          </p:cNvSpPr>
          <p:nvPr>
            <p:ph type="subTitle" idx="4"/>
          </p:nvPr>
        </p:nvSpPr>
        <p:spPr>
          <a:xfrm>
            <a:off x="3419269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6"/>
          <p:cNvSpPr txBox="1">
            <a:spLocks noGrp="1"/>
          </p:cNvSpPr>
          <p:nvPr>
            <p:ph type="title" idx="5"/>
          </p:nvPr>
        </p:nvSpPr>
        <p:spPr>
          <a:xfrm>
            <a:off x="720000" y="368517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2" name="Google Shape;402;p16"/>
          <p:cNvSpPr txBox="1">
            <a:spLocks noGrp="1"/>
          </p:cNvSpPr>
          <p:nvPr>
            <p:ph type="subTitle" idx="6"/>
          </p:nvPr>
        </p:nvSpPr>
        <p:spPr>
          <a:xfrm>
            <a:off x="720000" y="41193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6"/>
          <p:cNvSpPr txBox="1">
            <a:spLocks noGrp="1"/>
          </p:cNvSpPr>
          <p:nvPr>
            <p:ph type="title" idx="7"/>
          </p:nvPr>
        </p:nvSpPr>
        <p:spPr>
          <a:xfrm>
            <a:off x="3419269" y="368517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4" name="Google Shape;404;p16"/>
          <p:cNvSpPr txBox="1">
            <a:spLocks noGrp="1"/>
          </p:cNvSpPr>
          <p:nvPr>
            <p:ph type="subTitle" idx="8"/>
          </p:nvPr>
        </p:nvSpPr>
        <p:spPr>
          <a:xfrm>
            <a:off x="3419269" y="41193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16"/>
          <p:cNvSpPr txBox="1">
            <a:spLocks noGrp="1"/>
          </p:cNvSpPr>
          <p:nvPr>
            <p:ph type="title" idx="9"/>
          </p:nvPr>
        </p:nvSpPr>
        <p:spPr>
          <a:xfrm>
            <a:off x="6118545" y="19876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6" name="Google Shape;406;p16"/>
          <p:cNvSpPr txBox="1">
            <a:spLocks noGrp="1"/>
          </p:cNvSpPr>
          <p:nvPr>
            <p:ph type="subTitle" idx="13"/>
          </p:nvPr>
        </p:nvSpPr>
        <p:spPr>
          <a:xfrm>
            <a:off x="6118545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16"/>
          <p:cNvSpPr txBox="1">
            <a:spLocks noGrp="1"/>
          </p:cNvSpPr>
          <p:nvPr>
            <p:ph type="title" idx="14"/>
          </p:nvPr>
        </p:nvSpPr>
        <p:spPr>
          <a:xfrm>
            <a:off x="6118545" y="368517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08" name="Google Shape;408;p16"/>
          <p:cNvSpPr txBox="1">
            <a:spLocks noGrp="1"/>
          </p:cNvSpPr>
          <p:nvPr>
            <p:ph type="subTitle" idx="15"/>
          </p:nvPr>
        </p:nvSpPr>
        <p:spPr>
          <a:xfrm>
            <a:off x="6118545" y="41193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6"/>
          <p:cNvSpPr txBox="1">
            <a:spLocks noGrp="1"/>
          </p:cNvSpPr>
          <p:nvPr>
            <p:ph type="title" idx="16" hasCustomPrompt="1"/>
          </p:nvPr>
        </p:nvSpPr>
        <p:spPr>
          <a:xfrm>
            <a:off x="720000" y="3204025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10" name="Google Shape;410;p16"/>
          <p:cNvSpPr txBox="1">
            <a:spLocks noGrp="1"/>
          </p:cNvSpPr>
          <p:nvPr>
            <p:ph type="title" idx="17" hasCustomPrompt="1"/>
          </p:nvPr>
        </p:nvSpPr>
        <p:spPr>
          <a:xfrm>
            <a:off x="3419275" y="3199950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11" name="Google Shape;411;p16"/>
          <p:cNvSpPr txBox="1">
            <a:spLocks noGrp="1"/>
          </p:cNvSpPr>
          <p:nvPr>
            <p:ph type="title" idx="18" hasCustomPrompt="1"/>
          </p:nvPr>
        </p:nvSpPr>
        <p:spPr>
          <a:xfrm>
            <a:off x="6118550" y="3199950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12" name="Google Shape;412;p16"/>
          <p:cNvSpPr txBox="1">
            <a:spLocks noGrp="1"/>
          </p:cNvSpPr>
          <p:nvPr>
            <p:ph type="title" idx="19" hasCustomPrompt="1"/>
          </p:nvPr>
        </p:nvSpPr>
        <p:spPr>
          <a:xfrm>
            <a:off x="720000" y="1512125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13" name="Google Shape;413;p16"/>
          <p:cNvSpPr txBox="1">
            <a:spLocks noGrp="1"/>
          </p:cNvSpPr>
          <p:nvPr>
            <p:ph type="title" idx="20" hasCustomPrompt="1"/>
          </p:nvPr>
        </p:nvSpPr>
        <p:spPr>
          <a:xfrm>
            <a:off x="3419275" y="1508050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14" name="Google Shape;414;p16"/>
          <p:cNvSpPr txBox="1">
            <a:spLocks noGrp="1"/>
          </p:cNvSpPr>
          <p:nvPr>
            <p:ph type="title" idx="21" hasCustomPrompt="1"/>
          </p:nvPr>
        </p:nvSpPr>
        <p:spPr>
          <a:xfrm>
            <a:off x="6118550" y="1508050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ONE_COLUMN_TEXT_1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7"/>
          <p:cNvSpPr/>
          <p:nvPr/>
        </p:nvSpPr>
        <p:spPr>
          <a:xfrm flipH="1">
            <a:off x="3251650" y="0"/>
            <a:ext cx="5892425" cy="5143490"/>
          </a:xfrm>
          <a:custGeom>
            <a:avLst/>
            <a:gdLst/>
            <a:ahLst/>
            <a:cxnLst/>
            <a:rect l="l" t="t" r="r" b="b"/>
            <a:pathLst>
              <a:path w="103553" h="56121" extrusionOk="0">
                <a:moveTo>
                  <a:pt x="0" y="1"/>
                </a:moveTo>
                <a:lnTo>
                  <a:pt x="0" y="56121"/>
                </a:lnTo>
                <a:lnTo>
                  <a:pt x="94560" y="56121"/>
                </a:lnTo>
                <a:lnTo>
                  <a:pt x="103552" y="42877"/>
                </a:lnTo>
                <a:lnTo>
                  <a:pt x="92289" y="23787"/>
                </a:lnTo>
                <a:lnTo>
                  <a:pt x="9604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17"/>
          <p:cNvGrpSpPr/>
          <p:nvPr/>
        </p:nvGrpSpPr>
        <p:grpSpPr>
          <a:xfrm>
            <a:off x="8343407" y="3721018"/>
            <a:ext cx="605662" cy="1648960"/>
            <a:chOff x="758850" y="467950"/>
            <a:chExt cx="368475" cy="1003200"/>
          </a:xfrm>
        </p:grpSpPr>
        <p:sp>
          <p:nvSpPr>
            <p:cNvPr id="418" name="Google Shape;418;p17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7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7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7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7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7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7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7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7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7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7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7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7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" name="Google Shape;436;p17"/>
          <p:cNvSpPr/>
          <p:nvPr/>
        </p:nvSpPr>
        <p:spPr>
          <a:xfrm>
            <a:off x="7921025" y="143106"/>
            <a:ext cx="1019738" cy="101973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7"/>
          <p:cNvSpPr txBox="1">
            <a:spLocks noGrp="1"/>
          </p:cNvSpPr>
          <p:nvPr>
            <p:ph type="title"/>
          </p:nvPr>
        </p:nvSpPr>
        <p:spPr>
          <a:xfrm>
            <a:off x="4501100" y="1588588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7"/>
          <p:cNvSpPr txBox="1">
            <a:spLocks noGrp="1"/>
          </p:cNvSpPr>
          <p:nvPr>
            <p:ph type="subTitle" idx="1"/>
          </p:nvPr>
        </p:nvSpPr>
        <p:spPr>
          <a:xfrm>
            <a:off x="4505400" y="2208222"/>
            <a:ext cx="3925500" cy="10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5" name="Conector recto 24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preserve="1">
  <p:cSld name="1_Title and text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17" name="Google Shape;417;p17"/>
          <p:cNvGrpSpPr/>
          <p:nvPr/>
        </p:nvGrpSpPr>
        <p:grpSpPr>
          <a:xfrm>
            <a:off x="8343407" y="3721018"/>
            <a:ext cx="605662" cy="1648960"/>
            <a:chOff x="758850" y="467950"/>
            <a:chExt cx="368475" cy="1003200"/>
          </a:xfrm>
        </p:grpSpPr>
        <p:sp>
          <p:nvSpPr>
            <p:cNvPr id="418" name="Google Shape;418;p17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7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7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7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7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7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7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7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7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7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7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7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7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" name="Google Shape;436;p17"/>
          <p:cNvSpPr/>
          <p:nvPr/>
        </p:nvSpPr>
        <p:spPr>
          <a:xfrm>
            <a:off x="7921025" y="143106"/>
            <a:ext cx="1019738" cy="101973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17"/>
          <p:cNvSpPr txBox="1">
            <a:spLocks noGrp="1"/>
          </p:cNvSpPr>
          <p:nvPr>
            <p:ph type="title" hasCustomPrompt="1"/>
          </p:nvPr>
        </p:nvSpPr>
        <p:spPr>
          <a:xfrm>
            <a:off x="4501100" y="1588588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s-ES" dirty="0" smtClean="0"/>
              <a:t>              </a:t>
            </a:r>
            <a:endParaRPr dirty="0"/>
          </a:p>
        </p:txBody>
      </p:sp>
      <p:sp>
        <p:nvSpPr>
          <p:cNvPr id="438" name="Google Shape;438;p17"/>
          <p:cNvSpPr txBox="1">
            <a:spLocks noGrp="1"/>
          </p:cNvSpPr>
          <p:nvPr>
            <p:ph type="subTitle" idx="1"/>
          </p:nvPr>
        </p:nvSpPr>
        <p:spPr>
          <a:xfrm>
            <a:off x="4505400" y="2208222"/>
            <a:ext cx="3925500" cy="10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-779786" y="3855658"/>
            <a:ext cx="9937641" cy="1289881"/>
            <a:chOff x="-731521" y="3983857"/>
            <a:chExt cx="9937641" cy="1289881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 userDrawn="1"/>
          </p:nvSpPr>
          <p:spPr bwMode="auto">
            <a:xfrm flipH="1">
              <a:off x="-731521" y="4107946"/>
              <a:ext cx="9875595" cy="1144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" name="Freeform 5"/>
            <p:cNvSpPr>
              <a:spLocks/>
            </p:cNvSpPr>
            <p:nvPr userDrawn="1"/>
          </p:nvSpPr>
          <p:spPr bwMode="auto">
            <a:xfrm flipH="1">
              <a:off x="78635" y="5022113"/>
              <a:ext cx="116399" cy="251625"/>
            </a:xfrm>
            <a:custGeom>
              <a:avLst/>
              <a:gdLst>
                <a:gd name="T0" fmla="*/ 0 w 14"/>
                <a:gd name="T1" fmla="*/ 21 h 53"/>
                <a:gd name="T2" fmla="*/ 1 w 14"/>
                <a:gd name="T3" fmla="*/ 2 h 53"/>
                <a:gd name="T4" fmla="*/ 14 w 14"/>
                <a:gd name="T5" fmla="*/ 10 h 53"/>
                <a:gd name="T6" fmla="*/ 14 w 14"/>
                <a:gd name="T7" fmla="*/ 44 h 53"/>
                <a:gd name="T8" fmla="*/ 7 w 14"/>
                <a:gd name="T9" fmla="*/ 53 h 53"/>
                <a:gd name="T10" fmla="*/ 1 w 14"/>
                <a:gd name="T11" fmla="*/ 43 h 53"/>
                <a:gd name="T12" fmla="*/ 0 w 14"/>
                <a:gd name="T13" fmla="*/ 2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53">
                  <a:moveTo>
                    <a:pt x="0" y="21"/>
                  </a:moveTo>
                  <a:cubicBezTo>
                    <a:pt x="0" y="15"/>
                    <a:pt x="1" y="8"/>
                    <a:pt x="1" y="2"/>
                  </a:cubicBezTo>
                  <a:cubicBezTo>
                    <a:pt x="8" y="0"/>
                    <a:pt x="14" y="0"/>
                    <a:pt x="14" y="10"/>
                  </a:cubicBezTo>
                  <a:cubicBezTo>
                    <a:pt x="14" y="21"/>
                    <a:pt x="14" y="32"/>
                    <a:pt x="14" y="44"/>
                  </a:cubicBezTo>
                  <a:cubicBezTo>
                    <a:pt x="14" y="48"/>
                    <a:pt x="14" y="53"/>
                    <a:pt x="7" y="53"/>
                  </a:cubicBezTo>
                  <a:cubicBezTo>
                    <a:pt x="1" y="52"/>
                    <a:pt x="1" y="47"/>
                    <a:pt x="1" y="43"/>
                  </a:cubicBezTo>
                  <a:cubicBezTo>
                    <a:pt x="1" y="35"/>
                    <a:pt x="0" y="28"/>
                    <a:pt x="0" y="21"/>
                  </a:cubicBezTo>
                  <a:close/>
                </a:path>
              </a:pathLst>
            </a:custGeom>
            <a:solidFill>
              <a:srgbClr val="6B6A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" name="Freeform 6"/>
            <p:cNvSpPr>
              <a:spLocks/>
            </p:cNvSpPr>
            <p:nvPr userDrawn="1"/>
          </p:nvSpPr>
          <p:spPr bwMode="auto">
            <a:xfrm flipH="1">
              <a:off x="8137575" y="3983857"/>
              <a:ext cx="1068545" cy="1116802"/>
            </a:xfrm>
            <a:custGeom>
              <a:avLst/>
              <a:gdLst>
                <a:gd name="T0" fmla="*/ 206 w 226"/>
                <a:gd name="T1" fmla="*/ 75 h 234"/>
                <a:gd name="T2" fmla="*/ 213 w 226"/>
                <a:gd name="T3" fmla="*/ 169 h 234"/>
                <a:gd name="T4" fmla="*/ 212 w 226"/>
                <a:gd name="T5" fmla="*/ 212 h 234"/>
                <a:gd name="T6" fmla="*/ 211 w 226"/>
                <a:gd name="T7" fmla="*/ 233 h 234"/>
                <a:gd name="T8" fmla="*/ 35 w 226"/>
                <a:gd name="T9" fmla="*/ 234 h 234"/>
                <a:gd name="T10" fmla="*/ 22 w 226"/>
                <a:gd name="T11" fmla="*/ 220 h 234"/>
                <a:gd name="T12" fmla="*/ 15 w 226"/>
                <a:gd name="T13" fmla="*/ 148 h 234"/>
                <a:gd name="T14" fmla="*/ 163 w 226"/>
                <a:gd name="T15" fmla="*/ 36 h 234"/>
                <a:gd name="T16" fmla="*/ 206 w 226"/>
                <a:gd name="T17" fmla="*/ 75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234">
                  <a:moveTo>
                    <a:pt x="206" y="75"/>
                  </a:moveTo>
                  <a:cubicBezTo>
                    <a:pt x="222" y="105"/>
                    <a:pt x="226" y="136"/>
                    <a:pt x="213" y="169"/>
                  </a:cubicBezTo>
                  <a:cubicBezTo>
                    <a:pt x="208" y="183"/>
                    <a:pt x="212" y="198"/>
                    <a:pt x="212" y="212"/>
                  </a:cubicBezTo>
                  <a:cubicBezTo>
                    <a:pt x="215" y="219"/>
                    <a:pt x="216" y="227"/>
                    <a:pt x="211" y="233"/>
                  </a:cubicBezTo>
                  <a:cubicBezTo>
                    <a:pt x="152" y="233"/>
                    <a:pt x="94" y="233"/>
                    <a:pt x="35" y="234"/>
                  </a:cubicBezTo>
                  <a:cubicBezTo>
                    <a:pt x="25" y="234"/>
                    <a:pt x="21" y="231"/>
                    <a:pt x="22" y="220"/>
                  </a:cubicBezTo>
                  <a:cubicBezTo>
                    <a:pt x="22" y="196"/>
                    <a:pt x="19" y="172"/>
                    <a:pt x="15" y="148"/>
                  </a:cubicBezTo>
                  <a:cubicBezTo>
                    <a:pt x="0" y="61"/>
                    <a:pt x="87" y="0"/>
                    <a:pt x="163" y="36"/>
                  </a:cubicBezTo>
                  <a:cubicBezTo>
                    <a:pt x="185" y="41"/>
                    <a:pt x="200" y="53"/>
                    <a:pt x="206" y="75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7"/>
            <p:cNvSpPr>
              <a:spLocks/>
            </p:cNvSpPr>
            <p:nvPr userDrawn="1"/>
          </p:nvSpPr>
          <p:spPr bwMode="auto">
            <a:xfrm flipH="1">
              <a:off x="78636" y="4995528"/>
              <a:ext cx="8129599" cy="105131"/>
            </a:xfrm>
            <a:custGeom>
              <a:avLst/>
              <a:gdLst>
                <a:gd name="T0" fmla="*/ 0 w 968"/>
                <a:gd name="T1" fmla="*/ 21 h 22"/>
                <a:gd name="T2" fmla="*/ 1 w 968"/>
                <a:gd name="T3" fmla="*/ 0 h 22"/>
                <a:gd name="T4" fmla="*/ 26 w 968"/>
                <a:gd name="T5" fmla="*/ 2 h 22"/>
                <a:gd name="T6" fmla="*/ 940 w 968"/>
                <a:gd name="T7" fmla="*/ 2 h 22"/>
                <a:gd name="T8" fmla="*/ 964 w 968"/>
                <a:gd name="T9" fmla="*/ 3 h 22"/>
                <a:gd name="T10" fmla="*/ 963 w 968"/>
                <a:gd name="T11" fmla="*/ 22 h 22"/>
                <a:gd name="T12" fmla="*/ 26 w 968"/>
                <a:gd name="T13" fmla="*/ 22 h 22"/>
                <a:gd name="T14" fmla="*/ 0 w 968"/>
                <a:gd name="T1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8" h="22">
                  <a:moveTo>
                    <a:pt x="0" y="21"/>
                  </a:moveTo>
                  <a:cubicBezTo>
                    <a:pt x="0" y="14"/>
                    <a:pt x="0" y="7"/>
                    <a:pt x="1" y="0"/>
                  </a:cubicBezTo>
                  <a:cubicBezTo>
                    <a:pt x="9" y="1"/>
                    <a:pt x="18" y="2"/>
                    <a:pt x="26" y="2"/>
                  </a:cubicBezTo>
                  <a:cubicBezTo>
                    <a:pt x="331" y="2"/>
                    <a:pt x="635" y="2"/>
                    <a:pt x="940" y="2"/>
                  </a:cubicBezTo>
                  <a:cubicBezTo>
                    <a:pt x="948" y="2"/>
                    <a:pt x="956" y="3"/>
                    <a:pt x="964" y="3"/>
                  </a:cubicBezTo>
                  <a:cubicBezTo>
                    <a:pt x="968" y="10"/>
                    <a:pt x="968" y="16"/>
                    <a:pt x="963" y="22"/>
                  </a:cubicBezTo>
                  <a:cubicBezTo>
                    <a:pt x="650" y="22"/>
                    <a:pt x="338" y="22"/>
                    <a:pt x="26" y="22"/>
                  </a:cubicBezTo>
                  <a:cubicBezTo>
                    <a:pt x="17" y="22"/>
                    <a:pt x="8" y="22"/>
                    <a:pt x="0" y="21"/>
                  </a:cubicBezTo>
                  <a:close/>
                </a:path>
              </a:pathLst>
            </a:custGeom>
            <a:solidFill>
              <a:srgbClr val="EFD3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 flipH="1">
              <a:off x="8170320" y="4113116"/>
              <a:ext cx="265413" cy="229220"/>
            </a:xfrm>
            <a:custGeom>
              <a:avLst/>
              <a:gdLst>
                <a:gd name="T0" fmla="*/ 43 w 56"/>
                <a:gd name="T1" fmla="*/ 48 h 48"/>
                <a:gd name="T2" fmla="*/ 0 w 56"/>
                <a:gd name="T3" fmla="*/ 9 h 48"/>
                <a:gd name="T4" fmla="*/ 30 w 56"/>
                <a:gd name="T5" fmla="*/ 15 h 48"/>
                <a:gd name="T6" fmla="*/ 43 w 56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48">
                  <a:moveTo>
                    <a:pt x="43" y="48"/>
                  </a:moveTo>
                  <a:cubicBezTo>
                    <a:pt x="31" y="32"/>
                    <a:pt x="17" y="18"/>
                    <a:pt x="0" y="9"/>
                  </a:cubicBezTo>
                  <a:cubicBezTo>
                    <a:pt x="12" y="0"/>
                    <a:pt x="22" y="4"/>
                    <a:pt x="30" y="15"/>
                  </a:cubicBezTo>
                  <a:cubicBezTo>
                    <a:pt x="36" y="25"/>
                    <a:pt x="56" y="30"/>
                    <a:pt x="43" y="48"/>
                  </a:cubicBezTo>
                  <a:close/>
                </a:path>
              </a:pathLst>
            </a:custGeom>
            <a:solidFill>
              <a:srgbClr val="E6D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 flipH="1">
              <a:off x="8308197" y="4261334"/>
              <a:ext cx="684213" cy="685937"/>
            </a:xfrm>
            <a:custGeom>
              <a:avLst/>
              <a:gdLst>
                <a:gd name="T0" fmla="*/ 0 w 145"/>
                <a:gd name="T1" fmla="*/ 71 h 144"/>
                <a:gd name="T2" fmla="*/ 73 w 145"/>
                <a:gd name="T3" fmla="*/ 0 h 144"/>
                <a:gd name="T4" fmla="*/ 144 w 145"/>
                <a:gd name="T5" fmla="*/ 73 h 144"/>
                <a:gd name="T6" fmla="*/ 69 w 145"/>
                <a:gd name="T7" fmla="*/ 144 h 144"/>
                <a:gd name="T8" fmla="*/ 0 w 145"/>
                <a:gd name="T9" fmla="*/ 7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144">
                  <a:moveTo>
                    <a:pt x="0" y="71"/>
                  </a:moveTo>
                  <a:cubicBezTo>
                    <a:pt x="1" y="30"/>
                    <a:pt x="32" y="0"/>
                    <a:pt x="73" y="0"/>
                  </a:cubicBezTo>
                  <a:cubicBezTo>
                    <a:pt x="113" y="0"/>
                    <a:pt x="145" y="34"/>
                    <a:pt x="144" y="73"/>
                  </a:cubicBezTo>
                  <a:cubicBezTo>
                    <a:pt x="143" y="113"/>
                    <a:pt x="109" y="144"/>
                    <a:pt x="69" y="144"/>
                  </a:cubicBezTo>
                  <a:cubicBezTo>
                    <a:pt x="31" y="143"/>
                    <a:pt x="0" y="110"/>
                    <a:pt x="0" y="71"/>
                  </a:cubicBezTo>
                  <a:close/>
                </a:path>
              </a:pathLst>
            </a:custGeom>
            <a:solidFill>
              <a:srgbClr val="F0D5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10"/>
            <p:cNvSpPr>
              <a:spLocks/>
            </p:cNvSpPr>
            <p:nvPr userDrawn="1"/>
          </p:nvSpPr>
          <p:spPr bwMode="auto">
            <a:xfrm flipH="1">
              <a:off x="8477096" y="4428509"/>
              <a:ext cx="355033" cy="351586"/>
            </a:xfrm>
            <a:custGeom>
              <a:avLst/>
              <a:gdLst>
                <a:gd name="T0" fmla="*/ 75 w 75"/>
                <a:gd name="T1" fmla="*/ 36 h 74"/>
                <a:gd name="T2" fmla="*/ 39 w 75"/>
                <a:gd name="T3" fmla="*/ 73 h 74"/>
                <a:gd name="T4" fmla="*/ 1 w 75"/>
                <a:gd name="T5" fmla="*/ 38 h 74"/>
                <a:gd name="T6" fmla="*/ 37 w 75"/>
                <a:gd name="T7" fmla="*/ 0 h 74"/>
                <a:gd name="T8" fmla="*/ 75 w 75"/>
                <a:gd name="T9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74">
                  <a:moveTo>
                    <a:pt x="75" y="36"/>
                  </a:moveTo>
                  <a:cubicBezTo>
                    <a:pt x="75" y="56"/>
                    <a:pt x="59" y="73"/>
                    <a:pt x="39" y="73"/>
                  </a:cubicBezTo>
                  <a:cubicBezTo>
                    <a:pt x="18" y="74"/>
                    <a:pt x="1" y="58"/>
                    <a:pt x="1" y="38"/>
                  </a:cubicBezTo>
                  <a:cubicBezTo>
                    <a:pt x="0" y="17"/>
                    <a:pt x="16" y="1"/>
                    <a:pt x="37" y="0"/>
                  </a:cubicBezTo>
                  <a:cubicBezTo>
                    <a:pt x="57" y="0"/>
                    <a:pt x="74" y="16"/>
                    <a:pt x="75" y="36"/>
                  </a:cubicBezTo>
                  <a:close/>
                </a:path>
              </a:pathLst>
            </a:custGeom>
            <a:solidFill>
              <a:srgbClr val="45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673409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ONE_COLUMN_TEXT_1_1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8"/>
          <p:cNvSpPr/>
          <p:nvPr/>
        </p:nvSpPr>
        <p:spPr>
          <a:xfrm rot="10800000" flipH="1">
            <a:off x="0" y="0"/>
            <a:ext cx="5892425" cy="5143490"/>
          </a:xfrm>
          <a:custGeom>
            <a:avLst/>
            <a:gdLst/>
            <a:ahLst/>
            <a:cxnLst/>
            <a:rect l="l" t="t" r="r" b="b"/>
            <a:pathLst>
              <a:path w="103553" h="56121" extrusionOk="0">
                <a:moveTo>
                  <a:pt x="0" y="1"/>
                </a:moveTo>
                <a:lnTo>
                  <a:pt x="0" y="56121"/>
                </a:lnTo>
                <a:lnTo>
                  <a:pt x="94560" y="56121"/>
                </a:lnTo>
                <a:lnTo>
                  <a:pt x="103552" y="42877"/>
                </a:lnTo>
                <a:lnTo>
                  <a:pt x="92289" y="23787"/>
                </a:lnTo>
                <a:lnTo>
                  <a:pt x="9604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1" name="Google Shape;441;p18"/>
          <p:cNvGrpSpPr/>
          <p:nvPr/>
        </p:nvGrpSpPr>
        <p:grpSpPr>
          <a:xfrm rot="5400000">
            <a:off x="4269169" y="-285082"/>
            <a:ext cx="605662" cy="1648960"/>
            <a:chOff x="758850" y="467950"/>
            <a:chExt cx="368475" cy="1003200"/>
          </a:xfrm>
        </p:grpSpPr>
        <p:sp>
          <p:nvSpPr>
            <p:cNvPr id="442" name="Google Shape;442;p18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8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8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8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8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8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8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8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8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8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8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8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8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8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0" name="Google Shape;460;p18"/>
          <p:cNvGrpSpPr/>
          <p:nvPr/>
        </p:nvGrpSpPr>
        <p:grpSpPr>
          <a:xfrm rot="5400000">
            <a:off x="976657" y="3779618"/>
            <a:ext cx="605662" cy="1648960"/>
            <a:chOff x="758850" y="467950"/>
            <a:chExt cx="368475" cy="1003200"/>
          </a:xfrm>
        </p:grpSpPr>
        <p:sp>
          <p:nvSpPr>
            <p:cNvPr id="461" name="Google Shape;461;p18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8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8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8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8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8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8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8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8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8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8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8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8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8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8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8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9" name="Google Shape;479;p18"/>
          <p:cNvSpPr/>
          <p:nvPr/>
        </p:nvSpPr>
        <p:spPr>
          <a:xfrm>
            <a:off x="380575" y="206873"/>
            <a:ext cx="665048" cy="66504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8"/>
          <p:cNvSpPr/>
          <p:nvPr/>
        </p:nvSpPr>
        <p:spPr>
          <a:xfrm>
            <a:off x="4598550" y="4271577"/>
            <a:ext cx="665048" cy="66504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18"/>
          <p:cNvSpPr txBox="1">
            <a:spLocks noGrp="1"/>
          </p:cNvSpPr>
          <p:nvPr>
            <p:ph type="title"/>
          </p:nvPr>
        </p:nvSpPr>
        <p:spPr>
          <a:xfrm>
            <a:off x="713088" y="1002775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8"/>
          <p:cNvSpPr txBox="1">
            <a:spLocks noGrp="1"/>
          </p:cNvSpPr>
          <p:nvPr>
            <p:ph type="body" idx="1"/>
          </p:nvPr>
        </p:nvSpPr>
        <p:spPr>
          <a:xfrm>
            <a:off x="677600" y="1740575"/>
            <a:ext cx="3861300" cy="23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cxnSp>
        <p:nvCxnSpPr>
          <p:cNvPr id="45" name="Conector recto 44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 ">
  <p:cSld name="ONE_COLUMN_TEXT_1_1_1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9"/>
          <p:cNvSpPr/>
          <p:nvPr/>
        </p:nvSpPr>
        <p:spPr>
          <a:xfrm rot="10800000" flipH="1">
            <a:off x="0" y="0"/>
            <a:ext cx="5165700" cy="5143490"/>
          </a:xfrm>
          <a:custGeom>
            <a:avLst/>
            <a:gdLst/>
            <a:ahLst/>
            <a:cxnLst/>
            <a:rect l="l" t="t" r="r" b="b"/>
            <a:pathLst>
              <a:path w="103553" h="56121" extrusionOk="0">
                <a:moveTo>
                  <a:pt x="0" y="1"/>
                </a:moveTo>
                <a:lnTo>
                  <a:pt x="0" y="56121"/>
                </a:lnTo>
                <a:lnTo>
                  <a:pt x="94560" y="56121"/>
                </a:lnTo>
                <a:lnTo>
                  <a:pt x="103552" y="42877"/>
                </a:lnTo>
                <a:lnTo>
                  <a:pt x="92289" y="23787"/>
                </a:lnTo>
                <a:lnTo>
                  <a:pt x="9604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9"/>
          <p:cNvSpPr/>
          <p:nvPr/>
        </p:nvSpPr>
        <p:spPr>
          <a:xfrm>
            <a:off x="251150" y="4271577"/>
            <a:ext cx="665048" cy="66504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19"/>
          <p:cNvSpPr txBox="1">
            <a:spLocks noGrp="1"/>
          </p:cNvSpPr>
          <p:nvPr>
            <p:ph type="title"/>
          </p:nvPr>
        </p:nvSpPr>
        <p:spPr>
          <a:xfrm>
            <a:off x="713100" y="511850"/>
            <a:ext cx="38589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19"/>
          <p:cNvSpPr txBox="1">
            <a:spLocks noGrp="1"/>
          </p:cNvSpPr>
          <p:nvPr>
            <p:ph type="body" idx="1"/>
          </p:nvPr>
        </p:nvSpPr>
        <p:spPr>
          <a:xfrm>
            <a:off x="713100" y="1211175"/>
            <a:ext cx="3858900" cy="3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cxnSp>
        <p:nvCxnSpPr>
          <p:cNvPr id="6" name="Conector recto 5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0"/>
          <p:cNvSpPr/>
          <p:nvPr/>
        </p:nvSpPr>
        <p:spPr>
          <a:xfrm rot="10800000">
            <a:off x="2796296" y="10"/>
            <a:ext cx="6347704" cy="5143490"/>
          </a:xfrm>
          <a:custGeom>
            <a:avLst/>
            <a:gdLst/>
            <a:ahLst/>
            <a:cxnLst/>
            <a:rect l="l" t="t" r="r" b="b"/>
            <a:pathLst>
              <a:path w="96050" h="56121" extrusionOk="0">
                <a:moveTo>
                  <a:pt x="1" y="0"/>
                </a:moveTo>
                <a:lnTo>
                  <a:pt x="1" y="56120"/>
                </a:lnTo>
                <a:lnTo>
                  <a:pt x="94561" y="56120"/>
                </a:lnTo>
                <a:lnTo>
                  <a:pt x="86842" y="39807"/>
                </a:lnTo>
                <a:lnTo>
                  <a:pt x="9605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0"/>
          <p:cNvSpPr/>
          <p:nvPr/>
        </p:nvSpPr>
        <p:spPr>
          <a:xfrm>
            <a:off x="3309250" y="4505551"/>
            <a:ext cx="431213" cy="43121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0"/>
          <p:cNvSpPr/>
          <p:nvPr/>
        </p:nvSpPr>
        <p:spPr>
          <a:xfrm>
            <a:off x="8531600" y="394314"/>
            <a:ext cx="431213" cy="43121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0"/>
          <p:cNvSpPr/>
          <p:nvPr/>
        </p:nvSpPr>
        <p:spPr>
          <a:xfrm>
            <a:off x="8175761" y="3937773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20"/>
          <p:cNvSpPr txBox="1">
            <a:spLocks noGrp="1"/>
          </p:cNvSpPr>
          <p:nvPr>
            <p:ph type="title"/>
          </p:nvPr>
        </p:nvSpPr>
        <p:spPr>
          <a:xfrm>
            <a:off x="3803025" y="3566025"/>
            <a:ext cx="4484700" cy="6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4" name="Google Shape;494;p20"/>
          <p:cNvSpPr txBox="1">
            <a:spLocks noGrp="1"/>
          </p:cNvSpPr>
          <p:nvPr>
            <p:ph type="subTitle" idx="1"/>
          </p:nvPr>
        </p:nvSpPr>
        <p:spPr>
          <a:xfrm>
            <a:off x="3803025" y="744075"/>
            <a:ext cx="4645200" cy="26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1"/>
          <p:cNvSpPr/>
          <p:nvPr/>
        </p:nvSpPr>
        <p:spPr>
          <a:xfrm flipH="1">
            <a:off x="4515351" y="0"/>
            <a:ext cx="4628650" cy="5143490"/>
          </a:xfrm>
          <a:custGeom>
            <a:avLst/>
            <a:gdLst/>
            <a:ahLst/>
            <a:cxnLst/>
            <a:rect l="l" t="t" r="r" b="b"/>
            <a:pathLst>
              <a:path w="96050" h="56121" extrusionOk="0">
                <a:moveTo>
                  <a:pt x="1" y="0"/>
                </a:moveTo>
                <a:lnTo>
                  <a:pt x="1" y="56120"/>
                </a:lnTo>
                <a:lnTo>
                  <a:pt x="94561" y="56120"/>
                </a:lnTo>
                <a:lnTo>
                  <a:pt x="86842" y="39807"/>
                </a:lnTo>
                <a:lnTo>
                  <a:pt x="9605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1"/>
          <p:cNvSpPr txBox="1">
            <a:spLocks noGrp="1"/>
          </p:cNvSpPr>
          <p:nvPr>
            <p:ph type="title"/>
          </p:nvPr>
        </p:nvSpPr>
        <p:spPr>
          <a:xfrm>
            <a:off x="5229500" y="1455988"/>
            <a:ext cx="31152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21"/>
          <p:cNvSpPr txBox="1">
            <a:spLocks noGrp="1"/>
          </p:cNvSpPr>
          <p:nvPr>
            <p:ph type="subTitle" idx="1"/>
          </p:nvPr>
        </p:nvSpPr>
        <p:spPr>
          <a:xfrm>
            <a:off x="5229500" y="2210385"/>
            <a:ext cx="3115200" cy="12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21"/>
          <p:cNvSpPr/>
          <p:nvPr/>
        </p:nvSpPr>
        <p:spPr>
          <a:xfrm>
            <a:off x="5166625" y="4388489"/>
            <a:ext cx="431213" cy="43121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21"/>
          <p:cNvSpPr/>
          <p:nvPr/>
        </p:nvSpPr>
        <p:spPr>
          <a:xfrm>
            <a:off x="8531600" y="394314"/>
            <a:ext cx="431213" cy="43121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1"/>
          <p:cNvSpPr/>
          <p:nvPr/>
        </p:nvSpPr>
        <p:spPr>
          <a:xfrm>
            <a:off x="8175761" y="3937773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2" name="Google Shape;502;p21"/>
          <p:cNvGrpSpPr/>
          <p:nvPr/>
        </p:nvGrpSpPr>
        <p:grpSpPr>
          <a:xfrm rot="5400000">
            <a:off x="5469807" y="-285082"/>
            <a:ext cx="605662" cy="1648960"/>
            <a:chOff x="758850" y="467950"/>
            <a:chExt cx="368475" cy="1003200"/>
          </a:xfrm>
        </p:grpSpPr>
        <p:sp>
          <p:nvSpPr>
            <p:cNvPr id="503" name="Google Shape;503;p21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1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1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1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1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1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1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1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1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1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1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1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1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1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1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1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1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1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/>
          <p:nvPr/>
        </p:nvSpPr>
        <p:spPr>
          <a:xfrm>
            <a:off x="0" y="0"/>
            <a:ext cx="5534641" cy="5143490"/>
          </a:xfrm>
          <a:custGeom>
            <a:avLst/>
            <a:gdLst/>
            <a:ahLst/>
            <a:cxnLst/>
            <a:rect l="l" t="t" r="r" b="b"/>
            <a:pathLst>
              <a:path w="96050" h="56121" extrusionOk="0">
                <a:moveTo>
                  <a:pt x="1" y="0"/>
                </a:moveTo>
                <a:lnTo>
                  <a:pt x="1" y="56120"/>
                </a:lnTo>
                <a:lnTo>
                  <a:pt x="94561" y="56120"/>
                </a:lnTo>
                <a:lnTo>
                  <a:pt x="86842" y="39807"/>
                </a:lnTo>
                <a:lnTo>
                  <a:pt x="9605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title"/>
          </p:nvPr>
        </p:nvSpPr>
        <p:spPr>
          <a:xfrm>
            <a:off x="720000" y="2198650"/>
            <a:ext cx="2852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5" name="Google Shape;55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569450"/>
            <a:ext cx="1434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6" name="Google Shape;56;p3"/>
          <p:cNvSpPr txBox="1">
            <a:spLocks noGrp="1"/>
          </p:cNvSpPr>
          <p:nvPr>
            <p:ph type="subTitle" idx="1"/>
          </p:nvPr>
        </p:nvSpPr>
        <p:spPr>
          <a:xfrm>
            <a:off x="720000" y="3040450"/>
            <a:ext cx="28521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"/>
          <p:cNvSpPr/>
          <p:nvPr/>
        </p:nvSpPr>
        <p:spPr>
          <a:xfrm>
            <a:off x="3499100" y="4286379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187975" y="308921"/>
            <a:ext cx="460963" cy="46096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>
            <a:off x="575750" y="4755404"/>
            <a:ext cx="274693" cy="27469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4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2"/>
          <p:cNvSpPr/>
          <p:nvPr/>
        </p:nvSpPr>
        <p:spPr>
          <a:xfrm>
            <a:off x="1" y="0"/>
            <a:ext cx="4628650" cy="5143490"/>
          </a:xfrm>
          <a:custGeom>
            <a:avLst/>
            <a:gdLst/>
            <a:ahLst/>
            <a:cxnLst/>
            <a:rect l="l" t="t" r="r" b="b"/>
            <a:pathLst>
              <a:path w="96050" h="56121" extrusionOk="0">
                <a:moveTo>
                  <a:pt x="1" y="0"/>
                </a:moveTo>
                <a:lnTo>
                  <a:pt x="1" y="56120"/>
                </a:lnTo>
                <a:lnTo>
                  <a:pt x="94561" y="56120"/>
                </a:lnTo>
                <a:lnTo>
                  <a:pt x="86842" y="39807"/>
                </a:lnTo>
                <a:lnTo>
                  <a:pt x="9605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2"/>
          <p:cNvSpPr/>
          <p:nvPr/>
        </p:nvSpPr>
        <p:spPr>
          <a:xfrm flipH="1">
            <a:off x="3546162" y="4388489"/>
            <a:ext cx="431213" cy="43121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2"/>
          <p:cNvSpPr/>
          <p:nvPr/>
        </p:nvSpPr>
        <p:spPr>
          <a:xfrm flipH="1">
            <a:off x="181187" y="394314"/>
            <a:ext cx="431213" cy="43121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2"/>
          <p:cNvSpPr/>
          <p:nvPr/>
        </p:nvSpPr>
        <p:spPr>
          <a:xfrm flipH="1">
            <a:off x="123456" y="3937773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6" name="Google Shape;526;p22"/>
          <p:cNvGrpSpPr/>
          <p:nvPr/>
        </p:nvGrpSpPr>
        <p:grpSpPr>
          <a:xfrm rot="-5400000" flipH="1">
            <a:off x="3068531" y="-285082"/>
            <a:ext cx="605662" cy="1648960"/>
            <a:chOff x="758850" y="467950"/>
            <a:chExt cx="368475" cy="1003200"/>
          </a:xfrm>
        </p:grpSpPr>
        <p:sp>
          <p:nvSpPr>
            <p:cNvPr id="527" name="Google Shape;527;p22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2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2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2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2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2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2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2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2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2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2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2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5" name="Google Shape;545;p22"/>
          <p:cNvSpPr txBox="1">
            <a:spLocks noGrp="1"/>
          </p:cNvSpPr>
          <p:nvPr>
            <p:ph type="title"/>
          </p:nvPr>
        </p:nvSpPr>
        <p:spPr>
          <a:xfrm>
            <a:off x="720000" y="1669475"/>
            <a:ext cx="277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46" name="Google Shape;546;p22"/>
          <p:cNvSpPr txBox="1">
            <a:spLocks noGrp="1"/>
          </p:cNvSpPr>
          <p:nvPr>
            <p:ph type="subTitle" idx="1"/>
          </p:nvPr>
        </p:nvSpPr>
        <p:spPr>
          <a:xfrm>
            <a:off x="720000" y="2393725"/>
            <a:ext cx="28371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cxnSp>
        <p:nvCxnSpPr>
          <p:cNvPr id="27" name="Conector recto 26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0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3"/>
          <p:cNvSpPr/>
          <p:nvPr/>
        </p:nvSpPr>
        <p:spPr>
          <a:xfrm>
            <a:off x="0" y="0"/>
            <a:ext cx="9143960" cy="5143490"/>
          </a:xfrm>
          <a:custGeom>
            <a:avLst/>
            <a:gdLst/>
            <a:ahLst/>
            <a:cxnLst/>
            <a:rect l="l" t="t" r="r" b="b"/>
            <a:pathLst>
              <a:path w="96050" h="56121" extrusionOk="0">
                <a:moveTo>
                  <a:pt x="1" y="0"/>
                </a:moveTo>
                <a:lnTo>
                  <a:pt x="1" y="56120"/>
                </a:lnTo>
                <a:lnTo>
                  <a:pt x="94561" y="56120"/>
                </a:lnTo>
                <a:lnTo>
                  <a:pt x="86842" y="39807"/>
                </a:lnTo>
                <a:lnTo>
                  <a:pt x="9605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3"/>
          <p:cNvSpPr txBox="1">
            <a:spLocks noGrp="1"/>
          </p:cNvSpPr>
          <p:nvPr>
            <p:ph type="body" idx="1"/>
          </p:nvPr>
        </p:nvSpPr>
        <p:spPr>
          <a:xfrm>
            <a:off x="1027100" y="1581600"/>
            <a:ext cx="3640500" cy="27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0" name="Google Shape;550;p23"/>
          <p:cNvSpPr txBox="1">
            <a:spLocks noGrp="1"/>
          </p:cNvSpPr>
          <p:nvPr>
            <p:ph type="body" idx="2"/>
          </p:nvPr>
        </p:nvSpPr>
        <p:spPr>
          <a:xfrm>
            <a:off x="5035750" y="1581600"/>
            <a:ext cx="3081300" cy="21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1" name="Google Shape;551;p23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2" name="Google Shape;552;p23"/>
          <p:cNvSpPr/>
          <p:nvPr/>
        </p:nvSpPr>
        <p:spPr>
          <a:xfrm flipH="1">
            <a:off x="290706" y="117011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3" name="Google Shape;553;p23"/>
          <p:cNvGrpSpPr/>
          <p:nvPr/>
        </p:nvGrpSpPr>
        <p:grpSpPr>
          <a:xfrm rot="-5400000" flipH="1">
            <a:off x="6608431" y="3779618"/>
            <a:ext cx="605662" cy="1648960"/>
            <a:chOff x="758850" y="467950"/>
            <a:chExt cx="368475" cy="1003200"/>
          </a:xfrm>
        </p:grpSpPr>
        <p:sp>
          <p:nvSpPr>
            <p:cNvPr id="554" name="Google Shape;554;p23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3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3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3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3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3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3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3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3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3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3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3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2" name="Google Shape;572;p23"/>
          <p:cNvSpPr/>
          <p:nvPr/>
        </p:nvSpPr>
        <p:spPr>
          <a:xfrm flipH="1">
            <a:off x="474707" y="4365710"/>
            <a:ext cx="476783" cy="476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" name="Conector recto 26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4"/>
          <p:cNvSpPr/>
          <p:nvPr/>
        </p:nvSpPr>
        <p:spPr>
          <a:xfrm>
            <a:off x="-24" y="0"/>
            <a:ext cx="9144095" cy="5143490"/>
          </a:xfrm>
          <a:custGeom>
            <a:avLst/>
            <a:gdLst/>
            <a:ahLst/>
            <a:cxnLst/>
            <a:rect l="l" t="t" r="r" b="b"/>
            <a:pathLst>
              <a:path w="100116" h="56121" extrusionOk="0">
                <a:moveTo>
                  <a:pt x="0" y="1"/>
                </a:moveTo>
                <a:lnTo>
                  <a:pt x="0" y="56121"/>
                </a:lnTo>
                <a:lnTo>
                  <a:pt x="94576" y="56121"/>
                </a:lnTo>
                <a:lnTo>
                  <a:pt x="100115" y="19398"/>
                </a:lnTo>
                <a:lnTo>
                  <a:pt x="8903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5" name="Google Shape;575;p24"/>
          <p:cNvGrpSpPr/>
          <p:nvPr/>
        </p:nvGrpSpPr>
        <p:grpSpPr>
          <a:xfrm rot="10800000">
            <a:off x="206332" y="221618"/>
            <a:ext cx="605662" cy="1648960"/>
            <a:chOff x="758850" y="467950"/>
            <a:chExt cx="368475" cy="1003200"/>
          </a:xfrm>
        </p:grpSpPr>
        <p:sp>
          <p:nvSpPr>
            <p:cNvPr id="576" name="Google Shape;576;p24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4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4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4" name="Google Shape;594;p24"/>
          <p:cNvSpPr/>
          <p:nvPr/>
        </p:nvSpPr>
        <p:spPr>
          <a:xfrm>
            <a:off x="8423950" y="1760897"/>
            <a:ext cx="473619" cy="473619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24"/>
          <p:cNvSpPr/>
          <p:nvPr/>
        </p:nvSpPr>
        <p:spPr>
          <a:xfrm>
            <a:off x="7315525" y="4480176"/>
            <a:ext cx="720385" cy="720385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24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p24"/>
          <p:cNvSpPr txBox="1">
            <a:spLocks noGrp="1"/>
          </p:cNvSpPr>
          <p:nvPr>
            <p:ph type="title" idx="2"/>
          </p:nvPr>
        </p:nvSpPr>
        <p:spPr>
          <a:xfrm>
            <a:off x="720000" y="28071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98" name="Google Shape;598;p24"/>
          <p:cNvSpPr txBox="1">
            <a:spLocks noGrp="1"/>
          </p:cNvSpPr>
          <p:nvPr>
            <p:ph type="subTitle" idx="1"/>
          </p:nvPr>
        </p:nvSpPr>
        <p:spPr>
          <a:xfrm>
            <a:off x="720000" y="32289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24"/>
          <p:cNvSpPr txBox="1">
            <a:spLocks noGrp="1"/>
          </p:cNvSpPr>
          <p:nvPr>
            <p:ph type="title" idx="3"/>
          </p:nvPr>
        </p:nvSpPr>
        <p:spPr>
          <a:xfrm>
            <a:off x="3419219" y="28071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00" name="Google Shape;600;p24"/>
          <p:cNvSpPr txBox="1">
            <a:spLocks noGrp="1"/>
          </p:cNvSpPr>
          <p:nvPr>
            <p:ph type="subTitle" idx="4"/>
          </p:nvPr>
        </p:nvSpPr>
        <p:spPr>
          <a:xfrm>
            <a:off x="3419221" y="32289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1" name="Google Shape;601;p24"/>
          <p:cNvSpPr txBox="1">
            <a:spLocks noGrp="1"/>
          </p:cNvSpPr>
          <p:nvPr>
            <p:ph type="title" idx="5"/>
          </p:nvPr>
        </p:nvSpPr>
        <p:spPr>
          <a:xfrm>
            <a:off x="6118445" y="28071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02" name="Google Shape;602;p24"/>
          <p:cNvSpPr txBox="1">
            <a:spLocks noGrp="1"/>
          </p:cNvSpPr>
          <p:nvPr>
            <p:ph type="subTitle" idx="6"/>
          </p:nvPr>
        </p:nvSpPr>
        <p:spPr>
          <a:xfrm>
            <a:off x="6118450" y="32289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5"/>
          <p:cNvSpPr/>
          <p:nvPr/>
        </p:nvSpPr>
        <p:spPr>
          <a:xfrm>
            <a:off x="-24" y="0"/>
            <a:ext cx="9144095" cy="5143490"/>
          </a:xfrm>
          <a:custGeom>
            <a:avLst/>
            <a:gdLst/>
            <a:ahLst/>
            <a:cxnLst/>
            <a:rect l="l" t="t" r="r" b="b"/>
            <a:pathLst>
              <a:path w="100116" h="56121" extrusionOk="0">
                <a:moveTo>
                  <a:pt x="0" y="1"/>
                </a:moveTo>
                <a:lnTo>
                  <a:pt x="0" y="56121"/>
                </a:lnTo>
                <a:lnTo>
                  <a:pt x="94576" y="56121"/>
                </a:lnTo>
                <a:lnTo>
                  <a:pt x="100115" y="19398"/>
                </a:lnTo>
                <a:lnTo>
                  <a:pt x="8903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5" name="Google Shape;605;p25"/>
          <p:cNvGrpSpPr/>
          <p:nvPr/>
        </p:nvGrpSpPr>
        <p:grpSpPr>
          <a:xfrm rot="5400000">
            <a:off x="668232" y="-285082"/>
            <a:ext cx="605662" cy="1648960"/>
            <a:chOff x="758850" y="467950"/>
            <a:chExt cx="368475" cy="1003200"/>
          </a:xfrm>
        </p:grpSpPr>
        <p:sp>
          <p:nvSpPr>
            <p:cNvPr id="606" name="Google Shape;606;p25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5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5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5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5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5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5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5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5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5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5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5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5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5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5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5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5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5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4" name="Google Shape;624;p25"/>
          <p:cNvSpPr/>
          <p:nvPr/>
        </p:nvSpPr>
        <p:spPr>
          <a:xfrm>
            <a:off x="146575" y="4130472"/>
            <a:ext cx="473619" cy="473619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5"/>
          <p:cNvSpPr/>
          <p:nvPr/>
        </p:nvSpPr>
        <p:spPr>
          <a:xfrm>
            <a:off x="7454838" y="179214"/>
            <a:ext cx="720385" cy="720385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5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25"/>
          <p:cNvSpPr txBox="1">
            <a:spLocks noGrp="1"/>
          </p:cNvSpPr>
          <p:nvPr>
            <p:ph type="title" idx="2"/>
          </p:nvPr>
        </p:nvSpPr>
        <p:spPr>
          <a:xfrm>
            <a:off x="720000" y="35213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28" name="Google Shape;628;p25"/>
          <p:cNvSpPr txBox="1">
            <a:spLocks noGrp="1"/>
          </p:cNvSpPr>
          <p:nvPr>
            <p:ph type="subTitle" idx="1"/>
          </p:nvPr>
        </p:nvSpPr>
        <p:spPr>
          <a:xfrm>
            <a:off x="720000" y="39431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5"/>
          <p:cNvSpPr txBox="1">
            <a:spLocks noGrp="1"/>
          </p:cNvSpPr>
          <p:nvPr>
            <p:ph type="title" idx="3"/>
          </p:nvPr>
        </p:nvSpPr>
        <p:spPr>
          <a:xfrm>
            <a:off x="3419219" y="35213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0" name="Google Shape;630;p25"/>
          <p:cNvSpPr txBox="1">
            <a:spLocks noGrp="1"/>
          </p:cNvSpPr>
          <p:nvPr>
            <p:ph type="subTitle" idx="4"/>
          </p:nvPr>
        </p:nvSpPr>
        <p:spPr>
          <a:xfrm>
            <a:off x="3419221" y="39431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5"/>
          <p:cNvSpPr txBox="1">
            <a:spLocks noGrp="1"/>
          </p:cNvSpPr>
          <p:nvPr>
            <p:ph type="title" idx="5"/>
          </p:nvPr>
        </p:nvSpPr>
        <p:spPr>
          <a:xfrm>
            <a:off x="6118445" y="35213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2" name="Google Shape;632;p25"/>
          <p:cNvSpPr txBox="1">
            <a:spLocks noGrp="1"/>
          </p:cNvSpPr>
          <p:nvPr>
            <p:ph type="subTitle" idx="6"/>
          </p:nvPr>
        </p:nvSpPr>
        <p:spPr>
          <a:xfrm>
            <a:off x="6118450" y="39431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6"/>
          <p:cNvSpPr/>
          <p:nvPr/>
        </p:nvSpPr>
        <p:spPr>
          <a:xfrm rot="10800000">
            <a:off x="0" y="0"/>
            <a:ext cx="9143971" cy="5143538"/>
          </a:xfrm>
          <a:custGeom>
            <a:avLst/>
            <a:gdLst/>
            <a:ahLst/>
            <a:cxnLst/>
            <a:rect l="l" t="t" r="r" b="b"/>
            <a:pathLst>
              <a:path w="98444" h="56120" extrusionOk="0">
                <a:moveTo>
                  <a:pt x="1" y="1"/>
                </a:moveTo>
                <a:lnTo>
                  <a:pt x="1" y="56119"/>
                </a:lnTo>
                <a:lnTo>
                  <a:pt x="89313" y="56119"/>
                </a:lnTo>
                <a:lnTo>
                  <a:pt x="98444" y="36922"/>
                </a:lnTo>
                <a:lnTo>
                  <a:pt x="89313" y="19889"/>
                </a:lnTo>
                <a:lnTo>
                  <a:pt x="9844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26"/>
          <p:cNvSpPr txBox="1">
            <a:spLocks noGrp="1"/>
          </p:cNvSpPr>
          <p:nvPr>
            <p:ph type="title" idx="2"/>
          </p:nvPr>
        </p:nvSpPr>
        <p:spPr>
          <a:xfrm>
            <a:off x="1575575" y="17706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7" name="Google Shape;637;p26"/>
          <p:cNvSpPr txBox="1">
            <a:spLocks noGrp="1"/>
          </p:cNvSpPr>
          <p:nvPr>
            <p:ph type="subTitle" idx="1"/>
          </p:nvPr>
        </p:nvSpPr>
        <p:spPr>
          <a:xfrm>
            <a:off x="1575575" y="22047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26"/>
          <p:cNvSpPr txBox="1">
            <a:spLocks noGrp="1"/>
          </p:cNvSpPr>
          <p:nvPr>
            <p:ph type="title" idx="3"/>
          </p:nvPr>
        </p:nvSpPr>
        <p:spPr>
          <a:xfrm>
            <a:off x="5590233" y="17706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39" name="Google Shape;639;p26"/>
          <p:cNvSpPr txBox="1">
            <a:spLocks noGrp="1"/>
          </p:cNvSpPr>
          <p:nvPr>
            <p:ph type="subTitle" idx="4"/>
          </p:nvPr>
        </p:nvSpPr>
        <p:spPr>
          <a:xfrm>
            <a:off x="5590229" y="22047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26"/>
          <p:cNvSpPr txBox="1">
            <a:spLocks noGrp="1"/>
          </p:cNvSpPr>
          <p:nvPr>
            <p:ph type="title" idx="5"/>
          </p:nvPr>
        </p:nvSpPr>
        <p:spPr>
          <a:xfrm>
            <a:off x="1575575" y="32040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41" name="Google Shape;641;p26"/>
          <p:cNvSpPr txBox="1">
            <a:spLocks noGrp="1"/>
          </p:cNvSpPr>
          <p:nvPr>
            <p:ph type="subTitle" idx="6"/>
          </p:nvPr>
        </p:nvSpPr>
        <p:spPr>
          <a:xfrm>
            <a:off x="1575575" y="36381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26"/>
          <p:cNvSpPr txBox="1">
            <a:spLocks noGrp="1"/>
          </p:cNvSpPr>
          <p:nvPr>
            <p:ph type="title" idx="7"/>
          </p:nvPr>
        </p:nvSpPr>
        <p:spPr>
          <a:xfrm>
            <a:off x="5590233" y="3204050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43" name="Google Shape;643;p26"/>
          <p:cNvSpPr txBox="1">
            <a:spLocks noGrp="1"/>
          </p:cNvSpPr>
          <p:nvPr>
            <p:ph type="subTitle" idx="8"/>
          </p:nvPr>
        </p:nvSpPr>
        <p:spPr>
          <a:xfrm>
            <a:off x="5590229" y="36381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26"/>
          <p:cNvSpPr txBox="1">
            <a:spLocks noGrp="1"/>
          </p:cNvSpPr>
          <p:nvPr>
            <p:ph type="title" idx="9" hasCustomPrompt="1"/>
          </p:nvPr>
        </p:nvSpPr>
        <p:spPr>
          <a:xfrm>
            <a:off x="3694638" y="1770650"/>
            <a:ext cx="85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645" name="Google Shape;645;p26"/>
          <p:cNvSpPr txBox="1">
            <a:spLocks noGrp="1"/>
          </p:cNvSpPr>
          <p:nvPr>
            <p:ph type="title" idx="13" hasCustomPrompt="1"/>
          </p:nvPr>
        </p:nvSpPr>
        <p:spPr>
          <a:xfrm>
            <a:off x="4598563" y="1770650"/>
            <a:ext cx="85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646" name="Google Shape;646;p26"/>
          <p:cNvSpPr txBox="1">
            <a:spLocks noGrp="1"/>
          </p:cNvSpPr>
          <p:nvPr>
            <p:ph type="title" idx="14" hasCustomPrompt="1"/>
          </p:nvPr>
        </p:nvSpPr>
        <p:spPr>
          <a:xfrm>
            <a:off x="3694625" y="3204050"/>
            <a:ext cx="85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647" name="Google Shape;647;p26"/>
          <p:cNvSpPr txBox="1">
            <a:spLocks noGrp="1"/>
          </p:cNvSpPr>
          <p:nvPr>
            <p:ph type="title" idx="15" hasCustomPrompt="1"/>
          </p:nvPr>
        </p:nvSpPr>
        <p:spPr>
          <a:xfrm>
            <a:off x="4598550" y="3204050"/>
            <a:ext cx="85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648" name="Google Shape;648;p26"/>
          <p:cNvSpPr/>
          <p:nvPr/>
        </p:nvSpPr>
        <p:spPr>
          <a:xfrm>
            <a:off x="8175761" y="3937773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/>
        </p:nvSpPr>
        <p:spPr>
          <a:xfrm>
            <a:off x="501250" y="4375496"/>
            <a:ext cx="422374" cy="422409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0" name="Google Shape;650;p26"/>
          <p:cNvGrpSpPr/>
          <p:nvPr/>
        </p:nvGrpSpPr>
        <p:grpSpPr>
          <a:xfrm>
            <a:off x="8128069" y="496993"/>
            <a:ext cx="605662" cy="1648960"/>
            <a:chOff x="758850" y="467950"/>
            <a:chExt cx="368475" cy="1003200"/>
          </a:xfrm>
        </p:grpSpPr>
        <p:sp>
          <p:nvSpPr>
            <p:cNvPr id="651" name="Google Shape;651;p26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7"/>
          <p:cNvSpPr/>
          <p:nvPr/>
        </p:nvSpPr>
        <p:spPr>
          <a:xfrm>
            <a:off x="0" y="-25"/>
            <a:ext cx="6143644" cy="5143538"/>
          </a:xfrm>
          <a:custGeom>
            <a:avLst/>
            <a:gdLst/>
            <a:ahLst/>
            <a:cxnLst/>
            <a:rect l="l" t="t" r="r" b="b"/>
            <a:pathLst>
              <a:path w="98444" h="56120" extrusionOk="0">
                <a:moveTo>
                  <a:pt x="1" y="1"/>
                </a:moveTo>
                <a:lnTo>
                  <a:pt x="1" y="56119"/>
                </a:lnTo>
                <a:lnTo>
                  <a:pt x="89313" y="56119"/>
                </a:lnTo>
                <a:lnTo>
                  <a:pt x="98444" y="36922"/>
                </a:lnTo>
                <a:lnTo>
                  <a:pt x="89313" y="19889"/>
                </a:lnTo>
                <a:lnTo>
                  <a:pt x="9844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4192876" y="4674601"/>
            <a:ext cx="351904" cy="351904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-192514" y="4181711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27"/>
          <p:cNvSpPr txBox="1">
            <a:spLocks noGrp="1"/>
          </p:cNvSpPr>
          <p:nvPr>
            <p:ph type="title" idx="2"/>
          </p:nvPr>
        </p:nvSpPr>
        <p:spPr>
          <a:xfrm>
            <a:off x="1673625" y="1753444"/>
            <a:ext cx="16191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75" name="Google Shape;675;p27"/>
          <p:cNvSpPr txBox="1">
            <a:spLocks noGrp="1"/>
          </p:cNvSpPr>
          <p:nvPr>
            <p:ph type="subTitle" idx="1"/>
          </p:nvPr>
        </p:nvSpPr>
        <p:spPr>
          <a:xfrm>
            <a:off x="1673625" y="2112538"/>
            <a:ext cx="2550900" cy="6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27"/>
          <p:cNvSpPr txBox="1">
            <a:spLocks noGrp="1"/>
          </p:cNvSpPr>
          <p:nvPr>
            <p:ph type="title" idx="3"/>
          </p:nvPr>
        </p:nvSpPr>
        <p:spPr>
          <a:xfrm>
            <a:off x="1673625" y="3239035"/>
            <a:ext cx="16191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77" name="Google Shape;677;p27"/>
          <p:cNvSpPr txBox="1">
            <a:spLocks noGrp="1"/>
          </p:cNvSpPr>
          <p:nvPr>
            <p:ph type="subTitle" idx="4"/>
          </p:nvPr>
        </p:nvSpPr>
        <p:spPr>
          <a:xfrm>
            <a:off x="1673625" y="3661752"/>
            <a:ext cx="2550900" cy="6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27"/>
          <p:cNvSpPr/>
          <p:nvPr/>
        </p:nvSpPr>
        <p:spPr>
          <a:xfrm>
            <a:off x="3086030" y="72897"/>
            <a:ext cx="466500" cy="466500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Conector recto 10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28"/>
          <p:cNvSpPr/>
          <p:nvPr/>
        </p:nvSpPr>
        <p:spPr>
          <a:xfrm rot="10800000">
            <a:off x="0" y="0"/>
            <a:ext cx="9143928" cy="5143490"/>
          </a:xfrm>
          <a:custGeom>
            <a:avLst/>
            <a:gdLst/>
            <a:ahLst/>
            <a:cxnLst/>
            <a:rect l="l" t="t" r="r" b="b"/>
            <a:pathLst>
              <a:path w="101851" h="56121" extrusionOk="0">
                <a:moveTo>
                  <a:pt x="0" y="0"/>
                </a:moveTo>
                <a:lnTo>
                  <a:pt x="0" y="56120"/>
                </a:lnTo>
                <a:lnTo>
                  <a:pt x="99425" y="56120"/>
                </a:lnTo>
                <a:lnTo>
                  <a:pt x="96310" y="43997"/>
                </a:lnTo>
                <a:lnTo>
                  <a:pt x="101850" y="20088"/>
                </a:lnTo>
                <a:lnTo>
                  <a:pt x="8903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28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28"/>
          <p:cNvSpPr txBox="1">
            <a:spLocks noGrp="1"/>
          </p:cNvSpPr>
          <p:nvPr>
            <p:ph type="title" idx="2"/>
          </p:nvPr>
        </p:nvSpPr>
        <p:spPr>
          <a:xfrm>
            <a:off x="2434638" y="1447283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3" name="Google Shape;683;p28"/>
          <p:cNvSpPr txBox="1">
            <a:spLocks noGrp="1"/>
          </p:cNvSpPr>
          <p:nvPr>
            <p:ph type="subTitle" idx="1"/>
          </p:nvPr>
        </p:nvSpPr>
        <p:spPr>
          <a:xfrm>
            <a:off x="4198938" y="1447283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28"/>
          <p:cNvSpPr txBox="1">
            <a:spLocks noGrp="1"/>
          </p:cNvSpPr>
          <p:nvPr>
            <p:ph type="title" idx="3"/>
          </p:nvPr>
        </p:nvSpPr>
        <p:spPr>
          <a:xfrm>
            <a:off x="2434638" y="2535168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5" name="Google Shape;685;p28"/>
          <p:cNvSpPr txBox="1">
            <a:spLocks noGrp="1"/>
          </p:cNvSpPr>
          <p:nvPr>
            <p:ph type="subTitle" idx="4"/>
          </p:nvPr>
        </p:nvSpPr>
        <p:spPr>
          <a:xfrm>
            <a:off x="4198938" y="2535168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28"/>
          <p:cNvSpPr txBox="1">
            <a:spLocks noGrp="1"/>
          </p:cNvSpPr>
          <p:nvPr>
            <p:ph type="title" idx="5"/>
          </p:nvPr>
        </p:nvSpPr>
        <p:spPr>
          <a:xfrm>
            <a:off x="2434638" y="3079111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7" name="Google Shape;687;p28"/>
          <p:cNvSpPr txBox="1">
            <a:spLocks noGrp="1"/>
          </p:cNvSpPr>
          <p:nvPr>
            <p:ph type="subTitle" idx="6"/>
          </p:nvPr>
        </p:nvSpPr>
        <p:spPr>
          <a:xfrm>
            <a:off x="4198938" y="3079111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28"/>
          <p:cNvSpPr txBox="1">
            <a:spLocks noGrp="1"/>
          </p:cNvSpPr>
          <p:nvPr>
            <p:ph type="title" idx="7"/>
          </p:nvPr>
        </p:nvSpPr>
        <p:spPr>
          <a:xfrm>
            <a:off x="2434638" y="3623053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9" name="Google Shape;689;p28"/>
          <p:cNvSpPr txBox="1">
            <a:spLocks noGrp="1"/>
          </p:cNvSpPr>
          <p:nvPr>
            <p:ph type="subTitle" idx="8"/>
          </p:nvPr>
        </p:nvSpPr>
        <p:spPr>
          <a:xfrm>
            <a:off x="4198938" y="3623053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28"/>
          <p:cNvSpPr txBox="1">
            <a:spLocks noGrp="1"/>
          </p:cNvSpPr>
          <p:nvPr>
            <p:ph type="title" idx="9"/>
          </p:nvPr>
        </p:nvSpPr>
        <p:spPr>
          <a:xfrm>
            <a:off x="2434638" y="1991226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1" name="Google Shape;691;p28"/>
          <p:cNvSpPr txBox="1">
            <a:spLocks noGrp="1"/>
          </p:cNvSpPr>
          <p:nvPr>
            <p:ph type="subTitle" idx="13"/>
          </p:nvPr>
        </p:nvSpPr>
        <p:spPr>
          <a:xfrm>
            <a:off x="4198938" y="1991226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2" name="Google Shape;692;p28"/>
          <p:cNvSpPr txBox="1">
            <a:spLocks noGrp="1"/>
          </p:cNvSpPr>
          <p:nvPr>
            <p:ph type="title" idx="14"/>
          </p:nvPr>
        </p:nvSpPr>
        <p:spPr>
          <a:xfrm>
            <a:off x="2434638" y="4166996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3" name="Google Shape;693;p28"/>
          <p:cNvSpPr txBox="1">
            <a:spLocks noGrp="1"/>
          </p:cNvSpPr>
          <p:nvPr>
            <p:ph type="subTitle" idx="15"/>
          </p:nvPr>
        </p:nvSpPr>
        <p:spPr>
          <a:xfrm>
            <a:off x="4198938" y="4166996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28"/>
          <p:cNvSpPr/>
          <p:nvPr/>
        </p:nvSpPr>
        <p:spPr>
          <a:xfrm>
            <a:off x="7982979" y="4340260"/>
            <a:ext cx="527684" cy="527684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28"/>
          <p:cNvSpPr/>
          <p:nvPr/>
        </p:nvSpPr>
        <p:spPr>
          <a:xfrm>
            <a:off x="708455" y="306147"/>
            <a:ext cx="466500" cy="466500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28"/>
          <p:cNvSpPr/>
          <p:nvPr/>
        </p:nvSpPr>
        <p:spPr>
          <a:xfrm>
            <a:off x="313184" y="2873077"/>
            <a:ext cx="799832" cy="799832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28"/>
          <p:cNvSpPr/>
          <p:nvPr/>
        </p:nvSpPr>
        <p:spPr>
          <a:xfrm>
            <a:off x="8030960" y="1111615"/>
            <a:ext cx="799866" cy="79986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28"/>
          <p:cNvSpPr txBox="1">
            <a:spLocks noGrp="1"/>
          </p:cNvSpPr>
          <p:nvPr>
            <p:ph type="title" idx="16" hasCustomPrompt="1"/>
          </p:nvPr>
        </p:nvSpPr>
        <p:spPr>
          <a:xfrm>
            <a:off x="1494723" y="1447283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699" name="Google Shape;699;p28"/>
          <p:cNvSpPr txBox="1">
            <a:spLocks noGrp="1"/>
          </p:cNvSpPr>
          <p:nvPr>
            <p:ph type="title" idx="17" hasCustomPrompt="1"/>
          </p:nvPr>
        </p:nvSpPr>
        <p:spPr>
          <a:xfrm>
            <a:off x="1494713" y="2536928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700" name="Google Shape;700;p28"/>
          <p:cNvSpPr txBox="1">
            <a:spLocks noGrp="1"/>
          </p:cNvSpPr>
          <p:nvPr>
            <p:ph type="title" idx="18" hasCustomPrompt="1"/>
          </p:nvPr>
        </p:nvSpPr>
        <p:spPr>
          <a:xfrm>
            <a:off x="1494713" y="1992106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701" name="Google Shape;701;p28"/>
          <p:cNvSpPr txBox="1">
            <a:spLocks noGrp="1"/>
          </p:cNvSpPr>
          <p:nvPr>
            <p:ph type="title" idx="19" hasCustomPrompt="1"/>
          </p:nvPr>
        </p:nvSpPr>
        <p:spPr>
          <a:xfrm>
            <a:off x="1491763" y="3081751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702" name="Google Shape;702;p28"/>
          <p:cNvSpPr txBox="1">
            <a:spLocks noGrp="1"/>
          </p:cNvSpPr>
          <p:nvPr>
            <p:ph type="title" idx="20" hasCustomPrompt="1"/>
          </p:nvPr>
        </p:nvSpPr>
        <p:spPr>
          <a:xfrm>
            <a:off x="1494713" y="3626573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703" name="Google Shape;703;p28"/>
          <p:cNvSpPr txBox="1">
            <a:spLocks noGrp="1"/>
          </p:cNvSpPr>
          <p:nvPr>
            <p:ph type="title" idx="21" hasCustomPrompt="1"/>
          </p:nvPr>
        </p:nvSpPr>
        <p:spPr>
          <a:xfrm>
            <a:off x="1491763" y="4171396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9"/>
          <p:cNvSpPr/>
          <p:nvPr/>
        </p:nvSpPr>
        <p:spPr>
          <a:xfrm flipH="1">
            <a:off x="0" y="0"/>
            <a:ext cx="9143928" cy="5143490"/>
          </a:xfrm>
          <a:custGeom>
            <a:avLst/>
            <a:gdLst/>
            <a:ahLst/>
            <a:cxnLst/>
            <a:rect l="l" t="t" r="r" b="b"/>
            <a:pathLst>
              <a:path w="101851" h="56121" extrusionOk="0">
                <a:moveTo>
                  <a:pt x="0" y="0"/>
                </a:moveTo>
                <a:lnTo>
                  <a:pt x="0" y="56120"/>
                </a:lnTo>
                <a:lnTo>
                  <a:pt x="99425" y="56120"/>
                </a:lnTo>
                <a:lnTo>
                  <a:pt x="96310" y="43997"/>
                </a:lnTo>
                <a:lnTo>
                  <a:pt x="101850" y="20088"/>
                </a:lnTo>
                <a:lnTo>
                  <a:pt x="8903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29"/>
          <p:cNvSpPr txBox="1">
            <a:spLocks noGrp="1"/>
          </p:cNvSpPr>
          <p:nvPr>
            <p:ph type="title" hasCustomPrompt="1"/>
          </p:nvPr>
        </p:nvSpPr>
        <p:spPr>
          <a:xfrm>
            <a:off x="713100" y="1317037"/>
            <a:ext cx="3772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07" name="Google Shape;707;p29"/>
          <p:cNvSpPr txBox="1">
            <a:spLocks noGrp="1"/>
          </p:cNvSpPr>
          <p:nvPr>
            <p:ph type="subTitle" idx="1"/>
          </p:nvPr>
        </p:nvSpPr>
        <p:spPr>
          <a:xfrm>
            <a:off x="713100" y="1917436"/>
            <a:ext cx="37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08" name="Google Shape;708;p29"/>
          <p:cNvSpPr txBox="1">
            <a:spLocks noGrp="1"/>
          </p:cNvSpPr>
          <p:nvPr>
            <p:ph type="title" idx="2" hasCustomPrompt="1"/>
          </p:nvPr>
        </p:nvSpPr>
        <p:spPr>
          <a:xfrm>
            <a:off x="713100" y="3058318"/>
            <a:ext cx="3772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09" name="Google Shape;709;p29"/>
          <p:cNvSpPr txBox="1">
            <a:spLocks noGrp="1"/>
          </p:cNvSpPr>
          <p:nvPr>
            <p:ph type="subTitle" idx="3"/>
          </p:nvPr>
        </p:nvSpPr>
        <p:spPr>
          <a:xfrm>
            <a:off x="713100" y="3658650"/>
            <a:ext cx="37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10" name="Google Shape;710;p29"/>
          <p:cNvSpPr txBox="1">
            <a:spLocks noGrp="1"/>
          </p:cNvSpPr>
          <p:nvPr>
            <p:ph type="title" idx="4" hasCustomPrompt="1"/>
          </p:nvPr>
        </p:nvSpPr>
        <p:spPr>
          <a:xfrm>
            <a:off x="4658110" y="1317025"/>
            <a:ext cx="3772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11" name="Google Shape;711;p29"/>
          <p:cNvSpPr txBox="1">
            <a:spLocks noGrp="1"/>
          </p:cNvSpPr>
          <p:nvPr>
            <p:ph type="subTitle" idx="5"/>
          </p:nvPr>
        </p:nvSpPr>
        <p:spPr>
          <a:xfrm>
            <a:off x="4658110" y="1917423"/>
            <a:ext cx="37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12" name="Google Shape;712;p29"/>
          <p:cNvSpPr/>
          <p:nvPr/>
        </p:nvSpPr>
        <p:spPr>
          <a:xfrm>
            <a:off x="8008511" y="390036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29"/>
          <p:cNvSpPr/>
          <p:nvPr/>
        </p:nvSpPr>
        <p:spPr>
          <a:xfrm>
            <a:off x="1746657" y="-506122"/>
            <a:ext cx="962887" cy="962887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4" name="Google Shape;714;p29"/>
          <p:cNvGrpSpPr/>
          <p:nvPr/>
        </p:nvGrpSpPr>
        <p:grpSpPr>
          <a:xfrm rot="-5400000">
            <a:off x="1778294" y="3779618"/>
            <a:ext cx="605662" cy="1648960"/>
            <a:chOff x="758850" y="467950"/>
            <a:chExt cx="368475" cy="1003200"/>
          </a:xfrm>
        </p:grpSpPr>
        <p:sp>
          <p:nvSpPr>
            <p:cNvPr id="715" name="Google Shape;715;p29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9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9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9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9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9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9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" name="Google Shape;733;p29"/>
          <p:cNvGrpSpPr/>
          <p:nvPr/>
        </p:nvGrpSpPr>
        <p:grpSpPr>
          <a:xfrm rot="-5400000">
            <a:off x="6585319" y="-285082"/>
            <a:ext cx="605662" cy="1648960"/>
            <a:chOff x="758850" y="467950"/>
            <a:chExt cx="368475" cy="1003200"/>
          </a:xfrm>
        </p:grpSpPr>
        <p:sp>
          <p:nvSpPr>
            <p:cNvPr id="734" name="Google Shape;734;p29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2" name="Google Shape;752;p29"/>
          <p:cNvSpPr txBox="1">
            <a:spLocks noGrp="1"/>
          </p:cNvSpPr>
          <p:nvPr>
            <p:ph type="title" idx="6" hasCustomPrompt="1"/>
          </p:nvPr>
        </p:nvSpPr>
        <p:spPr>
          <a:xfrm>
            <a:off x="4658110" y="3035688"/>
            <a:ext cx="3772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53" name="Google Shape;753;p29"/>
          <p:cNvSpPr txBox="1">
            <a:spLocks noGrp="1"/>
          </p:cNvSpPr>
          <p:nvPr>
            <p:ph type="subTitle" idx="7"/>
          </p:nvPr>
        </p:nvSpPr>
        <p:spPr>
          <a:xfrm>
            <a:off x="4658110" y="3636086"/>
            <a:ext cx="37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51" name="Conector recto 50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0"/>
          <p:cNvSpPr/>
          <p:nvPr/>
        </p:nvSpPr>
        <p:spPr>
          <a:xfrm>
            <a:off x="0" y="0"/>
            <a:ext cx="8832984" cy="5143490"/>
          </a:xfrm>
          <a:custGeom>
            <a:avLst/>
            <a:gdLst/>
            <a:ahLst/>
            <a:cxnLst/>
            <a:rect l="l" t="t" r="r" b="b"/>
            <a:pathLst>
              <a:path w="100116" h="56121" extrusionOk="0">
                <a:moveTo>
                  <a:pt x="0" y="1"/>
                </a:moveTo>
                <a:lnTo>
                  <a:pt x="0" y="56121"/>
                </a:lnTo>
                <a:lnTo>
                  <a:pt x="94576" y="56121"/>
                </a:lnTo>
                <a:lnTo>
                  <a:pt x="100115" y="19398"/>
                </a:lnTo>
                <a:lnTo>
                  <a:pt x="8903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30"/>
          <p:cNvSpPr txBox="1">
            <a:spLocks noGrp="1"/>
          </p:cNvSpPr>
          <p:nvPr>
            <p:ph type="title"/>
          </p:nvPr>
        </p:nvSpPr>
        <p:spPr>
          <a:xfrm>
            <a:off x="2550600" y="539400"/>
            <a:ext cx="4042800" cy="9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61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30"/>
          <p:cNvSpPr txBox="1">
            <a:spLocks noGrp="1"/>
          </p:cNvSpPr>
          <p:nvPr>
            <p:ph type="subTitle" idx="1"/>
          </p:nvPr>
        </p:nvSpPr>
        <p:spPr>
          <a:xfrm>
            <a:off x="2854650" y="1671900"/>
            <a:ext cx="3434700" cy="13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9" name="Google Shape;759;p30"/>
          <p:cNvSpPr/>
          <p:nvPr/>
        </p:nvSpPr>
        <p:spPr>
          <a:xfrm>
            <a:off x="231657" y="755778"/>
            <a:ext cx="962887" cy="962887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0" name="Google Shape;760;p30"/>
          <p:cNvGrpSpPr/>
          <p:nvPr/>
        </p:nvGrpSpPr>
        <p:grpSpPr>
          <a:xfrm>
            <a:off x="410269" y="2955093"/>
            <a:ext cx="605662" cy="1648960"/>
            <a:chOff x="758850" y="467950"/>
            <a:chExt cx="368475" cy="1003200"/>
          </a:xfrm>
        </p:grpSpPr>
        <p:sp>
          <p:nvSpPr>
            <p:cNvPr id="761" name="Google Shape;761;p30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0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0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0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0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0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0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0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0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0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0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0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0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0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0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6" name="Conector recto 25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31"/>
          <p:cNvSpPr/>
          <p:nvPr/>
        </p:nvSpPr>
        <p:spPr>
          <a:xfrm>
            <a:off x="-24" y="0"/>
            <a:ext cx="9144095" cy="5143490"/>
          </a:xfrm>
          <a:custGeom>
            <a:avLst/>
            <a:gdLst/>
            <a:ahLst/>
            <a:cxnLst/>
            <a:rect l="l" t="t" r="r" b="b"/>
            <a:pathLst>
              <a:path w="100116" h="56121" extrusionOk="0">
                <a:moveTo>
                  <a:pt x="0" y="1"/>
                </a:moveTo>
                <a:lnTo>
                  <a:pt x="0" y="56121"/>
                </a:lnTo>
                <a:lnTo>
                  <a:pt x="94576" y="56121"/>
                </a:lnTo>
                <a:lnTo>
                  <a:pt x="100115" y="19398"/>
                </a:lnTo>
                <a:lnTo>
                  <a:pt x="8903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1" name="Google Shape;781;p31"/>
          <p:cNvGrpSpPr/>
          <p:nvPr/>
        </p:nvGrpSpPr>
        <p:grpSpPr>
          <a:xfrm rot="10800000">
            <a:off x="206332" y="221618"/>
            <a:ext cx="605662" cy="1648960"/>
            <a:chOff x="758850" y="467950"/>
            <a:chExt cx="368475" cy="1003200"/>
          </a:xfrm>
        </p:grpSpPr>
        <p:sp>
          <p:nvSpPr>
            <p:cNvPr id="782" name="Google Shape;782;p31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1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1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1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1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1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1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1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1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1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1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1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1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1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0" name="Google Shape;800;p31"/>
          <p:cNvSpPr/>
          <p:nvPr/>
        </p:nvSpPr>
        <p:spPr>
          <a:xfrm>
            <a:off x="8423950" y="1760897"/>
            <a:ext cx="473619" cy="473619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1"/>
          <p:cNvSpPr/>
          <p:nvPr/>
        </p:nvSpPr>
        <p:spPr>
          <a:xfrm>
            <a:off x="7315525" y="4480176"/>
            <a:ext cx="720385" cy="720385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/>
          <p:nvPr/>
        </p:nvSpPr>
        <p:spPr>
          <a:xfrm flipH="1">
            <a:off x="-50" y="0"/>
            <a:ext cx="9144039" cy="6772518"/>
          </a:xfrm>
          <a:custGeom>
            <a:avLst/>
            <a:gdLst/>
            <a:ahLst/>
            <a:cxnLst/>
            <a:rect l="l" t="t" r="r" b="b"/>
            <a:pathLst>
              <a:path w="35969" h="18513" extrusionOk="0">
                <a:moveTo>
                  <a:pt x="1" y="1"/>
                </a:moveTo>
                <a:lnTo>
                  <a:pt x="1" y="12266"/>
                </a:lnTo>
                <a:lnTo>
                  <a:pt x="35969" y="18512"/>
                </a:lnTo>
                <a:lnTo>
                  <a:pt x="3596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5"/>
          <p:cNvSpPr/>
          <p:nvPr/>
        </p:nvSpPr>
        <p:spPr>
          <a:xfrm>
            <a:off x="202250" y="4432138"/>
            <a:ext cx="343925" cy="343925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" name="Google Shape;87;p5"/>
          <p:cNvGrpSpPr/>
          <p:nvPr/>
        </p:nvGrpSpPr>
        <p:grpSpPr>
          <a:xfrm rot="5400000">
            <a:off x="7680282" y="-285082"/>
            <a:ext cx="605662" cy="1648960"/>
            <a:chOff x="758850" y="467950"/>
            <a:chExt cx="368475" cy="1003200"/>
          </a:xfrm>
        </p:grpSpPr>
        <p:sp>
          <p:nvSpPr>
            <p:cNvPr id="88" name="Google Shape;88;p5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5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title" idx="2"/>
          </p:nvPr>
        </p:nvSpPr>
        <p:spPr>
          <a:xfrm>
            <a:off x="1118650" y="2837425"/>
            <a:ext cx="2886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2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title" idx="3"/>
          </p:nvPr>
        </p:nvSpPr>
        <p:spPr>
          <a:xfrm>
            <a:off x="5139350" y="2837425"/>
            <a:ext cx="2886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2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1"/>
          </p:nvPr>
        </p:nvSpPr>
        <p:spPr>
          <a:xfrm>
            <a:off x="5264057" y="3358850"/>
            <a:ext cx="2636700" cy="7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1400" b="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5"/>
          <p:cNvSpPr txBox="1">
            <a:spLocks noGrp="1"/>
          </p:cNvSpPr>
          <p:nvPr>
            <p:ph type="subTitle" idx="4"/>
          </p:nvPr>
        </p:nvSpPr>
        <p:spPr>
          <a:xfrm>
            <a:off x="1243338" y="3358850"/>
            <a:ext cx="2636700" cy="7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1400" b="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5"/>
          <p:cNvSpPr/>
          <p:nvPr/>
        </p:nvSpPr>
        <p:spPr>
          <a:xfrm>
            <a:off x="321678" y="147975"/>
            <a:ext cx="782842" cy="782842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"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2"/>
          <p:cNvSpPr/>
          <p:nvPr/>
        </p:nvSpPr>
        <p:spPr>
          <a:xfrm rot="10800000" flipH="1">
            <a:off x="0" y="0"/>
            <a:ext cx="5892425" cy="5143490"/>
          </a:xfrm>
          <a:custGeom>
            <a:avLst/>
            <a:gdLst/>
            <a:ahLst/>
            <a:cxnLst/>
            <a:rect l="l" t="t" r="r" b="b"/>
            <a:pathLst>
              <a:path w="103553" h="56121" extrusionOk="0">
                <a:moveTo>
                  <a:pt x="0" y="1"/>
                </a:moveTo>
                <a:lnTo>
                  <a:pt x="0" y="56121"/>
                </a:lnTo>
                <a:lnTo>
                  <a:pt x="94560" y="56121"/>
                </a:lnTo>
                <a:lnTo>
                  <a:pt x="103552" y="42877"/>
                </a:lnTo>
                <a:lnTo>
                  <a:pt x="92289" y="23787"/>
                </a:lnTo>
                <a:lnTo>
                  <a:pt x="9604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4" name="Google Shape;804;p32"/>
          <p:cNvGrpSpPr/>
          <p:nvPr/>
        </p:nvGrpSpPr>
        <p:grpSpPr>
          <a:xfrm rot="5400000">
            <a:off x="4269169" y="-285082"/>
            <a:ext cx="605662" cy="1648960"/>
            <a:chOff x="758850" y="467950"/>
            <a:chExt cx="368475" cy="1003200"/>
          </a:xfrm>
        </p:grpSpPr>
        <p:sp>
          <p:nvSpPr>
            <p:cNvPr id="805" name="Google Shape;805;p32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2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2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2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2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2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2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2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2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2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2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2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2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" name="Google Shape;823;p32"/>
          <p:cNvGrpSpPr/>
          <p:nvPr/>
        </p:nvGrpSpPr>
        <p:grpSpPr>
          <a:xfrm rot="5400000">
            <a:off x="976657" y="3779618"/>
            <a:ext cx="605662" cy="1648960"/>
            <a:chOff x="758850" y="467950"/>
            <a:chExt cx="368475" cy="1003200"/>
          </a:xfrm>
        </p:grpSpPr>
        <p:sp>
          <p:nvSpPr>
            <p:cNvPr id="824" name="Google Shape;824;p32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2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2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2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2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2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2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2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2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2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2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2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2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2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2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2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2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2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2" name="Google Shape;842;p32"/>
          <p:cNvSpPr/>
          <p:nvPr/>
        </p:nvSpPr>
        <p:spPr>
          <a:xfrm>
            <a:off x="380575" y="206873"/>
            <a:ext cx="665048" cy="66504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32"/>
          <p:cNvSpPr/>
          <p:nvPr/>
        </p:nvSpPr>
        <p:spPr>
          <a:xfrm>
            <a:off x="4598550" y="4271577"/>
            <a:ext cx="665048" cy="66504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Conector recto 42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2"/>
          <p:cNvSpPr txBox="1">
            <a:spLocks noGrp="1"/>
          </p:cNvSpPr>
          <p:nvPr>
            <p:ph type="title"/>
          </p:nvPr>
        </p:nvSpPr>
        <p:spPr>
          <a:xfrm>
            <a:off x="725290" y="79337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cxnSp>
        <p:nvCxnSpPr>
          <p:cNvPr id="16" name="Conector recto 15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9553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4" name="Conector recto 23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7137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1_Title and three columns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7"/>
          <p:cNvSpPr txBox="1">
            <a:spLocks noGrp="1"/>
          </p:cNvSpPr>
          <p:nvPr>
            <p:ph type="title"/>
          </p:nvPr>
        </p:nvSpPr>
        <p:spPr>
          <a:xfrm>
            <a:off x="717060" y="102268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cxnSp>
        <p:nvCxnSpPr>
          <p:cNvPr id="25" name="Conector recto 24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71478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1"/>
            <a:ext cx="9144000" cy="80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/>
          <p:nvPr/>
        </p:nvSpPr>
        <p:spPr>
          <a:xfrm flipH="1">
            <a:off x="-25" y="0"/>
            <a:ext cx="9144095" cy="5143490"/>
          </a:xfrm>
          <a:custGeom>
            <a:avLst/>
            <a:gdLst/>
            <a:ahLst/>
            <a:cxnLst/>
            <a:rect l="l" t="t" r="r" b="b"/>
            <a:pathLst>
              <a:path w="100116" h="56121" extrusionOk="0">
                <a:moveTo>
                  <a:pt x="0" y="1"/>
                </a:moveTo>
                <a:lnTo>
                  <a:pt x="0" y="56121"/>
                </a:lnTo>
                <a:lnTo>
                  <a:pt x="94576" y="56121"/>
                </a:lnTo>
                <a:lnTo>
                  <a:pt x="100115" y="19398"/>
                </a:lnTo>
                <a:lnTo>
                  <a:pt x="8903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8424000" y="4286379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1068645" y="347939"/>
            <a:ext cx="382892" cy="38292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" name="Google Shape;117;p6"/>
          <p:cNvGrpSpPr/>
          <p:nvPr/>
        </p:nvGrpSpPr>
        <p:grpSpPr>
          <a:xfrm>
            <a:off x="8128069" y="1268"/>
            <a:ext cx="605662" cy="1337479"/>
            <a:chOff x="758850" y="467950"/>
            <a:chExt cx="368475" cy="813700"/>
          </a:xfrm>
        </p:grpSpPr>
        <p:sp>
          <p:nvSpPr>
            <p:cNvPr id="118" name="Google Shape;118;p6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/>
          <p:nvPr/>
        </p:nvSpPr>
        <p:spPr>
          <a:xfrm>
            <a:off x="0" y="0"/>
            <a:ext cx="5605147" cy="5143538"/>
          </a:xfrm>
          <a:custGeom>
            <a:avLst/>
            <a:gdLst/>
            <a:ahLst/>
            <a:cxnLst/>
            <a:rect l="l" t="t" r="r" b="b"/>
            <a:pathLst>
              <a:path w="102541" h="56120" extrusionOk="0">
                <a:moveTo>
                  <a:pt x="1" y="0"/>
                </a:moveTo>
                <a:lnTo>
                  <a:pt x="1" y="56120"/>
                </a:lnTo>
                <a:lnTo>
                  <a:pt x="99426" y="56120"/>
                </a:lnTo>
                <a:lnTo>
                  <a:pt x="95958" y="49536"/>
                </a:lnTo>
                <a:lnTo>
                  <a:pt x="102540" y="36723"/>
                </a:lnTo>
                <a:lnTo>
                  <a:pt x="94577" y="27362"/>
                </a:lnTo>
                <a:lnTo>
                  <a:pt x="101159" y="13858"/>
                </a:lnTo>
                <a:lnTo>
                  <a:pt x="8903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218025" y="3978281"/>
            <a:ext cx="1019738" cy="101973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" name="Google Shape;136;p7"/>
          <p:cNvGrpSpPr/>
          <p:nvPr/>
        </p:nvGrpSpPr>
        <p:grpSpPr>
          <a:xfrm rot="5400000">
            <a:off x="890532" y="-285082"/>
            <a:ext cx="605662" cy="1648960"/>
            <a:chOff x="758850" y="467950"/>
            <a:chExt cx="368475" cy="1003200"/>
          </a:xfrm>
        </p:grpSpPr>
        <p:sp>
          <p:nvSpPr>
            <p:cNvPr id="137" name="Google Shape;137;p7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" name="Google Shape;155;p7"/>
          <p:cNvGrpSpPr/>
          <p:nvPr/>
        </p:nvGrpSpPr>
        <p:grpSpPr>
          <a:xfrm rot="5400000">
            <a:off x="3616682" y="3779618"/>
            <a:ext cx="605662" cy="1648960"/>
            <a:chOff x="758850" y="467950"/>
            <a:chExt cx="368475" cy="1003200"/>
          </a:xfrm>
        </p:grpSpPr>
        <p:sp>
          <p:nvSpPr>
            <p:cNvPr id="156" name="Google Shape;156;p7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7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7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7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7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7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" name="Google Shape;174;p7"/>
          <p:cNvSpPr txBox="1">
            <a:spLocks noGrp="1"/>
          </p:cNvSpPr>
          <p:nvPr>
            <p:ph type="title"/>
          </p:nvPr>
        </p:nvSpPr>
        <p:spPr>
          <a:xfrm>
            <a:off x="720000" y="1588588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7"/>
          <p:cNvSpPr txBox="1">
            <a:spLocks noGrp="1"/>
          </p:cNvSpPr>
          <p:nvPr>
            <p:ph type="subTitle" idx="1"/>
          </p:nvPr>
        </p:nvSpPr>
        <p:spPr>
          <a:xfrm>
            <a:off x="724300" y="2208222"/>
            <a:ext cx="3925500" cy="10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4" name="Conector recto 43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/>
          <p:cNvSpPr/>
          <p:nvPr/>
        </p:nvSpPr>
        <p:spPr>
          <a:xfrm>
            <a:off x="0" y="0"/>
            <a:ext cx="9144095" cy="5143490"/>
          </a:xfrm>
          <a:custGeom>
            <a:avLst/>
            <a:gdLst/>
            <a:ahLst/>
            <a:cxnLst/>
            <a:rect l="l" t="t" r="r" b="b"/>
            <a:pathLst>
              <a:path w="100116" h="56121" extrusionOk="0">
                <a:moveTo>
                  <a:pt x="0" y="1"/>
                </a:moveTo>
                <a:lnTo>
                  <a:pt x="0" y="56121"/>
                </a:lnTo>
                <a:lnTo>
                  <a:pt x="94576" y="56121"/>
                </a:lnTo>
                <a:lnTo>
                  <a:pt x="100115" y="19398"/>
                </a:lnTo>
                <a:lnTo>
                  <a:pt x="8903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8"/>
          <p:cNvSpPr txBox="1">
            <a:spLocks noGrp="1"/>
          </p:cNvSpPr>
          <p:nvPr>
            <p:ph type="title"/>
          </p:nvPr>
        </p:nvSpPr>
        <p:spPr>
          <a:xfrm>
            <a:off x="1137750" y="1307100"/>
            <a:ext cx="68685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79" name="Google Shape;179;p8"/>
          <p:cNvSpPr/>
          <p:nvPr/>
        </p:nvSpPr>
        <p:spPr>
          <a:xfrm>
            <a:off x="7668350" y="4286379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8"/>
          <p:cNvSpPr/>
          <p:nvPr/>
        </p:nvSpPr>
        <p:spPr>
          <a:xfrm>
            <a:off x="218025" y="260256"/>
            <a:ext cx="1019738" cy="101973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" name="Google Shape;181;p8"/>
          <p:cNvGrpSpPr/>
          <p:nvPr/>
        </p:nvGrpSpPr>
        <p:grpSpPr>
          <a:xfrm>
            <a:off x="425069" y="3334968"/>
            <a:ext cx="605662" cy="1648960"/>
            <a:chOff x="758850" y="467950"/>
            <a:chExt cx="368475" cy="1003200"/>
          </a:xfrm>
        </p:grpSpPr>
        <p:sp>
          <p:nvSpPr>
            <p:cNvPr id="182" name="Google Shape;182;p8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" name="Google Shape;200;p8"/>
          <p:cNvSpPr/>
          <p:nvPr/>
        </p:nvSpPr>
        <p:spPr>
          <a:xfrm>
            <a:off x="8113188" y="1570404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" name="Conector recto 25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/>
          <p:nvPr/>
        </p:nvSpPr>
        <p:spPr>
          <a:xfrm>
            <a:off x="0" y="25"/>
            <a:ext cx="5924673" cy="5143490"/>
          </a:xfrm>
          <a:custGeom>
            <a:avLst/>
            <a:gdLst/>
            <a:ahLst/>
            <a:cxnLst/>
            <a:rect l="l" t="t" r="r" b="b"/>
            <a:pathLst>
              <a:path w="101851" h="56121" extrusionOk="0">
                <a:moveTo>
                  <a:pt x="0" y="0"/>
                </a:moveTo>
                <a:lnTo>
                  <a:pt x="0" y="56120"/>
                </a:lnTo>
                <a:lnTo>
                  <a:pt x="99425" y="56120"/>
                </a:lnTo>
                <a:lnTo>
                  <a:pt x="96310" y="43997"/>
                </a:lnTo>
                <a:lnTo>
                  <a:pt x="101850" y="20088"/>
                </a:lnTo>
                <a:lnTo>
                  <a:pt x="8903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"/>
          <p:cNvSpPr/>
          <p:nvPr/>
        </p:nvSpPr>
        <p:spPr>
          <a:xfrm>
            <a:off x="160275" y="190904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"/>
          <p:cNvSpPr/>
          <p:nvPr/>
        </p:nvSpPr>
        <p:spPr>
          <a:xfrm>
            <a:off x="4763700" y="4286379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9"/>
          <p:cNvGrpSpPr/>
          <p:nvPr/>
        </p:nvGrpSpPr>
        <p:grpSpPr>
          <a:xfrm rot="5400000">
            <a:off x="879732" y="3779618"/>
            <a:ext cx="605662" cy="1648960"/>
            <a:chOff x="758850" y="467950"/>
            <a:chExt cx="368475" cy="1003200"/>
          </a:xfrm>
        </p:grpSpPr>
        <p:sp>
          <p:nvSpPr>
            <p:cNvPr id="206" name="Google Shape;206;p9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9"/>
          <p:cNvGrpSpPr/>
          <p:nvPr/>
        </p:nvGrpSpPr>
        <p:grpSpPr>
          <a:xfrm>
            <a:off x="4310432" y="-764882"/>
            <a:ext cx="605662" cy="1648960"/>
            <a:chOff x="758850" y="467950"/>
            <a:chExt cx="368475" cy="1003200"/>
          </a:xfrm>
        </p:grpSpPr>
        <p:sp>
          <p:nvSpPr>
            <p:cNvPr id="225" name="Google Shape;225;p9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" name="Google Shape;243;p9"/>
          <p:cNvSpPr txBox="1">
            <a:spLocks noGrp="1"/>
          </p:cNvSpPr>
          <p:nvPr>
            <p:ph type="title"/>
          </p:nvPr>
        </p:nvSpPr>
        <p:spPr>
          <a:xfrm>
            <a:off x="720000" y="1618788"/>
            <a:ext cx="494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4" name="Google Shape;244;p9"/>
          <p:cNvSpPr txBox="1">
            <a:spLocks noGrp="1"/>
          </p:cNvSpPr>
          <p:nvPr>
            <p:ph type="subTitle" idx="1"/>
          </p:nvPr>
        </p:nvSpPr>
        <p:spPr>
          <a:xfrm>
            <a:off x="720000" y="2600125"/>
            <a:ext cx="4661100" cy="9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5" name="Conector recto 44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"/>
          <p:cNvSpPr/>
          <p:nvPr/>
        </p:nvSpPr>
        <p:spPr>
          <a:xfrm>
            <a:off x="0" y="0"/>
            <a:ext cx="9144094" cy="5143538"/>
          </a:xfrm>
          <a:custGeom>
            <a:avLst/>
            <a:gdLst/>
            <a:ahLst/>
            <a:cxnLst/>
            <a:rect l="l" t="t" r="r" b="b"/>
            <a:pathLst>
              <a:path w="102541" h="56120" extrusionOk="0">
                <a:moveTo>
                  <a:pt x="1" y="0"/>
                </a:moveTo>
                <a:lnTo>
                  <a:pt x="1" y="56120"/>
                </a:lnTo>
                <a:lnTo>
                  <a:pt x="99426" y="56120"/>
                </a:lnTo>
                <a:lnTo>
                  <a:pt x="95958" y="49536"/>
                </a:lnTo>
                <a:lnTo>
                  <a:pt x="102540" y="36723"/>
                </a:lnTo>
                <a:lnTo>
                  <a:pt x="94577" y="27362"/>
                </a:lnTo>
                <a:lnTo>
                  <a:pt x="101159" y="13858"/>
                </a:lnTo>
                <a:lnTo>
                  <a:pt x="8903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1"/>
          <p:cNvSpPr txBox="1">
            <a:spLocks noGrp="1"/>
          </p:cNvSpPr>
          <p:nvPr>
            <p:ph type="title" hasCustomPrompt="1"/>
          </p:nvPr>
        </p:nvSpPr>
        <p:spPr>
          <a:xfrm>
            <a:off x="713125" y="1365173"/>
            <a:ext cx="7717800" cy="18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 b="1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50" name="Google Shape;250;p11"/>
          <p:cNvSpPr txBox="1">
            <a:spLocks noGrp="1"/>
          </p:cNvSpPr>
          <p:nvPr>
            <p:ph type="subTitle" idx="1"/>
          </p:nvPr>
        </p:nvSpPr>
        <p:spPr>
          <a:xfrm>
            <a:off x="1284000" y="3449588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1" name="Google Shape;251;p11"/>
          <p:cNvSpPr/>
          <p:nvPr/>
        </p:nvSpPr>
        <p:spPr>
          <a:xfrm>
            <a:off x="8037238" y="962224"/>
            <a:ext cx="787313" cy="78734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1"/>
          <p:cNvSpPr/>
          <p:nvPr/>
        </p:nvSpPr>
        <p:spPr>
          <a:xfrm>
            <a:off x="218025" y="3401431"/>
            <a:ext cx="1019738" cy="101973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3" name="Google Shape;253;p11"/>
          <p:cNvGrpSpPr/>
          <p:nvPr/>
        </p:nvGrpSpPr>
        <p:grpSpPr>
          <a:xfrm rot="5400000">
            <a:off x="890532" y="-285082"/>
            <a:ext cx="605662" cy="1648960"/>
            <a:chOff x="758850" y="467950"/>
            <a:chExt cx="368475" cy="1003200"/>
          </a:xfrm>
        </p:grpSpPr>
        <p:sp>
          <p:nvSpPr>
            <p:cNvPr id="254" name="Google Shape;254;p11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1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1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1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11"/>
          <p:cNvGrpSpPr/>
          <p:nvPr/>
        </p:nvGrpSpPr>
        <p:grpSpPr>
          <a:xfrm rot="5400000">
            <a:off x="6567632" y="3779618"/>
            <a:ext cx="605662" cy="1648960"/>
            <a:chOff x="758850" y="467950"/>
            <a:chExt cx="368475" cy="1003200"/>
          </a:xfrm>
        </p:grpSpPr>
        <p:sp>
          <p:nvSpPr>
            <p:cNvPr id="273" name="Google Shape;273;p11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1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1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1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1" name="Google Shape;291;p11"/>
          <p:cNvSpPr/>
          <p:nvPr/>
        </p:nvSpPr>
        <p:spPr>
          <a:xfrm>
            <a:off x="7464247" y="290847"/>
            <a:ext cx="497075" cy="497109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1"/>
          <p:cNvSpPr/>
          <p:nvPr/>
        </p:nvSpPr>
        <p:spPr>
          <a:xfrm>
            <a:off x="1852425" y="4210439"/>
            <a:ext cx="787313" cy="78731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/>
          <p:cNvCxnSpPr/>
          <p:nvPr userDrawn="1"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/>
          <p:cNvCxnSpPr/>
          <p:nvPr userDrawn="1"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exend Deca"/>
              <a:buNone/>
              <a:defRPr sz="35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236723"/>
            <a:ext cx="7717800" cy="33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Char char="●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Char char="○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Char char="■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Char char="●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Char char="○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Char char="■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Char char="●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Char char="○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Open Sans"/>
              <a:buChar char="■"/>
              <a:defRPr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86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82" r:id="rId31"/>
    <p:sldLayoutId id="2147483683" r:id="rId32"/>
    <p:sldLayoutId id="2147483684" r:id="rId33"/>
    <p:sldLayoutId id="2147483685" r:id="rId3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hyperlink" Target="https://docs.google.com/spreadsheets/d/1rW-2AQx1QVm9ySE2-PwJDshSB4qnygtReWQhsCegRBg/cop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rW-2AQx1QVm9ySE2-PwJDshSB4qnygtReWQhsCegRBg/copy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emf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vector/organic-flat-engineers-working-construction-illustration-illustration_13184971.htm/?utm_source=slidesgo_template&amp;utm_medium=referral-link&amp;utm_campaign=sg_resources&amp;utm_content=freepik" TargetMode="External"/><Relationship Id="rId3" Type="http://schemas.openxmlformats.org/officeDocument/2006/relationships/hyperlink" Target="https://www.freepik.com/free-photo/close-up-male-electrician-working-home_4157688.htm#page=3&amp;query=electricity%20freepik&amp;position=16#position=16&amp;page=3&amp;query=electricity%20freepik/?utm_source=slidesgo_template&amp;utm_medium=referral-link&amp;utm_campaign=sg_resources&amp;utm_content=freepik" TargetMode="External"/><Relationship Id="rId7" Type="http://schemas.openxmlformats.org/officeDocument/2006/relationships/hyperlink" Target="https://www.freepik.com/free-vector/construction-equipment-collection_4620999.htm/?utm_source=slidesgo_template&amp;utm_medium=referral-link&amp;utm_campaign=sg_resources&amp;utm_content=freepik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freepik.com/free-photo/man-making-cable-voltage-measure_1599910.htm#page=2&amp;query=engineers%20freepik&amp;position=2/?utm_source=slidesgo_template&amp;utm_medium=referral-link&amp;utm_campaign=sg_resources&amp;utm_content=freepik" TargetMode="External"/><Relationship Id="rId5" Type="http://schemas.openxmlformats.org/officeDocument/2006/relationships/hyperlink" Target="https://www.freepik.com/free-photo/woman-working-as-engineer_12240531.htm#page=1&amp;query=engineers%20freepik&amp;position=39/?utm_source=slidesgo_template&amp;utm_medium=referral-link&amp;utm_campaign=sg_resources&amp;utm_content=freepik" TargetMode="External"/><Relationship Id="rId4" Type="http://schemas.openxmlformats.org/officeDocument/2006/relationships/hyperlink" Target="https://www.freepik.com/free-photo/network-engineers-with-tablet-medium-shot_5819358.htm#page=3&amp;query=electricity%20freepik&amp;position=22#position=22&amp;page=3&amp;query=electricity%20freepik/?utm_source=slidesgo_template&amp;utm_medium=referral-link&amp;utm_campaign=sg_resources&amp;utm_content=freepik" TargetMode="External"/><Relationship Id="rId9" Type="http://schemas.openxmlformats.org/officeDocument/2006/relationships/hyperlink" Target="https://www.freepik.com/free-vector/public-relations-illustration-with-spokesperson_13185970.htm/?utm_source=slidesgo_template&amp;utm_medium=referral-link&amp;utm_campaign=sg_resources&amp;utm_content=freepik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emf"/><Relationship Id="rId5" Type="http://schemas.openxmlformats.org/officeDocument/2006/relationships/image" Target="../media/image15.emf"/><Relationship Id="rId4" Type="http://schemas.openxmlformats.org/officeDocument/2006/relationships/image" Target="../media/image5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emf"/><Relationship Id="rId4" Type="http://schemas.openxmlformats.org/officeDocument/2006/relationships/image" Target="../media/image5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5.emf"/><Relationship Id="rId5" Type="http://schemas.openxmlformats.org/officeDocument/2006/relationships/image" Target="../media/image40.emf"/><Relationship Id="rId4" Type="http://schemas.openxmlformats.org/officeDocument/2006/relationships/image" Target="../media/image26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35"/>
          <p:cNvSpPr txBox="1">
            <a:spLocks noGrp="1"/>
          </p:cNvSpPr>
          <p:nvPr>
            <p:ph type="ctrTitle"/>
          </p:nvPr>
        </p:nvSpPr>
        <p:spPr>
          <a:xfrm>
            <a:off x="421202" y="2326321"/>
            <a:ext cx="5365033" cy="17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5400" dirty="0" smtClean="0"/>
              <a:t>TOPOGRAPHY</a:t>
            </a:r>
            <a:endParaRPr sz="5400" dirty="0"/>
          </a:p>
        </p:txBody>
      </p:sp>
      <p:sp>
        <p:nvSpPr>
          <p:cNvPr id="853" name="Google Shape;853;p35"/>
          <p:cNvSpPr txBox="1">
            <a:spLocks noGrp="1"/>
          </p:cNvSpPr>
          <p:nvPr>
            <p:ph type="subTitle" idx="1"/>
          </p:nvPr>
        </p:nvSpPr>
        <p:spPr>
          <a:xfrm>
            <a:off x="839318" y="3414263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/>
              <a:t>Free Template</a:t>
            </a:r>
            <a:endParaRPr sz="3200" dirty="0"/>
          </a:p>
        </p:txBody>
      </p:sp>
      <p:sp>
        <p:nvSpPr>
          <p:cNvPr id="854" name="Google Shape;854;p35"/>
          <p:cNvSpPr/>
          <p:nvPr/>
        </p:nvSpPr>
        <p:spPr>
          <a:xfrm>
            <a:off x="5591625" y="1405548"/>
            <a:ext cx="389220" cy="389220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853;p35"/>
          <p:cNvSpPr txBox="1">
            <a:spLocks/>
          </p:cNvSpPr>
          <p:nvPr/>
        </p:nvSpPr>
        <p:spPr>
          <a:xfrm>
            <a:off x="839318" y="4159549"/>
            <a:ext cx="45288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ctr"/>
            <a:r>
              <a:rPr lang="en-US" dirty="0" smtClean="0">
                <a:latin typeface="Mongolian Baiti" panose="03000500000000000000" pitchFamily="66" charset="0"/>
                <a:cs typeface="Mongolian Baiti" panose="03000500000000000000" pitchFamily="66" charset="0"/>
              </a:rPr>
              <a:t>Here is where your presentation begins</a:t>
            </a:r>
            <a:endParaRPr lang="en-US" dirty="0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7092606" y="877402"/>
            <a:ext cx="1291230" cy="3723915"/>
            <a:chOff x="3578225" y="0"/>
            <a:chExt cx="903288" cy="2605088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3587750" y="0"/>
              <a:ext cx="890588" cy="2605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3744913" y="1588"/>
              <a:ext cx="579438" cy="536575"/>
            </a:xfrm>
            <a:custGeom>
              <a:avLst/>
              <a:gdLst>
                <a:gd name="T0" fmla="*/ 78 w 357"/>
                <a:gd name="T1" fmla="*/ 181 h 332"/>
                <a:gd name="T2" fmla="*/ 64 w 357"/>
                <a:gd name="T3" fmla="*/ 275 h 332"/>
                <a:gd name="T4" fmla="*/ 59 w 357"/>
                <a:gd name="T5" fmla="*/ 311 h 332"/>
                <a:gd name="T6" fmla="*/ 37 w 357"/>
                <a:gd name="T7" fmla="*/ 330 h 332"/>
                <a:gd name="T8" fmla="*/ 0 w 357"/>
                <a:gd name="T9" fmla="*/ 294 h 332"/>
                <a:gd name="T10" fmla="*/ 0 w 357"/>
                <a:gd name="T11" fmla="*/ 56 h 332"/>
                <a:gd name="T12" fmla="*/ 55 w 357"/>
                <a:gd name="T13" fmla="*/ 0 h 332"/>
                <a:gd name="T14" fmla="*/ 303 w 357"/>
                <a:gd name="T15" fmla="*/ 0 h 332"/>
                <a:gd name="T16" fmla="*/ 356 w 357"/>
                <a:gd name="T17" fmla="*/ 54 h 332"/>
                <a:gd name="T18" fmla="*/ 356 w 357"/>
                <a:gd name="T19" fmla="*/ 304 h 332"/>
                <a:gd name="T20" fmla="*/ 338 w 357"/>
                <a:gd name="T21" fmla="*/ 330 h 332"/>
                <a:gd name="T22" fmla="*/ 298 w 357"/>
                <a:gd name="T23" fmla="*/ 308 h 332"/>
                <a:gd name="T24" fmla="*/ 283 w 357"/>
                <a:gd name="T25" fmla="*/ 192 h 332"/>
                <a:gd name="T26" fmla="*/ 279 w 357"/>
                <a:gd name="T27" fmla="*/ 181 h 332"/>
                <a:gd name="T28" fmla="*/ 267 w 357"/>
                <a:gd name="T29" fmla="*/ 156 h 332"/>
                <a:gd name="T30" fmla="*/ 250 w 357"/>
                <a:gd name="T31" fmla="*/ 133 h 332"/>
                <a:gd name="T32" fmla="*/ 177 w 357"/>
                <a:gd name="T33" fmla="*/ 86 h 332"/>
                <a:gd name="T34" fmla="*/ 107 w 357"/>
                <a:gd name="T35" fmla="*/ 136 h 332"/>
                <a:gd name="T36" fmla="*/ 93 w 357"/>
                <a:gd name="T37" fmla="*/ 154 h 332"/>
                <a:gd name="T38" fmla="*/ 78 w 357"/>
                <a:gd name="T39" fmla="*/ 18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7" h="332">
                  <a:moveTo>
                    <a:pt x="78" y="181"/>
                  </a:moveTo>
                  <a:cubicBezTo>
                    <a:pt x="68" y="212"/>
                    <a:pt x="70" y="244"/>
                    <a:pt x="64" y="275"/>
                  </a:cubicBezTo>
                  <a:cubicBezTo>
                    <a:pt x="61" y="287"/>
                    <a:pt x="60" y="299"/>
                    <a:pt x="59" y="311"/>
                  </a:cubicBezTo>
                  <a:cubicBezTo>
                    <a:pt x="58" y="325"/>
                    <a:pt x="51" y="330"/>
                    <a:pt x="37" y="330"/>
                  </a:cubicBezTo>
                  <a:cubicBezTo>
                    <a:pt x="2" y="331"/>
                    <a:pt x="0" y="329"/>
                    <a:pt x="0" y="294"/>
                  </a:cubicBezTo>
                  <a:cubicBezTo>
                    <a:pt x="0" y="215"/>
                    <a:pt x="0" y="135"/>
                    <a:pt x="0" y="56"/>
                  </a:cubicBezTo>
                  <a:cubicBezTo>
                    <a:pt x="0" y="17"/>
                    <a:pt x="17" y="0"/>
                    <a:pt x="55" y="0"/>
                  </a:cubicBezTo>
                  <a:cubicBezTo>
                    <a:pt x="138" y="0"/>
                    <a:pt x="221" y="0"/>
                    <a:pt x="303" y="0"/>
                  </a:cubicBezTo>
                  <a:cubicBezTo>
                    <a:pt x="341" y="0"/>
                    <a:pt x="356" y="16"/>
                    <a:pt x="356" y="54"/>
                  </a:cubicBezTo>
                  <a:cubicBezTo>
                    <a:pt x="356" y="137"/>
                    <a:pt x="356" y="220"/>
                    <a:pt x="356" y="304"/>
                  </a:cubicBezTo>
                  <a:cubicBezTo>
                    <a:pt x="356" y="316"/>
                    <a:pt x="357" y="329"/>
                    <a:pt x="338" y="330"/>
                  </a:cubicBezTo>
                  <a:cubicBezTo>
                    <a:pt x="306" y="332"/>
                    <a:pt x="301" y="331"/>
                    <a:pt x="298" y="308"/>
                  </a:cubicBezTo>
                  <a:cubicBezTo>
                    <a:pt x="292" y="270"/>
                    <a:pt x="288" y="231"/>
                    <a:pt x="283" y="192"/>
                  </a:cubicBezTo>
                  <a:cubicBezTo>
                    <a:pt x="283" y="188"/>
                    <a:pt x="283" y="184"/>
                    <a:pt x="279" y="181"/>
                  </a:cubicBezTo>
                  <a:cubicBezTo>
                    <a:pt x="271" y="175"/>
                    <a:pt x="277" y="162"/>
                    <a:pt x="267" y="156"/>
                  </a:cubicBezTo>
                  <a:cubicBezTo>
                    <a:pt x="258" y="151"/>
                    <a:pt x="254" y="142"/>
                    <a:pt x="250" y="133"/>
                  </a:cubicBezTo>
                  <a:cubicBezTo>
                    <a:pt x="236" y="102"/>
                    <a:pt x="212" y="85"/>
                    <a:pt x="177" y="86"/>
                  </a:cubicBezTo>
                  <a:cubicBezTo>
                    <a:pt x="143" y="87"/>
                    <a:pt x="120" y="105"/>
                    <a:pt x="107" y="136"/>
                  </a:cubicBezTo>
                  <a:cubicBezTo>
                    <a:pt x="104" y="143"/>
                    <a:pt x="101" y="151"/>
                    <a:pt x="93" y="154"/>
                  </a:cubicBezTo>
                  <a:cubicBezTo>
                    <a:pt x="81" y="160"/>
                    <a:pt x="88" y="175"/>
                    <a:pt x="78" y="181"/>
                  </a:cubicBezTo>
                  <a:close/>
                </a:path>
              </a:pathLst>
            </a:custGeom>
            <a:solidFill>
              <a:srgbClr val="F0D5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862388" y="130175"/>
              <a:ext cx="323850" cy="450850"/>
            </a:xfrm>
            <a:custGeom>
              <a:avLst/>
              <a:gdLst>
                <a:gd name="T0" fmla="*/ 6 w 200"/>
                <a:gd name="T1" fmla="*/ 101 h 279"/>
                <a:gd name="T2" fmla="*/ 24 w 200"/>
                <a:gd name="T3" fmla="*/ 67 h 279"/>
                <a:gd name="T4" fmla="*/ 30 w 200"/>
                <a:gd name="T5" fmla="*/ 53 h 279"/>
                <a:gd name="T6" fmla="*/ 108 w 200"/>
                <a:gd name="T7" fmla="*/ 0 h 279"/>
                <a:gd name="T8" fmla="*/ 183 w 200"/>
                <a:gd name="T9" fmla="*/ 53 h 279"/>
                <a:gd name="T10" fmla="*/ 200 w 200"/>
                <a:gd name="T11" fmla="*/ 72 h 279"/>
                <a:gd name="T12" fmla="*/ 193 w 200"/>
                <a:gd name="T13" fmla="*/ 82 h 279"/>
                <a:gd name="T14" fmla="*/ 108 w 200"/>
                <a:gd name="T15" fmla="*/ 169 h 279"/>
                <a:gd name="T16" fmla="*/ 21 w 200"/>
                <a:gd name="T17" fmla="*/ 97 h 279"/>
                <a:gd name="T18" fmla="*/ 21 w 200"/>
                <a:gd name="T19" fmla="*/ 192 h 279"/>
                <a:gd name="T20" fmla="*/ 39 w 200"/>
                <a:gd name="T21" fmla="*/ 211 h 279"/>
                <a:gd name="T22" fmla="*/ 78 w 200"/>
                <a:gd name="T23" fmla="*/ 207 h 279"/>
                <a:gd name="T24" fmla="*/ 99 w 200"/>
                <a:gd name="T25" fmla="*/ 203 h 279"/>
                <a:gd name="T26" fmla="*/ 188 w 200"/>
                <a:gd name="T27" fmla="*/ 213 h 279"/>
                <a:gd name="T28" fmla="*/ 196 w 200"/>
                <a:gd name="T29" fmla="*/ 218 h 279"/>
                <a:gd name="T30" fmla="*/ 164 w 200"/>
                <a:gd name="T31" fmla="*/ 223 h 279"/>
                <a:gd name="T32" fmla="*/ 135 w 200"/>
                <a:gd name="T33" fmla="*/ 226 h 279"/>
                <a:gd name="T34" fmla="*/ 134 w 200"/>
                <a:gd name="T35" fmla="*/ 249 h 279"/>
                <a:gd name="T36" fmla="*/ 107 w 200"/>
                <a:gd name="T37" fmla="*/ 275 h 279"/>
                <a:gd name="T38" fmla="*/ 80 w 200"/>
                <a:gd name="T39" fmla="*/ 248 h 279"/>
                <a:gd name="T40" fmla="*/ 59 w 200"/>
                <a:gd name="T41" fmla="*/ 226 h 279"/>
                <a:gd name="T42" fmla="*/ 7 w 200"/>
                <a:gd name="T43" fmla="*/ 175 h 279"/>
                <a:gd name="T44" fmla="*/ 6 w 200"/>
                <a:gd name="T45" fmla="*/ 10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0" h="279">
                  <a:moveTo>
                    <a:pt x="6" y="101"/>
                  </a:moveTo>
                  <a:cubicBezTo>
                    <a:pt x="9" y="88"/>
                    <a:pt x="2" y="71"/>
                    <a:pt x="24" y="67"/>
                  </a:cubicBezTo>
                  <a:cubicBezTo>
                    <a:pt x="27" y="66"/>
                    <a:pt x="29" y="58"/>
                    <a:pt x="30" y="53"/>
                  </a:cubicBezTo>
                  <a:cubicBezTo>
                    <a:pt x="44" y="20"/>
                    <a:pt x="72" y="0"/>
                    <a:pt x="108" y="0"/>
                  </a:cubicBezTo>
                  <a:cubicBezTo>
                    <a:pt x="142" y="1"/>
                    <a:pt x="171" y="20"/>
                    <a:pt x="183" y="53"/>
                  </a:cubicBezTo>
                  <a:cubicBezTo>
                    <a:pt x="186" y="63"/>
                    <a:pt x="191" y="68"/>
                    <a:pt x="200" y="72"/>
                  </a:cubicBezTo>
                  <a:cubicBezTo>
                    <a:pt x="200" y="77"/>
                    <a:pt x="188" y="74"/>
                    <a:pt x="193" y="82"/>
                  </a:cubicBezTo>
                  <a:cubicBezTo>
                    <a:pt x="195" y="125"/>
                    <a:pt x="157" y="165"/>
                    <a:pt x="108" y="169"/>
                  </a:cubicBezTo>
                  <a:cubicBezTo>
                    <a:pt x="69" y="171"/>
                    <a:pt x="33" y="141"/>
                    <a:pt x="21" y="97"/>
                  </a:cubicBezTo>
                  <a:cubicBezTo>
                    <a:pt x="21" y="129"/>
                    <a:pt x="21" y="161"/>
                    <a:pt x="21" y="192"/>
                  </a:cubicBezTo>
                  <a:cubicBezTo>
                    <a:pt x="21" y="204"/>
                    <a:pt x="26" y="211"/>
                    <a:pt x="39" y="211"/>
                  </a:cubicBezTo>
                  <a:cubicBezTo>
                    <a:pt x="52" y="211"/>
                    <a:pt x="65" y="212"/>
                    <a:pt x="78" y="207"/>
                  </a:cubicBezTo>
                  <a:cubicBezTo>
                    <a:pt x="85" y="204"/>
                    <a:pt x="92" y="203"/>
                    <a:pt x="99" y="203"/>
                  </a:cubicBezTo>
                  <a:cubicBezTo>
                    <a:pt x="129" y="203"/>
                    <a:pt x="158" y="214"/>
                    <a:pt x="188" y="213"/>
                  </a:cubicBezTo>
                  <a:cubicBezTo>
                    <a:pt x="192" y="213"/>
                    <a:pt x="195" y="215"/>
                    <a:pt x="196" y="218"/>
                  </a:cubicBezTo>
                  <a:cubicBezTo>
                    <a:pt x="186" y="227"/>
                    <a:pt x="174" y="221"/>
                    <a:pt x="164" y="223"/>
                  </a:cubicBezTo>
                  <a:cubicBezTo>
                    <a:pt x="154" y="224"/>
                    <a:pt x="144" y="219"/>
                    <a:pt x="135" y="226"/>
                  </a:cubicBezTo>
                  <a:cubicBezTo>
                    <a:pt x="135" y="234"/>
                    <a:pt x="134" y="241"/>
                    <a:pt x="134" y="249"/>
                  </a:cubicBezTo>
                  <a:cubicBezTo>
                    <a:pt x="133" y="279"/>
                    <a:pt x="138" y="275"/>
                    <a:pt x="107" y="275"/>
                  </a:cubicBezTo>
                  <a:cubicBezTo>
                    <a:pt x="80" y="276"/>
                    <a:pt x="79" y="275"/>
                    <a:pt x="80" y="248"/>
                  </a:cubicBezTo>
                  <a:cubicBezTo>
                    <a:pt x="81" y="232"/>
                    <a:pt x="78" y="225"/>
                    <a:pt x="59" y="226"/>
                  </a:cubicBezTo>
                  <a:cubicBezTo>
                    <a:pt x="0" y="227"/>
                    <a:pt x="7" y="233"/>
                    <a:pt x="7" y="175"/>
                  </a:cubicBezTo>
                  <a:cubicBezTo>
                    <a:pt x="7" y="150"/>
                    <a:pt x="7" y="126"/>
                    <a:pt x="6" y="101"/>
                  </a:cubicBezTo>
                  <a:close/>
                </a:path>
              </a:pathLst>
            </a:custGeom>
            <a:solidFill>
              <a:srgbClr val="4242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886200" y="655638"/>
              <a:ext cx="296863" cy="109538"/>
            </a:xfrm>
            <a:custGeom>
              <a:avLst/>
              <a:gdLst>
                <a:gd name="T0" fmla="*/ 136 w 183"/>
                <a:gd name="T1" fmla="*/ 68 h 68"/>
                <a:gd name="T2" fmla="*/ 90 w 183"/>
                <a:gd name="T3" fmla="*/ 45 h 68"/>
                <a:gd name="T4" fmla="*/ 48 w 183"/>
                <a:gd name="T5" fmla="*/ 60 h 68"/>
                <a:gd name="T6" fmla="*/ 12 w 183"/>
                <a:gd name="T7" fmla="*/ 55 h 68"/>
                <a:gd name="T8" fmla="*/ 2 w 183"/>
                <a:gd name="T9" fmla="*/ 43 h 68"/>
                <a:gd name="T10" fmla="*/ 4 w 183"/>
                <a:gd name="T11" fmla="*/ 4 h 68"/>
                <a:gd name="T12" fmla="*/ 111 w 183"/>
                <a:gd name="T13" fmla="*/ 2 h 68"/>
                <a:gd name="T14" fmla="*/ 135 w 183"/>
                <a:gd name="T15" fmla="*/ 2 h 68"/>
                <a:gd name="T16" fmla="*/ 181 w 183"/>
                <a:gd name="T17" fmla="*/ 51 h 68"/>
                <a:gd name="T18" fmla="*/ 176 w 183"/>
                <a:gd name="T19" fmla="*/ 57 h 68"/>
                <a:gd name="T20" fmla="*/ 136 w 183"/>
                <a:gd name="T21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3" h="68">
                  <a:moveTo>
                    <a:pt x="136" y="68"/>
                  </a:moveTo>
                  <a:cubicBezTo>
                    <a:pt x="129" y="44"/>
                    <a:pt x="107" y="47"/>
                    <a:pt x="90" y="45"/>
                  </a:cubicBezTo>
                  <a:cubicBezTo>
                    <a:pt x="77" y="44"/>
                    <a:pt x="60" y="49"/>
                    <a:pt x="48" y="60"/>
                  </a:cubicBezTo>
                  <a:cubicBezTo>
                    <a:pt x="36" y="62"/>
                    <a:pt x="24" y="56"/>
                    <a:pt x="12" y="55"/>
                  </a:cubicBezTo>
                  <a:cubicBezTo>
                    <a:pt x="5" y="54"/>
                    <a:pt x="1" y="50"/>
                    <a:pt x="2" y="43"/>
                  </a:cubicBezTo>
                  <a:cubicBezTo>
                    <a:pt x="3" y="30"/>
                    <a:pt x="0" y="17"/>
                    <a:pt x="4" y="4"/>
                  </a:cubicBezTo>
                  <a:cubicBezTo>
                    <a:pt x="40" y="0"/>
                    <a:pt x="76" y="4"/>
                    <a:pt x="111" y="2"/>
                  </a:cubicBezTo>
                  <a:cubicBezTo>
                    <a:pt x="119" y="2"/>
                    <a:pt x="127" y="2"/>
                    <a:pt x="135" y="2"/>
                  </a:cubicBezTo>
                  <a:cubicBezTo>
                    <a:pt x="182" y="2"/>
                    <a:pt x="182" y="2"/>
                    <a:pt x="181" y="51"/>
                  </a:cubicBezTo>
                  <a:cubicBezTo>
                    <a:pt x="183" y="55"/>
                    <a:pt x="179" y="57"/>
                    <a:pt x="176" y="57"/>
                  </a:cubicBezTo>
                  <a:cubicBezTo>
                    <a:pt x="161" y="54"/>
                    <a:pt x="149" y="61"/>
                    <a:pt x="136" y="6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859213" y="661988"/>
              <a:ext cx="104775" cy="246063"/>
            </a:xfrm>
            <a:custGeom>
              <a:avLst/>
              <a:gdLst>
                <a:gd name="T0" fmla="*/ 21 w 65"/>
                <a:gd name="T1" fmla="*/ 0 h 153"/>
                <a:gd name="T2" fmla="*/ 25 w 65"/>
                <a:gd name="T3" fmla="*/ 44 h 153"/>
                <a:gd name="T4" fmla="*/ 65 w 65"/>
                <a:gd name="T5" fmla="*/ 56 h 153"/>
                <a:gd name="T6" fmla="*/ 52 w 65"/>
                <a:gd name="T7" fmla="*/ 142 h 153"/>
                <a:gd name="T8" fmla="*/ 37 w 65"/>
                <a:gd name="T9" fmla="*/ 152 h 153"/>
                <a:gd name="T10" fmla="*/ 13 w 65"/>
                <a:gd name="T11" fmla="*/ 149 h 153"/>
                <a:gd name="T12" fmla="*/ 3 w 65"/>
                <a:gd name="T13" fmla="*/ 135 h 153"/>
                <a:gd name="T14" fmla="*/ 21 w 65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153">
                  <a:moveTo>
                    <a:pt x="21" y="0"/>
                  </a:moveTo>
                  <a:cubicBezTo>
                    <a:pt x="23" y="15"/>
                    <a:pt x="15" y="33"/>
                    <a:pt x="25" y="44"/>
                  </a:cubicBezTo>
                  <a:cubicBezTo>
                    <a:pt x="34" y="53"/>
                    <a:pt x="53" y="46"/>
                    <a:pt x="65" y="56"/>
                  </a:cubicBezTo>
                  <a:cubicBezTo>
                    <a:pt x="61" y="85"/>
                    <a:pt x="56" y="113"/>
                    <a:pt x="52" y="142"/>
                  </a:cubicBezTo>
                  <a:cubicBezTo>
                    <a:pt x="50" y="153"/>
                    <a:pt x="44" y="152"/>
                    <a:pt x="37" y="152"/>
                  </a:cubicBezTo>
                  <a:cubicBezTo>
                    <a:pt x="29" y="151"/>
                    <a:pt x="21" y="150"/>
                    <a:pt x="13" y="149"/>
                  </a:cubicBezTo>
                  <a:cubicBezTo>
                    <a:pt x="8" y="145"/>
                    <a:pt x="0" y="146"/>
                    <a:pt x="3" y="135"/>
                  </a:cubicBezTo>
                  <a:cubicBezTo>
                    <a:pt x="12" y="91"/>
                    <a:pt x="19" y="46"/>
                    <a:pt x="2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106863" y="728663"/>
              <a:ext cx="103188" cy="180975"/>
            </a:xfrm>
            <a:custGeom>
              <a:avLst/>
              <a:gdLst>
                <a:gd name="T0" fmla="*/ 0 w 64"/>
                <a:gd name="T1" fmla="*/ 23 h 113"/>
                <a:gd name="T2" fmla="*/ 45 w 64"/>
                <a:gd name="T3" fmla="*/ 6 h 113"/>
                <a:gd name="T4" fmla="*/ 62 w 64"/>
                <a:gd name="T5" fmla="*/ 95 h 113"/>
                <a:gd name="T6" fmla="*/ 51 w 64"/>
                <a:gd name="T7" fmla="*/ 108 h 113"/>
                <a:gd name="T8" fmla="*/ 28 w 64"/>
                <a:gd name="T9" fmla="*/ 111 h 113"/>
                <a:gd name="T10" fmla="*/ 13 w 64"/>
                <a:gd name="T11" fmla="*/ 103 h 113"/>
                <a:gd name="T12" fmla="*/ 0 w 64"/>
                <a:gd name="T13" fmla="*/ 2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13">
                  <a:moveTo>
                    <a:pt x="0" y="23"/>
                  </a:moveTo>
                  <a:cubicBezTo>
                    <a:pt x="9" y="0"/>
                    <a:pt x="29" y="9"/>
                    <a:pt x="45" y="6"/>
                  </a:cubicBezTo>
                  <a:cubicBezTo>
                    <a:pt x="53" y="35"/>
                    <a:pt x="55" y="65"/>
                    <a:pt x="62" y="95"/>
                  </a:cubicBezTo>
                  <a:cubicBezTo>
                    <a:pt x="64" y="105"/>
                    <a:pt x="56" y="104"/>
                    <a:pt x="51" y="108"/>
                  </a:cubicBezTo>
                  <a:cubicBezTo>
                    <a:pt x="43" y="106"/>
                    <a:pt x="36" y="110"/>
                    <a:pt x="28" y="111"/>
                  </a:cubicBezTo>
                  <a:cubicBezTo>
                    <a:pt x="22" y="110"/>
                    <a:pt x="15" y="113"/>
                    <a:pt x="13" y="103"/>
                  </a:cubicBezTo>
                  <a:cubicBezTo>
                    <a:pt x="9" y="76"/>
                    <a:pt x="5" y="49"/>
                    <a:pt x="0" y="2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578225" y="2420938"/>
              <a:ext cx="88900" cy="182563"/>
            </a:xfrm>
            <a:custGeom>
              <a:avLst/>
              <a:gdLst>
                <a:gd name="T0" fmla="*/ 20 w 55"/>
                <a:gd name="T1" fmla="*/ 0 h 113"/>
                <a:gd name="T2" fmla="*/ 44 w 55"/>
                <a:gd name="T3" fmla="*/ 5 h 113"/>
                <a:gd name="T4" fmla="*/ 54 w 55"/>
                <a:gd name="T5" fmla="*/ 12 h 113"/>
                <a:gd name="T6" fmla="*/ 47 w 55"/>
                <a:gd name="T7" fmla="*/ 18 h 113"/>
                <a:gd name="T8" fmla="*/ 39 w 55"/>
                <a:gd name="T9" fmla="*/ 34 h 113"/>
                <a:gd name="T10" fmla="*/ 12 w 55"/>
                <a:gd name="T11" fmla="*/ 113 h 113"/>
                <a:gd name="T12" fmla="*/ 11 w 55"/>
                <a:gd name="T13" fmla="*/ 44 h 113"/>
                <a:gd name="T14" fmla="*/ 7 w 55"/>
                <a:gd name="T15" fmla="*/ 8 h 113"/>
                <a:gd name="T16" fmla="*/ 20 w 55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113">
                  <a:moveTo>
                    <a:pt x="20" y="0"/>
                  </a:moveTo>
                  <a:cubicBezTo>
                    <a:pt x="28" y="2"/>
                    <a:pt x="36" y="3"/>
                    <a:pt x="44" y="5"/>
                  </a:cubicBezTo>
                  <a:cubicBezTo>
                    <a:pt x="48" y="6"/>
                    <a:pt x="54" y="5"/>
                    <a:pt x="54" y="12"/>
                  </a:cubicBezTo>
                  <a:cubicBezTo>
                    <a:pt x="55" y="17"/>
                    <a:pt x="52" y="18"/>
                    <a:pt x="47" y="18"/>
                  </a:cubicBezTo>
                  <a:cubicBezTo>
                    <a:pt x="37" y="19"/>
                    <a:pt x="39" y="28"/>
                    <a:pt x="39" y="34"/>
                  </a:cubicBezTo>
                  <a:cubicBezTo>
                    <a:pt x="36" y="61"/>
                    <a:pt x="25" y="85"/>
                    <a:pt x="12" y="113"/>
                  </a:cubicBezTo>
                  <a:cubicBezTo>
                    <a:pt x="10" y="87"/>
                    <a:pt x="8" y="66"/>
                    <a:pt x="11" y="44"/>
                  </a:cubicBezTo>
                  <a:cubicBezTo>
                    <a:pt x="12" y="32"/>
                    <a:pt x="21" y="21"/>
                    <a:pt x="7" y="8"/>
                  </a:cubicBezTo>
                  <a:cubicBezTo>
                    <a:pt x="0" y="1"/>
                    <a:pt x="14" y="2"/>
                    <a:pt x="2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4395788" y="2420938"/>
              <a:ext cx="85725" cy="182563"/>
            </a:xfrm>
            <a:custGeom>
              <a:avLst/>
              <a:gdLst>
                <a:gd name="T0" fmla="*/ 15 w 53"/>
                <a:gd name="T1" fmla="*/ 5 h 113"/>
                <a:gd name="T2" fmla="*/ 38 w 53"/>
                <a:gd name="T3" fmla="*/ 0 h 113"/>
                <a:gd name="T4" fmla="*/ 45 w 53"/>
                <a:gd name="T5" fmla="*/ 14 h 113"/>
                <a:gd name="T6" fmla="*/ 46 w 53"/>
                <a:gd name="T7" fmla="*/ 27 h 113"/>
                <a:gd name="T8" fmla="*/ 48 w 53"/>
                <a:gd name="T9" fmla="*/ 113 h 113"/>
                <a:gd name="T10" fmla="*/ 22 w 53"/>
                <a:gd name="T11" fmla="*/ 43 h 113"/>
                <a:gd name="T12" fmla="*/ 8 w 53"/>
                <a:gd name="T13" fmla="*/ 17 h 113"/>
                <a:gd name="T14" fmla="*/ 15 w 53"/>
                <a:gd name="T15" fmla="*/ 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13">
                  <a:moveTo>
                    <a:pt x="15" y="5"/>
                  </a:moveTo>
                  <a:cubicBezTo>
                    <a:pt x="23" y="5"/>
                    <a:pt x="31" y="3"/>
                    <a:pt x="38" y="0"/>
                  </a:cubicBezTo>
                  <a:cubicBezTo>
                    <a:pt x="53" y="1"/>
                    <a:pt x="53" y="2"/>
                    <a:pt x="45" y="14"/>
                  </a:cubicBezTo>
                  <a:cubicBezTo>
                    <a:pt x="42" y="19"/>
                    <a:pt x="45" y="23"/>
                    <a:pt x="46" y="27"/>
                  </a:cubicBezTo>
                  <a:cubicBezTo>
                    <a:pt x="52" y="54"/>
                    <a:pt x="51" y="80"/>
                    <a:pt x="48" y="113"/>
                  </a:cubicBezTo>
                  <a:cubicBezTo>
                    <a:pt x="35" y="87"/>
                    <a:pt x="26" y="66"/>
                    <a:pt x="22" y="43"/>
                  </a:cubicBezTo>
                  <a:cubicBezTo>
                    <a:pt x="20" y="33"/>
                    <a:pt x="24" y="22"/>
                    <a:pt x="8" y="17"/>
                  </a:cubicBezTo>
                  <a:cubicBezTo>
                    <a:pt x="0" y="14"/>
                    <a:pt x="9" y="7"/>
                    <a:pt x="15" y="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4081463" y="241300"/>
              <a:ext cx="123825" cy="255588"/>
            </a:xfrm>
            <a:custGeom>
              <a:avLst/>
              <a:gdLst>
                <a:gd name="T0" fmla="*/ 57 w 77"/>
                <a:gd name="T1" fmla="*/ 10 h 159"/>
                <a:gd name="T2" fmla="*/ 65 w 77"/>
                <a:gd name="T3" fmla="*/ 4 h 159"/>
                <a:gd name="T4" fmla="*/ 72 w 77"/>
                <a:gd name="T5" fmla="*/ 33 h 159"/>
                <a:gd name="T6" fmla="*/ 72 w 77"/>
                <a:gd name="T7" fmla="*/ 137 h 159"/>
                <a:gd name="T8" fmla="*/ 50 w 77"/>
                <a:gd name="T9" fmla="*/ 158 h 159"/>
                <a:gd name="T10" fmla="*/ 0 w 77"/>
                <a:gd name="T11" fmla="*/ 158 h 159"/>
                <a:gd name="T12" fmla="*/ 28 w 77"/>
                <a:gd name="T13" fmla="*/ 153 h 159"/>
                <a:gd name="T14" fmla="*/ 60 w 77"/>
                <a:gd name="T15" fmla="*/ 148 h 159"/>
                <a:gd name="T16" fmla="*/ 54 w 77"/>
                <a:gd name="T17" fmla="*/ 126 h 159"/>
                <a:gd name="T18" fmla="*/ 57 w 77"/>
                <a:gd name="T19" fmla="*/ 1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59">
                  <a:moveTo>
                    <a:pt x="57" y="10"/>
                  </a:moveTo>
                  <a:cubicBezTo>
                    <a:pt x="54" y="0"/>
                    <a:pt x="63" y="7"/>
                    <a:pt x="65" y="4"/>
                  </a:cubicBezTo>
                  <a:cubicBezTo>
                    <a:pt x="77" y="11"/>
                    <a:pt x="68" y="24"/>
                    <a:pt x="72" y="33"/>
                  </a:cubicBezTo>
                  <a:cubicBezTo>
                    <a:pt x="72" y="68"/>
                    <a:pt x="71" y="102"/>
                    <a:pt x="72" y="137"/>
                  </a:cubicBezTo>
                  <a:cubicBezTo>
                    <a:pt x="72" y="152"/>
                    <a:pt x="66" y="159"/>
                    <a:pt x="50" y="158"/>
                  </a:cubicBezTo>
                  <a:cubicBezTo>
                    <a:pt x="34" y="157"/>
                    <a:pt x="17" y="158"/>
                    <a:pt x="0" y="158"/>
                  </a:cubicBezTo>
                  <a:cubicBezTo>
                    <a:pt x="8" y="148"/>
                    <a:pt x="19" y="154"/>
                    <a:pt x="28" y="153"/>
                  </a:cubicBezTo>
                  <a:cubicBezTo>
                    <a:pt x="39" y="151"/>
                    <a:pt x="50" y="157"/>
                    <a:pt x="60" y="148"/>
                  </a:cubicBezTo>
                  <a:cubicBezTo>
                    <a:pt x="54" y="142"/>
                    <a:pt x="54" y="134"/>
                    <a:pt x="54" y="126"/>
                  </a:cubicBezTo>
                  <a:cubicBezTo>
                    <a:pt x="54" y="87"/>
                    <a:pt x="53" y="48"/>
                    <a:pt x="57" y="10"/>
                  </a:cubicBezTo>
                  <a:close/>
                </a:path>
              </a:pathLst>
            </a:custGeom>
            <a:solidFill>
              <a:srgbClr val="1F1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3889375" y="257175"/>
              <a:ext cx="295275" cy="231775"/>
            </a:xfrm>
            <a:custGeom>
              <a:avLst/>
              <a:gdLst>
                <a:gd name="T0" fmla="*/ 175 w 182"/>
                <a:gd name="T1" fmla="*/ 0 h 144"/>
                <a:gd name="T2" fmla="*/ 179 w 182"/>
                <a:gd name="T3" fmla="*/ 6 h 144"/>
                <a:gd name="T4" fmla="*/ 178 w 182"/>
                <a:gd name="T5" fmla="*/ 138 h 144"/>
                <a:gd name="T6" fmla="*/ 83 w 182"/>
                <a:gd name="T7" fmla="*/ 132 h 144"/>
                <a:gd name="T8" fmla="*/ 14 w 182"/>
                <a:gd name="T9" fmla="*/ 139 h 144"/>
                <a:gd name="T10" fmla="*/ 0 w 182"/>
                <a:gd name="T11" fmla="*/ 129 h 144"/>
                <a:gd name="T12" fmla="*/ 1 w 182"/>
                <a:gd name="T13" fmla="*/ 5 h 144"/>
                <a:gd name="T14" fmla="*/ 4 w 182"/>
                <a:gd name="T15" fmla="*/ 1 h 144"/>
                <a:gd name="T16" fmla="*/ 9 w 182"/>
                <a:gd name="T17" fmla="*/ 14 h 144"/>
                <a:gd name="T18" fmla="*/ 89 w 182"/>
                <a:gd name="T19" fmla="*/ 85 h 144"/>
                <a:gd name="T20" fmla="*/ 170 w 182"/>
                <a:gd name="T21" fmla="*/ 12 h 144"/>
                <a:gd name="T22" fmla="*/ 175 w 182"/>
                <a:gd name="T2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2" h="144">
                  <a:moveTo>
                    <a:pt x="175" y="0"/>
                  </a:moveTo>
                  <a:cubicBezTo>
                    <a:pt x="177" y="2"/>
                    <a:pt x="179" y="4"/>
                    <a:pt x="179" y="6"/>
                  </a:cubicBezTo>
                  <a:cubicBezTo>
                    <a:pt x="179" y="50"/>
                    <a:pt x="182" y="94"/>
                    <a:pt x="178" y="138"/>
                  </a:cubicBezTo>
                  <a:cubicBezTo>
                    <a:pt x="146" y="144"/>
                    <a:pt x="114" y="129"/>
                    <a:pt x="83" y="132"/>
                  </a:cubicBezTo>
                  <a:cubicBezTo>
                    <a:pt x="60" y="134"/>
                    <a:pt x="37" y="140"/>
                    <a:pt x="14" y="139"/>
                  </a:cubicBezTo>
                  <a:cubicBezTo>
                    <a:pt x="7" y="138"/>
                    <a:pt x="0" y="139"/>
                    <a:pt x="0" y="129"/>
                  </a:cubicBezTo>
                  <a:cubicBezTo>
                    <a:pt x="0" y="88"/>
                    <a:pt x="0" y="46"/>
                    <a:pt x="1" y="5"/>
                  </a:cubicBezTo>
                  <a:cubicBezTo>
                    <a:pt x="1" y="4"/>
                    <a:pt x="3" y="2"/>
                    <a:pt x="4" y="1"/>
                  </a:cubicBezTo>
                  <a:cubicBezTo>
                    <a:pt x="10" y="4"/>
                    <a:pt x="8" y="9"/>
                    <a:pt x="9" y="14"/>
                  </a:cubicBezTo>
                  <a:cubicBezTo>
                    <a:pt x="16" y="56"/>
                    <a:pt x="49" y="86"/>
                    <a:pt x="89" y="85"/>
                  </a:cubicBezTo>
                  <a:cubicBezTo>
                    <a:pt x="132" y="85"/>
                    <a:pt x="165" y="55"/>
                    <a:pt x="170" y="12"/>
                  </a:cubicBezTo>
                  <a:cubicBezTo>
                    <a:pt x="171" y="7"/>
                    <a:pt x="171" y="3"/>
                    <a:pt x="17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976688" y="184150"/>
              <a:ext cx="171450" cy="188913"/>
            </a:xfrm>
            <a:custGeom>
              <a:avLst/>
              <a:gdLst>
                <a:gd name="T0" fmla="*/ 76 w 105"/>
                <a:gd name="T1" fmla="*/ 0 h 117"/>
                <a:gd name="T2" fmla="*/ 79 w 105"/>
                <a:gd name="T3" fmla="*/ 95 h 117"/>
                <a:gd name="T4" fmla="*/ 0 w 105"/>
                <a:gd name="T5" fmla="*/ 99 h 117"/>
                <a:gd name="T6" fmla="*/ 76 w 105"/>
                <a:gd name="T7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117">
                  <a:moveTo>
                    <a:pt x="76" y="0"/>
                  </a:moveTo>
                  <a:cubicBezTo>
                    <a:pt x="104" y="31"/>
                    <a:pt x="105" y="69"/>
                    <a:pt x="79" y="95"/>
                  </a:cubicBezTo>
                  <a:cubicBezTo>
                    <a:pt x="57" y="115"/>
                    <a:pt x="27" y="117"/>
                    <a:pt x="0" y="99"/>
                  </a:cubicBezTo>
                  <a:cubicBezTo>
                    <a:pt x="4" y="50"/>
                    <a:pt x="35" y="21"/>
                    <a:pt x="76" y="0"/>
                  </a:cubicBezTo>
                  <a:close/>
                </a:path>
              </a:pathLst>
            </a:custGeom>
            <a:solidFill>
              <a:srgbClr val="6A74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919538" y="149225"/>
              <a:ext cx="180975" cy="195263"/>
            </a:xfrm>
            <a:custGeom>
              <a:avLst/>
              <a:gdLst>
                <a:gd name="T0" fmla="*/ 112 w 112"/>
                <a:gd name="T1" fmla="*/ 22 h 121"/>
                <a:gd name="T2" fmla="*/ 102 w 112"/>
                <a:gd name="T3" fmla="*/ 33 h 121"/>
                <a:gd name="T4" fmla="*/ 42 w 112"/>
                <a:gd name="T5" fmla="*/ 109 h 121"/>
                <a:gd name="T6" fmla="*/ 36 w 112"/>
                <a:gd name="T7" fmla="*/ 121 h 121"/>
                <a:gd name="T8" fmla="*/ 22 w 112"/>
                <a:gd name="T9" fmla="*/ 33 h 121"/>
                <a:gd name="T10" fmla="*/ 112 w 112"/>
                <a:gd name="T11" fmla="*/ 2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121">
                  <a:moveTo>
                    <a:pt x="112" y="22"/>
                  </a:moveTo>
                  <a:cubicBezTo>
                    <a:pt x="112" y="29"/>
                    <a:pt x="106" y="30"/>
                    <a:pt x="102" y="33"/>
                  </a:cubicBezTo>
                  <a:cubicBezTo>
                    <a:pt x="72" y="51"/>
                    <a:pt x="50" y="74"/>
                    <a:pt x="42" y="109"/>
                  </a:cubicBezTo>
                  <a:cubicBezTo>
                    <a:pt x="41" y="114"/>
                    <a:pt x="38" y="117"/>
                    <a:pt x="36" y="121"/>
                  </a:cubicBezTo>
                  <a:cubicBezTo>
                    <a:pt x="6" y="98"/>
                    <a:pt x="0" y="62"/>
                    <a:pt x="22" y="33"/>
                  </a:cubicBezTo>
                  <a:cubicBezTo>
                    <a:pt x="43" y="4"/>
                    <a:pt x="79" y="0"/>
                    <a:pt x="112" y="22"/>
                  </a:cubicBezTo>
                  <a:close/>
                </a:path>
              </a:pathLst>
            </a:custGeom>
            <a:solidFill>
              <a:srgbClr val="909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152900" y="889000"/>
              <a:ext cx="304800" cy="1550988"/>
            </a:xfrm>
            <a:custGeom>
              <a:avLst/>
              <a:gdLst>
                <a:gd name="T0" fmla="*/ 170 w 188"/>
                <a:gd name="T1" fmla="*/ 835 h 961"/>
                <a:gd name="T2" fmla="*/ 141 w 188"/>
                <a:gd name="T3" fmla="*/ 671 h 961"/>
                <a:gd name="T4" fmla="*/ 139 w 188"/>
                <a:gd name="T5" fmla="*/ 668 h 961"/>
                <a:gd name="T6" fmla="*/ 134 w 188"/>
                <a:gd name="T7" fmla="*/ 642 h 961"/>
                <a:gd name="T8" fmla="*/ 137 w 188"/>
                <a:gd name="T9" fmla="*/ 639 h 961"/>
                <a:gd name="T10" fmla="*/ 138 w 188"/>
                <a:gd name="T11" fmla="*/ 633 h 961"/>
                <a:gd name="T12" fmla="*/ 124 w 188"/>
                <a:gd name="T13" fmla="*/ 565 h 961"/>
                <a:gd name="T14" fmla="*/ 120 w 188"/>
                <a:gd name="T15" fmla="*/ 564 h 961"/>
                <a:gd name="T16" fmla="*/ 117 w 188"/>
                <a:gd name="T17" fmla="*/ 534 h 961"/>
                <a:gd name="T18" fmla="*/ 116 w 188"/>
                <a:gd name="T19" fmla="*/ 534 h 961"/>
                <a:gd name="T20" fmla="*/ 116 w 188"/>
                <a:gd name="T21" fmla="*/ 534 h 961"/>
                <a:gd name="T22" fmla="*/ 116 w 188"/>
                <a:gd name="T23" fmla="*/ 534 h 961"/>
                <a:gd name="T24" fmla="*/ 92 w 188"/>
                <a:gd name="T25" fmla="*/ 395 h 961"/>
                <a:gd name="T26" fmla="*/ 23 w 188"/>
                <a:gd name="T27" fmla="*/ 8 h 961"/>
                <a:gd name="T28" fmla="*/ 0 w 188"/>
                <a:gd name="T29" fmla="*/ 11 h 961"/>
                <a:gd name="T30" fmla="*/ 6 w 188"/>
                <a:gd name="T31" fmla="*/ 53 h 961"/>
                <a:gd name="T32" fmla="*/ 93 w 188"/>
                <a:gd name="T33" fmla="*/ 543 h 961"/>
                <a:gd name="T34" fmla="*/ 96 w 188"/>
                <a:gd name="T35" fmla="*/ 544 h 961"/>
                <a:gd name="T36" fmla="*/ 104 w 188"/>
                <a:gd name="T37" fmla="*/ 610 h 961"/>
                <a:gd name="T38" fmla="*/ 107 w 188"/>
                <a:gd name="T39" fmla="*/ 611 h 961"/>
                <a:gd name="T40" fmla="*/ 107 w 188"/>
                <a:gd name="T41" fmla="*/ 611 h 961"/>
                <a:gd name="T42" fmla="*/ 107 w 188"/>
                <a:gd name="T43" fmla="*/ 611 h 961"/>
                <a:gd name="T44" fmla="*/ 110 w 188"/>
                <a:gd name="T45" fmla="*/ 641 h 961"/>
                <a:gd name="T46" fmla="*/ 165 w 188"/>
                <a:gd name="T47" fmla="*/ 954 h 961"/>
                <a:gd name="T48" fmla="*/ 188 w 188"/>
                <a:gd name="T49" fmla="*/ 949 h 961"/>
                <a:gd name="T50" fmla="*/ 170 w 188"/>
                <a:gd name="T51" fmla="*/ 835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8" h="961">
                  <a:moveTo>
                    <a:pt x="170" y="835"/>
                  </a:moveTo>
                  <a:cubicBezTo>
                    <a:pt x="161" y="780"/>
                    <a:pt x="151" y="725"/>
                    <a:pt x="141" y="671"/>
                  </a:cubicBezTo>
                  <a:cubicBezTo>
                    <a:pt x="141" y="670"/>
                    <a:pt x="140" y="669"/>
                    <a:pt x="139" y="668"/>
                  </a:cubicBezTo>
                  <a:cubicBezTo>
                    <a:pt x="140" y="659"/>
                    <a:pt x="139" y="650"/>
                    <a:pt x="134" y="642"/>
                  </a:cubicBezTo>
                  <a:cubicBezTo>
                    <a:pt x="135" y="641"/>
                    <a:pt x="136" y="640"/>
                    <a:pt x="137" y="639"/>
                  </a:cubicBezTo>
                  <a:cubicBezTo>
                    <a:pt x="138" y="637"/>
                    <a:pt x="138" y="635"/>
                    <a:pt x="138" y="633"/>
                  </a:cubicBezTo>
                  <a:cubicBezTo>
                    <a:pt x="137" y="610"/>
                    <a:pt x="134" y="587"/>
                    <a:pt x="124" y="565"/>
                  </a:cubicBezTo>
                  <a:cubicBezTo>
                    <a:pt x="123" y="565"/>
                    <a:pt x="122" y="564"/>
                    <a:pt x="120" y="564"/>
                  </a:cubicBezTo>
                  <a:cubicBezTo>
                    <a:pt x="129" y="554"/>
                    <a:pt x="125" y="544"/>
                    <a:pt x="117" y="534"/>
                  </a:cubicBezTo>
                  <a:cubicBezTo>
                    <a:pt x="117" y="534"/>
                    <a:pt x="116" y="534"/>
                    <a:pt x="116" y="534"/>
                  </a:cubicBezTo>
                  <a:cubicBezTo>
                    <a:pt x="116" y="534"/>
                    <a:pt x="116" y="534"/>
                    <a:pt x="116" y="534"/>
                  </a:cubicBezTo>
                  <a:cubicBezTo>
                    <a:pt x="116" y="534"/>
                    <a:pt x="116" y="534"/>
                    <a:pt x="116" y="534"/>
                  </a:cubicBezTo>
                  <a:cubicBezTo>
                    <a:pt x="108" y="488"/>
                    <a:pt x="100" y="441"/>
                    <a:pt x="92" y="395"/>
                  </a:cubicBezTo>
                  <a:cubicBezTo>
                    <a:pt x="69" y="266"/>
                    <a:pt x="46" y="137"/>
                    <a:pt x="23" y="8"/>
                  </a:cubicBezTo>
                  <a:cubicBezTo>
                    <a:pt x="14" y="0"/>
                    <a:pt x="7" y="4"/>
                    <a:pt x="0" y="11"/>
                  </a:cubicBezTo>
                  <a:cubicBezTo>
                    <a:pt x="2" y="25"/>
                    <a:pt x="4" y="39"/>
                    <a:pt x="6" y="53"/>
                  </a:cubicBezTo>
                  <a:cubicBezTo>
                    <a:pt x="35" y="216"/>
                    <a:pt x="64" y="379"/>
                    <a:pt x="93" y="543"/>
                  </a:cubicBezTo>
                  <a:cubicBezTo>
                    <a:pt x="94" y="543"/>
                    <a:pt x="95" y="544"/>
                    <a:pt x="96" y="544"/>
                  </a:cubicBezTo>
                  <a:cubicBezTo>
                    <a:pt x="88" y="567"/>
                    <a:pt x="92" y="589"/>
                    <a:pt x="104" y="610"/>
                  </a:cubicBezTo>
                  <a:cubicBezTo>
                    <a:pt x="105" y="610"/>
                    <a:pt x="106" y="611"/>
                    <a:pt x="107" y="611"/>
                  </a:cubicBezTo>
                  <a:cubicBezTo>
                    <a:pt x="107" y="611"/>
                    <a:pt x="107" y="611"/>
                    <a:pt x="107" y="611"/>
                  </a:cubicBezTo>
                  <a:cubicBezTo>
                    <a:pt x="107" y="611"/>
                    <a:pt x="107" y="611"/>
                    <a:pt x="107" y="611"/>
                  </a:cubicBezTo>
                  <a:cubicBezTo>
                    <a:pt x="108" y="621"/>
                    <a:pt x="109" y="631"/>
                    <a:pt x="110" y="641"/>
                  </a:cubicBezTo>
                  <a:cubicBezTo>
                    <a:pt x="129" y="745"/>
                    <a:pt x="147" y="849"/>
                    <a:pt x="165" y="954"/>
                  </a:cubicBezTo>
                  <a:cubicBezTo>
                    <a:pt x="175" y="961"/>
                    <a:pt x="182" y="959"/>
                    <a:pt x="188" y="949"/>
                  </a:cubicBezTo>
                  <a:cubicBezTo>
                    <a:pt x="186" y="910"/>
                    <a:pt x="176" y="873"/>
                    <a:pt x="170" y="835"/>
                  </a:cubicBezTo>
                  <a:close/>
                </a:path>
              </a:pathLst>
            </a:custGeom>
            <a:solidFill>
              <a:srgbClr val="EA69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609975" y="889000"/>
              <a:ext cx="309563" cy="1549400"/>
            </a:xfrm>
            <a:custGeom>
              <a:avLst/>
              <a:gdLst>
                <a:gd name="T0" fmla="*/ 141 w 190"/>
                <a:gd name="T1" fmla="*/ 291 h 960"/>
                <a:gd name="T2" fmla="*/ 190 w 190"/>
                <a:gd name="T3" fmla="*/ 11 h 960"/>
                <a:gd name="T4" fmla="*/ 166 w 190"/>
                <a:gd name="T5" fmla="*/ 8 h 960"/>
                <a:gd name="T6" fmla="*/ 163 w 190"/>
                <a:gd name="T7" fmla="*/ 19 h 960"/>
                <a:gd name="T8" fmla="*/ 73 w 190"/>
                <a:gd name="T9" fmla="*/ 530 h 960"/>
                <a:gd name="T10" fmla="*/ 74 w 190"/>
                <a:gd name="T11" fmla="*/ 533 h 960"/>
                <a:gd name="T12" fmla="*/ 74 w 190"/>
                <a:gd name="T13" fmla="*/ 533 h 960"/>
                <a:gd name="T14" fmla="*/ 70 w 190"/>
                <a:gd name="T15" fmla="*/ 558 h 960"/>
                <a:gd name="T16" fmla="*/ 70 w 190"/>
                <a:gd name="T17" fmla="*/ 558 h 960"/>
                <a:gd name="T18" fmla="*/ 70 w 190"/>
                <a:gd name="T19" fmla="*/ 558 h 960"/>
                <a:gd name="T20" fmla="*/ 67 w 190"/>
                <a:gd name="T21" fmla="*/ 562 h 960"/>
                <a:gd name="T22" fmla="*/ 62 w 190"/>
                <a:gd name="T23" fmla="*/ 590 h 960"/>
                <a:gd name="T24" fmla="*/ 65 w 190"/>
                <a:gd name="T25" fmla="*/ 590 h 960"/>
                <a:gd name="T26" fmla="*/ 60 w 190"/>
                <a:gd name="T27" fmla="*/ 614 h 960"/>
                <a:gd name="T28" fmla="*/ 57 w 190"/>
                <a:gd name="T29" fmla="*/ 614 h 960"/>
                <a:gd name="T30" fmla="*/ 53 w 190"/>
                <a:gd name="T31" fmla="*/ 642 h 960"/>
                <a:gd name="T32" fmla="*/ 53 w 190"/>
                <a:gd name="T33" fmla="*/ 646 h 960"/>
                <a:gd name="T34" fmla="*/ 51 w 190"/>
                <a:gd name="T35" fmla="*/ 669 h 960"/>
                <a:gd name="T36" fmla="*/ 47 w 190"/>
                <a:gd name="T37" fmla="*/ 678 h 960"/>
                <a:gd name="T38" fmla="*/ 41 w 190"/>
                <a:gd name="T39" fmla="*/ 715 h 960"/>
                <a:gd name="T40" fmla="*/ 0 w 190"/>
                <a:gd name="T41" fmla="*/ 949 h 960"/>
                <a:gd name="T42" fmla="*/ 24 w 190"/>
                <a:gd name="T43" fmla="*/ 954 h 960"/>
                <a:gd name="T44" fmla="*/ 34 w 190"/>
                <a:gd name="T45" fmla="*/ 893 h 960"/>
                <a:gd name="T46" fmla="*/ 75 w 190"/>
                <a:gd name="T47" fmla="*/ 671 h 960"/>
                <a:gd name="T48" fmla="*/ 73 w 190"/>
                <a:gd name="T49" fmla="*/ 669 h 960"/>
                <a:gd name="T50" fmla="*/ 78 w 190"/>
                <a:gd name="T51" fmla="*/ 643 h 960"/>
                <a:gd name="T52" fmla="*/ 78 w 190"/>
                <a:gd name="T53" fmla="*/ 643 h 960"/>
                <a:gd name="T54" fmla="*/ 78 w 190"/>
                <a:gd name="T55" fmla="*/ 643 h 960"/>
                <a:gd name="T56" fmla="*/ 82 w 190"/>
                <a:gd name="T57" fmla="*/ 631 h 960"/>
                <a:gd name="T58" fmla="*/ 84 w 190"/>
                <a:gd name="T59" fmla="*/ 614 h 960"/>
                <a:gd name="T60" fmla="*/ 82 w 190"/>
                <a:gd name="T61" fmla="*/ 614 h 960"/>
                <a:gd name="T62" fmla="*/ 87 w 190"/>
                <a:gd name="T63" fmla="*/ 594 h 960"/>
                <a:gd name="T64" fmla="*/ 87 w 190"/>
                <a:gd name="T65" fmla="*/ 594 h 960"/>
                <a:gd name="T66" fmla="*/ 87 w 190"/>
                <a:gd name="T67" fmla="*/ 594 h 960"/>
                <a:gd name="T68" fmla="*/ 89 w 190"/>
                <a:gd name="T69" fmla="*/ 582 h 960"/>
                <a:gd name="T70" fmla="*/ 89 w 190"/>
                <a:gd name="T71" fmla="*/ 582 h 960"/>
                <a:gd name="T72" fmla="*/ 95 w 190"/>
                <a:gd name="T73" fmla="*/ 547 h 960"/>
                <a:gd name="T74" fmla="*/ 95 w 190"/>
                <a:gd name="T75" fmla="*/ 547 h 960"/>
                <a:gd name="T76" fmla="*/ 98 w 190"/>
                <a:gd name="T77" fmla="*/ 542 h 960"/>
                <a:gd name="T78" fmla="*/ 99 w 190"/>
                <a:gd name="T79" fmla="*/ 528 h 960"/>
                <a:gd name="T80" fmla="*/ 141 w 190"/>
                <a:gd name="T81" fmla="*/ 291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0" h="960">
                  <a:moveTo>
                    <a:pt x="141" y="291"/>
                  </a:moveTo>
                  <a:cubicBezTo>
                    <a:pt x="157" y="198"/>
                    <a:pt x="173" y="105"/>
                    <a:pt x="190" y="11"/>
                  </a:cubicBezTo>
                  <a:cubicBezTo>
                    <a:pt x="183" y="4"/>
                    <a:pt x="176" y="0"/>
                    <a:pt x="166" y="8"/>
                  </a:cubicBezTo>
                  <a:cubicBezTo>
                    <a:pt x="165" y="11"/>
                    <a:pt x="164" y="15"/>
                    <a:pt x="163" y="19"/>
                  </a:cubicBezTo>
                  <a:cubicBezTo>
                    <a:pt x="133" y="190"/>
                    <a:pt x="103" y="360"/>
                    <a:pt x="73" y="530"/>
                  </a:cubicBezTo>
                  <a:cubicBezTo>
                    <a:pt x="73" y="531"/>
                    <a:pt x="74" y="532"/>
                    <a:pt x="74" y="533"/>
                  </a:cubicBezTo>
                  <a:cubicBezTo>
                    <a:pt x="74" y="533"/>
                    <a:pt x="74" y="533"/>
                    <a:pt x="74" y="533"/>
                  </a:cubicBezTo>
                  <a:cubicBezTo>
                    <a:pt x="70" y="541"/>
                    <a:pt x="69" y="549"/>
                    <a:pt x="70" y="558"/>
                  </a:cubicBezTo>
                  <a:cubicBezTo>
                    <a:pt x="70" y="558"/>
                    <a:pt x="70" y="558"/>
                    <a:pt x="70" y="558"/>
                  </a:cubicBezTo>
                  <a:cubicBezTo>
                    <a:pt x="70" y="558"/>
                    <a:pt x="70" y="558"/>
                    <a:pt x="70" y="558"/>
                  </a:cubicBezTo>
                  <a:cubicBezTo>
                    <a:pt x="69" y="559"/>
                    <a:pt x="68" y="561"/>
                    <a:pt x="67" y="562"/>
                  </a:cubicBezTo>
                  <a:cubicBezTo>
                    <a:pt x="65" y="571"/>
                    <a:pt x="64" y="581"/>
                    <a:pt x="62" y="590"/>
                  </a:cubicBezTo>
                  <a:cubicBezTo>
                    <a:pt x="63" y="590"/>
                    <a:pt x="64" y="590"/>
                    <a:pt x="65" y="590"/>
                  </a:cubicBezTo>
                  <a:cubicBezTo>
                    <a:pt x="61" y="598"/>
                    <a:pt x="56" y="605"/>
                    <a:pt x="60" y="614"/>
                  </a:cubicBezTo>
                  <a:cubicBezTo>
                    <a:pt x="59" y="614"/>
                    <a:pt x="58" y="614"/>
                    <a:pt x="57" y="614"/>
                  </a:cubicBezTo>
                  <a:cubicBezTo>
                    <a:pt x="51" y="623"/>
                    <a:pt x="47" y="632"/>
                    <a:pt x="53" y="642"/>
                  </a:cubicBezTo>
                  <a:cubicBezTo>
                    <a:pt x="53" y="643"/>
                    <a:pt x="53" y="645"/>
                    <a:pt x="53" y="646"/>
                  </a:cubicBezTo>
                  <a:cubicBezTo>
                    <a:pt x="48" y="653"/>
                    <a:pt x="50" y="661"/>
                    <a:pt x="51" y="669"/>
                  </a:cubicBezTo>
                  <a:cubicBezTo>
                    <a:pt x="47" y="671"/>
                    <a:pt x="49" y="675"/>
                    <a:pt x="47" y="678"/>
                  </a:cubicBezTo>
                  <a:cubicBezTo>
                    <a:pt x="41" y="690"/>
                    <a:pt x="43" y="703"/>
                    <a:pt x="41" y="715"/>
                  </a:cubicBezTo>
                  <a:cubicBezTo>
                    <a:pt x="27" y="793"/>
                    <a:pt x="13" y="871"/>
                    <a:pt x="0" y="949"/>
                  </a:cubicBezTo>
                  <a:cubicBezTo>
                    <a:pt x="6" y="957"/>
                    <a:pt x="14" y="960"/>
                    <a:pt x="24" y="954"/>
                  </a:cubicBezTo>
                  <a:cubicBezTo>
                    <a:pt x="27" y="933"/>
                    <a:pt x="31" y="913"/>
                    <a:pt x="34" y="893"/>
                  </a:cubicBezTo>
                  <a:cubicBezTo>
                    <a:pt x="48" y="819"/>
                    <a:pt x="61" y="745"/>
                    <a:pt x="75" y="671"/>
                  </a:cubicBezTo>
                  <a:cubicBezTo>
                    <a:pt x="74" y="670"/>
                    <a:pt x="74" y="669"/>
                    <a:pt x="73" y="669"/>
                  </a:cubicBezTo>
                  <a:cubicBezTo>
                    <a:pt x="76" y="660"/>
                    <a:pt x="78" y="652"/>
                    <a:pt x="78" y="643"/>
                  </a:cubicBezTo>
                  <a:cubicBezTo>
                    <a:pt x="78" y="643"/>
                    <a:pt x="78" y="643"/>
                    <a:pt x="78" y="643"/>
                  </a:cubicBezTo>
                  <a:cubicBezTo>
                    <a:pt x="78" y="643"/>
                    <a:pt x="78" y="643"/>
                    <a:pt x="78" y="643"/>
                  </a:cubicBezTo>
                  <a:cubicBezTo>
                    <a:pt x="79" y="639"/>
                    <a:pt x="78" y="634"/>
                    <a:pt x="82" y="631"/>
                  </a:cubicBezTo>
                  <a:cubicBezTo>
                    <a:pt x="83" y="626"/>
                    <a:pt x="83" y="620"/>
                    <a:pt x="84" y="614"/>
                  </a:cubicBezTo>
                  <a:cubicBezTo>
                    <a:pt x="84" y="614"/>
                    <a:pt x="83" y="614"/>
                    <a:pt x="82" y="614"/>
                  </a:cubicBezTo>
                  <a:cubicBezTo>
                    <a:pt x="87" y="608"/>
                    <a:pt x="86" y="601"/>
                    <a:pt x="87" y="594"/>
                  </a:cubicBezTo>
                  <a:cubicBezTo>
                    <a:pt x="87" y="594"/>
                    <a:pt x="87" y="594"/>
                    <a:pt x="87" y="594"/>
                  </a:cubicBezTo>
                  <a:cubicBezTo>
                    <a:pt x="87" y="594"/>
                    <a:pt x="87" y="594"/>
                    <a:pt x="87" y="594"/>
                  </a:cubicBezTo>
                  <a:cubicBezTo>
                    <a:pt x="91" y="591"/>
                    <a:pt x="90" y="587"/>
                    <a:pt x="89" y="582"/>
                  </a:cubicBezTo>
                  <a:cubicBezTo>
                    <a:pt x="89" y="582"/>
                    <a:pt x="89" y="582"/>
                    <a:pt x="89" y="582"/>
                  </a:cubicBezTo>
                  <a:cubicBezTo>
                    <a:pt x="91" y="571"/>
                    <a:pt x="93" y="559"/>
                    <a:pt x="95" y="547"/>
                  </a:cubicBezTo>
                  <a:cubicBezTo>
                    <a:pt x="95" y="547"/>
                    <a:pt x="95" y="547"/>
                    <a:pt x="95" y="547"/>
                  </a:cubicBezTo>
                  <a:cubicBezTo>
                    <a:pt x="98" y="547"/>
                    <a:pt x="100" y="546"/>
                    <a:pt x="98" y="542"/>
                  </a:cubicBezTo>
                  <a:cubicBezTo>
                    <a:pt x="98" y="538"/>
                    <a:pt x="98" y="533"/>
                    <a:pt x="99" y="528"/>
                  </a:cubicBezTo>
                  <a:cubicBezTo>
                    <a:pt x="113" y="449"/>
                    <a:pt x="127" y="370"/>
                    <a:pt x="141" y="291"/>
                  </a:cubicBezTo>
                  <a:close/>
                </a:path>
              </a:pathLst>
            </a:custGeom>
            <a:solidFill>
              <a:srgbClr val="EA69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23" y="1718631"/>
            <a:ext cx="5171230" cy="1065826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4697" y="719450"/>
            <a:ext cx="1468882" cy="1685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41"/>
          <p:cNvSpPr txBox="1">
            <a:spLocks noGrp="1"/>
          </p:cNvSpPr>
          <p:nvPr>
            <p:ph type="title"/>
          </p:nvPr>
        </p:nvSpPr>
        <p:spPr>
          <a:xfrm>
            <a:off x="3803025" y="3566025"/>
            <a:ext cx="4484700" cy="6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Famous</a:t>
            </a:r>
            <a:endParaRPr/>
          </a:p>
        </p:txBody>
      </p:sp>
      <p:sp>
        <p:nvSpPr>
          <p:cNvPr id="1029" name="Google Shape;1029;p41"/>
          <p:cNvSpPr txBox="1">
            <a:spLocks noGrp="1"/>
          </p:cNvSpPr>
          <p:nvPr>
            <p:ph type="subTitle" idx="1"/>
          </p:nvPr>
        </p:nvSpPr>
        <p:spPr>
          <a:xfrm>
            <a:off x="3803025" y="744075"/>
            <a:ext cx="4645200" cy="26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a quote, words full of wisdom that someone important said and can make the reader get inspired.”</a:t>
            </a:r>
            <a:endParaRPr/>
          </a:p>
        </p:txBody>
      </p:sp>
      <p:grpSp>
        <p:nvGrpSpPr>
          <p:cNvPr id="1030" name="Google Shape;1030;p41"/>
          <p:cNvGrpSpPr/>
          <p:nvPr/>
        </p:nvGrpSpPr>
        <p:grpSpPr>
          <a:xfrm>
            <a:off x="556945" y="901464"/>
            <a:ext cx="2160124" cy="3702514"/>
            <a:chOff x="345710" y="539400"/>
            <a:chExt cx="2371417" cy="4064677"/>
          </a:xfrm>
        </p:grpSpPr>
        <p:sp>
          <p:nvSpPr>
            <p:cNvPr id="1031" name="Google Shape;1031;p41"/>
            <p:cNvSpPr/>
            <p:nvPr/>
          </p:nvSpPr>
          <p:spPr>
            <a:xfrm>
              <a:off x="1532729" y="1217425"/>
              <a:ext cx="420472" cy="580579"/>
            </a:xfrm>
            <a:custGeom>
              <a:avLst/>
              <a:gdLst/>
              <a:ahLst/>
              <a:cxnLst/>
              <a:rect l="l" t="t" r="r" b="b"/>
              <a:pathLst>
                <a:path w="7440" h="10273" extrusionOk="0">
                  <a:moveTo>
                    <a:pt x="2691" y="0"/>
                  </a:moveTo>
                  <a:lnTo>
                    <a:pt x="1" y="1473"/>
                  </a:lnTo>
                  <a:lnTo>
                    <a:pt x="4337" y="9465"/>
                  </a:lnTo>
                  <a:cubicBezTo>
                    <a:pt x="4621" y="9977"/>
                    <a:pt x="5143" y="10272"/>
                    <a:pt x="5690" y="10272"/>
                  </a:cubicBezTo>
                  <a:cubicBezTo>
                    <a:pt x="5937" y="10272"/>
                    <a:pt x="6190" y="10212"/>
                    <a:pt x="6427" y="10083"/>
                  </a:cubicBezTo>
                  <a:cubicBezTo>
                    <a:pt x="7170" y="9687"/>
                    <a:pt x="7440" y="8754"/>
                    <a:pt x="7043" y="8009"/>
                  </a:cubicBezTo>
                  <a:lnTo>
                    <a:pt x="26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1"/>
            <p:cNvSpPr/>
            <p:nvPr/>
          </p:nvSpPr>
          <p:spPr>
            <a:xfrm>
              <a:off x="1765293" y="1316724"/>
              <a:ext cx="548365" cy="482242"/>
            </a:xfrm>
            <a:custGeom>
              <a:avLst/>
              <a:gdLst/>
              <a:ahLst/>
              <a:cxnLst/>
              <a:rect l="l" t="t" r="r" b="b"/>
              <a:pathLst>
                <a:path w="9703" h="8533" extrusionOk="0">
                  <a:moveTo>
                    <a:pt x="7756" y="1"/>
                  </a:moveTo>
                  <a:lnTo>
                    <a:pt x="744" y="5809"/>
                  </a:lnTo>
                  <a:cubicBezTo>
                    <a:pt x="79" y="6347"/>
                    <a:pt x="1" y="7313"/>
                    <a:pt x="539" y="7978"/>
                  </a:cubicBezTo>
                  <a:cubicBezTo>
                    <a:pt x="842" y="8343"/>
                    <a:pt x="1280" y="8533"/>
                    <a:pt x="1721" y="8533"/>
                  </a:cubicBezTo>
                  <a:cubicBezTo>
                    <a:pt x="2064" y="8533"/>
                    <a:pt x="2408" y="8418"/>
                    <a:pt x="2692" y="8183"/>
                  </a:cubicBezTo>
                  <a:lnTo>
                    <a:pt x="9703" y="2375"/>
                  </a:lnTo>
                  <a:lnTo>
                    <a:pt x="77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1"/>
            <p:cNvSpPr/>
            <p:nvPr/>
          </p:nvSpPr>
          <p:spPr>
            <a:xfrm>
              <a:off x="1398559" y="1080599"/>
              <a:ext cx="375768" cy="404365"/>
            </a:xfrm>
            <a:custGeom>
              <a:avLst/>
              <a:gdLst/>
              <a:ahLst/>
              <a:cxnLst/>
              <a:rect l="l" t="t" r="r" b="b"/>
              <a:pathLst>
                <a:path w="6649" h="7155" extrusionOk="0">
                  <a:moveTo>
                    <a:pt x="2746" y="1"/>
                  </a:moveTo>
                  <a:cubicBezTo>
                    <a:pt x="2409" y="1"/>
                    <a:pt x="2067" y="72"/>
                    <a:pt x="1742" y="222"/>
                  </a:cubicBezTo>
                  <a:cubicBezTo>
                    <a:pt x="539" y="775"/>
                    <a:pt x="1" y="2200"/>
                    <a:pt x="554" y="3403"/>
                  </a:cubicBezTo>
                  <a:lnTo>
                    <a:pt x="2280" y="7154"/>
                  </a:lnTo>
                  <a:lnTo>
                    <a:pt x="6648" y="5160"/>
                  </a:lnTo>
                  <a:lnTo>
                    <a:pt x="4922" y="1393"/>
                  </a:lnTo>
                  <a:cubicBezTo>
                    <a:pt x="4519" y="516"/>
                    <a:pt x="3652" y="1"/>
                    <a:pt x="27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1"/>
            <p:cNvSpPr/>
            <p:nvPr/>
          </p:nvSpPr>
          <p:spPr>
            <a:xfrm>
              <a:off x="508486" y="1217425"/>
              <a:ext cx="420472" cy="580579"/>
            </a:xfrm>
            <a:custGeom>
              <a:avLst/>
              <a:gdLst/>
              <a:ahLst/>
              <a:cxnLst/>
              <a:rect l="l" t="t" r="r" b="b"/>
              <a:pathLst>
                <a:path w="7440" h="10273" extrusionOk="0">
                  <a:moveTo>
                    <a:pt x="4749" y="0"/>
                  </a:moveTo>
                  <a:lnTo>
                    <a:pt x="397" y="8009"/>
                  </a:lnTo>
                  <a:cubicBezTo>
                    <a:pt x="0" y="8754"/>
                    <a:pt x="270" y="9687"/>
                    <a:pt x="1013" y="10083"/>
                  </a:cubicBezTo>
                  <a:cubicBezTo>
                    <a:pt x="1246" y="10212"/>
                    <a:pt x="1496" y="10272"/>
                    <a:pt x="1744" y="10272"/>
                  </a:cubicBezTo>
                  <a:cubicBezTo>
                    <a:pt x="2289" y="10272"/>
                    <a:pt x="2820" y="9977"/>
                    <a:pt x="3103" y="9465"/>
                  </a:cubicBezTo>
                  <a:lnTo>
                    <a:pt x="7439" y="1473"/>
                  </a:lnTo>
                  <a:lnTo>
                    <a:pt x="47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1"/>
            <p:cNvSpPr/>
            <p:nvPr/>
          </p:nvSpPr>
          <p:spPr>
            <a:xfrm>
              <a:off x="522785" y="1630840"/>
              <a:ext cx="613696" cy="240528"/>
            </a:xfrm>
            <a:custGeom>
              <a:avLst/>
              <a:gdLst/>
              <a:ahLst/>
              <a:cxnLst/>
              <a:rect l="l" t="t" r="r" b="b"/>
              <a:pathLst>
                <a:path w="10859" h="4256" extrusionOk="0">
                  <a:moveTo>
                    <a:pt x="1632" y="1"/>
                  </a:moveTo>
                  <a:cubicBezTo>
                    <a:pt x="876" y="1"/>
                    <a:pt x="213" y="558"/>
                    <a:pt x="112" y="1327"/>
                  </a:cubicBezTo>
                  <a:cubicBezTo>
                    <a:pt x="1" y="2167"/>
                    <a:pt x="587" y="2942"/>
                    <a:pt x="1442" y="3053"/>
                  </a:cubicBezTo>
                  <a:lnTo>
                    <a:pt x="10463" y="4256"/>
                  </a:lnTo>
                  <a:lnTo>
                    <a:pt x="10858" y="1217"/>
                  </a:lnTo>
                  <a:lnTo>
                    <a:pt x="1837" y="14"/>
                  </a:lnTo>
                  <a:cubicBezTo>
                    <a:pt x="1768" y="5"/>
                    <a:pt x="1700" y="1"/>
                    <a:pt x="16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1"/>
            <p:cNvSpPr/>
            <p:nvPr/>
          </p:nvSpPr>
          <p:spPr>
            <a:xfrm>
              <a:off x="687360" y="1080599"/>
              <a:ext cx="375768" cy="404365"/>
            </a:xfrm>
            <a:custGeom>
              <a:avLst/>
              <a:gdLst/>
              <a:ahLst/>
              <a:cxnLst/>
              <a:rect l="l" t="t" r="r" b="b"/>
              <a:pathLst>
                <a:path w="6649" h="7155" extrusionOk="0">
                  <a:moveTo>
                    <a:pt x="3903" y="1"/>
                  </a:moveTo>
                  <a:cubicBezTo>
                    <a:pt x="2997" y="1"/>
                    <a:pt x="2130" y="516"/>
                    <a:pt x="1727" y="1393"/>
                  </a:cubicBezTo>
                  <a:lnTo>
                    <a:pt x="1" y="5160"/>
                  </a:lnTo>
                  <a:lnTo>
                    <a:pt x="4369" y="7154"/>
                  </a:lnTo>
                  <a:lnTo>
                    <a:pt x="6095" y="3403"/>
                  </a:lnTo>
                  <a:cubicBezTo>
                    <a:pt x="6649" y="2200"/>
                    <a:pt x="6110" y="775"/>
                    <a:pt x="4908" y="222"/>
                  </a:cubicBezTo>
                  <a:cubicBezTo>
                    <a:pt x="4582" y="72"/>
                    <a:pt x="4240" y="1"/>
                    <a:pt x="39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1"/>
            <p:cNvSpPr/>
            <p:nvPr/>
          </p:nvSpPr>
          <p:spPr>
            <a:xfrm>
              <a:off x="1064888" y="613662"/>
              <a:ext cx="270198" cy="311341"/>
            </a:xfrm>
            <a:custGeom>
              <a:avLst/>
              <a:gdLst/>
              <a:ahLst/>
              <a:cxnLst/>
              <a:rect l="l" t="t" r="r" b="b"/>
              <a:pathLst>
                <a:path w="4781" h="5509" extrusionOk="0">
                  <a:moveTo>
                    <a:pt x="2391" y="0"/>
                  </a:moveTo>
                  <a:cubicBezTo>
                    <a:pt x="1076" y="0"/>
                    <a:pt x="0" y="1235"/>
                    <a:pt x="0" y="2754"/>
                  </a:cubicBezTo>
                  <a:cubicBezTo>
                    <a:pt x="0" y="4274"/>
                    <a:pt x="1076" y="5508"/>
                    <a:pt x="2391" y="5508"/>
                  </a:cubicBezTo>
                  <a:cubicBezTo>
                    <a:pt x="3720" y="5508"/>
                    <a:pt x="4780" y="4274"/>
                    <a:pt x="4780" y="2754"/>
                  </a:cubicBezTo>
                  <a:cubicBezTo>
                    <a:pt x="4780" y="1235"/>
                    <a:pt x="3720" y="0"/>
                    <a:pt x="2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1"/>
            <p:cNvSpPr/>
            <p:nvPr/>
          </p:nvSpPr>
          <p:spPr>
            <a:xfrm>
              <a:off x="1148080" y="909694"/>
              <a:ext cx="145865" cy="222839"/>
            </a:xfrm>
            <a:custGeom>
              <a:avLst/>
              <a:gdLst/>
              <a:ahLst/>
              <a:cxnLst/>
              <a:rect l="l" t="t" r="r" b="b"/>
              <a:pathLst>
                <a:path w="2581" h="3943" extrusionOk="0">
                  <a:moveTo>
                    <a:pt x="1" y="1"/>
                  </a:moveTo>
                  <a:lnTo>
                    <a:pt x="1" y="3942"/>
                  </a:lnTo>
                  <a:lnTo>
                    <a:pt x="2580" y="3942"/>
                  </a:lnTo>
                  <a:lnTo>
                    <a:pt x="25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1"/>
            <p:cNvSpPr/>
            <p:nvPr/>
          </p:nvSpPr>
          <p:spPr>
            <a:xfrm>
              <a:off x="1148080" y="880193"/>
              <a:ext cx="145865" cy="124729"/>
            </a:xfrm>
            <a:custGeom>
              <a:avLst/>
              <a:gdLst/>
              <a:ahLst/>
              <a:cxnLst/>
              <a:rect l="l" t="t" r="r" b="b"/>
              <a:pathLst>
                <a:path w="2581" h="2207" extrusionOk="0">
                  <a:moveTo>
                    <a:pt x="1" y="1"/>
                  </a:moveTo>
                  <a:lnTo>
                    <a:pt x="1" y="713"/>
                  </a:lnTo>
                  <a:cubicBezTo>
                    <a:pt x="79" y="887"/>
                    <a:pt x="412" y="1631"/>
                    <a:pt x="1251" y="1995"/>
                  </a:cubicBezTo>
                  <a:cubicBezTo>
                    <a:pt x="1630" y="2164"/>
                    <a:pt x="1989" y="2206"/>
                    <a:pt x="2257" y="2206"/>
                  </a:cubicBezTo>
                  <a:cubicBezTo>
                    <a:pt x="2390" y="2206"/>
                    <a:pt x="2501" y="2196"/>
                    <a:pt x="2580" y="2185"/>
                  </a:cubicBezTo>
                  <a:lnTo>
                    <a:pt x="25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1"/>
            <p:cNvSpPr/>
            <p:nvPr/>
          </p:nvSpPr>
          <p:spPr>
            <a:xfrm>
              <a:off x="1093485" y="665827"/>
              <a:ext cx="247875" cy="308741"/>
            </a:xfrm>
            <a:custGeom>
              <a:avLst/>
              <a:gdLst/>
              <a:ahLst/>
              <a:cxnLst/>
              <a:rect l="l" t="t" r="r" b="b"/>
              <a:pathLst>
                <a:path w="4386" h="5463" extrusionOk="0">
                  <a:moveTo>
                    <a:pt x="2073" y="1"/>
                  </a:moveTo>
                  <a:cubicBezTo>
                    <a:pt x="2016" y="1"/>
                    <a:pt x="1958" y="4"/>
                    <a:pt x="1900" y="11"/>
                  </a:cubicBezTo>
                  <a:cubicBezTo>
                    <a:pt x="777" y="137"/>
                    <a:pt x="1" y="1451"/>
                    <a:pt x="175" y="2939"/>
                  </a:cubicBezTo>
                  <a:cubicBezTo>
                    <a:pt x="326" y="4373"/>
                    <a:pt x="1269" y="5463"/>
                    <a:pt x="2332" y="5463"/>
                  </a:cubicBezTo>
                  <a:cubicBezTo>
                    <a:pt x="2383" y="5463"/>
                    <a:pt x="2435" y="5460"/>
                    <a:pt x="2486" y="5455"/>
                  </a:cubicBezTo>
                  <a:cubicBezTo>
                    <a:pt x="3609" y="5329"/>
                    <a:pt x="4386" y="4016"/>
                    <a:pt x="4227" y="2511"/>
                  </a:cubicBezTo>
                  <a:cubicBezTo>
                    <a:pt x="4062" y="1086"/>
                    <a:pt x="3128" y="1"/>
                    <a:pt x="2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1"/>
            <p:cNvSpPr/>
            <p:nvPr/>
          </p:nvSpPr>
          <p:spPr>
            <a:xfrm>
              <a:off x="1033578" y="781233"/>
              <a:ext cx="107435" cy="104270"/>
            </a:xfrm>
            <a:custGeom>
              <a:avLst/>
              <a:gdLst/>
              <a:ahLst/>
              <a:cxnLst/>
              <a:rect l="l" t="t" r="r" b="b"/>
              <a:pathLst>
                <a:path w="1901" h="1845" extrusionOk="0">
                  <a:moveTo>
                    <a:pt x="691" y="0"/>
                  </a:moveTo>
                  <a:cubicBezTo>
                    <a:pt x="554" y="0"/>
                    <a:pt x="425" y="39"/>
                    <a:pt x="317" y="121"/>
                  </a:cubicBezTo>
                  <a:cubicBezTo>
                    <a:pt x="1" y="374"/>
                    <a:pt x="16" y="944"/>
                    <a:pt x="364" y="1387"/>
                  </a:cubicBezTo>
                  <a:cubicBezTo>
                    <a:pt x="597" y="1683"/>
                    <a:pt x="913" y="1845"/>
                    <a:pt x="1197" y="1845"/>
                  </a:cubicBezTo>
                  <a:cubicBezTo>
                    <a:pt x="1339" y="1845"/>
                    <a:pt x="1473" y="1805"/>
                    <a:pt x="1584" y="1720"/>
                  </a:cubicBezTo>
                  <a:cubicBezTo>
                    <a:pt x="1900" y="1467"/>
                    <a:pt x="1884" y="912"/>
                    <a:pt x="1536" y="469"/>
                  </a:cubicBezTo>
                  <a:cubicBezTo>
                    <a:pt x="1300" y="170"/>
                    <a:pt x="978" y="0"/>
                    <a:pt x="6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1"/>
            <p:cNvSpPr/>
            <p:nvPr/>
          </p:nvSpPr>
          <p:spPr>
            <a:xfrm>
              <a:off x="1282249" y="781233"/>
              <a:ext cx="107435" cy="104270"/>
            </a:xfrm>
            <a:custGeom>
              <a:avLst/>
              <a:gdLst/>
              <a:ahLst/>
              <a:cxnLst/>
              <a:rect l="l" t="t" r="r" b="b"/>
              <a:pathLst>
                <a:path w="1901" h="1845" extrusionOk="0">
                  <a:moveTo>
                    <a:pt x="1209" y="0"/>
                  </a:moveTo>
                  <a:cubicBezTo>
                    <a:pt x="922" y="0"/>
                    <a:pt x="600" y="170"/>
                    <a:pt x="364" y="469"/>
                  </a:cubicBezTo>
                  <a:cubicBezTo>
                    <a:pt x="16" y="912"/>
                    <a:pt x="1" y="1467"/>
                    <a:pt x="333" y="1720"/>
                  </a:cubicBezTo>
                  <a:cubicBezTo>
                    <a:pt x="438" y="1805"/>
                    <a:pt x="568" y="1845"/>
                    <a:pt x="707" y="1845"/>
                  </a:cubicBezTo>
                  <a:cubicBezTo>
                    <a:pt x="987" y="1845"/>
                    <a:pt x="1303" y="1683"/>
                    <a:pt x="1536" y="1387"/>
                  </a:cubicBezTo>
                  <a:cubicBezTo>
                    <a:pt x="1884" y="944"/>
                    <a:pt x="1900" y="374"/>
                    <a:pt x="1584" y="121"/>
                  </a:cubicBezTo>
                  <a:cubicBezTo>
                    <a:pt x="1476" y="39"/>
                    <a:pt x="1347" y="0"/>
                    <a:pt x="12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1"/>
            <p:cNvSpPr/>
            <p:nvPr/>
          </p:nvSpPr>
          <p:spPr>
            <a:xfrm>
              <a:off x="1154296" y="802313"/>
              <a:ext cx="44816" cy="15372"/>
            </a:xfrm>
            <a:custGeom>
              <a:avLst/>
              <a:gdLst/>
              <a:ahLst/>
              <a:cxnLst/>
              <a:rect l="l" t="t" r="r" b="b"/>
              <a:pathLst>
                <a:path w="793" h="272" extrusionOk="0">
                  <a:moveTo>
                    <a:pt x="425" y="0"/>
                  </a:moveTo>
                  <a:cubicBezTo>
                    <a:pt x="416" y="0"/>
                    <a:pt x="407" y="1"/>
                    <a:pt x="397" y="1"/>
                  </a:cubicBezTo>
                  <a:cubicBezTo>
                    <a:pt x="159" y="18"/>
                    <a:pt x="33" y="191"/>
                    <a:pt x="17" y="223"/>
                  </a:cubicBezTo>
                  <a:cubicBezTo>
                    <a:pt x="1" y="239"/>
                    <a:pt x="17" y="255"/>
                    <a:pt x="33" y="271"/>
                  </a:cubicBezTo>
                  <a:lnTo>
                    <a:pt x="49" y="271"/>
                  </a:lnTo>
                  <a:cubicBezTo>
                    <a:pt x="64" y="271"/>
                    <a:pt x="64" y="271"/>
                    <a:pt x="81" y="255"/>
                  </a:cubicBezTo>
                  <a:cubicBezTo>
                    <a:pt x="96" y="239"/>
                    <a:pt x="191" y="81"/>
                    <a:pt x="397" y="65"/>
                  </a:cubicBezTo>
                  <a:cubicBezTo>
                    <a:pt x="587" y="65"/>
                    <a:pt x="714" y="208"/>
                    <a:pt x="729" y="223"/>
                  </a:cubicBezTo>
                  <a:cubicBezTo>
                    <a:pt x="737" y="231"/>
                    <a:pt x="745" y="235"/>
                    <a:pt x="753" y="235"/>
                  </a:cubicBezTo>
                  <a:cubicBezTo>
                    <a:pt x="761" y="235"/>
                    <a:pt x="769" y="231"/>
                    <a:pt x="777" y="223"/>
                  </a:cubicBezTo>
                  <a:cubicBezTo>
                    <a:pt x="792" y="208"/>
                    <a:pt x="792" y="191"/>
                    <a:pt x="777" y="176"/>
                  </a:cubicBezTo>
                  <a:cubicBezTo>
                    <a:pt x="761" y="160"/>
                    <a:pt x="631" y="0"/>
                    <a:pt x="4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1"/>
            <p:cNvSpPr/>
            <p:nvPr/>
          </p:nvSpPr>
          <p:spPr>
            <a:xfrm>
              <a:off x="1169556" y="804009"/>
              <a:ext cx="13451" cy="12885"/>
            </a:xfrm>
            <a:custGeom>
              <a:avLst/>
              <a:gdLst/>
              <a:ahLst/>
              <a:cxnLst/>
              <a:rect l="l" t="t" r="r" b="b"/>
              <a:pathLst>
                <a:path w="238" h="228" extrusionOk="0">
                  <a:moveTo>
                    <a:pt x="135" y="0"/>
                  </a:moveTo>
                  <a:cubicBezTo>
                    <a:pt x="127" y="0"/>
                    <a:pt x="119" y="1"/>
                    <a:pt x="111" y="3"/>
                  </a:cubicBezTo>
                  <a:cubicBezTo>
                    <a:pt x="48" y="3"/>
                    <a:pt x="1" y="51"/>
                    <a:pt x="1" y="114"/>
                  </a:cubicBezTo>
                  <a:cubicBezTo>
                    <a:pt x="1" y="183"/>
                    <a:pt x="48" y="228"/>
                    <a:pt x="102" y="228"/>
                  </a:cubicBezTo>
                  <a:cubicBezTo>
                    <a:pt x="111" y="228"/>
                    <a:pt x="119" y="227"/>
                    <a:pt x="127" y="225"/>
                  </a:cubicBezTo>
                  <a:cubicBezTo>
                    <a:pt x="191" y="225"/>
                    <a:pt x="237" y="178"/>
                    <a:pt x="237" y="114"/>
                  </a:cubicBezTo>
                  <a:cubicBezTo>
                    <a:pt x="237" y="45"/>
                    <a:pt x="189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1"/>
            <p:cNvSpPr/>
            <p:nvPr/>
          </p:nvSpPr>
          <p:spPr>
            <a:xfrm>
              <a:off x="1246474" y="796040"/>
              <a:ext cx="44816" cy="15316"/>
            </a:xfrm>
            <a:custGeom>
              <a:avLst/>
              <a:gdLst/>
              <a:ahLst/>
              <a:cxnLst/>
              <a:rect l="l" t="t" r="r" b="b"/>
              <a:pathLst>
                <a:path w="793" h="271" extrusionOk="0">
                  <a:moveTo>
                    <a:pt x="428" y="1"/>
                  </a:moveTo>
                  <a:cubicBezTo>
                    <a:pt x="417" y="1"/>
                    <a:pt x="407" y="1"/>
                    <a:pt x="396" y="2"/>
                  </a:cubicBezTo>
                  <a:cubicBezTo>
                    <a:pt x="159" y="17"/>
                    <a:pt x="32" y="192"/>
                    <a:pt x="16" y="224"/>
                  </a:cubicBezTo>
                  <a:cubicBezTo>
                    <a:pt x="1" y="239"/>
                    <a:pt x="16" y="255"/>
                    <a:pt x="32" y="271"/>
                  </a:cubicBezTo>
                  <a:lnTo>
                    <a:pt x="48" y="271"/>
                  </a:lnTo>
                  <a:cubicBezTo>
                    <a:pt x="64" y="271"/>
                    <a:pt x="64" y="271"/>
                    <a:pt x="79" y="255"/>
                  </a:cubicBezTo>
                  <a:cubicBezTo>
                    <a:pt x="96" y="239"/>
                    <a:pt x="191" y="81"/>
                    <a:pt x="396" y="65"/>
                  </a:cubicBezTo>
                  <a:cubicBezTo>
                    <a:pt x="586" y="65"/>
                    <a:pt x="712" y="207"/>
                    <a:pt x="729" y="224"/>
                  </a:cubicBezTo>
                  <a:cubicBezTo>
                    <a:pt x="736" y="231"/>
                    <a:pt x="744" y="235"/>
                    <a:pt x="752" y="235"/>
                  </a:cubicBezTo>
                  <a:cubicBezTo>
                    <a:pt x="760" y="235"/>
                    <a:pt x="768" y="231"/>
                    <a:pt x="776" y="224"/>
                  </a:cubicBezTo>
                  <a:cubicBezTo>
                    <a:pt x="792" y="207"/>
                    <a:pt x="792" y="192"/>
                    <a:pt x="776" y="176"/>
                  </a:cubicBezTo>
                  <a:cubicBezTo>
                    <a:pt x="761" y="146"/>
                    <a:pt x="631" y="1"/>
                    <a:pt x="4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1"/>
            <p:cNvSpPr/>
            <p:nvPr/>
          </p:nvSpPr>
          <p:spPr>
            <a:xfrm>
              <a:off x="1261677" y="797735"/>
              <a:ext cx="13507" cy="12885"/>
            </a:xfrm>
            <a:custGeom>
              <a:avLst/>
              <a:gdLst/>
              <a:ahLst/>
              <a:cxnLst/>
              <a:rect l="l" t="t" r="r" b="b"/>
              <a:pathLst>
                <a:path w="239" h="228" extrusionOk="0">
                  <a:moveTo>
                    <a:pt x="137" y="1"/>
                  </a:moveTo>
                  <a:cubicBezTo>
                    <a:pt x="128" y="1"/>
                    <a:pt x="120" y="2"/>
                    <a:pt x="112" y="4"/>
                  </a:cubicBezTo>
                  <a:cubicBezTo>
                    <a:pt x="48" y="4"/>
                    <a:pt x="0" y="51"/>
                    <a:pt x="0" y="114"/>
                  </a:cubicBezTo>
                  <a:cubicBezTo>
                    <a:pt x="0" y="171"/>
                    <a:pt x="51" y="228"/>
                    <a:pt x="108" y="228"/>
                  </a:cubicBezTo>
                  <a:cubicBezTo>
                    <a:pt x="114" y="228"/>
                    <a:pt x="120" y="227"/>
                    <a:pt x="127" y="225"/>
                  </a:cubicBezTo>
                  <a:cubicBezTo>
                    <a:pt x="190" y="225"/>
                    <a:pt x="238" y="177"/>
                    <a:pt x="238" y="114"/>
                  </a:cubicBezTo>
                  <a:cubicBezTo>
                    <a:pt x="238" y="46"/>
                    <a:pt x="191" y="1"/>
                    <a:pt x="1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1"/>
            <p:cNvSpPr/>
            <p:nvPr/>
          </p:nvSpPr>
          <p:spPr>
            <a:xfrm>
              <a:off x="1213356" y="805083"/>
              <a:ext cx="31422" cy="74261"/>
            </a:xfrm>
            <a:custGeom>
              <a:avLst/>
              <a:gdLst/>
              <a:ahLst/>
              <a:cxnLst/>
              <a:rect l="l" t="t" r="r" b="b"/>
              <a:pathLst>
                <a:path w="556" h="1314" extrusionOk="0">
                  <a:moveTo>
                    <a:pt x="239" y="0"/>
                  </a:moveTo>
                  <a:lnTo>
                    <a:pt x="1" y="1313"/>
                  </a:lnTo>
                  <a:lnTo>
                    <a:pt x="555" y="1298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1"/>
            <p:cNvSpPr/>
            <p:nvPr/>
          </p:nvSpPr>
          <p:spPr>
            <a:xfrm>
              <a:off x="1126603" y="761226"/>
              <a:ext cx="70700" cy="16163"/>
            </a:xfrm>
            <a:custGeom>
              <a:avLst/>
              <a:gdLst/>
              <a:ahLst/>
              <a:cxnLst/>
              <a:rect l="l" t="t" r="r" b="b"/>
              <a:pathLst>
                <a:path w="1251" h="286" extrusionOk="0">
                  <a:moveTo>
                    <a:pt x="1124" y="0"/>
                  </a:moveTo>
                  <a:lnTo>
                    <a:pt x="128" y="32"/>
                  </a:lnTo>
                  <a:cubicBezTo>
                    <a:pt x="64" y="32"/>
                    <a:pt x="1" y="95"/>
                    <a:pt x="16" y="159"/>
                  </a:cubicBezTo>
                  <a:cubicBezTo>
                    <a:pt x="16" y="238"/>
                    <a:pt x="64" y="285"/>
                    <a:pt x="143" y="285"/>
                  </a:cubicBezTo>
                  <a:lnTo>
                    <a:pt x="1141" y="253"/>
                  </a:lnTo>
                  <a:cubicBezTo>
                    <a:pt x="1204" y="238"/>
                    <a:pt x="1251" y="190"/>
                    <a:pt x="1251" y="112"/>
                  </a:cubicBezTo>
                  <a:cubicBezTo>
                    <a:pt x="1251" y="48"/>
                    <a:pt x="1187" y="0"/>
                    <a:pt x="1124" y="0"/>
                  </a:cubicBezTo>
                  <a:close/>
                </a:path>
              </a:pathLst>
            </a:custGeom>
            <a:solidFill>
              <a:srgbClr val="E29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1"/>
            <p:cNvSpPr/>
            <p:nvPr/>
          </p:nvSpPr>
          <p:spPr>
            <a:xfrm>
              <a:off x="1242914" y="757609"/>
              <a:ext cx="70700" cy="16163"/>
            </a:xfrm>
            <a:custGeom>
              <a:avLst/>
              <a:gdLst/>
              <a:ahLst/>
              <a:cxnLst/>
              <a:rect l="l" t="t" r="r" b="b"/>
              <a:pathLst>
                <a:path w="1251" h="286" extrusionOk="0">
                  <a:moveTo>
                    <a:pt x="1124" y="1"/>
                  </a:moveTo>
                  <a:lnTo>
                    <a:pt x="127" y="33"/>
                  </a:lnTo>
                  <a:cubicBezTo>
                    <a:pt x="64" y="49"/>
                    <a:pt x="1" y="96"/>
                    <a:pt x="1" y="176"/>
                  </a:cubicBezTo>
                  <a:cubicBezTo>
                    <a:pt x="1" y="239"/>
                    <a:pt x="64" y="286"/>
                    <a:pt x="127" y="286"/>
                  </a:cubicBezTo>
                  <a:lnTo>
                    <a:pt x="1124" y="254"/>
                  </a:lnTo>
                  <a:cubicBezTo>
                    <a:pt x="1203" y="239"/>
                    <a:pt x="1250" y="191"/>
                    <a:pt x="1250" y="128"/>
                  </a:cubicBezTo>
                  <a:cubicBezTo>
                    <a:pt x="1250" y="49"/>
                    <a:pt x="1187" y="1"/>
                    <a:pt x="1124" y="1"/>
                  </a:cubicBezTo>
                  <a:close/>
                </a:path>
              </a:pathLst>
            </a:custGeom>
            <a:solidFill>
              <a:srgbClr val="E29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1"/>
            <p:cNvSpPr/>
            <p:nvPr/>
          </p:nvSpPr>
          <p:spPr>
            <a:xfrm>
              <a:off x="1116770" y="840857"/>
              <a:ext cx="57306" cy="51937"/>
            </a:xfrm>
            <a:custGeom>
              <a:avLst/>
              <a:gdLst/>
              <a:ahLst/>
              <a:cxnLst/>
              <a:rect l="l" t="t" r="r" b="b"/>
              <a:pathLst>
                <a:path w="1014" h="919" extrusionOk="0">
                  <a:moveTo>
                    <a:pt x="491" y="1"/>
                  </a:moveTo>
                  <a:cubicBezTo>
                    <a:pt x="207" y="16"/>
                    <a:pt x="0" y="222"/>
                    <a:pt x="0" y="475"/>
                  </a:cubicBezTo>
                  <a:cubicBezTo>
                    <a:pt x="17" y="729"/>
                    <a:pt x="238" y="919"/>
                    <a:pt x="523" y="919"/>
                  </a:cubicBezTo>
                  <a:cubicBezTo>
                    <a:pt x="792" y="902"/>
                    <a:pt x="1013" y="697"/>
                    <a:pt x="998" y="444"/>
                  </a:cubicBezTo>
                  <a:cubicBezTo>
                    <a:pt x="998" y="190"/>
                    <a:pt x="760" y="1"/>
                    <a:pt x="4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1"/>
            <p:cNvSpPr/>
            <p:nvPr/>
          </p:nvSpPr>
          <p:spPr>
            <a:xfrm>
              <a:off x="1277784" y="832775"/>
              <a:ext cx="57306" cy="51994"/>
            </a:xfrm>
            <a:custGeom>
              <a:avLst/>
              <a:gdLst/>
              <a:ahLst/>
              <a:cxnLst/>
              <a:rect l="l" t="t" r="r" b="b"/>
              <a:pathLst>
                <a:path w="1014" h="920" extrusionOk="0">
                  <a:moveTo>
                    <a:pt x="491" y="0"/>
                  </a:moveTo>
                  <a:cubicBezTo>
                    <a:pt x="222" y="17"/>
                    <a:pt x="0" y="222"/>
                    <a:pt x="0" y="475"/>
                  </a:cubicBezTo>
                  <a:cubicBezTo>
                    <a:pt x="16" y="719"/>
                    <a:pt x="222" y="919"/>
                    <a:pt x="491" y="919"/>
                  </a:cubicBezTo>
                  <a:cubicBezTo>
                    <a:pt x="502" y="919"/>
                    <a:pt x="512" y="919"/>
                    <a:pt x="523" y="918"/>
                  </a:cubicBezTo>
                  <a:cubicBezTo>
                    <a:pt x="792" y="918"/>
                    <a:pt x="1013" y="697"/>
                    <a:pt x="1013" y="444"/>
                  </a:cubicBezTo>
                  <a:cubicBezTo>
                    <a:pt x="998" y="190"/>
                    <a:pt x="776" y="0"/>
                    <a:pt x="4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1"/>
            <p:cNvSpPr/>
            <p:nvPr/>
          </p:nvSpPr>
          <p:spPr>
            <a:xfrm>
              <a:off x="1190128" y="887596"/>
              <a:ext cx="75165" cy="20345"/>
            </a:xfrm>
            <a:custGeom>
              <a:avLst/>
              <a:gdLst/>
              <a:ahLst/>
              <a:cxnLst/>
              <a:rect l="l" t="t" r="r" b="b"/>
              <a:pathLst>
                <a:path w="1330" h="360" extrusionOk="0">
                  <a:moveTo>
                    <a:pt x="40" y="0"/>
                  </a:moveTo>
                  <a:cubicBezTo>
                    <a:pt x="32" y="0"/>
                    <a:pt x="24" y="4"/>
                    <a:pt x="17" y="12"/>
                  </a:cubicBezTo>
                  <a:cubicBezTo>
                    <a:pt x="0" y="28"/>
                    <a:pt x="0" y="43"/>
                    <a:pt x="17" y="60"/>
                  </a:cubicBezTo>
                  <a:cubicBezTo>
                    <a:pt x="80" y="138"/>
                    <a:pt x="285" y="328"/>
                    <a:pt x="602" y="360"/>
                  </a:cubicBezTo>
                  <a:lnTo>
                    <a:pt x="665" y="360"/>
                  </a:lnTo>
                  <a:cubicBezTo>
                    <a:pt x="1029" y="360"/>
                    <a:pt x="1283" y="123"/>
                    <a:pt x="1330" y="60"/>
                  </a:cubicBezTo>
                  <a:cubicBezTo>
                    <a:pt x="1330" y="43"/>
                    <a:pt x="1330" y="28"/>
                    <a:pt x="1314" y="12"/>
                  </a:cubicBezTo>
                  <a:cubicBezTo>
                    <a:pt x="1306" y="4"/>
                    <a:pt x="1298" y="0"/>
                    <a:pt x="1290" y="0"/>
                  </a:cubicBezTo>
                  <a:cubicBezTo>
                    <a:pt x="1282" y="0"/>
                    <a:pt x="1274" y="4"/>
                    <a:pt x="1266" y="12"/>
                  </a:cubicBezTo>
                  <a:cubicBezTo>
                    <a:pt x="1222" y="57"/>
                    <a:pt x="1009" y="284"/>
                    <a:pt x="680" y="284"/>
                  </a:cubicBezTo>
                  <a:cubicBezTo>
                    <a:pt x="660" y="284"/>
                    <a:pt x="639" y="283"/>
                    <a:pt x="618" y="281"/>
                  </a:cubicBezTo>
                  <a:cubicBezTo>
                    <a:pt x="317" y="265"/>
                    <a:pt x="127" y="92"/>
                    <a:pt x="63" y="12"/>
                  </a:cubicBezTo>
                  <a:cubicBezTo>
                    <a:pt x="56" y="4"/>
                    <a:pt x="48" y="0"/>
                    <a:pt x="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1"/>
            <p:cNvSpPr/>
            <p:nvPr/>
          </p:nvSpPr>
          <p:spPr>
            <a:xfrm>
              <a:off x="1139998" y="629769"/>
              <a:ext cx="108339" cy="88559"/>
            </a:xfrm>
            <a:custGeom>
              <a:avLst/>
              <a:gdLst/>
              <a:ahLst/>
              <a:cxnLst/>
              <a:rect l="l" t="t" r="r" b="b"/>
              <a:pathLst>
                <a:path w="1917" h="1567" extrusionOk="0">
                  <a:moveTo>
                    <a:pt x="967" y="0"/>
                  </a:moveTo>
                  <a:cubicBezTo>
                    <a:pt x="429" y="0"/>
                    <a:pt x="1" y="348"/>
                    <a:pt x="1" y="775"/>
                  </a:cubicBezTo>
                  <a:cubicBezTo>
                    <a:pt x="1" y="1203"/>
                    <a:pt x="429" y="1567"/>
                    <a:pt x="967" y="1567"/>
                  </a:cubicBezTo>
                  <a:cubicBezTo>
                    <a:pt x="1489" y="1567"/>
                    <a:pt x="1916" y="1203"/>
                    <a:pt x="1916" y="775"/>
                  </a:cubicBezTo>
                  <a:cubicBezTo>
                    <a:pt x="1916" y="348"/>
                    <a:pt x="1489" y="0"/>
                    <a:pt x="967" y="0"/>
                  </a:cubicBezTo>
                  <a:close/>
                </a:path>
              </a:pathLst>
            </a:custGeom>
            <a:solidFill>
              <a:srgbClr val="2B3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1"/>
            <p:cNvSpPr/>
            <p:nvPr/>
          </p:nvSpPr>
          <p:spPr>
            <a:xfrm>
              <a:off x="1063079" y="539400"/>
              <a:ext cx="294387" cy="195938"/>
            </a:xfrm>
            <a:custGeom>
              <a:avLst/>
              <a:gdLst/>
              <a:ahLst/>
              <a:cxnLst/>
              <a:rect l="l" t="t" r="r" b="b"/>
              <a:pathLst>
                <a:path w="5209" h="3467" extrusionOk="0">
                  <a:moveTo>
                    <a:pt x="2613" y="0"/>
                  </a:moveTo>
                  <a:cubicBezTo>
                    <a:pt x="1172" y="0"/>
                    <a:pt x="1" y="1156"/>
                    <a:pt x="1" y="2596"/>
                  </a:cubicBezTo>
                  <a:lnTo>
                    <a:pt x="1" y="3467"/>
                  </a:lnTo>
                  <a:lnTo>
                    <a:pt x="5208" y="3467"/>
                  </a:lnTo>
                  <a:lnTo>
                    <a:pt x="5208" y="2596"/>
                  </a:lnTo>
                  <a:cubicBezTo>
                    <a:pt x="5208" y="1156"/>
                    <a:pt x="4052" y="0"/>
                    <a:pt x="2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1"/>
            <p:cNvSpPr/>
            <p:nvPr/>
          </p:nvSpPr>
          <p:spPr>
            <a:xfrm>
              <a:off x="1041603" y="680690"/>
              <a:ext cx="338186" cy="54650"/>
            </a:xfrm>
            <a:custGeom>
              <a:avLst/>
              <a:gdLst/>
              <a:ahLst/>
              <a:cxnLst/>
              <a:rect l="l" t="t" r="r" b="b"/>
              <a:pathLst>
                <a:path w="5984" h="967" extrusionOk="0">
                  <a:moveTo>
                    <a:pt x="476" y="1"/>
                  </a:moveTo>
                  <a:cubicBezTo>
                    <a:pt x="207" y="1"/>
                    <a:pt x="1" y="222"/>
                    <a:pt x="1" y="492"/>
                  </a:cubicBezTo>
                  <a:cubicBezTo>
                    <a:pt x="1" y="760"/>
                    <a:pt x="207" y="967"/>
                    <a:pt x="476" y="967"/>
                  </a:cubicBezTo>
                  <a:lnTo>
                    <a:pt x="5493" y="967"/>
                  </a:lnTo>
                  <a:cubicBezTo>
                    <a:pt x="5762" y="967"/>
                    <a:pt x="5984" y="760"/>
                    <a:pt x="5984" y="492"/>
                  </a:cubicBezTo>
                  <a:cubicBezTo>
                    <a:pt x="5984" y="222"/>
                    <a:pt x="5762" y="1"/>
                    <a:pt x="54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1"/>
            <p:cNvSpPr/>
            <p:nvPr/>
          </p:nvSpPr>
          <p:spPr>
            <a:xfrm>
              <a:off x="1183854" y="1953661"/>
              <a:ext cx="747863" cy="1295663"/>
            </a:xfrm>
            <a:custGeom>
              <a:avLst/>
              <a:gdLst/>
              <a:ahLst/>
              <a:cxnLst/>
              <a:rect l="l" t="t" r="r" b="b"/>
              <a:pathLst>
                <a:path w="13233" h="22926" extrusionOk="0">
                  <a:moveTo>
                    <a:pt x="5446" y="0"/>
                  </a:moveTo>
                  <a:lnTo>
                    <a:pt x="2470" y="1140"/>
                  </a:lnTo>
                  <a:cubicBezTo>
                    <a:pt x="824" y="1773"/>
                    <a:pt x="1" y="3624"/>
                    <a:pt x="634" y="5270"/>
                  </a:cubicBezTo>
                  <a:lnTo>
                    <a:pt x="6632" y="20876"/>
                  </a:lnTo>
                  <a:cubicBezTo>
                    <a:pt x="7120" y="22146"/>
                    <a:pt x="8334" y="22926"/>
                    <a:pt x="9619" y="22926"/>
                  </a:cubicBezTo>
                  <a:cubicBezTo>
                    <a:pt x="10000" y="22926"/>
                    <a:pt x="10387" y="22857"/>
                    <a:pt x="10764" y="22712"/>
                  </a:cubicBezTo>
                  <a:cubicBezTo>
                    <a:pt x="12410" y="22079"/>
                    <a:pt x="13233" y="20228"/>
                    <a:pt x="12600" y="18582"/>
                  </a:cubicBezTo>
                  <a:lnTo>
                    <a:pt x="54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1"/>
            <p:cNvSpPr/>
            <p:nvPr/>
          </p:nvSpPr>
          <p:spPr>
            <a:xfrm>
              <a:off x="1560050" y="2917950"/>
              <a:ext cx="351092" cy="1411022"/>
            </a:xfrm>
            <a:custGeom>
              <a:avLst/>
              <a:gdLst/>
              <a:ahLst/>
              <a:cxnLst/>
              <a:rect l="l" t="t" r="r" b="b"/>
              <a:pathLst>
                <a:path w="6396" h="25562" extrusionOk="0">
                  <a:moveTo>
                    <a:pt x="334" y="0"/>
                  </a:moveTo>
                  <a:cubicBezTo>
                    <a:pt x="159" y="0"/>
                    <a:pt x="1" y="142"/>
                    <a:pt x="1" y="332"/>
                  </a:cubicBezTo>
                  <a:lnTo>
                    <a:pt x="1" y="25561"/>
                  </a:lnTo>
                  <a:lnTo>
                    <a:pt x="6395" y="25561"/>
                  </a:lnTo>
                  <a:lnTo>
                    <a:pt x="6395" y="2390"/>
                  </a:lnTo>
                  <a:cubicBezTo>
                    <a:pt x="6395" y="2200"/>
                    <a:pt x="6237" y="2058"/>
                    <a:pt x="6063" y="2058"/>
                  </a:cubicBezTo>
                  <a:lnTo>
                    <a:pt x="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1"/>
            <p:cNvSpPr/>
            <p:nvPr/>
          </p:nvSpPr>
          <p:spPr>
            <a:xfrm>
              <a:off x="814408" y="1960782"/>
              <a:ext cx="466136" cy="2417881"/>
            </a:xfrm>
            <a:custGeom>
              <a:avLst/>
              <a:gdLst/>
              <a:ahLst/>
              <a:cxnLst/>
              <a:rect l="l" t="t" r="r" b="b"/>
              <a:pathLst>
                <a:path w="8248" h="42783" extrusionOk="0">
                  <a:moveTo>
                    <a:pt x="1885" y="1"/>
                  </a:moveTo>
                  <a:lnTo>
                    <a:pt x="1172" y="15780"/>
                  </a:lnTo>
                  <a:lnTo>
                    <a:pt x="792" y="24565"/>
                  </a:lnTo>
                  <a:lnTo>
                    <a:pt x="0" y="42497"/>
                  </a:lnTo>
                  <a:lnTo>
                    <a:pt x="159" y="42514"/>
                  </a:lnTo>
                  <a:lnTo>
                    <a:pt x="5793" y="42750"/>
                  </a:lnTo>
                  <a:lnTo>
                    <a:pt x="6363" y="42782"/>
                  </a:lnTo>
                  <a:lnTo>
                    <a:pt x="7931" y="7471"/>
                  </a:lnTo>
                  <a:lnTo>
                    <a:pt x="7946" y="7155"/>
                  </a:lnTo>
                  <a:lnTo>
                    <a:pt x="8199" y="1472"/>
                  </a:lnTo>
                  <a:lnTo>
                    <a:pt x="8216" y="1250"/>
                  </a:lnTo>
                  <a:lnTo>
                    <a:pt x="8247" y="286"/>
                  </a:lnTo>
                  <a:lnTo>
                    <a:pt x="1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1"/>
            <p:cNvSpPr/>
            <p:nvPr/>
          </p:nvSpPr>
          <p:spPr>
            <a:xfrm>
              <a:off x="922693" y="1850745"/>
              <a:ext cx="587699" cy="534971"/>
            </a:xfrm>
            <a:custGeom>
              <a:avLst/>
              <a:gdLst/>
              <a:ahLst/>
              <a:cxnLst/>
              <a:rect l="l" t="t" r="r" b="b"/>
              <a:pathLst>
                <a:path w="10399" h="9466" extrusionOk="0">
                  <a:moveTo>
                    <a:pt x="0" y="0"/>
                  </a:moveTo>
                  <a:lnTo>
                    <a:pt x="0" y="8990"/>
                  </a:lnTo>
                  <a:cubicBezTo>
                    <a:pt x="0" y="9260"/>
                    <a:pt x="205" y="9465"/>
                    <a:pt x="475" y="9465"/>
                  </a:cubicBezTo>
                  <a:lnTo>
                    <a:pt x="9940" y="9465"/>
                  </a:lnTo>
                  <a:cubicBezTo>
                    <a:pt x="10193" y="9465"/>
                    <a:pt x="10398" y="9260"/>
                    <a:pt x="10398" y="8990"/>
                  </a:cubicBezTo>
                  <a:lnTo>
                    <a:pt x="103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1"/>
            <p:cNvSpPr/>
            <p:nvPr/>
          </p:nvSpPr>
          <p:spPr>
            <a:xfrm>
              <a:off x="345710" y="3482311"/>
              <a:ext cx="904353" cy="1109276"/>
            </a:xfrm>
            <a:custGeom>
              <a:avLst/>
              <a:gdLst/>
              <a:ahLst/>
              <a:cxnLst/>
              <a:rect l="l" t="t" r="r" b="b"/>
              <a:pathLst>
                <a:path w="16002" h="19628" extrusionOk="0">
                  <a:moveTo>
                    <a:pt x="8530" y="1"/>
                  </a:moveTo>
                  <a:lnTo>
                    <a:pt x="8024" y="16208"/>
                  </a:lnTo>
                  <a:lnTo>
                    <a:pt x="0" y="19627"/>
                  </a:lnTo>
                  <a:lnTo>
                    <a:pt x="14846" y="19532"/>
                  </a:lnTo>
                  <a:lnTo>
                    <a:pt x="14846" y="16778"/>
                  </a:lnTo>
                  <a:lnTo>
                    <a:pt x="160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1"/>
            <p:cNvSpPr/>
            <p:nvPr/>
          </p:nvSpPr>
          <p:spPr>
            <a:xfrm>
              <a:off x="1503482" y="3494857"/>
              <a:ext cx="904410" cy="1109220"/>
            </a:xfrm>
            <a:custGeom>
              <a:avLst/>
              <a:gdLst/>
              <a:ahLst/>
              <a:cxnLst/>
              <a:rect l="l" t="t" r="r" b="b"/>
              <a:pathLst>
                <a:path w="16003" h="19627" extrusionOk="0">
                  <a:moveTo>
                    <a:pt x="1" y="0"/>
                  </a:moveTo>
                  <a:lnTo>
                    <a:pt x="1141" y="16778"/>
                  </a:lnTo>
                  <a:lnTo>
                    <a:pt x="1141" y="19532"/>
                  </a:lnTo>
                  <a:lnTo>
                    <a:pt x="16002" y="19627"/>
                  </a:lnTo>
                  <a:lnTo>
                    <a:pt x="7978" y="16224"/>
                  </a:lnTo>
                  <a:lnTo>
                    <a:pt x="74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1"/>
            <p:cNvSpPr/>
            <p:nvPr/>
          </p:nvSpPr>
          <p:spPr>
            <a:xfrm>
              <a:off x="923541" y="1082351"/>
              <a:ext cx="587756" cy="844504"/>
            </a:xfrm>
            <a:custGeom>
              <a:avLst/>
              <a:gdLst/>
              <a:ahLst/>
              <a:cxnLst/>
              <a:rect l="l" t="t" r="r" b="b"/>
              <a:pathLst>
                <a:path w="10400" h="14943" extrusionOk="0">
                  <a:moveTo>
                    <a:pt x="0" y="1"/>
                  </a:moveTo>
                  <a:lnTo>
                    <a:pt x="0" y="14942"/>
                  </a:lnTo>
                  <a:lnTo>
                    <a:pt x="10400" y="14942"/>
                  </a:lnTo>
                  <a:lnTo>
                    <a:pt x="1040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1"/>
            <p:cNvSpPr/>
            <p:nvPr/>
          </p:nvSpPr>
          <p:spPr>
            <a:xfrm>
              <a:off x="923541" y="1390082"/>
              <a:ext cx="589564" cy="641389"/>
            </a:xfrm>
            <a:custGeom>
              <a:avLst/>
              <a:gdLst/>
              <a:ahLst/>
              <a:cxnLst/>
              <a:rect l="l" t="t" r="r" b="b"/>
              <a:pathLst>
                <a:path w="10432" h="11349" extrusionOk="0">
                  <a:moveTo>
                    <a:pt x="0" y="1"/>
                  </a:moveTo>
                  <a:lnTo>
                    <a:pt x="0" y="11348"/>
                  </a:lnTo>
                  <a:lnTo>
                    <a:pt x="10431" y="11348"/>
                  </a:lnTo>
                  <a:lnTo>
                    <a:pt x="104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1"/>
            <p:cNvSpPr/>
            <p:nvPr/>
          </p:nvSpPr>
          <p:spPr>
            <a:xfrm>
              <a:off x="922693" y="1084159"/>
              <a:ext cx="170845" cy="406173"/>
            </a:xfrm>
            <a:custGeom>
              <a:avLst/>
              <a:gdLst/>
              <a:ahLst/>
              <a:cxnLst/>
              <a:rect l="l" t="t" r="r" b="b"/>
              <a:pathLst>
                <a:path w="3023" h="7187" extrusionOk="0">
                  <a:moveTo>
                    <a:pt x="0" y="1"/>
                  </a:moveTo>
                  <a:lnTo>
                    <a:pt x="0" y="7186"/>
                  </a:lnTo>
                  <a:lnTo>
                    <a:pt x="3023" y="7186"/>
                  </a:lnTo>
                  <a:lnTo>
                    <a:pt x="30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1"/>
            <p:cNvSpPr/>
            <p:nvPr/>
          </p:nvSpPr>
          <p:spPr>
            <a:xfrm>
              <a:off x="1342156" y="1084159"/>
              <a:ext cx="169997" cy="406173"/>
            </a:xfrm>
            <a:custGeom>
              <a:avLst/>
              <a:gdLst/>
              <a:ahLst/>
              <a:cxnLst/>
              <a:rect l="l" t="t" r="r" b="b"/>
              <a:pathLst>
                <a:path w="3008" h="7187" extrusionOk="0">
                  <a:moveTo>
                    <a:pt x="1" y="1"/>
                  </a:moveTo>
                  <a:lnTo>
                    <a:pt x="1" y="7186"/>
                  </a:lnTo>
                  <a:lnTo>
                    <a:pt x="3008" y="7186"/>
                  </a:lnTo>
                  <a:lnTo>
                    <a:pt x="30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1"/>
            <p:cNvSpPr/>
            <p:nvPr/>
          </p:nvSpPr>
          <p:spPr>
            <a:xfrm>
              <a:off x="987969" y="1502775"/>
              <a:ext cx="445508" cy="471448"/>
            </a:xfrm>
            <a:custGeom>
              <a:avLst/>
              <a:gdLst/>
              <a:ahLst/>
              <a:cxnLst/>
              <a:rect l="l" t="t" r="r" b="b"/>
              <a:pathLst>
                <a:path w="7883" h="8342" extrusionOk="0">
                  <a:moveTo>
                    <a:pt x="0" y="1"/>
                  </a:moveTo>
                  <a:lnTo>
                    <a:pt x="0" y="4401"/>
                  </a:lnTo>
                  <a:cubicBezTo>
                    <a:pt x="0" y="6585"/>
                    <a:pt x="1773" y="8341"/>
                    <a:pt x="3942" y="8341"/>
                  </a:cubicBezTo>
                  <a:cubicBezTo>
                    <a:pt x="6126" y="8341"/>
                    <a:pt x="7882" y="6585"/>
                    <a:pt x="7882" y="4401"/>
                  </a:cubicBezTo>
                  <a:lnTo>
                    <a:pt x="78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1"/>
            <p:cNvSpPr/>
            <p:nvPr/>
          </p:nvSpPr>
          <p:spPr>
            <a:xfrm>
              <a:off x="859112" y="2852607"/>
              <a:ext cx="166437" cy="502757"/>
            </a:xfrm>
            <a:custGeom>
              <a:avLst/>
              <a:gdLst/>
              <a:ahLst/>
              <a:cxnLst/>
              <a:rect l="l" t="t" r="r" b="b"/>
              <a:pathLst>
                <a:path w="2945" h="8896" extrusionOk="0">
                  <a:moveTo>
                    <a:pt x="381" y="0"/>
                  </a:moveTo>
                  <a:lnTo>
                    <a:pt x="1" y="8785"/>
                  </a:lnTo>
                  <a:lnTo>
                    <a:pt x="2550" y="8895"/>
                  </a:lnTo>
                  <a:lnTo>
                    <a:pt x="2945" y="112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1"/>
            <p:cNvSpPr/>
            <p:nvPr/>
          </p:nvSpPr>
          <p:spPr>
            <a:xfrm>
              <a:off x="2179443" y="1084159"/>
              <a:ext cx="537684" cy="720114"/>
            </a:xfrm>
            <a:custGeom>
              <a:avLst/>
              <a:gdLst/>
              <a:ahLst/>
              <a:cxnLst/>
              <a:rect l="l" t="t" r="r" b="b"/>
              <a:pathLst>
                <a:path w="9514" h="12742" extrusionOk="0">
                  <a:moveTo>
                    <a:pt x="0" y="1"/>
                  </a:moveTo>
                  <a:lnTo>
                    <a:pt x="0" y="12741"/>
                  </a:lnTo>
                  <a:lnTo>
                    <a:pt x="9513" y="12741"/>
                  </a:lnTo>
                  <a:lnTo>
                    <a:pt x="95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1"/>
            <p:cNvSpPr/>
            <p:nvPr/>
          </p:nvSpPr>
          <p:spPr>
            <a:xfrm>
              <a:off x="2218778" y="1123551"/>
              <a:ext cx="458958" cy="627995"/>
            </a:xfrm>
            <a:custGeom>
              <a:avLst/>
              <a:gdLst/>
              <a:ahLst/>
              <a:cxnLst/>
              <a:rect l="l" t="t" r="r" b="b"/>
              <a:pathLst>
                <a:path w="8121" h="11112" extrusionOk="0">
                  <a:moveTo>
                    <a:pt x="1" y="0"/>
                  </a:moveTo>
                  <a:lnTo>
                    <a:pt x="1" y="11111"/>
                  </a:lnTo>
                  <a:lnTo>
                    <a:pt x="8121" y="11111"/>
                  </a:lnTo>
                  <a:lnTo>
                    <a:pt x="81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1"/>
            <p:cNvSpPr/>
            <p:nvPr/>
          </p:nvSpPr>
          <p:spPr>
            <a:xfrm>
              <a:off x="2153559" y="1384712"/>
              <a:ext cx="144000" cy="52785"/>
            </a:xfrm>
            <a:custGeom>
              <a:avLst/>
              <a:gdLst/>
              <a:ahLst/>
              <a:cxnLst/>
              <a:rect l="l" t="t" r="r" b="b"/>
              <a:pathLst>
                <a:path w="2548" h="934" extrusionOk="0">
                  <a:moveTo>
                    <a:pt x="458" y="1"/>
                  </a:moveTo>
                  <a:cubicBezTo>
                    <a:pt x="205" y="1"/>
                    <a:pt x="0" y="222"/>
                    <a:pt x="0" y="476"/>
                  </a:cubicBezTo>
                  <a:cubicBezTo>
                    <a:pt x="0" y="729"/>
                    <a:pt x="205" y="934"/>
                    <a:pt x="458" y="934"/>
                  </a:cubicBezTo>
                  <a:lnTo>
                    <a:pt x="2089" y="934"/>
                  </a:lnTo>
                  <a:cubicBezTo>
                    <a:pt x="2342" y="934"/>
                    <a:pt x="2548" y="729"/>
                    <a:pt x="2548" y="476"/>
                  </a:cubicBezTo>
                  <a:cubicBezTo>
                    <a:pt x="2548" y="222"/>
                    <a:pt x="2342" y="1"/>
                    <a:pt x="20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1"/>
            <p:cNvSpPr/>
            <p:nvPr/>
          </p:nvSpPr>
          <p:spPr>
            <a:xfrm>
              <a:off x="2271621" y="1214768"/>
              <a:ext cx="379329" cy="13451"/>
            </a:xfrm>
            <a:custGeom>
              <a:avLst/>
              <a:gdLst/>
              <a:ahLst/>
              <a:cxnLst/>
              <a:rect l="l" t="t" r="r" b="b"/>
              <a:pathLst>
                <a:path w="6712" h="238" extrusionOk="0">
                  <a:moveTo>
                    <a:pt x="0" y="0"/>
                  </a:moveTo>
                  <a:lnTo>
                    <a:pt x="0" y="237"/>
                  </a:lnTo>
                  <a:lnTo>
                    <a:pt x="6711" y="237"/>
                  </a:lnTo>
                  <a:lnTo>
                    <a:pt x="67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1"/>
            <p:cNvSpPr/>
            <p:nvPr/>
          </p:nvSpPr>
          <p:spPr>
            <a:xfrm>
              <a:off x="2271621" y="1267498"/>
              <a:ext cx="379329" cy="12603"/>
            </a:xfrm>
            <a:custGeom>
              <a:avLst/>
              <a:gdLst/>
              <a:ahLst/>
              <a:cxnLst/>
              <a:rect l="l" t="t" r="r" b="b"/>
              <a:pathLst>
                <a:path w="6712" h="223" extrusionOk="0">
                  <a:moveTo>
                    <a:pt x="0" y="1"/>
                  </a:moveTo>
                  <a:lnTo>
                    <a:pt x="0" y="222"/>
                  </a:lnTo>
                  <a:lnTo>
                    <a:pt x="6711" y="222"/>
                  </a:lnTo>
                  <a:lnTo>
                    <a:pt x="67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1"/>
            <p:cNvSpPr/>
            <p:nvPr/>
          </p:nvSpPr>
          <p:spPr>
            <a:xfrm>
              <a:off x="2271621" y="1319380"/>
              <a:ext cx="379329" cy="13507"/>
            </a:xfrm>
            <a:custGeom>
              <a:avLst/>
              <a:gdLst/>
              <a:ahLst/>
              <a:cxnLst/>
              <a:rect l="l" t="t" r="r" b="b"/>
              <a:pathLst>
                <a:path w="6712" h="239" extrusionOk="0">
                  <a:moveTo>
                    <a:pt x="0" y="1"/>
                  </a:moveTo>
                  <a:lnTo>
                    <a:pt x="0" y="239"/>
                  </a:lnTo>
                  <a:lnTo>
                    <a:pt x="6711" y="239"/>
                  </a:lnTo>
                  <a:lnTo>
                    <a:pt x="67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42"/>
          <p:cNvSpPr/>
          <p:nvPr/>
        </p:nvSpPr>
        <p:spPr>
          <a:xfrm rot="10800000">
            <a:off x="346196" y="1497597"/>
            <a:ext cx="1616105" cy="77264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42"/>
          <p:cNvSpPr txBox="1">
            <a:spLocks noGrp="1"/>
          </p:cNvSpPr>
          <p:nvPr>
            <p:ph type="title"/>
          </p:nvPr>
        </p:nvSpPr>
        <p:spPr>
          <a:xfrm>
            <a:off x="720000" y="1588588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</a:t>
            </a:r>
            <a:endParaRPr/>
          </a:p>
        </p:txBody>
      </p:sp>
      <p:sp>
        <p:nvSpPr>
          <p:cNvPr id="1079" name="Google Shape;1079;p42"/>
          <p:cNvSpPr txBox="1">
            <a:spLocks noGrp="1"/>
          </p:cNvSpPr>
          <p:nvPr>
            <p:ph type="subTitle" idx="1"/>
          </p:nvPr>
        </p:nvSpPr>
        <p:spPr>
          <a:xfrm>
            <a:off x="724300" y="2208222"/>
            <a:ext cx="3925500" cy="10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 and is the second planet from the Sun. It’s terribly hot—even hotter than Mercury—and its atmosphere is extremely poisonous</a:t>
            </a:r>
            <a:endParaRPr/>
          </a:p>
        </p:txBody>
      </p:sp>
      <p:sp>
        <p:nvSpPr>
          <p:cNvPr id="1090" name="Google Shape;1090;p42"/>
          <p:cNvSpPr/>
          <p:nvPr/>
        </p:nvSpPr>
        <p:spPr>
          <a:xfrm>
            <a:off x="4495725" y="906229"/>
            <a:ext cx="635436" cy="635436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" name="Grupo 15"/>
          <p:cNvGrpSpPr/>
          <p:nvPr/>
        </p:nvGrpSpPr>
        <p:grpSpPr>
          <a:xfrm>
            <a:off x="5379811" y="1174333"/>
            <a:ext cx="3400424" cy="3830638"/>
            <a:chOff x="5497513" y="847726"/>
            <a:chExt cx="3400424" cy="3830638"/>
          </a:xfrm>
        </p:grpSpPr>
        <p:sp>
          <p:nvSpPr>
            <p:cNvPr id="17" name="Freeform 5"/>
            <p:cNvSpPr>
              <a:spLocks noEditPoints="1"/>
            </p:cNvSpPr>
            <p:nvPr/>
          </p:nvSpPr>
          <p:spPr bwMode="auto">
            <a:xfrm>
              <a:off x="5651500" y="847726"/>
              <a:ext cx="3246437" cy="3830638"/>
            </a:xfrm>
            <a:custGeom>
              <a:avLst/>
              <a:gdLst>
                <a:gd name="T0" fmla="*/ 517 w 863"/>
                <a:gd name="T1" fmla="*/ 947 h 1019"/>
                <a:gd name="T2" fmla="*/ 578 w 863"/>
                <a:gd name="T3" fmla="*/ 736 h 1019"/>
                <a:gd name="T4" fmla="*/ 425 w 863"/>
                <a:gd name="T5" fmla="*/ 319 h 1019"/>
                <a:gd name="T6" fmla="*/ 385 w 863"/>
                <a:gd name="T7" fmla="*/ 918 h 1019"/>
                <a:gd name="T8" fmla="*/ 325 w 863"/>
                <a:gd name="T9" fmla="*/ 213 h 1019"/>
                <a:gd name="T10" fmla="*/ 181 w 863"/>
                <a:gd name="T11" fmla="*/ 555 h 1019"/>
                <a:gd name="T12" fmla="*/ 9 w 863"/>
                <a:gd name="T13" fmla="*/ 919 h 1019"/>
                <a:gd name="T14" fmla="*/ 89 w 863"/>
                <a:gd name="T15" fmla="*/ 702 h 1019"/>
                <a:gd name="T16" fmla="*/ 308 w 863"/>
                <a:gd name="T17" fmla="*/ 173 h 1019"/>
                <a:gd name="T18" fmla="*/ 406 w 863"/>
                <a:gd name="T19" fmla="*/ 175 h 1019"/>
                <a:gd name="T20" fmla="*/ 487 w 863"/>
                <a:gd name="T21" fmla="*/ 226 h 1019"/>
                <a:gd name="T22" fmla="*/ 513 w 863"/>
                <a:gd name="T23" fmla="*/ 216 h 1019"/>
                <a:gd name="T24" fmla="*/ 565 w 863"/>
                <a:gd name="T25" fmla="*/ 188 h 1019"/>
                <a:gd name="T26" fmla="*/ 495 w 863"/>
                <a:gd name="T27" fmla="*/ 152 h 1019"/>
                <a:gd name="T28" fmla="*/ 497 w 863"/>
                <a:gd name="T29" fmla="*/ 134 h 1019"/>
                <a:gd name="T30" fmla="*/ 488 w 863"/>
                <a:gd name="T31" fmla="*/ 117 h 1019"/>
                <a:gd name="T32" fmla="*/ 472 w 863"/>
                <a:gd name="T33" fmla="*/ 87 h 1019"/>
                <a:gd name="T34" fmla="*/ 398 w 863"/>
                <a:gd name="T35" fmla="*/ 101 h 1019"/>
                <a:gd name="T36" fmla="*/ 378 w 863"/>
                <a:gd name="T37" fmla="*/ 133 h 1019"/>
                <a:gd name="T38" fmla="*/ 319 w 863"/>
                <a:gd name="T39" fmla="*/ 110 h 1019"/>
                <a:gd name="T40" fmla="*/ 255 w 863"/>
                <a:gd name="T41" fmla="*/ 96 h 1019"/>
                <a:gd name="T42" fmla="*/ 240 w 863"/>
                <a:gd name="T43" fmla="*/ 65 h 1019"/>
                <a:gd name="T44" fmla="*/ 326 w 863"/>
                <a:gd name="T45" fmla="*/ 47 h 1019"/>
                <a:gd name="T46" fmla="*/ 361 w 863"/>
                <a:gd name="T47" fmla="*/ 4 h 1019"/>
                <a:gd name="T48" fmla="*/ 399 w 863"/>
                <a:gd name="T49" fmla="*/ 61 h 1019"/>
                <a:gd name="T50" fmla="*/ 470 w 863"/>
                <a:gd name="T51" fmla="*/ 65 h 1019"/>
                <a:gd name="T52" fmla="*/ 493 w 863"/>
                <a:gd name="T53" fmla="*/ 64 h 1019"/>
                <a:gd name="T54" fmla="*/ 503 w 863"/>
                <a:gd name="T55" fmla="*/ 20 h 1019"/>
                <a:gd name="T56" fmla="*/ 616 w 863"/>
                <a:gd name="T57" fmla="*/ 101 h 1019"/>
                <a:gd name="T58" fmla="*/ 739 w 863"/>
                <a:gd name="T59" fmla="*/ 191 h 1019"/>
                <a:gd name="T60" fmla="*/ 807 w 863"/>
                <a:gd name="T61" fmla="*/ 349 h 1019"/>
                <a:gd name="T62" fmla="*/ 844 w 863"/>
                <a:gd name="T63" fmla="*/ 428 h 1019"/>
                <a:gd name="T64" fmla="*/ 848 w 863"/>
                <a:gd name="T65" fmla="*/ 620 h 1019"/>
                <a:gd name="T66" fmla="*/ 829 w 863"/>
                <a:gd name="T67" fmla="*/ 827 h 1019"/>
                <a:gd name="T68" fmla="*/ 815 w 863"/>
                <a:gd name="T69" fmla="*/ 977 h 1019"/>
                <a:gd name="T70" fmla="*/ 789 w 863"/>
                <a:gd name="T71" fmla="*/ 1019 h 1019"/>
                <a:gd name="T72" fmla="*/ 693 w 863"/>
                <a:gd name="T73" fmla="*/ 995 h 1019"/>
                <a:gd name="T74" fmla="*/ 683 w 863"/>
                <a:gd name="T75" fmla="*/ 935 h 1019"/>
                <a:gd name="T76" fmla="*/ 703 w 863"/>
                <a:gd name="T77" fmla="*/ 983 h 1019"/>
                <a:gd name="T78" fmla="*/ 664 w 863"/>
                <a:gd name="T79" fmla="*/ 871 h 1019"/>
                <a:gd name="T80" fmla="*/ 646 w 863"/>
                <a:gd name="T81" fmla="*/ 919 h 1019"/>
                <a:gd name="T82" fmla="*/ 596 w 863"/>
                <a:gd name="T83" fmla="*/ 1019 h 1019"/>
                <a:gd name="T84" fmla="*/ 510 w 863"/>
                <a:gd name="T85" fmla="*/ 1019 h 1019"/>
                <a:gd name="T86" fmla="*/ 561 w 863"/>
                <a:gd name="T87" fmla="*/ 327 h 1019"/>
                <a:gd name="T88" fmla="*/ 521 w 863"/>
                <a:gd name="T89" fmla="*/ 487 h 1019"/>
                <a:gd name="T90" fmla="*/ 597 w 863"/>
                <a:gd name="T91" fmla="*/ 688 h 1019"/>
                <a:gd name="T92" fmla="*/ 644 w 863"/>
                <a:gd name="T93" fmla="*/ 441 h 1019"/>
                <a:gd name="T94" fmla="*/ 604 w 863"/>
                <a:gd name="T95" fmla="*/ 372 h 1019"/>
                <a:gd name="T96" fmla="*/ 588 w 863"/>
                <a:gd name="T97" fmla="*/ 502 h 1019"/>
                <a:gd name="T98" fmla="*/ 567 w 863"/>
                <a:gd name="T99" fmla="*/ 418 h 1019"/>
                <a:gd name="T100" fmla="*/ 373 w 863"/>
                <a:gd name="T101" fmla="*/ 900 h 1019"/>
                <a:gd name="T102" fmla="*/ 338 w 863"/>
                <a:gd name="T103" fmla="*/ 251 h 1019"/>
                <a:gd name="T104" fmla="*/ 373 w 863"/>
                <a:gd name="T105" fmla="*/ 907 h 1019"/>
                <a:gd name="T106" fmla="*/ 454 w 863"/>
                <a:gd name="T107" fmla="*/ 277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3" h="1019">
                  <a:moveTo>
                    <a:pt x="420" y="1019"/>
                  </a:moveTo>
                  <a:cubicBezTo>
                    <a:pt x="420" y="1006"/>
                    <a:pt x="425" y="1002"/>
                    <a:pt x="441" y="999"/>
                  </a:cubicBezTo>
                  <a:cubicBezTo>
                    <a:pt x="475" y="994"/>
                    <a:pt x="501" y="977"/>
                    <a:pt x="517" y="947"/>
                  </a:cubicBezTo>
                  <a:cubicBezTo>
                    <a:pt x="524" y="934"/>
                    <a:pt x="527" y="918"/>
                    <a:pt x="532" y="903"/>
                  </a:cubicBezTo>
                  <a:cubicBezTo>
                    <a:pt x="547" y="851"/>
                    <a:pt x="563" y="799"/>
                    <a:pt x="579" y="747"/>
                  </a:cubicBezTo>
                  <a:cubicBezTo>
                    <a:pt x="580" y="743"/>
                    <a:pt x="580" y="739"/>
                    <a:pt x="578" y="736"/>
                  </a:cubicBezTo>
                  <a:cubicBezTo>
                    <a:pt x="562" y="692"/>
                    <a:pt x="546" y="648"/>
                    <a:pt x="530" y="604"/>
                  </a:cubicBezTo>
                  <a:cubicBezTo>
                    <a:pt x="500" y="521"/>
                    <a:pt x="469" y="438"/>
                    <a:pt x="439" y="355"/>
                  </a:cubicBezTo>
                  <a:cubicBezTo>
                    <a:pt x="434" y="343"/>
                    <a:pt x="430" y="331"/>
                    <a:pt x="425" y="319"/>
                  </a:cubicBezTo>
                  <a:cubicBezTo>
                    <a:pt x="423" y="314"/>
                    <a:pt x="418" y="310"/>
                    <a:pt x="414" y="306"/>
                  </a:cubicBezTo>
                  <a:cubicBezTo>
                    <a:pt x="405" y="297"/>
                    <a:pt x="395" y="288"/>
                    <a:pt x="385" y="278"/>
                  </a:cubicBezTo>
                  <a:cubicBezTo>
                    <a:pt x="385" y="492"/>
                    <a:pt x="385" y="705"/>
                    <a:pt x="385" y="918"/>
                  </a:cubicBezTo>
                  <a:cubicBezTo>
                    <a:pt x="365" y="918"/>
                    <a:pt x="346" y="918"/>
                    <a:pt x="326" y="918"/>
                  </a:cubicBezTo>
                  <a:cubicBezTo>
                    <a:pt x="326" y="683"/>
                    <a:pt x="326" y="449"/>
                    <a:pt x="326" y="214"/>
                  </a:cubicBezTo>
                  <a:cubicBezTo>
                    <a:pt x="326" y="214"/>
                    <a:pt x="325" y="213"/>
                    <a:pt x="325" y="213"/>
                  </a:cubicBezTo>
                  <a:cubicBezTo>
                    <a:pt x="324" y="215"/>
                    <a:pt x="323" y="216"/>
                    <a:pt x="322" y="218"/>
                  </a:cubicBezTo>
                  <a:cubicBezTo>
                    <a:pt x="294" y="286"/>
                    <a:pt x="265" y="355"/>
                    <a:pt x="236" y="423"/>
                  </a:cubicBezTo>
                  <a:cubicBezTo>
                    <a:pt x="218" y="467"/>
                    <a:pt x="199" y="511"/>
                    <a:pt x="181" y="555"/>
                  </a:cubicBezTo>
                  <a:cubicBezTo>
                    <a:pt x="160" y="604"/>
                    <a:pt x="140" y="653"/>
                    <a:pt x="120" y="702"/>
                  </a:cubicBezTo>
                  <a:cubicBezTo>
                    <a:pt x="93" y="768"/>
                    <a:pt x="64" y="834"/>
                    <a:pt x="38" y="900"/>
                  </a:cubicBezTo>
                  <a:cubicBezTo>
                    <a:pt x="32" y="915"/>
                    <a:pt x="25" y="922"/>
                    <a:pt x="9" y="919"/>
                  </a:cubicBezTo>
                  <a:cubicBezTo>
                    <a:pt x="6" y="918"/>
                    <a:pt x="3" y="919"/>
                    <a:pt x="0" y="919"/>
                  </a:cubicBezTo>
                  <a:cubicBezTo>
                    <a:pt x="4" y="907"/>
                    <a:pt x="9" y="895"/>
                    <a:pt x="13" y="884"/>
                  </a:cubicBezTo>
                  <a:cubicBezTo>
                    <a:pt x="39" y="823"/>
                    <a:pt x="64" y="762"/>
                    <a:pt x="89" y="702"/>
                  </a:cubicBezTo>
                  <a:cubicBezTo>
                    <a:pt x="120" y="628"/>
                    <a:pt x="151" y="554"/>
                    <a:pt x="182" y="480"/>
                  </a:cubicBezTo>
                  <a:cubicBezTo>
                    <a:pt x="209" y="413"/>
                    <a:pt x="236" y="347"/>
                    <a:pt x="264" y="281"/>
                  </a:cubicBezTo>
                  <a:cubicBezTo>
                    <a:pt x="279" y="245"/>
                    <a:pt x="293" y="209"/>
                    <a:pt x="308" y="173"/>
                  </a:cubicBezTo>
                  <a:cubicBezTo>
                    <a:pt x="310" y="169"/>
                    <a:pt x="311" y="168"/>
                    <a:pt x="315" y="168"/>
                  </a:cubicBezTo>
                  <a:cubicBezTo>
                    <a:pt x="343" y="168"/>
                    <a:pt x="370" y="168"/>
                    <a:pt x="397" y="168"/>
                  </a:cubicBezTo>
                  <a:cubicBezTo>
                    <a:pt x="402" y="168"/>
                    <a:pt x="405" y="170"/>
                    <a:pt x="406" y="175"/>
                  </a:cubicBezTo>
                  <a:cubicBezTo>
                    <a:pt x="410" y="185"/>
                    <a:pt x="414" y="194"/>
                    <a:pt x="418" y="204"/>
                  </a:cubicBezTo>
                  <a:cubicBezTo>
                    <a:pt x="418" y="206"/>
                    <a:pt x="420" y="207"/>
                    <a:pt x="421" y="208"/>
                  </a:cubicBezTo>
                  <a:cubicBezTo>
                    <a:pt x="443" y="214"/>
                    <a:pt x="465" y="220"/>
                    <a:pt x="487" y="226"/>
                  </a:cubicBezTo>
                  <a:cubicBezTo>
                    <a:pt x="489" y="227"/>
                    <a:pt x="490" y="226"/>
                    <a:pt x="491" y="226"/>
                  </a:cubicBezTo>
                  <a:cubicBezTo>
                    <a:pt x="491" y="221"/>
                    <a:pt x="490" y="217"/>
                    <a:pt x="489" y="210"/>
                  </a:cubicBezTo>
                  <a:cubicBezTo>
                    <a:pt x="498" y="212"/>
                    <a:pt x="506" y="213"/>
                    <a:pt x="513" y="216"/>
                  </a:cubicBezTo>
                  <a:cubicBezTo>
                    <a:pt x="523" y="218"/>
                    <a:pt x="531" y="217"/>
                    <a:pt x="540" y="212"/>
                  </a:cubicBezTo>
                  <a:cubicBezTo>
                    <a:pt x="549" y="220"/>
                    <a:pt x="562" y="217"/>
                    <a:pt x="566" y="206"/>
                  </a:cubicBezTo>
                  <a:cubicBezTo>
                    <a:pt x="568" y="201"/>
                    <a:pt x="566" y="194"/>
                    <a:pt x="565" y="188"/>
                  </a:cubicBezTo>
                  <a:cubicBezTo>
                    <a:pt x="560" y="170"/>
                    <a:pt x="543" y="161"/>
                    <a:pt x="523" y="164"/>
                  </a:cubicBezTo>
                  <a:cubicBezTo>
                    <a:pt x="516" y="166"/>
                    <a:pt x="509" y="165"/>
                    <a:pt x="502" y="164"/>
                  </a:cubicBezTo>
                  <a:cubicBezTo>
                    <a:pt x="494" y="163"/>
                    <a:pt x="493" y="160"/>
                    <a:pt x="495" y="152"/>
                  </a:cubicBezTo>
                  <a:cubicBezTo>
                    <a:pt x="495" y="148"/>
                    <a:pt x="495" y="144"/>
                    <a:pt x="495" y="139"/>
                  </a:cubicBezTo>
                  <a:cubicBezTo>
                    <a:pt x="494" y="139"/>
                    <a:pt x="493" y="139"/>
                    <a:pt x="493" y="139"/>
                  </a:cubicBezTo>
                  <a:cubicBezTo>
                    <a:pt x="494" y="138"/>
                    <a:pt x="496" y="136"/>
                    <a:pt x="497" y="134"/>
                  </a:cubicBezTo>
                  <a:cubicBezTo>
                    <a:pt x="496" y="134"/>
                    <a:pt x="496" y="134"/>
                    <a:pt x="495" y="135"/>
                  </a:cubicBezTo>
                  <a:cubicBezTo>
                    <a:pt x="494" y="130"/>
                    <a:pt x="493" y="126"/>
                    <a:pt x="492" y="121"/>
                  </a:cubicBezTo>
                  <a:cubicBezTo>
                    <a:pt x="491" y="120"/>
                    <a:pt x="489" y="118"/>
                    <a:pt x="488" y="117"/>
                  </a:cubicBezTo>
                  <a:cubicBezTo>
                    <a:pt x="486" y="116"/>
                    <a:pt x="483" y="115"/>
                    <a:pt x="480" y="115"/>
                  </a:cubicBezTo>
                  <a:cubicBezTo>
                    <a:pt x="484" y="106"/>
                    <a:pt x="488" y="97"/>
                    <a:pt x="492" y="87"/>
                  </a:cubicBezTo>
                  <a:cubicBezTo>
                    <a:pt x="485" y="87"/>
                    <a:pt x="479" y="87"/>
                    <a:pt x="472" y="87"/>
                  </a:cubicBezTo>
                  <a:cubicBezTo>
                    <a:pt x="472" y="90"/>
                    <a:pt x="472" y="93"/>
                    <a:pt x="471" y="96"/>
                  </a:cubicBezTo>
                  <a:cubicBezTo>
                    <a:pt x="450" y="96"/>
                    <a:pt x="429" y="96"/>
                    <a:pt x="409" y="96"/>
                  </a:cubicBezTo>
                  <a:cubicBezTo>
                    <a:pt x="404" y="96"/>
                    <a:pt x="401" y="97"/>
                    <a:pt x="398" y="101"/>
                  </a:cubicBezTo>
                  <a:cubicBezTo>
                    <a:pt x="394" y="107"/>
                    <a:pt x="389" y="111"/>
                    <a:pt x="383" y="115"/>
                  </a:cubicBezTo>
                  <a:cubicBezTo>
                    <a:pt x="379" y="118"/>
                    <a:pt x="377" y="119"/>
                    <a:pt x="378" y="124"/>
                  </a:cubicBezTo>
                  <a:cubicBezTo>
                    <a:pt x="378" y="127"/>
                    <a:pt x="378" y="130"/>
                    <a:pt x="378" y="133"/>
                  </a:cubicBezTo>
                  <a:cubicBezTo>
                    <a:pt x="362" y="133"/>
                    <a:pt x="347" y="133"/>
                    <a:pt x="331" y="133"/>
                  </a:cubicBezTo>
                  <a:cubicBezTo>
                    <a:pt x="331" y="133"/>
                    <a:pt x="331" y="133"/>
                    <a:pt x="331" y="132"/>
                  </a:cubicBezTo>
                  <a:cubicBezTo>
                    <a:pt x="332" y="123"/>
                    <a:pt x="329" y="115"/>
                    <a:pt x="319" y="110"/>
                  </a:cubicBezTo>
                  <a:cubicBezTo>
                    <a:pt x="317" y="109"/>
                    <a:pt x="314" y="106"/>
                    <a:pt x="312" y="103"/>
                  </a:cubicBezTo>
                  <a:cubicBezTo>
                    <a:pt x="310" y="96"/>
                    <a:pt x="304" y="96"/>
                    <a:pt x="299" y="96"/>
                  </a:cubicBezTo>
                  <a:cubicBezTo>
                    <a:pt x="284" y="96"/>
                    <a:pt x="270" y="96"/>
                    <a:pt x="255" y="96"/>
                  </a:cubicBezTo>
                  <a:cubicBezTo>
                    <a:pt x="253" y="96"/>
                    <a:pt x="251" y="95"/>
                    <a:pt x="250" y="93"/>
                  </a:cubicBezTo>
                  <a:cubicBezTo>
                    <a:pt x="244" y="84"/>
                    <a:pt x="239" y="75"/>
                    <a:pt x="234" y="66"/>
                  </a:cubicBezTo>
                  <a:cubicBezTo>
                    <a:pt x="236" y="65"/>
                    <a:pt x="238" y="65"/>
                    <a:pt x="240" y="65"/>
                  </a:cubicBezTo>
                  <a:cubicBezTo>
                    <a:pt x="261" y="65"/>
                    <a:pt x="282" y="65"/>
                    <a:pt x="303" y="65"/>
                  </a:cubicBezTo>
                  <a:cubicBezTo>
                    <a:pt x="306" y="65"/>
                    <a:pt x="309" y="64"/>
                    <a:pt x="311" y="61"/>
                  </a:cubicBezTo>
                  <a:cubicBezTo>
                    <a:pt x="315" y="55"/>
                    <a:pt x="321" y="51"/>
                    <a:pt x="326" y="47"/>
                  </a:cubicBezTo>
                  <a:cubicBezTo>
                    <a:pt x="329" y="44"/>
                    <a:pt x="331" y="42"/>
                    <a:pt x="331" y="38"/>
                  </a:cubicBezTo>
                  <a:cubicBezTo>
                    <a:pt x="330" y="29"/>
                    <a:pt x="329" y="21"/>
                    <a:pt x="335" y="13"/>
                  </a:cubicBezTo>
                  <a:cubicBezTo>
                    <a:pt x="341" y="6"/>
                    <a:pt x="353" y="1"/>
                    <a:pt x="361" y="4"/>
                  </a:cubicBezTo>
                  <a:cubicBezTo>
                    <a:pt x="372" y="7"/>
                    <a:pt x="379" y="15"/>
                    <a:pt x="379" y="26"/>
                  </a:cubicBezTo>
                  <a:cubicBezTo>
                    <a:pt x="378" y="36"/>
                    <a:pt x="379" y="45"/>
                    <a:pt x="389" y="50"/>
                  </a:cubicBezTo>
                  <a:cubicBezTo>
                    <a:pt x="394" y="52"/>
                    <a:pt x="396" y="58"/>
                    <a:pt x="399" y="61"/>
                  </a:cubicBezTo>
                  <a:cubicBezTo>
                    <a:pt x="401" y="63"/>
                    <a:pt x="404" y="65"/>
                    <a:pt x="406" y="65"/>
                  </a:cubicBezTo>
                  <a:cubicBezTo>
                    <a:pt x="427" y="65"/>
                    <a:pt x="447" y="65"/>
                    <a:pt x="468" y="65"/>
                  </a:cubicBezTo>
                  <a:cubicBezTo>
                    <a:pt x="468" y="65"/>
                    <a:pt x="469" y="65"/>
                    <a:pt x="470" y="65"/>
                  </a:cubicBezTo>
                  <a:cubicBezTo>
                    <a:pt x="470" y="68"/>
                    <a:pt x="471" y="71"/>
                    <a:pt x="471" y="74"/>
                  </a:cubicBezTo>
                  <a:cubicBezTo>
                    <a:pt x="477" y="74"/>
                    <a:pt x="483" y="75"/>
                    <a:pt x="488" y="74"/>
                  </a:cubicBezTo>
                  <a:cubicBezTo>
                    <a:pt x="490" y="73"/>
                    <a:pt x="492" y="68"/>
                    <a:pt x="493" y="64"/>
                  </a:cubicBezTo>
                  <a:cubicBezTo>
                    <a:pt x="493" y="63"/>
                    <a:pt x="492" y="59"/>
                    <a:pt x="490" y="59"/>
                  </a:cubicBezTo>
                  <a:cubicBezTo>
                    <a:pt x="486" y="57"/>
                    <a:pt x="485" y="54"/>
                    <a:pt x="485" y="49"/>
                  </a:cubicBezTo>
                  <a:cubicBezTo>
                    <a:pt x="484" y="35"/>
                    <a:pt x="491" y="26"/>
                    <a:pt x="503" y="20"/>
                  </a:cubicBezTo>
                  <a:cubicBezTo>
                    <a:pt x="531" y="6"/>
                    <a:pt x="560" y="0"/>
                    <a:pt x="591" y="8"/>
                  </a:cubicBezTo>
                  <a:cubicBezTo>
                    <a:pt x="609" y="14"/>
                    <a:pt x="622" y="35"/>
                    <a:pt x="620" y="53"/>
                  </a:cubicBezTo>
                  <a:cubicBezTo>
                    <a:pt x="618" y="69"/>
                    <a:pt x="617" y="85"/>
                    <a:pt x="616" y="101"/>
                  </a:cubicBezTo>
                  <a:cubicBezTo>
                    <a:pt x="615" y="110"/>
                    <a:pt x="623" y="118"/>
                    <a:pt x="632" y="118"/>
                  </a:cubicBezTo>
                  <a:cubicBezTo>
                    <a:pt x="653" y="119"/>
                    <a:pt x="671" y="126"/>
                    <a:pt x="688" y="138"/>
                  </a:cubicBezTo>
                  <a:cubicBezTo>
                    <a:pt x="707" y="153"/>
                    <a:pt x="725" y="170"/>
                    <a:pt x="739" y="191"/>
                  </a:cubicBezTo>
                  <a:cubicBezTo>
                    <a:pt x="754" y="214"/>
                    <a:pt x="764" y="240"/>
                    <a:pt x="768" y="268"/>
                  </a:cubicBezTo>
                  <a:cubicBezTo>
                    <a:pt x="768" y="271"/>
                    <a:pt x="771" y="275"/>
                    <a:pt x="773" y="277"/>
                  </a:cubicBezTo>
                  <a:cubicBezTo>
                    <a:pt x="793" y="297"/>
                    <a:pt x="805" y="321"/>
                    <a:pt x="807" y="349"/>
                  </a:cubicBezTo>
                  <a:cubicBezTo>
                    <a:pt x="808" y="354"/>
                    <a:pt x="807" y="359"/>
                    <a:pt x="808" y="365"/>
                  </a:cubicBezTo>
                  <a:cubicBezTo>
                    <a:pt x="808" y="368"/>
                    <a:pt x="809" y="371"/>
                    <a:pt x="811" y="374"/>
                  </a:cubicBezTo>
                  <a:cubicBezTo>
                    <a:pt x="822" y="392"/>
                    <a:pt x="834" y="409"/>
                    <a:pt x="844" y="428"/>
                  </a:cubicBezTo>
                  <a:cubicBezTo>
                    <a:pt x="859" y="458"/>
                    <a:pt x="863" y="491"/>
                    <a:pt x="860" y="524"/>
                  </a:cubicBezTo>
                  <a:cubicBezTo>
                    <a:pt x="860" y="528"/>
                    <a:pt x="858" y="533"/>
                    <a:pt x="858" y="537"/>
                  </a:cubicBezTo>
                  <a:cubicBezTo>
                    <a:pt x="854" y="565"/>
                    <a:pt x="851" y="592"/>
                    <a:pt x="848" y="620"/>
                  </a:cubicBezTo>
                  <a:cubicBezTo>
                    <a:pt x="846" y="646"/>
                    <a:pt x="843" y="672"/>
                    <a:pt x="841" y="698"/>
                  </a:cubicBezTo>
                  <a:cubicBezTo>
                    <a:pt x="839" y="720"/>
                    <a:pt x="837" y="741"/>
                    <a:pt x="835" y="762"/>
                  </a:cubicBezTo>
                  <a:cubicBezTo>
                    <a:pt x="833" y="784"/>
                    <a:pt x="831" y="806"/>
                    <a:pt x="829" y="827"/>
                  </a:cubicBezTo>
                  <a:cubicBezTo>
                    <a:pt x="827" y="849"/>
                    <a:pt x="825" y="870"/>
                    <a:pt x="823" y="891"/>
                  </a:cubicBezTo>
                  <a:cubicBezTo>
                    <a:pt x="822" y="908"/>
                    <a:pt x="820" y="925"/>
                    <a:pt x="818" y="942"/>
                  </a:cubicBezTo>
                  <a:cubicBezTo>
                    <a:pt x="817" y="953"/>
                    <a:pt x="816" y="965"/>
                    <a:pt x="815" y="977"/>
                  </a:cubicBezTo>
                  <a:cubicBezTo>
                    <a:pt x="815" y="981"/>
                    <a:pt x="814" y="984"/>
                    <a:pt x="814" y="989"/>
                  </a:cubicBezTo>
                  <a:cubicBezTo>
                    <a:pt x="806" y="989"/>
                    <a:pt x="798" y="989"/>
                    <a:pt x="789" y="989"/>
                  </a:cubicBezTo>
                  <a:cubicBezTo>
                    <a:pt x="789" y="999"/>
                    <a:pt x="789" y="1009"/>
                    <a:pt x="789" y="1019"/>
                  </a:cubicBezTo>
                  <a:cubicBezTo>
                    <a:pt x="741" y="1019"/>
                    <a:pt x="694" y="1019"/>
                    <a:pt x="646" y="1019"/>
                  </a:cubicBezTo>
                  <a:cubicBezTo>
                    <a:pt x="647" y="1011"/>
                    <a:pt x="651" y="1007"/>
                    <a:pt x="659" y="1006"/>
                  </a:cubicBezTo>
                  <a:cubicBezTo>
                    <a:pt x="671" y="1004"/>
                    <a:pt x="683" y="1004"/>
                    <a:pt x="693" y="995"/>
                  </a:cubicBezTo>
                  <a:cubicBezTo>
                    <a:pt x="679" y="974"/>
                    <a:pt x="666" y="953"/>
                    <a:pt x="652" y="931"/>
                  </a:cubicBezTo>
                  <a:cubicBezTo>
                    <a:pt x="661" y="931"/>
                    <a:pt x="670" y="931"/>
                    <a:pt x="678" y="931"/>
                  </a:cubicBezTo>
                  <a:cubicBezTo>
                    <a:pt x="680" y="931"/>
                    <a:pt x="682" y="933"/>
                    <a:pt x="683" y="935"/>
                  </a:cubicBezTo>
                  <a:cubicBezTo>
                    <a:pt x="687" y="944"/>
                    <a:pt x="690" y="954"/>
                    <a:pt x="694" y="963"/>
                  </a:cubicBezTo>
                  <a:cubicBezTo>
                    <a:pt x="696" y="970"/>
                    <a:pt x="699" y="977"/>
                    <a:pt x="702" y="983"/>
                  </a:cubicBezTo>
                  <a:cubicBezTo>
                    <a:pt x="702" y="983"/>
                    <a:pt x="703" y="983"/>
                    <a:pt x="703" y="983"/>
                  </a:cubicBezTo>
                  <a:cubicBezTo>
                    <a:pt x="714" y="883"/>
                    <a:pt x="724" y="783"/>
                    <a:pt x="735" y="683"/>
                  </a:cubicBezTo>
                  <a:cubicBezTo>
                    <a:pt x="732" y="686"/>
                    <a:pt x="731" y="690"/>
                    <a:pt x="729" y="693"/>
                  </a:cubicBezTo>
                  <a:cubicBezTo>
                    <a:pt x="708" y="752"/>
                    <a:pt x="686" y="812"/>
                    <a:pt x="664" y="871"/>
                  </a:cubicBezTo>
                  <a:cubicBezTo>
                    <a:pt x="663" y="875"/>
                    <a:pt x="662" y="879"/>
                    <a:pt x="664" y="884"/>
                  </a:cubicBezTo>
                  <a:cubicBezTo>
                    <a:pt x="669" y="895"/>
                    <a:pt x="673" y="907"/>
                    <a:pt x="678" y="919"/>
                  </a:cubicBezTo>
                  <a:cubicBezTo>
                    <a:pt x="667" y="919"/>
                    <a:pt x="657" y="919"/>
                    <a:pt x="646" y="919"/>
                  </a:cubicBezTo>
                  <a:cubicBezTo>
                    <a:pt x="641" y="942"/>
                    <a:pt x="636" y="965"/>
                    <a:pt x="631" y="989"/>
                  </a:cubicBezTo>
                  <a:cubicBezTo>
                    <a:pt x="620" y="989"/>
                    <a:pt x="608" y="989"/>
                    <a:pt x="596" y="989"/>
                  </a:cubicBezTo>
                  <a:cubicBezTo>
                    <a:pt x="596" y="999"/>
                    <a:pt x="596" y="1009"/>
                    <a:pt x="596" y="1019"/>
                  </a:cubicBezTo>
                  <a:cubicBezTo>
                    <a:pt x="576" y="1019"/>
                    <a:pt x="555" y="1019"/>
                    <a:pt x="535" y="1019"/>
                  </a:cubicBezTo>
                  <a:cubicBezTo>
                    <a:pt x="535" y="1016"/>
                    <a:pt x="535" y="1013"/>
                    <a:pt x="535" y="1010"/>
                  </a:cubicBezTo>
                  <a:cubicBezTo>
                    <a:pt x="526" y="1011"/>
                    <a:pt x="517" y="1012"/>
                    <a:pt x="510" y="1019"/>
                  </a:cubicBezTo>
                  <a:cubicBezTo>
                    <a:pt x="480" y="1019"/>
                    <a:pt x="450" y="1019"/>
                    <a:pt x="420" y="1019"/>
                  </a:cubicBezTo>
                  <a:close/>
                  <a:moveTo>
                    <a:pt x="567" y="323"/>
                  </a:moveTo>
                  <a:cubicBezTo>
                    <a:pt x="564" y="325"/>
                    <a:pt x="562" y="326"/>
                    <a:pt x="561" y="327"/>
                  </a:cubicBezTo>
                  <a:cubicBezTo>
                    <a:pt x="536" y="343"/>
                    <a:pt x="512" y="359"/>
                    <a:pt x="487" y="374"/>
                  </a:cubicBezTo>
                  <a:cubicBezTo>
                    <a:pt x="483" y="377"/>
                    <a:pt x="482" y="380"/>
                    <a:pt x="484" y="384"/>
                  </a:cubicBezTo>
                  <a:cubicBezTo>
                    <a:pt x="496" y="419"/>
                    <a:pt x="509" y="453"/>
                    <a:pt x="521" y="487"/>
                  </a:cubicBezTo>
                  <a:cubicBezTo>
                    <a:pt x="541" y="542"/>
                    <a:pt x="561" y="597"/>
                    <a:pt x="581" y="652"/>
                  </a:cubicBezTo>
                  <a:cubicBezTo>
                    <a:pt x="586" y="664"/>
                    <a:pt x="590" y="677"/>
                    <a:pt x="595" y="690"/>
                  </a:cubicBezTo>
                  <a:cubicBezTo>
                    <a:pt x="596" y="689"/>
                    <a:pt x="597" y="688"/>
                    <a:pt x="597" y="688"/>
                  </a:cubicBezTo>
                  <a:cubicBezTo>
                    <a:pt x="613" y="635"/>
                    <a:pt x="629" y="582"/>
                    <a:pt x="646" y="529"/>
                  </a:cubicBezTo>
                  <a:cubicBezTo>
                    <a:pt x="654" y="505"/>
                    <a:pt x="656" y="481"/>
                    <a:pt x="646" y="457"/>
                  </a:cubicBezTo>
                  <a:cubicBezTo>
                    <a:pt x="643" y="452"/>
                    <a:pt x="642" y="447"/>
                    <a:pt x="644" y="441"/>
                  </a:cubicBezTo>
                  <a:cubicBezTo>
                    <a:pt x="645" y="437"/>
                    <a:pt x="645" y="434"/>
                    <a:pt x="646" y="430"/>
                  </a:cubicBezTo>
                  <a:cubicBezTo>
                    <a:pt x="631" y="428"/>
                    <a:pt x="619" y="414"/>
                    <a:pt x="619" y="398"/>
                  </a:cubicBezTo>
                  <a:cubicBezTo>
                    <a:pt x="618" y="386"/>
                    <a:pt x="609" y="381"/>
                    <a:pt x="604" y="372"/>
                  </a:cubicBezTo>
                  <a:cubicBezTo>
                    <a:pt x="606" y="405"/>
                    <a:pt x="609" y="437"/>
                    <a:pt x="612" y="469"/>
                  </a:cubicBezTo>
                  <a:cubicBezTo>
                    <a:pt x="612" y="471"/>
                    <a:pt x="612" y="474"/>
                    <a:pt x="611" y="475"/>
                  </a:cubicBezTo>
                  <a:cubicBezTo>
                    <a:pt x="603" y="484"/>
                    <a:pt x="596" y="493"/>
                    <a:pt x="588" y="502"/>
                  </a:cubicBezTo>
                  <a:cubicBezTo>
                    <a:pt x="582" y="493"/>
                    <a:pt x="576" y="486"/>
                    <a:pt x="570" y="478"/>
                  </a:cubicBezTo>
                  <a:cubicBezTo>
                    <a:pt x="568" y="476"/>
                    <a:pt x="567" y="473"/>
                    <a:pt x="567" y="471"/>
                  </a:cubicBezTo>
                  <a:cubicBezTo>
                    <a:pt x="567" y="453"/>
                    <a:pt x="567" y="435"/>
                    <a:pt x="567" y="418"/>
                  </a:cubicBezTo>
                  <a:cubicBezTo>
                    <a:pt x="567" y="387"/>
                    <a:pt x="567" y="356"/>
                    <a:pt x="567" y="323"/>
                  </a:cubicBezTo>
                  <a:close/>
                  <a:moveTo>
                    <a:pt x="373" y="907"/>
                  </a:moveTo>
                  <a:cubicBezTo>
                    <a:pt x="373" y="905"/>
                    <a:pt x="373" y="902"/>
                    <a:pt x="373" y="900"/>
                  </a:cubicBezTo>
                  <a:cubicBezTo>
                    <a:pt x="373" y="684"/>
                    <a:pt x="373" y="469"/>
                    <a:pt x="373" y="253"/>
                  </a:cubicBezTo>
                  <a:cubicBezTo>
                    <a:pt x="373" y="242"/>
                    <a:pt x="366" y="235"/>
                    <a:pt x="355" y="235"/>
                  </a:cubicBezTo>
                  <a:cubicBezTo>
                    <a:pt x="345" y="235"/>
                    <a:pt x="338" y="242"/>
                    <a:pt x="338" y="251"/>
                  </a:cubicBezTo>
                  <a:cubicBezTo>
                    <a:pt x="338" y="468"/>
                    <a:pt x="338" y="685"/>
                    <a:pt x="338" y="901"/>
                  </a:cubicBezTo>
                  <a:cubicBezTo>
                    <a:pt x="338" y="903"/>
                    <a:pt x="338" y="905"/>
                    <a:pt x="339" y="907"/>
                  </a:cubicBezTo>
                  <a:cubicBezTo>
                    <a:pt x="350" y="907"/>
                    <a:pt x="361" y="907"/>
                    <a:pt x="373" y="907"/>
                  </a:cubicBezTo>
                  <a:close/>
                  <a:moveTo>
                    <a:pt x="507" y="292"/>
                  </a:moveTo>
                  <a:cubicBezTo>
                    <a:pt x="489" y="286"/>
                    <a:pt x="472" y="281"/>
                    <a:pt x="455" y="275"/>
                  </a:cubicBezTo>
                  <a:cubicBezTo>
                    <a:pt x="455" y="276"/>
                    <a:pt x="454" y="276"/>
                    <a:pt x="454" y="277"/>
                  </a:cubicBezTo>
                  <a:cubicBezTo>
                    <a:pt x="457" y="281"/>
                    <a:pt x="461" y="286"/>
                    <a:pt x="464" y="291"/>
                  </a:cubicBezTo>
                  <a:cubicBezTo>
                    <a:pt x="474" y="306"/>
                    <a:pt x="495" y="306"/>
                    <a:pt x="507" y="29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5497513" y="4348163"/>
              <a:ext cx="247650" cy="330200"/>
            </a:xfrm>
            <a:custGeom>
              <a:avLst/>
              <a:gdLst>
                <a:gd name="T0" fmla="*/ 0 w 66"/>
                <a:gd name="T1" fmla="*/ 88 h 88"/>
                <a:gd name="T2" fmla="*/ 8 w 66"/>
                <a:gd name="T3" fmla="*/ 66 h 88"/>
                <a:gd name="T4" fmla="*/ 32 w 66"/>
                <a:gd name="T5" fmla="*/ 5 h 88"/>
                <a:gd name="T6" fmla="*/ 39 w 66"/>
                <a:gd name="T7" fmla="*/ 0 h 88"/>
                <a:gd name="T8" fmla="*/ 66 w 66"/>
                <a:gd name="T9" fmla="*/ 0 h 88"/>
                <a:gd name="T10" fmla="*/ 46 w 66"/>
                <a:gd name="T11" fmla="*/ 31 h 88"/>
                <a:gd name="T12" fmla="*/ 9 w 66"/>
                <a:gd name="T13" fmla="*/ 88 h 88"/>
                <a:gd name="T14" fmla="*/ 0 w 66"/>
                <a:gd name="T1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88">
                  <a:moveTo>
                    <a:pt x="0" y="88"/>
                  </a:moveTo>
                  <a:cubicBezTo>
                    <a:pt x="3" y="81"/>
                    <a:pt x="5" y="73"/>
                    <a:pt x="8" y="66"/>
                  </a:cubicBezTo>
                  <a:cubicBezTo>
                    <a:pt x="16" y="46"/>
                    <a:pt x="24" y="25"/>
                    <a:pt x="32" y="5"/>
                  </a:cubicBezTo>
                  <a:cubicBezTo>
                    <a:pt x="33" y="1"/>
                    <a:pt x="35" y="0"/>
                    <a:pt x="39" y="0"/>
                  </a:cubicBezTo>
                  <a:cubicBezTo>
                    <a:pt x="47" y="0"/>
                    <a:pt x="56" y="0"/>
                    <a:pt x="66" y="0"/>
                  </a:cubicBezTo>
                  <a:cubicBezTo>
                    <a:pt x="58" y="11"/>
                    <a:pt x="52" y="21"/>
                    <a:pt x="46" y="31"/>
                  </a:cubicBezTo>
                  <a:cubicBezTo>
                    <a:pt x="33" y="50"/>
                    <a:pt x="21" y="69"/>
                    <a:pt x="9" y="88"/>
                  </a:cubicBezTo>
                  <a:cubicBezTo>
                    <a:pt x="6" y="88"/>
                    <a:pt x="3" y="88"/>
                    <a:pt x="0" y="8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6878638" y="4348163"/>
              <a:ext cx="217487" cy="323850"/>
            </a:xfrm>
            <a:custGeom>
              <a:avLst/>
              <a:gdLst>
                <a:gd name="T0" fmla="*/ 0 w 58"/>
                <a:gd name="T1" fmla="*/ 0 h 86"/>
                <a:gd name="T2" fmla="*/ 58 w 58"/>
                <a:gd name="T3" fmla="*/ 0 h 86"/>
                <a:gd name="T4" fmla="*/ 28 w 58"/>
                <a:gd name="T5" fmla="*/ 86 h 86"/>
                <a:gd name="T6" fmla="*/ 0 w 58"/>
                <a:gd name="T7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86">
                  <a:moveTo>
                    <a:pt x="0" y="0"/>
                  </a:moveTo>
                  <a:cubicBezTo>
                    <a:pt x="20" y="0"/>
                    <a:pt x="39" y="0"/>
                    <a:pt x="58" y="0"/>
                  </a:cubicBezTo>
                  <a:cubicBezTo>
                    <a:pt x="48" y="28"/>
                    <a:pt x="39" y="56"/>
                    <a:pt x="28" y="86"/>
                  </a:cubicBezTo>
                  <a:cubicBezTo>
                    <a:pt x="19" y="56"/>
                    <a:pt x="9" y="28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6777038" y="1392238"/>
              <a:ext cx="428625" cy="46038"/>
            </a:xfrm>
            <a:custGeom>
              <a:avLst/>
              <a:gdLst>
                <a:gd name="T0" fmla="*/ 114 w 114"/>
                <a:gd name="T1" fmla="*/ 0 h 12"/>
                <a:gd name="T2" fmla="*/ 114 w 114"/>
                <a:gd name="T3" fmla="*/ 12 h 12"/>
                <a:gd name="T4" fmla="*/ 0 w 114"/>
                <a:gd name="T5" fmla="*/ 12 h 12"/>
                <a:gd name="T6" fmla="*/ 0 w 114"/>
                <a:gd name="T7" fmla="*/ 0 h 12"/>
                <a:gd name="T8" fmla="*/ 114 w 1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2">
                  <a:moveTo>
                    <a:pt x="114" y="0"/>
                  </a:moveTo>
                  <a:cubicBezTo>
                    <a:pt x="114" y="4"/>
                    <a:pt x="114" y="8"/>
                    <a:pt x="114" y="12"/>
                  </a:cubicBezTo>
                  <a:cubicBezTo>
                    <a:pt x="76" y="12"/>
                    <a:pt x="38" y="12"/>
                    <a:pt x="0" y="12"/>
                  </a:cubicBezTo>
                  <a:cubicBezTo>
                    <a:pt x="0" y="8"/>
                    <a:pt x="0" y="4"/>
                    <a:pt x="0" y="0"/>
                  </a:cubicBezTo>
                  <a:cubicBezTo>
                    <a:pt x="38" y="0"/>
                    <a:pt x="76" y="0"/>
                    <a:pt x="11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6" name="Google Shape;1316;p41"/>
          <p:cNvGrpSpPr/>
          <p:nvPr/>
        </p:nvGrpSpPr>
        <p:grpSpPr>
          <a:xfrm>
            <a:off x="2587352" y="1846163"/>
            <a:ext cx="5079957" cy="2348375"/>
            <a:chOff x="2467925" y="1601675"/>
            <a:chExt cx="5875500" cy="2348375"/>
          </a:xfrm>
        </p:grpSpPr>
        <p:sp>
          <p:nvSpPr>
            <p:cNvPr id="1317" name="Google Shape;1317;p41"/>
            <p:cNvSpPr/>
            <p:nvPr/>
          </p:nvSpPr>
          <p:spPr>
            <a:xfrm>
              <a:off x="2467925" y="1601675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18" name="Google Shape;1318;p41"/>
            <p:cNvSpPr/>
            <p:nvPr/>
          </p:nvSpPr>
          <p:spPr>
            <a:xfrm>
              <a:off x="2467925" y="1999950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19" name="Google Shape;1319;p41"/>
            <p:cNvSpPr/>
            <p:nvPr/>
          </p:nvSpPr>
          <p:spPr>
            <a:xfrm>
              <a:off x="2467925" y="2398225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20" name="Google Shape;1320;p41"/>
            <p:cNvSpPr/>
            <p:nvPr/>
          </p:nvSpPr>
          <p:spPr>
            <a:xfrm>
              <a:off x="2467925" y="2796500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21" name="Google Shape;1321;p41"/>
            <p:cNvSpPr/>
            <p:nvPr/>
          </p:nvSpPr>
          <p:spPr>
            <a:xfrm>
              <a:off x="2467925" y="3194775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22" name="Google Shape;1322;p41"/>
            <p:cNvSpPr/>
            <p:nvPr/>
          </p:nvSpPr>
          <p:spPr>
            <a:xfrm>
              <a:off x="2467925" y="3593050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</p:grpSp>
      <p:grpSp>
        <p:nvGrpSpPr>
          <p:cNvPr id="1323" name="Google Shape;1323;p41"/>
          <p:cNvGrpSpPr/>
          <p:nvPr/>
        </p:nvGrpSpPr>
        <p:grpSpPr>
          <a:xfrm>
            <a:off x="1634283" y="1846163"/>
            <a:ext cx="886613" cy="2348375"/>
            <a:chOff x="2467925" y="1601675"/>
            <a:chExt cx="5875500" cy="2348375"/>
          </a:xfrm>
        </p:grpSpPr>
        <p:sp>
          <p:nvSpPr>
            <p:cNvPr id="1324" name="Google Shape;1324;p41"/>
            <p:cNvSpPr/>
            <p:nvPr/>
          </p:nvSpPr>
          <p:spPr>
            <a:xfrm>
              <a:off x="2467925" y="1601675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25" name="Google Shape;1325;p41"/>
            <p:cNvSpPr/>
            <p:nvPr/>
          </p:nvSpPr>
          <p:spPr>
            <a:xfrm>
              <a:off x="2467925" y="1999950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26" name="Google Shape;1326;p41"/>
            <p:cNvSpPr/>
            <p:nvPr/>
          </p:nvSpPr>
          <p:spPr>
            <a:xfrm>
              <a:off x="2467925" y="2398225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27" name="Google Shape;1327;p41"/>
            <p:cNvSpPr/>
            <p:nvPr/>
          </p:nvSpPr>
          <p:spPr>
            <a:xfrm>
              <a:off x="2467925" y="2796500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28" name="Google Shape;1328;p41"/>
            <p:cNvSpPr/>
            <p:nvPr/>
          </p:nvSpPr>
          <p:spPr>
            <a:xfrm>
              <a:off x="2467925" y="3194775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  <p:sp>
          <p:nvSpPr>
            <p:cNvPr id="1329" name="Google Shape;1329;p41"/>
            <p:cNvSpPr/>
            <p:nvPr/>
          </p:nvSpPr>
          <p:spPr>
            <a:xfrm>
              <a:off x="2467925" y="3593050"/>
              <a:ext cx="5875500" cy="357000"/>
            </a:xfrm>
            <a:prstGeom prst="roundRect">
              <a:avLst>
                <a:gd name="adj" fmla="val 2449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rgbClr val="5D3080"/>
                </a:solidFill>
                <a:latin typeface="Asap"/>
                <a:ea typeface="Asap"/>
                <a:cs typeface="Asap"/>
                <a:sym typeface="Asap"/>
              </a:endParaRPr>
            </a:p>
          </p:txBody>
        </p:sp>
      </p:grpSp>
      <p:graphicFrame>
        <p:nvGraphicFramePr>
          <p:cNvPr id="1330" name="Google Shape;1330;p41"/>
          <p:cNvGraphicFramePr/>
          <p:nvPr>
            <p:extLst>
              <p:ext uri="{D42A27DB-BD31-4B8C-83A1-F6EECF244321}">
                <p14:modId xmlns:p14="http://schemas.microsoft.com/office/powerpoint/2010/main" val="1965359833"/>
              </p:ext>
            </p:extLst>
          </p:nvPr>
        </p:nvGraphicFramePr>
        <p:xfrm>
          <a:off x="1659446" y="1837789"/>
          <a:ext cx="5978600" cy="23772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2875"/>
                <a:gridCol w="661775"/>
                <a:gridCol w="747325"/>
                <a:gridCol w="747325"/>
                <a:gridCol w="747325"/>
                <a:gridCol w="747325"/>
                <a:gridCol w="747325"/>
                <a:gridCol w="747325"/>
              </a:tblGrid>
              <a:tr h="39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09 am</a:t>
                      </a:r>
                      <a:endParaRPr dirty="0"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0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Mars is actually a very cold place</a:t>
                      </a:r>
                      <a:endParaRPr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82875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10 am</a:t>
                      </a:r>
                      <a:endParaRPr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0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82875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11 am</a:t>
                      </a:r>
                      <a:endParaRPr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0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Mercury is the closest planet to the Sun</a:t>
                      </a:r>
                      <a:endParaRPr dirty="0"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82875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12 pm</a:t>
                      </a:r>
                      <a:endParaRPr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0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Jupiter is a gas giant and the biggest planet</a:t>
                      </a:r>
                      <a:endParaRPr dirty="0"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82875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01 pm</a:t>
                      </a:r>
                      <a:endParaRPr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0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82875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39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bg2">
                              <a:lumMod val="50000"/>
                            </a:schemeClr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02 pm</a:t>
                      </a:r>
                      <a:endParaRPr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0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2">
                            <a:lumMod val="50000"/>
                          </a:schemeClr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82875" marR="0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31" name="Google Shape;1331;p41"/>
          <p:cNvSpPr txBox="1">
            <a:spLocks noGrp="1"/>
          </p:cNvSpPr>
          <p:nvPr>
            <p:ph type="title"/>
          </p:nvPr>
        </p:nvSpPr>
        <p:spPr>
          <a:xfrm>
            <a:off x="829383" y="8868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Monday</a:t>
            </a:r>
            <a:endParaRPr sz="5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646" y="276804"/>
            <a:ext cx="1182716" cy="1182716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6" y="295462"/>
            <a:ext cx="1182716" cy="11827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43"/>
          <p:cNvSpPr txBox="1">
            <a:spLocks noGrp="1"/>
          </p:cNvSpPr>
          <p:nvPr>
            <p:ph type="title"/>
          </p:nvPr>
        </p:nvSpPr>
        <p:spPr>
          <a:xfrm>
            <a:off x="721108" y="1514953"/>
            <a:ext cx="2804849" cy="6563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Future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097" name="Google Shape;1097;p43"/>
          <p:cNvSpPr txBox="1">
            <a:spLocks noGrp="1"/>
          </p:cNvSpPr>
          <p:nvPr>
            <p:ph type="subTitle" idx="1"/>
          </p:nvPr>
        </p:nvSpPr>
        <p:spPr>
          <a:xfrm>
            <a:off x="725408" y="2134588"/>
            <a:ext cx="2804849" cy="12043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C000"/>
                </a:solidFill>
              </a:rPr>
              <a:t>Jupiter is a gas giant, the biggest planet in the Solar System and also the fourth-brightest object in the night sky. It was named after a Roman god</a:t>
            </a:r>
            <a:endParaRPr>
              <a:solidFill>
                <a:srgbClr val="FFC000"/>
              </a:solidFill>
            </a:endParaRPr>
          </a:p>
        </p:txBody>
      </p:sp>
      <p:grpSp>
        <p:nvGrpSpPr>
          <p:cNvPr id="1107" name="Google Shape;1107;p43"/>
          <p:cNvGrpSpPr/>
          <p:nvPr/>
        </p:nvGrpSpPr>
        <p:grpSpPr>
          <a:xfrm rot="5400000">
            <a:off x="4707807" y="253043"/>
            <a:ext cx="605662" cy="1648960"/>
            <a:chOff x="758850" y="467950"/>
            <a:chExt cx="368475" cy="1003200"/>
          </a:xfrm>
        </p:grpSpPr>
        <p:sp>
          <p:nvSpPr>
            <p:cNvPr id="1108" name="Google Shape;1108;p43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3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3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3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3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6" name="Google Shape;1126;p43"/>
          <p:cNvSpPr/>
          <p:nvPr/>
        </p:nvSpPr>
        <p:spPr>
          <a:xfrm>
            <a:off x="4021725" y="3554927"/>
            <a:ext cx="665048" cy="665048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43"/>
          <p:cNvSpPr/>
          <p:nvPr/>
        </p:nvSpPr>
        <p:spPr>
          <a:xfrm>
            <a:off x="-513975" y="2350838"/>
            <a:ext cx="924300" cy="441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22" name="Picture 2" descr="Replanteo de límites. Estop Topografí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773" y="88773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44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budget</a:t>
            </a:r>
            <a:endParaRPr/>
          </a:p>
        </p:txBody>
      </p:sp>
      <p:grpSp>
        <p:nvGrpSpPr>
          <p:cNvPr id="1133" name="Google Shape;1133;p44"/>
          <p:cNvGrpSpPr/>
          <p:nvPr/>
        </p:nvGrpSpPr>
        <p:grpSpPr>
          <a:xfrm>
            <a:off x="5377594" y="3071686"/>
            <a:ext cx="476893" cy="474309"/>
            <a:chOff x="1535000" y="3223325"/>
            <a:chExt cx="484450" cy="481825"/>
          </a:xfrm>
        </p:grpSpPr>
        <p:sp>
          <p:nvSpPr>
            <p:cNvPr id="1134" name="Google Shape;1134;p44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35" name="Google Shape;1135;p44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36" name="Google Shape;1136;p44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137" name="Google Shape;1137;p44"/>
          <p:cNvGrpSpPr/>
          <p:nvPr/>
        </p:nvGrpSpPr>
        <p:grpSpPr>
          <a:xfrm>
            <a:off x="5378174" y="1765622"/>
            <a:ext cx="475637" cy="474333"/>
            <a:chOff x="3270450" y="3213625"/>
            <a:chExt cx="483175" cy="481850"/>
          </a:xfrm>
        </p:grpSpPr>
        <p:sp>
          <p:nvSpPr>
            <p:cNvPr id="1138" name="Google Shape;1138;p44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39" name="Google Shape;1139;p44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140" name="Google Shape;1140;p44"/>
          <p:cNvSpPr txBox="1"/>
          <p:nvPr/>
        </p:nvSpPr>
        <p:spPr>
          <a:xfrm>
            <a:off x="5982275" y="3048739"/>
            <a:ext cx="18543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Mars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141" name="Google Shape;1141;p44"/>
          <p:cNvSpPr txBox="1"/>
          <p:nvPr/>
        </p:nvSpPr>
        <p:spPr>
          <a:xfrm>
            <a:off x="5982275" y="1742688"/>
            <a:ext cx="18543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Mercury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142" name="Google Shape;1142;p44"/>
          <p:cNvSpPr txBox="1"/>
          <p:nvPr/>
        </p:nvSpPr>
        <p:spPr>
          <a:xfrm>
            <a:off x="5982275" y="2038613"/>
            <a:ext cx="18543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It’s the closest planet to the Sun 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3" name="Google Shape;1143;p44"/>
          <p:cNvSpPr txBox="1"/>
          <p:nvPr/>
        </p:nvSpPr>
        <p:spPr>
          <a:xfrm>
            <a:off x="5982275" y="3347163"/>
            <a:ext cx="18543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4" name="Google Shape;1144;p44"/>
          <p:cNvSpPr txBox="1"/>
          <p:nvPr/>
        </p:nvSpPr>
        <p:spPr>
          <a:xfrm>
            <a:off x="1368600" y="4343075"/>
            <a:ext cx="64068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Open Sans"/>
                <a:ea typeface="Open Sans"/>
                <a:cs typeface="Open Sans"/>
                <a:sym typeface="Open Sans"/>
              </a:rPr>
              <a:t>Follow the link in the graph to modify its data and then paste the new one here. For more info, </a:t>
            </a:r>
            <a:r>
              <a:rPr lang="en" sz="900" b="1"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/>
              </a:rPr>
              <a:t>click here</a:t>
            </a:r>
            <a:endParaRPr sz="900" b="1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5" name="Google Shape;1145;p44" title="Char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7413" y="1283288"/>
            <a:ext cx="3540474" cy="2189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46" name="Google Shape;1146;p44"/>
          <p:cNvSpPr txBox="1"/>
          <p:nvPr/>
        </p:nvSpPr>
        <p:spPr>
          <a:xfrm>
            <a:off x="1803543" y="3390691"/>
            <a:ext cx="5367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2008</a:t>
            </a:r>
            <a:endParaRPr sz="9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7" name="Google Shape;1147;p44"/>
          <p:cNvSpPr txBox="1"/>
          <p:nvPr/>
        </p:nvSpPr>
        <p:spPr>
          <a:xfrm>
            <a:off x="2498859" y="3390691"/>
            <a:ext cx="5367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2012</a:t>
            </a:r>
            <a:endParaRPr sz="9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8" name="Google Shape;1148;p44"/>
          <p:cNvSpPr txBox="1"/>
          <p:nvPr/>
        </p:nvSpPr>
        <p:spPr>
          <a:xfrm>
            <a:off x="3219954" y="3390691"/>
            <a:ext cx="5367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2016</a:t>
            </a:r>
            <a:endParaRPr sz="9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9" name="Google Shape;1149;p44"/>
          <p:cNvSpPr txBox="1"/>
          <p:nvPr/>
        </p:nvSpPr>
        <p:spPr>
          <a:xfrm>
            <a:off x="3985529" y="3390691"/>
            <a:ext cx="5367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2020</a:t>
            </a:r>
            <a:endParaRPr sz="9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0" name="Google Shape;1150;p44"/>
          <p:cNvSpPr txBox="1"/>
          <p:nvPr/>
        </p:nvSpPr>
        <p:spPr>
          <a:xfrm>
            <a:off x="1417775" y="3757875"/>
            <a:ext cx="1481400" cy="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rPr>
              <a:t>1,934</a:t>
            </a:r>
            <a:endParaRPr sz="4100">
              <a:solidFill>
                <a:schemeClr val="lt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151" name="Google Shape;1151;p44"/>
          <p:cNvSpPr txBox="1"/>
          <p:nvPr/>
        </p:nvSpPr>
        <p:spPr>
          <a:xfrm>
            <a:off x="2366604" y="3747473"/>
            <a:ext cx="1706700" cy="4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Saturn is a gas giant with rings</a:t>
            </a:r>
            <a:endParaRPr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45"/>
          <p:cNvSpPr txBox="1">
            <a:spLocks noGrp="1"/>
          </p:cNvSpPr>
          <p:nvPr>
            <p:ph type="title"/>
          </p:nvPr>
        </p:nvSpPr>
        <p:spPr>
          <a:xfrm>
            <a:off x="4210350" y="2245200"/>
            <a:ext cx="4220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Major Needs</a:t>
            </a:r>
            <a:endParaRPr dirty="0"/>
          </a:p>
        </p:txBody>
      </p:sp>
      <p:sp>
        <p:nvSpPr>
          <p:cNvPr id="1157" name="Google Shape;1157;p45"/>
          <p:cNvSpPr txBox="1">
            <a:spLocks noGrp="1"/>
          </p:cNvSpPr>
          <p:nvPr>
            <p:ph type="title" idx="2"/>
          </p:nvPr>
        </p:nvSpPr>
        <p:spPr>
          <a:xfrm>
            <a:off x="6516125" y="1064764"/>
            <a:ext cx="1474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02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158" name="Google Shape;1158;p45"/>
          <p:cNvSpPr txBox="1">
            <a:spLocks noGrp="1"/>
          </p:cNvSpPr>
          <p:nvPr>
            <p:ph type="subTitle" idx="1"/>
          </p:nvPr>
        </p:nvSpPr>
        <p:spPr>
          <a:xfrm>
            <a:off x="5818650" y="3378850"/>
            <a:ext cx="2612100" cy="5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 can enter a subtitle  here if you need it</a:t>
            </a:r>
            <a:endParaRPr dirty="0"/>
          </a:p>
        </p:txBody>
      </p:sp>
      <p:grpSp>
        <p:nvGrpSpPr>
          <p:cNvPr id="1159" name="Google Shape;1159;p45"/>
          <p:cNvGrpSpPr/>
          <p:nvPr/>
        </p:nvGrpSpPr>
        <p:grpSpPr>
          <a:xfrm rot="10800000" flipH="1">
            <a:off x="4708509" y="167768"/>
            <a:ext cx="605662" cy="1648960"/>
            <a:chOff x="758850" y="467950"/>
            <a:chExt cx="368475" cy="1003200"/>
          </a:xfrm>
        </p:grpSpPr>
        <p:sp>
          <p:nvSpPr>
            <p:cNvPr id="1160" name="Google Shape;1160;p45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5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5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5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5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5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5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5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5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5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5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5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5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5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5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5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5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5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80" y="1271100"/>
            <a:ext cx="3082500" cy="279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46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Majors Requirements</a:t>
            </a:r>
            <a:endParaRPr/>
          </a:p>
        </p:txBody>
      </p:sp>
      <p:sp>
        <p:nvSpPr>
          <p:cNvPr id="1190" name="Google Shape;1190;p46"/>
          <p:cNvSpPr txBox="1"/>
          <p:nvPr/>
        </p:nvSpPr>
        <p:spPr>
          <a:xfrm>
            <a:off x="1488275" y="1452225"/>
            <a:ext cx="20142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Mars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191" name="Google Shape;1191;p46"/>
          <p:cNvSpPr txBox="1"/>
          <p:nvPr/>
        </p:nvSpPr>
        <p:spPr>
          <a:xfrm>
            <a:off x="1488300" y="1780200"/>
            <a:ext cx="2014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2" name="Google Shape;1192;p46"/>
          <p:cNvSpPr txBox="1"/>
          <p:nvPr/>
        </p:nvSpPr>
        <p:spPr>
          <a:xfrm>
            <a:off x="6331151" y="2108100"/>
            <a:ext cx="19728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Jupiter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193" name="Google Shape;1193;p46"/>
          <p:cNvSpPr txBox="1"/>
          <p:nvPr/>
        </p:nvSpPr>
        <p:spPr>
          <a:xfrm>
            <a:off x="6331150" y="2437900"/>
            <a:ext cx="205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of them all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4" name="Google Shape;1194;p46"/>
          <p:cNvSpPr txBox="1"/>
          <p:nvPr/>
        </p:nvSpPr>
        <p:spPr>
          <a:xfrm>
            <a:off x="6372494" y="3438225"/>
            <a:ext cx="19728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Saturn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195" name="Google Shape;1195;p46"/>
          <p:cNvSpPr txBox="1"/>
          <p:nvPr/>
        </p:nvSpPr>
        <p:spPr>
          <a:xfrm>
            <a:off x="6374250" y="3756225"/>
            <a:ext cx="205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It’s composed of hydrogen and helium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6" name="Google Shape;1196;p46"/>
          <p:cNvSpPr txBox="1"/>
          <p:nvPr/>
        </p:nvSpPr>
        <p:spPr>
          <a:xfrm>
            <a:off x="1128775" y="2766600"/>
            <a:ext cx="2014200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Venus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197" name="Google Shape;1197;p46"/>
          <p:cNvSpPr txBox="1"/>
          <p:nvPr/>
        </p:nvSpPr>
        <p:spPr>
          <a:xfrm>
            <a:off x="1128775" y="3094425"/>
            <a:ext cx="2014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Venus is the second planet from the Sun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198" name="Google Shape;1198;p46"/>
          <p:cNvCxnSpPr>
            <a:stCxn id="1190" idx="3"/>
            <a:endCxn id="1199" idx="1"/>
          </p:cNvCxnSpPr>
          <p:nvPr/>
        </p:nvCxnSpPr>
        <p:spPr>
          <a:xfrm>
            <a:off x="3502475" y="1611225"/>
            <a:ext cx="970200" cy="553200"/>
          </a:xfrm>
          <a:prstGeom prst="bentConnector3">
            <a:avLst>
              <a:gd name="adj1" fmla="val 4999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00" name="Google Shape;1200;p46"/>
          <p:cNvGrpSpPr/>
          <p:nvPr/>
        </p:nvGrpSpPr>
        <p:grpSpPr>
          <a:xfrm>
            <a:off x="3091792" y="1552345"/>
            <a:ext cx="2960423" cy="2692366"/>
            <a:chOff x="3091792" y="1552345"/>
            <a:chExt cx="2960423" cy="2692366"/>
          </a:xfrm>
        </p:grpSpPr>
        <p:grpSp>
          <p:nvGrpSpPr>
            <p:cNvPr id="1201" name="Google Shape;1201;p46"/>
            <p:cNvGrpSpPr/>
            <p:nvPr/>
          </p:nvGrpSpPr>
          <p:grpSpPr>
            <a:xfrm>
              <a:off x="3091792" y="1552345"/>
              <a:ext cx="2960423" cy="2692366"/>
              <a:chOff x="926675" y="238125"/>
              <a:chExt cx="5755100" cy="5232975"/>
            </a:xfrm>
          </p:grpSpPr>
          <p:sp>
            <p:nvSpPr>
              <p:cNvPr id="1202" name="Google Shape;1202;p46"/>
              <p:cNvSpPr/>
              <p:nvPr/>
            </p:nvSpPr>
            <p:spPr>
              <a:xfrm>
                <a:off x="2235475" y="2161100"/>
                <a:ext cx="3138650" cy="1012350"/>
              </a:xfrm>
              <a:custGeom>
                <a:avLst/>
                <a:gdLst/>
                <a:ahLst/>
                <a:cxnLst/>
                <a:rect l="l" t="t" r="r" b="b"/>
                <a:pathLst>
                  <a:path w="125546" h="40494" extrusionOk="0">
                    <a:moveTo>
                      <a:pt x="22196" y="1"/>
                    </a:moveTo>
                    <a:lnTo>
                      <a:pt x="8133" y="25661"/>
                    </a:lnTo>
                    <a:lnTo>
                      <a:pt x="1" y="40494"/>
                    </a:lnTo>
                    <a:lnTo>
                      <a:pt x="125545" y="40494"/>
                    </a:lnTo>
                    <a:lnTo>
                      <a:pt x="117413" y="25661"/>
                    </a:lnTo>
                    <a:lnTo>
                      <a:pt x="1033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6"/>
              <p:cNvSpPr/>
              <p:nvPr/>
            </p:nvSpPr>
            <p:spPr>
              <a:xfrm>
                <a:off x="2825775" y="238125"/>
                <a:ext cx="1961900" cy="1850225"/>
              </a:xfrm>
              <a:custGeom>
                <a:avLst/>
                <a:gdLst/>
                <a:ahLst/>
                <a:cxnLst/>
                <a:rect l="l" t="t" r="r" b="b"/>
                <a:pathLst>
                  <a:path w="78476" h="74009" extrusionOk="0">
                    <a:moveTo>
                      <a:pt x="39246" y="0"/>
                    </a:moveTo>
                    <a:lnTo>
                      <a:pt x="1" y="74009"/>
                    </a:lnTo>
                    <a:lnTo>
                      <a:pt x="78476" y="74009"/>
                    </a:lnTo>
                    <a:lnTo>
                      <a:pt x="3924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46"/>
              <p:cNvSpPr/>
              <p:nvPr/>
            </p:nvSpPr>
            <p:spPr>
              <a:xfrm>
                <a:off x="926675" y="4357100"/>
                <a:ext cx="5755100" cy="1114000"/>
              </a:xfrm>
              <a:custGeom>
                <a:avLst/>
                <a:gdLst/>
                <a:ahLst/>
                <a:cxnLst/>
                <a:rect l="l" t="t" r="r" b="b"/>
                <a:pathLst>
                  <a:path w="230204" h="44560" extrusionOk="0">
                    <a:moveTo>
                      <a:pt x="25737" y="1"/>
                    </a:moveTo>
                    <a:lnTo>
                      <a:pt x="0" y="44560"/>
                    </a:lnTo>
                    <a:lnTo>
                      <a:pt x="230204" y="44560"/>
                    </a:lnTo>
                    <a:lnTo>
                      <a:pt x="20446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46"/>
              <p:cNvSpPr/>
              <p:nvPr/>
            </p:nvSpPr>
            <p:spPr>
              <a:xfrm>
                <a:off x="1621700" y="3256600"/>
                <a:ext cx="4370050" cy="1006950"/>
              </a:xfrm>
              <a:custGeom>
                <a:avLst/>
                <a:gdLst/>
                <a:ahLst/>
                <a:cxnLst/>
                <a:rect l="l" t="t" r="r" b="b"/>
                <a:pathLst>
                  <a:path w="174802" h="40278" extrusionOk="0">
                    <a:moveTo>
                      <a:pt x="22750" y="1"/>
                    </a:moveTo>
                    <a:lnTo>
                      <a:pt x="0" y="40278"/>
                    </a:lnTo>
                    <a:lnTo>
                      <a:pt x="174802" y="40278"/>
                    </a:lnTo>
                    <a:lnTo>
                      <a:pt x="15205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99" name="Google Shape;1199;p46"/>
            <p:cNvSpPr/>
            <p:nvPr/>
          </p:nvSpPr>
          <p:spPr>
            <a:xfrm>
              <a:off x="4472550" y="2058675"/>
              <a:ext cx="198900" cy="211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6"/>
            <p:cNvSpPr/>
            <p:nvPr/>
          </p:nvSpPr>
          <p:spPr>
            <a:xfrm>
              <a:off x="4472550" y="2660825"/>
              <a:ext cx="198900" cy="211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6"/>
            <p:cNvSpPr/>
            <p:nvPr/>
          </p:nvSpPr>
          <p:spPr>
            <a:xfrm>
              <a:off x="4472550" y="3262975"/>
              <a:ext cx="198900" cy="211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6"/>
            <p:cNvSpPr/>
            <p:nvPr/>
          </p:nvSpPr>
          <p:spPr>
            <a:xfrm>
              <a:off x="4472550" y="3865125"/>
              <a:ext cx="198900" cy="211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209" name="Google Shape;1209;p46"/>
          <p:cNvCxnSpPr>
            <a:stCxn id="1192" idx="1"/>
            <a:endCxn id="1206" idx="3"/>
          </p:cNvCxnSpPr>
          <p:nvPr/>
        </p:nvCxnSpPr>
        <p:spPr>
          <a:xfrm flipH="1">
            <a:off x="4671551" y="2267100"/>
            <a:ext cx="1659600" cy="4995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0" name="Google Shape;1210;p46"/>
          <p:cNvCxnSpPr>
            <a:stCxn id="1196" idx="3"/>
            <a:endCxn id="1207" idx="1"/>
          </p:cNvCxnSpPr>
          <p:nvPr/>
        </p:nvCxnSpPr>
        <p:spPr>
          <a:xfrm>
            <a:off x="3142975" y="2925600"/>
            <a:ext cx="1329600" cy="4431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1" name="Google Shape;1211;p46"/>
          <p:cNvCxnSpPr>
            <a:stCxn id="1194" idx="1"/>
            <a:endCxn id="1208" idx="3"/>
          </p:cNvCxnSpPr>
          <p:nvPr/>
        </p:nvCxnSpPr>
        <p:spPr>
          <a:xfrm flipH="1">
            <a:off x="4671494" y="3597225"/>
            <a:ext cx="1701000" cy="373500"/>
          </a:xfrm>
          <a:prstGeom prst="bentConnector3">
            <a:avLst>
              <a:gd name="adj1" fmla="val 1192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12" name="Google Shape;1212;p46"/>
          <p:cNvSpPr/>
          <p:nvPr/>
        </p:nvSpPr>
        <p:spPr>
          <a:xfrm>
            <a:off x="4405182" y="2657789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213" name="Google Shape;1213;p46"/>
          <p:cNvGrpSpPr/>
          <p:nvPr/>
        </p:nvGrpSpPr>
        <p:grpSpPr>
          <a:xfrm>
            <a:off x="4402398" y="3787939"/>
            <a:ext cx="339253" cy="339253"/>
            <a:chOff x="1492675" y="2027925"/>
            <a:chExt cx="481825" cy="481825"/>
          </a:xfrm>
        </p:grpSpPr>
        <p:sp>
          <p:nvSpPr>
            <p:cNvPr id="1214" name="Google Shape;1214;p46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15" name="Google Shape;1215;p46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16" name="Google Shape;1216;p46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17" name="Google Shape;1217;p46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18" name="Google Shape;1218;p46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219" name="Google Shape;1219;p46"/>
          <p:cNvGrpSpPr/>
          <p:nvPr/>
        </p:nvGrpSpPr>
        <p:grpSpPr>
          <a:xfrm>
            <a:off x="4398828" y="3210973"/>
            <a:ext cx="346347" cy="339623"/>
            <a:chOff x="1490050" y="3805975"/>
            <a:chExt cx="491900" cy="482350"/>
          </a:xfrm>
        </p:grpSpPr>
        <p:sp>
          <p:nvSpPr>
            <p:cNvPr id="1220" name="Google Shape;1220;p46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21" name="Google Shape;1221;p46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22" name="Google Shape;1222;p46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23" name="Google Shape;1223;p46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224" name="Google Shape;1224;p46"/>
          <p:cNvGrpSpPr/>
          <p:nvPr/>
        </p:nvGrpSpPr>
        <p:grpSpPr>
          <a:xfrm>
            <a:off x="4416046" y="1991907"/>
            <a:ext cx="311899" cy="339253"/>
            <a:chOff x="2104275" y="3806450"/>
            <a:chExt cx="442975" cy="481825"/>
          </a:xfrm>
        </p:grpSpPr>
        <p:sp>
          <p:nvSpPr>
            <p:cNvPr id="1225" name="Google Shape;1225;p46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26" name="Google Shape;1226;p46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42"/>
          <p:cNvSpPr txBox="1">
            <a:spLocks noGrp="1"/>
          </p:cNvSpPr>
          <p:nvPr>
            <p:ph type="title"/>
          </p:nvPr>
        </p:nvSpPr>
        <p:spPr>
          <a:xfrm>
            <a:off x="3191000" y="3532356"/>
            <a:ext cx="47235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- Someone Famous</a:t>
            </a:r>
            <a:endParaRPr dirty="0"/>
          </a:p>
        </p:txBody>
      </p:sp>
      <p:sp>
        <p:nvSpPr>
          <p:cNvPr id="1356" name="Google Shape;1356;p42"/>
          <p:cNvSpPr txBox="1">
            <a:spLocks noGrp="1"/>
          </p:cNvSpPr>
          <p:nvPr>
            <p:ph type="subTitle" idx="1"/>
          </p:nvPr>
        </p:nvSpPr>
        <p:spPr>
          <a:xfrm>
            <a:off x="3191000" y="1032100"/>
            <a:ext cx="4723500" cy="22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a quote, words full of wisdom that someone important said and can make the reader get inspired”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26" y="1329413"/>
            <a:ext cx="2436829" cy="246889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7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Goals</a:t>
            </a:r>
            <a:endParaRPr/>
          </a:p>
        </p:txBody>
      </p:sp>
      <p:sp>
        <p:nvSpPr>
          <p:cNvPr id="1232" name="Google Shape;1232;p47"/>
          <p:cNvSpPr txBox="1">
            <a:spLocks noGrp="1"/>
          </p:cNvSpPr>
          <p:nvPr>
            <p:ph type="subTitle" idx="6"/>
          </p:nvPr>
        </p:nvSpPr>
        <p:spPr>
          <a:xfrm>
            <a:off x="1194023" y="369086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1233" name="Google Shape;1233;p47"/>
          <p:cNvSpPr txBox="1">
            <a:spLocks noGrp="1"/>
          </p:cNvSpPr>
          <p:nvPr>
            <p:ph type="title" idx="2"/>
          </p:nvPr>
        </p:nvSpPr>
        <p:spPr>
          <a:xfrm>
            <a:off x="1194023" y="1823336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234" name="Google Shape;1234;p47"/>
          <p:cNvSpPr txBox="1">
            <a:spLocks noGrp="1"/>
          </p:cNvSpPr>
          <p:nvPr>
            <p:ph type="subTitle" idx="1"/>
          </p:nvPr>
        </p:nvSpPr>
        <p:spPr>
          <a:xfrm>
            <a:off x="1194023" y="2257461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1235" name="Google Shape;1235;p47"/>
          <p:cNvSpPr txBox="1">
            <a:spLocks noGrp="1"/>
          </p:cNvSpPr>
          <p:nvPr>
            <p:ph type="title" idx="3"/>
          </p:nvPr>
        </p:nvSpPr>
        <p:spPr>
          <a:xfrm>
            <a:off x="6051772" y="1729761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236" name="Google Shape;1236;p47"/>
          <p:cNvSpPr txBox="1">
            <a:spLocks noGrp="1"/>
          </p:cNvSpPr>
          <p:nvPr>
            <p:ph type="subTitle" idx="4"/>
          </p:nvPr>
        </p:nvSpPr>
        <p:spPr>
          <a:xfrm>
            <a:off x="6051768" y="2163886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sp>
        <p:nvSpPr>
          <p:cNvPr id="1237" name="Google Shape;1237;p47"/>
          <p:cNvSpPr txBox="1">
            <a:spLocks noGrp="1"/>
          </p:cNvSpPr>
          <p:nvPr>
            <p:ph type="title" idx="5"/>
          </p:nvPr>
        </p:nvSpPr>
        <p:spPr>
          <a:xfrm>
            <a:off x="1194023" y="3256736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238" name="Google Shape;1238;p47"/>
          <p:cNvSpPr txBox="1">
            <a:spLocks noGrp="1"/>
          </p:cNvSpPr>
          <p:nvPr>
            <p:ph type="title" idx="7"/>
          </p:nvPr>
        </p:nvSpPr>
        <p:spPr>
          <a:xfrm>
            <a:off x="6051772" y="3163161"/>
            <a:ext cx="1978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239" name="Google Shape;1239;p47"/>
          <p:cNvSpPr txBox="1">
            <a:spLocks noGrp="1"/>
          </p:cNvSpPr>
          <p:nvPr>
            <p:ph type="subTitle" idx="8"/>
          </p:nvPr>
        </p:nvSpPr>
        <p:spPr>
          <a:xfrm>
            <a:off x="6051768" y="3597286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and has several rings</a:t>
            </a:r>
            <a:endParaRPr/>
          </a:p>
        </p:txBody>
      </p:sp>
      <p:sp>
        <p:nvSpPr>
          <p:cNvPr id="1240" name="Google Shape;1240;p47"/>
          <p:cNvSpPr txBox="1">
            <a:spLocks noGrp="1"/>
          </p:cNvSpPr>
          <p:nvPr>
            <p:ph type="title" idx="9"/>
          </p:nvPr>
        </p:nvSpPr>
        <p:spPr>
          <a:xfrm>
            <a:off x="3694638" y="1770650"/>
            <a:ext cx="85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241" name="Google Shape;1241;p47"/>
          <p:cNvSpPr txBox="1">
            <a:spLocks noGrp="1"/>
          </p:cNvSpPr>
          <p:nvPr>
            <p:ph type="title" idx="13"/>
          </p:nvPr>
        </p:nvSpPr>
        <p:spPr>
          <a:xfrm>
            <a:off x="4598563" y="1770650"/>
            <a:ext cx="85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242" name="Google Shape;1242;p47"/>
          <p:cNvSpPr txBox="1">
            <a:spLocks noGrp="1"/>
          </p:cNvSpPr>
          <p:nvPr>
            <p:ph type="title" idx="14"/>
          </p:nvPr>
        </p:nvSpPr>
        <p:spPr>
          <a:xfrm>
            <a:off x="3694625" y="3204050"/>
            <a:ext cx="85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243" name="Google Shape;1243;p47"/>
          <p:cNvSpPr txBox="1">
            <a:spLocks noGrp="1"/>
          </p:cNvSpPr>
          <p:nvPr>
            <p:ph type="title" idx="15"/>
          </p:nvPr>
        </p:nvSpPr>
        <p:spPr>
          <a:xfrm>
            <a:off x="4598550" y="3204050"/>
            <a:ext cx="850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244" name="Google Shape;1244;p47"/>
          <p:cNvSpPr/>
          <p:nvPr/>
        </p:nvSpPr>
        <p:spPr>
          <a:xfrm>
            <a:off x="441175" y="1163796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761" y="1887111"/>
            <a:ext cx="2358477" cy="23584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48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Predicted Results</a:t>
            </a:r>
            <a:endParaRPr/>
          </a:p>
        </p:txBody>
      </p:sp>
      <p:pic>
        <p:nvPicPr>
          <p:cNvPr id="1250" name="Google Shape;1250;p48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1634000"/>
            <a:ext cx="3491724" cy="2159049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48"/>
          <p:cNvSpPr txBox="1"/>
          <p:nvPr/>
        </p:nvSpPr>
        <p:spPr>
          <a:xfrm>
            <a:off x="4509413" y="2475288"/>
            <a:ext cx="9966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FFC000"/>
                </a:solidFill>
                <a:latin typeface="Lexend Deca"/>
                <a:ea typeface="Lexend Deca"/>
                <a:cs typeface="Lexend Deca"/>
                <a:sym typeface="Lexend Deca"/>
              </a:rPr>
              <a:t>25 K</a:t>
            </a:r>
            <a:endParaRPr sz="3000" b="1" dirty="0">
              <a:solidFill>
                <a:srgbClr val="FFC000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52" name="Google Shape;1252;p48"/>
          <p:cNvSpPr txBox="1"/>
          <p:nvPr/>
        </p:nvSpPr>
        <p:spPr>
          <a:xfrm>
            <a:off x="5867599" y="2475300"/>
            <a:ext cx="11565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50 K</a:t>
            </a:r>
            <a:endParaRPr sz="30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53" name="Google Shape;1253;p48"/>
          <p:cNvSpPr txBox="1"/>
          <p:nvPr/>
        </p:nvSpPr>
        <p:spPr>
          <a:xfrm>
            <a:off x="7360944" y="2475288"/>
            <a:ext cx="9966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2"/>
                </a:solidFill>
                <a:latin typeface="Lexend Deca"/>
                <a:ea typeface="Lexend Deca"/>
                <a:cs typeface="Lexend Deca"/>
                <a:sym typeface="Lexend Deca"/>
              </a:rPr>
              <a:t>75 K</a:t>
            </a:r>
            <a:endParaRPr sz="3000" b="1">
              <a:solidFill>
                <a:schemeClr val="accent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54" name="Google Shape;1254;p48"/>
          <p:cNvSpPr txBox="1"/>
          <p:nvPr/>
        </p:nvSpPr>
        <p:spPr>
          <a:xfrm>
            <a:off x="4390313" y="3048038"/>
            <a:ext cx="12843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FFC000"/>
                </a:solidFill>
                <a:latin typeface="Lexend Deca"/>
                <a:ea typeface="Lexend Deca"/>
                <a:cs typeface="Lexend Deca"/>
                <a:sym typeface="Lexend Deca"/>
              </a:rPr>
              <a:t>Venus</a:t>
            </a:r>
            <a:endParaRPr sz="2500" b="1">
              <a:solidFill>
                <a:srgbClr val="FFC000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55" name="Google Shape;1255;p48"/>
          <p:cNvSpPr txBox="1"/>
          <p:nvPr/>
        </p:nvSpPr>
        <p:spPr>
          <a:xfrm>
            <a:off x="5803706" y="3048038"/>
            <a:ext cx="12843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Mars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56" name="Google Shape;1256;p48"/>
          <p:cNvSpPr txBox="1"/>
          <p:nvPr/>
        </p:nvSpPr>
        <p:spPr>
          <a:xfrm>
            <a:off x="7217111" y="3048038"/>
            <a:ext cx="12843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Saturn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57" name="Google Shape;1257;p48"/>
          <p:cNvSpPr txBox="1"/>
          <p:nvPr/>
        </p:nvSpPr>
        <p:spPr>
          <a:xfrm>
            <a:off x="1368606" y="4155000"/>
            <a:ext cx="6406800" cy="4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Follow the link in the graph to modify its data and then paste the new one here. For more info, </a:t>
            </a:r>
            <a:r>
              <a:rPr lang="en" sz="1000" b="1"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5"/>
              </a:rPr>
              <a:t>click here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258" name="Google Shape;1258;p48"/>
          <p:cNvGrpSpPr/>
          <p:nvPr/>
        </p:nvGrpSpPr>
        <p:grpSpPr>
          <a:xfrm>
            <a:off x="4778397" y="1826041"/>
            <a:ext cx="508151" cy="432551"/>
            <a:chOff x="5645200" y="879425"/>
            <a:chExt cx="478575" cy="407375"/>
          </a:xfrm>
        </p:grpSpPr>
        <p:sp>
          <p:nvSpPr>
            <p:cNvPr id="1259" name="Google Shape;1259;p48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60" name="Google Shape;1260;p48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61" name="Google Shape;1261;p48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62" name="Google Shape;1262;p48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265" name="Google Shape;1265;p48"/>
          <p:cNvGrpSpPr/>
          <p:nvPr/>
        </p:nvGrpSpPr>
        <p:grpSpPr>
          <a:xfrm>
            <a:off x="6194862" y="1791321"/>
            <a:ext cx="501992" cy="501992"/>
            <a:chOff x="6239925" y="2032450"/>
            <a:chExt cx="472775" cy="472775"/>
          </a:xfrm>
        </p:grpSpPr>
        <p:sp>
          <p:nvSpPr>
            <p:cNvPr id="1266" name="Google Shape;1266;p48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67" name="Google Shape;1267;p48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268" name="Google Shape;1268;p48"/>
          <p:cNvGrpSpPr/>
          <p:nvPr/>
        </p:nvGrpSpPr>
        <p:grpSpPr>
          <a:xfrm>
            <a:off x="7605139" y="1820016"/>
            <a:ext cx="446310" cy="444603"/>
            <a:chOff x="898875" y="4399275"/>
            <a:chExt cx="483700" cy="481850"/>
          </a:xfrm>
        </p:grpSpPr>
        <p:sp>
          <p:nvSpPr>
            <p:cNvPr id="1269" name="Google Shape;1269;p48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70" name="Google Shape;1270;p48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71" name="Google Shape;1271;p48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72" name="Google Shape;1272;p48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73" name="Google Shape;1273;p48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74" name="Google Shape;1274;p48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75" name="Google Shape;1275;p48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76" name="Google Shape;1276;p48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30" name="Imagen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1840" y="1594375"/>
            <a:ext cx="366945" cy="66421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831273" y="1980635"/>
            <a:ext cx="1413163" cy="31267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031759" y="188565"/>
            <a:ext cx="8678862" cy="542925"/>
          </a:xfrm>
        </p:spPr>
        <p:txBody>
          <a:bodyPr>
            <a:noAutofit/>
          </a:bodyPr>
          <a:lstStyle/>
          <a:p>
            <a:pPr marL="139700" indent="0">
              <a:buNone/>
            </a:pPr>
            <a:r>
              <a:rPr lang="en-US" sz="3600" b="1" dirty="0">
                <a:solidFill>
                  <a:schemeClr val="bg2">
                    <a:lumMod val="75000"/>
                  </a:schemeClr>
                </a:solidFill>
                <a:latin typeface="Lexend Deca" panose="020B0604020202020204" charset="0"/>
              </a:rPr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973D1CA-1E2C-4A56-AC66-966E7E75B4FB}"/>
              </a:ext>
            </a:extLst>
          </p:cNvPr>
          <p:cNvSpPr txBox="1"/>
          <p:nvPr/>
        </p:nvSpPr>
        <p:spPr>
          <a:xfrm>
            <a:off x="1897537" y="2876028"/>
            <a:ext cx="510716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tx2">
                    <a:lumMod val="65000"/>
                  </a:schemeClr>
                </a:solidFill>
                <a:cs typeface="Arial" pitchFamily="34" charset="0"/>
              </a:rPr>
              <a:t>Social Media</a:t>
            </a:r>
            <a:r>
              <a:rPr lang="ko-KR" altLang="en-US" sz="1600" b="1" dirty="0">
                <a:solidFill>
                  <a:schemeClr val="tx2">
                    <a:lumMod val="6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1600" b="1" dirty="0">
                <a:solidFill>
                  <a:schemeClr val="tx2">
                    <a:lumMod val="65000"/>
                  </a:schemeClr>
                </a:solidFill>
                <a:cs typeface="Arial" pitchFamily="34" charset="0"/>
              </a:rPr>
              <a:t>Statistics And Trends</a:t>
            </a:r>
            <a:endParaRPr lang="ko-KR" altLang="en-US" sz="2000" b="1" dirty="0">
              <a:solidFill>
                <a:schemeClr val="tx2">
                  <a:lumMod val="6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015886D-1716-477D-ABE1-3618E14A6620}"/>
              </a:ext>
            </a:extLst>
          </p:cNvPr>
          <p:cNvSpPr txBox="1"/>
          <p:nvPr/>
        </p:nvSpPr>
        <p:spPr>
          <a:xfrm>
            <a:off x="842683" y="4042219"/>
            <a:ext cx="1934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tx2">
                    <a:lumMod val="6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900" b="1" dirty="0">
              <a:solidFill>
                <a:schemeClr val="tx2">
                  <a:lumMod val="6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6E485DA-A7D3-477C-8504-31AFDAF36272}"/>
              </a:ext>
            </a:extLst>
          </p:cNvPr>
          <p:cNvSpPr txBox="1"/>
          <p:nvPr/>
        </p:nvSpPr>
        <p:spPr>
          <a:xfrm>
            <a:off x="3672405" y="4038936"/>
            <a:ext cx="1934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900" b="1" dirty="0">
              <a:solidFill>
                <a:schemeClr val="bg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C9DF335-D1FE-4C6C-A397-A8668DB3F36F}"/>
              </a:ext>
            </a:extLst>
          </p:cNvPr>
          <p:cNvSpPr txBox="1"/>
          <p:nvPr/>
        </p:nvSpPr>
        <p:spPr>
          <a:xfrm>
            <a:off x="6454422" y="4048763"/>
            <a:ext cx="1934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9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9AB88DE-1244-4642-B96A-FEB206552BA2}"/>
              </a:ext>
            </a:extLst>
          </p:cNvPr>
          <p:cNvSpPr txBox="1"/>
          <p:nvPr/>
        </p:nvSpPr>
        <p:spPr>
          <a:xfrm>
            <a:off x="1458908" y="3601254"/>
            <a:ext cx="702078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2">
                    <a:lumMod val="65000"/>
                  </a:schemeClr>
                </a:solidFill>
                <a:cs typeface="Arial" pitchFamily="34" charset="0"/>
              </a:rPr>
              <a:t>36</a:t>
            </a:r>
            <a:r>
              <a:rPr lang="en-US" altLang="ko-KR" sz="1500" b="1" dirty="0">
                <a:solidFill>
                  <a:schemeClr val="tx2">
                    <a:lumMod val="65000"/>
                  </a:schemeClr>
                </a:solidFill>
                <a:cs typeface="Arial" pitchFamily="34" charset="0"/>
              </a:rPr>
              <a:t>%</a:t>
            </a:r>
            <a:endParaRPr lang="ko-KR" altLang="en-US" sz="1500" b="1" dirty="0">
              <a:solidFill>
                <a:schemeClr val="tx2">
                  <a:lumMod val="6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513EFE0-C46C-4BCA-B32C-E71D33869E65}"/>
              </a:ext>
            </a:extLst>
          </p:cNvPr>
          <p:cNvSpPr txBox="1"/>
          <p:nvPr/>
        </p:nvSpPr>
        <p:spPr>
          <a:xfrm>
            <a:off x="4288631" y="3594687"/>
            <a:ext cx="702078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43</a:t>
            </a:r>
            <a:r>
              <a:rPr lang="en-US" altLang="ko-KR" sz="150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%</a:t>
            </a:r>
            <a:endParaRPr lang="ko-KR" altLang="en-US" sz="1500" b="1" dirty="0">
              <a:solidFill>
                <a:schemeClr val="bg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0E431E0-9FA2-4464-BDCD-5E71C6813FA7}"/>
              </a:ext>
            </a:extLst>
          </p:cNvPr>
          <p:cNvSpPr txBox="1"/>
          <p:nvPr/>
        </p:nvSpPr>
        <p:spPr>
          <a:xfrm>
            <a:off x="7070647" y="3614342"/>
            <a:ext cx="702078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100" b="1" dirty="0">
                <a:solidFill>
                  <a:schemeClr val="tx2"/>
                </a:solidFill>
                <a:cs typeface="Arial" pitchFamily="34" charset="0"/>
              </a:rPr>
              <a:t>58</a:t>
            </a:r>
            <a:r>
              <a:rPr lang="en-US" altLang="ko-KR" sz="1500" b="1" dirty="0">
                <a:solidFill>
                  <a:schemeClr val="tx2"/>
                </a:solidFill>
                <a:cs typeface="Arial" pitchFamily="34" charset="0"/>
              </a:rPr>
              <a:t>%</a:t>
            </a:r>
            <a:endParaRPr lang="ko-KR" altLang="en-US" sz="15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77" name="Flecha derecha 76"/>
          <p:cNvSpPr/>
          <p:nvPr/>
        </p:nvSpPr>
        <p:spPr>
          <a:xfrm>
            <a:off x="3056282" y="1595230"/>
            <a:ext cx="253613" cy="241013"/>
          </a:xfrm>
          <a:prstGeom prst="rightArrow">
            <a:avLst/>
          </a:prstGeom>
          <a:solidFill>
            <a:schemeClr val="tx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78" name="Flecha derecha 77"/>
          <p:cNvSpPr/>
          <p:nvPr/>
        </p:nvSpPr>
        <p:spPr>
          <a:xfrm rot="10800000">
            <a:off x="5784853" y="1547522"/>
            <a:ext cx="253613" cy="241013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200" y="1111595"/>
            <a:ext cx="1488130" cy="148813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908" y="2411457"/>
            <a:ext cx="666883" cy="929141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888" y="2285441"/>
            <a:ext cx="666883" cy="92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32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0">
            <a:extLst>
              <a:ext uri="{FF2B5EF4-FFF2-40B4-BE49-F238E27FC236}">
                <a16:creationId xmlns:a16="http://schemas.microsoft.com/office/drawing/2014/main" xmlns="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584964" y="803006"/>
            <a:ext cx="4547867" cy="14041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ko-KR" sz="4050" dirty="0">
                <a:solidFill>
                  <a:schemeClr val="tx2"/>
                </a:solidFill>
                <a:latin typeface="Lexend Deca" panose="020B0604020202020204" charset="0"/>
                <a:cs typeface="Arial" pitchFamily="34" charset="0"/>
              </a:rPr>
              <a:t>Invest In So</a:t>
            </a:r>
            <a:r>
              <a:rPr lang="en-GB" altLang="ko-KR" sz="4050" b="1" dirty="0">
                <a:solidFill>
                  <a:schemeClr val="tx2"/>
                </a:solidFill>
                <a:latin typeface="Lexend Deca" panose="020B0604020202020204" charset="0"/>
                <a:cs typeface="Arial" pitchFamily="34" charset="0"/>
              </a:rPr>
              <a:t>cial  Me</a:t>
            </a:r>
            <a:r>
              <a:rPr lang="en-GB" altLang="ko-KR" sz="4050" dirty="0">
                <a:solidFill>
                  <a:schemeClr val="tx2"/>
                </a:solidFill>
                <a:latin typeface="Lexend Deca" panose="020B0604020202020204" charset="0"/>
                <a:cs typeface="Arial" pitchFamily="34" charset="0"/>
              </a:rPr>
              <a:t>dia</a:t>
            </a:r>
            <a:endParaRPr lang="ko-KR" altLang="en-US" sz="4050" dirty="0">
              <a:solidFill>
                <a:schemeClr val="tx2"/>
              </a:solidFill>
              <a:latin typeface="Lexend Deca" panose="020B060402020202020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DBC4D50-6F0D-4959-9338-DAAF8E68F27F}"/>
              </a:ext>
            </a:extLst>
          </p:cNvPr>
          <p:cNvSpPr txBox="1"/>
          <p:nvPr/>
        </p:nvSpPr>
        <p:spPr>
          <a:xfrm>
            <a:off x="1613946" y="4353545"/>
            <a:ext cx="1446125" cy="25391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Modern PowerPoint</a:t>
            </a:r>
            <a:endParaRPr lang="ko-KR" altLang="en-US" sz="1050" b="1" dirty="0">
              <a:solidFill>
                <a:schemeClr val="bg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870738E-164A-4868-90CE-2C473B60425E}"/>
              </a:ext>
            </a:extLst>
          </p:cNvPr>
          <p:cNvSpPr txBox="1"/>
          <p:nvPr/>
        </p:nvSpPr>
        <p:spPr>
          <a:xfrm>
            <a:off x="684978" y="2409414"/>
            <a:ext cx="3404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900" dirty="0">
              <a:solidFill>
                <a:schemeClr val="tx2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9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xmlns="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6070919" y="226526"/>
            <a:ext cx="2802795" cy="71059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altLang="ko-KR" sz="1500" dirty="0">
                <a:solidFill>
                  <a:schemeClr val="tx2"/>
                </a:solidFill>
                <a:cs typeface="Arial" pitchFamily="34" charset="0"/>
              </a:rPr>
              <a:t>The Influencer </a:t>
            </a:r>
            <a:r>
              <a:rPr lang="en-GB" altLang="ko-KR" sz="1500" b="1" dirty="0">
                <a:solidFill>
                  <a:schemeClr val="tx2"/>
                </a:solidFill>
                <a:cs typeface="Arial" pitchFamily="34" charset="0"/>
              </a:rPr>
              <a:t>Marketing </a:t>
            </a:r>
            <a:r>
              <a:rPr lang="en-GB" altLang="ko-KR" sz="1500" dirty="0">
                <a:solidFill>
                  <a:schemeClr val="tx2"/>
                </a:solidFill>
                <a:cs typeface="Arial" pitchFamily="34" charset="0"/>
              </a:rPr>
              <a:t>Revolution</a:t>
            </a:r>
            <a:endParaRPr lang="ko-KR" altLang="en-US" sz="1500" dirty="0">
              <a:solidFill>
                <a:schemeClr val="tx2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831" y="1344437"/>
            <a:ext cx="3263024" cy="326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7"/>
          <p:cNvSpPr txBox="1">
            <a:spLocks noGrp="1"/>
          </p:cNvSpPr>
          <p:nvPr>
            <p:ph type="title"/>
          </p:nvPr>
        </p:nvSpPr>
        <p:spPr>
          <a:xfrm>
            <a:off x="4085464" y="1921097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Curtain Up!</a:t>
            </a:r>
            <a:endParaRPr dirty="0"/>
          </a:p>
        </p:txBody>
      </p:sp>
      <p:sp>
        <p:nvSpPr>
          <p:cNvPr id="1224" name="Google Shape;1224;p37"/>
          <p:cNvSpPr txBox="1">
            <a:spLocks noGrp="1"/>
          </p:cNvSpPr>
          <p:nvPr>
            <p:ph type="subTitle" idx="1"/>
          </p:nvPr>
        </p:nvSpPr>
        <p:spPr>
          <a:xfrm>
            <a:off x="4214455" y="2610003"/>
            <a:ext cx="3925500" cy="105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This can be the part of the presentation where you can introduce yourself, write your email...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09" y="1341858"/>
            <a:ext cx="3059864" cy="305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2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49"/>
          <p:cNvGrpSpPr/>
          <p:nvPr/>
        </p:nvGrpSpPr>
        <p:grpSpPr>
          <a:xfrm>
            <a:off x="713361" y="1293590"/>
            <a:ext cx="3802033" cy="2556331"/>
            <a:chOff x="713361" y="1674753"/>
            <a:chExt cx="3802033" cy="2556331"/>
          </a:xfrm>
        </p:grpSpPr>
        <p:sp>
          <p:nvSpPr>
            <p:cNvPr id="1282" name="Google Shape;1282;p49"/>
            <p:cNvSpPr/>
            <p:nvPr/>
          </p:nvSpPr>
          <p:spPr>
            <a:xfrm>
              <a:off x="713361" y="1674753"/>
              <a:ext cx="3802033" cy="2556331"/>
            </a:xfrm>
            <a:custGeom>
              <a:avLst/>
              <a:gdLst/>
              <a:ahLst/>
              <a:cxnLst/>
              <a:rect l="l" t="t" r="r" b="b"/>
              <a:pathLst>
                <a:path w="285706" h="192097" extrusionOk="0">
                  <a:moveTo>
                    <a:pt x="212" y="0"/>
                  </a:moveTo>
                  <a:cubicBezTo>
                    <a:pt x="81" y="0"/>
                    <a:pt x="0" y="106"/>
                    <a:pt x="0" y="240"/>
                  </a:cubicBezTo>
                  <a:lnTo>
                    <a:pt x="0" y="191859"/>
                  </a:lnTo>
                  <a:cubicBezTo>
                    <a:pt x="0" y="191990"/>
                    <a:pt x="81" y="192096"/>
                    <a:pt x="212" y="192096"/>
                  </a:cubicBezTo>
                  <a:lnTo>
                    <a:pt x="285468" y="192096"/>
                  </a:lnTo>
                  <a:cubicBezTo>
                    <a:pt x="285599" y="192096"/>
                    <a:pt x="285705" y="191990"/>
                    <a:pt x="285705" y="191859"/>
                  </a:cubicBezTo>
                  <a:lnTo>
                    <a:pt x="285705" y="240"/>
                  </a:lnTo>
                  <a:cubicBezTo>
                    <a:pt x="285705" y="106"/>
                    <a:pt x="285599" y="0"/>
                    <a:pt x="285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9"/>
            <p:cNvSpPr/>
            <p:nvPr/>
          </p:nvSpPr>
          <p:spPr>
            <a:xfrm>
              <a:off x="806365" y="3990071"/>
              <a:ext cx="3631972" cy="18361"/>
            </a:xfrm>
            <a:custGeom>
              <a:avLst/>
              <a:gdLst/>
              <a:ahLst/>
              <a:cxnLst/>
              <a:rect l="l" t="t" r="r" b="b"/>
              <a:pathLst>
                <a:path w="272978" h="1380" extrusionOk="0">
                  <a:moveTo>
                    <a:pt x="690" y="1"/>
                  </a:moveTo>
                  <a:cubicBezTo>
                    <a:pt x="319" y="1"/>
                    <a:pt x="1" y="319"/>
                    <a:pt x="1" y="690"/>
                  </a:cubicBezTo>
                  <a:cubicBezTo>
                    <a:pt x="1" y="1062"/>
                    <a:pt x="319" y="1380"/>
                    <a:pt x="690" y="1380"/>
                  </a:cubicBezTo>
                  <a:lnTo>
                    <a:pt x="272288" y="1380"/>
                  </a:lnTo>
                  <a:cubicBezTo>
                    <a:pt x="272659" y="1380"/>
                    <a:pt x="272978" y="1062"/>
                    <a:pt x="272978" y="690"/>
                  </a:cubicBezTo>
                  <a:cubicBezTo>
                    <a:pt x="272978" y="319"/>
                    <a:pt x="272659" y="1"/>
                    <a:pt x="2722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9"/>
            <p:cNvSpPr/>
            <p:nvPr/>
          </p:nvSpPr>
          <p:spPr>
            <a:xfrm>
              <a:off x="1122185" y="4079474"/>
              <a:ext cx="47991" cy="54857"/>
            </a:xfrm>
            <a:custGeom>
              <a:avLst/>
              <a:gdLst/>
              <a:ahLst/>
              <a:cxnLst/>
              <a:rect l="l" t="t" r="r" b="b"/>
              <a:pathLst>
                <a:path w="3607" h="4123" extrusionOk="0">
                  <a:moveTo>
                    <a:pt x="130" y="0"/>
                  </a:moveTo>
                  <a:cubicBezTo>
                    <a:pt x="64" y="0"/>
                    <a:pt x="0" y="63"/>
                    <a:pt x="0" y="124"/>
                  </a:cubicBezTo>
                  <a:lnTo>
                    <a:pt x="0" y="2060"/>
                  </a:lnTo>
                  <a:lnTo>
                    <a:pt x="0" y="3995"/>
                  </a:lnTo>
                  <a:cubicBezTo>
                    <a:pt x="0" y="4073"/>
                    <a:pt x="57" y="4122"/>
                    <a:pt x="119" y="4122"/>
                  </a:cubicBezTo>
                  <a:cubicBezTo>
                    <a:pt x="141" y="4122"/>
                    <a:pt x="164" y="4115"/>
                    <a:pt x="185" y="4101"/>
                  </a:cubicBezTo>
                  <a:lnTo>
                    <a:pt x="1857" y="3147"/>
                  </a:lnTo>
                  <a:lnTo>
                    <a:pt x="3526" y="2167"/>
                  </a:lnTo>
                  <a:cubicBezTo>
                    <a:pt x="3607" y="2113"/>
                    <a:pt x="3607" y="2007"/>
                    <a:pt x="3526" y="1954"/>
                  </a:cubicBezTo>
                  <a:lnTo>
                    <a:pt x="1857" y="1000"/>
                  </a:lnTo>
                  <a:lnTo>
                    <a:pt x="185" y="17"/>
                  </a:lnTo>
                  <a:cubicBezTo>
                    <a:pt x="167" y="6"/>
                    <a:pt x="149" y="0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9"/>
            <p:cNvSpPr/>
            <p:nvPr/>
          </p:nvSpPr>
          <p:spPr>
            <a:xfrm>
              <a:off x="1294711" y="4060646"/>
              <a:ext cx="48364" cy="92456"/>
            </a:xfrm>
            <a:custGeom>
              <a:avLst/>
              <a:gdLst/>
              <a:ahLst/>
              <a:cxnLst/>
              <a:rect l="l" t="t" r="r" b="b"/>
              <a:pathLst>
                <a:path w="3635" h="6949" extrusionOk="0">
                  <a:moveTo>
                    <a:pt x="3635" y="1"/>
                  </a:moveTo>
                  <a:lnTo>
                    <a:pt x="1566" y="2069"/>
                  </a:lnTo>
                  <a:lnTo>
                    <a:pt x="213" y="2069"/>
                  </a:lnTo>
                  <a:cubicBezTo>
                    <a:pt x="107" y="2069"/>
                    <a:pt x="1" y="2175"/>
                    <a:pt x="1" y="2281"/>
                  </a:cubicBezTo>
                  <a:lnTo>
                    <a:pt x="1" y="3475"/>
                  </a:lnTo>
                  <a:lnTo>
                    <a:pt x="1" y="4668"/>
                  </a:lnTo>
                  <a:cubicBezTo>
                    <a:pt x="1" y="4801"/>
                    <a:pt x="107" y="4880"/>
                    <a:pt x="213" y="4880"/>
                  </a:cubicBezTo>
                  <a:lnTo>
                    <a:pt x="1566" y="4880"/>
                  </a:lnTo>
                  <a:lnTo>
                    <a:pt x="3635" y="6948"/>
                  </a:lnTo>
                  <a:lnTo>
                    <a:pt x="3635" y="3475"/>
                  </a:lnTo>
                  <a:lnTo>
                    <a:pt x="36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9"/>
            <p:cNvSpPr/>
            <p:nvPr/>
          </p:nvSpPr>
          <p:spPr>
            <a:xfrm>
              <a:off x="1179348" y="4078290"/>
              <a:ext cx="9526" cy="57172"/>
            </a:xfrm>
            <a:custGeom>
              <a:avLst/>
              <a:gdLst/>
              <a:ahLst/>
              <a:cxnLst/>
              <a:rect l="l" t="t" r="r" b="b"/>
              <a:pathLst>
                <a:path w="716" h="4297" extrusionOk="0">
                  <a:moveTo>
                    <a:pt x="372" y="0"/>
                  </a:moveTo>
                  <a:cubicBezTo>
                    <a:pt x="160" y="0"/>
                    <a:pt x="0" y="160"/>
                    <a:pt x="0" y="372"/>
                  </a:cubicBezTo>
                  <a:lnTo>
                    <a:pt x="0" y="3953"/>
                  </a:lnTo>
                  <a:cubicBezTo>
                    <a:pt x="0" y="4137"/>
                    <a:pt x="160" y="4296"/>
                    <a:pt x="372" y="4296"/>
                  </a:cubicBezTo>
                  <a:cubicBezTo>
                    <a:pt x="556" y="4296"/>
                    <a:pt x="715" y="4137"/>
                    <a:pt x="715" y="3953"/>
                  </a:cubicBezTo>
                  <a:lnTo>
                    <a:pt x="715" y="372"/>
                  </a:lnTo>
                  <a:cubicBezTo>
                    <a:pt x="715" y="160"/>
                    <a:pt x="556" y="0"/>
                    <a:pt x="3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9"/>
            <p:cNvSpPr/>
            <p:nvPr/>
          </p:nvSpPr>
          <p:spPr>
            <a:xfrm>
              <a:off x="1354363" y="4077944"/>
              <a:ext cx="19771" cy="57877"/>
            </a:xfrm>
            <a:custGeom>
              <a:avLst/>
              <a:gdLst/>
              <a:ahLst/>
              <a:cxnLst/>
              <a:rect l="l" t="t" r="r" b="b"/>
              <a:pathLst>
                <a:path w="1486" h="4350" extrusionOk="0">
                  <a:moveTo>
                    <a:pt x="0" y="1"/>
                  </a:moveTo>
                  <a:lnTo>
                    <a:pt x="0" y="584"/>
                  </a:lnTo>
                  <a:cubicBezTo>
                    <a:pt x="584" y="875"/>
                    <a:pt x="980" y="1486"/>
                    <a:pt x="980" y="2175"/>
                  </a:cubicBezTo>
                  <a:cubicBezTo>
                    <a:pt x="980" y="2865"/>
                    <a:pt x="584" y="3474"/>
                    <a:pt x="0" y="3767"/>
                  </a:cubicBezTo>
                  <a:lnTo>
                    <a:pt x="0" y="4350"/>
                  </a:lnTo>
                  <a:cubicBezTo>
                    <a:pt x="874" y="4032"/>
                    <a:pt x="1485" y="3183"/>
                    <a:pt x="1485" y="2175"/>
                  </a:cubicBezTo>
                  <a:cubicBezTo>
                    <a:pt x="1485" y="1193"/>
                    <a:pt x="874" y="345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9"/>
            <p:cNvSpPr/>
            <p:nvPr/>
          </p:nvSpPr>
          <p:spPr>
            <a:xfrm>
              <a:off x="1354363" y="4056069"/>
              <a:ext cx="40939" cy="101970"/>
            </a:xfrm>
            <a:custGeom>
              <a:avLst/>
              <a:gdLst/>
              <a:ahLst/>
              <a:cxnLst/>
              <a:rect l="l" t="t" r="r" b="b"/>
              <a:pathLst>
                <a:path w="3077" h="7664" extrusionOk="0">
                  <a:moveTo>
                    <a:pt x="0" y="1"/>
                  </a:moveTo>
                  <a:lnTo>
                    <a:pt x="0" y="902"/>
                  </a:lnTo>
                  <a:cubicBezTo>
                    <a:pt x="1273" y="1274"/>
                    <a:pt x="2200" y="2441"/>
                    <a:pt x="2200" y="3819"/>
                  </a:cubicBezTo>
                  <a:cubicBezTo>
                    <a:pt x="2200" y="5224"/>
                    <a:pt x="1273" y="6391"/>
                    <a:pt x="0" y="6762"/>
                  </a:cubicBezTo>
                  <a:lnTo>
                    <a:pt x="0" y="7663"/>
                  </a:lnTo>
                  <a:cubicBezTo>
                    <a:pt x="1776" y="7267"/>
                    <a:pt x="3076" y="5701"/>
                    <a:pt x="3076" y="3819"/>
                  </a:cubicBezTo>
                  <a:cubicBezTo>
                    <a:pt x="3076" y="1936"/>
                    <a:pt x="1776" y="372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9"/>
            <p:cNvSpPr/>
            <p:nvPr/>
          </p:nvSpPr>
          <p:spPr>
            <a:xfrm>
              <a:off x="895995" y="4063467"/>
              <a:ext cx="24002" cy="86815"/>
            </a:xfrm>
            <a:custGeom>
              <a:avLst/>
              <a:gdLst/>
              <a:ahLst/>
              <a:cxnLst/>
              <a:rect l="l" t="t" r="r" b="b"/>
              <a:pathLst>
                <a:path w="1804" h="6525" extrusionOk="0">
                  <a:moveTo>
                    <a:pt x="902" y="1"/>
                  </a:moveTo>
                  <a:cubicBezTo>
                    <a:pt x="399" y="1"/>
                    <a:pt x="0" y="399"/>
                    <a:pt x="0" y="902"/>
                  </a:cubicBezTo>
                  <a:lnTo>
                    <a:pt x="0" y="5622"/>
                  </a:lnTo>
                  <a:cubicBezTo>
                    <a:pt x="0" y="6127"/>
                    <a:pt x="399" y="6524"/>
                    <a:pt x="902" y="6524"/>
                  </a:cubicBezTo>
                  <a:cubicBezTo>
                    <a:pt x="1407" y="6524"/>
                    <a:pt x="1804" y="6127"/>
                    <a:pt x="1804" y="5622"/>
                  </a:cubicBezTo>
                  <a:lnTo>
                    <a:pt x="1804" y="902"/>
                  </a:lnTo>
                  <a:cubicBezTo>
                    <a:pt x="1804" y="399"/>
                    <a:pt x="1407" y="1"/>
                    <a:pt x="9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9"/>
            <p:cNvSpPr/>
            <p:nvPr/>
          </p:nvSpPr>
          <p:spPr>
            <a:xfrm>
              <a:off x="950696" y="4063467"/>
              <a:ext cx="24002" cy="86815"/>
            </a:xfrm>
            <a:custGeom>
              <a:avLst/>
              <a:gdLst/>
              <a:ahLst/>
              <a:cxnLst/>
              <a:rect l="l" t="t" r="r" b="b"/>
              <a:pathLst>
                <a:path w="1804" h="6525" extrusionOk="0">
                  <a:moveTo>
                    <a:pt x="902" y="1"/>
                  </a:moveTo>
                  <a:cubicBezTo>
                    <a:pt x="397" y="1"/>
                    <a:pt x="1" y="399"/>
                    <a:pt x="1" y="902"/>
                  </a:cubicBezTo>
                  <a:lnTo>
                    <a:pt x="1" y="5622"/>
                  </a:lnTo>
                  <a:cubicBezTo>
                    <a:pt x="1" y="6127"/>
                    <a:pt x="397" y="6524"/>
                    <a:pt x="902" y="6524"/>
                  </a:cubicBezTo>
                  <a:cubicBezTo>
                    <a:pt x="1405" y="6524"/>
                    <a:pt x="1804" y="6127"/>
                    <a:pt x="1804" y="5622"/>
                  </a:cubicBezTo>
                  <a:lnTo>
                    <a:pt x="1804" y="902"/>
                  </a:lnTo>
                  <a:cubicBezTo>
                    <a:pt x="1804" y="399"/>
                    <a:pt x="1405" y="1"/>
                    <a:pt x="9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9"/>
            <p:cNvSpPr/>
            <p:nvPr/>
          </p:nvSpPr>
          <p:spPr>
            <a:xfrm>
              <a:off x="789094" y="3950925"/>
              <a:ext cx="85391" cy="85032"/>
            </a:xfrm>
            <a:custGeom>
              <a:avLst/>
              <a:gdLst/>
              <a:ahLst/>
              <a:cxnLst/>
              <a:rect l="l" t="t" r="r" b="b"/>
              <a:pathLst>
                <a:path w="6418" h="6391" extrusionOk="0">
                  <a:moveTo>
                    <a:pt x="3208" y="0"/>
                  </a:moveTo>
                  <a:cubicBezTo>
                    <a:pt x="1432" y="0"/>
                    <a:pt x="0" y="1432"/>
                    <a:pt x="0" y="3183"/>
                  </a:cubicBezTo>
                  <a:cubicBezTo>
                    <a:pt x="0" y="4958"/>
                    <a:pt x="1432" y="6390"/>
                    <a:pt x="3208" y="6390"/>
                  </a:cubicBezTo>
                  <a:cubicBezTo>
                    <a:pt x="4986" y="6390"/>
                    <a:pt x="6418" y="4958"/>
                    <a:pt x="6418" y="3183"/>
                  </a:cubicBezTo>
                  <a:cubicBezTo>
                    <a:pt x="6418" y="1432"/>
                    <a:pt x="4986" y="0"/>
                    <a:pt x="32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3" name="Google Shape;1293;p49"/>
          <p:cNvSpPr txBox="1">
            <a:spLocks noGrp="1"/>
          </p:cNvSpPr>
          <p:nvPr>
            <p:ph type="title"/>
          </p:nvPr>
        </p:nvSpPr>
        <p:spPr>
          <a:xfrm>
            <a:off x="5229500" y="1455988"/>
            <a:ext cx="31152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Sneak Peek</a:t>
            </a:r>
            <a:endParaRPr/>
          </a:p>
        </p:txBody>
      </p:sp>
      <p:sp>
        <p:nvSpPr>
          <p:cNvPr id="1294" name="Google Shape;1294;p49"/>
          <p:cNvSpPr txBox="1">
            <a:spLocks noGrp="1"/>
          </p:cNvSpPr>
          <p:nvPr>
            <p:ph type="subTitle" idx="1"/>
          </p:nvPr>
        </p:nvSpPr>
        <p:spPr>
          <a:xfrm>
            <a:off x="5229500" y="2210385"/>
            <a:ext cx="3115200" cy="12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hot—even hotter than Mercury—and its atmosphere is extremely poisonous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930" y="1440228"/>
            <a:ext cx="3555132" cy="2001447"/>
          </a:xfrm>
          <a:prstGeom prst="rect">
            <a:avLst/>
          </a:prstGeom>
        </p:spPr>
      </p:pic>
      <p:grpSp>
        <p:nvGrpSpPr>
          <p:cNvPr id="1295" name="Google Shape;1295;p49"/>
          <p:cNvGrpSpPr/>
          <p:nvPr/>
        </p:nvGrpSpPr>
        <p:grpSpPr>
          <a:xfrm>
            <a:off x="2133524" y="1981026"/>
            <a:ext cx="961431" cy="961025"/>
            <a:chOff x="2133524" y="1981026"/>
            <a:chExt cx="961431" cy="961025"/>
          </a:xfrm>
        </p:grpSpPr>
        <p:sp>
          <p:nvSpPr>
            <p:cNvPr id="1296" name="Google Shape;1296;p49"/>
            <p:cNvSpPr/>
            <p:nvPr/>
          </p:nvSpPr>
          <p:spPr>
            <a:xfrm>
              <a:off x="2133524" y="1981026"/>
              <a:ext cx="961431" cy="961025"/>
            </a:xfrm>
            <a:custGeom>
              <a:avLst/>
              <a:gdLst/>
              <a:ahLst/>
              <a:cxnLst/>
              <a:rect l="l" t="t" r="r" b="b"/>
              <a:pathLst>
                <a:path w="64042" h="64015" extrusionOk="0">
                  <a:moveTo>
                    <a:pt x="32035" y="0"/>
                  </a:moveTo>
                  <a:cubicBezTo>
                    <a:pt x="14346" y="0"/>
                    <a:pt x="1" y="14320"/>
                    <a:pt x="1" y="32009"/>
                  </a:cubicBezTo>
                  <a:cubicBezTo>
                    <a:pt x="1" y="49695"/>
                    <a:pt x="14346" y="64015"/>
                    <a:pt x="32035" y="64015"/>
                  </a:cubicBezTo>
                  <a:cubicBezTo>
                    <a:pt x="49696" y="64015"/>
                    <a:pt x="64041" y="49695"/>
                    <a:pt x="64041" y="32009"/>
                  </a:cubicBezTo>
                  <a:cubicBezTo>
                    <a:pt x="64041" y="14320"/>
                    <a:pt x="49696" y="0"/>
                    <a:pt x="32035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9"/>
            <p:cNvSpPr/>
            <p:nvPr/>
          </p:nvSpPr>
          <p:spPr>
            <a:xfrm rot="5400000">
              <a:off x="2372436" y="2218088"/>
              <a:ext cx="562800" cy="4869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18651" y="1178453"/>
            <a:ext cx="7704000" cy="572700"/>
          </a:xfrm>
        </p:spPr>
        <p:txBody>
          <a:bodyPr/>
          <a:lstStyle/>
          <a:p>
            <a:r>
              <a:rPr lang="en-US" sz="2800" dirty="0">
                <a:solidFill>
                  <a:schemeClr val="tx2"/>
                </a:solidFill>
              </a:rPr>
              <a:t>Infographic Style</a:t>
            </a:r>
            <a:br>
              <a:rPr lang="en-US" sz="2800" dirty="0">
                <a:solidFill>
                  <a:schemeClr val="tx2"/>
                </a:solidFill>
              </a:rPr>
            </a:br>
            <a:endParaRPr lang="es-AR" sz="2800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1907B9E-8ADF-41A2-9239-04E20A4A2903}"/>
              </a:ext>
            </a:extLst>
          </p:cNvPr>
          <p:cNvSpPr txBox="1"/>
          <p:nvPr/>
        </p:nvSpPr>
        <p:spPr>
          <a:xfrm>
            <a:off x="2191956" y="1657331"/>
            <a:ext cx="2440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rgbClr val="FFC000"/>
                </a:solidFill>
                <a:cs typeface="Arial" pitchFamily="34" charset="0"/>
              </a:rPr>
              <a:t>Modern  PowerPoint  Presentation</a:t>
            </a:r>
            <a:endParaRPr lang="ko-KR" altLang="en-US" sz="15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21F82E1-0C31-4120-8336-88AA7BFE9407}"/>
              </a:ext>
            </a:extLst>
          </p:cNvPr>
          <p:cNvSpPr txBox="1"/>
          <p:nvPr/>
        </p:nvSpPr>
        <p:spPr>
          <a:xfrm>
            <a:off x="2191956" y="2211329"/>
            <a:ext cx="244001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FFC000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900" dirty="0">
              <a:solidFill>
                <a:srgbClr val="FFC000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rgbClr val="FFC000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xmlns="" id="{321F82E1-0C31-4120-8336-88AA7BFE9407}"/>
              </a:ext>
            </a:extLst>
          </p:cNvPr>
          <p:cNvSpPr txBox="1"/>
          <p:nvPr/>
        </p:nvSpPr>
        <p:spPr>
          <a:xfrm>
            <a:off x="4631975" y="2211329"/>
            <a:ext cx="244001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FFC000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900" dirty="0">
              <a:solidFill>
                <a:srgbClr val="FFC000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rgbClr val="FFC000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xmlns="" id="{81907B9E-8ADF-41A2-9239-04E20A4A2903}"/>
              </a:ext>
            </a:extLst>
          </p:cNvPr>
          <p:cNvSpPr txBox="1"/>
          <p:nvPr/>
        </p:nvSpPr>
        <p:spPr>
          <a:xfrm>
            <a:off x="4470651" y="1633472"/>
            <a:ext cx="2440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rgbClr val="FFC000"/>
                </a:solidFill>
                <a:cs typeface="Arial" pitchFamily="34" charset="0"/>
              </a:rPr>
              <a:t>Modern  PowerPoint  Presentation</a:t>
            </a:r>
            <a:endParaRPr lang="ko-KR" altLang="en-US" sz="1500" b="1" dirty="0">
              <a:solidFill>
                <a:srgbClr val="FFC000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994" y="1633472"/>
            <a:ext cx="1665000" cy="295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32" y="1633472"/>
            <a:ext cx="1665000" cy="2947500"/>
          </a:xfrm>
          <a:prstGeom prst="rect">
            <a:avLst/>
          </a:prstGeom>
        </p:spPr>
      </p:pic>
      <p:cxnSp>
        <p:nvCxnSpPr>
          <p:cNvPr id="11" name="Conector recto 10"/>
          <p:cNvCxnSpPr/>
          <p:nvPr/>
        </p:nvCxnSpPr>
        <p:spPr>
          <a:xfrm>
            <a:off x="249382" y="318655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8922328" y="317199"/>
            <a:ext cx="0" cy="4627418"/>
          </a:xfrm>
          <a:prstGeom prst="line">
            <a:avLst/>
          </a:prstGeom>
          <a:ln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950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50"/>
          <p:cNvSpPr txBox="1">
            <a:spLocks noGrp="1"/>
          </p:cNvSpPr>
          <p:nvPr>
            <p:ph type="title"/>
          </p:nvPr>
        </p:nvSpPr>
        <p:spPr>
          <a:xfrm>
            <a:off x="713088" y="1002775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Sneak Peek</a:t>
            </a:r>
            <a:endParaRPr dirty="0"/>
          </a:p>
        </p:txBody>
      </p:sp>
      <p:grpSp>
        <p:nvGrpSpPr>
          <p:cNvPr id="1303" name="Google Shape;1303;p50"/>
          <p:cNvGrpSpPr/>
          <p:nvPr/>
        </p:nvGrpSpPr>
        <p:grpSpPr>
          <a:xfrm>
            <a:off x="6276164" y="901510"/>
            <a:ext cx="2032214" cy="3702657"/>
            <a:chOff x="6276075" y="678049"/>
            <a:chExt cx="2154824" cy="3926049"/>
          </a:xfrm>
        </p:grpSpPr>
        <p:sp>
          <p:nvSpPr>
            <p:cNvPr id="1304" name="Google Shape;1304;p50"/>
            <p:cNvSpPr/>
            <p:nvPr/>
          </p:nvSpPr>
          <p:spPr>
            <a:xfrm>
              <a:off x="7650537" y="1350993"/>
              <a:ext cx="417629" cy="575027"/>
            </a:xfrm>
            <a:custGeom>
              <a:avLst/>
              <a:gdLst/>
              <a:ahLst/>
              <a:cxnLst/>
              <a:rect l="l" t="t" r="r" b="b"/>
              <a:pathLst>
                <a:path w="8565" h="11793" extrusionOk="0">
                  <a:moveTo>
                    <a:pt x="3119" y="1"/>
                  </a:moveTo>
                  <a:lnTo>
                    <a:pt x="1" y="1679"/>
                  </a:lnTo>
                  <a:lnTo>
                    <a:pt x="5002" y="10875"/>
                  </a:lnTo>
                  <a:cubicBezTo>
                    <a:pt x="5317" y="11460"/>
                    <a:pt x="5920" y="11793"/>
                    <a:pt x="6543" y="11793"/>
                  </a:cubicBezTo>
                  <a:cubicBezTo>
                    <a:pt x="6831" y="11793"/>
                    <a:pt x="7123" y="11722"/>
                    <a:pt x="7393" y="11572"/>
                  </a:cubicBezTo>
                  <a:cubicBezTo>
                    <a:pt x="8248" y="11112"/>
                    <a:pt x="8564" y="10036"/>
                    <a:pt x="8105" y="9181"/>
                  </a:cubicBezTo>
                  <a:lnTo>
                    <a:pt x="3119" y="1"/>
                  </a:lnTo>
                  <a:close/>
                </a:path>
              </a:pathLst>
            </a:custGeom>
            <a:solidFill>
              <a:srgbClr val="E7A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0"/>
            <p:cNvSpPr/>
            <p:nvPr/>
          </p:nvSpPr>
          <p:spPr>
            <a:xfrm>
              <a:off x="7881320" y="1449050"/>
              <a:ext cx="544113" cy="477848"/>
            </a:xfrm>
            <a:custGeom>
              <a:avLst/>
              <a:gdLst/>
              <a:ahLst/>
              <a:cxnLst/>
              <a:rect l="l" t="t" r="r" b="b"/>
              <a:pathLst>
                <a:path w="11159" h="9800" extrusionOk="0">
                  <a:moveTo>
                    <a:pt x="8911" y="1"/>
                  </a:moveTo>
                  <a:lnTo>
                    <a:pt x="856" y="6680"/>
                  </a:lnTo>
                  <a:cubicBezTo>
                    <a:pt x="111" y="7297"/>
                    <a:pt x="1" y="8405"/>
                    <a:pt x="618" y="9164"/>
                  </a:cubicBezTo>
                  <a:cubicBezTo>
                    <a:pt x="972" y="9581"/>
                    <a:pt x="1475" y="9799"/>
                    <a:pt x="1980" y="9799"/>
                  </a:cubicBezTo>
                  <a:cubicBezTo>
                    <a:pt x="2377" y="9799"/>
                    <a:pt x="2775" y="9664"/>
                    <a:pt x="3103" y="9386"/>
                  </a:cubicBezTo>
                  <a:lnTo>
                    <a:pt x="11159" y="2723"/>
                  </a:lnTo>
                  <a:lnTo>
                    <a:pt x="89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0"/>
            <p:cNvSpPr/>
            <p:nvPr/>
          </p:nvSpPr>
          <p:spPr>
            <a:xfrm>
              <a:off x="7518591" y="1214951"/>
              <a:ext cx="372039" cy="400856"/>
            </a:xfrm>
            <a:custGeom>
              <a:avLst/>
              <a:gdLst/>
              <a:ahLst/>
              <a:cxnLst/>
              <a:rect l="l" t="t" r="r" b="b"/>
              <a:pathLst>
                <a:path w="7630" h="8221" extrusionOk="0">
                  <a:moveTo>
                    <a:pt x="3148" y="0"/>
                  </a:moveTo>
                  <a:cubicBezTo>
                    <a:pt x="2761" y="0"/>
                    <a:pt x="2368" y="83"/>
                    <a:pt x="1995" y="259"/>
                  </a:cubicBezTo>
                  <a:cubicBezTo>
                    <a:pt x="602" y="892"/>
                    <a:pt x="1" y="2523"/>
                    <a:pt x="634" y="3915"/>
                  </a:cubicBezTo>
                  <a:lnTo>
                    <a:pt x="2612" y="8221"/>
                  </a:lnTo>
                  <a:lnTo>
                    <a:pt x="7630" y="5925"/>
                  </a:lnTo>
                  <a:lnTo>
                    <a:pt x="5651" y="1605"/>
                  </a:lnTo>
                  <a:cubicBezTo>
                    <a:pt x="5189" y="600"/>
                    <a:pt x="4189" y="0"/>
                    <a:pt x="31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0"/>
            <p:cNvSpPr/>
            <p:nvPr/>
          </p:nvSpPr>
          <p:spPr>
            <a:xfrm>
              <a:off x="6635733" y="1350993"/>
              <a:ext cx="417532" cy="575027"/>
            </a:xfrm>
            <a:custGeom>
              <a:avLst/>
              <a:gdLst/>
              <a:ahLst/>
              <a:cxnLst/>
              <a:rect l="l" t="t" r="r" b="b"/>
              <a:pathLst>
                <a:path w="8563" h="11793" extrusionOk="0">
                  <a:moveTo>
                    <a:pt x="5460" y="1"/>
                  </a:moveTo>
                  <a:lnTo>
                    <a:pt x="459" y="9181"/>
                  </a:lnTo>
                  <a:cubicBezTo>
                    <a:pt x="0" y="10036"/>
                    <a:pt x="317" y="11112"/>
                    <a:pt x="1171" y="11572"/>
                  </a:cubicBezTo>
                  <a:cubicBezTo>
                    <a:pt x="1441" y="11722"/>
                    <a:pt x="1734" y="11793"/>
                    <a:pt x="2021" y="11793"/>
                  </a:cubicBezTo>
                  <a:cubicBezTo>
                    <a:pt x="2645" y="11793"/>
                    <a:pt x="3247" y="11460"/>
                    <a:pt x="3561" y="10875"/>
                  </a:cubicBezTo>
                  <a:lnTo>
                    <a:pt x="8562" y="1679"/>
                  </a:lnTo>
                  <a:lnTo>
                    <a:pt x="5460" y="1"/>
                  </a:lnTo>
                  <a:close/>
                </a:path>
              </a:pathLst>
            </a:custGeom>
            <a:solidFill>
              <a:srgbClr val="E7A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0"/>
            <p:cNvSpPr/>
            <p:nvPr/>
          </p:nvSpPr>
          <p:spPr>
            <a:xfrm>
              <a:off x="6278367" y="1449050"/>
              <a:ext cx="544162" cy="477848"/>
            </a:xfrm>
            <a:custGeom>
              <a:avLst/>
              <a:gdLst/>
              <a:ahLst/>
              <a:cxnLst/>
              <a:rect l="l" t="t" r="r" b="b"/>
              <a:pathLst>
                <a:path w="11160" h="9800" extrusionOk="0">
                  <a:moveTo>
                    <a:pt x="2248" y="1"/>
                  </a:moveTo>
                  <a:lnTo>
                    <a:pt x="0" y="2723"/>
                  </a:lnTo>
                  <a:lnTo>
                    <a:pt x="8057" y="9386"/>
                  </a:lnTo>
                  <a:cubicBezTo>
                    <a:pt x="8384" y="9664"/>
                    <a:pt x="8782" y="9799"/>
                    <a:pt x="9179" y="9799"/>
                  </a:cubicBezTo>
                  <a:cubicBezTo>
                    <a:pt x="9684" y="9799"/>
                    <a:pt x="10187" y="9581"/>
                    <a:pt x="10542" y="9164"/>
                  </a:cubicBezTo>
                  <a:cubicBezTo>
                    <a:pt x="11159" y="8405"/>
                    <a:pt x="11048" y="7297"/>
                    <a:pt x="10305" y="6680"/>
                  </a:cubicBezTo>
                  <a:lnTo>
                    <a:pt x="2248" y="1"/>
                  </a:lnTo>
                  <a:close/>
                </a:path>
              </a:pathLst>
            </a:custGeom>
            <a:solidFill>
              <a:srgbClr val="E7A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0"/>
            <p:cNvSpPr/>
            <p:nvPr/>
          </p:nvSpPr>
          <p:spPr>
            <a:xfrm>
              <a:off x="6813221" y="1214951"/>
              <a:ext cx="372039" cy="400856"/>
            </a:xfrm>
            <a:custGeom>
              <a:avLst/>
              <a:gdLst/>
              <a:ahLst/>
              <a:cxnLst/>
              <a:rect l="l" t="t" r="r" b="b"/>
              <a:pathLst>
                <a:path w="7630" h="8221" extrusionOk="0">
                  <a:moveTo>
                    <a:pt x="4488" y="0"/>
                  </a:moveTo>
                  <a:cubicBezTo>
                    <a:pt x="3440" y="0"/>
                    <a:pt x="2440" y="600"/>
                    <a:pt x="1978" y="1605"/>
                  </a:cubicBezTo>
                  <a:lnTo>
                    <a:pt x="1" y="5925"/>
                  </a:lnTo>
                  <a:lnTo>
                    <a:pt x="5017" y="8221"/>
                  </a:lnTo>
                  <a:lnTo>
                    <a:pt x="6996" y="3915"/>
                  </a:lnTo>
                  <a:cubicBezTo>
                    <a:pt x="7629" y="2523"/>
                    <a:pt x="7028" y="892"/>
                    <a:pt x="5650" y="259"/>
                  </a:cubicBezTo>
                  <a:cubicBezTo>
                    <a:pt x="5273" y="83"/>
                    <a:pt x="4877" y="0"/>
                    <a:pt x="4488" y="0"/>
                  </a:cubicBezTo>
                  <a:close/>
                </a:path>
              </a:pathLst>
            </a:custGeom>
            <a:solidFill>
              <a:srgbClr val="E8A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0"/>
            <p:cNvSpPr/>
            <p:nvPr/>
          </p:nvSpPr>
          <p:spPr>
            <a:xfrm>
              <a:off x="7187507" y="752116"/>
              <a:ext cx="267887" cy="308017"/>
            </a:xfrm>
            <a:custGeom>
              <a:avLst/>
              <a:gdLst/>
              <a:ahLst/>
              <a:cxnLst/>
              <a:rect l="l" t="t" r="r" b="b"/>
              <a:pathLst>
                <a:path w="5494" h="6317" extrusionOk="0">
                  <a:moveTo>
                    <a:pt x="2754" y="1"/>
                  </a:moveTo>
                  <a:cubicBezTo>
                    <a:pt x="1235" y="1"/>
                    <a:pt x="0" y="1425"/>
                    <a:pt x="0" y="3166"/>
                  </a:cubicBezTo>
                  <a:cubicBezTo>
                    <a:pt x="0" y="4907"/>
                    <a:pt x="1235" y="6317"/>
                    <a:pt x="2754" y="6317"/>
                  </a:cubicBezTo>
                  <a:cubicBezTo>
                    <a:pt x="4274" y="6317"/>
                    <a:pt x="5493" y="4907"/>
                    <a:pt x="5493" y="3166"/>
                  </a:cubicBezTo>
                  <a:cubicBezTo>
                    <a:pt x="5493" y="1425"/>
                    <a:pt x="4274" y="1"/>
                    <a:pt x="2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0"/>
            <p:cNvSpPr/>
            <p:nvPr/>
          </p:nvSpPr>
          <p:spPr>
            <a:xfrm>
              <a:off x="7270107" y="1045411"/>
              <a:ext cx="144330" cy="220737"/>
            </a:xfrm>
            <a:custGeom>
              <a:avLst/>
              <a:gdLst/>
              <a:ahLst/>
              <a:cxnLst/>
              <a:rect l="l" t="t" r="r" b="b"/>
              <a:pathLst>
                <a:path w="2960" h="4527" extrusionOk="0">
                  <a:moveTo>
                    <a:pt x="0" y="0"/>
                  </a:moveTo>
                  <a:lnTo>
                    <a:pt x="0" y="4527"/>
                  </a:lnTo>
                  <a:lnTo>
                    <a:pt x="2960" y="4527"/>
                  </a:lnTo>
                  <a:lnTo>
                    <a:pt x="29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0"/>
            <p:cNvSpPr/>
            <p:nvPr/>
          </p:nvSpPr>
          <p:spPr>
            <a:xfrm>
              <a:off x="7270107" y="1016886"/>
              <a:ext cx="144330" cy="123119"/>
            </a:xfrm>
            <a:custGeom>
              <a:avLst/>
              <a:gdLst/>
              <a:ahLst/>
              <a:cxnLst/>
              <a:rect l="l" t="t" r="r" b="b"/>
              <a:pathLst>
                <a:path w="2960" h="2525" extrusionOk="0">
                  <a:moveTo>
                    <a:pt x="0" y="0"/>
                  </a:moveTo>
                  <a:lnTo>
                    <a:pt x="0" y="807"/>
                  </a:lnTo>
                  <a:cubicBezTo>
                    <a:pt x="79" y="1013"/>
                    <a:pt x="475" y="1868"/>
                    <a:pt x="1440" y="2295"/>
                  </a:cubicBezTo>
                  <a:cubicBezTo>
                    <a:pt x="1863" y="2480"/>
                    <a:pt x="2265" y="2525"/>
                    <a:pt x="2569" y="2525"/>
                  </a:cubicBezTo>
                  <a:cubicBezTo>
                    <a:pt x="2732" y="2525"/>
                    <a:pt x="2866" y="2512"/>
                    <a:pt x="2960" y="2501"/>
                  </a:cubicBezTo>
                  <a:lnTo>
                    <a:pt x="29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0"/>
            <p:cNvSpPr/>
            <p:nvPr/>
          </p:nvSpPr>
          <p:spPr>
            <a:xfrm>
              <a:off x="7216080" y="804095"/>
              <a:ext cx="245458" cy="305189"/>
            </a:xfrm>
            <a:custGeom>
              <a:avLst/>
              <a:gdLst/>
              <a:ahLst/>
              <a:cxnLst/>
              <a:rect l="l" t="t" r="r" b="b"/>
              <a:pathLst>
                <a:path w="5034" h="6259" extrusionOk="0">
                  <a:moveTo>
                    <a:pt x="2379" y="0"/>
                  </a:moveTo>
                  <a:cubicBezTo>
                    <a:pt x="2314" y="0"/>
                    <a:pt x="2250" y="4"/>
                    <a:pt x="2185" y="11"/>
                  </a:cubicBezTo>
                  <a:cubicBezTo>
                    <a:pt x="902" y="138"/>
                    <a:pt x="1" y="1657"/>
                    <a:pt x="190" y="3383"/>
                  </a:cubicBezTo>
                  <a:cubicBezTo>
                    <a:pt x="371" y="5019"/>
                    <a:pt x="1448" y="6258"/>
                    <a:pt x="2654" y="6258"/>
                  </a:cubicBezTo>
                  <a:cubicBezTo>
                    <a:pt x="2719" y="6258"/>
                    <a:pt x="2784" y="6254"/>
                    <a:pt x="2849" y="6247"/>
                  </a:cubicBezTo>
                  <a:cubicBezTo>
                    <a:pt x="4147" y="6121"/>
                    <a:pt x="5034" y="4601"/>
                    <a:pt x="4844" y="2876"/>
                  </a:cubicBezTo>
                  <a:cubicBezTo>
                    <a:pt x="4663" y="1238"/>
                    <a:pt x="3584" y="0"/>
                    <a:pt x="2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0"/>
            <p:cNvSpPr/>
            <p:nvPr/>
          </p:nvSpPr>
          <p:spPr>
            <a:xfrm>
              <a:off x="7156641" y="918000"/>
              <a:ext cx="106541" cy="103761"/>
            </a:xfrm>
            <a:custGeom>
              <a:avLst/>
              <a:gdLst/>
              <a:ahLst/>
              <a:cxnLst/>
              <a:rect l="l" t="t" r="r" b="b"/>
              <a:pathLst>
                <a:path w="2185" h="2128" extrusionOk="0">
                  <a:moveTo>
                    <a:pt x="795" y="1"/>
                  </a:moveTo>
                  <a:cubicBezTo>
                    <a:pt x="637" y="1"/>
                    <a:pt x="488" y="47"/>
                    <a:pt x="365" y="144"/>
                  </a:cubicBezTo>
                  <a:cubicBezTo>
                    <a:pt x="0" y="429"/>
                    <a:pt x="17" y="1079"/>
                    <a:pt x="412" y="1585"/>
                  </a:cubicBezTo>
                  <a:cubicBezTo>
                    <a:pt x="677" y="1934"/>
                    <a:pt x="1048" y="2128"/>
                    <a:pt x="1373" y="2128"/>
                  </a:cubicBezTo>
                  <a:cubicBezTo>
                    <a:pt x="1534" y="2128"/>
                    <a:pt x="1684" y="2080"/>
                    <a:pt x="1805" y="1980"/>
                  </a:cubicBezTo>
                  <a:cubicBezTo>
                    <a:pt x="2184" y="1695"/>
                    <a:pt x="2169" y="1047"/>
                    <a:pt x="1773" y="540"/>
                  </a:cubicBezTo>
                  <a:cubicBezTo>
                    <a:pt x="1495" y="199"/>
                    <a:pt x="1124" y="1"/>
                    <a:pt x="7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0"/>
            <p:cNvSpPr/>
            <p:nvPr/>
          </p:nvSpPr>
          <p:spPr>
            <a:xfrm>
              <a:off x="7402833" y="918000"/>
              <a:ext cx="106541" cy="103761"/>
            </a:xfrm>
            <a:custGeom>
              <a:avLst/>
              <a:gdLst/>
              <a:ahLst/>
              <a:cxnLst/>
              <a:rect l="l" t="t" r="r" b="b"/>
              <a:pathLst>
                <a:path w="2185" h="2128" extrusionOk="0">
                  <a:moveTo>
                    <a:pt x="1391" y="1"/>
                  </a:moveTo>
                  <a:cubicBezTo>
                    <a:pt x="1063" y="1"/>
                    <a:pt x="695" y="199"/>
                    <a:pt x="428" y="540"/>
                  </a:cubicBezTo>
                  <a:cubicBezTo>
                    <a:pt x="32" y="1047"/>
                    <a:pt x="1" y="1695"/>
                    <a:pt x="381" y="1980"/>
                  </a:cubicBezTo>
                  <a:cubicBezTo>
                    <a:pt x="501" y="2080"/>
                    <a:pt x="651" y="2128"/>
                    <a:pt x="812" y="2128"/>
                  </a:cubicBezTo>
                  <a:cubicBezTo>
                    <a:pt x="1138" y="2128"/>
                    <a:pt x="1508" y="1934"/>
                    <a:pt x="1773" y="1585"/>
                  </a:cubicBezTo>
                  <a:cubicBezTo>
                    <a:pt x="2169" y="1079"/>
                    <a:pt x="2185" y="429"/>
                    <a:pt x="1820" y="144"/>
                  </a:cubicBezTo>
                  <a:cubicBezTo>
                    <a:pt x="1697" y="47"/>
                    <a:pt x="1549" y="1"/>
                    <a:pt x="13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0"/>
            <p:cNvSpPr/>
            <p:nvPr/>
          </p:nvSpPr>
          <p:spPr>
            <a:xfrm>
              <a:off x="7277811" y="939649"/>
              <a:ext cx="41739" cy="13994"/>
            </a:xfrm>
            <a:custGeom>
              <a:avLst/>
              <a:gdLst/>
              <a:ahLst/>
              <a:cxnLst/>
              <a:rect l="l" t="t" r="r" b="b"/>
              <a:pathLst>
                <a:path w="856" h="287" extrusionOk="0">
                  <a:moveTo>
                    <a:pt x="445" y="1"/>
                  </a:moveTo>
                  <a:cubicBezTo>
                    <a:pt x="434" y="1"/>
                    <a:pt x="423" y="1"/>
                    <a:pt x="412" y="2"/>
                  </a:cubicBezTo>
                  <a:cubicBezTo>
                    <a:pt x="143" y="17"/>
                    <a:pt x="16" y="223"/>
                    <a:pt x="1" y="238"/>
                  </a:cubicBezTo>
                  <a:lnTo>
                    <a:pt x="48" y="286"/>
                  </a:lnTo>
                  <a:cubicBezTo>
                    <a:pt x="64" y="255"/>
                    <a:pt x="191" y="80"/>
                    <a:pt x="412" y="65"/>
                  </a:cubicBezTo>
                  <a:cubicBezTo>
                    <a:pt x="423" y="64"/>
                    <a:pt x="433" y="64"/>
                    <a:pt x="444" y="64"/>
                  </a:cubicBezTo>
                  <a:cubicBezTo>
                    <a:pt x="662" y="64"/>
                    <a:pt x="793" y="224"/>
                    <a:pt x="807" y="238"/>
                  </a:cubicBezTo>
                  <a:lnTo>
                    <a:pt x="855" y="191"/>
                  </a:lnTo>
                  <a:cubicBezTo>
                    <a:pt x="840" y="176"/>
                    <a:pt x="694" y="1"/>
                    <a:pt x="4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0"/>
            <p:cNvSpPr/>
            <p:nvPr/>
          </p:nvSpPr>
          <p:spPr>
            <a:xfrm>
              <a:off x="7290928" y="940429"/>
              <a:ext cx="13945" cy="13311"/>
            </a:xfrm>
            <a:custGeom>
              <a:avLst/>
              <a:gdLst/>
              <a:ahLst/>
              <a:cxnLst/>
              <a:rect l="l" t="t" r="r" b="b"/>
              <a:pathLst>
                <a:path w="286" h="273" extrusionOk="0">
                  <a:moveTo>
                    <a:pt x="143" y="1"/>
                  </a:moveTo>
                  <a:cubicBezTo>
                    <a:pt x="63" y="17"/>
                    <a:pt x="0" y="80"/>
                    <a:pt x="17" y="144"/>
                  </a:cubicBezTo>
                  <a:cubicBezTo>
                    <a:pt x="17" y="214"/>
                    <a:pt x="68" y="273"/>
                    <a:pt x="135" y="273"/>
                  </a:cubicBezTo>
                  <a:cubicBezTo>
                    <a:pt x="143" y="273"/>
                    <a:pt x="151" y="272"/>
                    <a:pt x="158" y="270"/>
                  </a:cubicBezTo>
                  <a:cubicBezTo>
                    <a:pt x="222" y="270"/>
                    <a:pt x="285" y="207"/>
                    <a:pt x="285" y="127"/>
                  </a:cubicBezTo>
                  <a:cubicBezTo>
                    <a:pt x="270" y="64"/>
                    <a:pt x="207" y="1"/>
                    <a:pt x="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0"/>
            <p:cNvSpPr/>
            <p:nvPr/>
          </p:nvSpPr>
          <p:spPr>
            <a:xfrm>
              <a:off x="7368896" y="933505"/>
              <a:ext cx="42470" cy="13165"/>
            </a:xfrm>
            <a:custGeom>
              <a:avLst/>
              <a:gdLst/>
              <a:ahLst/>
              <a:cxnLst/>
              <a:rect l="l" t="t" r="r" b="b"/>
              <a:pathLst>
                <a:path w="871" h="270" extrusionOk="0">
                  <a:moveTo>
                    <a:pt x="427" y="1"/>
                  </a:moveTo>
                  <a:cubicBezTo>
                    <a:pt x="159" y="16"/>
                    <a:pt x="16" y="222"/>
                    <a:pt x="0" y="238"/>
                  </a:cubicBezTo>
                  <a:lnTo>
                    <a:pt x="64" y="269"/>
                  </a:lnTo>
                  <a:cubicBezTo>
                    <a:pt x="64" y="254"/>
                    <a:pt x="190" y="79"/>
                    <a:pt x="427" y="64"/>
                  </a:cubicBezTo>
                  <a:cubicBezTo>
                    <a:pt x="438" y="63"/>
                    <a:pt x="449" y="63"/>
                    <a:pt x="459" y="63"/>
                  </a:cubicBezTo>
                  <a:cubicBezTo>
                    <a:pt x="662" y="63"/>
                    <a:pt x="793" y="208"/>
                    <a:pt x="807" y="238"/>
                  </a:cubicBezTo>
                  <a:lnTo>
                    <a:pt x="870" y="191"/>
                  </a:lnTo>
                  <a:cubicBezTo>
                    <a:pt x="839" y="159"/>
                    <a:pt x="697" y="1"/>
                    <a:pt x="4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0"/>
            <p:cNvSpPr/>
            <p:nvPr/>
          </p:nvSpPr>
          <p:spPr>
            <a:xfrm>
              <a:off x="7382793" y="934286"/>
              <a:ext cx="13116" cy="13165"/>
            </a:xfrm>
            <a:custGeom>
              <a:avLst/>
              <a:gdLst/>
              <a:ahLst/>
              <a:cxnLst/>
              <a:rect l="l" t="t" r="r" b="b"/>
              <a:pathLst>
                <a:path w="269" h="270" extrusionOk="0">
                  <a:moveTo>
                    <a:pt x="127" y="0"/>
                  </a:moveTo>
                  <a:cubicBezTo>
                    <a:pt x="47" y="0"/>
                    <a:pt x="0" y="63"/>
                    <a:pt x="0" y="143"/>
                  </a:cubicBezTo>
                  <a:cubicBezTo>
                    <a:pt x="0" y="222"/>
                    <a:pt x="64" y="270"/>
                    <a:pt x="142" y="270"/>
                  </a:cubicBezTo>
                  <a:cubicBezTo>
                    <a:pt x="222" y="270"/>
                    <a:pt x="269" y="206"/>
                    <a:pt x="269" y="127"/>
                  </a:cubicBezTo>
                  <a:cubicBezTo>
                    <a:pt x="269" y="48"/>
                    <a:pt x="205" y="0"/>
                    <a:pt x="1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0"/>
            <p:cNvSpPr/>
            <p:nvPr/>
          </p:nvSpPr>
          <p:spPr>
            <a:xfrm>
              <a:off x="7334130" y="941990"/>
              <a:ext cx="31743" cy="73384"/>
            </a:xfrm>
            <a:custGeom>
              <a:avLst/>
              <a:gdLst/>
              <a:ahLst/>
              <a:cxnLst/>
              <a:rect l="l" t="t" r="r" b="b"/>
              <a:pathLst>
                <a:path w="651" h="1505" extrusionOk="0">
                  <a:moveTo>
                    <a:pt x="285" y="0"/>
                  </a:moveTo>
                  <a:lnTo>
                    <a:pt x="1" y="1505"/>
                  </a:lnTo>
                  <a:lnTo>
                    <a:pt x="1" y="1505"/>
                  </a:lnTo>
                  <a:lnTo>
                    <a:pt x="650" y="1488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0"/>
            <p:cNvSpPr/>
            <p:nvPr/>
          </p:nvSpPr>
          <p:spPr>
            <a:xfrm>
              <a:off x="7249238" y="898008"/>
              <a:ext cx="70312" cy="16237"/>
            </a:xfrm>
            <a:custGeom>
              <a:avLst/>
              <a:gdLst/>
              <a:ahLst/>
              <a:cxnLst/>
              <a:rect l="l" t="t" r="r" b="b"/>
              <a:pathLst>
                <a:path w="1442" h="333" extrusionOk="0">
                  <a:moveTo>
                    <a:pt x="1283" y="1"/>
                  </a:moveTo>
                  <a:lnTo>
                    <a:pt x="144" y="48"/>
                  </a:lnTo>
                  <a:cubicBezTo>
                    <a:pt x="64" y="48"/>
                    <a:pt x="0" y="111"/>
                    <a:pt x="0" y="191"/>
                  </a:cubicBezTo>
                  <a:cubicBezTo>
                    <a:pt x="0" y="269"/>
                    <a:pt x="64" y="333"/>
                    <a:pt x="144" y="333"/>
                  </a:cubicBezTo>
                  <a:lnTo>
                    <a:pt x="1298" y="286"/>
                  </a:lnTo>
                  <a:cubicBezTo>
                    <a:pt x="1378" y="286"/>
                    <a:pt x="1441" y="222"/>
                    <a:pt x="1425" y="143"/>
                  </a:cubicBezTo>
                  <a:cubicBezTo>
                    <a:pt x="1425" y="64"/>
                    <a:pt x="1362" y="1"/>
                    <a:pt x="1283" y="1"/>
                  </a:cubicBezTo>
                  <a:close/>
                </a:path>
              </a:pathLst>
            </a:custGeom>
            <a:solidFill>
              <a:srgbClr val="E29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0"/>
            <p:cNvSpPr/>
            <p:nvPr/>
          </p:nvSpPr>
          <p:spPr>
            <a:xfrm>
              <a:off x="7364264" y="894936"/>
              <a:ext cx="70263" cy="16237"/>
            </a:xfrm>
            <a:custGeom>
              <a:avLst/>
              <a:gdLst/>
              <a:ahLst/>
              <a:cxnLst/>
              <a:rect l="l" t="t" r="r" b="b"/>
              <a:pathLst>
                <a:path w="1441" h="333" extrusionOk="0">
                  <a:moveTo>
                    <a:pt x="1282" y="1"/>
                  </a:moveTo>
                  <a:lnTo>
                    <a:pt x="142" y="47"/>
                  </a:lnTo>
                  <a:cubicBezTo>
                    <a:pt x="64" y="47"/>
                    <a:pt x="0" y="111"/>
                    <a:pt x="0" y="190"/>
                  </a:cubicBezTo>
                  <a:cubicBezTo>
                    <a:pt x="0" y="269"/>
                    <a:pt x="64" y="332"/>
                    <a:pt x="142" y="332"/>
                  </a:cubicBezTo>
                  <a:lnTo>
                    <a:pt x="1298" y="285"/>
                  </a:lnTo>
                  <a:cubicBezTo>
                    <a:pt x="1377" y="285"/>
                    <a:pt x="1440" y="222"/>
                    <a:pt x="1425" y="142"/>
                  </a:cubicBezTo>
                  <a:cubicBezTo>
                    <a:pt x="1425" y="64"/>
                    <a:pt x="1362" y="1"/>
                    <a:pt x="1282" y="1"/>
                  </a:cubicBezTo>
                  <a:close/>
                </a:path>
              </a:pathLst>
            </a:custGeom>
            <a:solidFill>
              <a:srgbClr val="E29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0"/>
            <p:cNvSpPr/>
            <p:nvPr/>
          </p:nvSpPr>
          <p:spPr>
            <a:xfrm>
              <a:off x="7238413" y="977439"/>
              <a:ext cx="57195" cy="51052"/>
            </a:xfrm>
            <a:custGeom>
              <a:avLst/>
              <a:gdLst/>
              <a:ahLst/>
              <a:cxnLst/>
              <a:rect l="l" t="t" r="r" b="b"/>
              <a:pathLst>
                <a:path w="1173" h="1047" extrusionOk="0">
                  <a:moveTo>
                    <a:pt x="600" y="1"/>
                  </a:moveTo>
                  <a:cubicBezTo>
                    <a:pt x="590" y="1"/>
                    <a:pt x="580" y="1"/>
                    <a:pt x="571" y="1"/>
                  </a:cubicBezTo>
                  <a:cubicBezTo>
                    <a:pt x="254" y="1"/>
                    <a:pt x="1" y="255"/>
                    <a:pt x="17" y="540"/>
                  </a:cubicBezTo>
                  <a:cubicBezTo>
                    <a:pt x="17" y="830"/>
                    <a:pt x="267" y="1047"/>
                    <a:pt x="569" y="1047"/>
                  </a:cubicBezTo>
                  <a:cubicBezTo>
                    <a:pt x="580" y="1047"/>
                    <a:pt x="591" y="1047"/>
                    <a:pt x="602" y="1046"/>
                  </a:cubicBezTo>
                  <a:cubicBezTo>
                    <a:pt x="919" y="1046"/>
                    <a:pt x="1172" y="793"/>
                    <a:pt x="1157" y="508"/>
                  </a:cubicBezTo>
                  <a:cubicBezTo>
                    <a:pt x="1157" y="232"/>
                    <a:pt x="903" y="1"/>
                    <a:pt x="6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0"/>
            <p:cNvSpPr/>
            <p:nvPr/>
          </p:nvSpPr>
          <p:spPr>
            <a:xfrm>
              <a:off x="7398201" y="969734"/>
              <a:ext cx="57195" cy="51052"/>
            </a:xfrm>
            <a:custGeom>
              <a:avLst/>
              <a:gdLst/>
              <a:ahLst/>
              <a:cxnLst/>
              <a:rect l="l" t="t" r="r" b="b"/>
              <a:pathLst>
                <a:path w="1173" h="1047" extrusionOk="0">
                  <a:moveTo>
                    <a:pt x="601" y="0"/>
                  </a:moveTo>
                  <a:cubicBezTo>
                    <a:pt x="591" y="0"/>
                    <a:pt x="581" y="1"/>
                    <a:pt x="571" y="1"/>
                  </a:cubicBezTo>
                  <a:cubicBezTo>
                    <a:pt x="254" y="1"/>
                    <a:pt x="1" y="254"/>
                    <a:pt x="16" y="539"/>
                  </a:cubicBezTo>
                  <a:cubicBezTo>
                    <a:pt x="16" y="815"/>
                    <a:pt x="268" y="1047"/>
                    <a:pt x="571" y="1047"/>
                  </a:cubicBezTo>
                  <a:cubicBezTo>
                    <a:pt x="582" y="1047"/>
                    <a:pt x="592" y="1046"/>
                    <a:pt x="602" y="1046"/>
                  </a:cubicBezTo>
                  <a:cubicBezTo>
                    <a:pt x="919" y="1046"/>
                    <a:pt x="1172" y="793"/>
                    <a:pt x="1172" y="508"/>
                  </a:cubicBezTo>
                  <a:cubicBezTo>
                    <a:pt x="1156" y="217"/>
                    <a:pt x="904" y="0"/>
                    <a:pt x="6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0"/>
            <p:cNvSpPr/>
            <p:nvPr/>
          </p:nvSpPr>
          <p:spPr>
            <a:xfrm>
              <a:off x="7312529" y="1024590"/>
              <a:ext cx="73384" cy="18578"/>
            </a:xfrm>
            <a:custGeom>
              <a:avLst/>
              <a:gdLst/>
              <a:ahLst/>
              <a:cxnLst/>
              <a:rect l="l" t="t" r="r" b="b"/>
              <a:pathLst>
                <a:path w="1505" h="381" extrusionOk="0">
                  <a:moveTo>
                    <a:pt x="48" y="1"/>
                  </a:moveTo>
                  <a:lnTo>
                    <a:pt x="0" y="47"/>
                  </a:lnTo>
                  <a:cubicBezTo>
                    <a:pt x="80" y="142"/>
                    <a:pt x="317" y="364"/>
                    <a:pt x="682" y="380"/>
                  </a:cubicBezTo>
                  <a:lnTo>
                    <a:pt x="745" y="380"/>
                  </a:lnTo>
                  <a:cubicBezTo>
                    <a:pt x="1172" y="380"/>
                    <a:pt x="1441" y="111"/>
                    <a:pt x="1505" y="47"/>
                  </a:cubicBezTo>
                  <a:lnTo>
                    <a:pt x="1441" y="1"/>
                  </a:lnTo>
                  <a:cubicBezTo>
                    <a:pt x="1396" y="61"/>
                    <a:pt x="1152" y="320"/>
                    <a:pt x="750" y="320"/>
                  </a:cubicBezTo>
                  <a:cubicBezTo>
                    <a:pt x="727" y="320"/>
                    <a:pt x="705" y="319"/>
                    <a:pt x="682" y="317"/>
                  </a:cubicBezTo>
                  <a:cubicBezTo>
                    <a:pt x="349" y="301"/>
                    <a:pt x="127" y="96"/>
                    <a:pt x="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0"/>
            <p:cNvSpPr/>
            <p:nvPr/>
          </p:nvSpPr>
          <p:spPr>
            <a:xfrm>
              <a:off x="7262403" y="767573"/>
              <a:ext cx="107272" cy="88012"/>
            </a:xfrm>
            <a:custGeom>
              <a:avLst/>
              <a:gdLst/>
              <a:ahLst/>
              <a:cxnLst/>
              <a:rect l="l" t="t" r="r" b="b"/>
              <a:pathLst>
                <a:path w="2200" h="1805" extrusionOk="0">
                  <a:moveTo>
                    <a:pt x="1092" y="0"/>
                  </a:moveTo>
                  <a:cubicBezTo>
                    <a:pt x="490" y="0"/>
                    <a:pt x="0" y="412"/>
                    <a:pt x="0" y="903"/>
                  </a:cubicBezTo>
                  <a:cubicBezTo>
                    <a:pt x="0" y="1393"/>
                    <a:pt x="490" y="1805"/>
                    <a:pt x="1092" y="1805"/>
                  </a:cubicBezTo>
                  <a:cubicBezTo>
                    <a:pt x="1710" y="1805"/>
                    <a:pt x="2200" y="1393"/>
                    <a:pt x="2200" y="903"/>
                  </a:cubicBezTo>
                  <a:cubicBezTo>
                    <a:pt x="2200" y="412"/>
                    <a:pt x="1710" y="0"/>
                    <a:pt x="1092" y="0"/>
                  </a:cubicBezTo>
                  <a:close/>
                </a:path>
              </a:pathLst>
            </a:custGeom>
            <a:solidFill>
              <a:srgbClr val="2B3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0"/>
            <p:cNvSpPr/>
            <p:nvPr/>
          </p:nvSpPr>
          <p:spPr>
            <a:xfrm>
              <a:off x="7185946" y="678049"/>
              <a:ext cx="291780" cy="194504"/>
            </a:xfrm>
            <a:custGeom>
              <a:avLst/>
              <a:gdLst/>
              <a:ahLst/>
              <a:cxnLst/>
              <a:rect l="l" t="t" r="r" b="b"/>
              <a:pathLst>
                <a:path w="5984" h="3989" extrusionOk="0">
                  <a:moveTo>
                    <a:pt x="2993" y="0"/>
                  </a:moveTo>
                  <a:cubicBezTo>
                    <a:pt x="1347" y="0"/>
                    <a:pt x="1" y="1346"/>
                    <a:pt x="1" y="2992"/>
                  </a:cubicBezTo>
                  <a:lnTo>
                    <a:pt x="1" y="3989"/>
                  </a:lnTo>
                  <a:lnTo>
                    <a:pt x="5983" y="3989"/>
                  </a:lnTo>
                  <a:lnTo>
                    <a:pt x="5983" y="2992"/>
                  </a:lnTo>
                  <a:cubicBezTo>
                    <a:pt x="5983" y="1346"/>
                    <a:pt x="4654" y="0"/>
                    <a:pt x="29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0"/>
            <p:cNvSpPr/>
            <p:nvPr/>
          </p:nvSpPr>
          <p:spPr>
            <a:xfrm>
              <a:off x="7164345" y="818479"/>
              <a:ext cx="334981" cy="54075"/>
            </a:xfrm>
            <a:custGeom>
              <a:avLst/>
              <a:gdLst/>
              <a:ahLst/>
              <a:cxnLst/>
              <a:rect l="l" t="t" r="r" b="b"/>
              <a:pathLst>
                <a:path w="6870" h="1109" extrusionOk="0">
                  <a:moveTo>
                    <a:pt x="555" y="1"/>
                  </a:moveTo>
                  <a:cubicBezTo>
                    <a:pt x="254" y="1"/>
                    <a:pt x="0" y="254"/>
                    <a:pt x="0" y="556"/>
                  </a:cubicBezTo>
                  <a:cubicBezTo>
                    <a:pt x="0" y="872"/>
                    <a:pt x="254" y="1109"/>
                    <a:pt x="555" y="1109"/>
                  </a:cubicBezTo>
                  <a:lnTo>
                    <a:pt x="6316" y="1109"/>
                  </a:lnTo>
                  <a:cubicBezTo>
                    <a:pt x="6633" y="1109"/>
                    <a:pt x="6870" y="872"/>
                    <a:pt x="6870" y="556"/>
                  </a:cubicBezTo>
                  <a:cubicBezTo>
                    <a:pt x="6870" y="254"/>
                    <a:pt x="6633" y="1"/>
                    <a:pt x="6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0"/>
            <p:cNvSpPr/>
            <p:nvPr/>
          </p:nvSpPr>
          <p:spPr>
            <a:xfrm>
              <a:off x="7670626" y="4448115"/>
              <a:ext cx="633685" cy="155983"/>
            </a:xfrm>
            <a:custGeom>
              <a:avLst/>
              <a:gdLst/>
              <a:ahLst/>
              <a:cxnLst/>
              <a:rect l="l" t="t" r="r" b="b"/>
              <a:pathLst>
                <a:path w="12996" h="3199" extrusionOk="0">
                  <a:moveTo>
                    <a:pt x="0" y="1"/>
                  </a:moveTo>
                  <a:lnTo>
                    <a:pt x="0" y="3118"/>
                  </a:lnTo>
                  <a:lnTo>
                    <a:pt x="12995" y="3198"/>
                  </a:lnTo>
                  <a:lnTo>
                    <a:pt x="54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0"/>
            <p:cNvSpPr/>
            <p:nvPr/>
          </p:nvSpPr>
          <p:spPr>
            <a:xfrm>
              <a:off x="7305605" y="2080353"/>
              <a:ext cx="740908" cy="1284290"/>
            </a:xfrm>
            <a:custGeom>
              <a:avLst/>
              <a:gdLst/>
              <a:ahLst/>
              <a:cxnLst/>
              <a:rect l="l" t="t" r="r" b="b"/>
              <a:pathLst>
                <a:path w="15195" h="26339" extrusionOk="0">
                  <a:moveTo>
                    <a:pt x="6252" y="1"/>
                  </a:moveTo>
                  <a:lnTo>
                    <a:pt x="2833" y="1314"/>
                  </a:lnTo>
                  <a:cubicBezTo>
                    <a:pt x="950" y="2042"/>
                    <a:pt x="1" y="4163"/>
                    <a:pt x="729" y="6047"/>
                  </a:cubicBezTo>
                  <a:lnTo>
                    <a:pt x="7629" y="23979"/>
                  </a:lnTo>
                  <a:cubicBezTo>
                    <a:pt x="8192" y="25447"/>
                    <a:pt x="9587" y="26339"/>
                    <a:pt x="11061" y="26339"/>
                  </a:cubicBezTo>
                  <a:cubicBezTo>
                    <a:pt x="11494" y="26339"/>
                    <a:pt x="11934" y="26262"/>
                    <a:pt x="12361" y="26100"/>
                  </a:cubicBezTo>
                  <a:cubicBezTo>
                    <a:pt x="14261" y="25372"/>
                    <a:pt x="15195" y="23251"/>
                    <a:pt x="14467" y="21352"/>
                  </a:cubicBezTo>
                  <a:lnTo>
                    <a:pt x="62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0"/>
            <p:cNvSpPr/>
            <p:nvPr/>
          </p:nvSpPr>
          <p:spPr>
            <a:xfrm>
              <a:off x="7668334" y="3036547"/>
              <a:ext cx="358142" cy="1431691"/>
            </a:xfrm>
            <a:custGeom>
              <a:avLst/>
              <a:gdLst/>
              <a:ahLst/>
              <a:cxnLst/>
              <a:rect l="l" t="t" r="r" b="b"/>
              <a:pathLst>
                <a:path w="7345" h="29362" extrusionOk="0">
                  <a:moveTo>
                    <a:pt x="301" y="1"/>
                  </a:moveTo>
                  <a:cubicBezTo>
                    <a:pt x="142" y="1"/>
                    <a:pt x="0" y="127"/>
                    <a:pt x="0" y="285"/>
                  </a:cubicBezTo>
                  <a:lnTo>
                    <a:pt x="0" y="29361"/>
                  </a:lnTo>
                  <a:lnTo>
                    <a:pt x="7344" y="29361"/>
                  </a:lnTo>
                  <a:lnTo>
                    <a:pt x="7344" y="2628"/>
                  </a:lnTo>
                  <a:cubicBezTo>
                    <a:pt x="7344" y="2470"/>
                    <a:pt x="7201" y="2328"/>
                    <a:pt x="7043" y="2328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0"/>
            <p:cNvSpPr/>
            <p:nvPr/>
          </p:nvSpPr>
          <p:spPr>
            <a:xfrm>
              <a:off x="6629540" y="4448115"/>
              <a:ext cx="633636" cy="155983"/>
            </a:xfrm>
            <a:custGeom>
              <a:avLst/>
              <a:gdLst/>
              <a:ahLst/>
              <a:cxnLst/>
              <a:rect l="l" t="t" r="r" b="b"/>
              <a:pathLst>
                <a:path w="12995" h="3199" extrusionOk="0">
                  <a:moveTo>
                    <a:pt x="7503" y="1"/>
                  </a:moveTo>
                  <a:lnTo>
                    <a:pt x="1" y="3198"/>
                  </a:lnTo>
                  <a:lnTo>
                    <a:pt x="1" y="3198"/>
                  </a:lnTo>
                  <a:lnTo>
                    <a:pt x="12994" y="3118"/>
                  </a:lnTo>
                  <a:lnTo>
                    <a:pt x="129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0"/>
            <p:cNvSpPr/>
            <p:nvPr/>
          </p:nvSpPr>
          <p:spPr>
            <a:xfrm>
              <a:off x="6938974" y="2087277"/>
              <a:ext cx="462391" cy="2397139"/>
            </a:xfrm>
            <a:custGeom>
              <a:avLst/>
              <a:gdLst/>
              <a:ahLst/>
              <a:cxnLst/>
              <a:rect l="l" t="t" r="r" b="b"/>
              <a:pathLst>
                <a:path w="9483" h="49162" extrusionOk="0">
                  <a:moveTo>
                    <a:pt x="2170" y="1"/>
                  </a:moveTo>
                  <a:lnTo>
                    <a:pt x="1" y="48829"/>
                  </a:lnTo>
                  <a:lnTo>
                    <a:pt x="7330" y="49161"/>
                  </a:lnTo>
                  <a:lnTo>
                    <a:pt x="9482" y="317"/>
                  </a:lnTo>
                  <a:lnTo>
                    <a:pt x="21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0"/>
            <p:cNvSpPr/>
            <p:nvPr/>
          </p:nvSpPr>
          <p:spPr>
            <a:xfrm>
              <a:off x="7047028" y="1978492"/>
              <a:ext cx="582780" cy="530216"/>
            </a:xfrm>
            <a:custGeom>
              <a:avLst/>
              <a:gdLst/>
              <a:ahLst/>
              <a:cxnLst/>
              <a:rect l="l" t="t" r="r" b="b"/>
              <a:pathLst>
                <a:path w="11952" h="10874" extrusionOk="0">
                  <a:moveTo>
                    <a:pt x="1" y="0"/>
                  </a:moveTo>
                  <a:lnTo>
                    <a:pt x="1" y="10399"/>
                  </a:lnTo>
                  <a:cubicBezTo>
                    <a:pt x="1" y="10668"/>
                    <a:pt x="207" y="10873"/>
                    <a:pt x="460" y="10873"/>
                  </a:cubicBezTo>
                  <a:lnTo>
                    <a:pt x="11476" y="10873"/>
                  </a:lnTo>
                  <a:cubicBezTo>
                    <a:pt x="11745" y="10873"/>
                    <a:pt x="11951" y="10668"/>
                    <a:pt x="11951" y="10399"/>
                  </a:cubicBezTo>
                  <a:lnTo>
                    <a:pt x="119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0"/>
            <p:cNvSpPr/>
            <p:nvPr/>
          </p:nvSpPr>
          <p:spPr>
            <a:xfrm>
              <a:off x="7047028" y="1216707"/>
              <a:ext cx="583511" cy="837453"/>
            </a:xfrm>
            <a:custGeom>
              <a:avLst/>
              <a:gdLst/>
              <a:ahLst/>
              <a:cxnLst/>
              <a:rect l="l" t="t" r="r" b="b"/>
              <a:pathLst>
                <a:path w="11967" h="17175" extrusionOk="0">
                  <a:moveTo>
                    <a:pt x="1" y="1"/>
                  </a:moveTo>
                  <a:lnTo>
                    <a:pt x="1" y="17175"/>
                  </a:lnTo>
                  <a:lnTo>
                    <a:pt x="11966" y="17175"/>
                  </a:lnTo>
                  <a:lnTo>
                    <a:pt x="11966" y="1"/>
                  </a:lnTo>
                  <a:close/>
                </a:path>
              </a:pathLst>
            </a:custGeom>
            <a:solidFill>
              <a:srgbClr val="E8A2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0"/>
            <p:cNvSpPr/>
            <p:nvPr/>
          </p:nvSpPr>
          <p:spPr>
            <a:xfrm>
              <a:off x="7423654" y="1197446"/>
              <a:ext cx="350438" cy="1038052"/>
            </a:xfrm>
            <a:custGeom>
              <a:avLst/>
              <a:gdLst/>
              <a:ahLst/>
              <a:cxnLst/>
              <a:rect l="l" t="t" r="r" b="b"/>
              <a:pathLst>
                <a:path w="7187" h="21289" extrusionOk="0">
                  <a:moveTo>
                    <a:pt x="7186" y="1"/>
                  </a:moveTo>
                  <a:lnTo>
                    <a:pt x="7186" y="1"/>
                  </a:lnTo>
                  <a:cubicBezTo>
                    <a:pt x="4797" y="79"/>
                    <a:pt x="2406" y="174"/>
                    <a:pt x="1" y="269"/>
                  </a:cubicBezTo>
                  <a:lnTo>
                    <a:pt x="1" y="21288"/>
                  </a:lnTo>
                  <a:lnTo>
                    <a:pt x="5857" y="21288"/>
                  </a:lnTo>
                  <a:cubicBezTo>
                    <a:pt x="6015" y="18899"/>
                    <a:pt x="6158" y="16493"/>
                    <a:pt x="6316" y="14103"/>
                  </a:cubicBezTo>
                  <a:cubicBezTo>
                    <a:pt x="6363" y="13311"/>
                    <a:pt x="6411" y="12505"/>
                    <a:pt x="6458" y="11713"/>
                  </a:cubicBezTo>
                  <a:cubicBezTo>
                    <a:pt x="6506" y="10827"/>
                    <a:pt x="6570" y="9941"/>
                    <a:pt x="6633" y="9054"/>
                  </a:cubicBezTo>
                  <a:cubicBezTo>
                    <a:pt x="6680" y="8246"/>
                    <a:pt x="6728" y="7455"/>
                    <a:pt x="6775" y="6649"/>
                  </a:cubicBezTo>
                  <a:cubicBezTo>
                    <a:pt x="6918" y="4433"/>
                    <a:pt x="7044" y="2217"/>
                    <a:pt x="7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0"/>
            <p:cNvSpPr/>
            <p:nvPr/>
          </p:nvSpPr>
          <p:spPr>
            <a:xfrm>
              <a:off x="7423654" y="1521606"/>
              <a:ext cx="330349" cy="117365"/>
            </a:xfrm>
            <a:custGeom>
              <a:avLst/>
              <a:gdLst/>
              <a:ahLst/>
              <a:cxnLst/>
              <a:rect l="l" t="t" r="r" b="b"/>
              <a:pathLst>
                <a:path w="6775" h="2407" extrusionOk="0">
                  <a:moveTo>
                    <a:pt x="1" y="1"/>
                  </a:moveTo>
                  <a:lnTo>
                    <a:pt x="1" y="2406"/>
                  </a:lnTo>
                  <a:lnTo>
                    <a:pt x="6633" y="2406"/>
                  </a:lnTo>
                  <a:cubicBezTo>
                    <a:pt x="6680" y="1598"/>
                    <a:pt x="6728" y="807"/>
                    <a:pt x="6775" y="1"/>
                  </a:cubicBezTo>
                  <a:close/>
                </a:path>
              </a:pathLst>
            </a:custGeom>
            <a:solidFill>
              <a:srgbClr val="CAD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0"/>
            <p:cNvSpPr/>
            <p:nvPr/>
          </p:nvSpPr>
          <p:spPr>
            <a:xfrm>
              <a:off x="7423654" y="1768578"/>
              <a:ext cx="314941" cy="116536"/>
            </a:xfrm>
            <a:custGeom>
              <a:avLst/>
              <a:gdLst/>
              <a:ahLst/>
              <a:cxnLst/>
              <a:rect l="l" t="t" r="r" b="b"/>
              <a:pathLst>
                <a:path w="6459" h="2390" extrusionOk="0">
                  <a:moveTo>
                    <a:pt x="1" y="0"/>
                  </a:moveTo>
                  <a:lnTo>
                    <a:pt x="1" y="2390"/>
                  </a:lnTo>
                  <a:lnTo>
                    <a:pt x="6316" y="2390"/>
                  </a:lnTo>
                  <a:cubicBezTo>
                    <a:pt x="6363" y="1598"/>
                    <a:pt x="6411" y="792"/>
                    <a:pt x="6458" y="0"/>
                  </a:cubicBezTo>
                  <a:close/>
                </a:path>
              </a:pathLst>
            </a:custGeom>
            <a:solidFill>
              <a:srgbClr val="CAD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0"/>
            <p:cNvSpPr/>
            <p:nvPr/>
          </p:nvSpPr>
          <p:spPr>
            <a:xfrm>
              <a:off x="6930539" y="1197446"/>
              <a:ext cx="350438" cy="1038052"/>
            </a:xfrm>
            <a:custGeom>
              <a:avLst/>
              <a:gdLst/>
              <a:ahLst/>
              <a:cxnLst/>
              <a:rect l="l" t="t" r="r" b="b"/>
              <a:pathLst>
                <a:path w="7187" h="21289" extrusionOk="0">
                  <a:moveTo>
                    <a:pt x="0" y="1"/>
                  </a:moveTo>
                  <a:cubicBezTo>
                    <a:pt x="142" y="2217"/>
                    <a:pt x="285" y="4433"/>
                    <a:pt x="412" y="6649"/>
                  </a:cubicBezTo>
                  <a:cubicBezTo>
                    <a:pt x="475" y="7455"/>
                    <a:pt x="522" y="8246"/>
                    <a:pt x="570" y="9054"/>
                  </a:cubicBezTo>
                  <a:cubicBezTo>
                    <a:pt x="617" y="9941"/>
                    <a:pt x="680" y="10827"/>
                    <a:pt x="728" y="11713"/>
                  </a:cubicBezTo>
                  <a:cubicBezTo>
                    <a:pt x="792" y="12505"/>
                    <a:pt x="839" y="13311"/>
                    <a:pt x="887" y="14103"/>
                  </a:cubicBezTo>
                  <a:cubicBezTo>
                    <a:pt x="1028" y="16493"/>
                    <a:pt x="1187" y="18899"/>
                    <a:pt x="1330" y="21288"/>
                  </a:cubicBezTo>
                  <a:lnTo>
                    <a:pt x="7186" y="21288"/>
                  </a:lnTo>
                  <a:lnTo>
                    <a:pt x="7186" y="269"/>
                  </a:lnTo>
                  <a:cubicBezTo>
                    <a:pt x="4795" y="174"/>
                    <a:pt x="2390" y="79"/>
                    <a:pt x="0" y="1"/>
                  </a:cubicBezTo>
                  <a:close/>
                </a:path>
              </a:pathLst>
            </a:custGeom>
            <a:solidFill>
              <a:srgbClr val="CF5A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0"/>
            <p:cNvSpPr/>
            <p:nvPr/>
          </p:nvSpPr>
          <p:spPr>
            <a:xfrm>
              <a:off x="6950579" y="1521606"/>
              <a:ext cx="330398" cy="117365"/>
            </a:xfrm>
            <a:custGeom>
              <a:avLst/>
              <a:gdLst/>
              <a:ahLst/>
              <a:cxnLst/>
              <a:rect l="l" t="t" r="r" b="b"/>
              <a:pathLst>
                <a:path w="6776" h="2407" extrusionOk="0">
                  <a:moveTo>
                    <a:pt x="1" y="1"/>
                  </a:moveTo>
                  <a:cubicBezTo>
                    <a:pt x="64" y="807"/>
                    <a:pt x="111" y="1598"/>
                    <a:pt x="159" y="2406"/>
                  </a:cubicBezTo>
                  <a:lnTo>
                    <a:pt x="6775" y="2406"/>
                  </a:lnTo>
                  <a:lnTo>
                    <a:pt x="6775" y="1"/>
                  </a:lnTo>
                  <a:close/>
                </a:path>
              </a:pathLst>
            </a:custGeom>
            <a:solidFill>
              <a:srgbClr val="CAD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0"/>
            <p:cNvSpPr/>
            <p:nvPr/>
          </p:nvSpPr>
          <p:spPr>
            <a:xfrm>
              <a:off x="6966036" y="1768578"/>
              <a:ext cx="314941" cy="116536"/>
            </a:xfrm>
            <a:custGeom>
              <a:avLst/>
              <a:gdLst/>
              <a:ahLst/>
              <a:cxnLst/>
              <a:rect l="l" t="t" r="r" b="b"/>
              <a:pathLst>
                <a:path w="6459" h="2390" extrusionOk="0">
                  <a:moveTo>
                    <a:pt x="0" y="0"/>
                  </a:moveTo>
                  <a:cubicBezTo>
                    <a:pt x="64" y="792"/>
                    <a:pt x="111" y="1598"/>
                    <a:pt x="159" y="2390"/>
                  </a:cubicBezTo>
                  <a:lnTo>
                    <a:pt x="6458" y="2390"/>
                  </a:lnTo>
                  <a:lnTo>
                    <a:pt x="6458" y="0"/>
                  </a:lnTo>
                  <a:close/>
                </a:path>
              </a:pathLst>
            </a:custGeom>
            <a:solidFill>
              <a:srgbClr val="CAD4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0"/>
            <p:cNvSpPr/>
            <p:nvPr/>
          </p:nvSpPr>
          <p:spPr>
            <a:xfrm>
              <a:off x="6282268" y="1070913"/>
              <a:ext cx="713115" cy="1449391"/>
            </a:xfrm>
            <a:custGeom>
              <a:avLst/>
              <a:gdLst/>
              <a:ahLst/>
              <a:cxnLst/>
              <a:rect l="l" t="t" r="r" b="b"/>
              <a:pathLst>
                <a:path w="14625" h="29725" extrusionOk="0">
                  <a:moveTo>
                    <a:pt x="14625" y="0"/>
                  </a:moveTo>
                  <a:lnTo>
                    <a:pt x="0" y="5223"/>
                  </a:lnTo>
                  <a:lnTo>
                    <a:pt x="0" y="29724"/>
                  </a:lnTo>
                  <a:lnTo>
                    <a:pt x="14625" y="24501"/>
                  </a:lnTo>
                  <a:lnTo>
                    <a:pt x="146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0"/>
            <p:cNvSpPr/>
            <p:nvPr/>
          </p:nvSpPr>
          <p:spPr>
            <a:xfrm>
              <a:off x="7696859" y="1079006"/>
              <a:ext cx="713164" cy="1448611"/>
            </a:xfrm>
            <a:custGeom>
              <a:avLst/>
              <a:gdLst/>
              <a:ahLst/>
              <a:cxnLst/>
              <a:rect l="l" t="t" r="r" b="b"/>
              <a:pathLst>
                <a:path w="14626" h="29709" extrusionOk="0">
                  <a:moveTo>
                    <a:pt x="14625" y="1"/>
                  </a:moveTo>
                  <a:lnTo>
                    <a:pt x="0" y="5224"/>
                  </a:lnTo>
                  <a:lnTo>
                    <a:pt x="0" y="29709"/>
                  </a:lnTo>
                  <a:lnTo>
                    <a:pt x="14625" y="24486"/>
                  </a:lnTo>
                  <a:lnTo>
                    <a:pt x="146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0"/>
            <p:cNvSpPr/>
            <p:nvPr/>
          </p:nvSpPr>
          <p:spPr>
            <a:xfrm>
              <a:off x="6993001" y="1070913"/>
              <a:ext cx="713164" cy="1449391"/>
            </a:xfrm>
            <a:custGeom>
              <a:avLst/>
              <a:gdLst/>
              <a:ahLst/>
              <a:cxnLst/>
              <a:rect l="l" t="t" r="r" b="b"/>
              <a:pathLst>
                <a:path w="14626" h="29725" extrusionOk="0">
                  <a:moveTo>
                    <a:pt x="1" y="0"/>
                  </a:moveTo>
                  <a:lnTo>
                    <a:pt x="1" y="24501"/>
                  </a:lnTo>
                  <a:lnTo>
                    <a:pt x="14625" y="29724"/>
                  </a:lnTo>
                  <a:lnTo>
                    <a:pt x="14625" y="522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0"/>
            <p:cNvSpPr/>
            <p:nvPr/>
          </p:nvSpPr>
          <p:spPr>
            <a:xfrm>
              <a:off x="8326601" y="1641996"/>
              <a:ext cx="104298" cy="47882"/>
            </a:xfrm>
            <a:custGeom>
              <a:avLst/>
              <a:gdLst/>
              <a:ahLst/>
              <a:cxnLst/>
              <a:rect l="l" t="t" r="r" b="b"/>
              <a:pathLst>
                <a:path w="2139" h="982" extrusionOk="0">
                  <a:moveTo>
                    <a:pt x="492" y="1"/>
                  </a:moveTo>
                  <a:cubicBezTo>
                    <a:pt x="222" y="1"/>
                    <a:pt x="1" y="222"/>
                    <a:pt x="1" y="491"/>
                  </a:cubicBezTo>
                  <a:cubicBezTo>
                    <a:pt x="1" y="760"/>
                    <a:pt x="222" y="982"/>
                    <a:pt x="492" y="982"/>
                  </a:cubicBezTo>
                  <a:lnTo>
                    <a:pt x="2138" y="982"/>
                  </a:lnTo>
                  <a:lnTo>
                    <a:pt x="2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0"/>
            <p:cNvSpPr/>
            <p:nvPr/>
          </p:nvSpPr>
          <p:spPr>
            <a:xfrm>
              <a:off x="8326601" y="1590261"/>
              <a:ext cx="104298" cy="47882"/>
            </a:xfrm>
            <a:custGeom>
              <a:avLst/>
              <a:gdLst/>
              <a:ahLst/>
              <a:cxnLst/>
              <a:rect l="l" t="t" r="r" b="b"/>
              <a:pathLst>
                <a:path w="2139" h="982" extrusionOk="0">
                  <a:moveTo>
                    <a:pt x="492" y="1"/>
                  </a:moveTo>
                  <a:cubicBezTo>
                    <a:pt x="222" y="1"/>
                    <a:pt x="1" y="207"/>
                    <a:pt x="1" y="492"/>
                  </a:cubicBezTo>
                  <a:cubicBezTo>
                    <a:pt x="1" y="760"/>
                    <a:pt x="222" y="982"/>
                    <a:pt x="492" y="982"/>
                  </a:cubicBezTo>
                  <a:lnTo>
                    <a:pt x="2138" y="982"/>
                  </a:lnTo>
                  <a:lnTo>
                    <a:pt x="2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0"/>
            <p:cNvSpPr/>
            <p:nvPr/>
          </p:nvSpPr>
          <p:spPr>
            <a:xfrm>
              <a:off x="8326601" y="1697583"/>
              <a:ext cx="104298" cy="47882"/>
            </a:xfrm>
            <a:custGeom>
              <a:avLst/>
              <a:gdLst/>
              <a:ahLst/>
              <a:cxnLst/>
              <a:rect l="l" t="t" r="r" b="b"/>
              <a:pathLst>
                <a:path w="2139" h="982" extrusionOk="0">
                  <a:moveTo>
                    <a:pt x="492" y="0"/>
                  </a:moveTo>
                  <a:cubicBezTo>
                    <a:pt x="222" y="0"/>
                    <a:pt x="1" y="222"/>
                    <a:pt x="1" y="490"/>
                  </a:cubicBezTo>
                  <a:cubicBezTo>
                    <a:pt x="1" y="760"/>
                    <a:pt x="222" y="982"/>
                    <a:pt x="492" y="982"/>
                  </a:cubicBezTo>
                  <a:lnTo>
                    <a:pt x="2138" y="982"/>
                  </a:lnTo>
                  <a:lnTo>
                    <a:pt x="21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0"/>
            <p:cNvSpPr/>
            <p:nvPr/>
          </p:nvSpPr>
          <p:spPr>
            <a:xfrm>
              <a:off x="8326601" y="1753901"/>
              <a:ext cx="104298" cy="47882"/>
            </a:xfrm>
            <a:custGeom>
              <a:avLst/>
              <a:gdLst/>
              <a:ahLst/>
              <a:cxnLst/>
              <a:rect l="l" t="t" r="r" b="b"/>
              <a:pathLst>
                <a:path w="2139" h="982" extrusionOk="0">
                  <a:moveTo>
                    <a:pt x="492" y="0"/>
                  </a:moveTo>
                  <a:cubicBezTo>
                    <a:pt x="222" y="0"/>
                    <a:pt x="1" y="222"/>
                    <a:pt x="1" y="491"/>
                  </a:cubicBezTo>
                  <a:cubicBezTo>
                    <a:pt x="1" y="760"/>
                    <a:pt x="222" y="981"/>
                    <a:pt x="492" y="981"/>
                  </a:cubicBezTo>
                  <a:lnTo>
                    <a:pt x="2138" y="981"/>
                  </a:lnTo>
                  <a:lnTo>
                    <a:pt x="21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0"/>
            <p:cNvSpPr/>
            <p:nvPr/>
          </p:nvSpPr>
          <p:spPr>
            <a:xfrm>
              <a:off x="6276075" y="1667449"/>
              <a:ext cx="104200" cy="48711"/>
            </a:xfrm>
            <a:custGeom>
              <a:avLst/>
              <a:gdLst/>
              <a:ahLst/>
              <a:cxnLst/>
              <a:rect l="l" t="t" r="r" b="b"/>
              <a:pathLst>
                <a:path w="2137" h="999" extrusionOk="0">
                  <a:moveTo>
                    <a:pt x="1" y="0"/>
                  </a:moveTo>
                  <a:lnTo>
                    <a:pt x="1" y="998"/>
                  </a:lnTo>
                  <a:lnTo>
                    <a:pt x="1647" y="998"/>
                  </a:lnTo>
                  <a:cubicBezTo>
                    <a:pt x="1915" y="998"/>
                    <a:pt x="2137" y="777"/>
                    <a:pt x="2137" y="507"/>
                  </a:cubicBezTo>
                  <a:cubicBezTo>
                    <a:pt x="2137" y="222"/>
                    <a:pt x="1915" y="0"/>
                    <a:pt x="16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0"/>
            <p:cNvSpPr/>
            <p:nvPr/>
          </p:nvSpPr>
          <p:spPr>
            <a:xfrm>
              <a:off x="6276075" y="1615763"/>
              <a:ext cx="104200" cy="47882"/>
            </a:xfrm>
            <a:custGeom>
              <a:avLst/>
              <a:gdLst/>
              <a:ahLst/>
              <a:cxnLst/>
              <a:rect l="l" t="t" r="r" b="b"/>
              <a:pathLst>
                <a:path w="2137" h="982" extrusionOk="0">
                  <a:moveTo>
                    <a:pt x="1" y="1"/>
                  </a:moveTo>
                  <a:lnTo>
                    <a:pt x="1" y="982"/>
                  </a:lnTo>
                  <a:lnTo>
                    <a:pt x="1647" y="982"/>
                  </a:lnTo>
                  <a:cubicBezTo>
                    <a:pt x="1915" y="982"/>
                    <a:pt x="2137" y="760"/>
                    <a:pt x="2137" y="491"/>
                  </a:cubicBezTo>
                  <a:cubicBezTo>
                    <a:pt x="2137" y="222"/>
                    <a:pt x="1915" y="1"/>
                    <a:pt x="16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0"/>
            <p:cNvSpPr/>
            <p:nvPr/>
          </p:nvSpPr>
          <p:spPr>
            <a:xfrm>
              <a:off x="6276075" y="1723816"/>
              <a:ext cx="104200" cy="47882"/>
            </a:xfrm>
            <a:custGeom>
              <a:avLst/>
              <a:gdLst/>
              <a:ahLst/>
              <a:cxnLst/>
              <a:rect l="l" t="t" r="r" b="b"/>
              <a:pathLst>
                <a:path w="2137" h="982" extrusionOk="0">
                  <a:moveTo>
                    <a:pt x="1" y="0"/>
                  </a:moveTo>
                  <a:lnTo>
                    <a:pt x="1" y="982"/>
                  </a:lnTo>
                  <a:lnTo>
                    <a:pt x="1647" y="982"/>
                  </a:lnTo>
                  <a:cubicBezTo>
                    <a:pt x="1915" y="982"/>
                    <a:pt x="2137" y="760"/>
                    <a:pt x="2137" y="490"/>
                  </a:cubicBezTo>
                  <a:cubicBezTo>
                    <a:pt x="2137" y="222"/>
                    <a:pt x="1915" y="0"/>
                    <a:pt x="16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0"/>
            <p:cNvSpPr/>
            <p:nvPr/>
          </p:nvSpPr>
          <p:spPr>
            <a:xfrm>
              <a:off x="6276075" y="1779354"/>
              <a:ext cx="104200" cy="47931"/>
            </a:xfrm>
            <a:custGeom>
              <a:avLst/>
              <a:gdLst/>
              <a:ahLst/>
              <a:cxnLst/>
              <a:rect l="l" t="t" r="r" b="b"/>
              <a:pathLst>
                <a:path w="2137" h="983" extrusionOk="0">
                  <a:moveTo>
                    <a:pt x="1" y="1"/>
                  </a:moveTo>
                  <a:lnTo>
                    <a:pt x="1" y="982"/>
                  </a:lnTo>
                  <a:lnTo>
                    <a:pt x="1647" y="982"/>
                  </a:lnTo>
                  <a:cubicBezTo>
                    <a:pt x="1915" y="982"/>
                    <a:pt x="2137" y="776"/>
                    <a:pt x="2137" y="491"/>
                  </a:cubicBezTo>
                  <a:cubicBezTo>
                    <a:pt x="2137" y="223"/>
                    <a:pt x="1915" y="1"/>
                    <a:pt x="16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3" name="Google Shape;1353;p50"/>
          <p:cNvSpPr txBox="1">
            <a:spLocks noGrp="1"/>
          </p:cNvSpPr>
          <p:nvPr>
            <p:ph type="body" idx="1"/>
          </p:nvPr>
        </p:nvSpPr>
        <p:spPr>
          <a:xfrm>
            <a:off x="677600" y="1740575"/>
            <a:ext cx="3861300" cy="23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None/>
            </a:pPr>
            <a:r>
              <a:rPr lang="en"/>
              <a:t>Do you know what helps you make your point clear?</a:t>
            </a:r>
            <a:br>
              <a:rPr lang="en"/>
            </a:br>
            <a:r>
              <a:rPr lang="en"/>
              <a:t>Lists like this one:</a:t>
            </a:r>
            <a:endParaRPr/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Courier Prime"/>
              <a:buChar char="●"/>
            </a:pPr>
            <a:r>
              <a:rPr lang="en"/>
              <a:t>They’re simple </a:t>
            </a:r>
            <a:endParaRPr/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Courier Prime"/>
              <a:buChar char="●"/>
            </a:pPr>
            <a:r>
              <a:rPr lang="en"/>
              <a:t>You can organize your ideas clearly</a:t>
            </a:r>
            <a:endParaRPr/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Font typeface="Courier Prime"/>
              <a:buChar char="●"/>
            </a:pPr>
            <a:r>
              <a:rPr lang="en"/>
              <a:t>You’ll never forget to buy milk again!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most important thing: the audience won’t miss the point of your presentation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51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projects</a:t>
            </a:r>
            <a:endParaRPr/>
          </a:p>
        </p:txBody>
      </p:sp>
      <p:sp>
        <p:nvSpPr>
          <p:cNvPr id="1359" name="Google Shape;1359;p51"/>
          <p:cNvSpPr txBox="1">
            <a:spLocks noGrp="1"/>
          </p:cNvSpPr>
          <p:nvPr>
            <p:ph type="title" idx="2"/>
          </p:nvPr>
        </p:nvSpPr>
        <p:spPr>
          <a:xfrm>
            <a:off x="1673625" y="1753444"/>
            <a:ext cx="16191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360" name="Google Shape;1360;p51"/>
          <p:cNvSpPr txBox="1">
            <a:spLocks noGrp="1"/>
          </p:cNvSpPr>
          <p:nvPr>
            <p:ph type="subTitle" idx="1"/>
          </p:nvPr>
        </p:nvSpPr>
        <p:spPr>
          <a:xfrm>
            <a:off x="1673625" y="2112538"/>
            <a:ext cx="2550900" cy="6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 and the fourth planet from the Sun</a:t>
            </a:r>
            <a:endParaRPr/>
          </a:p>
        </p:txBody>
      </p:sp>
      <p:sp>
        <p:nvSpPr>
          <p:cNvPr id="1361" name="Google Shape;1361;p51"/>
          <p:cNvSpPr txBox="1">
            <a:spLocks noGrp="1"/>
          </p:cNvSpPr>
          <p:nvPr>
            <p:ph type="title" idx="3"/>
          </p:nvPr>
        </p:nvSpPr>
        <p:spPr>
          <a:xfrm>
            <a:off x="1673625" y="3239035"/>
            <a:ext cx="16191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362" name="Google Shape;1362;p51"/>
          <p:cNvSpPr txBox="1">
            <a:spLocks noGrp="1"/>
          </p:cNvSpPr>
          <p:nvPr>
            <p:ph type="subTitle" idx="4"/>
          </p:nvPr>
        </p:nvSpPr>
        <p:spPr>
          <a:xfrm>
            <a:off x="1673625" y="3661752"/>
            <a:ext cx="2550900" cy="6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composed of hydrogen and helium</a:t>
            </a:r>
            <a:endParaRPr/>
          </a:p>
        </p:txBody>
      </p:sp>
      <p:sp>
        <p:nvSpPr>
          <p:cNvPr id="1364" name="Google Shape;1364;p51"/>
          <p:cNvSpPr/>
          <p:nvPr/>
        </p:nvSpPr>
        <p:spPr>
          <a:xfrm flipH="1">
            <a:off x="7891100" y="3779400"/>
            <a:ext cx="1364100" cy="1364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5" name="Google Shape;1365;p51"/>
          <p:cNvGrpSpPr/>
          <p:nvPr/>
        </p:nvGrpSpPr>
        <p:grpSpPr>
          <a:xfrm>
            <a:off x="713090" y="1982062"/>
            <a:ext cx="675619" cy="670187"/>
            <a:chOff x="946175" y="3253275"/>
            <a:chExt cx="298550" cy="296150"/>
          </a:xfrm>
        </p:grpSpPr>
        <p:sp>
          <p:nvSpPr>
            <p:cNvPr id="1366" name="Google Shape;1366;p51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1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1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1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1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" name="Google Shape;1371;p51"/>
          <p:cNvGrpSpPr/>
          <p:nvPr/>
        </p:nvGrpSpPr>
        <p:grpSpPr>
          <a:xfrm>
            <a:off x="795967" y="3467615"/>
            <a:ext cx="509854" cy="668434"/>
            <a:chOff x="3167275" y="3227275"/>
            <a:chExt cx="225300" cy="295375"/>
          </a:xfrm>
        </p:grpSpPr>
        <p:sp>
          <p:nvSpPr>
            <p:cNvPr id="1372" name="Google Shape;1372;p51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1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1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1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1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860" y="1516275"/>
            <a:ext cx="2519290" cy="281567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442CD5-E887-4BC0-A447-2C9BD87CCF6D}"/>
              </a:ext>
            </a:extLst>
          </p:cNvPr>
          <p:cNvSpPr txBox="1"/>
          <p:nvPr/>
        </p:nvSpPr>
        <p:spPr>
          <a:xfrm>
            <a:off x="96284" y="1026260"/>
            <a:ext cx="4349551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50" dirty="0">
                <a:solidFill>
                  <a:srgbClr val="B42021"/>
                </a:solidFill>
                <a:latin typeface="+mj-lt"/>
              </a:rPr>
              <a:t>Columns</a:t>
            </a:r>
            <a:r>
              <a:rPr lang="en-US" altLang="ko-KR" sz="4050" dirty="0">
                <a:solidFill>
                  <a:srgbClr val="B4202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4050" dirty="0">
              <a:solidFill>
                <a:srgbClr val="B4202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2C0CBF7-4C31-4D1E-9768-049E8208A1D0}"/>
              </a:ext>
            </a:extLst>
          </p:cNvPr>
          <p:cNvSpPr txBox="1"/>
          <p:nvPr/>
        </p:nvSpPr>
        <p:spPr>
          <a:xfrm>
            <a:off x="421482" y="1741841"/>
            <a:ext cx="3699156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You can </a:t>
            </a:r>
            <a:r>
              <a:rPr lang="en-US" altLang="ko-KR" sz="240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simply</a:t>
            </a:r>
            <a:r>
              <a:rPr lang="en-US" altLang="ko-KR" sz="105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 impress your audience and add a unique zing and </a:t>
            </a:r>
            <a:r>
              <a:rPr lang="en-US" altLang="ko-KR" sz="150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appeal</a:t>
            </a:r>
            <a:r>
              <a:rPr lang="en-US" altLang="ko-KR" sz="1050" b="1" dirty="0">
                <a:solidFill>
                  <a:schemeClr val="bg2">
                    <a:lumMod val="75000"/>
                  </a:schemeClr>
                </a:solidFill>
                <a:cs typeface="Arial" pitchFamily="34" charset="0"/>
              </a:rPr>
              <a:t> to your Presentations. </a:t>
            </a:r>
            <a:r>
              <a:rPr lang="en-US" altLang="ko-KR" sz="1050" b="1" dirty="0">
                <a:solidFill>
                  <a:schemeClr val="bg2">
                    <a:lumMod val="75000"/>
                  </a:schemeClr>
                </a:solidFill>
              </a:rPr>
              <a:t>Easy to </a:t>
            </a:r>
            <a:r>
              <a:rPr lang="en-US" altLang="ko-KR" sz="2400" b="1" dirty="0">
                <a:solidFill>
                  <a:schemeClr val="bg2">
                    <a:lumMod val="75000"/>
                  </a:schemeClr>
                </a:solidFill>
              </a:rPr>
              <a:t>change</a:t>
            </a:r>
            <a:r>
              <a:rPr lang="en-US" altLang="ko-KR" sz="1050" b="1" dirty="0">
                <a:solidFill>
                  <a:schemeClr val="bg2">
                    <a:lumMod val="75000"/>
                  </a:schemeClr>
                </a:solidFill>
              </a:rPr>
              <a:t>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A68808F-4A7B-4031-9648-589E7100F47A}"/>
              </a:ext>
            </a:extLst>
          </p:cNvPr>
          <p:cNvSpPr txBox="1"/>
          <p:nvPr/>
        </p:nvSpPr>
        <p:spPr>
          <a:xfrm>
            <a:off x="421483" y="2991152"/>
            <a:ext cx="4836318" cy="17081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050" dirty="0" smtClean="0">
              <a:cs typeface="Arial" pitchFamily="34" charset="0"/>
            </a:endParaRPr>
          </a:p>
          <a:p>
            <a:r>
              <a:rPr lang="en-US" altLang="ko-KR" sz="1050" dirty="0" smtClean="0">
                <a:cs typeface="Arial" pitchFamily="34" charset="0"/>
              </a:rPr>
              <a:t>You </a:t>
            </a:r>
            <a:r>
              <a:rPr lang="en-US" altLang="ko-KR" sz="1050" dirty="0">
                <a:cs typeface="Arial" pitchFamily="34" charset="0"/>
              </a:rPr>
              <a:t>can simply impress your </a:t>
            </a:r>
            <a:r>
              <a:rPr lang="en-US" altLang="ko-KR" sz="1050" dirty="0" smtClean="0">
                <a:cs typeface="Arial" pitchFamily="34" charset="0"/>
              </a:rPr>
              <a:t>and </a:t>
            </a:r>
            <a:r>
              <a:rPr lang="en-US" altLang="ko-KR" sz="1050" dirty="0">
                <a:cs typeface="Arial" pitchFamily="34" charset="0"/>
              </a:rPr>
              <a:t>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7" name="Google Shape;1302;p50"/>
          <p:cNvSpPr txBox="1">
            <a:spLocks/>
          </p:cNvSpPr>
          <p:nvPr/>
        </p:nvSpPr>
        <p:spPr>
          <a:xfrm>
            <a:off x="1185835" y="305289"/>
            <a:ext cx="3925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exend Deca"/>
              <a:buNone/>
              <a:defRPr sz="3500" b="1" i="0" u="none" strike="noStrike" cap="none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 i="0" u="none" strike="noStrike" cap="none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 i="0" u="none" strike="noStrike" cap="none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 i="0" u="none" strike="noStrike" cap="none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 i="0" u="none" strike="noStrike" cap="none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 i="0" u="none" strike="noStrike" cap="none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 i="0" u="none" strike="noStrike" cap="none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 i="0" u="none" strike="noStrike" cap="none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Lexend Deca"/>
              <a:buNone/>
              <a:defRPr sz="3000" b="1" i="0" u="none" strike="noStrike" cap="none">
                <a:solidFill>
                  <a:schemeClr val="lt2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algn="l"/>
            <a:r>
              <a:rPr lang="es-PE" dirty="0" smtClean="0"/>
              <a:t>Sneak Peek</a:t>
            </a:r>
            <a:endParaRPr lang="es-PE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304" y="877989"/>
            <a:ext cx="2755459" cy="333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04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52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Stages</a:t>
            </a:r>
            <a:endParaRPr/>
          </a:p>
        </p:txBody>
      </p:sp>
      <p:sp>
        <p:nvSpPr>
          <p:cNvPr id="1382" name="Google Shape;1382;p52"/>
          <p:cNvSpPr txBox="1">
            <a:spLocks noGrp="1"/>
          </p:cNvSpPr>
          <p:nvPr>
            <p:ph type="title" idx="4294967295"/>
          </p:nvPr>
        </p:nvSpPr>
        <p:spPr>
          <a:xfrm>
            <a:off x="720000" y="1657925"/>
            <a:ext cx="14838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Mars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1383" name="Google Shape;1383;p52"/>
          <p:cNvSpPr txBox="1">
            <a:spLocks noGrp="1"/>
          </p:cNvSpPr>
          <p:nvPr>
            <p:ph type="subTitle" idx="4294967295"/>
          </p:nvPr>
        </p:nvSpPr>
        <p:spPr>
          <a:xfrm>
            <a:off x="2234375" y="1657925"/>
            <a:ext cx="25509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Despite being red, Mars is actually a cold place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384" name="Google Shape;1384;p52"/>
          <p:cNvSpPr txBox="1">
            <a:spLocks noGrp="1"/>
          </p:cNvSpPr>
          <p:nvPr>
            <p:ph type="title" idx="4294967295"/>
          </p:nvPr>
        </p:nvSpPr>
        <p:spPr>
          <a:xfrm>
            <a:off x="6873300" y="1578575"/>
            <a:ext cx="1252800" cy="6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25%</a:t>
            </a:r>
            <a:endParaRPr sz="4000"/>
          </a:p>
        </p:txBody>
      </p:sp>
      <p:sp>
        <p:nvSpPr>
          <p:cNvPr id="1385" name="Google Shape;1385;p52"/>
          <p:cNvSpPr txBox="1">
            <a:spLocks noGrp="1"/>
          </p:cNvSpPr>
          <p:nvPr>
            <p:ph type="title" idx="4294967295"/>
          </p:nvPr>
        </p:nvSpPr>
        <p:spPr>
          <a:xfrm>
            <a:off x="720000" y="2773225"/>
            <a:ext cx="14838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Jupiter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1386" name="Google Shape;1386;p52"/>
          <p:cNvSpPr txBox="1">
            <a:spLocks noGrp="1"/>
          </p:cNvSpPr>
          <p:nvPr>
            <p:ph type="subTitle" idx="4294967295"/>
          </p:nvPr>
        </p:nvSpPr>
        <p:spPr>
          <a:xfrm>
            <a:off x="2234375" y="2773225"/>
            <a:ext cx="25509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Jupiter is a gas giant and the fourth planet from the Sun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387" name="Google Shape;1387;p52"/>
          <p:cNvSpPr txBox="1">
            <a:spLocks noGrp="1"/>
          </p:cNvSpPr>
          <p:nvPr>
            <p:ph type="title" idx="4294967295"/>
          </p:nvPr>
        </p:nvSpPr>
        <p:spPr>
          <a:xfrm>
            <a:off x="720000" y="3888525"/>
            <a:ext cx="14838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Saturn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1388" name="Google Shape;1388;p52"/>
          <p:cNvSpPr txBox="1">
            <a:spLocks noGrp="1"/>
          </p:cNvSpPr>
          <p:nvPr>
            <p:ph type="subTitle" idx="4294967295"/>
          </p:nvPr>
        </p:nvSpPr>
        <p:spPr>
          <a:xfrm>
            <a:off x="2234375" y="3888550"/>
            <a:ext cx="2550900" cy="5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It’s a gas giant composed of hydrogen and helium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389" name="Google Shape;1389;p52"/>
          <p:cNvSpPr txBox="1">
            <a:spLocks noGrp="1"/>
          </p:cNvSpPr>
          <p:nvPr>
            <p:ph type="title" idx="4294967295"/>
          </p:nvPr>
        </p:nvSpPr>
        <p:spPr>
          <a:xfrm>
            <a:off x="6873300" y="2693875"/>
            <a:ext cx="1252800" cy="6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50%</a:t>
            </a:r>
            <a:endParaRPr sz="4000"/>
          </a:p>
        </p:txBody>
      </p:sp>
      <p:sp>
        <p:nvSpPr>
          <p:cNvPr id="1390" name="Google Shape;1390;p52"/>
          <p:cNvSpPr txBox="1">
            <a:spLocks noGrp="1"/>
          </p:cNvSpPr>
          <p:nvPr>
            <p:ph type="title" idx="4294967295"/>
          </p:nvPr>
        </p:nvSpPr>
        <p:spPr>
          <a:xfrm>
            <a:off x="6873300" y="3809175"/>
            <a:ext cx="1252800" cy="6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75%</a:t>
            </a:r>
            <a:endParaRPr sz="4000"/>
          </a:p>
        </p:txBody>
      </p:sp>
      <p:sp>
        <p:nvSpPr>
          <p:cNvPr id="1391" name="Google Shape;1391;p52"/>
          <p:cNvSpPr/>
          <p:nvPr/>
        </p:nvSpPr>
        <p:spPr>
          <a:xfrm>
            <a:off x="5330956" y="3944818"/>
            <a:ext cx="1416894" cy="398925"/>
          </a:xfrm>
          <a:custGeom>
            <a:avLst/>
            <a:gdLst/>
            <a:ahLst/>
            <a:cxnLst/>
            <a:rect l="l" t="t" r="r" b="b"/>
            <a:pathLst>
              <a:path w="13170" h="3708" extrusionOk="0">
                <a:moveTo>
                  <a:pt x="0" y="0"/>
                </a:moveTo>
                <a:lnTo>
                  <a:pt x="1408" y="1853"/>
                </a:lnTo>
                <a:lnTo>
                  <a:pt x="0" y="3707"/>
                </a:lnTo>
                <a:lnTo>
                  <a:pt x="13169" y="3707"/>
                </a:lnTo>
                <a:lnTo>
                  <a:pt x="1316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52"/>
          <p:cNvSpPr/>
          <p:nvPr/>
        </p:nvSpPr>
        <p:spPr>
          <a:xfrm>
            <a:off x="5330956" y="2829518"/>
            <a:ext cx="1416894" cy="398925"/>
          </a:xfrm>
          <a:custGeom>
            <a:avLst/>
            <a:gdLst/>
            <a:ahLst/>
            <a:cxnLst/>
            <a:rect l="l" t="t" r="r" b="b"/>
            <a:pathLst>
              <a:path w="13170" h="3708" extrusionOk="0">
                <a:moveTo>
                  <a:pt x="0" y="0"/>
                </a:moveTo>
                <a:lnTo>
                  <a:pt x="1408" y="1853"/>
                </a:lnTo>
                <a:lnTo>
                  <a:pt x="0" y="3707"/>
                </a:lnTo>
                <a:lnTo>
                  <a:pt x="13169" y="3707"/>
                </a:lnTo>
                <a:lnTo>
                  <a:pt x="1316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3" name="Google Shape;1393;p52"/>
          <p:cNvSpPr/>
          <p:nvPr/>
        </p:nvSpPr>
        <p:spPr>
          <a:xfrm>
            <a:off x="5330956" y="1714218"/>
            <a:ext cx="1416894" cy="398925"/>
          </a:xfrm>
          <a:custGeom>
            <a:avLst/>
            <a:gdLst/>
            <a:ahLst/>
            <a:cxnLst/>
            <a:rect l="l" t="t" r="r" b="b"/>
            <a:pathLst>
              <a:path w="13170" h="3708" extrusionOk="0">
                <a:moveTo>
                  <a:pt x="0" y="0"/>
                </a:moveTo>
                <a:lnTo>
                  <a:pt x="1408" y="1853"/>
                </a:lnTo>
                <a:lnTo>
                  <a:pt x="0" y="3707"/>
                </a:lnTo>
                <a:lnTo>
                  <a:pt x="13169" y="3707"/>
                </a:lnTo>
                <a:lnTo>
                  <a:pt x="1316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4" name="Google Shape;1394;p52"/>
          <p:cNvSpPr/>
          <p:nvPr/>
        </p:nvSpPr>
        <p:spPr>
          <a:xfrm>
            <a:off x="4967225" y="1714150"/>
            <a:ext cx="592800" cy="399000"/>
          </a:xfrm>
          <a:prstGeom prst="homePlate">
            <a:avLst>
              <a:gd name="adj" fmla="val 3431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5" name="Google Shape;1395;p52"/>
          <p:cNvSpPr/>
          <p:nvPr/>
        </p:nvSpPr>
        <p:spPr>
          <a:xfrm>
            <a:off x="4967225" y="2829475"/>
            <a:ext cx="994800" cy="399000"/>
          </a:xfrm>
          <a:prstGeom prst="homePlate">
            <a:avLst>
              <a:gd name="adj" fmla="val 30019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52"/>
          <p:cNvSpPr/>
          <p:nvPr/>
        </p:nvSpPr>
        <p:spPr>
          <a:xfrm>
            <a:off x="4967225" y="3944800"/>
            <a:ext cx="1416900" cy="399000"/>
          </a:xfrm>
          <a:prstGeom prst="homePlate">
            <a:avLst>
              <a:gd name="adj" fmla="val 30019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461" y="2715683"/>
            <a:ext cx="1406809" cy="6717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740" y="3677685"/>
            <a:ext cx="618250" cy="717739"/>
          </a:xfrm>
          <a:prstGeom prst="rect">
            <a:avLst/>
          </a:prstGeom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7340600" y="1435100"/>
            <a:ext cx="911225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7332663" y="1663700"/>
            <a:ext cx="923925" cy="493713"/>
          </a:xfrm>
          <a:custGeom>
            <a:avLst/>
            <a:gdLst>
              <a:gd name="T0" fmla="*/ 241 w 243"/>
              <a:gd name="T1" fmla="*/ 20 h 130"/>
              <a:gd name="T2" fmla="*/ 241 w 243"/>
              <a:gd name="T3" fmla="*/ 93 h 130"/>
              <a:gd name="T4" fmla="*/ 206 w 243"/>
              <a:gd name="T5" fmla="*/ 89 h 130"/>
              <a:gd name="T6" fmla="*/ 154 w 243"/>
              <a:gd name="T7" fmla="*/ 90 h 130"/>
              <a:gd name="T8" fmla="*/ 126 w 243"/>
              <a:gd name="T9" fmla="*/ 106 h 130"/>
              <a:gd name="T10" fmla="*/ 110 w 243"/>
              <a:gd name="T11" fmla="*/ 120 h 130"/>
              <a:gd name="T12" fmla="*/ 14 w 243"/>
              <a:gd name="T13" fmla="*/ 120 h 130"/>
              <a:gd name="T14" fmla="*/ 3 w 243"/>
              <a:gd name="T15" fmla="*/ 111 h 130"/>
              <a:gd name="T16" fmla="*/ 5 w 243"/>
              <a:gd name="T17" fmla="*/ 38 h 130"/>
              <a:gd name="T18" fmla="*/ 69 w 243"/>
              <a:gd name="T19" fmla="*/ 43 h 130"/>
              <a:gd name="T20" fmla="*/ 108 w 243"/>
              <a:gd name="T21" fmla="*/ 37 h 130"/>
              <a:gd name="T22" fmla="*/ 118 w 243"/>
              <a:gd name="T23" fmla="*/ 25 h 130"/>
              <a:gd name="T24" fmla="*/ 130 w 243"/>
              <a:gd name="T25" fmla="*/ 13 h 130"/>
              <a:gd name="T26" fmla="*/ 233 w 243"/>
              <a:gd name="T27" fmla="*/ 13 h 130"/>
              <a:gd name="T28" fmla="*/ 241 w 243"/>
              <a:gd name="T29" fmla="*/ 2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43" h="130">
                <a:moveTo>
                  <a:pt x="241" y="20"/>
                </a:moveTo>
                <a:cubicBezTo>
                  <a:pt x="242" y="45"/>
                  <a:pt x="243" y="69"/>
                  <a:pt x="241" y="93"/>
                </a:cubicBezTo>
                <a:cubicBezTo>
                  <a:pt x="228" y="97"/>
                  <a:pt x="217" y="90"/>
                  <a:pt x="206" y="89"/>
                </a:cubicBezTo>
                <a:cubicBezTo>
                  <a:pt x="188" y="86"/>
                  <a:pt x="172" y="86"/>
                  <a:pt x="154" y="90"/>
                </a:cubicBezTo>
                <a:cubicBezTo>
                  <a:pt x="143" y="92"/>
                  <a:pt x="133" y="96"/>
                  <a:pt x="126" y="106"/>
                </a:cubicBezTo>
                <a:cubicBezTo>
                  <a:pt x="122" y="113"/>
                  <a:pt x="117" y="118"/>
                  <a:pt x="110" y="120"/>
                </a:cubicBezTo>
                <a:cubicBezTo>
                  <a:pt x="78" y="130"/>
                  <a:pt x="46" y="129"/>
                  <a:pt x="14" y="120"/>
                </a:cubicBezTo>
                <a:cubicBezTo>
                  <a:pt x="9" y="119"/>
                  <a:pt x="5" y="116"/>
                  <a:pt x="3" y="111"/>
                </a:cubicBezTo>
                <a:cubicBezTo>
                  <a:pt x="3" y="87"/>
                  <a:pt x="0" y="62"/>
                  <a:pt x="5" y="38"/>
                </a:cubicBezTo>
                <a:cubicBezTo>
                  <a:pt x="27" y="37"/>
                  <a:pt x="47" y="45"/>
                  <a:pt x="69" y="43"/>
                </a:cubicBezTo>
                <a:cubicBezTo>
                  <a:pt x="82" y="42"/>
                  <a:pt x="95" y="41"/>
                  <a:pt x="108" y="37"/>
                </a:cubicBezTo>
                <a:cubicBezTo>
                  <a:pt x="113" y="34"/>
                  <a:pt x="116" y="30"/>
                  <a:pt x="118" y="25"/>
                </a:cubicBezTo>
                <a:cubicBezTo>
                  <a:pt x="120" y="19"/>
                  <a:pt x="124" y="15"/>
                  <a:pt x="130" y="13"/>
                </a:cubicBezTo>
                <a:cubicBezTo>
                  <a:pt x="164" y="1"/>
                  <a:pt x="198" y="0"/>
                  <a:pt x="233" y="13"/>
                </a:cubicBezTo>
                <a:cubicBezTo>
                  <a:pt x="236" y="14"/>
                  <a:pt x="239" y="18"/>
                  <a:pt x="241" y="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7340600" y="1958975"/>
            <a:ext cx="908050" cy="441325"/>
          </a:xfrm>
          <a:custGeom>
            <a:avLst/>
            <a:gdLst>
              <a:gd name="T0" fmla="*/ 1 w 239"/>
              <a:gd name="T1" fmla="*/ 33 h 116"/>
              <a:gd name="T2" fmla="*/ 99 w 239"/>
              <a:gd name="T3" fmla="*/ 39 h 116"/>
              <a:gd name="T4" fmla="*/ 121 w 239"/>
              <a:gd name="T5" fmla="*/ 21 h 116"/>
              <a:gd name="T6" fmla="*/ 137 w 239"/>
              <a:gd name="T7" fmla="*/ 8 h 116"/>
              <a:gd name="T8" fmla="*/ 239 w 239"/>
              <a:gd name="T9" fmla="*/ 15 h 116"/>
              <a:gd name="T10" fmla="*/ 239 w 239"/>
              <a:gd name="T11" fmla="*/ 85 h 116"/>
              <a:gd name="T12" fmla="*/ 144 w 239"/>
              <a:gd name="T13" fmla="*/ 78 h 116"/>
              <a:gd name="T14" fmla="*/ 119 w 239"/>
              <a:gd name="T15" fmla="*/ 99 h 116"/>
              <a:gd name="T16" fmla="*/ 104 w 239"/>
              <a:gd name="T17" fmla="*/ 109 h 116"/>
              <a:gd name="T18" fmla="*/ 19 w 239"/>
              <a:gd name="T19" fmla="*/ 109 h 116"/>
              <a:gd name="T20" fmla="*/ 1 w 239"/>
              <a:gd name="T21" fmla="*/ 85 h 116"/>
              <a:gd name="T22" fmla="*/ 1 w 239"/>
              <a:gd name="T23" fmla="*/ 33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9" h="116">
                <a:moveTo>
                  <a:pt x="1" y="33"/>
                </a:moveTo>
                <a:cubicBezTo>
                  <a:pt x="33" y="44"/>
                  <a:pt x="66" y="47"/>
                  <a:pt x="99" y="39"/>
                </a:cubicBezTo>
                <a:cubicBezTo>
                  <a:pt x="110" y="37"/>
                  <a:pt x="120" y="35"/>
                  <a:pt x="121" y="21"/>
                </a:cubicBezTo>
                <a:cubicBezTo>
                  <a:pt x="122" y="12"/>
                  <a:pt x="131" y="10"/>
                  <a:pt x="137" y="8"/>
                </a:cubicBezTo>
                <a:cubicBezTo>
                  <a:pt x="172" y="1"/>
                  <a:pt x="206" y="0"/>
                  <a:pt x="239" y="15"/>
                </a:cubicBezTo>
                <a:cubicBezTo>
                  <a:pt x="239" y="38"/>
                  <a:pt x="239" y="60"/>
                  <a:pt x="239" y="85"/>
                </a:cubicBezTo>
                <a:cubicBezTo>
                  <a:pt x="208" y="74"/>
                  <a:pt x="176" y="71"/>
                  <a:pt x="144" y="78"/>
                </a:cubicBezTo>
                <a:cubicBezTo>
                  <a:pt x="132" y="81"/>
                  <a:pt x="120" y="82"/>
                  <a:pt x="119" y="99"/>
                </a:cubicBezTo>
                <a:cubicBezTo>
                  <a:pt x="119" y="106"/>
                  <a:pt x="110" y="107"/>
                  <a:pt x="104" y="109"/>
                </a:cubicBezTo>
                <a:cubicBezTo>
                  <a:pt x="76" y="116"/>
                  <a:pt x="47" y="116"/>
                  <a:pt x="19" y="109"/>
                </a:cubicBezTo>
                <a:cubicBezTo>
                  <a:pt x="6" y="106"/>
                  <a:pt x="0" y="99"/>
                  <a:pt x="1" y="85"/>
                </a:cubicBezTo>
                <a:cubicBezTo>
                  <a:pt x="2" y="68"/>
                  <a:pt x="1" y="51"/>
                  <a:pt x="1" y="33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7337425" y="1454150"/>
            <a:ext cx="493713" cy="411163"/>
          </a:xfrm>
          <a:custGeom>
            <a:avLst/>
            <a:gdLst>
              <a:gd name="T0" fmla="*/ 109 w 130"/>
              <a:gd name="T1" fmla="*/ 96 h 108"/>
              <a:gd name="T2" fmla="*/ 4 w 130"/>
              <a:gd name="T3" fmla="*/ 93 h 108"/>
              <a:gd name="T4" fmla="*/ 2 w 130"/>
              <a:gd name="T5" fmla="*/ 23 h 108"/>
              <a:gd name="T6" fmla="*/ 17 w 130"/>
              <a:gd name="T7" fmla="*/ 8 h 108"/>
              <a:gd name="T8" fmla="*/ 107 w 130"/>
              <a:gd name="T9" fmla="*/ 8 h 108"/>
              <a:gd name="T10" fmla="*/ 124 w 130"/>
              <a:gd name="T11" fmla="*/ 6 h 108"/>
              <a:gd name="T12" fmla="*/ 109 w 130"/>
              <a:gd name="T13" fmla="*/ 9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" h="108">
                <a:moveTo>
                  <a:pt x="109" y="96"/>
                </a:moveTo>
                <a:cubicBezTo>
                  <a:pt x="74" y="108"/>
                  <a:pt x="39" y="107"/>
                  <a:pt x="4" y="93"/>
                </a:cubicBezTo>
                <a:cubicBezTo>
                  <a:pt x="0" y="70"/>
                  <a:pt x="3" y="47"/>
                  <a:pt x="2" y="23"/>
                </a:cubicBezTo>
                <a:cubicBezTo>
                  <a:pt x="2" y="13"/>
                  <a:pt x="9" y="10"/>
                  <a:pt x="17" y="8"/>
                </a:cubicBezTo>
                <a:cubicBezTo>
                  <a:pt x="47" y="0"/>
                  <a:pt x="77" y="0"/>
                  <a:pt x="107" y="8"/>
                </a:cubicBezTo>
                <a:cubicBezTo>
                  <a:pt x="113" y="9"/>
                  <a:pt x="119" y="16"/>
                  <a:pt x="124" y="6"/>
                </a:cubicBezTo>
                <a:cubicBezTo>
                  <a:pt x="127" y="38"/>
                  <a:pt x="130" y="69"/>
                  <a:pt x="109" y="96"/>
                </a:cubicBezTo>
                <a:close/>
              </a:path>
            </a:pathLst>
          </a:custGeom>
          <a:solidFill>
            <a:srgbClr val="4545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7750175" y="1408112"/>
            <a:ext cx="501650" cy="411163"/>
          </a:xfrm>
          <a:custGeom>
            <a:avLst/>
            <a:gdLst>
              <a:gd name="T0" fmla="*/ 0 w 132"/>
              <a:gd name="T1" fmla="*/ 108 h 108"/>
              <a:gd name="T2" fmla="*/ 15 w 132"/>
              <a:gd name="T3" fmla="*/ 18 h 108"/>
              <a:gd name="T4" fmla="*/ 123 w 132"/>
              <a:gd name="T5" fmla="*/ 14 h 108"/>
              <a:gd name="T6" fmla="*/ 132 w 132"/>
              <a:gd name="T7" fmla="*/ 30 h 108"/>
              <a:gd name="T8" fmla="*/ 131 w 132"/>
              <a:gd name="T9" fmla="*/ 87 h 108"/>
              <a:gd name="T10" fmla="*/ 40 w 132"/>
              <a:gd name="T11" fmla="*/ 79 h 108"/>
              <a:gd name="T12" fmla="*/ 11 w 132"/>
              <a:gd name="T13" fmla="*/ 101 h 108"/>
              <a:gd name="T14" fmla="*/ 0 w 132"/>
              <a:gd name="T15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2" h="108">
                <a:moveTo>
                  <a:pt x="0" y="108"/>
                </a:moveTo>
                <a:cubicBezTo>
                  <a:pt x="16" y="80"/>
                  <a:pt x="8" y="48"/>
                  <a:pt x="15" y="18"/>
                </a:cubicBezTo>
                <a:cubicBezTo>
                  <a:pt x="50" y="0"/>
                  <a:pt x="87" y="4"/>
                  <a:pt x="123" y="14"/>
                </a:cubicBezTo>
                <a:cubicBezTo>
                  <a:pt x="130" y="16"/>
                  <a:pt x="132" y="22"/>
                  <a:pt x="132" y="30"/>
                </a:cubicBezTo>
                <a:cubicBezTo>
                  <a:pt x="131" y="49"/>
                  <a:pt x="131" y="68"/>
                  <a:pt x="131" y="87"/>
                </a:cubicBezTo>
                <a:cubicBezTo>
                  <a:pt x="102" y="76"/>
                  <a:pt x="71" y="74"/>
                  <a:pt x="40" y="79"/>
                </a:cubicBezTo>
                <a:cubicBezTo>
                  <a:pt x="27" y="82"/>
                  <a:pt x="12" y="81"/>
                  <a:pt x="11" y="101"/>
                </a:cubicBezTo>
                <a:cubicBezTo>
                  <a:pt x="11" y="106"/>
                  <a:pt x="5" y="108"/>
                  <a:pt x="0" y="108"/>
                </a:cubicBezTo>
                <a:close/>
              </a:path>
            </a:pathLst>
          </a:custGeom>
          <a:solidFill>
            <a:srgbClr val="3B3B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54"/>
          <p:cNvSpPr txBox="1">
            <a:spLocks noGrp="1"/>
          </p:cNvSpPr>
          <p:nvPr>
            <p:ph type="title"/>
          </p:nvPr>
        </p:nvSpPr>
        <p:spPr>
          <a:xfrm>
            <a:off x="2522958" y="2939550"/>
            <a:ext cx="4535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Project Goals</a:t>
            </a:r>
            <a:endParaRPr dirty="0"/>
          </a:p>
        </p:txBody>
      </p:sp>
      <p:sp>
        <p:nvSpPr>
          <p:cNvPr id="1453" name="Google Shape;1453;p54"/>
          <p:cNvSpPr txBox="1">
            <a:spLocks noGrp="1"/>
          </p:cNvSpPr>
          <p:nvPr>
            <p:ph type="title" idx="2"/>
          </p:nvPr>
        </p:nvSpPr>
        <p:spPr>
          <a:xfrm>
            <a:off x="3819775" y="1288325"/>
            <a:ext cx="150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454" name="Google Shape;1454;p54"/>
          <p:cNvSpPr txBox="1">
            <a:spLocks noGrp="1"/>
          </p:cNvSpPr>
          <p:nvPr>
            <p:ph type="subTitle" idx="1"/>
          </p:nvPr>
        </p:nvSpPr>
        <p:spPr>
          <a:xfrm>
            <a:off x="2736408" y="3844675"/>
            <a:ext cx="4108200" cy="4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1455" name="Google Shape;1455;p54"/>
          <p:cNvSpPr/>
          <p:nvPr/>
        </p:nvSpPr>
        <p:spPr>
          <a:xfrm flipH="1">
            <a:off x="7066317" y="789627"/>
            <a:ext cx="784115" cy="784115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54"/>
          <p:cNvSpPr/>
          <p:nvPr/>
        </p:nvSpPr>
        <p:spPr>
          <a:xfrm flipH="1">
            <a:off x="1787246" y="323914"/>
            <a:ext cx="1034458" cy="1034492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7" name="Google Shape;1457;p54"/>
          <p:cNvSpPr/>
          <p:nvPr/>
        </p:nvSpPr>
        <p:spPr>
          <a:xfrm flipH="1">
            <a:off x="5214054" y="697749"/>
            <a:ext cx="471246" cy="471280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54"/>
          <p:cNvSpPr/>
          <p:nvPr/>
        </p:nvSpPr>
        <p:spPr>
          <a:xfrm flipH="1">
            <a:off x="3196429" y="1102474"/>
            <a:ext cx="471246" cy="471280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234" y="1616327"/>
            <a:ext cx="933750" cy="3093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41" y="1616327"/>
            <a:ext cx="933750" cy="3093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958" y="1110452"/>
            <a:ext cx="1788750" cy="18562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55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partners</a:t>
            </a:r>
            <a:endParaRPr/>
          </a:p>
        </p:txBody>
      </p:sp>
      <p:sp>
        <p:nvSpPr>
          <p:cNvPr id="1464" name="Google Shape;1464;p55"/>
          <p:cNvSpPr txBox="1">
            <a:spLocks noGrp="1"/>
          </p:cNvSpPr>
          <p:nvPr>
            <p:ph type="title" idx="2"/>
          </p:nvPr>
        </p:nvSpPr>
        <p:spPr>
          <a:xfrm>
            <a:off x="1118650" y="2837425"/>
            <a:ext cx="2886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465" name="Google Shape;1465;p55"/>
          <p:cNvSpPr txBox="1">
            <a:spLocks noGrp="1"/>
          </p:cNvSpPr>
          <p:nvPr>
            <p:ph type="title" idx="3"/>
          </p:nvPr>
        </p:nvSpPr>
        <p:spPr>
          <a:xfrm>
            <a:off x="5139350" y="2837425"/>
            <a:ext cx="2886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466" name="Google Shape;1466;p55"/>
          <p:cNvSpPr txBox="1">
            <a:spLocks noGrp="1"/>
          </p:cNvSpPr>
          <p:nvPr>
            <p:ph type="subTitle" idx="1"/>
          </p:nvPr>
        </p:nvSpPr>
        <p:spPr>
          <a:xfrm>
            <a:off x="5264057" y="3358850"/>
            <a:ext cx="2636700" cy="7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1467" name="Google Shape;1467;p55"/>
          <p:cNvSpPr txBox="1">
            <a:spLocks noGrp="1"/>
          </p:cNvSpPr>
          <p:nvPr>
            <p:ph type="subTitle" idx="4"/>
          </p:nvPr>
        </p:nvSpPr>
        <p:spPr>
          <a:xfrm>
            <a:off x="1243338" y="3358850"/>
            <a:ext cx="2636700" cy="7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</a:t>
            </a:r>
            <a:endParaRPr/>
          </a:p>
        </p:txBody>
      </p:sp>
      <p:grpSp>
        <p:nvGrpSpPr>
          <p:cNvPr id="1468" name="Google Shape;1468;p55"/>
          <p:cNvGrpSpPr/>
          <p:nvPr/>
        </p:nvGrpSpPr>
        <p:grpSpPr>
          <a:xfrm>
            <a:off x="6224753" y="1866090"/>
            <a:ext cx="715181" cy="697193"/>
            <a:chOff x="-31817400" y="3910025"/>
            <a:chExt cx="301675" cy="294075"/>
          </a:xfrm>
          <a:solidFill>
            <a:srgbClr val="FFC000"/>
          </a:solidFill>
        </p:grpSpPr>
        <p:sp>
          <p:nvSpPr>
            <p:cNvPr id="1469" name="Google Shape;1469;p55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5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5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2" name="Google Shape;1472;p55"/>
          <p:cNvGrpSpPr/>
          <p:nvPr/>
        </p:nvGrpSpPr>
        <p:grpSpPr>
          <a:xfrm>
            <a:off x="2213161" y="1866174"/>
            <a:ext cx="697236" cy="697207"/>
            <a:chOff x="-34763900" y="3561225"/>
            <a:chExt cx="291450" cy="291450"/>
          </a:xfrm>
          <a:solidFill>
            <a:srgbClr val="FFC000"/>
          </a:solidFill>
        </p:grpSpPr>
        <p:sp>
          <p:nvSpPr>
            <p:cNvPr id="1473" name="Google Shape;1473;p55"/>
            <p:cNvSpPr/>
            <p:nvPr/>
          </p:nvSpPr>
          <p:spPr>
            <a:xfrm>
              <a:off x="-34693800" y="3629750"/>
              <a:ext cx="152025" cy="152825"/>
            </a:xfrm>
            <a:custGeom>
              <a:avLst/>
              <a:gdLst/>
              <a:ahLst/>
              <a:cxnLst/>
              <a:rect l="l" t="t" r="r" b="b"/>
              <a:pathLst>
                <a:path w="6081" h="6113" extrusionOk="0">
                  <a:moveTo>
                    <a:pt x="3025" y="1387"/>
                  </a:moveTo>
                  <a:cubicBezTo>
                    <a:pt x="3970" y="1387"/>
                    <a:pt x="4726" y="2143"/>
                    <a:pt x="4726" y="3088"/>
                  </a:cubicBezTo>
                  <a:cubicBezTo>
                    <a:pt x="4726" y="4033"/>
                    <a:pt x="3970" y="4789"/>
                    <a:pt x="3025" y="4789"/>
                  </a:cubicBezTo>
                  <a:cubicBezTo>
                    <a:pt x="2080" y="4789"/>
                    <a:pt x="1324" y="4033"/>
                    <a:pt x="1324" y="3088"/>
                  </a:cubicBezTo>
                  <a:cubicBezTo>
                    <a:pt x="1324" y="2143"/>
                    <a:pt x="2080" y="1387"/>
                    <a:pt x="3025" y="1387"/>
                  </a:cubicBezTo>
                  <a:close/>
                  <a:moveTo>
                    <a:pt x="2710" y="0"/>
                  </a:moveTo>
                  <a:lnTo>
                    <a:pt x="2710" y="442"/>
                  </a:lnTo>
                  <a:cubicBezTo>
                    <a:pt x="2710" y="599"/>
                    <a:pt x="2584" y="725"/>
                    <a:pt x="2426" y="757"/>
                  </a:cubicBezTo>
                  <a:cubicBezTo>
                    <a:pt x="2237" y="788"/>
                    <a:pt x="2017" y="914"/>
                    <a:pt x="1859" y="1009"/>
                  </a:cubicBezTo>
                  <a:cubicBezTo>
                    <a:pt x="1815" y="1031"/>
                    <a:pt x="1762" y="1041"/>
                    <a:pt x="1707" y="1041"/>
                  </a:cubicBezTo>
                  <a:cubicBezTo>
                    <a:pt x="1607" y="1041"/>
                    <a:pt x="1500" y="1007"/>
                    <a:pt x="1418" y="946"/>
                  </a:cubicBezTo>
                  <a:lnTo>
                    <a:pt x="1103" y="631"/>
                  </a:lnTo>
                  <a:lnTo>
                    <a:pt x="631" y="1103"/>
                  </a:lnTo>
                  <a:lnTo>
                    <a:pt x="946" y="1418"/>
                  </a:lnTo>
                  <a:cubicBezTo>
                    <a:pt x="1072" y="1544"/>
                    <a:pt x="1072" y="1702"/>
                    <a:pt x="977" y="1859"/>
                  </a:cubicBezTo>
                  <a:cubicBezTo>
                    <a:pt x="851" y="2048"/>
                    <a:pt x="788" y="2269"/>
                    <a:pt x="757" y="2458"/>
                  </a:cubicBezTo>
                  <a:cubicBezTo>
                    <a:pt x="694" y="2615"/>
                    <a:pt x="599" y="2710"/>
                    <a:pt x="442" y="2710"/>
                  </a:cubicBezTo>
                  <a:lnTo>
                    <a:pt x="1" y="2710"/>
                  </a:lnTo>
                  <a:lnTo>
                    <a:pt x="1" y="3403"/>
                  </a:lnTo>
                  <a:lnTo>
                    <a:pt x="442" y="3403"/>
                  </a:lnTo>
                  <a:cubicBezTo>
                    <a:pt x="599" y="3403"/>
                    <a:pt x="694" y="3498"/>
                    <a:pt x="757" y="3655"/>
                  </a:cubicBezTo>
                  <a:cubicBezTo>
                    <a:pt x="788" y="3876"/>
                    <a:pt x="914" y="4096"/>
                    <a:pt x="977" y="4254"/>
                  </a:cubicBezTo>
                  <a:cubicBezTo>
                    <a:pt x="1072" y="4380"/>
                    <a:pt x="1009" y="4569"/>
                    <a:pt x="946" y="4695"/>
                  </a:cubicBezTo>
                  <a:lnTo>
                    <a:pt x="631" y="5010"/>
                  </a:lnTo>
                  <a:lnTo>
                    <a:pt x="1103" y="5482"/>
                  </a:lnTo>
                  <a:lnTo>
                    <a:pt x="1418" y="5167"/>
                  </a:lnTo>
                  <a:cubicBezTo>
                    <a:pt x="1486" y="5100"/>
                    <a:pt x="1562" y="5068"/>
                    <a:pt x="1643" y="5068"/>
                  </a:cubicBezTo>
                  <a:cubicBezTo>
                    <a:pt x="1713" y="5068"/>
                    <a:pt x="1786" y="5092"/>
                    <a:pt x="1859" y="5136"/>
                  </a:cubicBezTo>
                  <a:cubicBezTo>
                    <a:pt x="2048" y="5230"/>
                    <a:pt x="2237" y="5325"/>
                    <a:pt x="2426" y="5356"/>
                  </a:cubicBezTo>
                  <a:cubicBezTo>
                    <a:pt x="2584" y="5419"/>
                    <a:pt x="2710" y="5514"/>
                    <a:pt x="2710" y="5671"/>
                  </a:cubicBezTo>
                  <a:lnTo>
                    <a:pt x="2710" y="6112"/>
                  </a:lnTo>
                  <a:lnTo>
                    <a:pt x="3372" y="6112"/>
                  </a:lnTo>
                  <a:lnTo>
                    <a:pt x="3372" y="5734"/>
                  </a:lnTo>
                  <a:cubicBezTo>
                    <a:pt x="3372" y="5577"/>
                    <a:pt x="3498" y="5451"/>
                    <a:pt x="3655" y="5419"/>
                  </a:cubicBezTo>
                  <a:cubicBezTo>
                    <a:pt x="3844" y="5356"/>
                    <a:pt x="4096" y="5262"/>
                    <a:pt x="4254" y="5167"/>
                  </a:cubicBezTo>
                  <a:cubicBezTo>
                    <a:pt x="4300" y="5133"/>
                    <a:pt x="4355" y="5119"/>
                    <a:pt x="4410" y="5119"/>
                  </a:cubicBezTo>
                  <a:cubicBezTo>
                    <a:pt x="4506" y="5119"/>
                    <a:pt x="4603" y="5159"/>
                    <a:pt x="4663" y="5199"/>
                  </a:cubicBezTo>
                  <a:lnTo>
                    <a:pt x="5010" y="5514"/>
                  </a:lnTo>
                  <a:lnTo>
                    <a:pt x="5451" y="5041"/>
                  </a:lnTo>
                  <a:lnTo>
                    <a:pt x="5136" y="4726"/>
                  </a:lnTo>
                  <a:cubicBezTo>
                    <a:pt x="5041" y="4632"/>
                    <a:pt x="5041" y="4474"/>
                    <a:pt x="5104" y="4285"/>
                  </a:cubicBezTo>
                  <a:cubicBezTo>
                    <a:pt x="5230" y="4096"/>
                    <a:pt x="5293" y="3907"/>
                    <a:pt x="5356" y="3718"/>
                  </a:cubicBezTo>
                  <a:cubicBezTo>
                    <a:pt x="5388" y="3561"/>
                    <a:pt x="5514" y="3434"/>
                    <a:pt x="5671" y="3434"/>
                  </a:cubicBezTo>
                  <a:lnTo>
                    <a:pt x="6081" y="3434"/>
                  </a:lnTo>
                  <a:lnTo>
                    <a:pt x="6081" y="2773"/>
                  </a:lnTo>
                  <a:lnTo>
                    <a:pt x="5671" y="2773"/>
                  </a:lnTo>
                  <a:cubicBezTo>
                    <a:pt x="5514" y="2710"/>
                    <a:pt x="5388" y="2615"/>
                    <a:pt x="5356" y="2458"/>
                  </a:cubicBezTo>
                  <a:cubicBezTo>
                    <a:pt x="5293" y="2269"/>
                    <a:pt x="5199" y="2017"/>
                    <a:pt x="5104" y="1859"/>
                  </a:cubicBezTo>
                  <a:cubicBezTo>
                    <a:pt x="5041" y="1733"/>
                    <a:pt x="5073" y="1544"/>
                    <a:pt x="5136" y="1418"/>
                  </a:cubicBezTo>
                  <a:lnTo>
                    <a:pt x="5451" y="1103"/>
                  </a:lnTo>
                  <a:lnTo>
                    <a:pt x="5010" y="631"/>
                  </a:lnTo>
                  <a:lnTo>
                    <a:pt x="4663" y="946"/>
                  </a:lnTo>
                  <a:cubicBezTo>
                    <a:pt x="4608" y="1019"/>
                    <a:pt x="4531" y="1050"/>
                    <a:pt x="4445" y="1050"/>
                  </a:cubicBezTo>
                  <a:cubicBezTo>
                    <a:pt x="4384" y="1050"/>
                    <a:pt x="4319" y="1035"/>
                    <a:pt x="4254" y="1009"/>
                  </a:cubicBezTo>
                  <a:cubicBezTo>
                    <a:pt x="4033" y="883"/>
                    <a:pt x="3844" y="788"/>
                    <a:pt x="3655" y="757"/>
                  </a:cubicBezTo>
                  <a:cubicBezTo>
                    <a:pt x="3498" y="725"/>
                    <a:pt x="3372" y="599"/>
                    <a:pt x="3372" y="442"/>
                  </a:cubicBezTo>
                  <a:lnTo>
                    <a:pt x="33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5"/>
            <p:cNvSpPr/>
            <p:nvPr/>
          </p:nvSpPr>
          <p:spPr>
            <a:xfrm>
              <a:off x="-34763900" y="3561225"/>
              <a:ext cx="291450" cy="291450"/>
            </a:xfrm>
            <a:custGeom>
              <a:avLst/>
              <a:gdLst/>
              <a:ahLst/>
              <a:cxnLst/>
              <a:rect l="l" t="t" r="r" b="b"/>
              <a:pathLst>
                <a:path w="11658" h="11658" extrusionOk="0">
                  <a:moveTo>
                    <a:pt x="6522" y="2048"/>
                  </a:moveTo>
                  <a:cubicBezTo>
                    <a:pt x="6743" y="2048"/>
                    <a:pt x="6900" y="2206"/>
                    <a:pt x="6900" y="2395"/>
                  </a:cubicBezTo>
                  <a:lnTo>
                    <a:pt x="6900" y="2899"/>
                  </a:lnTo>
                  <a:cubicBezTo>
                    <a:pt x="6995" y="2962"/>
                    <a:pt x="7089" y="2994"/>
                    <a:pt x="7152" y="3025"/>
                  </a:cubicBezTo>
                  <a:lnTo>
                    <a:pt x="7530" y="2678"/>
                  </a:lnTo>
                  <a:cubicBezTo>
                    <a:pt x="7578" y="2615"/>
                    <a:pt x="7664" y="2584"/>
                    <a:pt x="7755" y="2584"/>
                  </a:cubicBezTo>
                  <a:cubicBezTo>
                    <a:pt x="7845" y="2584"/>
                    <a:pt x="7940" y="2615"/>
                    <a:pt x="8003" y="2678"/>
                  </a:cubicBezTo>
                  <a:lnTo>
                    <a:pt x="8979" y="3655"/>
                  </a:lnTo>
                  <a:cubicBezTo>
                    <a:pt x="9106" y="3781"/>
                    <a:pt x="9106" y="4002"/>
                    <a:pt x="8979" y="4128"/>
                  </a:cubicBezTo>
                  <a:lnTo>
                    <a:pt x="8633" y="4474"/>
                  </a:lnTo>
                  <a:cubicBezTo>
                    <a:pt x="8664" y="4569"/>
                    <a:pt x="8696" y="4695"/>
                    <a:pt x="8727" y="4758"/>
                  </a:cubicBezTo>
                  <a:lnTo>
                    <a:pt x="9263" y="4758"/>
                  </a:lnTo>
                  <a:cubicBezTo>
                    <a:pt x="9452" y="4758"/>
                    <a:pt x="9610" y="4915"/>
                    <a:pt x="9610" y="5104"/>
                  </a:cubicBezTo>
                  <a:lnTo>
                    <a:pt x="9610" y="6491"/>
                  </a:lnTo>
                  <a:cubicBezTo>
                    <a:pt x="9610" y="6680"/>
                    <a:pt x="9452" y="6837"/>
                    <a:pt x="9263" y="6837"/>
                  </a:cubicBezTo>
                  <a:lnTo>
                    <a:pt x="8727" y="6837"/>
                  </a:lnTo>
                  <a:cubicBezTo>
                    <a:pt x="8696" y="6963"/>
                    <a:pt x="8664" y="7026"/>
                    <a:pt x="8633" y="7121"/>
                  </a:cubicBezTo>
                  <a:lnTo>
                    <a:pt x="8979" y="7467"/>
                  </a:lnTo>
                  <a:cubicBezTo>
                    <a:pt x="9106" y="7593"/>
                    <a:pt x="9106" y="7814"/>
                    <a:pt x="8979" y="7940"/>
                  </a:cubicBezTo>
                  <a:lnTo>
                    <a:pt x="8003" y="8916"/>
                  </a:lnTo>
                  <a:cubicBezTo>
                    <a:pt x="7940" y="8979"/>
                    <a:pt x="7845" y="9011"/>
                    <a:pt x="7755" y="9011"/>
                  </a:cubicBezTo>
                  <a:cubicBezTo>
                    <a:pt x="7664" y="9011"/>
                    <a:pt x="7578" y="8979"/>
                    <a:pt x="7530" y="8916"/>
                  </a:cubicBezTo>
                  <a:lnTo>
                    <a:pt x="7152" y="8570"/>
                  </a:lnTo>
                  <a:cubicBezTo>
                    <a:pt x="7089" y="8601"/>
                    <a:pt x="6963" y="8664"/>
                    <a:pt x="6900" y="8696"/>
                  </a:cubicBezTo>
                  <a:lnTo>
                    <a:pt x="6900" y="9200"/>
                  </a:lnTo>
                  <a:cubicBezTo>
                    <a:pt x="6900" y="9389"/>
                    <a:pt x="6743" y="9547"/>
                    <a:pt x="6522" y="9547"/>
                  </a:cubicBezTo>
                  <a:lnTo>
                    <a:pt x="5167" y="9547"/>
                  </a:lnTo>
                  <a:cubicBezTo>
                    <a:pt x="4947" y="9547"/>
                    <a:pt x="4789" y="9389"/>
                    <a:pt x="4789" y="9200"/>
                  </a:cubicBezTo>
                  <a:lnTo>
                    <a:pt x="4789" y="8696"/>
                  </a:lnTo>
                  <a:cubicBezTo>
                    <a:pt x="4695" y="8664"/>
                    <a:pt x="4600" y="8601"/>
                    <a:pt x="4537" y="8570"/>
                  </a:cubicBezTo>
                  <a:lnTo>
                    <a:pt x="4159" y="8916"/>
                  </a:lnTo>
                  <a:cubicBezTo>
                    <a:pt x="4112" y="8979"/>
                    <a:pt x="4025" y="9011"/>
                    <a:pt x="3935" y="9011"/>
                  </a:cubicBezTo>
                  <a:cubicBezTo>
                    <a:pt x="3844" y="9011"/>
                    <a:pt x="3750" y="8979"/>
                    <a:pt x="3687" y="8916"/>
                  </a:cubicBezTo>
                  <a:lnTo>
                    <a:pt x="2710" y="7940"/>
                  </a:lnTo>
                  <a:cubicBezTo>
                    <a:pt x="2584" y="7814"/>
                    <a:pt x="2584" y="7593"/>
                    <a:pt x="2710" y="7467"/>
                  </a:cubicBezTo>
                  <a:lnTo>
                    <a:pt x="3057" y="7121"/>
                  </a:lnTo>
                  <a:cubicBezTo>
                    <a:pt x="3025" y="7026"/>
                    <a:pt x="2994" y="6932"/>
                    <a:pt x="2962" y="6837"/>
                  </a:cubicBezTo>
                  <a:lnTo>
                    <a:pt x="2426" y="6837"/>
                  </a:lnTo>
                  <a:cubicBezTo>
                    <a:pt x="2237" y="6837"/>
                    <a:pt x="2080" y="6680"/>
                    <a:pt x="2080" y="6491"/>
                  </a:cubicBezTo>
                  <a:lnTo>
                    <a:pt x="2080" y="5104"/>
                  </a:lnTo>
                  <a:cubicBezTo>
                    <a:pt x="2080" y="4915"/>
                    <a:pt x="2237" y="4758"/>
                    <a:pt x="2426" y="4758"/>
                  </a:cubicBezTo>
                  <a:lnTo>
                    <a:pt x="2962" y="4758"/>
                  </a:lnTo>
                  <a:cubicBezTo>
                    <a:pt x="2994" y="4632"/>
                    <a:pt x="3025" y="4569"/>
                    <a:pt x="3057" y="4474"/>
                  </a:cubicBezTo>
                  <a:lnTo>
                    <a:pt x="2710" y="4128"/>
                  </a:lnTo>
                  <a:cubicBezTo>
                    <a:pt x="2584" y="4002"/>
                    <a:pt x="2584" y="3781"/>
                    <a:pt x="2710" y="3655"/>
                  </a:cubicBezTo>
                  <a:lnTo>
                    <a:pt x="3687" y="2678"/>
                  </a:lnTo>
                  <a:cubicBezTo>
                    <a:pt x="3750" y="2615"/>
                    <a:pt x="3844" y="2584"/>
                    <a:pt x="3935" y="2584"/>
                  </a:cubicBezTo>
                  <a:cubicBezTo>
                    <a:pt x="4025" y="2584"/>
                    <a:pt x="4112" y="2615"/>
                    <a:pt x="4159" y="2678"/>
                  </a:cubicBezTo>
                  <a:lnTo>
                    <a:pt x="4537" y="3025"/>
                  </a:lnTo>
                  <a:cubicBezTo>
                    <a:pt x="4600" y="2994"/>
                    <a:pt x="4726" y="2962"/>
                    <a:pt x="4789" y="2899"/>
                  </a:cubicBezTo>
                  <a:lnTo>
                    <a:pt x="4789" y="2395"/>
                  </a:lnTo>
                  <a:cubicBezTo>
                    <a:pt x="4789" y="2206"/>
                    <a:pt x="4947" y="2048"/>
                    <a:pt x="5167" y="2048"/>
                  </a:cubicBezTo>
                  <a:close/>
                  <a:moveTo>
                    <a:pt x="5829" y="1"/>
                  </a:moveTo>
                  <a:cubicBezTo>
                    <a:pt x="2647" y="1"/>
                    <a:pt x="1" y="2647"/>
                    <a:pt x="1" y="5829"/>
                  </a:cubicBezTo>
                  <a:cubicBezTo>
                    <a:pt x="1" y="6837"/>
                    <a:pt x="284" y="7877"/>
                    <a:pt x="820" y="8790"/>
                  </a:cubicBezTo>
                  <a:lnTo>
                    <a:pt x="32" y="11185"/>
                  </a:lnTo>
                  <a:cubicBezTo>
                    <a:pt x="1" y="11311"/>
                    <a:pt x="32" y="11468"/>
                    <a:pt x="127" y="11531"/>
                  </a:cubicBezTo>
                  <a:cubicBezTo>
                    <a:pt x="174" y="11602"/>
                    <a:pt x="274" y="11638"/>
                    <a:pt x="375" y="11638"/>
                  </a:cubicBezTo>
                  <a:cubicBezTo>
                    <a:pt x="408" y="11638"/>
                    <a:pt x="442" y="11634"/>
                    <a:pt x="473" y="11626"/>
                  </a:cubicBezTo>
                  <a:lnTo>
                    <a:pt x="2868" y="10838"/>
                  </a:lnTo>
                  <a:cubicBezTo>
                    <a:pt x="3781" y="11374"/>
                    <a:pt x="4789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57" y="2584"/>
                    <a:pt x="9011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5"/>
            <p:cNvSpPr/>
            <p:nvPr/>
          </p:nvSpPr>
          <p:spPr>
            <a:xfrm>
              <a:off x="-34644175" y="368095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40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6" y="2048"/>
                    <a:pt x="2048" y="1576"/>
                    <a:pt x="2048" y="1040"/>
                  </a:cubicBezTo>
                  <a:cubicBezTo>
                    <a:pt x="2048" y="441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" name="Google Shape;1476;p55"/>
          <p:cNvGrpSpPr/>
          <p:nvPr/>
        </p:nvGrpSpPr>
        <p:grpSpPr>
          <a:xfrm rot="10800000">
            <a:off x="4264744" y="1899668"/>
            <a:ext cx="605662" cy="1648960"/>
            <a:chOff x="758850" y="467950"/>
            <a:chExt cx="368475" cy="1003200"/>
          </a:xfrm>
        </p:grpSpPr>
        <p:sp>
          <p:nvSpPr>
            <p:cNvPr id="1477" name="Google Shape;1477;p55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5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5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5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5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5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5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5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5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5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5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5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5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5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5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5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5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5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37"/>
          <p:cNvSpPr txBox="1">
            <a:spLocks noGrp="1"/>
          </p:cNvSpPr>
          <p:nvPr>
            <p:ph type="title"/>
          </p:nvPr>
        </p:nvSpPr>
        <p:spPr>
          <a:xfrm>
            <a:off x="720000" y="46006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sp>
        <p:nvSpPr>
          <p:cNvPr id="915" name="Google Shape;915;p37"/>
          <p:cNvSpPr txBox="1">
            <a:spLocks noGrp="1"/>
          </p:cNvSpPr>
          <p:nvPr>
            <p:ph type="title" idx="2"/>
          </p:nvPr>
        </p:nvSpPr>
        <p:spPr>
          <a:xfrm>
            <a:off x="509406" y="1991487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</a:t>
            </a:r>
            <a:endParaRPr/>
          </a:p>
        </p:txBody>
      </p:sp>
      <p:sp>
        <p:nvSpPr>
          <p:cNvPr id="916" name="Google Shape;916;p37"/>
          <p:cNvSpPr txBox="1">
            <a:spLocks noGrp="1"/>
          </p:cNvSpPr>
          <p:nvPr>
            <p:ph type="subTitle" idx="1"/>
          </p:nvPr>
        </p:nvSpPr>
        <p:spPr>
          <a:xfrm>
            <a:off x="509406" y="242561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917" name="Google Shape;917;p37"/>
          <p:cNvSpPr txBox="1">
            <a:spLocks noGrp="1"/>
          </p:cNvSpPr>
          <p:nvPr>
            <p:ph type="title" idx="3"/>
          </p:nvPr>
        </p:nvSpPr>
        <p:spPr>
          <a:xfrm>
            <a:off x="3208675" y="1991487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Major Needs</a:t>
            </a:r>
            <a:endParaRPr/>
          </a:p>
        </p:txBody>
      </p:sp>
      <p:sp>
        <p:nvSpPr>
          <p:cNvPr id="918" name="Google Shape;918;p37"/>
          <p:cNvSpPr txBox="1">
            <a:spLocks noGrp="1"/>
          </p:cNvSpPr>
          <p:nvPr>
            <p:ph type="subTitle" idx="4"/>
          </p:nvPr>
        </p:nvSpPr>
        <p:spPr>
          <a:xfrm>
            <a:off x="3208675" y="242561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919" name="Google Shape;919;p37"/>
          <p:cNvSpPr txBox="1">
            <a:spLocks noGrp="1"/>
          </p:cNvSpPr>
          <p:nvPr>
            <p:ph type="title" idx="5"/>
          </p:nvPr>
        </p:nvSpPr>
        <p:spPr>
          <a:xfrm>
            <a:off x="509406" y="3689012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Sneak Peek </a:t>
            </a:r>
            <a:endParaRPr/>
          </a:p>
        </p:txBody>
      </p:sp>
      <p:sp>
        <p:nvSpPr>
          <p:cNvPr id="920" name="Google Shape;920;p37"/>
          <p:cNvSpPr txBox="1">
            <a:spLocks noGrp="1"/>
          </p:cNvSpPr>
          <p:nvPr>
            <p:ph type="subTitle" idx="6"/>
          </p:nvPr>
        </p:nvSpPr>
        <p:spPr>
          <a:xfrm>
            <a:off x="509406" y="412313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921" name="Google Shape;921;p37"/>
          <p:cNvSpPr txBox="1">
            <a:spLocks noGrp="1"/>
          </p:cNvSpPr>
          <p:nvPr>
            <p:ph type="title" idx="7"/>
          </p:nvPr>
        </p:nvSpPr>
        <p:spPr>
          <a:xfrm>
            <a:off x="3208675" y="3689012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922" name="Google Shape;922;p37"/>
          <p:cNvSpPr txBox="1">
            <a:spLocks noGrp="1"/>
          </p:cNvSpPr>
          <p:nvPr>
            <p:ph type="subTitle" idx="8"/>
          </p:nvPr>
        </p:nvSpPr>
        <p:spPr>
          <a:xfrm>
            <a:off x="3208675" y="412313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923" name="Google Shape;923;p37"/>
          <p:cNvSpPr txBox="1">
            <a:spLocks noGrp="1"/>
          </p:cNvSpPr>
          <p:nvPr>
            <p:ph type="title" idx="9"/>
          </p:nvPr>
        </p:nvSpPr>
        <p:spPr>
          <a:xfrm>
            <a:off x="5907951" y="1974546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Project Goals</a:t>
            </a:r>
            <a:endParaRPr sz="2400" dirty="0"/>
          </a:p>
        </p:txBody>
      </p:sp>
      <p:sp>
        <p:nvSpPr>
          <p:cNvPr id="924" name="Google Shape;924;p37"/>
          <p:cNvSpPr txBox="1">
            <a:spLocks noGrp="1"/>
          </p:cNvSpPr>
          <p:nvPr>
            <p:ph type="subTitle" idx="13"/>
          </p:nvPr>
        </p:nvSpPr>
        <p:spPr>
          <a:xfrm>
            <a:off x="5907951" y="242561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925" name="Google Shape;925;p37"/>
          <p:cNvSpPr txBox="1">
            <a:spLocks noGrp="1"/>
          </p:cNvSpPr>
          <p:nvPr>
            <p:ph type="title" idx="14"/>
          </p:nvPr>
        </p:nvSpPr>
        <p:spPr>
          <a:xfrm>
            <a:off x="5907951" y="3689012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Mobile Web </a:t>
            </a:r>
            <a:endParaRPr dirty="0"/>
          </a:p>
        </p:txBody>
      </p:sp>
      <p:sp>
        <p:nvSpPr>
          <p:cNvPr id="926" name="Google Shape;926;p37"/>
          <p:cNvSpPr txBox="1">
            <a:spLocks noGrp="1"/>
          </p:cNvSpPr>
          <p:nvPr>
            <p:ph type="subTitle" idx="15"/>
          </p:nvPr>
        </p:nvSpPr>
        <p:spPr>
          <a:xfrm>
            <a:off x="5907951" y="412313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927" name="Google Shape;927;p37"/>
          <p:cNvSpPr txBox="1">
            <a:spLocks noGrp="1"/>
          </p:cNvSpPr>
          <p:nvPr>
            <p:ph type="title" idx="16"/>
          </p:nvPr>
        </p:nvSpPr>
        <p:spPr>
          <a:xfrm>
            <a:off x="509406" y="3207862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928" name="Google Shape;928;p37"/>
          <p:cNvSpPr txBox="1">
            <a:spLocks noGrp="1"/>
          </p:cNvSpPr>
          <p:nvPr>
            <p:ph type="title" idx="17"/>
          </p:nvPr>
        </p:nvSpPr>
        <p:spPr>
          <a:xfrm>
            <a:off x="3208681" y="3203787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929" name="Google Shape;929;p37"/>
          <p:cNvSpPr txBox="1">
            <a:spLocks noGrp="1"/>
          </p:cNvSpPr>
          <p:nvPr>
            <p:ph type="title" idx="18"/>
          </p:nvPr>
        </p:nvSpPr>
        <p:spPr>
          <a:xfrm>
            <a:off x="5907956" y="3203787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930" name="Google Shape;930;p37"/>
          <p:cNvSpPr txBox="1">
            <a:spLocks noGrp="1"/>
          </p:cNvSpPr>
          <p:nvPr>
            <p:ph type="title" idx="19"/>
          </p:nvPr>
        </p:nvSpPr>
        <p:spPr>
          <a:xfrm>
            <a:off x="720000" y="1512125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31" name="Google Shape;931;p37"/>
          <p:cNvSpPr txBox="1">
            <a:spLocks noGrp="1"/>
          </p:cNvSpPr>
          <p:nvPr>
            <p:ph type="title" idx="20"/>
          </p:nvPr>
        </p:nvSpPr>
        <p:spPr>
          <a:xfrm>
            <a:off x="3419275" y="1508050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32" name="Google Shape;932;p37"/>
          <p:cNvSpPr txBox="1">
            <a:spLocks noGrp="1"/>
          </p:cNvSpPr>
          <p:nvPr>
            <p:ph type="title" idx="21"/>
          </p:nvPr>
        </p:nvSpPr>
        <p:spPr>
          <a:xfrm>
            <a:off x="6118550" y="1508050"/>
            <a:ext cx="188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03</a:t>
            </a:r>
            <a:endParaRPr sz="1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606" y="1138880"/>
            <a:ext cx="855000" cy="855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211" y="2977928"/>
            <a:ext cx="740978" cy="74097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0831" y="1316714"/>
            <a:ext cx="328916" cy="6578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5816" y="1497813"/>
            <a:ext cx="506198" cy="5061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3650" y="3178749"/>
            <a:ext cx="528350" cy="53530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836" y="3075202"/>
            <a:ext cx="569432" cy="56943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53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Timeline</a:t>
            </a:r>
            <a:endParaRPr/>
          </a:p>
        </p:txBody>
      </p:sp>
      <p:sp>
        <p:nvSpPr>
          <p:cNvPr id="1402" name="Google Shape;1402;p53"/>
          <p:cNvSpPr txBox="1"/>
          <p:nvPr/>
        </p:nvSpPr>
        <p:spPr>
          <a:xfrm>
            <a:off x="1824325" y="1449125"/>
            <a:ext cx="1239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Day 1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403" name="Google Shape;1403;p53"/>
          <p:cNvSpPr txBox="1"/>
          <p:nvPr/>
        </p:nvSpPr>
        <p:spPr>
          <a:xfrm>
            <a:off x="1464025" y="1714850"/>
            <a:ext cx="1959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Saturn is a gas giant and has several rings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4" name="Google Shape;1404;p53"/>
          <p:cNvSpPr txBox="1"/>
          <p:nvPr/>
        </p:nvSpPr>
        <p:spPr>
          <a:xfrm>
            <a:off x="4652975" y="1449125"/>
            <a:ext cx="1239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695D45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Day 3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405" name="Google Shape;1405;p53"/>
          <p:cNvSpPr txBox="1"/>
          <p:nvPr/>
        </p:nvSpPr>
        <p:spPr>
          <a:xfrm>
            <a:off x="4292675" y="1714850"/>
            <a:ext cx="1959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Venus is the second planet from the Sun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6" name="Google Shape;1406;p53"/>
          <p:cNvSpPr txBox="1"/>
          <p:nvPr/>
        </p:nvSpPr>
        <p:spPr>
          <a:xfrm>
            <a:off x="6080725" y="3480900"/>
            <a:ext cx="1239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695D45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Day 4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407" name="Google Shape;1407;p53"/>
          <p:cNvSpPr txBox="1"/>
          <p:nvPr/>
        </p:nvSpPr>
        <p:spPr>
          <a:xfrm>
            <a:off x="5720425" y="3746625"/>
            <a:ext cx="1959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Neptune is far away from Earth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8" name="Google Shape;1408;p53"/>
          <p:cNvSpPr txBox="1"/>
          <p:nvPr/>
        </p:nvSpPr>
        <p:spPr>
          <a:xfrm>
            <a:off x="3240575" y="3480900"/>
            <a:ext cx="1239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Day 2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409" name="Google Shape;1409;p53"/>
          <p:cNvSpPr txBox="1"/>
          <p:nvPr/>
        </p:nvSpPr>
        <p:spPr>
          <a:xfrm>
            <a:off x="2880275" y="3746600"/>
            <a:ext cx="1959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of them all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410" name="Google Shape;1410;p53"/>
          <p:cNvCxnSpPr/>
          <p:nvPr/>
        </p:nvCxnSpPr>
        <p:spPr>
          <a:xfrm>
            <a:off x="2855625" y="2932813"/>
            <a:ext cx="6354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11" name="Google Shape;1411;p53"/>
          <p:cNvCxnSpPr/>
          <p:nvPr/>
        </p:nvCxnSpPr>
        <p:spPr>
          <a:xfrm>
            <a:off x="4292675" y="2932813"/>
            <a:ext cx="5181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12" name="Google Shape;1412;p53"/>
          <p:cNvCxnSpPr/>
          <p:nvPr/>
        </p:nvCxnSpPr>
        <p:spPr>
          <a:xfrm>
            <a:off x="5635500" y="2929525"/>
            <a:ext cx="6969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13" name="Google Shape;1413;p53"/>
          <p:cNvGrpSpPr/>
          <p:nvPr/>
        </p:nvGrpSpPr>
        <p:grpSpPr>
          <a:xfrm rot="10800000">
            <a:off x="2053549" y="2457938"/>
            <a:ext cx="780559" cy="949744"/>
            <a:chOff x="2332275" y="1617275"/>
            <a:chExt cx="1090775" cy="1327200"/>
          </a:xfrm>
        </p:grpSpPr>
        <p:sp>
          <p:nvSpPr>
            <p:cNvPr id="1414" name="Google Shape;1414;p53"/>
            <p:cNvSpPr/>
            <p:nvPr/>
          </p:nvSpPr>
          <p:spPr>
            <a:xfrm>
              <a:off x="2507425" y="1792400"/>
              <a:ext cx="740375" cy="740375"/>
            </a:xfrm>
            <a:custGeom>
              <a:avLst/>
              <a:gdLst/>
              <a:ahLst/>
              <a:cxnLst/>
              <a:rect l="l" t="t" r="r" b="b"/>
              <a:pathLst>
                <a:path w="29615" h="29615" extrusionOk="0">
                  <a:moveTo>
                    <a:pt x="14810" y="1"/>
                  </a:moveTo>
                  <a:cubicBezTo>
                    <a:pt x="6631" y="1"/>
                    <a:pt x="1" y="6631"/>
                    <a:pt x="1" y="14809"/>
                  </a:cubicBezTo>
                  <a:cubicBezTo>
                    <a:pt x="1" y="22988"/>
                    <a:pt x="6631" y="29615"/>
                    <a:pt x="14810" y="29615"/>
                  </a:cubicBezTo>
                  <a:cubicBezTo>
                    <a:pt x="22988" y="29615"/>
                    <a:pt x="29615" y="22988"/>
                    <a:pt x="29615" y="14809"/>
                  </a:cubicBezTo>
                  <a:cubicBezTo>
                    <a:pt x="29615" y="6631"/>
                    <a:pt x="22988" y="1"/>
                    <a:pt x="14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3"/>
            <p:cNvSpPr/>
            <p:nvPr/>
          </p:nvSpPr>
          <p:spPr>
            <a:xfrm>
              <a:off x="2332275" y="1617275"/>
              <a:ext cx="1090775" cy="1273950"/>
            </a:xfrm>
            <a:custGeom>
              <a:avLst/>
              <a:gdLst/>
              <a:ahLst/>
              <a:cxnLst/>
              <a:rect l="l" t="t" r="r" b="b"/>
              <a:pathLst>
                <a:path w="43631" h="50958" extrusionOk="0">
                  <a:moveTo>
                    <a:pt x="21816" y="0"/>
                  </a:moveTo>
                  <a:cubicBezTo>
                    <a:pt x="9786" y="0"/>
                    <a:pt x="1" y="9788"/>
                    <a:pt x="1" y="21814"/>
                  </a:cubicBezTo>
                  <a:cubicBezTo>
                    <a:pt x="12" y="22289"/>
                    <a:pt x="402" y="22672"/>
                    <a:pt x="880" y="22672"/>
                  </a:cubicBezTo>
                  <a:cubicBezTo>
                    <a:pt x="1355" y="22672"/>
                    <a:pt x="1745" y="22289"/>
                    <a:pt x="1756" y="21814"/>
                  </a:cubicBezTo>
                  <a:cubicBezTo>
                    <a:pt x="1756" y="10757"/>
                    <a:pt x="10754" y="1755"/>
                    <a:pt x="21812" y="1755"/>
                  </a:cubicBezTo>
                  <a:cubicBezTo>
                    <a:pt x="32869" y="1755"/>
                    <a:pt x="41871" y="10753"/>
                    <a:pt x="41871" y="21814"/>
                  </a:cubicBezTo>
                  <a:cubicBezTo>
                    <a:pt x="41871" y="32872"/>
                    <a:pt x="32873" y="41870"/>
                    <a:pt x="21816" y="41870"/>
                  </a:cubicBezTo>
                  <a:cubicBezTo>
                    <a:pt x="21329" y="41870"/>
                    <a:pt x="20936" y="42263"/>
                    <a:pt x="20936" y="42750"/>
                  </a:cubicBezTo>
                  <a:lnTo>
                    <a:pt x="20936" y="50957"/>
                  </a:lnTo>
                  <a:lnTo>
                    <a:pt x="22691" y="50942"/>
                  </a:lnTo>
                  <a:lnTo>
                    <a:pt x="22691" y="43610"/>
                  </a:lnTo>
                  <a:cubicBezTo>
                    <a:pt x="34317" y="43147"/>
                    <a:pt x="43630" y="33547"/>
                    <a:pt x="43627" y="21814"/>
                  </a:cubicBezTo>
                  <a:cubicBezTo>
                    <a:pt x="43627" y="9785"/>
                    <a:pt x="33842" y="0"/>
                    <a:pt x="21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3"/>
            <p:cNvSpPr/>
            <p:nvPr/>
          </p:nvSpPr>
          <p:spPr>
            <a:xfrm>
              <a:off x="2727925" y="2771175"/>
              <a:ext cx="300950" cy="173300"/>
            </a:xfrm>
            <a:custGeom>
              <a:avLst/>
              <a:gdLst/>
              <a:ahLst/>
              <a:cxnLst/>
              <a:rect l="l" t="t" r="r" b="b"/>
              <a:pathLst>
                <a:path w="12038" h="6932" extrusionOk="0">
                  <a:moveTo>
                    <a:pt x="11088" y="1"/>
                  </a:moveTo>
                  <a:cubicBezTo>
                    <a:pt x="10863" y="1"/>
                    <a:pt x="10637" y="87"/>
                    <a:pt x="10465" y="260"/>
                  </a:cubicBezTo>
                  <a:lnTo>
                    <a:pt x="6869" y="3859"/>
                  </a:lnTo>
                  <a:lnTo>
                    <a:pt x="5982" y="4742"/>
                  </a:lnTo>
                  <a:lnTo>
                    <a:pt x="5110" y="3874"/>
                  </a:lnTo>
                  <a:lnTo>
                    <a:pt x="1496" y="260"/>
                  </a:lnTo>
                  <a:cubicBezTo>
                    <a:pt x="1342" y="153"/>
                    <a:pt x="1165" y="102"/>
                    <a:pt x="990" y="102"/>
                  </a:cubicBezTo>
                  <a:cubicBezTo>
                    <a:pt x="731" y="102"/>
                    <a:pt x="475" y="214"/>
                    <a:pt x="297" y="427"/>
                  </a:cubicBezTo>
                  <a:cubicBezTo>
                    <a:pt x="1" y="783"/>
                    <a:pt x="27" y="1306"/>
                    <a:pt x="353" y="1636"/>
                  </a:cubicBezTo>
                  <a:lnTo>
                    <a:pt x="5388" y="6675"/>
                  </a:lnTo>
                  <a:cubicBezTo>
                    <a:pt x="5561" y="6846"/>
                    <a:pt x="5785" y="6931"/>
                    <a:pt x="6010" y="6931"/>
                  </a:cubicBezTo>
                  <a:cubicBezTo>
                    <a:pt x="6234" y="6931"/>
                    <a:pt x="6459" y="6846"/>
                    <a:pt x="6632" y="6675"/>
                  </a:cubicBezTo>
                  <a:lnTo>
                    <a:pt x="11667" y="1636"/>
                  </a:lnTo>
                  <a:cubicBezTo>
                    <a:pt x="12019" y="1250"/>
                    <a:pt x="12038" y="668"/>
                    <a:pt x="11711" y="260"/>
                  </a:cubicBezTo>
                  <a:cubicBezTo>
                    <a:pt x="11539" y="87"/>
                    <a:pt x="11313" y="1"/>
                    <a:pt x="110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7" name="Google Shape;1417;p53"/>
          <p:cNvSpPr/>
          <p:nvPr/>
        </p:nvSpPr>
        <p:spPr>
          <a:xfrm>
            <a:off x="2260191" y="2838074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8" name="Google Shape;1418;p53"/>
          <p:cNvGrpSpPr/>
          <p:nvPr/>
        </p:nvGrpSpPr>
        <p:grpSpPr>
          <a:xfrm>
            <a:off x="3469841" y="2457744"/>
            <a:ext cx="780469" cy="949744"/>
            <a:chOff x="3379425" y="1617275"/>
            <a:chExt cx="1090650" cy="1327200"/>
          </a:xfrm>
        </p:grpSpPr>
        <p:sp>
          <p:nvSpPr>
            <p:cNvPr id="1419" name="Google Shape;1419;p53"/>
            <p:cNvSpPr/>
            <p:nvPr/>
          </p:nvSpPr>
          <p:spPr>
            <a:xfrm>
              <a:off x="3554475" y="1792400"/>
              <a:ext cx="740475" cy="740375"/>
            </a:xfrm>
            <a:custGeom>
              <a:avLst/>
              <a:gdLst/>
              <a:ahLst/>
              <a:cxnLst/>
              <a:rect l="l" t="t" r="r" b="b"/>
              <a:pathLst>
                <a:path w="29619" h="29615" extrusionOk="0">
                  <a:moveTo>
                    <a:pt x="14809" y="1"/>
                  </a:moveTo>
                  <a:cubicBezTo>
                    <a:pt x="6631" y="1"/>
                    <a:pt x="0" y="6631"/>
                    <a:pt x="0" y="14809"/>
                  </a:cubicBezTo>
                  <a:cubicBezTo>
                    <a:pt x="0" y="22988"/>
                    <a:pt x="6631" y="29615"/>
                    <a:pt x="14809" y="29615"/>
                  </a:cubicBezTo>
                  <a:cubicBezTo>
                    <a:pt x="22987" y="29615"/>
                    <a:pt x="29618" y="22988"/>
                    <a:pt x="29618" y="14809"/>
                  </a:cubicBezTo>
                  <a:cubicBezTo>
                    <a:pt x="29618" y="6631"/>
                    <a:pt x="22987" y="1"/>
                    <a:pt x="148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3"/>
            <p:cNvSpPr/>
            <p:nvPr/>
          </p:nvSpPr>
          <p:spPr>
            <a:xfrm>
              <a:off x="3379425" y="1617275"/>
              <a:ext cx="1090650" cy="1273950"/>
            </a:xfrm>
            <a:custGeom>
              <a:avLst/>
              <a:gdLst/>
              <a:ahLst/>
              <a:cxnLst/>
              <a:rect l="l" t="t" r="r" b="b"/>
              <a:pathLst>
                <a:path w="43626" h="50958" extrusionOk="0">
                  <a:moveTo>
                    <a:pt x="21811" y="0"/>
                  </a:moveTo>
                  <a:cubicBezTo>
                    <a:pt x="9785" y="0"/>
                    <a:pt x="0" y="9788"/>
                    <a:pt x="0" y="21814"/>
                  </a:cubicBezTo>
                  <a:cubicBezTo>
                    <a:pt x="8" y="22289"/>
                    <a:pt x="401" y="22672"/>
                    <a:pt x="876" y="22672"/>
                  </a:cubicBezTo>
                  <a:cubicBezTo>
                    <a:pt x="1355" y="22672"/>
                    <a:pt x="1744" y="22289"/>
                    <a:pt x="1755" y="21814"/>
                  </a:cubicBezTo>
                  <a:cubicBezTo>
                    <a:pt x="1755" y="10757"/>
                    <a:pt x="10754" y="1755"/>
                    <a:pt x="21811" y="1755"/>
                  </a:cubicBezTo>
                  <a:cubicBezTo>
                    <a:pt x="32869" y="1755"/>
                    <a:pt x="41867" y="10753"/>
                    <a:pt x="41867" y="21814"/>
                  </a:cubicBezTo>
                  <a:cubicBezTo>
                    <a:pt x="41871" y="32872"/>
                    <a:pt x="32869" y="41870"/>
                    <a:pt x="21811" y="41870"/>
                  </a:cubicBezTo>
                  <a:cubicBezTo>
                    <a:pt x="21329" y="41870"/>
                    <a:pt x="20932" y="42263"/>
                    <a:pt x="20935" y="42750"/>
                  </a:cubicBezTo>
                  <a:lnTo>
                    <a:pt x="20935" y="50957"/>
                  </a:lnTo>
                  <a:lnTo>
                    <a:pt x="22691" y="50942"/>
                  </a:lnTo>
                  <a:lnTo>
                    <a:pt x="22691" y="43610"/>
                  </a:lnTo>
                  <a:cubicBezTo>
                    <a:pt x="34312" y="43147"/>
                    <a:pt x="43626" y="33547"/>
                    <a:pt x="43626" y="21814"/>
                  </a:cubicBezTo>
                  <a:cubicBezTo>
                    <a:pt x="43626" y="9785"/>
                    <a:pt x="33841" y="0"/>
                    <a:pt x="218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3"/>
            <p:cNvSpPr/>
            <p:nvPr/>
          </p:nvSpPr>
          <p:spPr>
            <a:xfrm>
              <a:off x="3775050" y="2771175"/>
              <a:ext cx="300875" cy="173300"/>
            </a:xfrm>
            <a:custGeom>
              <a:avLst/>
              <a:gdLst/>
              <a:ahLst/>
              <a:cxnLst/>
              <a:rect l="l" t="t" r="r" b="b"/>
              <a:pathLst>
                <a:path w="12035" h="6932" extrusionOk="0">
                  <a:moveTo>
                    <a:pt x="11087" y="1"/>
                  </a:moveTo>
                  <a:cubicBezTo>
                    <a:pt x="10861" y="1"/>
                    <a:pt x="10636" y="87"/>
                    <a:pt x="10465" y="260"/>
                  </a:cubicBezTo>
                  <a:lnTo>
                    <a:pt x="6866" y="3859"/>
                  </a:lnTo>
                  <a:lnTo>
                    <a:pt x="5979" y="4742"/>
                  </a:lnTo>
                  <a:lnTo>
                    <a:pt x="5110" y="3874"/>
                  </a:lnTo>
                  <a:lnTo>
                    <a:pt x="1496" y="260"/>
                  </a:lnTo>
                  <a:cubicBezTo>
                    <a:pt x="1342" y="153"/>
                    <a:pt x="1166" y="102"/>
                    <a:pt x="990" y="102"/>
                  </a:cubicBezTo>
                  <a:cubicBezTo>
                    <a:pt x="731" y="102"/>
                    <a:pt x="475" y="214"/>
                    <a:pt x="298" y="427"/>
                  </a:cubicBezTo>
                  <a:cubicBezTo>
                    <a:pt x="1" y="783"/>
                    <a:pt x="23" y="1306"/>
                    <a:pt x="350" y="1636"/>
                  </a:cubicBezTo>
                  <a:lnTo>
                    <a:pt x="5389" y="6675"/>
                  </a:lnTo>
                  <a:cubicBezTo>
                    <a:pt x="5559" y="6846"/>
                    <a:pt x="5784" y="6931"/>
                    <a:pt x="6009" y="6931"/>
                  </a:cubicBezTo>
                  <a:cubicBezTo>
                    <a:pt x="6234" y="6931"/>
                    <a:pt x="6459" y="6846"/>
                    <a:pt x="6632" y="6675"/>
                  </a:cubicBezTo>
                  <a:lnTo>
                    <a:pt x="11667" y="1636"/>
                  </a:lnTo>
                  <a:cubicBezTo>
                    <a:pt x="12016" y="1250"/>
                    <a:pt x="12034" y="668"/>
                    <a:pt x="11712" y="260"/>
                  </a:cubicBezTo>
                  <a:cubicBezTo>
                    <a:pt x="11539" y="87"/>
                    <a:pt x="11313" y="1"/>
                    <a:pt x="110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" name="Google Shape;1422;p53"/>
          <p:cNvGrpSpPr/>
          <p:nvPr/>
        </p:nvGrpSpPr>
        <p:grpSpPr>
          <a:xfrm>
            <a:off x="3677726" y="2665348"/>
            <a:ext cx="360868" cy="367261"/>
            <a:chOff x="-65144125" y="4094450"/>
            <a:chExt cx="311900" cy="317425"/>
          </a:xfrm>
        </p:grpSpPr>
        <p:sp>
          <p:nvSpPr>
            <p:cNvPr id="1423" name="Google Shape;1423;p53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3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3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" name="Google Shape;1426;p53"/>
          <p:cNvGrpSpPr/>
          <p:nvPr/>
        </p:nvGrpSpPr>
        <p:grpSpPr>
          <a:xfrm>
            <a:off x="6309992" y="2457890"/>
            <a:ext cx="780469" cy="949744"/>
            <a:chOff x="1285250" y="1617275"/>
            <a:chExt cx="1090650" cy="1327200"/>
          </a:xfrm>
        </p:grpSpPr>
        <p:sp>
          <p:nvSpPr>
            <p:cNvPr id="1427" name="Google Shape;1427;p53"/>
            <p:cNvSpPr/>
            <p:nvPr/>
          </p:nvSpPr>
          <p:spPr>
            <a:xfrm>
              <a:off x="1460300" y="1792400"/>
              <a:ext cx="740475" cy="740375"/>
            </a:xfrm>
            <a:custGeom>
              <a:avLst/>
              <a:gdLst/>
              <a:ahLst/>
              <a:cxnLst/>
              <a:rect l="l" t="t" r="r" b="b"/>
              <a:pathLst>
                <a:path w="29619" h="29615" extrusionOk="0">
                  <a:moveTo>
                    <a:pt x="14809" y="1"/>
                  </a:moveTo>
                  <a:cubicBezTo>
                    <a:pt x="6631" y="1"/>
                    <a:pt x="0" y="6631"/>
                    <a:pt x="0" y="14809"/>
                  </a:cubicBezTo>
                  <a:cubicBezTo>
                    <a:pt x="0" y="22988"/>
                    <a:pt x="6631" y="29615"/>
                    <a:pt x="14809" y="29615"/>
                  </a:cubicBezTo>
                  <a:cubicBezTo>
                    <a:pt x="22987" y="29615"/>
                    <a:pt x="29618" y="22988"/>
                    <a:pt x="29618" y="14809"/>
                  </a:cubicBezTo>
                  <a:cubicBezTo>
                    <a:pt x="29618" y="6631"/>
                    <a:pt x="22987" y="1"/>
                    <a:pt x="148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3"/>
            <p:cNvSpPr/>
            <p:nvPr/>
          </p:nvSpPr>
          <p:spPr>
            <a:xfrm>
              <a:off x="1285250" y="1617275"/>
              <a:ext cx="1090650" cy="1273950"/>
            </a:xfrm>
            <a:custGeom>
              <a:avLst/>
              <a:gdLst/>
              <a:ahLst/>
              <a:cxnLst/>
              <a:rect l="l" t="t" r="r" b="b"/>
              <a:pathLst>
                <a:path w="43626" h="50958" extrusionOk="0">
                  <a:moveTo>
                    <a:pt x="21811" y="0"/>
                  </a:moveTo>
                  <a:cubicBezTo>
                    <a:pt x="9785" y="0"/>
                    <a:pt x="0" y="9788"/>
                    <a:pt x="0" y="21814"/>
                  </a:cubicBezTo>
                  <a:cubicBezTo>
                    <a:pt x="8" y="22289"/>
                    <a:pt x="401" y="22672"/>
                    <a:pt x="876" y="22672"/>
                  </a:cubicBezTo>
                  <a:cubicBezTo>
                    <a:pt x="1355" y="22672"/>
                    <a:pt x="1744" y="22289"/>
                    <a:pt x="1755" y="21814"/>
                  </a:cubicBezTo>
                  <a:cubicBezTo>
                    <a:pt x="1755" y="10757"/>
                    <a:pt x="10754" y="1755"/>
                    <a:pt x="21811" y="1755"/>
                  </a:cubicBezTo>
                  <a:cubicBezTo>
                    <a:pt x="32869" y="1755"/>
                    <a:pt x="41867" y="10753"/>
                    <a:pt x="41867" y="21814"/>
                  </a:cubicBezTo>
                  <a:cubicBezTo>
                    <a:pt x="41871" y="32872"/>
                    <a:pt x="32869" y="41870"/>
                    <a:pt x="21811" y="41870"/>
                  </a:cubicBezTo>
                  <a:cubicBezTo>
                    <a:pt x="21329" y="41870"/>
                    <a:pt x="20932" y="42263"/>
                    <a:pt x="20936" y="42750"/>
                  </a:cubicBezTo>
                  <a:lnTo>
                    <a:pt x="20936" y="50957"/>
                  </a:lnTo>
                  <a:lnTo>
                    <a:pt x="22691" y="50942"/>
                  </a:lnTo>
                  <a:lnTo>
                    <a:pt x="22691" y="43610"/>
                  </a:lnTo>
                  <a:cubicBezTo>
                    <a:pt x="34312" y="43147"/>
                    <a:pt x="43626" y="33547"/>
                    <a:pt x="43626" y="21814"/>
                  </a:cubicBezTo>
                  <a:cubicBezTo>
                    <a:pt x="43626" y="9785"/>
                    <a:pt x="33841" y="0"/>
                    <a:pt x="218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3"/>
            <p:cNvSpPr/>
            <p:nvPr/>
          </p:nvSpPr>
          <p:spPr>
            <a:xfrm>
              <a:off x="1680900" y="2771175"/>
              <a:ext cx="300850" cy="173300"/>
            </a:xfrm>
            <a:custGeom>
              <a:avLst/>
              <a:gdLst/>
              <a:ahLst/>
              <a:cxnLst/>
              <a:rect l="l" t="t" r="r" b="b"/>
              <a:pathLst>
                <a:path w="12034" h="6932" extrusionOk="0">
                  <a:moveTo>
                    <a:pt x="11086" y="1"/>
                  </a:moveTo>
                  <a:cubicBezTo>
                    <a:pt x="10860" y="1"/>
                    <a:pt x="10635" y="87"/>
                    <a:pt x="10464" y="260"/>
                  </a:cubicBezTo>
                  <a:lnTo>
                    <a:pt x="6865" y="3859"/>
                  </a:lnTo>
                  <a:lnTo>
                    <a:pt x="5978" y="4742"/>
                  </a:lnTo>
                  <a:lnTo>
                    <a:pt x="5110" y="3874"/>
                  </a:lnTo>
                  <a:lnTo>
                    <a:pt x="1495" y="260"/>
                  </a:lnTo>
                  <a:cubicBezTo>
                    <a:pt x="1341" y="153"/>
                    <a:pt x="1165" y="102"/>
                    <a:pt x="989" y="102"/>
                  </a:cubicBezTo>
                  <a:cubicBezTo>
                    <a:pt x="730" y="102"/>
                    <a:pt x="474" y="214"/>
                    <a:pt x="297" y="427"/>
                  </a:cubicBezTo>
                  <a:cubicBezTo>
                    <a:pt x="0" y="783"/>
                    <a:pt x="22" y="1306"/>
                    <a:pt x="349" y="1636"/>
                  </a:cubicBezTo>
                  <a:lnTo>
                    <a:pt x="5388" y="6675"/>
                  </a:lnTo>
                  <a:cubicBezTo>
                    <a:pt x="5559" y="6846"/>
                    <a:pt x="5783" y="6931"/>
                    <a:pt x="6008" y="6931"/>
                  </a:cubicBezTo>
                  <a:cubicBezTo>
                    <a:pt x="6233" y="6931"/>
                    <a:pt x="6458" y="6846"/>
                    <a:pt x="6631" y="6675"/>
                  </a:cubicBezTo>
                  <a:lnTo>
                    <a:pt x="11666" y="1636"/>
                  </a:lnTo>
                  <a:cubicBezTo>
                    <a:pt x="12015" y="1250"/>
                    <a:pt x="12034" y="668"/>
                    <a:pt x="11711" y="260"/>
                  </a:cubicBezTo>
                  <a:cubicBezTo>
                    <a:pt x="11538" y="87"/>
                    <a:pt x="11312" y="1"/>
                    <a:pt x="110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0" name="Google Shape;1430;p53"/>
          <p:cNvGrpSpPr/>
          <p:nvPr/>
        </p:nvGrpSpPr>
        <p:grpSpPr>
          <a:xfrm>
            <a:off x="6561839" y="2700195"/>
            <a:ext cx="340293" cy="315614"/>
            <a:chOff x="-62511900" y="4129100"/>
            <a:chExt cx="304050" cy="282000"/>
          </a:xfrm>
        </p:grpSpPr>
        <p:sp>
          <p:nvSpPr>
            <p:cNvPr id="1431" name="Google Shape;1431;p53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3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3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3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3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53"/>
          <p:cNvGrpSpPr/>
          <p:nvPr/>
        </p:nvGrpSpPr>
        <p:grpSpPr>
          <a:xfrm rot="10800000">
            <a:off x="4882215" y="2457938"/>
            <a:ext cx="780541" cy="949744"/>
            <a:chOff x="238125" y="1617275"/>
            <a:chExt cx="1090750" cy="1327200"/>
          </a:xfrm>
        </p:grpSpPr>
        <p:sp>
          <p:nvSpPr>
            <p:cNvPr id="1437" name="Google Shape;1437;p53"/>
            <p:cNvSpPr/>
            <p:nvPr/>
          </p:nvSpPr>
          <p:spPr>
            <a:xfrm>
              <a:off x="413250" y="1792400"/>
              <a:ext cx="740375" cy="740375"/>
            </a:xfrm>
            <a:custGeom>
              <a:avLst/>
              <a:gdLst/>
              <a:ahLst/>
              <a:cxnLst/>
              <a:rect l="l" t="t" r="r" b="b"/>
              <a:pathLst>
                <a:path w="29615" h="29615" extrusionOk="0">
                  <a:moveTo>
                    <a:pt x="14810" y="1"/>
                  </a:moveTo>
                  <a:cubicBezTo>
                    <a:pt x="6631" y="1"/>
                    <a:pt x="1" y="6631"/>
                    <a:pt x="1" y="14809"/>
                  </a:cubicBezTo>
                  <a:cubicBezTo>
                    <a:pt x="1" y="22988"/>
                    <a:pt x="6631" y="29615"/>
                    <a:pt x="14810" y="29615"/>
                  </a:cubicBezTo>
                  <a:cubicBezTo>
                    <a:pt x="22988" y="29615"/>
                    <a:pt x="29615" y="22988"/>
                    <a:pt x="29615" y="14809"/>
                  </a:cubicBezTo>
                  <a:cubicBezTo>
                    <a:pt x="29615" y="6631"/>
                    <a:pt x="22988" y="1"/>
                    <a:pt x="14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3"/>
            <p:cNvSpPr/>
            <p:nvPr/>
          </p:nvSpPr>
          <p:spPr>
            <a:xfrm>
              <a:off x="238125" y="1617275"/>
              <a:ext cx="1090750" cy="1273950"/>
            </a:xfrm>
            <a:custGeom>
              <a:avLst/>
              <a:gdLst/>
              <a:ahLst/>
              <a:cxnLst/>
              <a:rect l="l" t="t" r="r" b="b"/>
              <a:pathLst>
                <a:path w="43630" h="50958" extrusionOk="0">
                  <a:moveTo>
                    <a:pt x="21815" y="0"/>
                  </a:moveTo>
                  <a:cubicBezTo>
                    <a:pt x="9785" y="0"/>
                    <a:pt x="0" y="9788"/>
                    <a:pt x="0" y="21814"/>
                  </a:cubicBezTo>
                  <a:cubicBezTo>
                    <a:pt x="11" y="22289"/>
                    <a:pt x="401" y="22672"/>
                    <a:pt x="879" y="22672"/>
                  </a:cubicBezTo>
                  <a:cubicBezTo>
                    <a:pt x="1354" y="22672"/>
                    <a:pt x="1744" y="22289"/>
                    <a:pt x="1755" y="21814"/>
                  </a:cubicBezTo>
                  <a:cubicBezTo>
                    <a:pt x="1755" y="10757"/>
                    <a:pt x="10753" y="1755"/>
                    <a:pt x="21811" y="1755"/>
                  </a:cubicBezTo>
                  <a:cubicBezTo>
                    <a:pt x="32869" y="1755"/>
                    <a:pt x="41870" y="10753"/>
                    <a:pt x="41870" y="21814"/>
                  </a:cubicBezTo>
                  <a:cubicBezTo>
                    <a:pt x="41870" y="32872"/>
                    <a:pt x="32872" y="41870"/>
                    <a:pt x="21815" y="41870"/>
                  </a:cubicBezTo>
                  <a:cubicBezTo>
                    <a:pt x="21329" y="41870"/>
                    <a:pt x="20935" y="42263"/>
                    <a:pt x="20935" y="42750"/>
                  </a:cubicBezTo>
                  <a:lnTo>
                    <a:pt x="20935" y="50957"/>
                  </a:lnTo>
                  <a:lnTo>
                    <a:pt x="22694" y="50942"/>
                  </a:lnTo>
                  <a:lnTo>
                    <a:pt x="22694" y="43610"/>
                  </a:lnTo>
                  <a:cubicBezTo>
                    <a:pt x="34316" y="43147"/>
                    <a:pt x="43629" y="33547"/>
                    <a:pt x="43626" y="21814"/>
                  </a:cubicBezTo>
                  <a:cubicBezTo>
                    <a:pt x="43626" y="9785"/>
                    <a:pt x="33841" y="0"/>
                    <a:pt x="218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3"/>
            <p:cNvSpPr/>
            <p:nvPr/>
          </p:nvSpPr>
          <p:spPr>
            <a:xfrm>
              <a:off x="633750" y="2771175"/>
              <a:ext cx="300950" cy="173300"/>
            </a:xfrm>
            <a:custGeom>
              <a:avLst/>
              <a:gdLst/>
              <a:ahLst/>
              <a:cxnLst/>
              <a:rect l="l" t="t" r="r" b="b"/>
              <a:pathLst>
                <a:path w="12038" h="6932" extrusionOk="0">
                  <a:moveTo>
                    <a:pt x="11088" y="1"/>
                  </a:moveTo>
                  <a:cubicBezTo>
                    <a:pt x="10863" y="1"/>
                    <a:pt x="10637" y="87"/>
                    <a:pt x="10465" y="260"/>
                  </a:cubicBezTo>
                  <a:lnTo>
                    <a:pt x="6869" y="3859"/>
                  </a:lnTo>
                  <a:lnTo>
                    <a:pt x="5982" y="4742"/>
                  </a:lnTo>
                  <a:lnTo>
                    <a:pt x="5110" y="3874"/>
                  </a:lnTo>
                  <a:lnTo>
                    <a:pt x="1496" y="260"/>
                  </a:lnTo>
                  <a:cubicBezTo>
                    <a:pt x="1342" y="153"/>
                    <a:pt x="1165" y="102"/>
                    <a:pt x="990" y="102"/>
                  </a:cubicBezTo>
                  <a:cubicBezTo>
                    <a:pt x="731" y="102"/>
                    <a:pt x="475" y="214"/>
                    <a:pt x="298" y="427"/>
                  </a:cubicBezTo>
                  <a:cubicBezTo>
                    <a:pt x="1" y="783"/>
                    <a:pt x="27" y="1306"/>
                    <a:pt x="353" y="1636"/>
                  </a:cubicBezTo>
                  <a:lnTo>
                    <a:pt x="5389" y="6675"/>
                  </a:lnTo>
                  <a:cubicBezTo>
                    <a:pt x="5561" y="6846"/>
                    <a:pt x="5786" y="6931"/>
                    <a:pt x="6010" y="6931"/>
                  </a:cubicBezTo>
                  <a:cubicBezTo>
                    <a:pt x="6235" y="6931"/>
                    <a:pt x="6459" y="6846"/>
                    <a:pt x="6632" y="6675"/>
                  </a:cubicBezTo>
                  <a:lnTo>
                    <a:pt x="11667" y="1636"/>
                  </a:lnTo>
                  <a:cubicBezTo>
                    <a:pt x="12019" y="1250"/>
                    <a:pt x="12038" y="668"/>
                    <a:pt x="11711" y="260"/>
                  </a:cubicBezTo>
                  <a:cubicBezTo>
                    <a:pt x="11539" y="87"/>
                    <a:pt x="11313" y="1"/>
                    <a:pt x="110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440;p53"/>
          <p:cNvGrpSpPr/>
          <p:nvPr/>
        </p:nvGrpSpPr>
        <p:grpSpPr>
          <a:xfrm>
            <a:off x="5087780" y="2847312"/>
            <a:ext cx="366364" cy="366248"/>
            <a:chOff x="-60255350" y="3733825"/>
            <a:chExt cx="316650" cy="316550"/>
          </a:xfrm>
        </p:grpSpPr>
        <p:sp>
          <p:nvSpPr>
            <p:cNvPr id="1441" name="Google Shape;1441;p53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3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3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3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3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3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3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56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1500" name="Google Shape;1500;p56"/>
          <p:cNvSpPr txBox="1">
            <a:spLocks noGrp="1"/>
          </p:cNvSpPr>
          <p:nvPr>
            <p:ph type="title" idx="5"/>
          </p:nvPr>
        </p:nvSpPr>
        <p:spPr>
          <a:xfrm>
            <a:off x="6118445" y="35213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Mark Doe</a:t>
            </a:r>
            <a:endParaRPr/>
          </a:p>
        </p:txBody>
      </p:sp>
      <p:sp>
        <p:nvSpPr>
          <p:cNvPr id="1501" name="Google Shape;1501;p56"/>
          <p:cNvSpPr txBox="1">
            <a:spLocks noGrp="1"/>
          </p:cNvSpPr>
          <p:nvPr>
            <p:ph type="title" idx="2"/>
          </p:nvPr>
        </p:nvSpPr>
        <p:spPr>
          <a:xfrm>
            <a:off x="720000" y="35213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John James</a:t>
            </a:r>
            <a:endParaRPr/>
          </a:p>
        </p:txBody>
      </p:sp>
      <p:sp>
        <p:nvSpPr>
          <p:cNvPr id="1502" name="Google Shape;1502;p56"/>
          <p:cNvSpPr txBox="1">
            <a:spLocks noGrp="1"/>
          </p:cNvSpPr>
          <p:nvPr>
            <p:ph type="subTitle" idx="1"/>
          </p:nvPr>
        </p:nvSpPr>
        <p:spPr>
          <a:xfrm>
            <a:off x="720000" y="39431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talk a bit about this person here</a:t>
            </a:r>
            <a:endParaRPr/>
          </a:p>
        </p:txBody>
      </p:sp>
      <p:sp>
        <p:nvSpPr>
          <p:cNvPr id="1503" name="Google Shape;1503;p56"/>
          <p:cNvSpPr txBox="1">
            <a:spLocks noGrp="1"/>
          </p:cNvSpPr>
          <p:nvPr>
            <p:ph type="title" idx="3"/>
          </p:nvPr>
        </p:nvSpPr>
        <p:spPr>
          <a:xfrm>
            <a:off x="3419219" y="35213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Helen Barry</a:t>
            </a:r>
            <a:endParaRPr/>
          </a:p>
        </p:txBody>
      </p:sp>
      <p:sp>
        <p:nvSpPr>
          <p:cNvPr id="1504" name="Google Shape;1504;p56"/>
          <p:cNvSpPr txBox="1">
            <a:spLocks noGrp="1"/>
          </p:cNvSpPr>
          <p:nvPr>
            <p:ph type="subTitle" idx="4"/>
          </p:nvPr>
        </p:nvSpPr>
        <p:spPr>
          <a:xfrm>
            <a:off x="3419221" y="39431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talk a bit about this person here</a:t>
            </a:r>
            <a:endParaRPr/>
          </a:p>
        </p:txBody>
      </p:sp>
      <p:sp>
        <p:nvSpPr>
          <p:cNvPr id="1505" name="Google Shape;1505;p56"/>
          <p:cNvSpPr txBox="1">
            <a:spLocks noGrp="1"/>
          </p:cNvSpPr>
          <p:nvPr>
            <p:ph type="subTitle" idx="6"/>
          </p:nvPr>
        </p:nvSpPr>
        <p:spPr>
          <a:xfrm>
            <a:off x="6118450" y="39431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talk a bit about this person here</a:t>
            </a:r>
            <a:endParaRPr/>
          </a:p>
        </p:txBody>
      </p:sp>
      <p:sp>
        <p:nvSpPr>
          <p:cNvPr id="2" name="Cruz 1"/>
          <p:cNvSpPr/>
          <p:nvPr/>
        </p:nvSpPr>
        <p:spPr>
          <a:xfrm>
            <a:off x="993194" y="1551289"/>
            <a:ext cx="1759111" cy="1759111"/>
          </a:xfrm>
          <a:prstGeom prst="plu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Cruz 13"/>
          <p:cNvSpPr/>
          <p:nvPr/>
        </p:nvSpPr>
        <p:spPr>
          <a:xfrm>
            <a:off x="3692413" y="1609982"/>
            <a:ext cx="1759111" cy="1759111"/>
          </a:xfrm>
          <a:prstGeom prst="plu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Cruz 14"/>
          <p:cNvSpPr/>
          <p:nvPr/>
        </p:nvSpPr>
        <p:spPr>
          <a:xfrm>
            <a:off x="6408355" y="1609982"/>
            <a:ext cx="1759111" cy="1759111"/>
          </a:xfrm>
          <a:prstGeom prst="plus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811" y="1952490"/>
            <a:ext cx="1113875" cy="107409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92" y="1970545"/>
            <a:ext cx="1113875" cy="1074094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972" y="1952490"/>
            <a:ext cx="1113875" cy="107409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58"/>
          <p:cNvSpPr txBox="1">
            <a:spLocks noGrp="1"/>
          </p:cNvSpPr>
          <p:nvPr>
            <p:ph type="title"/>
          </p:nvPr>
        </p:nvSpPr>
        <p:spPr>
          <a:xfrm>
            <a:off x="713100" y="1317037"/>
            <a:ext cx="3772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9h 55m 23s</a:t>
            </a:r>
            <a:endParaRPr/>
          </a:p>
        </p:txBody>
      </p:sp>
      <p:sp>
        <p:nvSpPr>
          <p:cNvPr id="1520" name="Google Shape;1520;p58"/>
          <p:cNvSpPr txBox="1">
            <a:spLocks noGrp="1"/>
          </p:cNvSpPr>
          <p:nvPr>
            <p:ph type="subTitle" idx="1"/>
          </p:nvPr>
        </p:nvSpPr>
        <p:spPr>
          <a:xfrm>
            <a:off x="713100" y="1917436"/>
            <a:ext cx="37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Jupiter's rotation period</a:t>
            </a:r>
            <a:endParaRPr/>
          </a:p>
        </p:txBody>
      </p:sp>
      <p:sp>
        <p:nvSpPr>
          <p:cNvPr id="1521" name="Google Shape;1521;p58"/>
          <p:cNvSpPr txBox="1">
            <a:spLocks noGrp="1"/>
          </p:cNvSpPr>
          <p:nvPr>
            <p:ph type="title" idx="2"/>
          </p:nvPr>
        </p:nvSpPr>
        <p:spPr>
          <a:xfrm>
            <a:off x="713100" y="3058318"/>
            <a:ext cx="3772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333,000.000</a:t>
            </a:r>
            <a:endParaRPr sz="4400" dirty="0"/>
          </a:p>
        </p:txBody>
      </p:sp>
      <p:sp>
        <p:nvSpPr>
          <p:cNvPr id="1522" name="Google Shape;1522;p58"/>
          <p:cNvSpPr txBox="1">
            <a:spLocks noGrp="1"/>
          </p:cNvSpPr>
          <p:nvPr>
            <p:ph type="subTitle" idx="3"/>
          </p:nvPr>
        </p:nvSpPr>
        <p:spPr>
          <a:xfrm>
            <a:off x="713100" y="3658650"/>
            <a:ext cx="37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Earths is the Sun’s mass</a:t>
            </a:r>
            <a:endParaRPr/>
          </a:p>
        </p:txBody>
      </p:sp>
      <p:sp>
        <p:nvSpPr>
          <p:cNvPr id="1523" name="Google Shape;1523;p58"/>
          <p:cNvSpPr txBox="1">
            <a:spLocks noGrp="1"/>
          </p:cNvSpPr>
          <p:nvPr>
            <p:ph type="title" idx="4"/>
          </p:nvPr>
        </p:nvSpPr>
        <p:spPr>
          <a:xfrm>
            <a:off x="4658110" y="1317025"/>
            <a:ext cx="3772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386,000 km</a:t>
            </a:r>
            <a:endParaRPr/>
          </a:p>
        </p:txBody>
      </p:sp>
      <p:sp>
        <p:nvSpPr>
          <p:cNvPr id="1524" name="Google Shape;1524;p58"/>
          <p:cNvSpPr txBox="1">
            <a:spLocks noGrp="1"/>
          </p:cNvSpPr>
          <p:nvPr>
            <p:ph type="subTitle" idx="5"/>
          </p:nvPr>
        </p:nvSpPr>
        <p:spPr>
          <a:xfrm>
            <a:off x="4658110" y="1917423"/>
            <a:ext cx="37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distance between Earth and the Moon</a:t>
            </a:r>
            <a:endParaRPr/>
          </a:p>
        </p:txBody>
      </p:sp>
      <p:sp>
        <p:nvSpPr>
          <p:cNvPr id="1525" name="Google Shape;1525;p58"/>
          <p:cNvSpPr txBox="1">
            <a:spLocks noGrp="1"/>
          </p:cNvSpPr>
          <p:nvPr>
            <p:ph type="title" idx="6"/>
          </p:nvPr>
        </p:nvSpPr>
        <p:spPr>
          <a:xfrm>
            <a:off x="4658110" y="3035688"/>
            <a:ext cx="3772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59,000.000</a:t>
            </a:r>
            <a:endParaRPr/>
          </a:p>
        </p:txBody>
      </p:sp>
      <p:sp>
        <p:nvSpPr>
          <p:cNvPr id="1526" name="Google Shape;1526;p58"/>
          <p:cNvSpPr txBox="1">
            <a:spLocks noGrp="1"/>
          </p:cNvSpPr>
          <p:nvPr>
            <p:ph type="subTitle" idx="7"/>
          </p:nvPr>
        </p:nvSpPr>
        <p:spPr>
          <a:xfrm>
            <a:off x="4658110" y="3636086"/>
            <a:ext cx="3772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are helpful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135091" y="3116621"/>
            <a:ext cx="1876551" cy="1876551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57"/>
          <p:cNvSpPr txBox="1">
            <a:spLocks noGrp="1"/>
          </p:cNvSpPr>
          <p:nvPr>
            <p:ph type="title"/>
          </p:nvPr>
        </p:nvSpPr>
        <p:spPr>
          <a:xfrm>
            <a:off x="629973" y="2806238"/>
            <a:ext cx="7717800" cy="18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1,050,000</a:t>
            </a:r>
            <a:endParaRPr dirty="0"/>
          </a:p>
        </p:txBody>
      </p:sp>
      <p:sp>
        <p:nvSpPr>
          <p:cNvPr id="1514" name="Google Shape;1514;p57"/>
          <p:cNvSpPr txBox="1">
            <a:spLocks noGrp="1"/>
          </p:cNvSpPr>
          <p:nvPr>
            <p:ph type="subTitle" idx="1"/>
          </p:nvPr>
        </p:nvSpPr>
        <p:spPr>
          <a:xfrm>
            <a:off x="1200873" y="4363988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627" y="693496"/>
            <a:ext cx="2448491" cy="186419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BCAADA4A-E748-44F1-A147-9CAA9EC95967}"/>
              </a:ext>
            </a:extLst>
          </p:cNvPr>
          <p:cNvSpPr/>
          <p:nvPr/>
        </p:nvSpPr>
        <p:spPr>
          <a:xfrm>
            <a:off x="3811373" y="1172450"/>
            <a:ext cx="4787412" cy="3018574"/>
          </a:xfrm>
          <a:custGeom>
            <a:avLst/>
            <a:gdLst>
              <a:gd name="connsiteX0" fmla="*/ 208475 w 6383216"/>
              <a:gd name="connsiteY0" fmla="*/ 0 h 4024765"/>
              <a:gd name="connsiteX1" fmla="*/ 6174741 w 6383216"/>
              <a:gd name="connsiteY1" fmla="*/ 0 h 4024765"/>
              <a:gd name="connsiteX2" fmla="*/ 6383216 w 6383216"/>
              <a:gd name="connsiteY2" fmla="*/ 208475 h 4024765"/>
              <a:gd name="connsiteX3" fmla="*/ 6383216 w 6383216"/>
              <a:gd name="connsiteY3" fmla="*/ 3205223 h 4024765"/>
              <a:gd name="connsiteX4" fmla="*/ 6174741 w 6383216"/>
              <a:gd name="connsiteY4" fmla="*/ 3413698 h 4024765"/>
              <a:gd name="connsiteX5" fmla="*/ 1145932 w 6383216"/>
              <a:gd name="connsiteY5" fmla="*/ 3413698 h 4024765"/>
              <a:gd name="connsiteX6" fmla="*/ 1145932 w 6383216"/>
              <a:gd name="connsiteY6" fmla="*/ 4024765 h 4024765"/>
              <a:gd name="connsiteX7" fmla="*/ 556953 w 6383216"/>
              <a:gd name="connsiteY7" fmla="*/ 3413698 h 4024765"/>
              <a:gd name="connsiteX8" fmla="*/ 208475 w 6383216"/>
              <a:gd name="connsiteY8" fmla="*/ 3413698 h 4024765"/>
              <a:gd name="connsiteX9" fmla="*/ 0 w 6383216"/>
              <a:gd name="connsiteY9" fmla="*/ 3205223 h 4024765"/>
              <a:gd name="connsiteX10" fmla="*/ 0 w 6383216"/>
              <a:gd name="connsiteY10" fmla="*/ 208475 h 4024765"/>
              <a:gd name="connsiteX11" fmla="*/ 208475 w 6383216"/>
              <a:gd name="connsiteY11" fmla="*/ 0 h 402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383216" h="4024765">
                <a:moveTo>
                  <a:pt x="208475" y="0"/>
                </a:moveTo>
                <a:lnTo>
                  <a:pt x="6174741" y="0"/>
                </a:lnTo>
                <a:cubicBezTo>
                  <a:pt x="6289879" y="0"/>
                  <a:pt x="6383216" y="93337"/>
                  <a:pt x="6383216" y="208475"/>
                </a:cubicBezTo>
                <a:lnTo>
                  <a:pt x="6383216" y="3205223"/>
                </a:lnTo>
                <a:cubicBezTo>
                  <a:pt x="6383216" y="3320361"/>
                  <a:pt x="6289879" y="3413698"/>
                  <a:pt x="6174741" y="3413698"/>
                </a:cubicBezTo>
                <a:lnTo>
                  <a:pt x="1145932" y="3413698"/>
                </a:lnTo>
                <a:lnTo>
                  <a:pt x="1145932" y="4024765"/>
                </a:lnTo>
                <a:lnTo>
                  <a:pt x="556953" y="3413698"/>
                </a:lnTo>
                <a:lnTo>
                  <a:pt x="208475" y="3413698"/>
                </a:lnTo>
                <a:cubicBezTo>
                  <a:pt x="93337" y="3413698"/>
                  <a:pt x="0" y="3320361"/>
                  <a:pt x="0" y="3205223"/>
                </a:cubicBezTo>
                <a:lnTo>
                  <a:pt x="0" y="208475"/>
                </a:lnTo>
                <a:cubicBezTo>
                  <a:pt x="0" y="93337"/>
                  <a:pt x="93337" y="0"/>
                  <a:pt x="208475" y="0"/>
                </a:cubicBezTo>
                <a:close/>
              </a:path>
            </a:pathLst>
          </a:cu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B42021"/>
              </a:solidFill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xmlns="" id="{7E600C2F-19E3-4F36-B26A-E35A8B76E05E}"/>
              </a:ext>
            </a:extLst>
          </p:cNvPr>
          <p:cNvSpPr/>
          <p:nvPr/>
        </p:nvSpPr>
        <p:spPr>
          <a:xfrm>
            <a:off x="309929" y="1107832"/>
            <a:ext cx="34289" cy="3428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28608C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1FDCBFD-7A04-49C5-86FE-B1C805950987}"/>
              </a:ext>
            </a:extLst>
          </p:cNvPr>
          <p:cNvGrpSpPr/>
          <p:nvPr/>
        </p:nvGrpSpPr>
        <p:grpSpPr>
          <a:xfrm>
            <a:off x="7848069" y="837895"/>
            <a:ext cx="970672" cy="999833"/>
            <a:chOff x="10805747" y="202223"/>
            <a:chExt cx="819444" cy="844062"/>
          </a:xfrm>
          <a:solidFill>
            <a:srgbClr val="FFC000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BE53CC4-C9EE-4B2B-A6EB-1DD153731869}"/>
                </a:ext>
              </a:extLst>
            </p:cNvPr>
            <p:cNvSpPr/>
            <p:nvPr/>
          </p:nvSpPr>
          <p:spPr>
            <a:xfrm>
              <a:off x="10805747" y="202223"/>
              <a:ext cx="819444" cy="844062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rgbClr val="28608C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8CAE9AE-7944-4D7F-A908-D988D51FB0C3}"/>
                </a:ext>
              </a:extLst>
            </p:cNvPr>
            <p:cNvSpPr/>
            <p:nvPr/>
          </p:nvSpPr>
          <p:spPr>
            <a:xfrm>
              <a:off x="10949940" y="314845"/>
              <a:ext cx="675250" cy="624505"/>
            </a:xfrm>
            <a:custGeom>
              <a:avLst/>
              <a:gdLst/>
              <a:ahLst/>
              <a:cxnLst/>
              <a:rect l="l" t="t" r="r" b="b"/>
              <a:pathLst>
                <a:path w="115863" h="107156">
                  <a:moveTo>
                    <a:pt x="106040" y="0"/>
                  </a:moveTo>
                  <a:lnTo>
                    <a:pt x="115863" y="15627"/>
                  </a:lnTo>
                  <a:cubicBezTo>
                    <a:pt x="107677" y="19050"/>
                    <a:pt x="101650" y="24148"/>
                    <a:pt x="97780" y="30919"/>
                  </a:cubicBezTo>
                  <a:cubicBezTo>
                    <a:pt x="93911" y="37691"/>
                    <a:pt x="91753" y="47551"/>
                    <a:pt x="91306" y="60499"/>
                  </a:cubicBezTo>
                  <a:lnTo>
                    <a:pt x="112291" y="60499"/>
                  </a:lnTo>
                  <a:lnTo>
                    <a:pt x="112291" y="107156"/>
                  </a:lnTo>
                  <a:lnTo>
                    <a:pt x="69205" y="107156"/>
                  </a:lnTo>
                  <a:lnTo>
                    <a:pt x="69205" y="70321"/>
                  </a:lnTo>
                  <a:cubicBezTo>
                    <a:pt x="69205" y="50378"/>
                    <a:pt x="71587" y="35942"/>
                    <a:pt x="76349" y="27012"/>
                  </a:cubicBezTo>
                  <a:cubicBezTo>
                    <a:pt x="82600" y="15106"/>
                    <a:pt x="92497" y="6102"/>
                    <a:pt x="106040" y="0"/>
                  </a:cubicBezTo>
                  <a:close/>
                  <a:moveTo>
                    <a:pt x="36835" y="0"/>
                  </a:moveTo>
                  <a:lnTo>
                    <a:pt x="46658" y="15627"/>
                  </a:lnTo>
                  <a:cubicBezTo>
                    <a:pt x="38472" y="19050"/>
                    <a:pt x="32445" y="24148"/>
                    <a:pt x="28575" y="30919"/>
                  </a:cubicBezTo>
                  <a:cubicBezTo>
                    <a:pt x="24706" y="37691"/>
                    <a:pt x="22548" y="47551"/>
                    <a:pt x="22101" y="60499"/>
                  </a:cubicBezTo>
                  <a:lnTo>
                    <a:pt x="43086" y="60499"/>
                  </a:lnTo>
                  <a:lnTo>
                    <a:pt x="43086" y="107156"/>
                  </a:lnTo>
                  <a:lnTo>
                    <a:pt x="0" y="107156"/>
                  </a:lnTo>
                  <a:lnTo>
                    <a:pt x="0" y="70321"/>
                  </a:lnTo>
                  <a:cubicBezTo>
                    <a:pt x="0" y="50378"/>
                    <a:pt x="2382" y="35942"/>
                    <a:pt x="7144" y="27012"/>
                  </a:cubicBezTo>
                  <a:cubicBezTo>
                    <a:pt x="13395" y="15106"/>
                    <a:pt x="23292" y="6102"/>
                    <a:pt x="36835" y="0"/>
                  </a:cubicBezTo>
                  <a:close/>
                </a:path>
              </a:pathLst>
            </a:cu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srgbClr val="28608C"/>
                </a:solidFill>
              </a:endParaRP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F8A1472F-9846-41A6-A63F-8895D1B9CA78}"/>
              </a:ext>
            </a:extLst>
          </p:cNvPr>
          <p:cNvSpPr txBox="1">
            <a:spLocks/>
          </p:cNvSpPr>
          <p:nvPr/>
        </p:nvSpPr>
        <p:spPr>
          <a:xfrm>
            <a:off x="515022" y="395040"/>
            <a:ext cx="2578345" cy="1152522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50" b="1" dirty="0">
                <a:solidFill>
                  <a:schemeClr val="tx2"/>
                </a:solidFill>
              </a:rPr>
              <a:t>Columns Style</a:t>
            </a:r>
            <a:endParaRPr lang="ko-KR" altLang="en-US" sz="4050" b="1" dirty="0">
              <a:solidFill>
                <a:schemeClr val="tx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55CB021-3973-44D7-8D0E-8E6425F68EDB}"/>
              </a:ext>
            </a:extLst>
          </p:cNvPr>
          <p:cNvSpPr txBox="1"/>
          <p:nvPr/>
        </p:nvSpPr>
        <p:spPr>
          <a:xfrm>
            <a:off x="3824748" y="1321637"/>
            <a:ext cx="3818059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100" b="1" dirty="0">
                <a:solidFill>
                  <a:schemeClr val="tx2"/>
                </a:solidFill>
                <a:cs typeface="Arial" pitchFamily="34" charset="0"/>
              </a:rPr>
              <a:t>INVEST IN SOCIAL  MEDIA</a:t>
            </a:r>
            <a:endParaRPr lang="ko-KR" altLang="en-US" sz="21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3AA02D0-437B-4A51-B519-43836D5FAB25}"/>
              </a:ext>
            </a:extLst>
          </p:cNvPr>
          <p:cNvSpPr txBox="1"/>
          <p:nvPr/>
        </p:nvSpPr>
        <p:spPr>
          <a:xfrm>
            <a:off x="4178316" y="1837864"/>
            <a:ext cx="398886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05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6C6676D-1ACD-4552-9750-1883492017EE}"/>
              </a:ext>
            </a:extLst>
          </p:cNvPr>
          <p:cNvSpPr txBox="1"/>
          <p:nvPr/>
        </p:nvSpPr>
        <p:spPr>
          <a:xfrm>
            <a:off x="4178316" y="2231961"/>
            <a:ext cx="3988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xmlns="" id="{43AA02D0-437B-4A51-B519-43836D5FAB25}"/>
              </a:ext>
            </a:extLst>
          </p:cNvPr>
          <p:cNvSpPr txBox="1"/>
          <p:nvPr/>
        </p:nvSpPr>
        <p:spPr>
          <a:xfrm>
            <a:off x="4639150" y="4292096"/>
            <a:ext cx="398886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b="1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050" b="1" dirty="0">
              <a:solidFill>
                <a:schemeClr val="tx2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992" y="1337811"/>
            <a:ext cx="2103750" cy="34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658" y="539817"/>
            <a:ext cx="2332140" cy="3773827"/>
          </a:xfrm>
          <a:prstGeom prst="rect">
            <a:avLst/>
          </a:prstGeom>
        </p:spPr>
      </p:pic>
      <p:sp>
        <p:nvSpPr>
          <p:cNvPr id="1531" name="Google Shape;1531;p59"/>
          <p:cNvSpPr txBox="1">
            <a:spLocks noGrp="1"/>
          </p:cNvSpPr>
          <p:nvPr>
            <p:ph type="title"/>
          </p:nvPr>
        </p:nvSpPr>
        <p:spPr>
          <a:xfrm>
            <a:off x="1068478" y="1514918"/>
            <a:ext cx="68685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Awesome Words</a:t>
            </a:r>
            <a:endParaRPr sz="8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727" y="1816379"/>
            <a:ext cx="2555528" cy="2525463"/>
          </a:xfrm>
          <a:prstGeom prst="rect">
            <a:avLst/>
          </a:prstGeom>
        </p:spPr>
      </p:pic>
      <p:sp>
        <p:nvSpPr>
          <p:cNvPr id="1536" name="Google Shape;1536;p60"/>
          <p:cNvSpPr txBox="1">
            <a:spLocks noGrp="1"/>
          </p:cNvSpPr>
          <p:nvPr>
            <p:ph type="subTitle" idx="13"/>
          </p:nvPr>
        </p:nvSpPr>
        <p:spPr>
          <a:xfrm>
            <a:off x="4198938" y="1991226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actually a very cold place</a:t>
            </a:r>
            <a:endParaRPr/>
          </a:p>
        </p:txBody>
      </p:sp>
      <p:sp>
        <p:nvSpPr>
          <p:cNvPr id="1537" name="Google Shape;1537;p60"/>
          <p:cNvSpPr txBox="1">
            <a:spLocks noGrp="1"/>
          </p:cNvSpPr>
          <p:nvPr>
            <p:ph type="subTitle" idx="15"/>
          </p:nvPr>
        </p:nvSpPr>
        <p:spPr>
          <a:xfrm>
            <a:off x="4198938" y="4166996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farthest planet from the Sun</a:t>
            </a:r>
            <a:endParaRPr/>
          </a:p>
        </p:txBody>
      </p:sp>
      <p:sp>
        <p:nvSpPr>
          <p:cNvPr id="1538" name="Google Shape;1538;p60"/>
          <p:cNvSpPr txBox="1">
            <a:spLocks noGrp="1"/>
          </p:cNvSpPr>
          <p:nvPr>
            <p:ph type="title" idx="9"/>
          </p:nvPr>
        </p:nvSpPr>
        <p:spPr>
          <a:xfrm>
            <a:off x="2434638" y="1991226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539" name="Google Shape;1539;p60"/>
          <p:cNvSpPr txBox="1">
            <a:spLocks noGrp="1"/>
          </p:cNvSpPr>
          <p:nvPr>
            <p:ph type="title" idx="14"/>
          </p:nvPr>
        </p:nvSpPr>
        <p:spPr>
          <a:xfrm>
            <a:off x="2434638" y="4166996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540" name="Google Shape;1540;p60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Know ours projects</a:t>
            </a:r>
            <a:endParaRPr/>
          </a:p>
        </p:txBody>
      </p:sp>
      <p:sp>
        <p:nvSpPr>
          <p:cNvPr id="1541" name="Google Shape;1541;p60"/>
          <p:cNvSpPr txBox="1">
            <a:spLocks noGrp="1"/>
          </p:cNvSpPr>
          <p:nvPr>
            <p:ph type="title" idx="2"/>
          </p:nvPr>
        </p:nvSpPr>
        <p:spPr>
          <a:xfrm>
            <a:off x="2434638" y="1447283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542" name="Google Shape;1542;p60"/>
          <p:cNvSpPr txBox="1">
            <a:spLocks noGrp="1"/>
          </p:cNvSpPr>
          <p:nvPr>
            <p:ph type="subTitle" idx="1"/>
          </p:nvPr>
        </p:nvSpPr>
        <p:spPr>
          <a:xfrm>
            <a:off x="4198938" y="1447283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</a:t>
            </a:r>
            <a:endParaRPr/>
          </a:p>
        </p:txBody>
      </p:sp>
      <p:sp>
        <p:nvSpPr>
          <p:cNvPr id="1543" name="Google Shape;1543;p60"/>
          <p:cNvSpPr txBox="1">
            <a:spLocks noGrp="1"/>
          </p:cNvSpPr>
          <p:nvPr>
            <p:ph type="title" idx="3"/>
          </p:nvPr>
        </p:nvSpPr>
        <p:spPr>
          <a:xfrm>
            <a:off x="2434638" y="2535168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544" name="Google Shape;1544;p60"/>
          <p:cNvSpPr txBox="1">
            <a:spLocks noGrp="1"/>
          </p:cNvSpPr>
          <p:nvPr>
            <p:ph type="subTitle" idx="4"/>
          </p:nvPr>
        </p:nvSpPr>
        <p:spPr>
          <a:xfrm>
            <a:off x="4198938" y="2535168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second planet from the Sun</a:t>
            </a:r>
            <a:endParaRPr/>
          </a:p>
        </p:txBody>
      </p:sp>
      <p:sp>
        <p:nvSpPr>
          <p:cNvPr id="1545" name="Google Shape;1545;p60"/>
          <p:cNvSpPr txBox="1">
            <a:spLocks noGrp="1"/>
          </p:cNvSpPr>
          <p:nvPr>
            <p:ph type="title" idx="5"/>
          </p:nvPr>
        </p:nvSpPr>
        <p:spPr>
          <a:xfrm>
            <a:off x="2434638" y="3079111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546" name="Google Shape;1546;p60"/>
          <p:cNvSpPr txBox="1">
            <a:spLocks noGrp="1"/>
          </p:cNvSpPr>
          <p:nvPr>
            <p:ph type="subTitle" idx="6"/>
          </p:nvPr>
        </p:nvSpPr>
        <p:spPr>
          <a:xfrm>
            <a:off x="4198938" y="3079111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 of them all</a:t>
            </a:r>
            <a:endParaRPr/>
          </a:p>
        </p:txBody>
      </p:sp>
      <p:sp>
        <p:nvSpPr>
          <p:cNvPr id="1547" name="Google Shape;1547;p60"/>
          <p:cNvSpPr txBox="1">
            <a:spLocks noGrp="1"/>
          </p:cNvSpPr>
          <p:nvPr>
            <p:ph type="title" idx="7"/>
          </p:nvPr>
        </p:nvSpPr>
        <p:spPr>
          <a:xfrm>
            <a:off x="2434638" y="3623053"/>
            <a:ext cx="1764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548" name="Google Shape;1548;p60"/>
          <p:cNvSpPr txBox="1">
            <a:spLocks noGrp="1"/>
          </p:cNvSpPr>
          <p:nvPr>
            <p:ph type="subTitle" idx="8"/>
          </p:nvPr>
        </p:nvSpPr>
        <p:spPr>
          <a:xfrm>
            <a:off x="4198938" y="3623053"/>
            <a:ext cx="3453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composed of hydrogen and helium</a:t>
            </a:r>
            <a:endParaRPr/>
          </a:p>
        </p:txBody>
      </p:sp>
      <p:sp>
        <p:nvSpPr>
          <p:cNvPr id="1549" name="Google Shape;1549;p60"/>
          <p:cNvSpPr txBox="1">
            <a:spLocks noGrp="1"/>
          </p:cNvSpPr>
          <p:nvPr>
            <p:ph type="title" idx="16"/>
          </p:nvPr>
        </p:nvSpPr>
        <p:spPr>
          <a:xfrm>
            <a:off x="1494723" y="1447283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50" name="Google Shape;1550;p60"/>
          <p:cNvSpPr txBox="1">
            <a:spLocks noGrp="1"/>
          </p:cNvSpPr>
          <p:nvPr>
            <p:ph type="title" idx="17"/>
          </p:nvPr>
        </p:nvSpPr>
        <p:spPr>
          <a:xfrm>
            <a:off x="1494713" y="2536928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551" name="Google Shape;1551;p60"/>
          <p:cNvSpPr txBox="1">
            <a:spLocks noGrp="1"/>
          </p:cNvSpPr>
          <p:nvPr>
            <p:ph type="title" idx="18"/>
          </p:nvPr>
        </p:nvSpPr>
        <p:spPr>
          <a:xfrm>
            <a:off x="1494713" y="1992106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552" name="Google Shape;1552;p60"/>
          <p:cNvSpPr txBox="1">
            <a:spLocks noGrp="1"/>
          </p:cNvSpPr>
          <p:nvPr>
            <p:ph type="title" idx="19"/>
          </p:nvPr>
        </p:nvSpPr>
        <p:spPr>
          <a:xfrm>
            <a:off x="1491763" y="3081751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553" name="Google Shape;1553;p60"/>
          <p:cNvSpPr txBox="1">
            <a:spLocks noGrp="1"/>
          </p:cNvSpPr>
          <p:nvPr>
            <p:ph type="title" idx="20"/>
          </p:nvPr>
        </p:nvSpPr>
        <p:spPr>
          <a:xfrm>
            <a:off x="1494713" y="3626573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554" name="Google Shape;1554;p60"/>
          <p:cNvSpPr txBox="1">
            <a:spLocks noGrp="1"/>
          </p:cNvSpPr>
          <p:nvPr>
            <p:ph type="title" idx="21"/>
          </p:nvPr>
        </p:nvSpPr>
        <p:spPr>
          <a:xfrm>
            <a:off x="1491763" y="4171396"/>
            <a:ext cx="941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62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tools</a:t>
            </a:r>
            <a:endParaRPr/>
          </a:p>
        </p:txBody>
      </p:sp>
      <p:graphicFrame>
        <p:nvGraphicFramePr>
          <p:cNvPr id="1569" name="Google Shape;1569;p62"/>
          <p:cNvGraphicFramePr/>
          <p:nvPr/>
        </p:nvGraphicFramePr>
        <p:xfrm>
          <a:off x="814250" y="1619275"/>
          <a:ext cx="7515500" cy="2679000"/>
        </p:xfrm>
        <a:graphic>
          <a:graphicData uri="http://schemas.openxmlformats.org/drawingml/2006/table">
            <a:tbl>
              <a:tblPr>
                <a:noFill/>
                <a:tableStyleId>{6517659C-8D52-4B7C-98F3-EEE19E1C89AC}</a:tableStyleId>
              </a:tblPr>
              <a:tblGrid>
                <a:gridCol w="1878875"/>
                <a:gridCol w="1878875"/>
                <a:gridCol w="1878875"/>
                <a:gridCol w="1878875"/>
              </a:tblGrid>
              <a:tr h="893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>
                          <a:solidFill>
                            <a:schemeClr val="lt1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Drill</a:t>
                      </a:r>
                      <a:endParaRPr sz="2500" b="1">
                        <a:solidFill>
                          <a:schemeClr val="lt1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>
                          <a:solidFill>
                            <a:schemeClr val="lt1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Sander</a:t>
                      </a:r>
                      <a:endParaRPr sz="2500" b="1">
                        <a:solidFill>
                          <a:schemeClr val="lt1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>
                          <a:solidFill>
                            <a:schemeClr val="lt1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Hammer</a:t>
                      </a:r>
                      <a:endParaRPr sz="2500" b="1">
                        <a:solidFill>
                          <a:schemeClr val="lt1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</a:tr>
              <a:tr h="893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>
                          <a:solidFill>
                            <a:schemeClr val="dk2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Watts</a:t>
                      </a:r>
                      <a:endParaRPr sz="2500" b="1">
                        <a:solidFill>
                          <a:schemeClr val="dk2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Mercury is a really small planet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Mars is actually a very cold place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Venus is the second planet from the Sun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893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 dirty="0">
                          <a:solidFill>
                            <a:schemeClr val="dk2"/>
                          </a:solidFill>
                          <a:latin typeface="Lexend Deca"/>
                          <a:ea typeface="Lexend Deca"/>
                          <a:cs typeface="Lexend Deca"/>
                          <a:sym typeface="Lexend Deca"/>
                        </a:rPr>
                        <a:t>Joules</a:t>
                      </a:r>
                      <a:endParaRPr sz="2500" b="1" dirty="0">
                        <a:solidFill>
                          <a:schemeClr val="dk2"/>
                        </a:solidFill>
                        <a:latin typeface="Lexend Deca"/>
                        <a:ea typeface="Lexend Deca"/>
                        <a:cs typeface="Lexend Deca"/>
                        <a:sym typeface="Lexend Dec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Jupiter is the biggest planet of them all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Saturn is a gas giant and has rings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Neptune is far away from Earth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63"/>
          <p:cNvSpPr txBox="1">
            <a:spLocks noGrp="1"/>
          </p:cNvSpPr>
          <p:nvPr>
            <p:ph type="title"/>
          </p:nvPr>
        </p:nvSpPr>
        <p:spPr>
          <a:xfrm>
            <a:off x="720000" y="1198420"/>
            <a:ext cx="277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Mobile </a:t>
            </a:r>
            <a:r>
              <a:rPr lang="en" dirty="0" smtClean="0"/>
              <a:t>Template</a:t>
            </a:r>
            <a:endParaRPr dirty="0"/>
          </a:p>
        </p:txBody>
      </p:sp>
      <p:sp>
        <p:nvSpPr>
          <p:cNvPr id="1575" name="Google Shape;1575;p63"/>
          <p:cNvSpPr txBox="1">
            <a:spLocks noGrp="1"/>
          </p:cNvSpPr>
          <p:nvPr>
            <p:ph type="subTitle" idx="1"/>
          </p:nvPr>
        </p:nvSpPr>
        <p:spPr>
          <a:xfrm>
            <a:off x="720000" y="2393725"/>
            <a:ext cx="28371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work. Just right-click on it and select “Replace image”</a:t>
            </a:r>
            <a:endParaRPr/>
          </a:p>
        </p:txBody>
      </p:sp>
      <p:grpSp>
        <p:nvGrpSpPr>
          <p:cNvPr id="1576" name="Google Shape;1576;p63"/>
          <p:cNvGrpSpPr/>
          <p:nvPr/>
        </p:nvGrpSpPr>
        <p:grpSpPr>
          <a:xfrm>
            <a:off x="5383850" y="516750"/>
            <a:ext cx="2331300" cy="4087500"/>
            <a:chOff x="5059375" y="516750"/>
            <a:chExt cx="2331300" cy="4087500"/>
          </a:xfrm>
        </p:grpSpPr>
        <p:sp>
          <p:nvSpPr>
            <p:cNvPr id="1577" name="Google Shape;1577;p63"/>
            <p:cNvSpPr/>
            <p:nvPr/>
          </p:nvSpPr>
          <p:spPr>
            <a:xfrm>
              <a:off x="5059375" y="516750"/>
              <a:ext cx="2331300" cy="4087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63"/>
            <p:cNvSpPr/>
            <p:nvPr/>
          </p:nvSpPr>
          <p:spPr>
            <a:xfrm>
              <a:off x="5209550" y="943888"/>
              <a:ext cx="2030972" cy="3059933"/>
            </a:xfrm>
            <a:custGeom>
              <a:avLst/>
              <a:gdLst/>
              <a:ahLst/>
              <a:cxnLst/>
              <a:rect l="l" t="t" r="r" b="b"/>
              <a:pathLst>
                <a:path w="31806" h="47832" extrusionOk="0">
                  <a:moveTo>
                    <a:pt x="1" y="1"/>
                  </a:moveTo>
                  <a:lnTo>
                    <a:pt x="1" y="47831"/>
                  </a:lnTo>
                  <a:lnTo>
                    <a:pt x="31806" y="47831"/>
                  </a:lnTo>
                  <a:lnTo>
                    <a:pt x="31806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63"/>
            <p:cNvSpPr/>
            <p:nvPr/>
          </p:nvSpPr>
          <p:spPr>
            <a:xfrm>
              <a:off x="5734147" y="693253"/>
              <a:ext cx="688033" cy="75750"/>
            </a:xfrm>
            <a:custGeom>
              <a:avLst/>
              <a:gdLst/>
              <a:ahLst/>
              <a:cxnLst/>
              <a:rect l="l" t="t" r="r" b="b"/>
              <a:pathLst>
                <a:path w="13570" h="1494" extrusionOk="0">
                  <a:moveTo>
                    <a:pt x="1" y="0"/>
                  </a:moveTo>
                  <a:lnTo>
                    <a:pt x="1" y="1493"/>
                  </a:lnTo>
                  <a:lnTo>
                    <a:pt x="13569" y="1493"/>
                  </a:lnTo>
                  <a:lnTo>
                    <a:pt x="135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63"/>
            <p:cNvSpPr/>
            <p:nvPr/>
          </p:nvSpPr>
          <p:spPr>
            <a:xfrm>
              <a:off x="6585103" y="668307"/>
              <a:ext cx="130812" cy="131827"/>
            </a:xfrm>
            <a:custGeom>
              <a:avLst/>
              <a:gdLst/>
              <a:ahLst/>
              <a:cxnLst/>
              <a:rect l="l" t="t" r="r" b="b"/>
              <a:pathLst>
                <a:path w="2580" h="2600" extrusionOk="0">
                  <a:moveTo>
                    <a:pt x="1289" y="1"/>
                  </a:moveTo>
                  <a:cubicBezTo>
                    <a:pt x="573" y="1"/>
                    <a:pt x="0" y="594"/>
                    <a:pt x="0" y="1311"/>
                  </a:cubicBezTo>
                  <a:cubicBezTo>
                    <a:pt x="0" y="2007"/>
                    <a:pt x="573" y="2599"/>
                    <a:pt x="1289" y="2599"/>
                  </a:cubicBezTo>
                  <a:cubicBezTo>
                    <a:pt x="2006" y="2599"/>
                    <a:pt x="2579" y="2026"/>
                    <a:pt x="2579" y="1311"/>
                  </a:cubicBezTo>
                  <a:cubicBezTo>
                    <a:pt x="2579" y="594"/>
                    <a:pt x="2006" y="1"/>
                    <a:pt x="1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63"/>
            <p:cNvSpPr/>
            <p:nvPr/>
          </p:nvSpPr>
          <p:spPr>
            <a:xfrm>
              <a:off x="5911615" y="4185246"/>
              <a:ext cx="626835" cy="193075"/>
            </a:xfrm>
            <a:custGeom>
              <a:avLst/>
              <a:gdLst/>
              <a:ahLst/>
              <a:cxnLst/>
              <a:rect l="l" t="t" r="r" b="b"/>
              <a:pathLst>
                <a:path w="12363" h="3808" extrusionOk="0">
                  <a:moveTo>
                    <a:pt x="0" y="0"/>
                  </a:moveTo>
                  <a:lnTo>
                    <a:pt x="0" y="3807"/>
                  </a:lnTo>
                  <a:lnTo>
                    <a:pt x="12362" y="3807"/>
                  </a:lnTo>
                  <a:lnTo>
                    <a:pt x="1236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689" y="1669475"/>
            <a:ext cx="1859622" cy="1927657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Elipse 83"/>
          <p:cNvSpPr/>
          <p:nvPr/>
        </p:nvSpPr>
        <p:spPr>
          <a:xfrm>
            <a:off x="6625503" y="2920039"/>
            <a:ext cx="1424629" cy="1424629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3" name="Elipse 82"/>
          <p:cNvSpPr/>
          <p:nvPr/>
        </p:nvSpPr>
        <p:spPr>
          <a:xfrm>
            <a:off x="4873465" y="2959214"/>
            <a:ext cx="1424629" cy="1424629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2" name="Elipse 81"/>
          <p:cNvSpPr/>
          <p:nvPr/>
        </p:nvSpPr>
        <p:spPr>
          <a:xfrm>
            <a:off x="2976226" y="3043336"/>
            <a:ext cx="1424629" cy="1424629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Elipse 6"/>
          <p:cNvSpPr/>
          <p:nvPr/>
        </p:nvSpPr>
        <p:spPr>
          <a:xfrm>
            <a:off x="1151588" y="3058511"/>
            <a:ext cx="1424629" cy="1424629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26" name="Google Shape;3426;p86"/>
          <p:cNvSpPr/>
          <p:nvPr/>
        </p:nvSpPr>
        <p:spPr>
          <a:xfrm>
            <a:off x="4720373" y="1561480"/>
            <a:ext cx="1588800" cy="385800"/>
          </a:xfrm>
          <a:prstGeom prst="roundRect">
            <a:avLst>
              <a:gd name="adj" fmla="val 1548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Day 3</a:t>
            </a:r>
            <a:endParaRPr sz="2000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427" name="Google Shape;3427;p86"/>
          <p:cNvSpPr/>
          <p:nvPr/>
        </p:nvSpPr>
        <p:spPr>
          <a:xfrm>
            <a:off x="6545012" y="1561480"/>
            <a:ext cx="1588800" cy="385800"/>
          </a:xfrm>
          <a:prstGeom prst="roundRect">
            <a:avLst>
              <a:gd name="adj" fmla="val 25154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Day 4</a:t>
            </a:r>
            <a:endParaRPr sz="2000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428" name="Google Shape;3428;p86"/>
          <p:cNvSpPr/>
          <p:nvPr/>
        </p:nvSpPr>
        <p:spPr>
          <a:xfrm>
            <a:off x="1071097" y="1561480"/>
            <a:ext cx="1588800" cy="385800"/>
          </a:xfrm>
          <a:prstGeom prst="roundRect">
            <a:avLst>
              <a:gd name="adj" fmla="val 18645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Day 1</a:t>
            </a:r>
            <a:endParaRPr sz="2000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429" name="Google Shape;3429;p86"/>
          <p:cNvSpPr/>
          <p:nvPr/>
        </p:nvSpPr>
        <p:spPr>
          <a:xfrm>
            <a:off x="2895735" y="1561480"/>
            <a:ext cx="1588800" cy="385800"/>
          </a:xfrm>
          <a:prstGeom prst="roundRect">
            <a:avLst>
              <a:gd name="adj" fmla="val 1809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Day 2</a:t>
            </a:r>
            <a:endParaRPr sz="2000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430" name="Google Shape;3430;p86"/>
          <p:cNvSpPr txBox="1">
            <a:spLocks noGrp="1"/>
          </p:cNvSpPr>
          <p:nvPr>
            <p:ph type="title"/>
          </p:nvPr>
        </p:nvSpPr>
        <p:spPr>
          <a:xfrm>
            <a:off x="746946" y="6910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C000"/>
                </a:solidFill>
              </a:rPr>
              <a:t>Evolution Tasks - December</a:t>
            </a:r>
            <a:endParaRPr sz="4000" dirty="0">
              <a:solidFill>
                <a:srgbClr val="FFC000"/>
              </a:solidFill>
            </a:endParaRPr>
          </a:p>
        </p:txBody>
      </p:sp>
      <p:sp>
        <p:nvSpPr>
          <p:cNvPr id="3431" name="Google Shape;3431;p86"/>
          <p:cNvSpPr txBox="1">
            <a:spLocks noGrp="1"/>
          </p:cNvSpPr>
          <p:nvPr>
            <p:ph type="subTitle" idx="4294967295"/>
          </p:nvPr>
        </p:nvSpPr>
        <p:spPr>
          <a:xfrm>
            <a:off x="4720373" y="1996730"/>
            <a:ext cx="1588800" cy="690600"/>
          </a:xfrm>
          <a:prstGeom prst="rect">
            <a:avLst/>
          </a:prstGeom>
        </p:spPr>
        <p:txBody>
          <a:bodyPr spcFirstLastPara="1" wrap="square" lIns="73150" tIns="91425" rIns="7315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 dirty="0"/>
              <a:t>Mars is a very cold place, not hot</a:t>
            </a:r>
            <a:endParaRPr sz="1200" dirty="0"/>
          </a:p>
        </p:txBody>
      </p:sp>
      <p:sp>
        <p:nvSpPr>
          <p:cNvPr id="3432" name="Google Shape;3432;p86"/>
          <p:cNvSpPr txBox="1">
            <a:spLocks noGrp="1"/>
          </p:cNvSpPr>
          <p:nvPr>
            <p:ph type="subTitle" idx="4294967295"/>
          </p:nvPr>
        </p:nvSpPr>
        <p:spPr>
          <a:xfrm>
            <a:off x="6545012" y="1996730"/>
            <a:ext cx="1588800" cy="6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3433" name="Google Shape;3433;p86"/>
          <p:cNvSpPr txBox="1">
            <a:spLocks noGrp="1"/>
          </p:cNvSpPr>
          <p:nvPr>
            <p:ph type="subTitle" idx="4294967295"/>
          </p:nvPr>
        </p:nvSpPr>
        <p:spPr>
          <a:xfrm>
            <a:off x="1071097" y="1996730"/>
            <a:ext cx="1588800" cy="6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Mercury is the smallest planet</a:t>
            </a:r>
            <a:endParaRPr/>
          </a:p>
        </p:txBody>
      </p:sp>
      <p:sp>
        <p:nvSpPr>
          <p:cNvPr id="3434" name="Google Shape;3434;p86"/>
          <p:cNvSpPr txBox="1">
            <a:spLocks noGrp="1"/>
          </p:cNvSpPr>
          <p:nvPr>
            <p:ph type="subTitle" idx="4294967295"/>
          </p:nvPr>
        </p:nvSpPr>
        <p:spPr>
          <a:xfrm>
            <a:off x="2895735" y="1996730"/>
            <a:ext cx="1588800" cy="6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Venus is the second planet</a:t>
            </a:r>
            <a:endParaRPr/>
          </a:p>
        </p:txBody>
      </p:sp>
      <p:cxnSp>
        <p:nvCxnSpPr>
          <p:cNvPr id="3435" name="Google Shape;3435;p86"/>
          <p:cNvCxnSpPr/>
          <p:nvPr/>
        </p:nvCxnSpPr>
        <p:spPr>
          <a:xfrm>
            <a:off x="1089096" y="2710151"/>
            <a:ext cx="7019700" cy="0"/>
          </a:xfrm>
          <a:prstGeom prst="straightConnector1">
            <a:avLst/>
          </a:prstGeom>
          <a:noFill/>
          <a:ln w="1905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36" name="Google Shape;3436;p86"/>
          <p:cNvSpPr/>
          <p:nvPr/>
        </p:nvSpPr>
        <p:spPr>
          <a:xfrm>
            <a:off x="1791303" y="2637551"/>
            <a:ext cx="145200" cy="145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7" name="Google Shape;3437;p86"/>
          <p:cNvSpPr/>
          <p:nvPr/>
        </p:nvSpPr>
        <p:spPr>
          <a:xfrm>
            <a:off x="3615941" y="2637551"/>
            <a:ext cx="145200" cy="14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8" name="Google Shape;3438;p86"/>
          <p:cNvSpPr/>
          <p:nvPr/>
        </p:nvSpPr>
        <p:spPr>
          <a:xfrm>
            <a:off x="5440580" y="2637551"/>
            <a:ext cx="145200" cy="145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9" name="Google Shape;3439;p86"/>
          <p:cNvSpPr/>
          <p:nvPr/>
        </p:nvSpPr>
        <p:spPr>
          <a:xfrm>
            <a:off x="7265218" y="2627583"/>
            <a:ext cx="145200" cy="145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278" y="3450201"/>
            <a:ext cx="1001250" cy="641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5336" y="3200032"/>
            <a:ext cx="524961" cy="86464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3279" y="3124218"/>
            <a:ext cx="945000" cy="108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2916" y="3328151"/>
            <a:ext cx="731250" cy="855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7"/>
          <p:cNvSpPr txBox="1">
            <a:spLocks noGrp="1"/>
          </p:cNvSpPr>
          <p:nvPr>
            <p:ph type="title"/>
          </p:nvPr>
        </p:nvSpPr>
        <p:spPr>
          <a:xfrm>
            <a:off x="3630850" y="1624181"/>
            <a:ext cx="4793400" cy="10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Curtain Up!</a:t>
            </a:r>
            <a:endParaRPr/>
          </a:p>
        </p:txBody>
      </p:sp>
      <p:sp>
        <p:nvSpPr>
          <p:cNvPr id="1224" name="Google Shape;1224;p37"/>
          <p:cNvSpPr txBox="1">
            <a:spLocks noGrp="1"/>
          </p:cNvSpPr>
          <p:nvPr>
            <p:ph type="subTitle" idx="1"/>
          </p:nvPr>
        </p:nvSpPr>
        <p:spPr>
          <a:xfrm>
            <a:off x="4207750" y="2704798"/>
            <a:ext cx="4216500" cy="7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This can be the part of the presentation where you can introduce yourself, write your email...</a:t>
            </a:r>
            <a:endParaRPr/>
          </a:p>
        </p:txBody>
      </p:sp>
      <p:grpSp>
        <p:nvGrpSpPr>
          <p:cNvPr id="9" name="Grupo 8"/>
          <p:cNvGrpSpPr/>
          <p:nvPr/>
        </p:nvGrpSpPr>
        <p:grpSpPr>
          <a:xfrm>
            <a:off x="1051957" y="354590"/>
            <a:ext cx="1723357" cy="4383666"/>
            <a:chOff x="1204357" y="-33338"/>
            <a:chExt cx="1723357" cy="4383666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4357" y="1758714"/>
              <a:ext cx="1723357" cy="2591614"/>
            </a:xfrm>
            <a:prstGeom prst="rect">
              <a:avLst/>
            </a:prstGeom>
          </p:spPr>
        </p:pic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1420812" y="-33338"/>
              <a:ext cx="1295401" cy="1042988"/>
            </a:xfrm>
            <a:custGeom>
              <a:avLst/>
              <a:gdLst>
                <a:gd name="T0" fmla="*/ 42 w 265"/>
                <a:gd name="T1" fmla="*/ 202 h 214"/>
                <a:gd name="T2" fmla="*/ 15 w 265"/>
                <a:gd name="T3" fmla="*/ 184 h 214"/>
                <a:gd name="T4" fmla="*/ 5 w 265"/>
                <a:gd name="T5" fmla="*/ 161 h 214"/>
                <a:gd name="T6" fmla="*/ 18 w 265"/>
                <a:gd name="T7" fmla="*/ 121 h 214"/>
                <a:gd name="T8" fmla="*/ 106 w 265"/>
                <a:gd name="T9" fmla="*/ 12 h 214"/>
                <a:gd name="T10" fmla="*/ 192 w 265"/>
                <a:gd name="T11" fmla="*/ 30 h 214"/>
                <a:gd name="T12" fmla="*/ 247 w 265"/>
                <a:gd name="T13" fmla="*/ 132 h 214"/>
                <a:gd name="T14" fmla="*/ 252 w 265"/>
                <a:gd name="T15" fmla="*/ 151 h 214"/>
                <a:gd name="T16" fmla="*/ 244 w 265"/>
                <a:gd name="T17" fmla="*/ 187 h 214"/>
                <a:gd name="T18" fmla="*/ 223 w 265"/>
                <a:gd name="T19" fmla="*/ 198 h 214"/>
                <a:gd name="T20" fmla="*/ 188 w 265"/>
                <a:gd name="T21" fmla="*/ 211 h 214"/>
                <a:gd name="T22" fmla="*/ 74 w 265"/>
                <a:gd name="T23" fmla="*/ 209 h 214"/>
                <a:gd name="T24" fmla="*/ 42 w 265"/>
                <a:gd name="T25" fmla="*/ 202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214">
                  <a:moveTo>
                    <a:pt x="42" y="202"/>
                  </a:moveTo>
                  <a:cubicBezTo>
                    <a:pt x="36" y="192"/>
                    <a:pt x="25" y="188"/>
                    <a:pt x="15" y="184"/>
                  </a:cubicBezTo>
                  <a:cubicBezTo>
                    <a:pt x="1" y="180"/>
                    <a:pt x="0" y="168"/>
                    <a:pt x="5" y="161"/>
                  </a:cubicBezTo>
                  <a:cubicBezTo>
                    <a:pt x="16" y="149"/>
                    <a:pt x="15" y="134"/>
                    <a:pt x="18" y="121"/>
                  </a:cubicBezTo>
                  <a:cubicBezTo>
                    <a:pt x="27" y="67"/>
                    <a:pt x="55" y="30"/>
                    <a:pt x="106" y="12"/>
                  </a:cubicBezTo>
                  <a:cubicBezTo>
                    <a:pt x="139" y="0"/>
                    <a:pt x="166" y="14"/>
                    <a:pt x="192" y="30"/>
                  </a:cubicBezTo>
                  <a:cubicBezTo>
                    <a:pt x="230" y="52"/>
                    <a:pt x="242" y="91"/>
                    <a:pt x="247" y="132"/>
                  </a:cubicBezTo>
                  <a:cubicBezTo>
                    <a:pt x="248" y="138"/>
                    <a:pt x="247" y="144"/>
                    <a:pt x="252" y="151"/>
                  </a:cubicBezTo>
                  <a:cubicBezTo>
                    <a:pt x="265" y="167"/>
                    <a:pt x="262" y="177"/>
                    <a:pt x="244" y="187"/>
                  </a:cubicBezTo>
                  <a:cubicBezTo>
                    <a:pt x="237" y="191"/>
                    <a:pt x="230" y="195"/>
                    <a:pt x="223" y="198"/>
                  </a:cubicBezTo>
                  <a:cubicBezTo>
                    <a:pt x="211" y="201"/>
                    <a:pt x="201" y="211"/>
                    <a:pt x="188" y="211"/>
                  </a:cubicBezTo>
                  <a:cubicBezTo>
                    <a:pt x="150" y="211"/>
                    <a:pt x="112" y="214"/>
                    <a:pt x="74" y="209"/>
                  </a:cubicBezTo>
                  <a:cubicBezTo>
                    <a:pt x="63" y="208"/>
                    <a:pt x="53" y="203"/>
                    <a:pt x="42" y="202"/>
                  </a:cubicBezTo>
                  <a:close/>
                </a:path>
              </a:pathLst>
            </a:custGeom>
            <a:solidFill>
              <a:srgbClr val="F1F2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625600" y="908050"/>
              <a:ext cx="885825" cy="569913"/>
            </a:xfrm>
            <a:custGeom>
              <a:avLst/>
              <a:gdLst>
                <a:gd name="T0" fmla="*/ 0 w 181"/>
                <a:gd name="T1" fmla="*/ 9 h 117"/>
                <a:gd name="T2" fmla="*/ 29 w 181"/>
                <a:gd name="T3" fmla="*/ 13 h 117"/>
                <a:gd name="T4" fmla="*/ 56 w 181"/>
                <a:gd name="T5" fmla="*/ 73 h 117"/>
                <a:gd name="T6" fmla="*/ 93 w 181"/>
                <a:gd name="T7" fmla="*/ 92 h 117"/>
                <a:gd name="T8" fmla="*/ 125 w 181"/>
                <a:gd name="T9" fmla="*/ 71 h 117"/>
                <a:gd name="T10" fmla="*/ 150 w 181"/>
                <a:gd name="T11" fmla="*/ 18 h 117"/>
                <a:gd name="T12" fmla="*/ 181 w 181"/>
                <a:gd name="T13" fmla="*/ 5 h 117"/>
                <a:gd name="T14" fmla="*/ 150 w 181"/>
                <a:gd name="T15" fmla="*/ 80 h 117"/>
                <a:gd name="T16" fmla="*/ 112 w 181"/>
                <a:gd name="T17" fmla="*/ 113 h 117"/>
                <a:gd name="T18" fmla="*/ 45 w 181"/>
                <a:gd name="T19" fmla="*/ 104 h 117"/>
                <a:gd name="T20" fmla="*/ 34 w 181"/>
                <a:gd name="T21" fmla="*/ 88 h 117"/>
                <a:gd name="T22" fmla="*/ 0 w 181"/>
                <a:gd name="T23" fmla="*/ 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1" h="117">
                  <a:moveTo>
                    <a:pt x="0" y="9"/>
                  </a:moveTo>
                  <a:cubicBezTo>
                    <a:pt x="12" y="0"/>
                    <a:pt x="20" y="8"/>
                    <a:pt x="29" y="13"/>
                  </a:cubicBezTo>
                  <a:cubicBezTo>
                    <a:pt x="43" y="31"/>
                    <a:pt x="47" y="53"/>
                    <a:pt x="56" y="73"/>
                  </a:cubicBezTo>
                  <a:cubicBezTo>
                    <a:pt x="64" y="90"/>
                    <a:pt x="77" y="92"/>
                    <a:pt x="93" y="92"/>
                  </a:cubicBezTo>
                  <a:cubicBezTo>
                    <a:pt x="110" y="93"/>
                    <a:pt x="118" y="86"/>
                    <a:pt x="125" y="71"/>
                  </a:cubicBezTo>
                  <a:cubicBezTo>
                    <a:pt x="133" y="53"/>
                    <a:pt x="136" y="33"/>
                    <a:pt x="150" y="18"/>
                  </a:cubicBezTo>
                  <a:cubicBezTo>
                    <a:pt x="157" y="5"/>
                    <a:pt x="169" y="4"/>
                    <a:pt x="181" y="5"/>
                  </a:cubicBezTo>
                  <a:cubicBezTo>
                    <a:pt x="171" y="30"/>
                    <a:pt x="158" y="55"/>
                    <a:pt x="150" y="80"/>
                  </a:cubicBezTo>
                  <a:cubicBezTo>
                    <a:pt x="144" y="101"/>
                    <a:pt x="129" y="110"/>
                    <a:pt x="112" y="113"/>
                  </a:cubicBezTo>
                  <a:cubicBezTo>
                    <a:pt x="89" y="117"/>
                    <a:pt x="66" y="116"/>
                    <a:pt x="45" y="104"/>
                  </a:cubicBezTo>
                  <a:cubicBezTo>
                    <a:pt x="38" y="100"/>
                    <a:pt x="36" y="94"/>
                    <a:pt x="34" y="88"/>
                  </a:cubicBezTo>
                  <a:cubicBezTo>
                    <a:pt x="22" y="62"/>
                    <a:pt x="12" y="35"/>
                    <a:pt x="0" y="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64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map</a:t>
            </a:r>
            <a:endParaRPr/>
          </a:p>
        </p:txBody>
      </p:sp>
      <p:grpSp>
        <p:nvGrpSpPr>
          <p:cNvPr id="1588" name="Google Shape;1588;p64"/>
          <p:cNvGrpSpPr/>
          <p:nvPr/>
        </p:nvGrpSpPr>
        <p:grpSpPr>
          <a:xfrm>
            <a:off x="484512" y="1562526"/>
            <a:ext cx="4767003" cy="2539556"/>
            <a:chOff x="233350" y="949250"/>
            <a:chExt cx="7137300" cy="3802300"/>
          </a:xfrm>
          <a:solidFill>
            <a:schemeClr val="bg2">
              <a:lumMod val="75000"/>
            </a:schemeClr>
          </a:solidFill>
        </p:grpSpPr>
        <p:sp>
          <p:nvSpPr>
            <p:cNvPr id="1589" name="Google Shape;1589;p64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4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4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4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4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4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4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4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4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4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4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4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4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4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4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4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4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4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4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4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4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4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4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4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4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4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4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4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4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4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4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4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4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4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4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4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4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4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4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4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4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4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4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4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4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4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4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4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4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4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4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0" name="Google Shape;1640;p64"/>
          <p:cNvSpPr txBox="1"/>
          <p:nvPr/>
        </p:nvSpPr>
        <p:spPr>
          <a:xfrm>
            <a:off x="6186713" y="1325025"/>
            <a:ext cx="20097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Jupiter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641" name="Google Shape;1641;p64"/>
          <p:cNvSpPr txBox="1"/>
          <p:nvPr/>
        </p:nvSpPr>
        <p:spPr>
          <a:xfrm>
            <a:off x="6187169" y="1711000"/>
            <a:ext cx="2009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It’s the biggest planet of them all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2" name="Google Shape;1642;p64"/>
          <p:cNvSpPr txBox="1"/>
          <p:nvPr/>
        </p:nvSpPr>
        <p:spPr>
          <a:xfrm>
            <a:off x="6187013" y="2316263"/>
            <a:ext cx="20097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Saturn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643" name="Google Shape;1643;p64"/>
          <p:cNvSpPr txBox="1"/>
          <p:nvPr/>
        </p:nvSpPr>
        <p:spPr>
          <a:xfrm>
            <a:off x="6187169" y="2702530"/>
            <a:ext cx="2009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Saturn is a gas giant and has several rings</a:t>
            </a:r>
            <a:endParaRPr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4" name="Google Shape;1644;p64"/>
          <p:cNvSpPr txBox="1"/>
          <p:nvPr/>
        </p:nvSpPr>
        <p:spPr>
          <a:xfrm>
            <a:off x="6187013" y="3306275"/>
            <a:ext cx="20097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Neptune</a:t>
            </a:r>
            <a:endParaRPr sz="2500" b="1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645" name="Google Shape;1645;p64"/>
          <p:cNvSpPr txBox="1"/>
          <p:nvPr/>
        </p:nvSpPr>
        <p:spPr>
          <a:xfrm>
            <a:off x="6187169" y="3694050"/>
            <a:ext cx="2009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Neptune is far away from Earth</a:t>
            </a:r>
            <a:endParaRPr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6" name="Google Shape;1646;p64"/>
          <p:cNvSpPr/>
          <p:nvPr/>
        </p:nvSpPr>
        <p:spPr>
          <a:xfrm>
            <a:off x="5710974" y="1325025"/>
            <a:ext cx="429600" cy="429600"/>
          </a:xfrm>
          <a:prstGeom prst="plus">
            <a:avLst>
              <a:gd name="adj" fmla="val 163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1</a:t>
            </a:r>
            <a:endParaRPr sz="1800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647" name="Google Shape;1647;p64"/>
          <p:cNvSpPr/>
          <p:nvPr/>
        </p:nvSpPr>
        <p:spPr>
          <a:xfrm>
            <a:off x="1359899" y="2747400"/>
            <a:ext cx="429600" cy="429600"/>
          </a:xfrm>
          <a:prstGeom prst="plus">
            <a:avLst>
              <a:gd name="adj" fmla="val 163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1</a:t>
            </a:r>
            <a:endParaRPr sz="1800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648" name="Google Shape;1648;p64"/>
          <p:cNvSpPr/>
          <p:nvPr/>
        </p:nvSpPr>
        <p:spPr>
          <a:xfrm>
            <a:off x="2329499" y="2039075"/>
            <a:ext cx="429600" cy="429600"/>
          </a:xfrm>
          <a:prstGeom prst="plus">
            <a:avLst>
              <a:gd name="adj" fmla="val 163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2</a:t>
            </a:r>
            <a:endParaRPr sz="1800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649" name="Google Shape;1649;p64"/>
          <p:cNvSpPr/>
          <p:nvPr/>
        </p:nvSpPr>
        <p:spPr>
          <a:xfrm>
            <a:off x="4585199" y="3322050"/>
            <a:ext cx="429600" cy="429600"/>
          </a:xfrm>
          <a:prstGeom prst="plus">
            <a:avLst>
              <a:gd name="adj" fmla="val 163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3</a:t>
            </a:r>
            <a:endParaRPr sz="1800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650" name="Google Shape;1650;p64"/>
          <p:cNvSpPr/>
          <p:nvPr/>
        </p:nvSpPr>
        <p:spPr>
          <a:xfrm>
            <a:off x="5710974" y="2316275"/>
            <a:ext cx="429600" cy="429600"/>
          </a:xfrm>
          <a:prstGeom prst="plus">
            <a:avLst>
              <a:gd name="adj" fmla="val 163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2</a:t>
            </a:r>
            <a:endParaRPr sz="1800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651" name="Google Shape;1651;p64"/>
          <p:cNvSpPr/>
          <p:nvPr/>
        </p:nvSpPr>
        <p:spPr>
          <a:xfrm>
            <a:off x="5710974" y="3307525"/>
            <a:ext cx="429600" cy="429600"/>
          </a:xfrm>
          <a:prstGeom prst="plus">
            <a:avLst>
              <a:gd name="adj" fmla="val 163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3</a:t>
            </a:r>
            <a:endParaRPr sz="1800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329" y="2414433"/>
            <a:ext cx="911250" cy="843750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389" y="1126421"/>
            <a:ext cx="911250" cy="843750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507" y="3313549"/>
            <a:ext cx="911250" cy="84375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65"/>
          <p:cNvSpPr txBox="1">
            <a:spLocks noGrp="1"/>
          </p:cNvSpPr>
          <p:nvPr>
            <p:ph type="title"/>
          </p:nvPr>
        </p:nvSpPr>
        <p:spPr>
          <a:xfrm>
            <a:off x="4023193" y="747218"/>
            <a:ext cx="4042800" cy="9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1657" name="Google Shape;1657;p65"/>
          <p:cNvSpPr txBox="1">
            <a:spLocks noGrp="1"/>
          </p:cNvSpPr>
          <p:nvPr>
            <p:ph type="subTitle" idx="1"/>
          </p:nvPr>
        </p:nvSpPr>
        <p:spPr>
          <a:xfrm>
            <a:off x="4327243" y="1801745"/>
            <a:ext cx="3434700" cy="13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434343"/>
                </a:solidFill>
              </a:rPr>
              <a:t>Do you have any questions</a:t>
            </a:r>
            <a:r>
              <a:rPr lang="en" dirty="0" smtClean="0">
                <a:solidFill>
                  <a:srgbClr val="434343"/>
                </a:solidFill>
              </a:rPr>
              <a:t>?</a:t>
            </a:r>
            <a:endParaRPr dirty="0">
              <a:solidFill>
                <a:srgbClr val="43434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434343"/>
                </a:solidFill>
              </a:rPr>
              <a:t>youremail@freepik.com </a:t>
            </a:r>
            <a:endParaRPr dirty="0">
              <a:solidFill>
                <a:srgbClr val="43434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434343"/>
                </a:solidFill>
              </a:rPr>
              <a:t>+91  620 421 838 </a:t>
            </a:r>
            <a:endParaRPr dirty="0">
              <a:solidFill>
                <a:srgbClr val="43434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</a:rPr>
              <a:t>yourcompany.com</a:t>
            </a:r>
            <a:endParaRPr dirty="0"/>
          </a:p>
        </p:txBody>
      </p:sp>
      <p:sp>
        <p:nvSpPr>
          <p:cNvPr id="1659" name="Google Shape;1659;p65"/>
          <p:cNvSpPr/>
          <p:nvPr/>
        </p:nvSpPr>
        <p:spPr>
          <a:xfrm>
            <a:off x="7234361" y="2524536"/>
            <a:ext cx="844783" cy="844783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65"/>
          <p:cNvSpPr/>
          <p:nvPr/>
        </p:nvSpPr>
        <p:spPr>
          <a:xfrm>
            <a:off x="1443155" y="2092522"/>
            <a:ext cx="466500" cy="466500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644;p64"/>
          <p:cNvSpPr txBox="1"/>
          <p:nvPr/>
        </p:nvSpPr>
        <p:spPr>
          <a:xfrm>
            <a:off x="5027399" y="3147537"/>
            <a:ext cx="20097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 smtClean="0">
                <a:solidFill>
                  <a:schemeClr val="dk2"/>
                </a:solidFill>
                <a:latin typeface="Lexend Deca"/>
                <a:ea typeface="Lexend Deca"/>
                <a:cs typeface="Lexend Deca"/>
                <a:sym typeface="Lexend Deca"/>
              </a:rPr>
              <a:t>Free Template</a:t>
            </a:r>
            <a:endParaRPr sz="2500" b="1" dirty="0">
              <a:solidFill>
                <a:schemeClr val="dk2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23" name="Google Shape;1645;p64"/>
          <p:cNvSpPr txBox="1"/>
          <p:nvPr/>
        </p:nvSpPr>
        <p:spPr>
          <a:xfrm>
            <a:off x="5027399" y="3746115"/>
            <a:ext cx="2009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Neptune is far away from Earth</a:t>
            </a:r>
            <a:endParaRPr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699" y="883111"/>
            <a:ext cx="2767500" cy="39037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67"/>
          <p:cNvSpPr txBox="1">
            <a:spLocks noGrp="1"/>
          </p:cNvSpPr>
          <p:nvPr>
            <p:ph type="title"/>
          </p:nvPr>
        </p:nvSpPr>
        <p:spPr>
          <a:xfrm>
            <a:off x="720000" y="256909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www.plantillaspower-point.com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24732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p66"/>
          <p:cNvSpPr txBox="1">
            <a:spLocks noGrp="1"/>
          </p:cNvSpPr>
          <p:nvPr>
            <p:ph type="title"/>
          </p:nvPr>
        </p:nvSpPr>
        <p:spPr>
          <a:xfrm>
            <a:off x="713100" y="511850"/>
            <a:ext cx="3858900" cy="5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Alternatives</a:t>
            </a:r>
            <a:endParaRPr/>
          </a:p>
        </p:txBody>
      </p:sp>
      <p:sp>
        <p:nvSpPr>
          <p:cNvPr id="1680" name="Google Shape;1680;p66"/>
          <p:cNvSpPr/>
          <p:nvPr/>
        </p:nvSpPr>
        <p:spPr>
          <a:xfrm>
            <a:off x="6600972" y="739423"/>
            <a:ext cx="657833" cy="1266157"/>
          </a:xfrm>
          <a:custGeom>
            <a:avLst/>
            <a:gdLst/>
            <a:ahLst/>
            <a:cxnLst/>
            <a:rect l="l" t="t" r="r" b="b"/>
            <a:pathLst>
              <a:path w="27672" h="53267" extrusionOk="0">
                <a:moveTo>
                  <a:pt x="20626" y="0"/>
                </a:moveTo>
                <a:lnTo>
                  <a:pt x="1" y="28439"/>
                </a:lnTo>
                <a:lnTo>
                  <a:pt x="14105" y="30797"/>
                </a:lnTo>
                <a:lnTo>
                  <a:pt x="7033" y="53266"/>
                </a:lnTo>
                <a:lnTo>
                  <a:pt x="27672" y="24533"/>
                </a:lnTo>
                <a:lnTo>
                  <a:pt x="12773" y="22176"/>
                </a:lnTo>
                <a:lnTo>
                  <a:pt x="20626" y="0"/>
                </a:lnTo>
                <a:close/>
                <a:moveTo>
                  <a:pt x="7033" y="53266"/>
                </a:moveTo>
                <a:lnTo>
                  <a:pt x="7033" y="53266"/>
                </a:lnTo>
                <a:lnTo>
                  <a:pt x="7033" y="532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1" name="Google Shape;1681;p66"/>
          <p:cNvGrpSpPr/>
          <p:nvPr/>
        </p:nvGrpSpPr>
        <p:grpSpPr>
          <a:xfrm>
            <a:off x="5447780" y="2382623"/>
            <a:ext cx="943350" cy="2221263"/>
            <a:chOff x="5714100" y="2250322"/>
            <a:chExt cx="999629" cy="2353781"/>
          </a:xfrm>
        </p:grpSpPr>
        <p:sp>
          <p:nvSpPr>
            <p:cNvPr id="1682" name="Google Shape;1682;p66"/>
            <p:cNvSpPr/>
            <p:nvPr/>
          </p:nvSpPr>
          <p:spPr>
            <a:xfrm>
              <a:off x="6189777" y="3340663"/>
              <a:ext cx="156181" cy="1200513"/>
            </a:xfrm>
            <a:custGeom>
              <a:avLst/>
              <a:gdLst/>
              <a:ahLst/>
              <a:cxnLst/>
              <a:rect l="l" t="t" r="r" b="b"/>
              <a:pathLst>
                <a:path w="8840" h="67960" extrusionOk="0">
                  <a:moveTo>
                    <a:pt x="1" y="0"/>
                  </a:moveTo>
                  <a:lnTo>
                    <a:pt x="1" y="67960"/>
                  </a:lnTo>
                  <a:lnTo>
                    <a:pt x="8840" y="67960"/>
                  </a:lnTo>
                  <a:lnTo>
                    <a:pt x="88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6"/>
            <p:cNvSpPr/>
            <p:nvPr/>
          </p:nvSpPr>
          <p:spPr>
            <a:xfrm>
              <a:off x="5916864" y="3340663"/>
              <a:ext cx="156181" cy="1200513"/>
            </a:xfrm>
            <a:custGeom>
              <a:avLst/>
              <a:gdLst/>
              <a:ahLst/>
              <a:cxnLst/>
              <a:rect l="l" t="t" r="r" b="b"/>
              <a:pathLst>
                <a:path w="8840" h="67960" extrusionOk="0">
                  <a:moveTo>
                    <a:pt x="0" y="0"/>
                  </a:moveTo>
                  <a:lnTo>
                    <a:pt x="0" y="67960"/>
                  </a:lnTo>
                  <a:lnTo>
                    <a:pt x="8839" y="67960"/>
                  </a:lnTo>
                  <a:lnTo>
                    <a:pt x="88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6"/>
            <p:cNvSpPr/>
            <p:nvPr/>
          </p:nvSpPr>
          <p:spPr>
            <a:xfrm>
              <a:off x="5904180" y="2956159"/>
              <a:ext cx="448154" cy="1506259"/>
            </a:xfrm>
            <a:custGeom>
              <a:avLst/>
              <a:gdLst/>
              <a:ahLst/>
              <a:cxnLst/>
              <a:rect l="l" t="t" r="r" b="b"/>
              <a:pathLst>
                <a:path w="25366" h="85268" extrusionOk="0">
                  <a:moveTo>
                    <a:pt x="5471" y="0"/>
                  </a:moveTo>
                  <a:lnTo>
                    <a:pt x="5471" y="7379"/>
                  </a:lnTo>
                  <a:cubicBezTo>
                    <a:pt x="4664" y="8276"/>
                    <a:pt x="3972" y="9160"/>
                    <a:pt x="3396" y="10006"/>
                  </a:cubicBezTo>
                  <a:cubicBezTo>
                    <a:pt x="2935" y="10698"/>
                    <a:pt x="2525" y="11351"/>
                    <a:pt x="2179" y="11991"/>
                  </a:cubicBezTo>
                  <a:cubicBezTo>
                    <a:pt x="2153" y="12042"/>
                    <a:pt x="2127" y="12094"/>
                    <a:pt x="2089" y="12145"/>
                  </a:cubicBezTo>
                  <a:cubicBezTo>
                    <a:pt x="1475" y="13311"/>
                    <a:pt x="1039" y="14374"/>
                    <a:pt x="744" y="15258"/>
                  </a:cubicBezTo>
                  <a:cubicBezTo>
                    <a:pt x="680" y="15424"/>
                    <a:pt x="629" y="15591"/>
                    <a:pt x="578" y="15757"/>
                  </a:cubicBezTo>
                  <a:cubicBezTo>
                    <a:pt x="578" y="15757"/>
                    <a:pt x="578" y="15771"/>
                    <a:pt x="564" y="15771"/>
                  </a:cubicBezTo>
                  <a:cubicBezTo>
                    <a:pt x="180" y="17052"/>
                    <a:pt x="1" y="18384"/>
                    <a:pt x="1" y="19716"/>
                  </a:cubicBezTo>
                  <a:lnTo>
                    <a:pt x="1" y="85267"/>
                  </a:lnTo>
                  <a:lnTo>
                    <a:pt x="10967" y="85267"/>
                  </a:lnTo>
                  <a:lnTo>
                    <a:pt x="10967" y="18384"/>
                  </a:lnTo>
                  <a:lnTo>
                    <a:pt x="14400" y="18384"/>
                  </a:lnTo>
                  <a:lnTo>
                    <a:pt x="14400" y="85267"/>
                  </a:lnTo>
                  <a:lnTo>
                    <a:pt x="25366" y="85267"/>
                  </a:lnTo>
                  <a:lnTo>
                    <a:pt x="25366" y="19716"/>
                  </a:lnTo>
                  <a:cubicBezTo>
                    <a:pt x="25366" y="18384"/>
                    <a:pt x="25186" y="17052"/>
                    <a:pt x="24790" y="15771"/>
                  </a:cubicBezTo>
                  <a:lnTo>
                    <a:pt x="24790" y="15757"/>
                  </a:lnTo>
                  <a:cubicBezTo>
                    <a:pt x="24738" y="15591"/>
                    <a:pt x="24687" y="15424"/>
                    <a:pt x="24623" y="15258"/>
                  </a:cubicBezTo>
                  <a:cubicBezTo>
                    <a:pt x="24328" y="14374"/>
                    <a:pt x="23893" y="13311"/>
                    <a:pt x="23265" y="12145"/>
                  </a:cubicBezTo>
                  <a:lnTo>
                    <a:pt x="23188" y="11991"/>
                  </a:lnTo>
                  <a:cubicBezTo>
                    <a:pt x="22842" y="11351"/>
                    <a:pt x="22432" y="10698"/>
                    <a:pt x="21971" y="10006"/>
                  </a:cubicBezTo>
                  <a:cubicBezTo>
                    <a:pt x="21394" y="9160"/>
                    <a:pt x="20703" y="8276"/>
                    <a:pt x="19896" y="7379"/>
                  </a:cubicBezTo>
                  <a:lnTo>
                    <a:pt x="19896" y="6688"/>
                  </a:lnTo>
                  <a:lnTo>
                    <a:pt x="19883" y="6688"/>
                  </a:lnTo>
                  <a:lnTo>
                    <a:pt x="198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6"/>
            <p:cNvSpPr/>
            <p:nvPr/>
          </p:nvSpPr>
          <p:spPr>
            <a:xfrm>
              <a:off x="5714100" y="4481897"/>
              <a:ext cx="368261" cy="122206"/>
            </a:xfrm>
            <a:custGeom>
              <a:avLst/>
              <a:gdLst/>
              <a:ahLst/>
              <a:cxnLst/>
              <a:rect l="l" t="t" r="r" b="b"/>
              <a:pathLst>
                <a:path w="20844" h="6918" extrusionOk="0">
                  <a:moveTo>
                    <a:pt x="11568" y="0"/>
                  </a:moveTo>
                  <a:lnTo>
                    <a:pt x="346" y="4779"/>
                  </a:lnTo>
                  <a:lnTo>
                    <a:pt x="0" y="4779"/>
                  </a:lnTo>
                  <a:lnTo>
                    <a:pt x="0" y="5739"/>
                  </a:lnTo>
                  <a:lnTo>
                    <a:pt x="0" y="5958"/>
                  </a:lnTo>
                  <a:lnTo>
                    <a:pt x="0" y="6918"/>
                  </a:lnTo>
                  <a:lnTo>
                    <a:pt x="20843" y="6918"/>
                  </a:lnTo>
                  <a:lnTo>
                    <a:pt x="20843" y="5958"/>
                  </a:lnTo>
                  <a:lnTo>
                    <a:pt x="20843" y="5739"/>
                  </a:lnTo>
                  <a:lnTo>
                    <a:pt x="20843" y="4779"/>
                  </a:lnTo>
                  <a:lnTo>
                    <a:pt x="20522" y="4779"/>
                  </a:lnTo>
                  <a:lnTo>
                    <a:pt x="205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6"/>
            <p:cNvSpPr/>
            <p:nvPr/>
          </p:nvSpPr>
          <p:spPr>
            <a:xfrm>
              <a:off x="6347971" y="4482339"/>
              <a:ext cx="57278" cy="51158"/>
            </a:xfrm>
            <a:custGeom>
              <a:avLst/>
              <a:gdLst/>
              <a:ahLst/>
              <a:cxnLst/>
              <a:rect l="l" t="t" r="r" b="b"/>
              <a:pathLst>
                <a:path w="3242" h="2896" extrusionOk="0">
                  <a:moveTo>
                    <a:pt x="1" y="1"/>
                  </a:moveTo>
                  <a:lnTo>
                    <a:pt x="346" y="2896"/>
                  </a:lnTo>
                  <a:lnTo>
                    <a:pt x="359" y="2896"/>
                  </a:lnTo>
                  <a:lnTo>
                    <a:pt x="26" y="26"/>
                  </a:lnTo>
                  <a:lnTo>
                    <a:pt x="3241" y="2576"/>
                  </a:lnTo>
                  <a:lnTo>
                    <a:pt x="3241" y="256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22F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6"/>
            <p:cNvSpPr/>
            <p:nvPr/>
          </p:nvSpPr>
          <p:spPr>
            <a:xfrm>
              <a:off x="6183683" y="4481897"/>
              <a:ext cx="368244" cy="122206"/>
            </a:xfrm>
            <a:custGeom>
              <a:avLst/>
              <a:gdLst/>
              <a:ahLst/>
              <a:cxnLst/>
              <a:rect l="l" t="t" r="r" b="b"/>
              <a:pathLst>
                <a:path w="20843" h="6918" extrusionOk="0">
                  <a:moveTo>
                    <a:pt x="333" y="0"/>
                  </a:moveTo>
                  <a:lnTo>
                    <a:pt x="333" y="4779"/>
                  </a:lnTo>
                  <a:lnTo>
                    <a:pt x="0" y="4779"/>
                  </a:lnTo>
                  <a:lnTo>
                    <a:pt x="0" y="5739"/>
                  </a:lnTo>
                  <a:lnTo>
                    <a:pt x="0" y="5958"/>
                  </a:lnTo>
                  <a:lnTo>
                    <a:pt x="0" y="6918"/>
                  </a:lnTo>
                  <a:lnTo>
                    <a:pt x="20842" y="6918"/>
                  </a:lnTo>
                  <a:lnTo>
                    <a:pt x="20842" y="5958"/>
                  </a:lnTo>
                  <a:lnTo>
                    <a:pt x="20842" y="5739"/>
                  </a:lnTo>
                  <a:lnTo>
                    <a:pt x="20842" y="4779"/>
                  </a:lnTo>
                  <a:lnTo>
                    <a:pt x="20497" y="4779"/>
                  </a:lnTo>
                  <a:lnTo>
                    <a:pt x="9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6"/>
            <p:cNvSpPr/>
            <p:nvPr/>
          </p:nvSpPr>
          <p:spPr>
            <a:xfrm>
              <a:off x="6031601" y="2352622"/>
              <a:ext cx="206886" cy="211591"/>
            </a:xfrm>
            <a:custGeom>
              <a:avLst/>
              <a:gdLst/>
              <a:ahLst/>
              <a:cxnLst/>
              <a:rect l="l" t="t" r="r" b="b"/>
              <a:pathLst>
                <a:path w="11710" h="11978" extrusionOk="0">
                  <a:moveTo>
                    <a:pt x="5855" y="0"/>
                  </a:moveTo>
                  <a:cubicBezTo>
                    <a:pt x="2626" y="0"/>
                    <a:pt x="1" y="2677"/>
                    <a:pt x="1" y="5995"/>
                  </a:cubicBezTo>
                  <a:cubicBezTo>
                    <a:pt x="1" y="9301"/>
                    <a:pt x="2626" y="11978"/>
                    <a:pt x="5855" y="11978"/>
                  </a:cubicBezTo>
                  <a:cubicBezTo>
                    <a:pt x="9083" y="11978"/>
                    <a:pt x="11709" y="9301"/>
                    <a:pt x="11709" y="5995"/>
                  </a:cubicBezTo>
                  <a:cubicBezTo>
                    <a:pt x="11709" y="2677"/>
                    <a:pt x="9083" y="0"/>
                    <a:pt x="5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6"/>
            <p:cNvSpPr/>
            <p:nvPr/>
          </p:nvSpPr>
          <p:spPr>
            <a:xfrm>
              <a:off x="6003301" y="2250322"/>
              <a:ext cx="129944" cy="132858"/>
            </a:xfrm>
            <a:custGeom>
              <a:avLst/>
              <a:gdLst/>
              <a:ahLst/>
              <a:cxnLst/>
              <a:rect l="l" t="t" r="r" b="b"/>
              <a:pathLst>
                <a:path w="7355" h="7521" extrusionOk="0">
                  <a:moveTo>
                    <a:pt x="3678" y="1"/>
                  </a:moveTo>
                  <a:cubicBezTo>
                    <a:pt x="1654" y="1"/>
                    <a:pt x="1" y="1692"/>
                    <a:pt x="1" y="3767"/>
                  </a:cubicBezTo>
                  <a:cubicBezTo>
                    <a:pt x="1" y="5842"/>
                    <a:pt x="1654" y="7520"/>
                    <a:pt x="3678" y="7520"/>
                  </a:cubicBezTo>
                  <a:cubicBezTo>
                    <a:pt x="5702" y="7520"/>
                    <a:pt x="7354" y="5842"/>
                    <a:pt x="7354" y="3767"/>
                  </a:cubicBezTo>
                  <a:cubicBezTo>
                    <a:pt x="7354" y="1692"/>
                    <a:pt x="5702" y="1"/>
                    <a:pt x="3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6"/>
            <p:cNvSpPr/>
            <p:nvPr/>
          </p:nvSpPr>
          <p:spPr>
            <a:xfrm>
              <a:off x="6098359" y="2546093"/>
              <a:ext cx="83302" cy="94402"/>
            </a:xfrm>
            <a:custGeom>
              <a:avLst/>
              <a:gdLst/>
              <a:ahLst/>
              <a:cxnLst/>
              <a:rect l="l" t="t" r="r" b="b"/>
              <a:pathLst>
                <a:path w="4715" h="5344" extrusionOk="0">
                  <a:moveTo>
                    <a:pt x="0" y="1"/>
                  </a:moveTo>
                  <a:lnTo>
                    <a:pt x="0" y="5343"/>
                  </a:lnTo>
                  <a:lnTo>
                    <a:pt x="4714" y="5343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6"/>
            <p:cNvSpPr/>
            <p:nvPr/>
          </p:nvSpPr>
          <p:spPr>
            <a:xfrm>
              <a:off x="6098359" y="2546093"/>
              <a:ext cx="83302" cy="54249"/>
            </a:xfrm>
            <a:custGeom>
              <a:avLst/>
              <a:gdLst/>
              <a:ahLst/>
              <a:cxnLst/>
              <a:rect l="l" t="t" r="r" b="b"/>
              <a:pathLst>
                <a:path w="4715" h="3071" extrusionOk="0">
                  <a:moveTo>
                    <a:pt x="0" y="1"/>
                  </a:moveTo>
                  <a:lnTo>
                    <a:pt x="0" y="1000"/>
                  </a:lnTo>
                  <a:cubicBezTo>
                    <a:pt x="205" y="1307"/>
                    <a:pt x="820" y="2089"/>
                    <a:pt x="2076" y="2614"/>
                  </a:cubicBezTo>
                  <a:cubicBezTo>
                    <a:pt x="3008" y="2996"/>
                    <a:pt x="3888" y="3071"/>
                    <a:pt x="4426" y="3071"/>
                  </a:cubicBezTo>
                  <a:cubicBezTo>
                    <a:pt x="4538" y="3071"/>
                    <a:pt x="4635" y="3067"/>
                    <a:pt x="4714" y="3063"/>
                  </a:cubicBezTo>
                  <a:lnTo>
                    <a:pt x="47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6"/>
            <p:cNvSpPr/>
            <p:nvPr/>
          </p:nvSpPr>
          <p:spPr>
            <a:xfrm>
              <a:off x="6070076" y="2403728"/>
              <a:ext cx="133089" cy="176138"/>
            </a:xfrm>
            <a:custGeom>
              <a:avLst/>
              <a:gdLst/>
              <a:ahLst/>
              <a:cxnLst/>
              <a:rect l="l" t="t" r="r" b="b"/>
              <a:pathLst>
                <a:path w="7533" h="9971" extrusionOk="0">
                  <a:moveTo>
                    <a:pt x="3727" y="1"/>
                  </a:moveTo>
                  <a:cubicBezTo>
                    <a:pt x="3698" y="1"/>
                    <a:pt x="3668" y="1"/>
                    <a:pt x="3639" y="2"/>
                  </a:cubicBezTo>
                  <a:cubicBezTo>
                    <a:pt x="1589" y="66"/>
                    <a:pt x="0" y="2359"/>
                    <a:pt x="90" y="5113"/>
                  </a:cubicBezTo>
                  <a:cubicBezTo>
                    <a:pt x="115" y="5588"/>
                    <a:pt x="180" y="6036"/>
                    <a:pt x="282" y="6471"/>
                  </a:cubicBezTo>
                  <a:cubicBezTo>
                    <a:pt x="538" y="7509"/>
                    <a:pt x="1038" y="8393"/>
                    <a:pt x="1678" y="9021"/>
                  </a:cubicBezTo>
                  <a:cubicBezTo>
                    <a:pt x="2310" y="9615"/>
                    <a:pt x="3073" y="9970"/>
                    <a:pt x="3887" y="9970"/>
                  </a:cubicBezTo>
                  <a:cubicBezTo>
                    <a:pt x="3915" y="9970"/>
                    <a:pt x="3943" y="9970"/>
                    <a:pt x="3972" y="9969"/>
                  </a:cubicBezTo>
                  <a:cubicBezTo>
                    <a:pt x="4753" y="9943"/>
                    <a:pt x="5458" y="9597"/>
                    <a:pt x="6034" y="9033"/>
                  </a:cubicBezTo>
                  <a:cubicBezTo>
                    <a:pt x="6674" y="8406"/>
                    <a:pt x="7161" y="7509"/>
                    <a:pt x="7379" y="6459"/>
                  </a:cubicBezTo>
                  <a:cubicBezTo>
                    <a:pt x="7494" y="5959"/>
                    <a:pt x="7533" y="5421"/>
                    <a:pt x="7520" y="4870"/>
                  </a:cubicBezTo>
                  <a:cubicBezTo>
                    <a:pt x="7432" y="2155"/>
                    <a:pt x="5738" y="1"/>
                    <a:pt x="37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6"/>
            <p:cNvSpPr/>
            <p:nvPr/>
          </p:nvSpPr>
          <p:spPr>
            <a:xfrm>
              <a:off x="6023457" y="2461123"/>
              <a:ext cx="58409" cy="63135"/>
            </a:xfrm>
            <a:custGeom>
              <a:avLst/>
              <a:gdLst/>
              <a:ahLst/>
              <a:cxnLst/>
              <a:rect l="l" t="t" r="r" b="b"/>
              <a:pathLst>
                <a:path w="3306" h="3574" extrusionOk="0">
                  <a:moveTo>
                    <a:pt x="1336" y="1"/>
                  </a:moveTo>
                  <a:cubicBezTo>
                    <a:pt x="1194" y="1"/>
                    <a:pt x="1055" y="28"/>
                    <a:pt x="923" y="84"/>
                  </a:cubicBezTo>
                  <a:cubicBezTo>
                    <a:pt x="231" y="378"/>
                    <a:pt x="0" y="1377"/>
                    <a:pt x="397" y="2313"/>
                  </a:cubicBezTo>
                  <a:cubicBezTo>
                    <a:pt x="730" y="3083"/>
                    <a:pt x="1375" y="3573"/>
                    <a:pt x="1977" y="3573"/>
                  </a:cubicBezTo>
                  <a:cubicBezTo>
                    <a:pt x="2116" y="3573"/>
                    <a:pt x="2253" y="3547"/>
                    <a:pt x="2383" y="3492"/>
                  </a:cubicBezTo>
                  <a:cubicBezTo>
                    <a:pt x="3075" y="3197"/>
                    <a:pt x="3306" y="2197"/>
                    <a:pt x="2908" y="1249"/>
                  </a:cubicBezTo>
                  <a:cubicBezTo>
                    <a:pt x="2576" y="483"/>
                    <a:pt x="1935" y="1"/>
                    <a:pt x="13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6"/>
            <p:cNvSpPr/>
            <p:nvPr/>
          </p:nvSpPr>
          <p:spPr>
            <a:xfrm>
              <a:off x="6188417" y="2461123"/>
              <a:ext cx="58409" cy="63135"/>
            </a:xfrm>
            <a:custGeom>
              <a:avLst/>
              <a:gdLst/>
              <a:ahLst/>
              <a:cxnLst/>
              <a:rect l="l" t="t" r="r" b="b"/>
              <a:pathLst>
                <a:path w="3306" h="3574" extrusionOk="0">
                  <a:moveTo>
                    <a:pt x="1971" y="1"/>
                  </a:moveTo>
                  <a:cubicBezTo>
                    <a:pt x="1372" y="1"/>
                    <a:pt x="732" y="483"/>
                    <a:pt x="411" y="1249"/>
                  </a:cubicBezTo>
                  <a:cubicBezTo>
                    <a:pt x="1" y="2197"/>
                    <a:pt x="231" y="3197"/>
                    <a:pt x="923" y="3492"/>
                  </a:cubicBezTo>
                  <a:cubicBezTo>
                    <a:pt x="1053" y="3547"/>
                    <a:pt x="1191" y="3573"/>
                    <a:pt x="1331" y="3573"/>
                  </a:cubicBezTo>
                  <a:cubicBezTo>
                    <a:pt x="1935" y="3573"/>
                    <a:pt x="2586" y="3083"/>
                    <a:pt x="2909" y="2313"/>
                  </a:cubicBezTo>
                  <a:cubicBezTo>
                    <a:pt x="3306" y="1377"/>
                    <a:pt x="3075" y="378"/>
                    <a:pt x="2384" y="84"/>
                  </a:cubicBezTo>
                  <a:cubicBezTo>
                    <a:pt x="2251" y="28"/>
                    <a:pt x="2112" y="1"/>
                    <a:pt x="19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6"/>
            <p:cNvSpPr/>
            <p:nvPr/>
          </p:nvSpPr>
          <p:spPr>
            <a:xfrm>
              <a:off x="6154924" y="2488363"/>
              <a:ext cx="24010" cy="7508"/>
            </a:xfrm>
            <a:custGeom>
              <a:avLst/>
              <a:gdLst/>
              <a:ahLst/>
              <a:cxnLst/>
              <a:rect l="l" t="t" r="r" b="b"/>
              <a:pathLst>
                <a:path w="1359" h="425" extrusionOk="0">
                  <a:moveTo>
                    <a:pt x="719" y="1"/>
                  </a:moveTo>
                  <a:cubicBezTo>
                    <a:pt x="702" y="1"/>
                    <a:pt x="685" y="1"/>
                    <a:pt x="667" y="2"/>
                  </a:cubicBezTo>
                  <a:cubicBezTo>
                    <a:pt x="245" y="28"/>
                    <a:pt x="26" y="348"/>
                    <a:pt x="1" y="387"/>
                  </a:cubicBezTo>
                  <a:lnTo>
                    <a:pt x="78" y="425"/>
                  </a:lnTo>
                  <a:cubicBezTo>
                    <a:pt x="91" y="387"/>
                    <a:pt x="296" y="105"/>
                    <a:pt x="667" y="79"/>
                  </a:cubicBezTo>
                  <a:cubicBezTo>
                    <a:pt x="684" y="78"/>
                    <a:pt x="700" y="78"/>
                    <a:pt x="717" y="78"/>
                  </a:cubicBezTo>
                  <a:cubicBezTo>
                    <a:pt x="1060" y="78"/>
                    <a:pt x="1271" y="323"/>
                    <a:pt x="1295" y="348"/>
                  </a:cubicBezTo>
                  <a:lnTo>
                    <a:pt x="1359" y="297"/>
                  </a:lnTo>
                  <a:cubicBezTo>
                    <a:pt x="1334" y="260"/>
                    <a:pt x="1099" y="1"/>
                    <a:pt x="7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6"/>
            <p:cNvSpPr/>
            <p:nvPr/>
          </p:nvSpPr>
          <p:spPr>
            <a:xfrm>
              <a:off x="6162626" y="2488610"/>
              <a:ext cx="7950" cy="7720"/>
            </a:xfrm>
            <a:custGeom>
              <a:avLst/>
              <a:gdLst/>
              <a:ahLst/>
              <a:cxnLst/>
              <a:rect l="l" t="t" r="r" b="b"/>
              <a:pathLst>
                <a:path w="450" h="437" extrusionOk="0">
                  <a:moveTo>
                    <a:pt x="205" y="1"/>
                  </a:moveTo>
                  <a:cubicBezTo>
                    <a:pt x="91" y="14"/>
                    <a:pt x="0" y="117"/>
                    <a:pt x="14" y="231"/>
                  </a:cubicBezTo>
                  <a:cubicBezTo>
                    <a:pt x="14" y="347"/>
                    <a:pt x="116" y="436"/>
                    <a:pt x="231" y="436"/>
                  </a:cubicBezTo>
                  <a:cubicBezTo>
                    <a:pt x="359" y="424"/>
                    <a:pt x="449" y="322"/>
                    <a:pt x="436" y="206"/>
                  </a:cubicBezTo>
                  <a:cubicBezTo>
                    <a:pt x="424" y="91"/>
                    <a:pt x="321" y="1"/>
                    <a:pt x="2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6"/>
            <p:cNvSpPr/>
            <p:nvPr/>
          </p:nvSpPr>
          <p:spPr>
            <a:xfrm>
              <a:off x="6096999" y="2491984"/>
              <a:ext cx="24010" cy="7508"/>
            </a:xfrm>
            <a:custGeom>
              <a:avLst/>
              <a:gdLst/>
              <a:ahLst/>
              <a:cxnLst/>
              <a:rect l="l" t="t" r="r" b="b"/>
              <a:pathLst>
                <a:path w="1359" h="425" extrusionOk="0">
                  <a:moveTo>
                    <a:pt x="705" y="1"/>
                  </a:moveTo>
                  <a:cubicBezTo>
                    <a:pt x="688" y="1"/>
                    <a:pt x="671" y="1"/>
                    <a:pt x="654" y="2"/>
                  </a:cubicBezTo>
                  <a:cubicBezTo>
                    <a:pt x="244" y="28"/>
                    <a:pt x="26" y="348"/>
                    <a:pt x="0" y="387"/>
                  </a:cubicBezTo>
                  <a:lnTo>
                    <a:pt x="65" y="425"/>
                  </a:lnTo>
                  <a:cubicBezTo>
                    <a:pt x="91" y="399"/>
                    <a:pt x="282" y="105"/>
                    <a:pt x="666" y="79"/>
                  </a:cubicBezTo>
                  <a:cubicBezTo>
                    <a:pt x="683" y="78"/>
                    <a:pt x="700" y="78"/>
                    <a:pt x="716" y="78"/>
                  </a:cubicBezTo>
                  <a:cubicBezTo>
                    <a:pt x="1059" y="78"/>
                    <a:pt x="1270" y="323"/>
                    <a:pt x="1295" y="348"/>
                  </a:cubicBezTo>
                  <a:lnTo>
                    <a:pt x="1358" y="297"/>
                  </a:lnTo>
                  <a:cubicBezTo>
                    <a:pt x="1322" y="272"/>
                    <a:pt x="1085" y="1"/>
                    <a:pt x="7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6"/>
            <p:cNvSpPr/>
            <p:nvPr/>
          </p:nvSpPr>
          <p:spPr>
            <a:xfrm>
              <a:off x="6104683" y="2492444"/>
              <a:ext cx="7721" cy="7525"/>
            </a:xfrm>
            <a:custGeom>
              <a:avLst/>
              <a:gdLst/>
              <a:ahLst/>
              <a:cxnLst/>
              <a:rect l="l" t="t" r="r" b="b"/>
              <a:pathLst>
                <a:path w="437" h="426" extrusionOk="0">
                  <a:moveTo>
                    <a:pt x="229" y="1"/>
                  </a:moveTo>
                  <a:cubicBezTo>
                    <a:pt x="221" y="1"/>
                    <a:pt x="214" y="1"/>
                    <a:pt x="206" y="2"/>
                  </a:cubicBezTo>
                  <a:cubicBezTo>
                    <a:pt x="91" y="2"/>
                    <a:pt x="1" y="105"/>
                    <a:pt x="1" y="219"/>
                  </a:cubicBezTo>
                  <a:cubicBezTo>
                    <a:pt x="13" y="339"/>
                    <a:pt x="104" y="426"/>
                    <a:pt x="209" y="426"/>
                  </a:cubicBezTo>
                  <a:cubicBezTo>
                    <a:pt x="216" y="426"/>
                    <a:pt x="224" y="425"/>
                    <a:pt x="231" y="424"/>
                  </a:cubicBezTo>
                  <a:cubicBezTo>
                    <a:pt x="347" y="412"/>
                    <a:pt x="436" y="322"/>
                    <a:pt x="436" y="194"/>
                  </a:cubicBezTo>
                  <a:cubicBezTo>
                    <a:pt x="425" y="87"/>
                    <a:pt x="335" y="1"/>
                    <a:pt x="2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6"/>
            <p:cNvSpPr/>
            <p:nvPr/>
          </p:nvSpPr>
          <p:spPr>
            <a:xfrm>
              <a:off x="6147928" y="2465981"/>
              <a:ext cx="40300" cy="8850"/>
            </a:xfrm>
            <a:custGeom>
              <a:avLst/>
              <a:gdLst/>
              <a:ahLst/>
              <a:cxnLst/>
              <a:rect l="l" t="t" r="r" b="b"/>
              <a:pathLst>
                <a:path w="2281" h="501" extrusionOk="0">
                  <a:moveTo>
                    <a:pt x="2050" y="1"/>
                  </a:moveTo>
                  <a:lnTo>
                    <a:pt x="231" y="52"/>
                  </a:lnTo>
                  <a:cubicBezTo>
                    <a:pt x="103" y="52"/>
                    <a:pt x="0" y="154"/>
                    <a:pt x="13" y="283"/>
                  </a:cubicBezTo>
                  <a:cubicBezTo>
                    <a:pt x="13" y="411"/>
                    <a:pt x="115" y="501"/>
                    <a:pt x="243" y="501"/>
                  </a:cubicBezTo>
                  <a:lnTo>
                    <a:pt x="2050" y="462"/>
                  </a:lnTo>
                  <a:cubicBezTo>
                    <a:pt x="2178" y="450"/>
                    <a:pt x="2280" y="347"/>
                    <a:pt x="2280" y="219"/>
                  </a:cubicBezTo>
                  <a:cubicBezTo>
                    <a:pt x="2267" y="103"/>
                    <a:pt x="2165" y="1"/>
                    <a:pt x="2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6"/>
            <p:cNvSpPr/>
            <p:nvPr/>
          </p:nvSpPr>
          <p:spPr>
            <a:xfrm>
              <a:off x="6080481" y="2468012"/>
              <a:ext cx="40300" cy="9327"/>
            </a:xfrm>
            <a:custGeom>
              <a:avLst/>
              <a:gdLst/>
              <a:ahLst/>
              <a:cxnLst/>
              <a:rect l="l" t="t" r="r" b="b"/>
              <a:pathLst>
                <a:path w="2281" h="528" extrusionOk="0">
                  <a:moveTo>
                    <a:pt x="2059" y="0"/>
                  </a:moveTo>
                  <a:cubicBezTo>
                    <a:pt x="2052" y="0"/>
                    <a:pt x="2045" y="1"/>
                    <a:pt x="2037" y="2"/>
                  </a:cubicBezTo>
                  <a:lnTo>
                    <a:pt x="218" y="78"/>
                  </a:lnTo>
                  <a:cubicBezTo>
                    <a:pt x="90" y="78"/>
                    <a:pt x="1" y="181"/>
                    <a:pt x="1" y="309"/>
                  </a:cubicBezTo>
                  <a:cubicBezTo>
                    <a:pt x="12" y="430"/>
                    <a:pt x="104" y="527"/>
                    <a:pt x="221" y="527"/>
                  </a:cubicBezTo>
                  <a:cubicBezTo>
                    <a:pt x="229" y="527"/>
                    <a:pt x="236" y="527"/>
                    <a:pt x="244" y="526"/>
                  </a:cubicBezTo>
                  <a:lnTo>
                    <a:pt x="2050" y="449"/>
                  </a:lnTo>
                  <a:cubicBezTo>
                    <a:pt x="2178" y="449"/>
                    <a:pt x="2281" y="347"/>
                    <a:pt x="2268" y="219"/>
                  </a:cubicBezTo>
                  <a:cubicBezTo>
                    <a:pt x="2268" y="98"/>
                    <a:pt x="2177" y="0"/>
                    <a:pt x="20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6"/>
            <p:cNvSpPr/>
            <p:nvPr/>
          </p:nvSpPr>
          <p:spPr>
            <a:xfrm>
              <a:off x="6122578" y="2542030"/>
              <a:ext cx="29664" cy="12489"/>
            </a:xfrm>
            <a:custGeom>
              <a:avLst/>
              <a:gdLst/>
              <a:ahLst/>
              <a:cxnLst/>
              <a:rect l="l" t="t" r="r" b="b"/>
              <a:pathLst>
                <a:path w="1679" h="707" extrusionOk="0">
                  <a:moveTo>
                    <a:pt x="0" y="0"/>
                  </a:moveTo>
                  <a:cubicBezTo>
                    <a:pt x="74" y="407"/>
                    <a:pt x="432" y="707"/>
                    <a:pt x="835" y="707"/>
                  </a:cubicBezTo>
                  <a:cubicBezTo>
                    <a:pt x="851" y="707"/>
                    <a:pt x="867" y="706"/>
                    <a:pt x="884" y="705"/>
                  </a:cubicBezTo>
                  <a:cubicBezTo>
                    <a:pt x="1268" y="692"/>
                    <a:pt x="1601" y="398"/>
                    <a:pt x="1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6"/>
            <p:cNvSpPr/>
            <p:nvPr/>
          </p:nvSpPr>
          <p:spPr>
            <a:xfrm>
              <a:off x="6122578" y="2536413"/>
              <a:ext cx="29664" cy="8338"/>
            </a:xfrm>
            <a:custGeom>
              <a:avLst/>
              <a:gdLst/>
              <a:ahLst/>
              <a:cxnLst/>
              <a:rect l="l" t="t" r="r" b="b"/>
              <a:pathLst>
                <a:path w="1679" h="472" extrusionOk="0">
                  <a:moveTo>
                    <a:pt x="550" y="0"/>
                  </a:moveTo>
                  <a:cubicBezTo>
                    <a:pt x="506" y="0"/>
                    <a:pt x="460" y="14"/>
                    <a:pt x="423" y="36"/>
                  </a:cubicBezTo>
                  <a:lnTo>
                    <a:pt x="0" y="318"/>
                  </a:lnTo>
                  <a:cubicBezTo>
                    <a:pt x="180" y="383"/>
                    <a:pt x="487" y="472"/>
                    <a:pt x="858" y="472"/>
                  </a:cubicBezTo>
                  <a:cubicBezTo>
                    <a:pt x="1217" y="472"/>
                    <a:pt x="1499" y="383"/>
                    <a:pt x="1678" y="318"/>
                  </a:cubicBezTo>
                  <a:cubicBezTo>
                    <a:pt x="1563" y="229"/>
                    <a:pt x="1448" y="139"/>
                    <a:pt x="1345" y="50"/>
                  </a:cubicBezTo>
                  <a:cubicBezTo>
                    <a:pt x="1307" y="19"/>
                    <a:pt x="1258" y="1"/>
                    <a:pt x="1209" y="1"/>
                  </a:cubicBezTo>
                  <a:cubicBezTo>
                    <a:pt x="1177" y="1"/>
                    <a:pt x="1145" y="9"/>
                    <a:pt x="1114" y="24"/>
                  </a:cubicBezTo>
                  <a:lnTo>
                    <a:pt x="846" y="139"/>
                  </a:lnTo>
                  <a:lnTo>
                    <a:pt x="641" y="24"/>
                  </a:lnTo>
                  <a:cubicBezTo>
                    <a:pt x="614" y="8"/>
                    <a:pt x="583" y="0"/>
                    <a:pt x="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6"/>
            <p:cNvSpPr/>
            <p:nvPr/>
          </p:nvSpPr>
          <p:spPr>
            <a:xfrm>
              <a:off x="6082301" y="2509438"/>
              <a:ext cx="28286" cy="16994"/>
            </a:xfrm>
            <a:custGeom>
              <a:avLst/>
              <a:gdLst/>
              <a:ahLst/>
              <a:cxnLst/>
              <a:rect l="l" t="t" r="r" b="b"/>
              <a:pathLst>
                <a:path w="1601" h="962" extrusionOk="0">
                  <a:moveTo>
                    <a:pt x="794" y="0"/>
                  </a:moveTo>
                  <a:cubicBezTo>
                    <a:pt x="346" y="0"/>
                    <a:pt x="0" y="219"/>
                    <a:pt x="0" y="487"/>
                  </a:cubicBezTo>
                  <a:cubicBezTo>
                    <a:pt x="0" y="743"/>
                    <a:pt x="346" y="962"/>
                    <a:pt x="794" y="962"/>
                  </a:cubicBezTo>
                  <a:cubicBezTo>
                    <a:pt x="1242" y="962"/>
                    <a:pt x="1601" y="743"/>
                    <a:pt x="1601" y="487"/>
                  </a:cubicBezTo>
                  <a:cubicBezTo>
                    <a:pt x="1601" y="219"/>
                    <a:pt x="1242" y="0"/>
                    <a:pt x="7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6"/>
            <p:cNvSpPr/>
            <p:nvPr/>
          </p:nvSpPr>
          <p:spPr>
            <a:xfrm>
              <a:off x="6161495" y="2509438"/>
              <a:ext cx="28303" cy="16994"/>
            </a:xfrm>
            <a:custGeom>
              <a:avLst/>
              <a:gdLst/>
              <a:ahLst/>
              <a:cxnLst/>
              <a:rect l="l" t="t" r="r" b="b"/>
              <a:pathLst>
                <a:path w="1602" h="962" extrusionOk="0">
                  <a:moveTo>
                    <a:pt x="795" y="0"/>
                  </a:moveTo>
                  <a:cubicBezTo>
                    <a:pt x="360" y="0"/>
                    <a:pt x="1" y="219"/>
                    <a:pt x="1" y="487"/>
                  </a:cubicBezTo>
                  <a:cubicBezTo>
                    <a:pt x="1" y="743"/>
                    <a:pt x="360" y="962"/>
                    <a:pt x="795" y="962"/>
                  </a:cubicBezTo>
                  <a:cubicBezTo>
                    <a:pt x="1243" y="962"/>
                    <a:pt x="1602" y="743"/>
                    <a:pt x="1602" y="487"/>
                  </a:cubicBezTo>
                  <a:cubicBezTo>
                    <a:pt x="1602" y="219"/>
                    <a:pt x="1243" y="0"/>
                    <a:pt x="7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6"/>
            <p:cNvSpPr/>
            <p:nvPr/>
          </p:nvSpPr>
          <p:spPr>
            <a:xfrm>
              <a:off x="5827477" y="2633219"/>
              <a:ext cx="220685" cy="399582"/>
            </a:xfrm>
            <a:custGeom>
              <a:avLst/>
              <a:gdLst/>
              <a:ahLst/>
              <a:cxnLst/>
              <a:rect l="l" t="t" r="r" b="b"/>
              <a:pathLst>
                <a:path w="12491" h="22620" extrusionOk="0">
                  <a:moveTo>
                    <a:pt x="9217" y="0"/>
                  </a:moveTo>
                  <a:cubicBezTo>
                    <a:pt x="8014" y="0"/>
                    <a:pt x="6894" y="755"/>
                    <a:pt x="6469" y="1948"/>
                  </a:cubicBezTo>
                  <a:lnTo>
                    <a:pt x="539" y="18743"/>
                  </a:lnTo>
                  <a:cubicBezTo>
                    <a:pt x="1" y="20254"/>
                    <a:pt x="795" y="21920"/>
                    <a:pt x="2319" y="22458"/>
                  </a:cubicBezTo>
                  <a:cubicBezTo>
                    <a:pt x="2635" y="22568"/>
                    <a:pt x="2958" y="22620"/>
                    <a:pt x="3276" y="22620"/>
                  </a:cubicBezTo>
                  <a:cubicBezTo>
                    <a:pt x="4478" y="22620"/>
                    <a:pt x="5608" y="21873"/>
                    <a:pt x="6034" y="20677"/>
                  </a:cubicBezTo>
                  <a:lnTo>
                    <a:pt x="11952" y="3882"/>
                  </a:lnTo>
                  <a:cubicBezTo>
                    <a:pt x="12490" y="2371"/>
                    <a:pt x="11696" y="705"/>
                    <a:pt x="10184" y="167"/>
                  </a:cubicBezTo>
                  <a:cubicBezTo>
                    <a:pt x="9864" y="54"/>
                    <a:pt x="9537" y="0"/>
                    <a:pt x="92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6"/>
            <p:cNvSpPr/>
            <p:nvPr/>
          </p:nvSpPr>
          <p:spPr>
            <a:xfrm>
              <a:off x="6201790" y="2628573"/>
              <a:ext cx="306460" cy="353424"/>
            </a:xfrm>
            <a:custGeom>
              <a:avLst/>
              <a:gdLst/>
              <a:ahLst/>
              <a:cxnLst/>
              <a:rect l="l" t="t" r="r" b="b"/>
              <a:pathLst>
                <a:path w="17346" h="20007" extrusionOk="0">
                  <a:moveTo>
                    <a:pt x="3301" y="1"/>
                  </a:moveTo>
                  <a:cubicBezTo>
                    <a:pt x="2686" y="1"/>
                    <a:pt x="2066" y="196"/>
                    <a:pt x="1537" y="597"/>
                  </a:cubicBezTo>
                  <a:cubicBezTo>
                    <a:pt x="256" y="1558"/>
                    <a:pt x="0" y="3390"/>
                    <a:pt x="974" y="4671"/>
                  </a:cubicBezTo>
                  <a:lnTo>
                    <a:pt x="11747" y="18852"/>
                  </a:lnTo>
                  <a:cubicBezTo>
                    <a:pt x="12314" y="19608"/>
                    <a:pt x="13185" y="20007"/>
                    <a:pt x="14066" y="20007"/>
                  </a:cubicBezTo>
                  <a:cubicBezTo>
                    <a:pt x="14678" y="20007"/>
                    <a:pt x="15296" y="19815"/>
                    <a:pt x="15821" y="19416"/>
                  </a:cubicBezTo>
                  <a:cubicBezTo>
                    <a:pt x="17102" y="18442"/>
                    <a:pt x="17346" y="16611"/>
                    <a:pt x="16372" y="15329"/>
                  </a:cubicBezTo>
                  <a:lnTo>
                    <a:pt x="5611" y="1148"/>
                  </a:lnTo>
                  <a:cubicBezTo>
                    <a:pt x="5039" y="395"/>
                    <a:pt x="4176" y="1"/>
                    <a:pt x="3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6"/>
            <p:cNvSpPr/>
            <p:nvPr/>
          </p:nvSpPr>
          <p:spPr>
            <a:xfrm>
              <a:off x="6394361" y="2611720"/>
              <a:ext cx="237663" cy="369251"/>
            </a:xfrm>
            <a:custGeom>
              <a:avLst/>
              <a:gdLst/>
              <a:ahLst/>
              <a:cxnLst/>
              <a:rect l="l" t="t" r="r" b="b"/>
              <a:pathLst>
                <a:path w="13452" h="20903" extrusionOk="0">
                  <a:moveTo>
                    <a:pt x="8097" y="1"/>
                  </a:moveTo>
                  <a:lnTo>
                    <a:pt x="654" y="16783"/>
                  </a:lnTo>
                  <a:cubicBezTo>
                    <a:pt x="0" y="18269"/>
                    <a:pt x="666" y="19999"/>
                    <a:pt x="2152" y="20651"/>
                  </a:cubicBezTo>
                  <a:cubicBezTo>
                    <a:pt x="2537" y="20822"/>
                    <a:pt x="2939" y="20903"/>
                    <a:pt x="3334" y="20903"/>
                  </a:cubicBezTo>
                  <a:cubicBezTo>
                    <a:pt x="4455" y="20903"/>
                    <a:pt x="5526" y="20255"/>
                    <a:pt x="6009" y="19165"/>
                  </a:cubicBezTo>
                  <a:lnTo>
                    <a:pt x="13451" y="2371"/>
                  </a:lnTo>
                  <a:lnTo>
                    <a:pt x="80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6"/>
            <p:cNvSpPr/>
            <p:nvPr/>
          </p:nvSpPr>
          <p:spPr>
            <a:xfrm>
              <a:off x="5934742" y="2635038"/>
              <a:ext cx="378897" cy="417777"/>
            </a:xfrm>
            <a:custGeom>
              <a:avLst/>
              <a:gdLst/>
              <a:ahLst/>
              <a:cxnLst/>
              <a:rect l="l" t="t" r="r" b="b"/>
              <a:pathLst>
                <a:path w="21446" h="23650" extrusionOk="0">
                  <a:moveTo>
                    <a:pt x="3818" y="1"/>
                  </a:moveTo>
                  <a:lnTo>
                    <a:pt x="1" y="23508"/>
                  </a:lnTo>
                  <a:lnTo>
                    <a:pt x="21445" y="23649"/>
                  </a:lnTo>
                  <a:lnTo>
                    <a:pt x="181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6"/>
            <p:cNvSpPr/>
            <p:nvPr/>
          </p:nvSpPr>
          <p:spPr>
            <a:xfrm>
              <a:off x="5907590" y="2694341"/>
              <a:ext cx="397448" cy="442862"/>
            </a:xfrm>
            <a:custGeom>
              <a:avLst/>
              <a:gdLst/>
              <a:ahLst/>
              <a:cxnLst/>
              <a:rect l="l" t="t" r="r" b="b"/>
              <a:pathLst>
                <a:path w="22496" h="25070" extrusionOk="0">
                  <a:moveTo>
                    <a:pt x="14437" y="0"/>
                  </a:moveTo>
                  <a:lnTo>
                    <a:pt x="0" y="6136"/>
                  </a:lnTo>
                  <a:lnTo>
                    <a:pt x="8058" y="25070"/>
                  </a:lnTo>
                  <a:lnTo>
                    <a:pt x="22496" y="18934"/>
                  </a:lnTo>
                  <a:lnTo>
                    <a:pt x="144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6"/>
            <p:cNvSpPr/>
            <p:nvPr/>
          </p:nvSpPr>
          <p:spPr>
            <a:xfrm>
              <a:off x="5950799" y="2729636"/>
              <a:ext cx="308068" cy="365489"/>
            </a:xfrm>
            <a:custGeom>
              <a:avLst/>
              <a:gdLst/>
              <a:ahLst/>
              <a:cxnLst/>
              <a:rect l="l" t="t" r="r" b="b"/>
              <a:pathLst>
                <a:path w="17437" h="20690" extrusionOk="0">
                  <a:moveTo>
                    <a:pt x="10544" y="1"/>
                  </a:moveTo>
                  <a:lnTo>
                    <a:pt x="1" y="4484"/>
                  </a:lnTo>
                  <a:lnTo>
                    <a:pt x="6893" y="20689"/>
                  </a:lnTo>
                  <a:lnTo>
                    <a:pt x="17436" y="16205"/>
                  </a:lnTo>
                  <a:lnTo>
                    <a:pt x="105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6"/>
            <p:cNvSpPr/>
            <p:nvPr/>
          </p:nvSpPr>
          <p:spPr>
            <a:xfrm>
              <a:off x="5990423" y="2794804"/>
              <a:ext cx="155280" cy="74476"/>
            </a:xfrm>
            <a:custGeom>
              <a:avLst/>
              <a:gdLst/>
              <a:ahLst/>
              <a:cxnLst/>
              <a:rect l="l" t="t" r="r" b="b"/>
              <a:pathLst>
                <a:path w="8789" h="4216" extrusionOk="0">
                  <a:moveTo>
                    <a:pt x="8544" y="1"/>
                  </a:moveTo>
                  <a:lnTo>
                    <a:pt x="0" y="3626"/>
                  </a:lnTo>
                  <a:lnTo>
                    <a:pt x="243" y="4215"/>
                  </a:lnTo>
                  <a:lnTo>
                    <a:pt x="8788" y="590"/>
                  </a:lnTo>
                  <a:lnTo>
                    <a:pt x="85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6"/>
            <p:cNvSpPr/>
            <p:nvPr/>
          </p:nvSpPr>
          <p:spPr>
            <a:xfrm>
              <a:off x="6001729" y="2823086"/>
              <a:ext cx="155280" cy="74705"/>
            </a:xfrm>
            <a:custGeom>
              <a:avLst/>
              <a:gdLst/>
              <a:ahLst/>
              <a:cxnLst/>
              <a:rect l="l" t="t" r="r" b="b"/>
              <a:pathLst>
                <a:path w="8789" h="4229" extrusionOk="0">
                  <a:moveTo>
                    <a:pt x="8545" y="1"/>
                  </a:moveTo>
                  <a:lnTo>
                    <a:pt x="1" y="3627"/>
                  </a:lnTo>
                  <a:lnTo>
                    <a:pt x="244" y="4228"/>
                  </a:lnTo>
                  <a:lnTo>
                    <a:pt x="8789" y="590"/>
                  </a:lnTo>
                  <a:lnTo>
                    <a:pt x="85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6"/>
            <p:cNvSpPr/>
            <p:nvPr/>
          </p:nvSpPr>
          <p:spPr>
            <a:xfrm>
              <a:off x="6013052" y="2851386"/>
              <a:ext cx="155280" cy="74705"/>
            </a:xfrm>
            <a:custGeom>
              <a:avLst/>
              <a:gdLst/>
              <a:ahLst/>
              <a:cxnLst/>
              <a:rect l="l" t="t" r="r" b="b"/>
              <a:pathLst>
                <a:path w="8789" h="4229" extrusionOk="0">
                  <a:moveTo>
                    <a:pt x="8544" y="1"/>
                  </a:moveTo>
                  <a:lnTo>
                    <a:pt x="0" y="3639"/>
                  </a:lnTo>
                  <a:lnTo>
                    <a:pt x="243" y="4228"/>
                  </a:lnTo>
                  <a:lnTo>
                    <a:pt x="8788" y="590"/>
                  </a:lnTo>
                  <a:lnTo>
                    <a:pt x="8544" y="1"/>
                  </a:lnTo>
                  <a:close/>
                </a:path>
              </a:pathLst>
            </a:custGeom>
            <a:solidFill>
              <a:srgbClr val="F1F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6"/>
            <p:cNvSpPr/>
            <p:nvPr/>
          </p:nvSpPr>
          <p:spPr>
            <a:xfrm>
              <a:off x="5983392" y="2711300"/>
              <a:ext cx="114538" cy="92123"/>
            </a:xfrm>
            <a:custGeom>
              <a:avLst/>
              <a:gdLst/>
              <a:ahLst/>
              <a:cxnLst/>
              <a:rect l="l" t="t" r="r" b="b"/>
              <a:pathLst>
                <a:path w="6483" h="5215" extrusionOk="0">
                  <a:moveTo>
                    <a:pt x="4907" y="0"/>
                  </a:moveTo>
                  <a:lnTo>
                    <a:pt x="0" y="2089"/>
                  </a:lnTo>
                  <a:lnTo>
                    <a:pt x="564" y="3396"/>
                  </a:lnTo>
                  <a:lnTo>
                    <a:pt x="296" y="3510"/>
                  </a:lnTo>
                  <a:lnTo>
                    <a:pt x="1025" y="5215"/>
                  </a:lnTo>
                  <a:lnTo>
                    <a:pt x="6483" y="2896"/>
                  </a:lnTo>
                  <a:lnTo>
                    <a:pt x="5765" y="1192"/>
                  </a:lnTo>
                  <a:lnTo>
                    <a:pt x="5471" y="1320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6"/>
            <p:cNvSpPr/>
            <p:nvPr/>
          </p:nvSpPr>
          <p:spPr>
            <a:xfrm>
              <a:off x="5828148" y="2833491"/>
              <a:ext cx="455839" cy="202282"/>
            </a:xfrm>
            <a:custGeom>
              <a:avLst/>
              <a:gdLst/>
              <a:ahLst/>
              <a:cxnLst/>
              <a:rect l="l" t="t" r="r" b="b"/>
              <a:pathLst>
                <a:path w="25801" h="11451" extrusionOk="0">
                  <a:moveTo>
                    <a:pt x="22546" y="0"/>
                  </a:moveTo>
                  <a:cubicBezTo>
                    <a:pt x="22276" y="0"/>
                    <a:pt x="22000" y="38"/>
                    <a:pt x="21727" y="117"/>
                  </a:cubicBezTo>
                  <a:lnTo>
                    <a:pt x="2704" y="5728"/>
                  </a:lnTo>
                  <a:cubicBezTo>
                    <a:pt x="1013" y="6215"/>
                    <a:pt x="0" y="7880"/>
                    <a:pt x="462" y="9417"/>
                  </a:cubicBezTo>
                  <a:cubicBezTo>
                    <a:pt x="825" y="10660"/>
                    <a:pt x="2033" y="11451"/>
                    <a:pt x="3376" y="11451"/>
                  </a:cubicBezTo>
                  <a:cubicBezTo>
                    <a:pt x="3694" y="11451"/>
                    <a:pt x="4020" y="11407"/>
                    <a:pt x="4344" y="11313"/>
                  </a:cubicBezTo>
                  <a:lnTo>
                    <a:pt x="23380" y="5702"/>
                  </a:lnTo>
                  <a:cubicBezTo>
                    <a:pt x="24917" y="5253"/>
                    <a:pt x="25801" y="3639"/>
                    <a:pt x="25340" y="2090"/>
                  </a:cubicBezTo>
                  <a:cubicBezTo>
                    <a:pt x="24971" y="823"/>
                    <a:pt x="23810" y="0"/>
                    <a:pt x="225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6"/>
            <p:cNvSpPr/>
            <p:nvPr/>
          </p:nvSpPr>
          <p:spPr>
            <a:xfrm>
              <a:off x="6068257" y="2388465"/>
              <a:ext cx="105952" cy="70077"/>
            </a:xfrm>
            <a:custGeom>
              <a:avLst/>
              <a:gdLst/>
              <a:ahLst/>
              <a:cxnLst/>
              <a:rect l="l" t="t" r="r" b="b"/>
              <a:pathLst>
                <a:path w="5997" h="3967" extrusionOk="0">
                  <a:moveTo>
                    <a:pt x="4191" y="0"/>
                  </a:moveTo>
                  <a:cubicBezTo>
                    <a:pt x="3450" y="0"/>
                    <a:pt x="2576" y="173"/>
                    <a:pt x="1755" y="764"/>
                  </a:cubicBezTo>
                  <a:cubicBezTo>
                    <a:pt x="167" y="1903"/>
                    <a:pt x="13" y="3710"/>
                    <a:pt x="1" y="3966"/>
                  </a:cubicBezTo>
                  <a:cubicBezTo>
                    <a:pt x="1999" y="2762"/>
                    <a:pt x="3998" y="1545"/>
                    <a:pt x="5996" y="341"/>
                  </a:cubicBezTo>
                  <a:cubicBezTo>
                    <a:pt x="5938" y="311"/>
                    <a:pt x="5185" y="0"/>
                    <a:pt x="4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6"/>
            <p:cNvSpPr/>
            <p:nvPr/>
          </p:nvSpPr>
          <p:spPr>
            <a:xfrm>
              <a:off x="6452745" y="2286748"/>
              <a:ext cx="260984" cy="338567"/>
            </a:xfrm>
            <a:custGeom>
              <a:avLst/>
              <a:gdLst/>
              <a:ahLst/>
              <a:cxnLst/>
              <a:rect l="l" t="t" r="r" b="b"/>
              <a:pathLst>
                <a:path w="14772" h="19166" extrusionOk="0">
                  <a:moveTo>
                    <a:pt x="7393" y="1"/>
                  </a:moveTo>
                  <a:cubicBezTo>
                    <a:pt x="3319" y="1"/>
                    <a:pt x="0" y="3306"/>
                    <a:pt x="0" y="7380"/>
                  </a:cubicBezTo>
                  <a:cubicBezTo>
                    <a:pt x="0" y="9084"/>
                    <a:pt x="603" y="10736"/>
                    <a:pt x="1666" y="12056"/>
                  </a:cubicBezTo>
                  <a:lnTo>
                    <a:pt x="1705" y="12094"/>
                  </a:lnTo>
                  <a:cubicBezTo>
                    <a:pt x="1743" y="12133"/>
                    <a:pt x="4663" y="15348"/>
                    <a:pt x="4805" y="19037"/>
                  </a:cubicBezTo>
                  <a:lnTo>
                    <a:pt x="4817" y="19165"/>
                  </a:lnTo>
                  <a:lnTo>
                    <a:pt x="9980" y="19165"/>
                  </a:lnTo>
                  <a:lnTo>
                    <a:pt x="9980" y="19037"/>
                  </a:lnTo>
                  <a:cubicBezTo>
                    <a:pt x="10121" y="15348"/>
                    <a:pt x="13042" y="12133"/>
                    <a:pt x="13067" y="12094"/>
                  </a:cubicBezTo>
                  <a:lnTo>
                    <a:pt x="13106" y="12056"/>
                  </a:lnTo>
                  <a:cubicBezTo>
                    <a:pt x="14182" y="10736"/>
                    <a:pt x="14771" y="9084"/>
                    <a:pt x="14771" y="7380"/>
                  </a:cubicBezTo>
                  <a:cubicBezTo>
                    <a:pt x="14771" y="3306"/>
                    <a:pt x="11466" y="1"/>
                    <a:pt x="7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6"/>
            <p:cNvSpPr/>
            <p:nvPr/>
          </p:nvSpPr>
          <p:spPr>
            <a:xfrm>
              <a:off x="6502314" y="2427983"/>
              <a:ext cx="158672" cy="195075"/>
            </a:xfrm>
            <a:custGeom>
              <a:avLst/>
              <a:gdLst/>
              <a:ahLst/>
              <a:cxnLst/>
              <a:rect l="l" t="t" r="r" b="b"/>
              <a:pathLst>
                <a:path w="8981" h="11043" extrusionOk="0">
                  <a:moveTo>
                    <a:pt x="3369" y="243"/>
                  </a:moveTo>
                  <a:cubicBezTo>
                    <a:pt x="3459" y="243"/>
                    <a:pt x="3548" y="269"/>
                    <a:pt x="3613" y="320"/>
                  </a:cubicBezTo>
                  <a:cubicBezTo>
                    <a:pt x="3741" y="397"/>
                    <a:pt x="3805" y="512"/>
                    <a:pt x="3779" y="628"/>
                  </a:cubicBezTo>
                  <a:cubicBezTo>
                    <a:pt x="3767" y="730"/>
                    <a:pt x="3664" y="833"/>
                    <a:pt x="3485" y="910"/>
                  </a:cubicBezTo>
                  <a:cubicBezTo>
                    <a:pt x="3152" y="833"/>
                    <a:pt x="2998" y="717"/>
                    <a:pt x="2959" y="602"/>
                  </a:cubicBezTo>
                  <a:cubicBezTo>
                    <a:pt x="2934" y="512"/>
                    <a:pt x="3024" y="384"/>
                    <a:pt x="3177" y="295"/>
                  </a:cubicBezTo>
                  <a:cubicBezTo>
                    <a:pt x="3241" y="256"/>
                    <a:pt x="3306" y="243"/>
                    <a:pt x="3369" y="243"/>
                  </a:cubicBezTo>
                  <a:close/>
                  <a:moveTo>
                    <a:pt x="5611" y="243"/>
                  </a:moveTo>
                  <a:cubicBezTo>
                    <a:pt x="5675" y="243"/>
                    <a:pt x="5740" y="256"/>
                    <a:pt x="5803" y="295"/>
                  </a:cubicBezTo>
                  <a:cubicBezTo>
                    <a:pt x="5957" y="384"/>
                    <a:pt x="6047" y="512"/>
                    <a:pt x="6021" y="602"/>
                  </a:cubicBezTo>
                  <a:cubicBezTo>
                    <a:pt x="5996" y="717"/>
                    <a:pt x="5829" y="833"/>
                    <a:pt x="5496" y="910"/>
                  </a:cubicBezTo>
                  <a:cubicBezTo>
                    <a:pt x="5316" y="833"/>
                    <a:pt x="5214" y="730"/>
                    <a:pt x="5202" y="628"/>
                  </a:cubicBezTo>
                  <a:cubicBezTo>
                    <a:pt x="5176" y="512"/>
                    <a:pt x="5239" y="397"/>
                    <a:pt x="5368" y="320"/>
                  </a:cubicBezTo>
                  <a:cubicBezTo>
                    <a:pt x="5432" y="269"/>
                    <a:pt x="5521" y="243"/>
                    <a:pt x="5611" y="243"/>
                  </a:cubicBezTo>
                  <a:close/>
                  <a:moveTo>
                    <a:pt x="2216" y="307"/>
                  </a:moveTo>
                  <a:cubicBezTo>
                    <a:pt x="2293" y="307"/>
                    <a:pt x="2358" y="346"/>
                    <a:pt x="2358" y="346"/>
                  </a:cubicBezTo>
                  <a:cubicBezTo>
                    <a:pt x="2537" y="563"/>
                    <a:pt x="2472" y="679"/>
                    <a:pt x="2395" y="768"/>
                  </a:cubicBezTo>
                  <a:cubicBezTo>
                    <a:pt x="2344" y="833"/>
                    <a:pt x="2267" y="884"/>
                    <a:pt x="2191" y="922"/>
                  </a:cubicBezTo>
                  <a:cubicBezTo>
                    <a:pt x="2153" y="896"/>
                    <a:pt x="2114" y="858"/>
                    <a:pt x="2076" y="819"/>
                  </a:cubicBezTo>
                  <a:cubicBezTo>
                    <a:pt x="1986" y="705"/>
                    <a:pt x="1973" y="551"/>
                    <a:pt x="2025" y="448"/>
                  </a:cubicBezTo>
                  <a:cubicBezTo>
                    <a:pt x="2076" y="372"/>
                    <a:pt x="2127" y="320"/>
                    <a:pt x="2178" y="307"/>
                  </a:cubicBezTo>
                  <a:close/>
                  <a:moveTo>
                    <a:pt x="6802" y="307"/>
                  </a:moveTo>
                  <a:cubicBezTo>
                    <a:pt x="6854" y="320"/>
                    <a:pt x="6905" y="372"/>
                    <a:pt x="6956" y="448"/>
                  </a:cubicBezTo>
                  <a:cubicBezTo>
                    <a:pt x="7007" y="551"/>
                    <a:pt x="6995" y="705"/>
                    <a:pt x="6905" y="819"/>
                  </a:cubicBezTo>
                  <a:cubicBezTo>
                    <a:pt x="6867" y="858"/>
                    <a:pt x="6841" y="896"/>
                    <a:pt x="6790" y="922"/>
                  </a:cubicBezTo>
                  <a:cubicBezTo>
                    <a:pt x="6713" y="884"/>
                    <a:pt x="6636" y="833"/>
                    <a:pt x="6585" y="768"/>
                  </a:cubicBezTo>
                  <a:cubicBezTo>
                    <a:pt x="6508" y="679"/>
                    <a:pt x="6444" y="551"/>
                    <a:pt x="6611" y="358"/>
                  </a:cubicBezTo>
                  <a:cubicBezTo>
                    <a:pt x="6611" y="358"/>
                    <a:pt x="6688" y="307"/>
                    <a:pt x="6764" y="307"/>
                  </a:cubicBezTo>
                  <a:close/>
                  <a:moveTo>
                    <a:pt x="718" y="384"/>
                  </a:moveTo>
                  <a:cubicBezTo>
                    <a:pt x="986" y="384"/>
                    <a:pt x="1243" y="666"/>
                    <a:pt x="1486" y="1140"/>
                  </a:cubicBezTo>
                  <a:cubicBezTo>
                    <a:pt x="1347" y="1163"/>
                    <a:pt x="1212" y="1173"/>
                    <a:pt x="1097" y="1173"/>
                  </a:cubicBezTo>
                  <a:cubicBezTo>
                    <a:pt x="948" y="1173"/>
                    <a:pt x="832" y="1156"/>
                    <a:pt x="781" y="1127"/>
                  </a:cubicBezTo>
                  <a:cubicBezTo>
                    <a:pt x="538" y="961"/>
                    <a:pt x="282" y="640"/>
                    <a:pt x="334" y="500"/>
                  </a:cubicBezTo>
                  <a:cubicBezTo>
                    <a:pt x="346" y="423"/>
                    <a:pt x="487" y="384"/>
                    <a:pt x="705" y="384"/>
                  </a:cubicBezTo>
                  <a:close/>
                  <a:moveTo>
                    <a:pt x="8276" y="384"/>
                  </a:moveTo>
                  <a:cubicBezTo>
                    <a:pt x="8493" y="384"/>
                    <a:pt x="8635" y="423"/>
                    <a:pt x="8660" y="500"/>
                  </a:cubicBezTo>
                  <a:cubicBezTo>
                    <a:pt x="8698" y="640"/>
                    <a:pt x="8442" y="961"/>
                    <a:pt x="8199" y="1127"/>
                  </a:cubicBezTo>
                  <a:cubicBezTo>
                    <a:pt x="8148" y="1156"/>
                    <a:pt x="8033" y="1173"/>
                    <a:pt x="7884" y="1173"/>
                  </a:cubicBezTo>
                  <a:cubicBezTo>
                    <a:pt x="7769" y="1173"/>
                    <a:pt x="7634" y="1163"/>
                    <a:pt x="7494" y="1140"/>
                  </a:cubicBezTo>
                  <a:cubicBezTo>
                    <a:pt x="7738" y="666"/>
                    <a:pt x="7994" y="384"/>
                    <a:pt x="8276" y="384"/>
                  </a:cubicBezTo>
                  <a:close/>
                  <a:moveTo>
                    <a:pt x="3378" y="1"/>
                  </a:moveTo>
                  <a:cubicBezTo>
                    <a:pt x="3266" y="1"/>
                    <a:pt x="3157" y="30"/>
                    <a:pt x="3062" y="90"/>
                  </a:cubicBezTo>
                  <a:cubicBezTo>
                    <a:pt x="2793" y="243"/>
                    <a:pt x="2677" y="461"/>
                    <a:pt x="2729" y="666"/>
                  </a:cubicBezTo>
                  <a:cubicBezTo>
                    <a:pt x="2780" y="819"/>
                    <a:pt x="2896" y="935"/>
                    <a:pt x="3087" y="1024"/>
                  </a:cubicBezTo>
                  <a:cubicBezTo>
                    <a:pt x="2957" y="1052"/>
                    <a:pt x="2833" y="1065"/>
                    <a:pt x="2721" y="1065"/>
                  </a:cubicBezTo>
                  <a:cubicBezTo>
                    <a:pt x="2625" y="1065"/>
                    <a:pt x="2537" y="1055"/>
                    <a:pt x="2460" y="1038"/>
                  </a:cubicBezTo>
                  <a:lnTo>
                    <a:pt x="2575" y="922"/>
                  </a:lnTo>
                  <a:cubicBezTo>
                    <a:pt x="2691" y="794"/>
                    <a:pt x="2831" y="538"/>
                    <a:pt x="2511" y="167"/>
                  </a:cubicBezTo>
                  <a:cubicBezTo>
                    <a:pt x="2500" y="155"/>
                    <a:pt x="2376" y="69"/>
                    <a:pt x="2211" y="69"/>
                  </a:cubicBezTo>
                  <a:cubicBezTo>
                    <a:pt x="2184" y="69"/>
                    <a:pt x="2156" y="71"/>
                    <a:pt x="2127" y="76"/>
                  </a:cubicBezTo>
                  <a:cubicBezTo>
                    <a:pt x="1999" y="102"/>
                    <a:pt x="1896" y="192"/>
                    <a:pt x="1820" y="333"/>
                  </a:cubicBezTo>
                  <a:cubicBezTo>
                    <a:pt x="1717" y="525"/>
                    <a:pt x="1743" y="768"/>
                    <a:pt x="1896" y="973"/>
                  </a:cubicBezTo>
                  <a:cubicBezTo>
                    <a:pt x="1909" y="986"/>
                    <a:pt x="1922" y="1012"/>
                    <a:pt x="1948" y="1024"/>
                  </a:cubicBezTo>
                  <a:cubicBezTo>
                    <a:pt x="1871" y="1050"/>
                    <a:pt x="1781" y="1076"/>
                    <a:pt x="1704" y="1101"/>
                  </a:cubicBezTo>
                  <a:cubicBezTo>
                    <a:pt x="1410" y="512"/>
                    <a:pt x="1089" y="141"/>
                    <a:pt x="718" y="141"/>
                  </a:cubicBezTo>
                  <a:lnTo>
                    <a:pt x="705" y="141"/>
                  </a:lnTo>
                  <a:cubicBezTo>
                    <a:pt x="359" y="141"/>
                    <a:pt x="154" y="243"/>
                    <a:pt x="103" y="435"/>
                  </a:cubicBezTo>
                  <a:cubicBezTo>
                    <a:pt x="0" y="756"/>
                    <a:pt x="436" y="1178"/>
                    <a:pt x="641" y="1320"/>
                  </a:cubicBezTo>
                  <a:cubicBezTo>
                    <a:pt x="740" y="1381"/>
                    <a:pt x="917" y="1410"/>
                    <a:pt x="1128" y="1410"/>
                  </a:cubicBezTo>
                  <a:cubicBezTo>
                    <a:pt x="1270" y="1410"/>
                    <a:pt x="1428" y="1396"/>
                    <a:pt x="1589" y="1371"/>
                  </a:cubicBezTo>
                  <a:cubicBezTo>
                    <a:pt x="2549" y="3612"/>
                    <a:pt x="3113" y="8622"/>
                    <a:pt x="3280" y="11042"/>
                  </a:cubicBezTo>
                  <a:lnTo>
                    <a:pt x="3511" y="11017"/>
                  </a:lnTo>
                  <a:cubicBezTo>
                    <a:pt x="3459" y="10108"/>
                    <a:pt x="2972" y="4035"/>
                    <a:pt x="1806" y="1320"/>
                  </a:cubicBezTo>
                  <a:cubicBezTo>
                    <a:pt x="1934" y="1294"/>
                    <a:pt x="2062" y="1243"/>
                    <a:pt x="2178" y="1191"/>
                  </a:cubicBezTo>
                  <a:cubicBezTo>
                    <a:pt x="2312" y="1258"/>
                    <a:pt x="2489" y="1308"/>
                    <a:pt x="2724" y="1308"/>
                  </a:cubicBezTo>
                  <a:cubicBezTo>
                    <a:pt x="2894" y="1308"/>
                    <a:pt x="3094" y="1282"/>
                    <a:pt x="3331" y="1217"/>
                  </a:cubicBezTo>
                  <a:cubicBezTo>
                    <a:pt x="3395" y="1204"/>
                    <a:pt x="3459" y="1178"/>
                    <a:pt x="3511" y="1153"/>
                  </a:cubicBezTo>
                  <a:cubicBezTo>
                    <a:pt x="3779" y="1217"/>
                    <a:pt x="4112" y="1243"/>
                    <a:pt x="4496" y="1243"/>
                  </a:cubicBezTo>
                  <a:cubicBezTo>
                    <a:pt x="4881" y="1243"/>
                    <a:pt x="5202" y="1217"/>
                    <a:pt x="5470" y="1153"/>
                  </a:cubicBezTo>
                  <a:cubicBezTo>
                    <a:pt x="5521" y="1178"/>
                    <a:pt x="5586" y="1204"/>
                    <a:pt x="5649" y="1217"/>
                  </a:cubicBezTo>
                  <a:cubicBezTo>
                    <a:pt x="5886" y="1282"/>
                    <a:pt x="6087" y="1308"/>
                    <a:pt x="6257" y="1308"/>
                  </a:cubicBezTo>
                  <a:cubicBezTo>
                    <a:pt x="6492" y="1308"/>
                    <a:pt x="6669" y="1258"/>
                    <a:pt x="6802" y="1191"/>
                  </a:cubicBezTo>
                  <a:cubicBezTo>
                    <a:pt x="6918" y="1243"/>
                    <a:pt x="7046" y="1294"/>
                    <a:pt x="7174" y="1320"/>
                  </a:cubicBezTo>
                  <a:cubicBezTo>
                    <a:pt x="6008" y="4035"/>
                    <a:pt x="5535" y="10108"/>
                    <a:pt x="5470" y="11017"/>
                  </a:cubicBezTo>
                  <a:lnTo>
                    <a:pt x="5701" y="11042"/>
                  </a:lnTo>
                  <a:cubicBezTo>
                    <a:pt x="5868" y="8622"/>
                    <a:pt x="6431" y="3612"/>
                    <a:pt x="7392" y="1371"/>
                  </a:cubicBezTo>
                  <a:cubicBezTo>
                    <a:pt x="7552" y="1396"/>
                    <a:pt x="7710" y="1410"/>
                    <a:pt x="7853" y="1410"/>
                  </a:cubicBezTo>
                  <a:cubicBezTo>
                    <a:pt x="8064" y="1410"/>
                    <a:pt x="8241" y="1381"/>
                    <a:pt x="8340" y="1320"/>
                  </a:cubicBezTo>
                  <a:cubicBezTo>
                    <a:pt x="8545" y="1178"/>
                    <a:pt x="8980" y="756"/>
                    <a:pt x="8878" y="435"/>
                  </a:cubicBezTo>
                  <a:cubicBezTo>
                    <a:pt x="8826" y="243"/>
                    <a:pt x="8621" y="141"/>
                    <a:pt x="8276" y="141"/>
                  </a:cubicBezTo>
                  <a:lnTo>
                    <a:pt x="8263" y="141"/>
                  </a:lnTo>
                  <a:cubicBezTo>
                    <a:pt x="7892" y="141"/>
                    <a:pt x="7571" y="512"/>
                    <a:pt x="7277" y="1101"/>
                  </a:cubicBezTo>
                  <a:cubicBezTo>
                    <a:pt x="7200" y="1076"/>
                    <a:pt x="7110" y="1050"/>
                    <a:pt x="7033" y="1024"/>
                  </a:cubicBezTo>
                  <a:cubicBezTo>
                    <a:pt x="7059" y="1012"/>
                    <a:pt x="7072" y="986"/>
                    <a:pt x="7084" y="973"/>
                  </a:cubicBezTo>
                  <a:cubicBezTo>
                    <a:pt x="7238" y="768"/>
                    <a:pt x="7263" y="525"/>
                    <a:pt x="7161" y="333"/>
                  </a:cubicBezTo>
                  <a:cubicBezTo>
                    <a:pt x="7084" y="192"/>
                    <a:pt x="6982" y="102"/>
                    <a:pt x="6854" y="76"/>
                  </a:cubicBezTo>
                  <a:cubicBezTo>
                    <a:pt x="6827" y="71"/>
                    <a:pt x="6801" y="69"/>
                    <a:pt x="6775" y="69"/>
                  </a:cubicBezTo>
                  <a:cubicBezTo>
                    <a:pt x="6615" y="69"/>
                    <a:pt x="6477" y="159"/>
                    <a:pt x="6444" y="192"/>
                  </a:cubicBezTo>
                  <a:cubicBezTo>
                    <a:pt x="6149" y="538"/>
                    <a:pt x="6290" y="794"/>
                    <a:pt x="6406" y="922"/>
                  </a:cubicBezTo>
                  <a:lnTo>
                    <a:pt x="6520" y="1038"/>
                  </a:lnTo>
                  <a:cubicBezTo>
                    <a:pt x="6444" y="1055"/>
                    <a:pt x="6356" y="1065"/>
                    <a:pt x="6259" y="1065"/>
                  </a:cubicBezTo>
                  <a:cubicBezTo>
                    <a:pt x="6147" y="1065"/>
                    <a:pt x="6024" y="1052"/>
                    <a:pt x="5893" y="1024"/>
                  </a:cubicBezTo>
                  <a:cubicBezTo>
                    <a:pt x="6085" y="935"/>
                    <a:pt x="6213" y="819"/>
                    <a:pt x="6252" y="666"/>
                  </a:cubicBezTo>
                  <a:cubicBezTo>
                    <a:pt x="6303" y="461"/>
                    <a:pt x="6187" y="243"/>
                    <a:pt x="5931" y="90"/>
                  </a:cubicBezTo>
                  <a:cubicBezTo>
                    <a:pt x="5830" y="30"/>
                    <a:pt x="5718" y="1"/>
                    <a:pt x="5605" y="1"/>
                  </a:cubicBezTo>
                  <a:cubicBezTo>
                    <a:pt x="5475" y="1"/>
                    <a:pt x="5343" y="40"/>
                    <a:pt x="5227" y="115"/>
                  </a:cubicBezTo>
                  <a:cubicBezTo>
                    <a:pt x="5034" y="256"/>
                    <a:pt x="4932" y="461"/>
                    <a:pt x="4958" y="666"/>
                  </a:cubicBezTo>
                  <a:cubicBezTo>
                    <a:pt x="4983" y="756"/>
                    <a:pt x="5022" y="871"/>
                    <a:pt x="5137" y="973"/>
                  </a:cubicBezTo>
                  <a:cubicBezTo>
                    <a:pt x="4958" y="986"/>
                    <a:pt x="4740" y="999"/>
                    <a:pt x="4496" y="999"/>
                  </a:cubicBezTo>
                  <a:cubicBezTo>
                    <a:pt x="4240" y="999"/>
                    <a:pt x="4023" y="986"/>
                    <a:pt x="3844" y="973"/>
                  </a:cubicBezTo>
                  <a:cubicBezTo>
                    <a:pt x="3958" y="871"/>
                    <a:pt x="4010" y="756"/>
                    <a:pt x="4023" y="666"/>
                  </a:cubicBezTo>
                  <a:cubicBezTo>
                    <a:pt x="4049" y="461"/>
                    <a:pt x="3946" y="256"/>
                    <a:pt x="3753" y="115"/>
                  </a:cubicBezTo>
                  <a:cubicBezTo>
                    <a:pt x="3637" y="40"/>
                    <a:pt x="3506" y="1"/>
                    <a:pt x="33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6"/>
            <p:cNvSpPr/>
            <p:nvPr/>
          </p:nvSpPr>
          <p:spPr>
            <a:xfrm>
              <a:off x="6537610" y="2684378"/>
              <a:ext cx="91465" cy="30560"/>
            </a:xfrm>
            <a:custGeom>
              <a:avLst/>
              <a:gdLst/>
              <a:ahLst/>
              <a:cxnLst/>
              <a:rect l="l" t="t" r="r" b="b"/>
              <a:pathLst>
                <a:path w="5177" h="1730" extrusionOk="0">
                  <a:moveTo>
                    <a:pt x="1" y="0"/>
                  </a:moveTo>
                  <a:lnTo>
                    <a:pt x="90" y="192"/>
                  </a:lnTo>
                  <a:cubicBezTo>
                    <a:pt x="474" y="1128"/>
                    <a:pt x="1397" y="1729"/>
                    <a:pt x="2409" y="1729"/>
                  </a:cubicBezTo>
                  <a:lnTo>
                    <a:pt x="2768" y="1729"/>
                  </a:lnTo>
                  <a:cubicBezTo>
                    <a:pt x="3779" y="1729"/>
                    <a:pt x="4690" y="1128"/>
                    <a:pt x="5086" y="192"/>
                  </a:cubicBezTo>
                  <a:lnTo>
                    <a:pt x="517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6"/>
            <p:cNvSpPr/>
            <p:nvPr/>
          </p:nvSpPr>
          <p:spPr>
            <a:xfrm>
              <a:off x="6529696" y="2668532"/>
              <a:ext cx="107295" cy="20845"/>
            </a:xfrm>
            <a:custGeom>
              <a:avLst/>
              <a:gdLst/>
              <a:ahLst/>
              <a:cxnLst/>
              <a:rect l="l" t="t" r="r" b="b"/>
              <a:pathLst>
                <a:path w="6073" h="1180" extrusionOk="0">
                  <a:moveTo>
                    <a:pt x="589" y="1"/>
                  </a:moveTo>
                  <a:cubicBezTo>
                    <a:pt x="270" y="1"/>
                    <a:pt x="0" y="257"/>
                    <a:pt x="0" y="590"/>
                  </a:cubicBezTo>
                  <a:cubicBezTo>
                    <a:pt x="0" y="910"/>
                    <a:pt x="270" y="1179"/>
                    <a:pt x="589" y="1179"/>
                  </a:cubicBezTo>
                  <a:lnTo>
                    <a:pt x="5483" y="1179"/>
                  </a:lnTo>
                  <a:cubicBezTo>
                    <a:pt x="5804" y="1179"/>
                    <a:pt x="6072" y="910"/>
                    <a:pt x="6072" y="590"/>
                  </a:cubicBezTo>
                  <a:cubicBezTo>
                    <a:pt x="6072" y="257"/>
                    <a:pt x="5804" y="1"/>
                    <a:pt x="5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6"/>
            <p:cNvSpPr/>
            <p:nvPr/>
          </p:nvSpPr>
          <p:spPr>
            <a:xfrm>
              <a:off x="6529696" y="2652456"/>
              <a:ext cx="107295" cy="20845"/>
            </a:xfrm>
            <a:custGeom>
              <a:avLst/>
              <a:gdLst/>
              <a:ahLst/>
              <a:cxnLst/>
              <a:rect l="l" t="t" r="r" b="b"/>
              <a:pathLst>
                <a:path w="6073" h="1180" extrusionOk="0">
                  <a:moveTo>
                    <a:pt x="589" y="1"/>
                  </a:moveTo>
                  <a:cubicBezTo>
                    <a:pt x="270" y="1"/>
                    <a:pt x="0" y="257"/>
                    <a:pt x="0" y="590"/>
                  </a:cubicBezTo>
                  <a:cubicBezTo>
                    <a:pt x="0" y="911"/>
                    <a:pt x="270" y="1179"/>
                    <a:pt x="589" y="1179"/>
                  </a:cubicBezTo>
                  <a:lnTo>
                    <a:pt x="5483" y="1179"/>
                  </a:lnTo>
                  <a:cubicBezTo>
                    <a:pt x="5804" y="1179"/>
                    <a:pt x="6072" y="911"/>
                    <a:pt x="6072" y="590"/>
                  </a:cubicBezTo>
                  <a:cubicBezTo>
                    <a:pt x="6072" y="257"/>
                    <a:pt x="5804" y="1"/>
                    <a:pt x="5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6"/>
            <p:cNvSpPr/>
            <p:nvPr/>
          </p:nvSpPr>
          <p:spPr>
            <a:xfrm>
              <a:off x="6529696" y="2636399"/>
              <a:ext cx="107295" cy="20845"/>
            </a:xfrm>
            <a:custGeom>
              <a:avLst/>
              <a:gdLst/>
              <a:ahLst/>
              <a:cxnLst/>
              <a:rect l="l" t="t" r="r" b="b"/>
              <a:pathLst>
                <a:path w="6073" h="1180" extrusionOk="0">
                  <a:moveTo>
                    <a:pt x="589" y="1"/>
                  </a:moveTo>
                  <a:cubicBezTo>
                    <a:pt x="270" y="1"/>
                    <a:pt x="0" y="269"/>
                    <a:pt x="0" y="590"/>
                  </a:cubicBezTo>
                  <a:cubicBezTo>
                    <a:pt x="0" y="923"/>
                    <a:pt x="270" y="1179"/>
                    <a:pt x="589" y="1179"/>
                  </a:cubicBezTo>
                  <a:lnTo>
                    <a:pt x="5483" y="1179"/>
                  </a:lnTo>
                  <a:cubicBezTo>
                    <a:pt x="5804" y="1179"/>
                    <a:pt x="6072" y="923"/>
                    <a:pt x="6072" y="590"/>
                  </a:cubicBezTo>
                  <a:cubicBezTo>
                    <a:pt x="6072" y="269"/>
                    <a:pt x="5804" y="1"/>
                    <a:pt x="54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6"/>
            <p:cNvSpPr/>
            <p:nvPr/>
          </p:nvSpPr>
          <p:spPr>
            <a:xfrm>
              <a:off x="6529696" y="2620323"/>
              <a:ext cx="107295" cy="21074"/>
            </a:xfrm>
            <a:custGeom>
              <a:avLst/>
              <a:gdLst/>
              <a:ahLst/>
              <a:cxnLst/>
              <a:rect l="l" t="t" r="r" b="b"/>
              <a:pathLst>
                <a:path w="6073" h="1193" extrusionOk="0">
                  <a:moveTo>
                    <a:pt x="577" y="1"/>
                  </a:moveTo>
                  <a:cubicBezTo>
                    <a:pt x="256" y="14"/>
                    <a:pt x="0" y="270"/>
                    <a:pt x="0" y="590"/>
                  </a:cubicBezTo>
                  <a:cubicBezTo>
                    <a:pt x="0" y="923"/>
                    <a:pt x="270" y="1192"/>
                    <a:pt x="589" y="1192"/>
                  </a:cubicBezTo>
                  <a:lnTo>
                    <a:pt x="5483" y="1192"/>
                  </a:lnTo>
                  <a:cubicBezTo>
                    <a:pt x="5804" y="1192"/>
                    <a:pt x="6072" y="923"/>
                    <a:pt x="6072" y="590"/>
                  </a:cubicBezTo>
                  <a:cubicBezTo>
                    <a:pt x="6072" y="282"/>
                    <a:pt x="5816" y="14"/>
                    <a:pt x="5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6"/>
            <p:cNvSpPr/>
            <p:nvPr/>
          </p:nvSpPr>
          <p:spPr>
            <a:xfrm>
              <a:off x="6507967" y="2434749"/>
              <a:ext cx="20618" cy="14061"/>
            </a:xfrm>
            <a:custGeom>
              <a:avLst/>
              <a:gdLst/>
              <a:ahLst/>
              <a:cxnLst/>
              <a:rect l="l" t="t" r="r" b="b"/>
              <a:pathLst>
                <a:path w="1167" h="796" extrusionOk="0">
                  <a:moveTo>
                    <a:pt x="385" y="1"/>
                  </a:moveTo>
                  <a:cubicBezTo>
                    <a:pt x="167" y="1"/>
                    <a:pt x="26" y="40"/>
                    <a:pt x="14" y="117"/>
                  </a:cubicBezTo>
                  <a:cubicBezTo>
                    <a:pt x="0" y="129"/>
                    <a:pt x="0" y="142"/>
                    <a:pt x="0" y="155"/>
                  </a:cubicBezTo>
                  <a:cubicBezTo>
                    <a:pt x="0" y="308"/>
                    <a:pt x="244" y="590"/>
                    <a:pt x="461" y="744"/>
                  </a:cubicBezTo>
                  <a:cubicBezTo>
                    <a:pt x="526" y="770"/>
                    <a:pt x="628" y="795"/>
                    <a:pt x="769" y="795"/>
                  </a:cubicBezTo>
                  <a:cubicBezTo>
                    <a:pt x="885" y="795"/>
                    <a:pt x="1025" y="783"/>
                    <a:pt x="1166" y="757"/>
                  </a:cubicBezTo>
                  <a:cubicBezTo>
                    <a:pt x="923" y="283"/>
                    <a:pt x="666" y="1"/>
                    <a:pt x="398" y="1"/>
                  </a:cubicBezTo>
                  <a:close/>
                </a:path>
              </a:pathLst>
            </a:custGeom>
            <a:solidFill>
              <a:srgbClr val="F6E2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6"/>
            <p:cNvSpPr/>
            <p:nvPr/>
          </p:nvSpPr>
          <p:spPr>
            <a:xfrm>
              <a:off x="6507967" y="2434749"/>
              <a:ext cx="20618" cy="13390"/>
            </a:xfrm>
            <a:custGeom>
              <a:avLst/>
              <a:gdLst/>
              <a:ahLst/>
              <a:cxnLst/>
              <a:rect l="l" t="t" r="r" b="b"/>
              <a:pathLst>
                <a:path w="1167" h="758" extrusionOk="0">
                  <a:moveTo>
                    <a:pt x="398" y="1"/>
                  </a:moveTo>
                  <a:lnTo>
                    <a:pt x="385" y="1"/>
                  </a:lnTo>
                  <a:cubicBezTo>
                    <a:pt x="167" y="1"/>
                    <a:pt x="26" y="40"/>
                    <a:pt x="14" y="117"/>
                  </a:cubicBezTo>
                  <a:cubicBezTo>
                    <a:pt x="0" y="129"/>
                    <a:pt x="0" y="142"/>
                    <a:pt x="0" y="155"/>
                  </a:cubicBezTo>
                  <a:lnTo>
                    <a:pt x="0" y="155"/>
                  </a:lnTo>
                  <a:cubicBezTo>
                    <a:pt x="0" y="142"/>
                    <a:pt x="0" y="129"/>
                    <a:pt x="14" y="117"/>
                  </a:cubicBezTo>
                  <a:cubicBezTo>
                    <a:pt x="26" y="40"/>
                    <a:pt x="167" y="1"/>
                    <a:pt x="385" y="1"/>
                  </a:cubicBezTo>
                  <a:lnTo>
                    <a:pt x="398" y="1"/>
                  </a:lnTo>
                  <a:cubicBezTo>
                    <a:pt x="666" y="1"/>
                    <a:pt x="923" y="283"/>
                    <a:pt x="1166" y="757"/>
                  </a:cubicBezTo>
                  <a:lnTo>
                    <a:pt x="1166" y="757"/>
                  </a:lnTo>
                  <a:cubicBezTo>
                    <a:pt x="923" y="283"/>
                    <a:pt x="666" y="1"/>
                    <a:pt x="398" y="1"/>
                  </a:cubicBezTo>
                  <a:close/>
                </a:path>
              </a:pathLst>
            </a:custGeom>
            <a:solidFill>
              <a:srgbClr val="FCF5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6"/>
            <p:cNvSpPr/>
            <p:nvPr/>
          </p:nvSpPr>
          <p:spPr>
            <a:xfrm>
              <a:off x="6554586" y="2432276"/>
              <a:ext cx="14735" cy="11783"/>
            </a:xfrm>
            <a:custGeom>
              <a:avLst/>
              <a:gdLst/>
              <a:ahLst/>
              <a:cxnLst/>
              <a:rect l="l" t="t" r="r" b="b"/>
              <a:pathLst>
                <a:path w="834" h="667" extrusionOk="0">
                  <a:moveTo>
                    <a:pt x="410" y="0"/>
                  </a:moveTo>
                  <a:cubicBezTo>
                    <a:pt x="347" y="0"/>
                    <a:pt x="282" y="13"/>
                    <a:pt x="218" y="52"/>
                  </a:cubicBezTo>
                  <a:cubicBezTo>
                    <a:pt x="77" y="129"/>
                    <a:pt x="0" y="243"/>
                    <a:pt x="0" y="334"/>
                  </a:cubicBezTo>
                  <a:lnTo>
                    <a:pt x="0" y="359"/>
                  </a:lnTo>
                  <a:cubicBezTo>
                    <a:pt x="39" y="474"/>
                    <a:pt x="193" y="590"/>
                    <a:pt x="526" y="667"/>
                  </a:cubicBezTo>
                  <a:cubicBezTo>
                    <a:pt x="705" y="590"/>
                    <a:pt x="808" y="487"/>
                    <a:pt x="820" y="385"/>
                  </a:cubicBezTo>
                  <a:cubicBezTo>
                    <a:pt x="833" y="371"/>
                    <a:pt x="833" y="359"/>
                    <a:pt x="833" y="346"/>
                  </a:cubicBezTo>
                  <a:cubicBezTo>
                    <a:pt x="833" y="243"/>
                    <a:pt x="769" y="141"/>
                    <a:pt x="654" y="77"/>
                  </a:cubicBezTo>
                  <a:cubicBezTo>
                    <a:pt x="589" y="26"/>
                    <a:pt x="500" y="0"/>
                    <a:pt x="410" y="0"/>
                  </a:cubicBezTo>
                  <a:close/>
                </a:path>
              </a:pathLst>
            </a:custGeom>
            <a:solidFill>
              <a:srgbClr val="F6E2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6"/>
            <p:cNvSpPr/>
            <p:nvPr/>
          </p:nvSpPr>
          <p:spPr>
            <a:xfrm>
              <a:off x="6537610" y="2433406"/>
              <a:ext cx="8392" cy="10864"/>
            </a:xfrm>
            <a:custGeom>
              <a:avLst/>
              <a:gdLst/>
              <a:ahLst/>
              <a:cxnLst/>
              <a:rect l="l" t="t" r="r" b="b"/>
              <a:pathLst>
                <a:path w="475" h="615" extrusionOk="0">
                  <a:moveTo>
                    <a:pt x="180" y="0"/>
                  </a:moveTo>
                  <a:cubicBezTo>
                    <a:pt x="129" y="13"/>
                    <a:pt x="78" y="65"/>
                    <a:pt x="27" y="141"/>
                  </a:cubicBezTo>
                  <a:cubicBezTo>
                    <a:pt x="13" y="179"/>
                    <a:pt x="1" y="231"/>
                    <a:pt x="1" y="282"/>
                  </a:cubicBezTo>
                  <a:cubicBezTo>
                    <a:pt x="1" y="359"/>
                    <a:pt x="27" y="436"/>
                    <a:pt x="78" y="512"/>
                  </a:cubicBezTo>
                  <a:cubicBezTo>
                    <a:pt x="116" y="551"/>
                    <a:pt x="155" y="589"/>
                    <a:pt x="193" y="615"/>
                  </a:cubicBezTo>
                  <a:cubicBezTo>
                    <a:pt x="269" y="577"/>
                    <a:pt x="346" y="526"/>
                    <a:pt x="397" y="461"/>
                  </a:cubicBezTo>
                  <a:cubicBezTo>
                    <a:pt x="436" y="423"/>
                    <a:pt x="474" y="359"/>
                    <a:pt x="474" y="295"/>
                  </a:cubicBezTo>
                  <a:cubicBezTo>
                    <a:pt x="474" y="218"/>
                    <a:pt x="449" y="141"/>
                    <a:pt x="360" y="39"/>
                  </a:cubicBezTo>
                  <a:cubicBezTo>
                    <a:pt x="360" y="39"/>
                    <a:pt x="295" y="0"/>
                    <a:pt x="218" y="0"/>
                  </a:cubicBezTo>
                  <a:close/>
                </a:path>
              </a:pathLst>
            </a:custGeom>
            <a:solidFill>
              <a:srgbClr val="F6E2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6"/>
            <p:cNvSpPr/>
            <p:nvPr/>
          </p:nvSpPr>
          <p:spPr>
            <a:xfrm>
              <a:off x="6513850" y="2427965"/>
              <a:ext cx="67702" cy="192372"/>
            </a:xfrm>
            <a:custGeom>
              <a:avLst/>
              <a:gdLst/>
              <a:ahLst/>
              <a:cxnLst/>
              <a:rect l="l" t="t" r="r" b="b"/>
              <a:pathLst>
                <a:path w="3832" h="10890" extrusionOk="0">
                  <a:moveTo>
                    <a:pt x="2178" y="6841"/>
                  </a:moveTo>
                  <a:cubicBezTo>
                    <a:pt x="2396" y="8366"/>
                    <a:pt x="2537" y="9839"/>
                    <a:pt x="2614" y="10890"/>
                  </a:cubicBezTo>
                  <a:lnTo>
                    <a:pt x="2614" y="10890"/>
                  </a:lnTo>
                  <a:cubicBezTo>
                    <a:pt x="2537" y="9839"/>
                    <a:pt x="2396" y="8366"/>
                    <a:pt x="2178" y="6841"/>
                  </a:cubicBezTo>
                  <a:close/>
                  <a:moveTo>
                    <a:pt x="2178" y="6829"/>
                  </a:moveTo>
                  <a:lnTo>
                    <a:pt x="2178" y="6841"/>
                  </a:lnTo>
                  <a:lnTo>
                    <a:pt x="2178" y="6829"/>
                  </a:lnTo>
                  <a:close/>
                  <a:moveTo>
                    <a:pt x="2178" y="6829"/>
                  </a:moveTo>
                  <a:lnTo>
                    <a:pt x="2178" y="6829"/>
                  </a:lnTo>
                  <a:lnTo>
                    <a:pt x="2178" y="6829"/>
                  </a:lnTo>
                  <a:close/>
                  <a:moveTo>
                    <a:pt x="2178" y="6816"/>
                  </a:moveTo>
                  <a:lnTo>
                    <a:pt x="2178" y="6816"/>
                  </a:lnTo>
                  <a:lnTo>
                    <a:pt x="2178" y="6816"/>
                  </a:lnTo>
                  <a:close/>
                  <a:moveTo>
                    <a:pt x="2178" y="6790"/>
                  </a:moveTo>
                  <a:lnTo>
                    <a:pt x="2178" y="6790"/>
                  </a:lnTo>
                  <a:lnTo>
                    <a:pt x="2178" y="6790"/>
                  </a:lnTo>
                  <a:close/>
                  <a:moveTo>
                    <a:pt x="1167" y="1999"/>
                  </a:moveTo>
                  <a:lnTo>
                    <a:pt x="1167" y="1999"/>
                  </a:lnTo>
                  <a:lnTo>
                    <a:pt x="1167" y="1999"/>
                  </a:lnTo>
                  <a:close/>
                  <a:moveTo>
                    <a:pt x="1167" y="1987"/>
                  </a:moveTo>
                  <a:lnTo>
                    <a:pt x="1167" y="1987"/>
                  </a:lnTo>
                  <a:lnTo>
                    <a:pt x="1167" y="1987"/>
                  </a:lnTo>
                  <a:close/>
                  <a:moveTo>
                    <a:pt x="1167" y="1987"/>
                  </a:moveTo>
                  <a:lnTo>
                    <a:pt x="1167" y="1987"/>
                  </a:lnTo>
                  <a:lnTo>
                    <a:pt x="1167" y="1987"/>
                  </a:lnTo>
                  <a:close/>
                  <a:moveTo>
                    <a:pt x="1167" y="1973"/>
                  </a:moveTo>
                  <a:lnTo>
                    <a:pt x="1167" y="1973"/>
                  </a:lnTo>
                  <a:lnTo>
                    <a:pt x="1167" y="1973"/>
                  </a:lnTo>
                  <a:close/>
                  <a:moveTo>
                    <a:pt x="1153" y="1961"/>
                  </a:moveTo>
                  <a:lnTo>
                    <a:pt x="1167" y="1973"/>
                  </a:lnTo>
                  <a:lnTo>
                    <a:pt x="1153" y="1961"/>
                  </a:lnTo>
                  <a:close/>
                  <a:moveTo>
                    <a:pt x="1153" y="1961"/>
                  </a:moveTo>
                  <a:lnTo>
                    <a:pt x="1153" y="1961"/>
                  </a:lnTo>
                  <a:lnTo>
                    <a:pt x="1153" y="1961"/>
                  </a:lnTo>
                  <a:close/>
                  <a:moveTo>
                    <a:pt x="1153" y="1948"/>
                  </a:moveTo>
                  <a:lnTo>
                    <a:pt x="1153" y="1948"/>
                  </a:lnTo>
                  <a:lnTo>
                    <a:pt x="1153" y="1948"/>
                  </a:lnTo>
                  <a:close/>
                  <a:moveTo>
                    <a:pt x="1153" y="1948"/>
                  </a:moveTo>
                  <a:lnTo>
                    <a:pt x="1153" y="1948"/>
                  </a:lnTo>
                  <a:lnTo>
                    <a:pt x="1153" y="1948"/>
                  </a:lnTo>
                  <a:close/>
                  <a:moveTo>
                    <a:pt x="1153" y="1935"/>
                  </a:moveTo>
                  <a:lnTo>
                    <a:pt x="1153" y="1935"/>
                  </a:lnTo>
                  <a:lnTo>
                    <a:pt x="1153" y="1935"/>
                  </a:lnTo>
                  <a:close/>
                  <a:moveTo>
                    <a:pt x="1141" y="1922"/>
                  </a:moveTo>
                  <a:cubicBezTo>
                    <a:pt x="1141" y="1922"/>
                    <a:pt x="1141" y="1935"/>
                    <a:pt x="1153" y="1935"/>
                  </a:cubicBezTo>
                  <a:cubicBezTo>
                    <a:pt x="1141" y="1935"/>
                    <a:pt x="1141" y="1922"/>
                    <a:pt x="1141" y="1922"/>
                  </a:cubicBezTo>
                  <a:close/>
                  <a:moveTo>
                    <a:pt x="1141" y="1922"/>
                  </a:moveTo>
                  <a:lnTo>
                    <a:pt x="1141" y="1922"/>
                  </a:lnTo>
                  <a:lnTo>
                    <a:pt x="1141" y="1922"/>
                  </a:lnTo>
                  <a:close/>
                  <a:moveTo>
                    <a:pt x="1141" y="1910"/>
                  </a:moveTo>
                  <a:lnTo>
                    <a:pt x="1141" y="1910"/>
                  </a:lnTo>
                  <a:lnTo>
                    <a:pt x="1141" y="1910"/>
                  </a:lnTo>
                  <a:close/>
                  <a:moveTo>
                    <a:pt x="1141" y="1910"/>
                  </a:moveTo>
                  <a:lnTo>
                    <a:pt x="1141" y="1910"/>
                  </a:lnTo>
                  <a:lnTo>
                    <a:pt x="1141" y="1910"/>
                  </a:lnTo>
                  <a:close/>
                  <a:moveTo>
                    <a:pt x="1141" y="1897"/>
                  </a:moveTo>
                  <a:lnTo>
                    <a:pt x="1141" y="1897"/>
                  </a:lnTo>
                  <a:lnTo>
                    <a:pt x="1141" y="1897"/>
                  </a:lnTo>
                  <a:close/>
                  <a:moveTo>
                    <a:pt x="1128" y="1884"/>
                  </a:moveTo>
                  <a:cubicBezTo>
                    <a:pt x="1128" y="1884"/>
                    <a:pt x="1128" y="1897"/>
                    <a:pt x="1141" y="1897"/>
                  </a:cubicBezTo>
                  <a:cubicBezTo>
                    <a:pt x="1128" y="1897"/>
                    <a:pt x="1128" y="1884"/>
                    <a:pt x="1128" y="1884"/>
                  </a:cubicBezTo>
                  <a:close/>
                  <a:moveTo>
                    <a:pt x="1128" y="1884"/>
                  </a:moveTo>
                  <a:lnTo>
                    <a:pt x="1128" y="1884"/>
                  </a:lnTo>
                  <a:lnTo>
                    <a:pt x="1128" y="1884"/>
                  </a:lnTo>
                  <a:close/>
                  <a:moveTo>
                    <a:pt x="1128" y="1871"/>
                  </a:moveTo>
                  <a:lnTo>
                    <a:pt x="1128" y="1884"/>
                  </a:lnTo>
                  <a:lnTo>
                    <a:pt x="1128" y="1871"/>
                  </a:lnTo>
                  <a:close/>
                  <a:moveTo>
                    <a:pt x="1128" y="1871"/>
                  </a:moveTo>
                  <a:lnTo>
                    <a:pt x="1128" y="1871"/>
                  </a:lnTo>
                  <a:lnTo>
                    <a:pt x="1128" y="1871"/>
                  </a:lnTo>
                  <a:close/>
                  <a:moveTo>
                    <a:pt x="1128" y="1859"/>
                  </a:moveTo>
                  <a:lnTo>
                    <a:pt x="1128" y="1859"/>
                  </a:lnTo>
                  <a:lnTo>
                    <a:pt x="1128" y="1859"/>
                  </a:lnTo>
                  <a:close/>
                  <a:moveTo>
                    <a:pt x="1115" y="1845"/>
                  </a:moveTo>
                  <a:cubicBezTo>
                    <a:pt x="1115" y="1859"/>
                    <a:pt x="1115" y="1859"/>
                    <a:pt x="1128" y="1859"/>
                  </a:cubicBezTo>
                  <a:cubicBezTo>
                    <a:pt x="1115" y="1859"/>
                    <a:pt x="1115" y="1859"/>
                    <a:pt x="1115" y="1845"/>
                  </a:cubicBezTo>
                  <a:close/>
                  <a:moveTo>
                    <a:pt x="1115" y="1845"/>
                  </a:moveTo>
                  <a:lnTo>
                    <a:pt x="1115" y="1845"/>
                  </a:lnTo>
                  <a:lnTo>
                    <a:pt x="1115" y="1845"/>
                  </a:lnTo>
                  <a:close/>
                  <a:moveTo>
                    <a:pt x="1115" y="1833"/>
                  </a:moveTo>
                  <a:lnTo>
                    <a:pt x="1115" y="1845"/>
                  </a:lnTo>
                  <a:lnTo>
                    <a:pt x="1115" y="1833"/>
                  </a:lnTo>
                  <a:close/>
                  <a:moveTo>
                    <a:pt x="1115" y="1833"/>
                  </a:moveTo>
                  <a:lnTo>
                    <a:pt x="1115" y="1833"/>
                  </a:lnTo>
                  <a:lnTo>
                    <a:pt x="1115" y="1833"/>
                  </a:lnTo>
                  <a:close/>
                  <a:moveTo>
                    <a:pt x="1115" y="1820"/>
                  </a:moveTo>
                  <a:lnTo>
                    <a:pt x="1115" y="1833"/>
                  </a:lnTo>
                  <a:lnTo>
                    <a:pt x="1115" y="1820"/>
                  </a:lnTo>
                  <a:close/>
                  <a:moveTo>
                    <a:pt x="475" y="1410"/>
                  </a:moveTo>
                  <a:lnTo>
                    <a:pt x="475" y="1410"/>
                  </a:lnTo>
                  <a:lnTo>
                    <a:pt x="475" y="1410"/>
                  </a:lnTo>
                  <a:lnTo>
                    <a:pt x="475" y="1410"/>
                  </a:lnTo>
                  <a:close/>
                  <a:moveTo>
                    <a:pt x="948" y="1410"/>
                  </a:moveTo>
                  <a:cubicBezTo>
                    <a:pt x="999" y="1538"/>
                    <a:pt x="1051" y="1679"/>
                    <a:pt x="1115" y="1820"/>
                  </a:cubicBezTo>
                  <a:cubicBezTo>
                    <a:pt x="1051" y="1679"/>
                    <a:pt x="999" y="1538"/>
                    <a:pt x="948" y="1410"/>
                  </a:cubicBezTo>
                  <a:close/>
                  <a:moveTo>
                    <a:pt x="936" y="1384"/>
                  </a:moveTo>
                  <a:cubicBezTo>
                    <a:pt x="948" y="1397"/>
                    <a:pt x="948" y="1397"/>
                    <a:pt x="948" y="1410"/>
                  </a:cubicBezTo>
                  <a:cubicBezTo>
                    <a:pt x="948" y="1397"/>
                    <a:pt x="948" y="1397"/>
                    <a:pt x="936" y="1384"/>
                  </a:cubicBezTo>
                  <a:close/>
                  <a:moveTo>
                    <a:pt x="936" y="1384"/>
                  </a:moveTo>
                  <a:lnTo>
                    <a:pt x="936" y="1384"/>
                  </a:lnTo>
                  <a:lnTo>
                    <a:pt x="936" y="1384"/>
                  </a:lnTo>
                  <a:close/>
                  <a:moveTo>
                    <a:pt x="923" y="1372"/>
                  </a:moveTo>
                  <a:cubicBezTo>
                    <a:pt x="769" y="1397"/>
                    <a:pt x="615" y="1410"/>
                    <a:pt x="475" y="1410"/>
                  </a:cubicBezTo>
                  <a:cubicBezTo>
                    <a:pt x="615" y="1410"/>
                    <a:pt x="769" y="1397"/>
                    <a:pt x="923" y="1372"/>
                  </a:cubicBezTo>
                  <a:close/>
                  <a:moveTo>
                    <a:pt x="1167" y="1346"/>
                  </a:moveTo>
                  <a:cubicBezTo>
                    <a:pt x="2281" y="3960"/>
                    <a:pt x="2767" y="9647"/>
                    <a:pt x="2858" y="10890"/>
                  </a:cubicBezTo>
                  <a:lnTo>
                    <a:pt x="2858" y="10890"/>
                  </a:lnTo>
                  <a:cubicBezTo>
                    <a:pt x="2767" y="9647"/>
                    <a:pt x="2281" y="3960"/>
                    <a:pt x="1167" y="1346"/>
                  </a:cubicBezTo>
                  <a:close/>
                  <a:moveTo>
                    <a:pt x="1153" y="1333"/>
                  </a:moveTo>
                  <a:cubicBezTo>
                    <a:pt x="1167" y="1333"/>
                    <a:pt x="1167" y="1346"/>
                    <a:pt x="1167" y="1346"/>
                  </a:cubicBezTo>
                  <a:cubicBezTo>
                    <a:pt x="1167" y="1346"/>
                    <a:pt x="1167" y="1333"/>
                    <a:pt x="1153" y="1333"/>
                  </a:cubicBezTo>
                  <a:close/>
                  <a:moveTo>
                    <a:pt x="1153" y="1333"/>
                  </a:moveTo>
                  <a:lnTo>
                    <a:pt x="1153" y="1333"/>
                  </a:lnTo>
                  <a:lnTo>
                    <a:pt x="1153" y="1333"/>
                  </a:lnTo>
                  <a:close/>
                  <a:moveTo>
                    <a:pt x="0" y="1321"/>
                  </a:moveTo>
                  <a:lnTo>
                    <a:pt x="0" y="1321"/>
                  </a:lnTo>
                  <a:lnTo>
                    <a:pt x="0" y="1321"/>
                  </a:lnTo>
                  <a:close/>
                  <a:moveTo>
                    <a:pt x="2076" y="1307"/>
                  </a:moveTo>
                  <a:lnTo>
                    <a:pt x="2076" y="1307"/>
                  </a:lnTo>
                  <a:lnTo>
                    <a:pt x="2076" y="1307"/>
                  </a:lnTo>
                  <a:lnTo>
                    <a:pt x="2076" y="1307"/>
                  </a:lnTo>
                  <a:close/>
                  <a:moveTo>
                    <a:pt x="3831" y="1244"/>
                  </a:moveTo>
                  <a:lnTo>
                    <a:pt x="3831" y="1244"/>
                  </a:lnTo>
                  <a:lnTo>
                    <a:pt x="3831" y="1244"/>
                  </a:lnTo>
                  <a:lnTo>
                    <a:pt x="3831" y="1244"/>
                  </a:lnTo>
                  <a:close/>
                  <a:moveTo>
                    <a:pt x="2653" y="1218"/>
                  </a:moveTo>
                  <a:cubicBezTo>
                    <a:pt x="2434" y="1282"/>
                    <a:pt x="2243" y="1307"/>
                    <a:pt x="2076" y="1307"/>
                  </a:cubicBezTo>
                  <a:cubicBezTo>
                    <a:pt x="2243" y="1307"/>
                    <a:pt x="2434" y="1282"/>
                    <a:pt x="2653" y="1218"/>
                  </a:cubicBezTo>
                  <a:close/>
                  <a:moveTo>
                    <a:pt x="436" y="1179"/>
                  </a:moveTo>
                  <a:lnTo>
                    <a:pt x="436" y="1179"/>
                  </a:lnTo>
                  <a:lnTo>
                    <a:pt x="436" y="1179"/>
                  </a:lnTo>
                  <a:lnTo>
                    <a:pt x="436" y="1179"/>
                  </a:lnTo>
                  <a:lnTo>
                    <a:pt x="436" y="1179"/>
                  </a:lnTo>
                  <a:lnTo>
                    <a:pt x="436" y="1179"/>
                  </a:lnTo>
                  <a:close/>
                  <a:moveTo>
                    <a:pt x="833" y="1141"/>
                  </a:moveTo>
                  <a:cubicBezTo>
                    <a:pt x="692" y="1167"/>
                    <a:pt x="552" y="1179"/>
                    <a:pt x="436" y="1179"/>
                  </a:cubicBezTo>
                  <a:lnTo>
                    <a:pt x="436" y="1179"/>
                  </a:lnTo>
                  <a:cubicBezTo>
                    <a:pt x="552" y="1179"/>
                    <a:pt x="692" y="1167"/>
                    <a:pt x="833" y="1141"/>
                  </a:cubicBezTo>
                  <a:lnTo>
                    <a:pt x="833" y="1141"/>
                  </a:lnTo>
                  <a:close/>
                  <a:moveTo>
                    <a:pt x="128" y="1128"/>
                  </a:moveTo>
                  <a:lnTo>
                    <a:pt x="128" y="1128"/>
                  </a:lnTo>
                  <a:lnTo>
                    <a:pt x="128" y="1128"/>
                  </a:lnTo>
                  <a:lnTo>
                    <a:pt x="128" y="1128"/>
                  </a:lnTo>
                  <a:lnTo>
                    <a:pt x="128" y="1128"/>
                  </a:lnTo>
                  <a:close/>
                  <a:moveTo>
                    <a:pt x="128" y="1128"/>
                  </a:moveTo>
                  <a:lnTo>
                    <a:pt x="128" y="1128"/>
                  </a:lnTo>
                  <a:lnTo>
                    <a:pt x="128" y="1128"/>
                  </a:lnTo>
                  <a:lnTo>
                    <a:pt x="128" y="1128"/>
                  </a:lnTo>
                  <a:lnTo>
                    <a:pt x="128" y="1128"/>
                  </a:lnTo>
                  <a:close/>
                  <a:moveTo>
                    <a:pt x="2076" y="1064"/>
                  </a:moveTo>
                  <a:lnTo>
                    <a:pt x="2076" y="1064"/>
                  </a:lnTo>
                  <a:lnTo>
                    <a:pt x="2076" y="1064"/>
                  </a:lnTo>
                  <a:lnTo>
                    <a:pt x="2076" y="1064"/>
                  </a:lnTo>
                  <a:close/>
                  <a:moveTo>
                    <a:pt x="2409" y="1039"/>
                  </a:moveTo>
                  <a:cubicBezTo>
                    <a:pt x="2294" y="1051"/>
                    <a:pt x="2178" y="1064"/>
                    <a:pt x="2076" y="1064"/>
                  </a:cubicBezTo>
                  <a:cubicBezTo>
                    <a:pt x="2178" y="1064"/>
                    <a:pt x="2294" y="1051"/>
                    <a:pt x="2409" y="1039"/>
                  </a:cubicBezTo>
                  <a:close/>
                  <a:moveTo>
                    <a:pt x="3191" y="974"/>
                  </a:moveTo>
                  <a:lnTo>
                    <a:pt x="3191" y="974"/>
                  </a:lnTo>
                  <a:cubicBezTo>
                    <a:pt x="3370" y="987"/>
                    <a:pt x="3587" y="1000"/>
                    <a:pt x="3831" y="1000"/>
                  </a:cubicBezTo>
                  <a:cubicBezTo>
                    <a:pt x="3587" y="1000"/>
                    <a:pt x="3370" y="987"/>
                    <a:pt x="3191" y="974"/>
                  </a:cubicBezTo>
                  <a:close/>
                  <a:moveTo>
                    <a:pt x="1705" y="347"/>
                  </a:moveTo>
                  <a:lnTo>
                    <a:pt x="1705" y="347"/>
                  </a:lnTo>
                  <a:lnTo>
                    <a:pt x="1705" y="347"/>
                  </a:lnTo>
                  <a:lnTo>
                    <a:pt x="1705" y="347"/>
                  </a:lnTo>
                  <a:close/>
                  <a:moveTo>
                    <a:pt x="1563" y="308"/>
                  </a:moveTo>
                  <a:cubicBezTo>
                    <a:pt x="1640" y="308"/>
                    <a:pt x="1705" y="347"/>
                    <a:pt x="1705" y="347"/>
                  </a:cubicBezTo>
                  <a:cubicBezTo>
                    <a:pt x="1705" y="347"/>
                    <a:pt x="1640" y="308"/>
                    <a:pt x="1563" y="308"/>
                  </a:cubicBezTo>
                  <a:close/>
                  <a:moveTo>
                    <a:pt x="1858" y="168"/>
                  </a:moveTo>
                  <a:lnTo>
                    <a:pt x="1858" y="168"/>
                  </a:lnTo>
                  <a:cubicBezTo>
                    <a:pt x="1999" y="334"/>
                    <a:pt x="2050" y="475"/>
                    <a:pt x="2050" y="603"/>
                  </a:cubicBezTo>
                  <a:cubicBezTo>
                    <a:pt x="2050" y="475"/>
                    <a:pt x="1999" y="334"/>
                    <a:pt x="1858" y="168"/>
                  </a:cubicBezTo>
                  <a:lnTo>
                    <a:pt x="1858" y="168"/>
                  </a:lnTo>
                  <a:close/>
                  <a:moveTo>
                    <a:pt x="3100" y="116"/>
                  </a:moveTo>
                  <a:lnTo>
                    <a:pt x="3100" y="116"/>
                  </a:lnTo>
                  <a:cubicBezTo>
                    <a:pt x="3267" y="231"/>
                    <a:pt x="3370" y="410"/>
                    <a:pt x="3370" y="590"/>
                  </a:cubicBezTo>
                  <a:cubicBezTo>
                    <a:pt x="3370" y="410"/>
                    <a:pt x="3267" y="231"/>
                    <a:pt x="3100" y="116"/>
                  </a:cubicBezTo>
                  <a:lnTo>
                    <a:pt x="3100" y="116"/>
                  </a:lnTo>
                  <a:close/>
                  <a:moveTo>
                    <a:pt x="2409" y="91"/>
                  </a:moveTo>
                  <a:lnTo>
                    <a:pt x="2409" y="91"/>
                  </a:lnTo>
                  <a:cubicBezTo>
                    <a:pt x="2191" y="219"/>
                    <a:pt x="2063" y="398"/>
                    <a:pt x="2063" y="578"/>
                  </a:cubicBezTo>
                  <a:cubicBezTo>
                    <a:pt x="2063" y="398"/>
                    <a:pt x="2191" y="219"/>
                    <a:pt x="2409" y="91"/>
                  </a:cubicBezTo>
                  <a:lnTo>
                    <a:pt x="2409" y="91"/>
                  </a:lnTo>
                  <a:close/>
                  <a:moveTo>
                    <a:pt x="2422" y="77"/>
                  </a:moveTo>
                  <a:lnTo>
                    <a:pt x="2409" y="77"/>
                  </a:lnTo>
                  <a:lnTo>
                    <a:pt x="2422" y="77"/>
                  </a:lnTo>
                  <a:close/>
                  <a:moveTo>
                    <a:pt x="1563" y="65"/>
                  </a:moveTo>
                  <a:cubicBezTo>
                    <a:pt x="1538" y="65"/>
                    <a:pt x="1500" y="77"/>
                    <a:pt x="1474" y="77"/>
                  </a:cubicBezTo>
                  <a:cubicBezTo>
                    <a:pt x="1346" y="103"/>
                    <a:pt x="1243" y="193"/>
                    <a:pt x="1167" y="334"/>
                  </a:cubicBezTo>
                  <a:cubicBezTo>
                    <a:pt x="1128" y="410"/>
                    <a:pt x="1102" y="501"/>
                    <a:pt x="1102" y="590"/>
                  </a:cubicBezTo>
                  <a:cubicBezTo>
                    <a:pt x="1102" y="501"/>
                    <a:pt x="1128" y="410"/>
                    <a:pt x="1167" y="334"/>
                  </a:cubicBezTo>
                  <a:cubicBezTo>
                    <a:pt x="1243" y="193"/>
                    <a:pt x="1346" y="103"/>
                    <a:pt x="1474" y="77"/>
                  </a:cubicBezTo>
                  <a:cubicBezTo>
                    <a:pt x="1500" y="77"/>
                    <a:pt x="1538" y="65"/>
                    <a:pt x="1563" y="65"/>
                  </a:cubicBezTo>
                  <a:close/>
                  <a:moveTo>
                    <a:pt x="1563" y="65"/>
                  </a:moveTo>
                  <a:lnTo>
                    <a:pt x="1563" y="65"/>
                  </a:lnTo>
                  <a:lnTo>
                    <a:pt x="1563" y="65"/>
                  </a:lnTo>
                  <a:lnTo>
                    <a:pt x="1563" y="65"/>
                  </a:lnTo>
                  <a:close/>
                  <a:moveTo>
                    <a:pt x="2716" y="1"/>
                  </a:moveTo>
                  <a:cubicBezTo>
                    <a:pt x="2614" y="1"/>
                    <a:pt x="2511" y="26"/>
                    <a:pt x="2422" y="77"/>
                  </a:cubicBezTo>
                  <a:cubicBezTo>
                    <a:pt x="2511" y="26"/>
                    <a:pt x="2614" y="1"/>
                    <a:pt x="2716" y="1"/>
                  </a:cubicBezTo>
                  <a:close/>
                  <a:moveTo>
                    <a:pt x="2716" y="1"/>
                  </a:moveTo>
                  <a:lnTo>
                    <a:pt x="2716" y="1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9EB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6"/>
            <p:cNvSpPr/>
            <p:nvPr/>
          </p:nvSpPr>
          <p:spPr>
            <a:xfrm>
              <a:off x="6503674" y="2427965"/>
              <a:ext cx="77878" cy="192372"/>
            </a:xfrm>
            <a:custGeom>
              <a:avLst/>
              <a:gdLst/>
              <a:ahLst/>
              <a:cxnLst/>
              <a:rect l="l" t="t" r="r" b="b"/>
              <a:pathLst>
                <a:path w="4408" h="10890" extrusionOk="0">
                  <a:moveTo>
                    <a:pt x="3292" y="244"/>
                  </a:moveTo>
                  <a:cubicBezTo>
                    <a:pt x="3382" y="244"/>
                    <a:pt x="3471" y="270"/>
                    <a:pt x="3536" y="321"/>
                  </a:cubicBezTo>
                  <a:cubicBezTo>
                    <a:pt x="3651" y="385"/>
                    <a:pt x="3715" y="487"/>
                    <a:pt x="3715" y="590"/>
                  </a:cubicBezTo>
                  <a:cubicBezTo>
                    <a:pt x="3715" y="603"/>
                    <a:pt x="3715" y="615"/>
                    <a:pt x="3702" y="629"/>
                  </a:cubicBezTo>
                  <a:cubicBezTo>
                    <a:pt x="3690" y="731"/>
                    <a:pt x="3587" y="834"/>
                    <a:pt x="3408" y="911"/>
                  </a:cubicBezTo>
                  <a:cubicBezTo>
                    <a:pt x="3075" y="834"/>
                    <a:pt x="2921" y="718"/>
                    <a:pt x="2882" y="603"/>
                  </a:cubicBezTo>
                  <a:lnTo>
                    <a:pt x="2882" y="578"/>
                  </a:lnTo>
                  <a:cubicBezTo>
                    <a:pt x="2882" y="487"/>
                    <a:pt x="2959" y="373"/>
                    <a:pt x="3100" y="296"/>
                  </a:cubicBezTo>
                  <a:cubicBezTo>
                    <a:pt x="3164" y="257"/>
                    <a:pt x="3229" y="244"/>
                    <a:pt x="3292" y="244"/>
                  </a:cubicBezTo>
                  <a:close/>
                  <a:moveTo>
                    <a:pt x="2139" y="308"/>
                  </a:moveTo>
                  <a:cubicBezTo>
                    <a:pt x="2216" y="308"/>
                    <a:pt x="2281" y="347"/>
                    <a:pt x="2281" y="347"/>
                  </a:cubicBezTo>
                  <a:cubicBezTo>
                    <a:pt x="2370" y="449"/>
                    <a:pt x="2395" y="526"/>
                    <a:pt x="2395" y="603"/>
                  </a:cubicBezTo>
                  <a:cubicBezTo>
                    <a:pt x="2395" y="667"/>
                    <a:pt x="2357" y="731"/>
                    <a:pt x="2318" y="769"/>
                  </a:cubicBezTo>
                  <a:cubicBezTo>
                    <a:pt x="2267" y="834"/>
                    <a:pt x="2190" y="885"/>
                    <a:pt x="2114" y="923"/>
                  </a:cubicBezTo>
                  <a:cubicBezTo>
                    <a:pt x="2076" y="897"/>
                    <a:pt x="2037" y="859"/>
                    <a:pt x="1999" y="820"/>
                  </a:cubicBezTo>
                  <a:cubicBezTo>
                    <a:pt x="1948" y="744"/>
                    <a:pt x="1922" y="667"/>
                    <a:pt x="1922" y="590"/>
                  </a:cubicBezTo>
                  <a:cubicBezTo>
                    <a:pt x="1922" y="539"/>
                    <a:pt x="1934" y="487"/>
                    <a:pt x="1948" y="449"/>
                  </a:cubicBezTo>
                  <a:cubicBezTo>
                    <a:pt x="1999" y="373"/>
                    <a:pt x="2050" y="321"/>
                    <a:pt x="2101" y="308"/>
                  </a:cubicBezTo>
                  <a:close/>
                  <a:moveTo>
                    <a:pt x="641" y="385"/>
                  </a:moveTo>
                  <a:cubicBezTo>
                    <a:pt x="909" y="385"/>
                    <a:pt x="1166" y="667"/>
                    <a:pt x="1409" y="1141"/>
                  </a:cubicBezTo>
                  <a:cubicBezTo>
                    <a:pt x="1268" y="1167"/>
                    <a:pt x="1128" y="1179"/>
                    <a:pt x="1012" y="1179"/>
                  </a:cubicBezTo>
                  <a:cubicBezTo>
                    <a:pt x="871" y="1179"/>
                    <a:pt x="769" y="1154"/>
                    <a:pt x="704" y="1128"/>
                  </a:cubicBezTo>
                  <a:cubicBezTo>
                    <a:pt x="487" y="974"/>
                    <a:pt x="243" y="692"/>
                    <a:pt x="243" y="539"/>
                  </a:cubicBezTo>
                  <a:cubicBezTo>
                    <a:pt x="243" y="526"/>
                    <a:pt x="243" y="513"/>
                    <a:pt x="257" y="501"/>
                  </a:cubicBezTo>
                  <a:cubicBezTo>
                    <a:pt x="269" y="424"/>
                    <a:pt x="410" y="385"/>
                    <a:pt x="628" y="385"/>
                  </a:cubicBezTo>
                  <a:close/>
                  <a:moveTo>
                    <a:pt x="3292" y="1"/>
                  </a:moveTo>
                  <a:cubicBezTo>
                    <a:pt x="3190" y="1"/>
                    <a:pt x="3087" y="26"/>
                    <a:pt x="2998" y="77"/>
                  </a:cubicBezTo>
                  <a:lnTo>
                    <a:pt x="2985" y="77"/>
                  </a:lnTo>
                  <a:lnTo>
                    <a:pt x="2985" y="91"/>
                  </a:lnTo>
                  <a:cubicBezTo>
                    <a:pt x="2767" y="219"/>
                    <a:pt x="2639" y="398"/>
                    <a:pt x="2639" y="578"/>
                  </a:cubicBezTo>
                  <a:cubicBezTo>
                    <a:pt x="2639" y="603"/>
                    <a:pt x="2652" y="641"/>
                    <a:pt x="2652" y="667"/>
                  </a:cubicBezTo>
                  <a:cubicBezTo>
                    <a:pt x="2703" y="820"/>
                    <a:pt x="2819" y="936"/>
                    <a:pt x="3010" y="1025"/>
                  </a:cubicBezTo>
                  <a:cubicBezTo>
                    <a:pt x="2998" y="1025"/>
                    <a:pt x="2998" y="1039"/>
                    <a:pt x="2985" y="1039"/>
                  </a:cubicBezTo>
                  <a:cubicBezTo>
                    <a:pt x="2870" y="1051"/>
                    <a:pt x="2754" y="1064"/>
                    <a:pt x="2652" y="1064"/>
                  </a:cubicBezTo>
                  <a:cubicBezTo>
                    <a:pt x="2549" y="1064"/>
                    <a:pt x="2460" y="1051"/>
                    <a:pt x="2383" y="1039"/>
                  </a:cubicBezTo>
                  <a:lnTo>
                    <a:pt x="2498" y="923"/>
                  </a:lnTo>
                  <a:cubicBezTo>
                    <a:pt x="2562" y="859"/>
                    <a:pt x="2626" y="744"/>
                    <a:pt x="2626" y="603"/>
                  </a:cubicBezTo>
                  <a:cubicBezTo>
                    <a:pt x="2626" y="475"/>
                    <a:pt x="2575" y="334"/>
                    <a:pt x="2434" y="168"/>
                  </a:cubicBezTo>
                  <a:cubicBezTo>
                    <a:pt x="2409" y="154"/>
                    <a:pt x="2293" y="65"/>
                    <a:pt x="2139" y="65"/>
                  </a:cubicBezTo>
                  <a:cubicBezTo>
                    <a:pt x="2114" y="65"/>
                    <a:pt x="2076" y="77"/>
                    <a:pt x="2050" y="77"/>
                  </a:cubicBezTo>
                  <a:cubicBezTo>
                    <a:pt x="1922" y="103"/>
                    <a:pt x="1819" y="193"/>
                    <a:pt x="1743" y="334"/>
                  </a:cubicBezTo>
                  <a:cubicBezTo>
                    <a:pt x="1704" y="410"/>
                    <a:pt x="1678" y="501"/>
                    <a:pt x="1678" y="590"/>
                  </a:cubicBezTo>
                  <a:cubicBezTo>
                    <a:pt x="1678" y="718"/>
                    <a:pt x="1729" y="859"/>
                    <a:pt x="1819" y="974"/>
                  </a:cubicBezTo>
                  <a:cubicBezTo>
                    <a:pt x="1832" y="987"/>
                    <a:pt x="1845" y="1013"/>
                    <a:pt x="1871" y="1025"/>
                  </a:cubicBezTo>
                  <a:cubicBezTo>
                    <a:pt x="1794" y="1051"/>
                    <a:pt x="1704" y="1077"/>
                    <a:pt x="1627" y="1102"/>
                  </a:cubicBezTo>
                  <a:cubicBezTo>
                    <a:pt x="1333" y="513"/>
                    <a:pt x="1012" y="142"/>
                    <a:pt x="641" y="142"/>
                  </a:cubicBezTo>
                  <a:lnTo>
                    <a:pt x="628" y="142"/>
                  </a:lnTo>
                  <a:cubicBezTo>
                    <a:pt x="282" y="142"/>
                    <a:pt x="77" y="244"/>
                    <a:pt x="26" y="436"/>
                  </a:cubicBezTo>
                  <a:cubicBezTo>
                    <a:pt x="13" y="462"/>
                    <a:pt x="0" y="501"/>
                    <a:pt x="0" y="526"/>
                  </a:cubicBezTo>
                  <a:cubicBezTo>
                    <a:pt x="0" y="834"/>
                    <a:pt x="371" y="1192"/>
                    <a:pt x="564" y="1321"/>
                  </a:cubicBezTo>
                  <a:lnTo>
                    <a:pt x="576" y="1321"/>
                  </a:lnTo>
                  <a:cubicBezTo>
                    <a:pt x="666" y="1384"/>
                    <a:pt x="846" y="1410"/>
                    <a:pt x="1051" y="1410"/>
                  </a:cubicBezTo>
                  <a:cubicBezTo>
                    <a:pt x="1191" y="1410"/>
                    <a:pt x="1345" y="1397"/>
                    <a:pt x="1499" y="1372"/>
                  </a:cubicBezTo>
                  <a:lnTo>
                    <a:pt x="1512" y="1372"/>
                  </a:lnTo>
                  <a:lnTo>
                    <a:pt x="1512" y="1384"/>
                  </a:lnTo>
                  <a:cubicBezTo>
                    <a:pt x="1524" y="1397"/>
                    <a:pt x="1524" y="1397"/>
                    <a:pt x="1524" y="1410"/>
                  </a:cubicBezTo>
                  <a:cubicBezTo>
                    <a:pt x="1575" y="1538"/>
                    <a:pt x="1627" y="1679"/>
                    <a:pt x="1691" y="1820"/>
                  </a:cubicBezTo>
                  <a:lnTo>
                    <a:pt x="1691" y="1833"/>
                  </a:lnTo>
                  <a:lnTo>
                    <a:pt x="1691" y="1845"/>
                  </a:lnTo>
                  <a:cubicBezTo>
                    <a:pt x="1691" y="1859"/>
                    <a:pt x="1691" y="1859"/>
                    <a:pt x="1704" y="1859"/>
                  </a:cubicBezTo>
                  <a:lnTo>
                    <a:pt x="1704" y="1871"/>
                  </a:lnTo>
                  <a:lnTo>
                    <a:pt x="1704" y="1884"/>
                  </a:lnTo>
                  <a:cubicBezTo>
                    <a:pt x="1704" y="1884"/>
                    <a:pt x="1704" y="1897"/>
                    <a:pt x="1717" y="1897"/>
                  </a:cubicBezTo>
                  <a:lnTo>
                    <a:pt x="1717" y="1910"/>
                  </a:lnTo>
                  <a:lnTo>
                    <a:pt x="1717" y="1922"/>
                  </a:lnTo>
                  <a:cubicBezTo>
                    <a:pt x="1717" y="1922"/>
                    <a:pt x="1717" y="1935"/>
                    <a:pt x="1729" y="1935"/>
                  </a:cubicBezTo>
                  <a:lnTo>
                    <a:pt x="1729" y="1948"/>
                  </a:lnTo>
                  <a:lnTo>
                    <a:pt x="1729" y="1961"/>
                  </a:lnTo>
                  <a:lnTo>
                    <a:pt x="1743" y="1973"/>
                  </a:lnTo>
                  <a:lnTo>
                    <a:pt x="1743" y="1987"/>
                  </a:lnTo>
                  <a:lnTo>
                    <a:pt x="1743" y="1999"/>
                  </a:lnTo>
                  <a:cubicBezTo>
                    <a:pt x="2165" y="3268"/>
                    <a:pt x="2511" y="5048"/>
                    <a:pt x="2754" y="6790"/>
                  </a:cubicBezTo>
                  <a:lnTo>
                    <a:pt x="2754" y="6816"/>
                  </a:lnTo>
                  <a:lnTo>
                    <a:pt x="2754" y="6829"/>
                  </a:lnTo>
                  <a:lnTo>
                    <a:pt x="2754" y="6841"/>
                  </a:lnTo>
                  <a:cubicBezTo>
                    <a:pt x="2972" y="8366"/>
                    <a:pt x="3113" y="9839"/>
                    <a:pt x="3190" y="10890"/>
                  </a:cubicBezTo>
                  <a:lnTo>
                    <a:pt x="3434" y="10890"/>
                  </a:lnTo>
                  <a:cubicBezTo>
                    <a:pt x="3343" y="9647"/>
                    <a:pt x="2857" y="3960"/>
                    <a:pt x="1743" y="1346"/>
                  </a:cubicBezTo>
                  <a:cubicBezTo>
                    <a:pt x="1743" y="1346"/>
                    <a:pt x="1743" y="1333"/>
                    <a:pt x="1729" y="1333"/>
                  </a:cubicBezTo>
                  <a:lnTo>
                    <a:pt x="1729" y="1321"/>
                  </a:lnTo>
                  <a:cubicBezTo>
                    <a:pt x="1857" y="1295"/>
                    <a:pt x="1985" y="1244"/>
                    <a:pt x="2101" y="1192"/>
                  </a:cubicBezTo>
                  <a:cubicBezTo>
                    <a:pt x="2242" y="1256"/>
                    <a:pt x="2409" y="1307"/>
                    <a:pt x="2652" y="1307"/>
                  </a:cubicBezTo>
                  <a:cubicBezTo>
                    <a:pt x="2819" y="1307"/>
                    <a:pt x="3010" y="1282"/>
                    <a:pt x="3229" y="1218"/>
                  </a:cubicBezTo>
                  <a:lnTo>
                    <a:pt x="3254" y="1218"/>
                  </a:lnTo>
                  <a:cubicBezTo>
                    <a:pt x="3318" y="1205"/>
                    <a:pt x="3382" y="1179"/>
                    <a:pt x="3434" y="1154"/>
                  </a:cubicBezTo>
                  <a:cubicBezTo>
                    <a:pt x="3702" y="1218"/>
                    <a:pt x="4023" y="1244"/>
                    <a:pt x="4407" y="1244"/>
                  </a:cubicBezTo>
                  <a:lnTo>
                    <a:pt x="4407" y="1000"/>
                  </a:lnTo>
                  <a:cubicBezTo>
                    <a:pt x="4163" y="1000"/>
                    <a:pt x="3946" y="987"/>
                    <a:pt x="3767" y="974"/>
                  </a:cubicBezTo>
                  <a:cubicBezTo>
                    <a:pt x="3881" y="872"/>
                    <a:pt x="3933" y="757"/>
                    <a:pt x="3946" y="667"/>
                  </a:cubicBezTo>
                  <a:lnTo>
                    <a:pt x="3946" y="590"/>
                  </a:lnTo>
                  <a:cubicBezTo>
                    <a:pt x="3946" y="410"/>
                    <a:pt x="3843" y="231"/>
                    <a:pt x="3676" y="116"/>
                  </a:cubicBezTo>
                  <a:cubicBezTo>
                    <a:pt x="3548" y="39"/>
                    <a:pt x="3420" y="1"/>
                    <a:pt x="3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6"/>
            <p:cNvSpPr/>
            <p:nvPr/>
          </p:nvSpPr>
          <p:spPr>
            <a:xfrm>
              <a:off x="6560010" y="2620323"/>
              <a:ext cx="4329" cy="18"/>
            </a:xfrm>
            <a:custGeom>
              <a:avLst/>
              <a:gdLst/>
              <a:ahLst/>
              <a:cxnLst/>
              <a:rect l="l" t="t" r="r" b="b"/>
              <a:pathLst>
                <a:path w="245" h="1" extrusionOk="0">
                  <a:moveTo>
                    <a:pt x="245" y="1"/>
                  </a:moveTo>
                  <a:lnTo>
                    <a:pt x="245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45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6"/>
            <p:cNvSpPr/>
            <p:nvPr/>
          </p:nvSpPr>
          <p:spPr>
            <a:xfrm>
              <a:off x="6529696" y="2662649"/>
              <a:ext cx="0" cy="477"/>
            </a:xfrm>
            <a:custGeom>
              <a:avLst/>
              <a:gdLst/>
              <a:ahLst/>
              <a:cxnLst/>
              <a:rect l="l" t="t" r="r" b="b"/>
              <a:pathLst>
                <a:path h="27" extrusionOk="0">
                  <a:moveTo>
                    <a:pt x="0" y="26"/>
                  </a:moveTo>
                  <a:lnTo>
                    <a:pt x="0" y="26"/>
                  </a:lnTo>
                  <a:lnTo>
                    <a:pt x="0" y="26"/>
                  </a:lnTo>
                  <a:close/>
                  <a:moveTo>
                    <a:pt x="0" y="13"/>
                  </a:moveTo>
                  <a:lnTo>
                    <a:pt x="0" y="13"/>
                  </a:lnTo>
                  <a:lnTo>
                    <a:pt x="0" y="13"/>
                  </a:lnTo>
                  <a:close/>
                  <a:moveTo>
                    <a:pt x="0" y="13"/>
                  </a:moveTo>
                  <a:lnTo>
                    <a:pt x="0" y="13"/>
                  </a:lnTo>
                  <a:lnTo>
                    <a:pt x="0" y="13"/>
                  </a:lnTo>
                  <a:close/>
                  <a:moveTo>
                    <a:pt x="0" y="13"/>
                  </a:moveTo>
                  <a:lnTo>
                    <a:pt x="0" y="13"/>
                  </a:lnTo>
                  <a:lnTo>
                    <a:pt x="0" y="13"/>
                  </a:lnTo>
                  <a:lnTo>
                    <a:pt x="0" y="13"/>
                  </a:lnTo>
                  <a:close/>
                  <a:moveTo>
                    <a:pt x="0" y="1"/>
                  </a:moveTo>
                  <a:lnTo>
                    <a:pt x="0" y="13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98A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6"/>
            <p:cNvSpPr/>
            <p:nvPr/>
          </p:nvSpPr>
          <p:spPr>
            <a:xfrm>
              <a:off x="6539871" y="2673284"/>
              <a:ext cx="247" cy="18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3" y="0"/>
                  </a:moveTo>
                  <a:lnTo>
                    <a:pt x="13" y="0"/>
                  </a:lnTo>
                  <a:lnTo>
                    <a:pt x="13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7B7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6"/>
            <p:cNvSpPr/>
            <p:nvPr/>
          </p:nvSpPr>
          <p:spPr>
            <a:xfrm>
              <a:off x="6529696" y="2654965"/>
              <a:ext cx="51854" cy="18336"/>
            </a:xfrm>
            <a:custGeom>
              <a:avLst/>
              <a:gdLst/>
              <a:ahLst/>
              <a:cxnLst/>
              <a:rect l="l" t="t" r="r" b="b"/>
              <a:pathLst>
                <a:path w="2935" h="1038" extrusionOk="0">
                  <a:moveTo>
                    <a:pt x="218" y="0"/>
                  </a:moveTo>
                  <a:cubicBezTo>
                    <a:pt x="90" y="103"/>
                    <a:pt x="0" y="256"/>
                    <a:pt x="0" y="436"/>
                  </a:cubicBezTo>
                  <a:lnTo>
                    <a:pt x="0" y="448"/>
                  </a:lnTo>
                  <a:lnTo>
                    <a:pt x="0" y="461"/>
                  </a:lnTo>
                  <a:cubicBezTo>
                    <a:pt x="0" y="641"/>
                    <a:pt x="90" y="794"/>
                    <a:pt x="218" y="897"/>
                  </a:cubicBezTo>
                  <a:cubicBezTo>
                    <a:pt x="321" y="986"/>
                    <a:pt x="436" y="1037"/>
                    <a:pt x="577" y="1037"/>
                  </a:cubicBezTo>
                  <a:lnTo>
                    <a:pt x="2934" y="1037"/>
                  </a:lnTo>
                  <a:lnTo>
                    <a:pt x="2934" y="769"/>
                  </a:lnTo>
                  <a:lnTo>
                    <a:pt x="2934" y="128"/>
                  </a:lnTo>
                  <a:lnTo>
                    <a:pt x="577" y="128"/>
                  </a:lnTo>
                  <a:cubicBezTo>
                    <a:pt x="436" y="128"/>
                    <a:pt x="307" y="77"/>
                    <a:pt x="218" y="0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6"/>
            <p:cNvSpPr/>
            <p:nvPr/>
          </p:nvSpPr>
          <p:spPr>
            <a:xfrm>
              <a:off x="6533547" y="2654965"/>
              <a:ext cx="6343" cy="2279"/>
            </a:xfrm>
            <a:custGeom>
              <a:avLst/>
              <a:gdLst/>
              <a:ahLst/>
              <a:cxnLst/>
              <a:rect l="l" t="t" r="r" b="b"/>
              <a:pathLst>
                <a:path w="359" h="129" extrusionOk="0">
                  <a:moveTo>
                    <a:pt x="0" y="0"/>
                  </a:moveTo>
                  <a:lnTo>
                    <a:pt x="0" y="0"/>
                  </a:lnTo>
                  <a:cubicBezTo>
                    <a:pt x="89" y="77"/>
                    <a:pt x="218" y="128"/>
                    <a:pt x="359" y="128"/>
                  </a:cubicBezTo>
                  <a:cubicBezTo>
                    <a:pt x="218" y="128"/>
                    <a:pt x="103" y="77"/>
                    <a:pt x="0" y="0"/>
                  </a:cubicBezTo>
                  <a:close/>
                </a:path>
              </a:pathLst>
            </a:custGeom>
            <a:solidFill>
              <a:srgbClr val="7B7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6"/>
            <p:cNvSpPr/>
            <p:nvPr/>
          </p:nvSpPr>
          <p:spPr>
            <a:xfrm>
              <a:off x="6529696" y="2646574"/>
              <a:ext cx="0" cy="477"/>
            </a:xfrm>
            <a:custGeom>
              <a:avLst/>
              <a:gdLst/>
              <a:ahLst/>
              <a:cxnLst/>
              <a:rect l="l" t="t" r="r" b="b"/>
              <a:pathLst>
                <a:path h="27" extrusionOk="0">
                  <a:moveTo>
                    <a:pt x="0" y="26"/>
                  </a:moveTo>
                  <a:lnTo>
                    <a:pt x="0" y="26"/>
                  </a:lnTo>
                  <a:lnTo>
                    <a:pt x="0" y="26"/>
                  </a:lnTo>
                  <a:close/>
                  <a:moveTo>
                    <a:pt x="0" y="26"/>
                  </a:moveTo>
                  <a:lnTo>
                    <a:pt x="0" y="26"/>
                  </a:lnTo>
                  <a:lnTo>
                    <a:pt x="0" y="26"/>
                  </a:lnTo>
                  <a:close/>
                  <a:moveTo>
                    <a:pt x="0" y="26"/>
                  </a:moveTo>
                  <a:lnTo>
                    <a:pt x="0" y="26"/>
                  </a:lnTo>
                  <a:lnTo>
                    <a:pt x="0" y="26"/>
                  </a:lnTo>
                  <a:close/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0" y="1"/>
                  </a:moveTo>
                  <a:lnTo>
                    <a:pt x="0" y="14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CA7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6"/>
            <p:cNvSpPr/>
            <p:nvPr/>
          </p:nvSpPr>
          <p:spPr>
            <a:xfrm>
              <a:off x="6539871" y="2657226"/>
              <a:ext cx="247" cy="18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3" y="0"/>
                  </a:moveTo>
                  <a:lnTo>
                    <a:pt x="13" y="0"/>
                  </a:lnTo>
                  <a:lnTo>
                    <a:pt x="13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6"/>
            <p:cNvSpPr/>
            <p:nvPr/>
          </p:nvSpPr>
          <p:spPr>
            <a:xfrm>
              <a:off x="6529696" y="2638872"/>
              <a:ext cx="51854" cy="18372"/>
            </a:xfrm>
            <a:custGeom>
              <a:avLst/>
              <a:gdLst/>
              <a:ahLst/>
              <a:cxnLst/>
              <a:rect l="l" t="t" r="r" b="b"/>
              <a:pathLst>
                <a:path w="2935" h="1040" extrusionOk="0">
                  <a:moveTo>
                    <a:pt x="218" y="1"/>
                  </a:moveTo>
                  <a:cubicBezTo>
                    <a:pt x="90" y="103"/>
                    <a:pt x="0" y="257"/>
                    <a:pt x="0" y="437"/>
                  </a:cubicBezTo>
                  <a:lnTo>
                    <a:pt x="0" y="450"/>
                  </a:lnTo>
                  <a:lnTo>
                    <a:pt x="0" y="462"/>
                  </a:lnTo>
                  <a:cubicBezTo>
                    <a:pt x="0" y="642"/>
                    <a:pt x="90" y="795"/>
                    <a:pt x="218" y="911"/>
                  </a:cubicBezTo>
                  <a:cubicBezTo>
                    <a:pt x="321" y="988"/>
                    <a:pt x="436" y="1039"/>
                    <a:pt x="577" y="1039"/>
                  </a:cubicBezTo>
                  <a:lnTo>
                    <a:pt x="2934" y="1039"/>
                  </a:lnTo>
                  <a:lnTo>
                    <a:pt x="2934" y="770"/>
                  </a:lnTo>
                  <a:lnTo>
                    <a:pt x="2934" y="142"/>
                  </a:lnTo>
                  <a:lnTo>
                    <a:pt x="577" y="142"/>
                  </a:lnTo>
                  <a:cubicBezTo>
                    <a:pt x="436" y="129"/>
                    <a:pt x="307" y="78"/>
                    <a:pt x="218" y="1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6"/>
            <p:cNvSpPr/>
            <p:nvPr/>
          </p:nvSpPr>
          <p:spPr>
            <a:xfrm>
              <a:off x="6533547" y="2638872"/>
              <a:ext cx="6343" cy="2526"/>
            </a:xfrm>
            <a:custGeom>
              <a:avLst/>
              <a:gdLst/>
              <a:ahLst/>
              <a:cxnLst/>
              <a:rect l="l" t="t" r="r" b="b"/>
              <a:pathLst>
                <a:path w="359" h="143" extrusionOk="0">
                  <a:moveTo>
                    <a:pt x="0" y="1"/>
                  </a:moveTo>
                  <a:lnTo>
                    <a:pt x="0" y="1"/>
                  </a:lnTo>
                  <a:cubicBezTo>
                    <a:pt x="89" y="78"/>
                    <a:pt x="218" y="129"/>
                    <a:pt x="359" y="142"/>
                  </a:cubicBezTo>
                  <a:cubicBezTo>
                    <a:pt x="218" y="129"/>
                    <a:pt x="103" y="78"/>
                    <a:pt x="0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6"/>
            <p:cNvSpPr/>
            <p:nvPr/>
          </p:nvSpPr>
          <p:spPr>
            <a:xfrm>
              <a:off x="6501413" y="2642952"/>
              <a:ext cx="97330" cy="34659"/>
            </a:xfrm>
            <a:custGeom>
              <a:avLst/>
              <a:gdLst/>
              <a:ahLst/>
              <a:cxnLst/>
              <a:rect l="l" t="t" r="r" b="b"/>
              <a:pathLst>
                <a:path w="5509" h="1962" extrusionOk="0">
                  <a:moveTo>
                    <a:pt x="666" y="1"/>
                  </a:moveTo>
                  <a:cubicBezTo>
                    <a:pt x="294" y="1"/>
                    <a:pt x="0" y="296"/>
                    <a:pt x="0" y="667"/>
                  </a:cubicBezTo>
                  <a:lnTo>
                    <a:pt x="0" y="1295"/>
                  </a:lnTo>
                  <a:cubicBezTo>
                    <a:pt x="0" y="1666"/>
                    <a:pt x="294" y="1961"/>
                    <a:pt x="666" y="1961"/>
                  </a:cubicBezTo>
                  <a:lnTo>
                    <a:pt x="4843" y="1961"/>
                  </a:lnTo>
                  <a:cubicBezTo>
                    <a:pt x="5201" y="1961"/>
                    <a:pt x="5509" y="1666"/>
                    <a:pt x="5509" y="1295"/>
                  </a:cubicBezTo>
                  <a:lnTo>
                    <a:pt x="5509" y="667"/>
                  </a:lnTo>
                  <a:cubicBezTo>
                    <a:pt x="5509" y="296"/>
                    <a:pt x="5201" y="1"/>
                    <a:pt x="4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6"/>
            <p:cNvSpPr/>
            <p:nvPr/>
          </p:nvSpPr>
          <p:spPr>
            <a:xfrm>
              <a:off x="6570874" y="2649983"/>
              <a:ext cx="27862" cy="20827"/>
            </a:xfrm>
            <a:custGeom>
              <a:avLst/>
              <a:gdLst/>
              <a:ahLst/>
              <a:cxnLst/>
              <a:rect l="l" t="t" r="r" b="b"/>
              <a:pathLst>
                <a:path w="1577" h="1179" extrusionOk="0">
                  <a:moveTo>
                    <a:pt x="14" y="0"/>
                  </a:moveTo>
                  <a:cubicBezTo>
                    <a:pt x="14" y="0"/>
                    <a:pt x="1" y="0"/>
                    <a:pt x="1" y="13"/>
                  </a:cubicBezTo>
                  <a:lnTo>
                    <a:pt x="1" y="1153"/>
                  </a:lnTo>
                  <a:cubicBezTo>
                    <a:pt x="1" y="1165"/>
                    <a:pt x="14" y="1179"/>
                    <a:pt x="14" y="1179"/>
                  </a:cubicBezTo>
                  <a:lnTo>
                    <a:pt x="1167" y="1179"/>
                  </a:lnTo>
                  <a:cubicBezTo>
                    <a:pt x="1397" y="1179"/>
                    <a:pt x="1577" y="999"/>
                    <a:pt x="1577" y="769"/>
                  </a:cubicBezTo>
                  <a:lnTo>
                    <a:pt x="1577" y="397"/>
                  </a:lnTo>
                  <a:cubicBezTo>
                    <a:pt x="1577" y="180"/>
                    <a:pt x="1397" y="0"/>
                    <a:pt x="1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6"/>
            <p:cNvSpPr/>
            <p:nvPr/>
          </p:nvSpPr>
          <p:spPr>
            <a:xfrm>
              <a:off x="6130033" y="2496312"/>
              <a:ext cx="14505" cy="27858"/>
            </a:xfrm>
            <a:custGeom>
              <a:avLst/>
              <a:gdLst/>
              <a:ahLst/>
              <a:cxnLst/>
              <a:rect l="l" t="t" r="r" b="b"/>
              <a:pathLst>
                <a:path w="821" h="1577" extrusionOk="0">
                  <a:moveTo>
                    <a:pt x="411" y="0"/>
                  </a:moveTo>
                  <a:lnTo>
                    <a:pt x="1" y="1577"/>
                  </a:lnTo>
                  <a:lnTo>
                    <a:pt x="821" y="1577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2" name="Google Shape;1742;p66"/>
          <p:cNvSpPr/>
          <p:nvPr/>
        </p:nvSpPr>
        <p:spPr>
          <a:xfrm>
            <a:off x="6836101" y="2784058"/>
            <a:ext cx="123870" cy="262996"/>
          </a:xfrm>
          <a:custGeom>
            <a:avLst/>
            <a:gdLst/>
            <a:ahLst/>
            <a:cxnLst/>
            <a:rect l="l" t="t" r="r" b="b"/>
            <a:pathLst>
              <a:path w="6958" h="14773" extrusionOk="0">
                <a:moveTo>
                  <a:pt x="6957" y="1"/>
                </a:moveTo>
                <a:lnTo>
                  <a:pt x="6957" y="1"/>
                </a:lnTo>
                <a:cubicBezTo>
                  <a:pt x="4715" y="3947"/>
                  <a:pt x="2076" y="8148"/>
                  <a:pt x="0" y="12197"/>
                </a:cubicBezTo>
                <a:lnTo>
                  <a:pt x="6713" y="14772"/>
                </a:lnTo>
                <a:lnTo>
                  <a:pt x="695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3" name="Google Shape;1743;p66"/>
          <p:cNvGrpSpPr/>
          <p:nvPr/>
        </p:nvGrpSpPr>
        <p:grpSpPr>
          <a:xfrm>
            <a:off x="6858358" y="2292518"/>
            <a:ext cx="1401269" cy="2311366"/>
            <a:chOff x="6946036" y="2154842"/>
            <a:chExt cx="1484867" cy="2449259"/>
          </a:xfrm>
        </p:grpSpPr>
        <p:sp>
          <p:nvSpPr>
            <p:cNvPr id="1744" name="Google Shape;1744;p66"/>
            <p:cNvSpPr/>
            <p:nvPr/>
          </p:nvSpPr>
          <p:spPr>
            <a:xfrm>
              <a:off x="7915467" y="2328828"/>
              <a:ext cx="101254" cy="185343"/>
            </a:xfrm>
            <a:custGeom>
              <a:avLst/>
              <a:gdLst/>
              <a:ahLst/>
              <a:cxnLst/>
              <a:rect l="l" t="t" r="r" b="b"/>
              <a:pathLst>
                <a:path w="5368" h="9826" extrusionOk="0">
                  <a:moveTo>
                    <a:pt x="1" y="0"/>
                  </a:moveTo>
                  <a:lnTo>
                    <a:pt x="1" y="7123"/>
                  </a:lnTo>
                  <a:lnTo>
                    <a:pt x="2293" y="9826"/>
                  </a:lnTo>
                  <a:lnTo>
                    <a:pt x="5368" y="7123"/>
                  </a:lnTo>
                  <a:lnTo>
                    <a:pt x="53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6"/>
            <p:cNvSpPr/>
            <p:nvPr/>
          </p:nvSpPr>
          <p:spPr>
            <a:xfrm>
              <a:off x="7866897" y="2231442"/>
              <a:ext cx="154182" cy="196491"/>
            </a:xfrm>
            <a:custGeom>
              <a:avLst/>
              <a:gdLst/>
              <a:ahLst/>
              <a:cxnLst/>
              <a:rect l="l" t="t" r="r" b="b"/>
              <a:pathLst>
                <a:path w="8174" h="10417" extrusionOk="0">
                  <a:moveTo>
                    <a:pt x="4074" y="0"/>
                  </a:moveTo>
                  <a:cubicBezTo>
                    <a:pt x="1653" y="0"/>
                    <a:pt x="282" y="1870"/>
                    <a:pt x="77" y="5215"/>
                  </a:cubicBezTo>
                  <a:cubicBezTo>
                    <a:pt x="77" y="5381"/>
                    <a:pt x="65" y="5534"/>
                    <a:pt x="52" y="5701"/>
                  </a:cubicBezTo>
                  <a:cubicBezTo>
                    <a:pt x="0" y="7507"/>
                    <a:pt x="205" y="9391"/>
                    <a:pt x="1474" y="10172"/>
                  </a:cubicBezTo>
                  <a:cubicBezTo>
                    <a:pt x="1648" y="10281"/>
                    <a:pt x="2261" y="10416"/>
                    <a:pt x="3049" y="10416"/>
                  </a:cubicBezTo>
                  <a:cubicBezTo>
                    <a:pt x="5046" y="10416"/>
                    <a:pt x="8174" y="9547"/>
                    <a:pt x="8174" y="5176"/>
                  </a:cubicBezTo>
                  <a:cubicBezTo>
                    <a:pt x="8174" y="2127"/>
                    <a:pt x="6508" y="0"/>
                    <a:pt x="4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6"/>
            <p:cNvSpPr/>
            <p:nvPr/>
          </p:nvSpPr>
          <p:spPr>
            <a:xfrm>
              <a:off x="7994255" y="2309985"/>
              <a:ext cx="55814" cy="55343"/>
            </a:xfrm>
            <a:custGeom>
              <a:avLst/>
              <a:gdLst/>
              <a:ahLst/>
              <a:cxnLst/>
              <a:rect l="l" t="t" r="r" b="b"/>
              <a:pathLst>
                <a:path w="2959" h="2934" extrusionOk="0">
                  <a:moveTo>
                    <a:pt x="1473" y="0"/>
                  </a:moveTo>
                  <a:cubicBezTo>
                    <a:pt x="653" y="0"/>
                    <a:pt x="0" y="653"/>
                    <a:pt x="0" y="1473"/>
                  </a:cubicBezTo>
                  <a:cubicBezTo>
                    <a:pt x="0" y="2280"/>
                    <a:pt x="653" y="2933"/>
                    <a:pt x="1473" y="2933"/>
                  </a:cubicBezTo>
                  <a:cubicBezTo>
                    <a:pt x="2293" y="2933"/>
                    <a:pt x="2959" y="2280"/>
                    <a:pt x="2959" y="1473"/>
                  </a:cubicBezTo>
                  <a:cubicBezTo>
                    <a:pt x="2959" y="653"/>
                    <a:pt x="2293" y="0"/>
                    <a:pt x="14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6"/>
            <p:cNvSpPr/>
            <p:nvPr/>
          </p:nvSpPr>
          <p:spPr>
            <a:xfrm>
              <a:off x="7893964" y="2387509"/>
              <a:ext cx="33368" cy="10921"/>
            </a:xfrm>
            <a:custGeom>
              <a:avLst/>
              <a:gdLst/>
              <a:ahLst/>
              <a:cxnLst/>
              <a:rect l="l" t="t" r="r" b="b"/>
              <a:pathLst>
                <a:path w="1769" h="579" extrusionOk="0">
                  <a:moveTo>
                    <a:pt x="1630" y="0"/>
                  </a:moveTo>
                  <a:cubicBezTo>
                    <a:pt x="1600" y="0"/>
                    <a:pt x="1567" y="10"/>
                    <a:pt x="1537" y="27"/>
                  </a:cubicBezTo>
                  <a:cubicBezTo>
                    <a:pt x="1328" y="222"/>
                    <a:pt x="1038" y="322"/>
                    <a:pt x="748" y="322"/>
                  </a:cubicBezTo>
                  <a:cubicBezTo>
                    <a:pt x="560" y="322"/>
                    <a:pt x="372" y="280"/>
                    <a:pt x="205" y="194"/>
                  </a:cubicBezTo>
                  <a:cubicBezTo>
                    <a:pt x="185" y="186"/>
                    <a:pt x="163" y="182"/>
                    <a:pt x="142" y="182"/>
                  </a:cubicBezTo>
                  <a:cubicBezTo>
                    <a:pt x="96" y="182"/>
                    <a:pt x="52" y="202"/>
                    <a:pt x="26" y="246"/>
                  </a:cubicBezTo>
                  <a:cubicBezTo>
                    <a:pt x="0" y="309"/>
                    <a:pt x="26" y="386"/>
                    <a:pt x="90" y="425"/>
                  </a:cubicBezTo>
                  <a:cubicBezTo>
                    <a:pt x="295" y="528"/>
                    <a:pt x="513" y="579"/>
                    <a:pt x="743" y="579"/>
                  </a:cubicBezTo>
                  <a:cubicBezTo>
                    <a:pt x="1090" y="579"/>
                    <a:pt x="1448" y="451"/>
                    <a:pt x="1705" y="220"/>
                  </a:cubicBezTo>
                  <a:cubicBezTo>
                    <a:pt x="1768" y="181"/>
                    <a:pt x="1768" y="92"/>
                    <a:pt x="1717" y="41"/>
                  </a:cubicBezTo>
                  <a:cubicBezTo>
                    <a:pt x="1696" y="13"/>
                    <a:pt x="1665" y="0"/>
                    <a:pt x="1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6"/>
            <p:cNvSpPr/>
            <p:nvPr/>
          </p:nvSpPr>
          <p:spPr>
            <a:xfrm>
              <a:off x="7948344" y="2338486"/>
              <a:ext cx="25615" cy="25389"/>
            </a:xfrm>
            <a:custGeom>
              <a:avLst/>
              <a:gdLst/>
              <a:ahLst/>
              <a:cxnLst/>
              <a:rect l="l" t="t" r="r" b="b"/>
              <a:pathLst>
                <a:path w="1358" h="1346" extrusionOk="0">
                  <a:moveTo>
                    <a:pt x="679" y="1"/>
                  </a:moveTo>
                  <a:cubicBezTo>
                    <a:pt x="308" y="1"/>
                    <a:pt x="0" y="295"/>
                    <a:pt x="0" y="679"/>
                  </a:cubicBezTo>
                  <a:cubicBezTo>
                    <a:pt x="0" y="1051"/>
                    <a:pt x="308" y="1345"/>
                    <a:pt x="679" y="1345"/>
                  </a:cubicBezTo>
                  <a:cubicBezTo>
                    <a:pt x="1063" y="1345"/>
                    <a:pt x="1358" y="1051"/>
                    <a:pt x="1358" y="679"/>
                  </a:cubicBezTo>
                  <a:cubicBezTo>
                    <a:pt x="1358" y="295"/>
                    <a:pt x="1063" y="1"/>
                    <a:pt x="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6"/>
            <p:cNvSpPr/>
            <p:nvPr/>
          </p:nvSpPr>
          <p:spPr>
            <a:xfrm>
              <a:off x="7867632" y="2338731"/>
              <a:ext cx="16203" cy="25389"/>
            </a:xfrm>
            <a:custGeom>
              <a:avLst/>
              <a:gdLst/>
              <a:ahLst/>
              <a:cxnLst/>
              <a:rect l="l" t="t" r="r" b="b"/>
              <a:pathLst>
                <a:path w="859" h="1346" extrusionOk="0">
                  <a:moveTo>
                    <a:pt x="180" y="0"/>
                  </a:moveTo>
                  <a:cubicBezTo>
                    <a:pt x="128" y="0"/>
                    <a:pt x="52" y="13"/>
                    <a:pt x="26" y="13"/>
                  </a:cubicBezTo>
                  <a:lnTo>
                    <a:pt x="13" y="13"/>
                  </a:lnTo>
                  <a:cubicBezTo>
                    <a:pt x="13" y="13"/>
                    <a:pt x="0" y="461"/>
                    <a:pt x="0" y="615"/>
                  </a:cubicBezTo>
                  <a:cubicBezTo>
                    <a:pt x="13" y="1089"/>
                    <a:pt x="38" y="1332"/>
                    <a:pt x="38" y="1332"/>
                  </a:cubicBezTo>
                  <a:lnTo>
                    <a:pt x="26" y="1332"/>
                  </a:lnTo>
                  <a:cubicBezTo>
                    <a:pt x="64" y="1332"/>
                    <a:pt x="141" y="1346"/>
                    <a:pt x="180" y="1346"/>
                  </a:cubicBezTo>
                  <a:cubicBezTo>
                    <a:pt x="551" y="1346"/>
                    <a:pt x="858" y="1051"/>
                    <a:pt x="858" y="666"/>
                  </a:cubicBezTo>
                  <a:cubicBezTo>
                    <a:pt x="858" y="295"/>
                    <a:pt x="551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6"/>
            <p:cNvSpPr/>
            <p:nvPr/>
          </p:nvSpPr>
          <p:spPr>
            <a:xfrm>
              <a:off x="7847072" y="2228858"/>
              <a:ext cx="186569" cy="105705"/>
            </a:xfrm>
            <a:custGeom>
              <a:avLst/>
              <a:gdLst/>
              <a:ahLst/>
              <a:cxnLst/>
              <a:rect l="l" t="t" r="r" b="b"/>
              <a:pathLst>
                <a:path w="9891" h="5604" extrusionOk="0">
                  <a:moveTo>
                    <a:pt x="5532" y="1"/>
                  </a:moveTo>
                  <a:cubicBezTo>
                    <a:pt x="5088" y="1"/>
                    <a:pt x="4638" y="62"/>
                    <a:pt x="4177" y="188"/>
                  </a:cubicBezTo>
                  <a:cubicBezTo>
                    <a:pt x="3588" y="342"/>
                    <a:pt x="2986" y="445"/>
                    <a:pt x="2384" y="470"/>
                  </a:cubicBezTo>
                  <a:cubicBezTo>
                    <a:pt x="1538" y="509"/>
                    <a:pt x="641" y="740"/>
                    <a:pt x="219" y="1546"/>
                  </a:cubicBezTo>
                  <a:cubicBezTo>
                    <a:pt x="1" y="1970"/>
                    <a:pt x="27" y="2508"/>
                    <a:pt x="360" y="2866"/>
                  </a:cubicBezTo>
                  <a:cubicBezTo>
                    <a:pt x="788" y="3326"/>
                    <a:pt x="965" y="3545"/>
                    <a:pt x="1400" y="3545"/>
                  </a:cubicBezTo>
                  <a:cubicBezTo>
                    <a:pt x="1486" y="3545"/>
                    <a:pt x="1582" y="3536"/>
                    <a:pt x="1692" y="3519"/>
                  </a:cubicBezTo>
                  <a:cubicBezTo>
                    <a:pt x="2100" y="3459"/>
                    <a:pt x="2802" y="3292"/>
                    <a:pt x="3329" y="3292"/>
                  </a:cubicBezTo>
                  <a:cubicBezTo>
                    <a:pt x="3480" y="3292"/>
                    <a:pt x="3618" y="3305"/>
                    <a:pt x="3729" y="3340"/>
                  </a:cubicBezTo>
                  <a:cubicBezTo>
                    <a:pt x="4038" y="3432"/>
                    <a:pt x="4354" y="3468"/>
                    <a:pt x="4675" y="3468"/>
                  </a:cubicBezTo>
                  <a:cubicBezTo>
                    <a:pt x="5556" y="3468"/>
                    <a:pt x="6472" y="3200"/>
                    <a:pt x="7354" y="3097"/>
                  </a:cubicBezTo>
                  <a:cubicBezTo>
                    <a:pt x="7381" y="3097"/>
                    <a:pt x="7419" y="3133"/>
                    <a:pt x="7436" y="3143"/>
                  </a:cubicBezTo>
                  <a:lnTo>
                    <a:pt x="7436" y="3143"/>
                  </a:lnTo>
                  <a:cubicBezTo>
                    <a:pt x="7491" y="3357"/>
                    <a:pt x="8412" y="5473"/>
                    <a:pt x="8495" y="5543"/>
                  </a:cubicBezTo>
                  <a:cubicBezTo>
                    <a:pt x="8551" y="5588"/>
                    <a:pt x="8655" y="5603"/>
                    <a:pt x="8770" y="5603"/>
                  </a:cubicBezTo>
                  <a:cubicBezTo>
                    <a:pt x="9021" y="5603"/>
                    <a:pt x="9327" y="5531"/>
                    <a:pt x="9327" y="5531"/>
                  </a:cubicBezTo>
                  <a:cubicBezTo>
                    <a:pt x="9327" y="5108"/>
                    <a:pt x="9891" y="1713"/>
                    <a:pt x="8597" y="945"/>
                  </a:cubicBezTo>
                  <a:cubicBezTo>
                    <a:pt x="7574" y="335"/>
                    <a:pt x="6570" y="1"/>
                    <a:pt x="55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6"/>
            <p:cNvSpPr/>
            <p:nvPr/>
          </p:nvSpPr>
          <p:spPr>
            <a:xfrm>
              <a:off x="7851920" y="2154842"/>
              <a:ext cx="182683" cy="106102"/>
            </a:xfrm>
            <a:custGeom>
              <a:avLst/>
              <a:gdLst/>
              <a:ahLst/>
              <a:cxnLst/>
              <a:rect l="l" t="t" r="r" b="b"/>
              <a:pathLst>
                <a:path w="9685" h="5625" extrusionOk="0">
                  <a:moveTo>
                    <a:pt x="4843" y="1"/>
                  </a:moveTo>
                  <a:cubicBezTo>
                    <a:pt x="2166" y="1"/>
                    <a:pt x="0" y="2114"/>
                    <a:pt x="0" y="4727"/>
                  </a:cubicBezTo>
                  <a:lnTo>
                    <a:pt x="26" y="5624"/>
                  </a:lnTo>
                  <a:lnTo>
                    <a:pt x="9685" y="5561"/>
                  </a:lnTo>
                  <a:lnTo>
                    <a:pt x="9685" y="4727"/>
                  </a:lnTo>
                  <a:cubicBezTo>
                    <a:pt x="9685" y="2114"/>
                    <a:pt x="7520" y="1"/>
                    <a:pt x="4843" y="1"/>
                  </a:cubicBezTo>
                  <a:close/>
                </a:path>
              </a:pathLst>
            </a:custGeom>
            <a:solidFill>
              <a:srgbClr val="F6A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6"/>
            <p:cNvSpPr/>
            <p:nvPr/>
          </p:nvSpPr>
          <p:spPr>
            <a:xfrm>
              <a:off x="7817119" y="2257057"/>
              <a:ext cx="229085" cy="12336"/>
            </a:xfrm>
            <a:custGeom>
              <a:avLst/>
              <a:gdLst/>
              <a:ahLst/>
              <a:cxnLst/>
              <a:rect l="l" t="t" r="r" b="b"/>
              <a:pathLst>
                <a:path w="12145" h="654" extrusionOk="0">
                  <a:moveTo>
                    <a:pt x="334" y="0"/>
                  </a:moveTo>
                  <a:cubicBezTo>
                    <a:pt x="154" y="0"/>
                    <a:pt x="0" y="142"/>
                    <a:pt x="0" y="321"/>
                  </a:cubicBezTo>
                  <a:cubicBezTo>
                    <a:pt x="0" y="500"/>
                    <a:pt x="154" y="654"/>
                    <a:pt x="334" y="654"/>
                  </a:cubicBezTo>
                  <a:lnTo>
                    <a:pt x="11825" y="654"/>
                  </a:lnTo>
                  <a:cubicBezTo>
                    <a:pt x="12004" y="654"/>
                    <a:pt x="12145" y="500"/>
                    <a:pt x="12145" y="321"/>
                  </a:cubicBezTo>
                  <a:cubicBezTo>
                    <a:pt x="12145" y="142"/>
                    <a:pt x="12004" y="0"/>
                    <a:pt x="11825" y="0"/>
                  </a:cubicBezTo>
                  <a:close/>
                </a:path>
              </a:pathLst>
            </a:custGeom>
            <a:solidFill>
              <a:srgbClr val="D87D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6"/>
            <p:cNvSpPr/>
            <p:nvPr/>
          </p:nvSpPr>
          <p:spPr>
            <a:xfrm>
              <a:off x="7534410" y="2541954"/>
              <a:ext cx="176176" cy="276449"/>
            </a:xfrm>
            <a:custGeom>
              <a:avLst/>
              <a:gdLst/>
              <a:ahLst/>
              <a:cxnLst/>
              <a:rect l="l" t="t" r="r" b="b"/>
              <a:pathLst>
                <a:path w="9340" h="14656" extrusionOk="0">
                  <a:moveTo>
                    <a:pt x="9340" y="0"/>
                  </a:moveTo>
                  <a:cubicBezTo>
                    <a:pt x="5291" y="2409"/>
                    <a:pt x="2665" y="6136"/>
                    <a:pt x="0" y="9864"/>
                  </a:cubicBezTo>
                  <a:cubicBezTo>
                    <a:pt x="0" y="9864"/>
                    <a:pt x="6072" y="13759"/>
                    <a:pt x="8429" y="14656"/>
                  </a:cubicBezTo>
                  <a:cubicBezTo>
                    <a:pt x="8622" y="14322"/>
                    <a:pt x="8904" y="13938"/>
                    <a:pt x="9121" y="13617"/>
                  </a:cubicBezTo>
                  <a:lnTo>
                    <a:pt x="93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6"/>
            <p:cNvSpPr/>
            <p:nvPr/>
          </p:nvSpPr>
          <p:spPr>
            <a:xfrm>
              <a:off x="7716847" y="3188801"/>
              <a:ext cx="503119" cy="1332409"/>
            </a:xfrm>
            <a:custGeom>
              <a:avLst/>
              <a:gdLst/>
              <a:ahLst/>
              <a:cxnLst/>
              <a:rect l="l" t="t" r="r" b="b"/>
              <a:pathLst>
                <a:path w="26673" h="70638" extrusionOk="0">
                  <a:moveTo>
                    <a:pt x="1" y="1"/>
                  </a:moveTo>
                  <a:cubicBezTo>
                    <a:pt x="1" y="1"/>
                    <a:pt x="103" y="46439"/>
                    <a:pt x="1089" y="64771"/>
                  </a:cubicBezTo>
                  <a:cubicBezTo>
                    <a:pt x="1205" y="66820"/>
                    <a:pt x="1294" y="68448"/>
                    <a:pt x="1692" y="70472"/>
                  </a:cubicBezTo>
                  <a:cubicBezTo>
                    <a:pt x="4510" y="70151"/>
                    <a:pt x="6751" y="69946"/>
                    <a:pt x="9570" y="69626"/>
                  </a:cubicBezTo>
                  <a:cubicBezTo>
                    <a:pt x="11764" y="50360"/>
                    <a:pt x="12552" y="29989"/>
                    <a:pt x="13313" y="10526"/>
                  </a:cubicBezTo>
                  <a:lnTo>
                    <a:pt x="13313" y="10526"/>
                  </a:lnTo>
                  <a:cubicBezTo>
                    <a:pt x="13786" y="27866"/>
                    <a:pt x="14976" y="48325"/>
                    <a:pt x="15872" y="64938"/>
                  </a:cubicBezTo>
                  <a:cubicBezTo>
                    <a:pt x="15988" y="66988"/>
                    <a:pt x="16077" y="68614"/>
                    <a:pt x="16475" y="70638"/>
                  </a:cubicBezTo>
                  <a:cubicBezTo>
                    <a:pt x="19306" y="70318"/>
                    <a:pt x="21535" y="70113"/>
                    <a:pt x="24353" y="69793"/>
                  </a:cubicBezTo>
                  <a:cubicBezTo>
                    <a:pt x="26377" y="52037"/>
                    <a:pt x="26672" y="1"/>
                    <a:pt x="26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6"/>
            <p:cNvSpPr/>
            <p:nvPr/>
          </p:nvSpPr>
          <p:spPr>
            <a:xfrm>
              <a:off x="7697041" y="2462204"/>
              <a:ext cx="537638" cy="727847"/>
            </a:xfrm>
            <a:custGeom>
              <a:avLst/>
              <a:gdLst/>
              <a:ahLst/>
              <a:cxnLst/>
              <a:rect l="l" t="t" r="r" b="b"/>
              <a:pathLst>
                <a:path w="28503" h="38587" extrusionOk="0">
                  <a:moveTo>
                    <a:pt x="17755" y="1"/>
                  </a:moveTo>
                  <a:lnTo>
                    <a:pt x="15411" y="26"/>
                  </a:lnTo>
                  <a:lnTo>
                    <a:pt x="14488" y="807"/>
                  </a:lnTo>
                  <a:lnTo>
                    <a:pt x="13771" y="2563"/>
                  </a:lnTo>
                  <a:lnTo>
                    <a:pt x="13387" y="935"/>
                  </a:lnTo>
                  <a:lnTo>
                    <a:pt x="12644" y="39"/>
                  </a:lnTo>
                  <a:lnTo>
                    <a:pt x="10978" y="52"/>
                  </a:lnTo>
                  <a:cubicBezTo>
                    <a:pt x="11081" y="103"/>
                    <a:pt x="474" y="4254"/>
                    <a:pt x="474" y="4254"/>
                  </a:cubicBezTo>
                  <a:lnTo>
                    <a:pt x="0" y="38586"/>
                  </a:lnTo>
                  <a:lnTo>
                    <a:pt x="28503" y="38586"/>
                  </a:lnTo>
                  <a:lnTo>
                    <a:pt x="27953" y="5074"/>
                  </a:lnTo>
                  <a:lnTo>
                    <a:pt x="177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6"/>
            <p:cNvSpPr/>
            <p:nvPr/>
          </p:nvSpPr>
          <p:spPr>
            <a:xfrm>
              <a:off x="7904112" y="2459789"/>
              <a:ext cx="127850" cy="182212"/>
            </a:xfrm>
            <a:custGeom>
              <a:avLst/>
              <a:gdLst/>
              <a:ahLst/>
              <a:cxnLst/>
              <a:rect l="l" t="t" r="r" b="b"/>
              <a:pathLst>
                <a:path w="6778" h="9660" extrusionOk="0">
                  <a:moveTo>
                    <a:pt x="4612" y="1"/>
                  </a:moveTo>
                  <a:lnTo>
                    <a:pt x="3472" y="974"/>
                  </a:lnTo>
                  <a:lnTo>
                    <a:pt x="2767" y="2652"/>
                  </a:lnTo>
                  <a:lnTo>
                    <a:pt x="2383" y="1038"/>
                  </a:lnTo>
                  <a:lnTo>
                    <a:pt x="1614" y="115"/>
                  </a:lnTo>
                  <a:lnTo>
                    <a:pt x="0" y="180"/>
                  </a:lnTo>
                  <a:cubicBezTo>
                    <a:pt x="743" y="3395"/>
                    <a:pt x="1653" y="6560"/>
                    <a:pt x="2755" y="9660"/>
                  </a:cubicBezTo>
                  <a:cubicBezTo>
                    <a:pt x="4010" y="6508"/>
                    <a:pt x="5522" y="3292"/>
                    <a:pt x="6777" y="129"/>
                  </a:cubicBezTo>
                  <a:cubicBezTo>
                    <a:pt x="6777" y="129"/>
                    <a:pt x="5509" y="26"/>
                    <a:pt x="46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6"/>
            <p:cNvSpPr/>
            <p:nvPr/>
          </p:nvSpPr>
          <p:spPr>
            <a:xfrm>
              <a:off x="7955097" y="2437796"/>
              <a:ext cx="76865" cy="108271"/>
            </a:xfrm>
            <a:custGeom>
              <a:avLst/>
              <a:gdLst/>
              <a:ahLst/>
              <a:cxnLst/>
              <a:rect l="l" t="t" r="r" b="b"/>
              <a:pathLst>
                <a:path w="4075" h="5740" extrusionOk="0">
                  <a:moveTo>
                    <a:pt x="3267" y="0"/>
                  </a:moveTo>
                  <a:cubicBezTo>
                    <a:pt x="2396" y="718"/>
                    <a:pt x="1499" y="1538"/>
                    <a:pt x="628" y="2255"/>
                  </a:cubicBezTo>
                  <a:cubicBezTo>
                    <a:pt x="411" y="2858"/>
                    <a:pt x="206" y="3447"/>
                    <a:pt x="1" y="4036"/>
                  </a:cubicBezTo>
                  <a:cubicBezTo>
                    <a:pt x="154" y="4574"/>
                    <a:pt x="359" y="5189"/>
                    <a:pt x="423" y="5740"/>
                  </a:cubicBezTo>
                  <a:cubicBezTo>
                    <a:pt x="1512" y="4177"/>
                    <a:pt x="2831" y="2742"/>
                    <a:pt x="4074" y="1295"/>
                  </a:cubicBezTo>
                  <a:lnTo>
                    <a:pt x="32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6"/>
            <p:cNvSpPr/>
            <p:nvPr/>
          </p:nvSpPr>
          <p:spPr>
            <a:xfrm>
              <a:off x="7903395" y="2443587"/>
              <a:ext cx="52928" cy="68169"/>
            </a:xfrm>
            <a:custGeom>
              <a:avLst/>
              <a:gdLst/>
              <a:ahLst/>
              <a:cxnLst/>
              <a:rect l="l" t="t" r="r" b="b"/>
              <a:pathLst>
                <a:path w="2806" h="3614" extrusionOk="0">
                  <a:moveTo>
                    <a:pt x="641" y="1"/>
                  </a:moveTo>
                  <a:cubicBezTo>
                    <a:pt x="397" y="360"/>
                    <a:pt x="243" y="706"/>
                    <a:pt x="0" y="1065"/>
                  </a:cubicBezTo>
                  <a:cubicBezTo>
                    <a:pt x="423" y="1743"/>
                    <a:pt x="2293" y="3499"/>
                    <a:pt x="2805" y="3613"/>
                  </a:cubicBezTo>
                  <a:lnTo>
                    <a:pt x="2421" y="1897"/>
                  </a:lnTo>
                  <a:cubicBezTo>
                    <a:pt x="2204" y="1615"/>
                    <a:pt x="1960" y="1321"/>
                    <a:pt x="1704" y="1039"/>
                  </a:cubicBezTo>
                  <a:cubicBezTo>
                    <a:pt x="1691" y="1026"/>
                    <a:pt x="1678" y="1000"/>
                    <a:pt x="1652" y="988"/>
                  </a:cubicBezTo>
                  <a:cubicBezTo>
                    <a:pt x="1358" y="641"/>
                    <a:pt x="948" y="322"/>
                    <a:pt x="6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6"/>
            <p:cNvSpPr/>
            <p:nvPr/>
          </p:nvSpPr>
          <p:spPr>
            <a:xfrm>
              <a:off x="7098256" y="2429704"/>
              <a:ext cx="122286" cy="96180"/>
            </a:xfrm>
            <a:custGeom>
              <a:avLst/>
              <a:gdLst/>
              <a:ahLst/>
              <a:cxnLst/>
              <a:rect l="l" t="t" r="r" b="b"/>
              <a:pathLst>
                <a:path w="6483" h="5099" extrusionOk="0">
                  <a:moveTo>
                    <a:pt x="3781" y="1"/>
                  </a:moveTo>
                  <a:cubicBezTo>
                    <a:pt x="3215" y="1"/>
                    <a:pt x="2612" y="157"/>
                    <a:pt x="2050" y="481"/>
                  </a:cubicBezTo>
                  <a:cubicBezTo>
                    <a:pt x="616" y="1314"/>
                    <a:pt x="1" y="2902"/>
                    <a:pt x="654" y="4042"/>
                  </a:cubicBezTo>
                  <a:cubicBezTo>
                    <a:pt x="1049" y="4732"/>
                    <a:pt x="1825" y="5099"/>
                    <a:pt x="2693" y="5099"/>
                  </a:cubicBezTo>
                  <a:cubicBezTo>
                    <a:pt x="3260" y="5099"/>
                    <a:pt x="3867" y="4943"/>
                    <a:pt x="4433" y="4619"/>
                  </a:cubicBezTo>
                  <a:cubicBezTo>
                    <a:pt x="5855" y="3786"/>
                    <a:pt x="6483" y="2197"/>
                    <a:pt x="5829" y="1058"/>
                  </a:cubicBezTo>
                  <a:cubicBezTo>
                    <a:pt x="5426" y="367"/>
                    <a:pt x="4647" y="1"/>
                    <a:pt x="37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6"/>
            <p:cNvSpPr/>
            <p:nvPr/>
          </p:nvSpPr>
          <p:spPr>
            <a:xfrm>
              <a:off x="7481011" y="2657939"/>
              <a:ext cx="131226" cy="278618"/>
            </a:xfrm>
            <a:custGeom>
              <a:avLst/>
              <a:gdLst/>
              <a:ahLst/>
              <a:cxnLst/>
              <a:rect l="l" t="t" r="r" b="b"/>
              <a:pathLst>
                <a:path w="6957" h="14771" extrusionOk="0">
                  <a:moveTo>
                    <a:pt x="1" y="0"/>
                  </a:moveTo>
                  <a:lnTo>
                    <a:pt x="257" y="14770"/>
                  </a:lnTo>
                  <a:lnTo>
                    <a:pt x="6956" y="12208"/>
                  </a:lnTo>
                  <a:cubicBezTo>
                    <a:pt x="4894" y="8148"/>
                    <a:pt x="2242" y="395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6"/>
            <p:cNvSpPr/>
            <p:nvPr/>
          </p:nvSpPr>
          <p:spPr>
            <a:xfrm>
              <a:off x="7054023" y="3247048"/>
              <a:ext cx="430386" cy="1288535"/>
            </a:xfrm>
            <a:custGeom>
              <a:avLst/>
              <a:gdLst/>
              <a:ahLst/>
              <a:cxnLst/>
              <a:rect l="l" t="t" r="r" b="b"/>
              <a:pathLst>
                <a:path w="22817" h="68312" extrusionOk="0">
                  <a:moveTo>
                    <a:pt x="1" y="0"/>
                  </a:moveTo>
                  <a:cubicBezTo>
                    <a:pt x="1" y="0"/>
                    <a:pt x="245" y="49962"/>
                    <a:pt x="1974" y="67717"/>
                  </a:cubicBezTo>
                  <a:cubicBezTo>
                    <a:pt x="2482" y="67785"/>
                    <a:pt x="2969" y="67809"/>
                    <a:pt x="3443" y="67809"/>
                  </a:cubicBezTo>
                  <a:cubicBezTo>
                    <a:pt x="4740" y="67809"/>
                    <a:pt x="5943" y="67624"/>
                    <a:pt x="7239" y="67624"/>
                  </a:cubicBezTo>
                  <a:cubicBezTo>
                    <a:pt x="7715" y="67624"/>
                    <a:pt x="8202" y="67649"/>
                    <a:pt x="8712" y="67717"/>
                  </a:cubicBezTo>
                  <a:cubicBezTo>
                    <a:pt x="8785" y="67291"/>
                    <a:pt x="8846" y="67135"/>
                    <a:pt x="8897" y="67135"/>
                  </a:cubicBezTo>
                  <a:cubicBezTo>
                    <a:pt x="9039" y="67135"/>
                    <a:pt x="9111" y="68311"/>
                    <a:pt x="9167" y="68311"/>
                  </a:cubicBezTo>
                  <a:cubicBezTo>
                    <a:pt x="9187" y="68311"/>
                    <a:pt x="9206" y="68152"/>
                    <a:pt x="9224" y="67717"/>
                  </a:cubicBezTo>
                  <a:cubicBezTo>
                    <a:pt x="10015" y="50864"/>
                    <a:pt x="11052" y="27607"/>
                    <a:pt x="11435" y="9786"/>
                  </a:cubicBezTo>
                  <a:lnTo>
                    <a:pt x="11435" y="9786"/>
                  </a:lnTo>
                  <a:cubicBezTo>
                    <a:pt x="12078" y="29094"/>
                    <a:pt x="12754" y="48566"/>
                    <a:pt x="14618" y="67717"/>
                  </a:cubicBezTo>
                  <a:cubicBezTo>
                    <a:pt x="15129" y="67785"/>
                    <a:pt x="15617" y="67809"/>
                    <a:pt x="16092" y="67809"/>
                  </a:cubicBezTo>
                  <a:cubicBezTo>
                    <a:pt x="17391" y="67809"/>
                    <a:pt x="18592" y="67624"/>
                    <a:pt x="19891" y="67624"/>
                  </a:cubicBezTo>
                  <a:cubicBezTo>
                    <a:pt x="20367" y="67624"/>
                    <a:pt x="20857" y="67649"/>
                    <a:pt x="21369" y="67717"/>
                  </a:cubicBezTo>
                  <a:cubicBezTo>
                    <a:pt x="21442" y="67291"/>
                    <a:pt x="21502" y="67135"/>
                    <a:pt x="21553" y="67135"/>
                  </a:cubicBezTo>
                  <a:cubicBezTo>
                    <a:pt x="21692" y="67135"/>
                    <a:pt x="21760" y="68311"/>
                    <a:pt x="21818" y="68311"/>
                  </a:cubicBezTo>
                  <a:cubicBezTo>
                    <a:pt x="21839" y="68311"/>
                    <a:pt x="21859" y="68152"/>
                    <a:pt x="21881" y="67717"/>
                  </a:cubicBezTo>
                  <a:cubicBezTo>
                    <a:pt x="22727" y="49398"/>
                    <a:pt x="22817" y="0"/>
                    <a:pt x="228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6"/>
            <p:cNvSpPr/>
            <p:nvPr/>
          </p:nvSpPr>
          <p:spPr>
            <a:xfrm>
              <a:off x="7042913" y="2582772"/>
              <a:ext cx="446343" cy="672033"/>
            </a:xfrm>
            <a:custGeom>
              <a:avLst/>
              <a:gdLst/>
              <a:ahLst/>
              <a:cxnLst/>
              <a:rect l="l" t="t" r="r" b="b"/>
              <a:pathLst>
                <a:path w="23663" h="35628" extrusionOk="0">
                  <a:moveTo>
                    <a:pt x="8495" y="1"/>
                  </a:moveTo>
                  <a:lnTo>
                    <a:pt x="552" y="4894"/>
                  </a:lnTo>
                  <a:lnTo>
                    <a:pt x="1" y="35627"/>
                  </a:lnTo>
                  <a:lnTo>
                    <a:pt x="23662" y="35627"/>
                  </a:lnTo>
                  <a:lnTo>
                    <a:pt x="23278" y="4011"/>
                  </a:lnTo>
                  <a:cubicBezTo>
                    <a:pt x="23278" y="4011"/>
                    <a:pt x="14681" y="91"/>
                    <a:pt x="14784" y="52"/>
                  </a:cubicBezTo>
                  <a:lnTo>
                    <a:pt x="84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6"/>
            <p:cNvSpPr/>
            <p:nvPr/>
          </p:nvSpPr>
          <p:spPr>
            <a:xfrm>
              <a:off x="7203130" y="2580848"/>
              <a:ext cx="118645" cy="168933"/>
            </a:xfrm>
            <a:custGeom>
              <a:avLst/>
              <a:gdLst/>
              <a:ahLst/>
              <a:cxnLst/>
              <a:rect l="l" t="t" r="r" b="b"/>
              <a:pathLst>
                <a:path w="6290" h="8956" extrusionOk="0">
                  <a:moveTo>
                    <a:pt x="2460" y="0"/>
                  </a:moveTo>
                  <a:cubicBezTo>
                    <a:pt x="1729" y="0"/>
                    <a:pt x="1" y="116"/>
                    <a:pt x="1" y="116"/>
                  </a:cubicBezTo>
                  <a:cubicBezTo>
                    <a:pt x="1166" y="3049"/>
                    <a:pt x="2575" y="6035"/>
                    <a:pt x="3741" y="8955"/>
                  </a:cubicBezTo>
                  <a:cubicBezTo>
                    <a:pt x="4753" y="6086"/>
                    <a:pt x="5612" y="3139"/>
                    <a:pt x="6290" y="167"/>
                  </a:cubicBezTo>
                  <a:lnTo>
                    <a:pt x="24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6"/>
            <p:cNvSpPr/>
            <p:nvPr/>
          </p:nvSpPr>
          <p:spPr>
            <a:xfrm>
              <a:off x="7217371" y="2459318"/>
              <a:ext cx="94030" cy="146109"/>
            </a:xfrm>
            <a:custGeom>
              <a:avLst/>
              <a:gdLst/>
              <a:ahLst/>
              <a:cxnLst/>
              <a:rect l="l" t="t" r="r" b="b"/>
              <a:pathLst>
                <a:path w="4985" h="7746" extrusionOk="0">
                  <a:moveTo>
                    <a:pt x="1" y="0"/>
                  </a:moveTo>
                  <a:lnTo>
                    <a:pt x="1" y="6610"/>
                  </a:lnTo>
                  <a:lnTo>
                    <a:pt x="373" y="6943"/>
                  </a:lnTo>
                  <a:cubicBezTo>
                    <a:pt x="987" y="7482"/>
                    <a:pt x="1749" y="7746"/>
                    <a:pt x="2508" y="7746"/>
                  </a:cubicBezTo>
                  <a:cubicBezTo>
                    <a:pt x="3426" y="7746"/>
                    <a:pt x="4339" y="7360"/>
                    <a:pt x="4985" y="6610"/>
                  </a:cubicBezTo>
                  <a:lnTo>
                    <a:pt x="49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6"/>
            <p:cNvSpPr/>
            <p:nvPr/>
          </p:nvSpPr>
          <p:spPr>
            <a:xfrm>
              <a:off x="7054514" y="2444813"/>
              <a:ext cx="170140" cy="359538"/>
            </a:xfrm>
            <a:custGeom>
              <a:avLst/>
              <a:gdLst/>
              <a:ahLst/>
              <a:cxnLst/>
              <a:rect l="l" t="t" r="r" b="b"/>
              <a:pathLst>
                <a:path w="9020" h="19061" extrusionOk="0">
                  <a:moveTo>
                    <a:pt x="4049" y="0"/>
                  </a:moveTo>
                  <a:cubicBezTo>
                    <a:pt x="2064" y="1102"/>
                    <a:pt x="2883" y="3087"/>
                    <a:pt x="2986" y="4215"/>
                  </a:cubicBezTo>
                  <a:cubicBezTo>
                    <a:pt x="3075" y="5330"/>
                    <a:pt x="3408" y="6457"/>
                    <a:pt x="3268" y="7584"/>
                  </a:cubicBezTo>
                  <a:cubicBezTo>
                    <a:pt x="3024" y="9531"/>
                    <a:pt x="1449" y="11017"/>
                    <a:pt x="744" y="12849"/>
                  </a:cubicBezTo>
                  <a:cubicBezTo>
                    <a:pt x="1" y="14758"/>
                    <a:pt x="385" y="17204"/>
                    <a:pt x="2038" y="18396"/>
                  </a:cubicBezTo>
                  <a:cubicBezTo>
                    <a:pt x="2674" y="18850"/>
                    <a:pt x="3439" y="19061"/>
                    <a:pt x="4214" y="19061"/>
                  </a:cubicBezTo>
                  <a:cubicBezTo>
                    <a:pt x="5454" y="19061"/>
                    <a:pt x="6722" y="18522"/>
                    <a:pt x="7533" y="17576"/>
                  </a:cubicBezTo>
                  <a:cubicBezTo>
                    <a:pt x="8865" y="16026"/>
                    <a:pt x="9019" y="13682"/>
                    <a:pt x="8148" y="11837"/>
                  </a:cubicBezTo>
                  <a:cubicBezTo>
                    <a:pt x="7905" y="11325"/>
                    <a:pt x="7584" y="10825"/>
                    <a:pt x="7572" y="10249"/>
                  </a:cubicBezTo>
                  <a:cubicBezTo>
                    <a:pt x="7559" y="9634"/>
                    <a:pt x="7905" y="9070"/>
                    <a:pt x="8148" y="8493"/>
                  </a:cubicBezTo>
                  <a:cubicBezTo>
                    <a:pt x="8853" y="6777"/>
                    <a:pt x="8327" y="4650"/>
                    <a:pt x="7610" y="2959"/>
                  </a:cubicBezTo>
                  <a:lnTo>
                    <a:pt x="5407" y="2383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6"/>
            <p:cNvSpPr/>
            <p:nvPr/>
          </p:nvSpPr>
          <p:spPr>
            <a:xfrm>
              <a:off x="7184758" y="2374965"/>
              <a:ext cx="169649" cy="182193"/>
            </a:xfrm>
            <a:custGeom>
              <a:avLst/>
              <a:gdLst/>
              <a:ahLst/>
              <a:cxnLst/>
              <a:rect l="l" t="t" r="r" b="b"/>
              <a:pathLst>
                <a:path w="8994" h="9659" extrusionOk="0">
                  <a:moveTo>
                    <a:pt x="5009" y="1"/>
                  </a:moveTo>
                  <a:cubicBezTo>
                    <a:pt x="2384" y="1"/>
                    <a:pt x="1" y="2115"/>
                    <a:pt x="269" y="4715"/>
                  </a:cubicBezTo>
                  <a:cubicBezTo>
                    <a:pt x="691" y="8826"/>
                    <a:pt x="3872" y="9659"/>
                    <a:pt x="5807" y="9659"/>
                  </a:cubicBezTo>
                  <a:cubicBezTo>
                    <a:pt x="6519" y="9659"/>
                    <a:pt x="7063" y="9546"/>
                    <a:pt x="7238" y="9443"/>
                  </a:cubicBezTo>
                  <a:cubicBezTo>
                    <a:pt x="8174" y="8891"/>
                    <a:pt x="8994" y="6636"/>
                    <a:pt x="8866" y="4843"/>
                  </a:cubicBezTo>
                  <a:cubicBezTo>
                    <a:pt x="8647" y="1731"/>
                    <a:pt x="7623" y="1"/>
                    <a:pt x="50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6"/>
            <p:cNvSpPr/>
            <p:nvPr/>
          </p:nvSpPr>
          <p:spPr>
            <a:xfrm>
              <a:off x="7155258" y="2446001"/>
              <a:ext cx="64547" cy="54569"/>
            </a:xfrm>
            <a:custGeom>
              <a:avLst/>
              <a:gdLst/>
              <a:ahLst/>
              <a:cxnLst/>
              <a:rect l="l" t="t" r="r" b="b"/>
              <a:pathLst>
                <a:path w="3422" h="2893" extrusionOk="0">
                  <a:moveTo>
                    <a:pt x="1631" y="0"/>
                  </a:moveTo>
                  <a:cubicBezTo>
                    <a:pt x="636" y="0"/>
                    <a:pt x="0" y="1737"/>
                    <a:pt x="2052" y="2819"/>
                  </a:cubicBezTo>
                  <a:cubicBezTo>
                    <a:pt x="2148" y="2869"/>
                    <a:pt x="2245" y="2892"/>
                    <a:pt x="2341" y="2892"/>
                  </a:cubicBezTo>
                  <a:cubicBezTo>
                    <a:pt x="2907" y="2892"/>
                    <a:pt x="3422" y="2097"/>
                    <a:pt x="3422" y="1461"/>
                  </a:cubicBezTo>
                  <a:cubicBezTo>
                    <a:pt x="3422" y="706"/>
                    <a:pt x="2730" y="436"/>
                    <a:pt x="2052" y="103"/>
                  </a:cubicBezTo>
                  <a:cubicBezTo>
                    <a:pt x="1909" y="33"/>
                    <a:pt x="1766" y="0"/>
                    <a:pt x="16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6"/>
            <p:cNvSpPr/>
            <p:nvPr/>
          </p:nvSpPr>
          <p:spPr>
            <a:xfrm>
              <a:off x="7182834" y="2409540"/>
              <a:ext cx="42780" cy="58719"/>
            </a:xfrm>
            <a:custGeom>
              <a:avLst/>
              <a:gdLst/>
              <a:ahLst/>
              <a:cxnLst/>
              <a:rect l="l" t="t" r="r" b="b"/>
              <a:pathLst>
                <a:path w="2268" h="3113" extrusionOk="0">
                  <a:moveTo>
                    <a:pt x="2267" y="0"/>
                  </a:moveTo>
                  <a:lnTo>
                    <a:pt x="2267" y="0"/>
                  </a:lnTo>
                  <a:cubicBezTo>
                    <a:pt x="1627" y="666"/>
                    <a:pt x="436" y="256"/>
                    <a:pt x="0" y="1088"/>
                  </a:cubicBezTo>
                  <a:cubicBezTo>
                    <a:pt x="77" y="1460"/>
                    <a:pt x="500" y="2728"/>
                    <a:pt x="590" y="3113"/>
                  </a:cubicBezTo>
                  <a:cubicBezTo>
                    <a:pt x="986" y="2075"/>
                    <a:pt x="1717" y="960"/>
                    <a:pt x="2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6"/>
            <p:cNvSpPr/>
            <p:nvPr/>
          </p:nvSpPr>
          <p:spPr>
            <a:xfrm>
              <a:off x="7170272" y="2345238"/>
              <a:ext cx="182929" cy="99104"/>
            </a:xfrm>
            <a:custGeom>
              <a:avLst/>
              <a:gdLst/>
              <a:ahLst/>
              <a:cxnLst/>
              <a:rect l="l" t="t" r="r" b="b"/>
              <a:pathLst>
                <a:path w="9698" h="5254" extrusionOk="0">
                  <a:moveTo>
                    <a:pt x="0" y="4562"/>
                  </a:moveTo>
                  <a:lnTo>
                    <a:pt x="0" y="4562"/>
                  </a:lnTo>
                  <a:cubicBezTo>
                    <a:pt x="0" y="4562"/>
                    <a:pt x="0" y="4562"/>
                    <a:pt x="0" y="4562"/>
                  </a:cubicBezTo>
                  <a:cubicBezTo>
                    <a:pt x="0" y="4562"/>
                    <a:pt x="0" y="4562"/>
                    <a:pt x="0" y="4562"/>
                  </a:cubicBezTo>
                  <a:close/>
                  <a:moveTo>
                    <a:pt x="4724" y="1"/>
                  </a:moveTo>
                  <a:cubicBezTo>
                    <a:pt x="4596" y="1"/>
                    <a:pt x="4468" y="5"/>
                    <a:pt x="4343" y="14"/>
                  </a:cubicBezTo>
                  <a:cubicBezTo>
                    <a:pt x="2062" y="181"/>
                    <a:pt x="218" y="2166"/>
                    <a:pt x="0" y="4562"/>
                  </a:cubicBezTo>
                  <a:lnTo>
                    <a:pt x="0" y="4562"/>
                  </a:lnTo>
                  <a:cubicBezTo>
                    <a:pt x="0" y="4562"/>
                    <a:pt x="0" y="4562"/>
                    <a:pt x="1" y="4562"/>
                  </a:cubicBezTo>
                  <a:cubicBezTo>
                    <a:pt x="21" y="4562"/>
                    <a:pt x="1102" y="5254"/>
                    <a:pt x="1102" y="5254"/>
                  </a:cubicBezTo>
                  <a:cubicBezTo>
                    <a:pt x="1102" y="5254"/>
                    <a:pt x="2190" y="5203"/>
                    <a:pt x="3574" y="5138"/>
                  </a:cubicBezTo>
                  <a:cubicBezTo>
                    <a:pt x="3767" y="5138"/>
                    <a:pt x="4061" y="4178"/>
                    <a:pt x="4061" y="4178"/>
                  </a:cubicBezTo>
                  <a:cubicBezTo>
                    <a:pt x="4061" y="4178"/>
                    <a:pt x="4445" y="5100"/>
                    <a:pt x="4599" y="5100"/>
                  </a:cubicBezTo>
                  <a:cubicBezTo>
                    <a:pt x="5162" y="5074"/>
                    <a:pt x="6315" y="5010"/>
                    <a:pt x="6315" y="5010"/>
                  </a:cubicBezTo>
                  <a:lnTo>
                    <a:pt x="6469" y="3383"/>
                  </a:lnTo>
                  <a:lnTo>
                    <a:pt x="7174" y="4972"/>
                  </a:lnTo>
                  <a:lnTo>
                    <a:pt x="9685" y="4856"/>
                  </a:lnTo>
                  <a:cubicBezTo>
                    <a:pt x="9697" y="4856"/>
                    <a:pt x="9006" y="2615"/>
                    <a:pt x="8916" y="2410"/>
                  </a:cubicBezTo>
                  <a:cubicBezTo>
                    <a:pt x="8087" y="668"/>
                    <a:pt x="6305" y="1"/>
                    <a:pt x="4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6"/>
            <p:cNvSpPr/>
            <p:nvPr/>
          </p:nvSpPr>
          <p:spPr>
            <a:xfrm>
              <a:off x="7233103" y="2461468"/>
              <a:ext cx="25615" cy="25634"/>
            </a:xfrm>
            <a:custGeom>
              <a:avLst/>
              <a:gdLst/>
              <a:ahLst/>
              <a:cxnLst/>
              <a:rect l="l" t="t" r="r" b="b"/>
              <a:pathLst>
                <a:path w="1358" h="1359" extrusionOk="0">
                  <a:moveTo>
                    <a:pt x="678" y="1"/>
                  </a:moveTo>
                  <a:cubicBezTo>
                    <a:pt x="307" y="1"/>
                    <a:pt x="0" y="308"/>
                    <a:pt x="0" y="680"/>
                  </a:cubicBezTo>
                  <a:cubicBezTo>
                    <a:pt x="0" y="1051"/>
                    <a:pt x="307" y="1359"/>
                    <a:pt x="678" y="1359"/>
                  </a:cubicBezTo>
                  <a:cubicBezTo>
                    <a:pt x="1050" y="1359"/>
                    <a:pt x="1358" y="1051"/>
                    <a:pt x="1358" y="680"/>
                  </a:cubicBezTo>
                  <a:cubicBezTo>
                    <a:pt x="1358" y="308"/>
                    <a:pt x="1050" y="1"/>
                    <a:pt x="6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6"/>
            <p:cNvSpPr/>
            <p:nvPr/>
          </p:nvSpPr>
          <p:spPr>
            <a:xfrm>
              <a:off x="7335299" y="2461468"/>
              <a:ext cx="17184" cy="25634"/>
            </a:xfrm>
            <a:custGeom>
              <a:avLst/>
              <a:gdLst/>
              <a:ahLst/>
              <a:cxnLst/>
              <a:rect l="l" t="t" r="r" b="b"/>
              <a:pathLst>
                <a:path w="911" h="1359" extrusionOk="0">
                  <a:moveTo>
                    <a:pt x="680" y="1"/>
                  </a:moveTo>
                  <a:cubicBezTo>
                    <a:pt x="296" y="1"/>
                    <a:pt x="0" y="308"/>
                    <a:pt x="0" y="680"/>
                  </a:cubicBezTo>
                  <a:cubicBezTo>
                    <a:pt x="0" y="1051"/>
                    <a:pt x="296" y="1359"/>
                    <a:pt x="680" y="1359"/>
                  </a:cubicBezTo>
                  <a:cubicBezTo>
                    <a:pt x="718" y="1359"/>
                    <a:pt x="757" y="1359"/>
                    <a:pt x="795" y="1346"/>
                  </a:cubicBezTo>
                  <a:cubicBezTo>
                    <a:pt x="820" y="1346"/>
                    <a:pt x="834" y="1333"/>
                    <a:pt x="859" y="1333"/>
                  </a:cubicBezTo>
                  <a:cubicBezTo>
                    <a:pt x="859" y="1333"/>
                    <a:pt x="897" y="808"/>
                    <a:pt x="910" y="629"/>
                  </a:cubicBezTo>
                  <a:cubicBezTo>
                    <a:pt x="910" y="488"/>
                    <a:pt x="885" y="40"/>
                    <a:pt x="885" y="40"/>
                  </a:cubicBezTo>
                  <a:cubicBezTo>
                    <a:pt x="859" y="26"/>
                    <a:pt x="846" y="26"/>
                    <a:pt x="834" y="26"/>
                  </a:cubicBezTo>
                  <a:cubicBezTo>
                    <a:pt x="782" y="14"/>
                    <a:pt x="731" y="1"/>
                    <a:pt x="6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6"/>
            <p:cNvSpPr/>
            <p:nvPr/>
          </p:nvSpPr>
          <p:spPr>
            <a:xfrm>
              <a:off x="7170744" y="2293291"/>
              <a:ext cx="172554" cy="106347"/>
            </a:xfrm>
            <a:custGeom>
              <a:avLst/>
              <a:gdLst/>
              <a:ahLst/>
              <a:cxnLst/>
              <a:rect l="l" t="t" r="r" b="b"/>
              <a:pathLst>
                <a:path w="9148" h="5638" extrusionOk="0">
                  <a:moveTo>
                    <a:pt x="4574" y="1"/>
                  </a:moveTo>
                  <a:cubicBezTo>
                    <a:pt x="2037" y="1"/>
                    <a:pt x="1" y="2127"/>
                    <a:pt x="1" y="4741"/>
                  </a:cubicBezTo>
                  <a:lnTo>
                    <a:pt x="1" y="5574"/>
                  </a:lnTo>
                  <a:lnTo>
                    <a:pt x="9122" y="5637"/>
                  </a:lnTo>
                  <a:lnTo>
                    <a:pt x="9148" y="4741"/>
                  </a:lnTo>
                  <a:cubicBezTo>
                    <a:pt x="9148" y="2127"/>
                    <a:pt x="7098" y="1"/>
                    <a:pt x="4574" y="1"/>
                  </a:cubicBezTo>
                  <a:close/>
                </a:path>
              </a:pathLst>
            </a:custGeom>
            <a:solidFill>
              <a:srgbClr val="F6A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6"/>
            <p:cNvSpPr/>
            <p:nvPr/>
          </p:nvSpPr>
          <p:spPr>
            <a:xfrm>
              <a:off x="7159634" y="2395752"/>
              <a:ext cx="216523" cy="12355"/>
            </a:xfrm>
            <a:custGeom>
              <a:avLst/>
              <a:gdLst/>
              <a:ahLst/>
              <a:cxnLst/>
              <a:rect l="l" t="t" r="r" b="b"/>
              <a:pathLst>
                <a:path w="11479" h="655" extrusionOk="0">
                  <a:moveTo>
                    <a:pt x="334" y="0"/>
                  </a:moveTo>
                  <a:cubicBezTo>
                    <a:pt x="154" y="0"/>
                    <a:pt x="1" y="142"/>
                    <a:pt x="1" y="321"/>
                  </a:cubicBezTo>
                  <a:cubicBezTo>
                    <a:pt x="1" y="500"/>
                    <a:pt x="154" y="654"/>
                    <a:pt x="334" y="654"/>
                  </a:cubicBezTo>
                  <a:lnTo>
                    <a:pt x="11146" y="654"/>
                  </a:lnTo>
                  <a:cubicBezTo>
                    <a:pt x="11325" y="654"/>
                    <a:pt x="11479" y="500"/>
                    <a:pt x="11479" y="321"/>
                  </a:cubicBezTo>
                  <a:cubicBezTo>
                    <a:pt x="11479" y="142"/>
                    <a:pt x="11325" y="0"/>
                    <a:pt x="11146" y="0"/>
                  </a:cubicBezTo>
                  <a:close/>
                </a:path>
              </a:pathLst>
            </a:custGeom>
            <a:solidFill>
              <a:srgbClr val="D87D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6"/>
            <p:cNvSpPr/>
            <p:nvPr/>
          </p:nvSpPr>
          <p:spPr>
            <a:xfrm>
              <a:off x="7328301" y="2632550"/>
              <a:ext cx="628499" cy="613295"/>
            </a:xfrm>
            <a:custGeom>
              <a:avLst/>
              <a:gdLst/>
              <a:ahLst/>
              <a:cxnLst/>
              <a:rect l="l" t="t" r="r" b="b"/>
              <a:pathLst>
                <a:path w="33320" h="32514" extrusionOk="0">
                  <a:moveTo>
                    <a:pt x="33141" y="1"/>
                  </a:moveTo>
                  <a:cubicBezTo>
                    <a:pt x="30156" y="1487"/>
                    <a:pt x="23405" y="5036"/>
                    <a:pt x="23405" y="5036"/>
                  </a:cubicBezTo>
                  <a:lnTo>
                    <a:pt x="8686" y="5202"/>
                  </a:lnTo>
                  <a:cubicBezTo>
                    <a:pt x="6226" y="3780"/>
                    <a:pt x="3229" y="2127"/>
                    <a:pt x="385" y="2127"/>
                  </a:cubicBezTo>
                  <a:lnTo>
                    <a:pt x="385" y="28197"/>
                  </a:lnTo>
                  <a:cubicBezTo>
                    <a:pt x="0" y="28197"/>
                    <a:pt x="9403" y="32514"/>
                    <a:pt x="9403" y="32514"/>
                  </a:cubicBezTo>
                  <a:lnTo>
                    <a:pt x="23879" y="32386"/>
                  </a:lnTo>
                  <a:lnTo>
                    <a:pt x="32641" y="28197"/>
                  </a:lnTo>
                  <a:cubicBezTo>
                    <a:pt x="32641" y="28197"/>
                    <a:pt x="33243" y="16552"/>
                    <a:pt x="33308" y="12261"/>
                  </a:cubicBezTo>
                  <a:cubicBezTo>
                    <a:pt x="33320" y="10992"/>
                    <a:pt x="32513" y="321"/>
                    <a:pt x="33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6"/>
            <p:cNvSpPr/>
            <p:nvPr/>
          </p:nvSpPr>
          <p:spPr>
            <a:xfrm>
              <a:off x="7488499" y="2728239"/>
              <a:ext cx="8960" cy="517606"/>
            </a:xfrm>
            <a:custGeom>
              <a:avLst/>
              <a:gdLst/>
              <a:ahLst/>
              <a:cxnLst/>
              <a:rect l="l" t="t" r="r" b="b"/>
              <a:pathLst>
                <a:path w="475" h="27441" extrusionOk="0">
                  <a:moveTo>
                    <a:pt x="193" y="1"/>
                  </a:moveTo>
                  <a:cubicBezTo>
                    <a:pt x="128" y="14"/>
                    <a:pt x="65" y="65"/>
                    <a:pt x="77" y="142"/>
                  </a:cubicBezTo>
                  <a:cubicBezTo>
                    <a:pt x="218" y="4267"/>
                    <a:pt x="154" y="9071"/>
                    <a:pt x="103" y="13721"/>
                  </a:cubicBezTo>
                  <a:cubicBezTo>
                    <a:pt x="51" y="18371"/>
                    <a:pt x="0" y="23188"/>
                    <a:pt x="142" y="27313"/>
                  </a:cubicBezTo>
                  <a:cubicBezTo>
                    <a:pt x="142" y="27377"/>
                    <a:pt x="205" y="27441"/>
                    <a:pt x="270" y="27441"/>
                  </a:cubicBezTo>
                  <a:lnTo>
                    <a:pt x="282" y="27441"/>
                  </a:lnTo>
                  <a:cubicBezTo>
                    <a:pt x="347" y="27429"/>
                    <a:pt x="398" y="27377"/>
                    <a:pt x="398" y="27300"/>
                  </a:cubicBezTo>
                  <a:cubicBezTo>
                    <a:pt x="256" y="23175"/>
                    <a:pt x="308" y="18371"/>
                    <a:pt x="359" y="13721"/>
                  </a:cubicBezTo>
                  <a:cubicBezTo>
                    <a:pt x="410" y="9071"/>
                    <a:pt x="475" y="4254"/>
                    <a:pt x="321" y="129"/>
                  </a:cubicBezTo>
                  <a:cubicBezTo>
                    <a:pt x="321" y="65"/>
                    <a:pt x="256" y="14"/>
                    <a:pt x="1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6"/>
            <p:cNvSpPr/>
            <p:nvPr/>
          </p:nvSpPr>
          <p:spPr>
            <a:xfrm>
              <a:off x="7766624" y="2730653"/>
              <a:ext cx="14524" cy="515191"/>
            </a:xfrm>
            <a:custGeom>
              <a:avLst/>
              <a:gdLst/>
              <a:ahLst/>
              <a:cxnLst/>
              <a:rect l="l" t="t" r="r" b="b"/>
              <a:pathLst>
                <a:path w="770" h="27313" extrusionOk="0">
                  <a:moveTo>
                    <a:pt x="129" y="1"/>
                  </a:moveTo>
                  <a:cubicBezTo>
                    <a:pt x="52" y="14"/>
                    <a:pt x="1" y="65"/>
                    <a:pt x="1" y="142"/>
                  </a:cubicBezTo>
                  <a:lnTo>
                    <a:pt x="513" y="27185"/>
                  </a:lnTo>
                  <a:cubicBezTo>
                    <a:pt x="513" y="27249"/>
                    <a:pt x="564" y="27313"/>
                    <a:pt x="641" y="27313"/>
                  </a:cubicBezTo>
                  <a:cubicBezTo>
                    <a:pt x="705" y="27313"/>
                    <a:pt x="769" y="27249"/>
                    <a:pt x="769" y="27185"/>
                  </a:cubicBezTo>
                  <a:lnTo>
                    <a:pt x="257" y="129"/>
                  </a:lnTo>
                  <a:cubicBezTo>
                    <a:pt x="257" y="65"/>
                    <a:pt x="206" y="1"/>
                    <a:pt x="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6"/>
            <p:cNvSpPr/>
            <p:nvPr/>
          </p:nvSpPr>
          <p:spPr>
            <a:xfrm>
              <a:off x="7966697" y="2631361"/>
              <a:ext cx="464206" cy="457434"/>
            </a:xfrm>
            <a:custGeom>
              <a:avLst/>
              <a:gdLst/>
              <a:ahLst/>
              <a:cxnLst/>
              <a:rect l="l" t="t" r="r" b="b"/>
              <a:pathLst>
                <a:path w="24610" h="24251" extrusionOk="0">
                  <a:moveTo>
                    <a:pt x="16219" y="0"/>
                  </a:moveTo>
                  <a:cubicBezTo>
                    <a:pt x="14924" y="461"/>
                    <a:pt x="15770" y="1819"/>
                    <a:pt x="14694" y="2665"/>
                  </a:cubicBezTo>
                  <a:cubicBezTo>
                    <a:pt x="14796" y="4176"/>
                    <a:pt x="14566" y="11183"/>
                    <a:pt x="14566" y="11183"/>
                  </a:cubicBezTo>
                  <a:lnTo>
                    <a:pt x="1" y="16884"/>
                  </a:lnTo>
                  <a:cubicBezTo>
                    <a:pt x="423" y="19126"/>
                    <a:pt x="1268" y="22086"/>
                    <a:pt x="1999" y="24250"/>
                  </a:cubicBezTo>
                  <a:cubicBezTo>
                    <a:pt x="7789" y="22533"/>
                    <a:pt x="21227" y="15808"/>
                    <a:pt x="22380" y="14988"/>
                  </a:cubicBezTo>
                  <a:cubicBezTo>
                    <a:pt x="23803" y="13950"/>
                    <a:pt x="24609" y="11824"/>
                    <a:pt x="23764" y="10274"/>
                  </a:cubicBezTo>
                  <a:cubicBezTo>
                    <a:pt x="23213" y="9262"/>
                    <a:pt x="22636" y="8262"/>
                    <a:pt x="22009" y="7289"/>
                  </a:cubicBezTo>
                  <a:cubicBezTo>
                    <a:pt x="21164" y="5970"/>
                    <a:pt x="16680" y="1498"/>
                    <a:pt x="16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6"/>
            <p:cNvSpPr/>
            <p:nvPr/>
          </p:nvSpPr>
          <p:spPr>
            <a:xfrm>
              <a:off x="7858446" y="2949833"/>
              <a:ext cx="246967" cy="154710"/>
            </a:xfrm>
            <a:custGeom>
              <a:avLst/>
              <a:gdLst/>
              <a:ahLst/>
              <a:cxnLst/>
              <a:rect l="l" t="t" r="r" b="b"/>
              <a:pathLst>
                <a:path w="13093" h="8202" extrusionOk="0">
                  <a:moveTo>
                    <a:pt x="5740" y="0"/>
                  </a:moveTo>
                  <a:cubicBezTo>
                    <a:pt x="4215" y="615"/>
                    <a:pt x="3011" y="1486"/>
                    <a:pt x="1743" y="2537"/>
                  </a:cubicBezTo>
                  <a:cubicBezTo>
                    <a:pt x="1077" y="3087"/>
                    <a:pt x="423" y="3741"/>
                    <a:pt x="231" y="4587"/>
                  </a:cubicBezTo>
                  <a:cubicBezTo>
                    <a:pt x="1" y="5637"/>
                    <a:pt x="590" y="6751"/>
                    <a:pt x="1473" y="7366"/>
                  </a:cubicBezTo>
                  <a:cubicBezTo>
                    <a:pt x="2303" y="7952"/>
                    <a:pt x="3645" y="8201"/>
                    <a:pt x="4690" y="8201"/>
                  </a:cubicBezTo>
                  <a:cubicBezTo>
                    <a:pt x="4742" y="8201"/>
                    <a:pt x="4793" y="8200"/>
                    <a:pt x="4843" y="8199"/>
                  </a:cubicBezTo>
                  <a:cubicBezTo>
                    <a:pt x="5919" y="8174"/>
                    <a:pt x="11223" y="6021"/>
                    <a:pt x="13093" y="5137"/>
                  </a:cubicBezTo>
                  <a:lnTo>
                    <a:pt x="57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6"/>
            <p:cNvSpPr/>
            <p:nvPr/>
          </p:nvSpPr>
          <p:spPr>
            <a:xfrm>
              <a:off x="7952437" y="2923728"/>
              <a:ext cx="67924" cy="50287"/>
            </a:xfrm>
            <a:custGeom>
              <a:avLst/>
              <a:gdLst/>
              <a:ahLst/>
              <a:cxnLst/>
              <a:rect l="l" t="t" r="r" b="b"/>
              <a:pathLst>
                <a:path w="3601" h="2666" extrusionOk="0">
                  <a:moveTo>
                    <a:pt x="0" y="1"/>
                  </a:moveTo>
                  <a:lnTo>
                    <a:pt x="0" y="2666"/>
                  </a:lnTo>
                  <a:lnTo>
                    <a:pt x="3601" y="67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6"/>
            <p:cNvSpPr/>
            <p:nvPr/>
          </p:nvSpPr>
          <p:spPr>
            <a:xfrm>
              <a:off x="8224282" y="2565852"/>
              <a:ext cx="176157" cy="279354"/>
            </a:xfrm>
            <a:custGeom>
              <a:avLst/>
              <a:gdLst/>
              <a:ahLst/>
              <a:cxnLst/>
              <a:rect l="l" t="t" r="r" b="b"/>
              <a:pathLst>
                <a:path w="9339" h="14810" extrusionOk="0">
                  <a:moveTo>
                    <a:pt x="1" y="1"/>
                  </a:moveTo>
                  <a:lnTo>
                    <a:pt x="231" y="14810"/>
                  </a:lnTo>
                  <a:cubicBezTo>
                    <a:pt x="2588" y="13913"/>
                    <a:pt x="9339" y="9865"/>
                    <a:pt x="9339" y="9865"/>
                  </a:cubicBezTo>
                  <a:cubicBezTo>
                    <a:pt x="6662" y="6138"/>
                    <a:pt x="4049" y="240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6"/>
            <p:cNvSpPr/>
            <p:nvPr/>
          </p:nvSpPr>
          <p:spPr>
            <a:xfrm>
              <a:off x="6946036" y="2922294"/>
              <a:ext cx="498762" cy="277015"/>
            </a:xfrm>
            <a:custGeom>
              <a:avLst/>
              <a:gdLst/>
              <a:ahLst/>
              <a:cxnLst/>
              <a:rect l="l" t="t" r="r" b="b"/>
              <a:pathLst>
                <a:path w="26442" h="14686" extrusionOk="0">
                  <a:moveTo>
                    <a:pt x="1102" y="0"/>
                  </a:moveTo>
                  <a:lnTo>
                    <a:pt x="1102" y="0"/>
                  </a:lnTo>
                  <a:cubicBezTo>
                    <a:pt x="0" y="2665"/>
                    <a:pt x="743" y="6790"/>
                    <a:pt x="2728" y="8877"/>
                  </a:cubicBezTo>
                  <a:cubicBezTo>
                    <a:pt x="4330" y="10568"/>
                    <a:pt x="6623" y="11427"/>
                    <a:pt x="8865" y="12080"/>
                  </a:cubicBezTo>
                  <a:cubicBezTo>
                    <a:pt x="12811" y="13233"/>
                    <a:pt x="18319" y="14258"/>
                    <a:pt x="22419" y="14681"/>
                  </a:cubicBezTo>
                  <a:cubicBezTo>
                    <a:pt x="22451" y="14684"/>
                    <a:pt x="22484" y="14686"/>
                    <a:pt x="22517" y="14686"/>
                  </a:cubicBezTo>
                  <a:cubicBezTo>
                    <a:pt x="24119" y="14686"/>
                    <a:pt x="26442" y="10836"/>
                    <a:pt x="20970" y="8929"/>
                  </a:cubicBezTo>
                  <a:cubicBezTo>
                    <a:pt x="17307" y="7647"/>
                    <a:pt x="13733" y="7020"/>
                    <a:pt x="10005" y="5919"/>
                  </a:cubicBezTo>
                  <a:cubicBezTo>
                    <a:pt x="8942" y="5611"/>
                    <a:pt x="7840" y="5316"/>
                    <a:pt x="6930" y="4663"/>
                  </a:cubicBezTo>
                  <a:cubicBezTo>
                    <a:pt x="6033" y="4009"/>
                    <a:pt x="5214" y="2779"/>
                    <a:pt x="5444" y="1691"/>
                  </a:cubicBezTo>
                  <a:lnTo>
                    <a:pt x="11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6"/>
            <p:cNvSpPr/>
            <p:nvPr/>
          </p:nvSpPr>
          <p:spPr>
            <a:xfrm>
              <a:off x="7302874" y="3052030"/>
              <a:ext cx="31727" cy="36273"/>
            </a:xfrm>
            <a:custGeom>
              <a:avLst/>
              <a:gdLst/>
              <a:ahLst/>
              <a:cxnLst/>
              <a:rect l="l" t="t" r="r" b="b"/>
              <a:pathLst>
                <a:path w="1682" h="1923" extrusionOk="0">
                  <a:moveTo>
                    <a:pt x="1630" y="1"/>
                  </a:moveTo>
                  <a:cubicBezTo>
                    <a:pt x="1028" y="462"/>
                    <a:pt x="606" y="936"/>
                    <a:pt x="3" y="1397"/>
                  </a:cubicBezTo>
                  <a:lnTo>
                    <a:pt x="3" y="1397"/>
                  </a:lnTo>
                  <a:cubicBezTo>
                    <a:pt x="2" y="1397"/>
                    <a:pt x="1" y="1397"/>
                    <a:pt x="1" y="1397"/>
                  </a:cubicBezTo>
                  <a:lnTo>
                    <a:pt x="1" y="1397"/>
                  </a:lnTo>
                  <a:cubicBezTo>
                    <a:pt x="1" y="1397"/>
                    <a:pt x="1" y="1397"/>
                    <a:pt x="3" y="1398"/>
                  </a:cubicBezTo>
                  <a:cubicBezTo>
                    <a:pt x="3" y="1398"/>
                    <a:pt x="3" y="1397"/>
                    <a:pt x="3" y="1397"/>
                  </a:cubicBezTo>
                  <a:lnTo>
                    <a:pt x="3" y="1397"/>
                  </a:lnTo>
                  <a:cubicBezTo>
                    <a:pt x="72" y="1414"/>
                    <a:pt x="1681" y="1922"/>
                    <a:pt x="1681" y="1922"/>
                  </a:cubicBezTo>
                  <a:lnTo>
                    <a:pt x="16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6"/>
            <p:cNvSpPr/>
            <p:nvPr/>
          </p:nvSpPr>
          <p:spPr>
            <a:xfrm>
              <a:off x="8016475" y="4496320"/>
              <a:ext cx="324775" cy="107780"/>
            </a:xfrm>
            <a:custGeom>
              <a:avLst/>
              <a:gdLst/>
              <a:ahLst/>
              <a:cxnLst/>
              <a:rect l="l" t="t" r="r" b="b"/>
              <a:pathLst>
                <a:path w="17218" h="5714" extrusionOk="0">
                  <a:moveTo>
                    <a:pt x="269" y="0"/>
                  </a:moveTo>
                  <a:lnTo>
                    <a:pt x="269" y="3946"/>
                  </a:lnTo>
                  <a:lnTo>
                    <a:pt x="1" y="3946"/>
                  </a:lnTo>
                  <a:lnTo>
                    <a:pt x="1" y="4740"/>
                  </a:lnTo>
                  <a:lnTo>
                    <a:pt x="1" y="4919"/>
                  </a:lnTo>
                  <a:lnTo>
                    <a:pt x="1" y="5714"/>
                  </a:lnTo>
                  <a:lnTo>
                    <a:pt x="17218" y="5714"/>
                  </a:lnTo>
                  <a:lnTo>
                    <a:pt x="17218" y="4919"/>
                  </a:lnTo>
                  <a:lnTo>
                    <a:pt x="17218" y="4740"/>
                  </a:lnTo>
                  <a:lnTo>
                    <a:pt x="17218" y="3946"/>
                  </a:lnTo>
                  <a:lnTo>
                    <a:pt x="16936" y="3946"/>
                  </a:lnTo>
                  <a:lnTo>
                    <a:pt x="76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6"/>
            <p:cNvSpPr/>
            <p:nvPr/>
          </p:nvSpPr>
          <p:spPr>
            <a:xfrm>
              <a:off x="7584188" y="4493416"/>
              <a:ext cx="324775" cy="107780"/>
            </a:xfrm>
            <a:custGeom>
              <a:avLst/>
              <a:gdLst/>
              <a:ahLst/>
              <a:cxnLst/>
              <a:rect l="l" t="t" r="r" b="b"/>
              <a:pathLst>
                <a:path w="17218" h="5714" extrusionOk="0">
                  <a:moveTo>
                    <a:pt x="9557" y="0"/>
                  </a:moveTo>
                  <a:lnTo>
                    <a:pt x="282" y="3946"/>
                  </a:lnTo>
                  <a:lnTo>
                    <a:pt x="0" y="3946"/>
                  </a:lnTo>
                  <a:lnTo>
                    <a:pt x="0" y="4740"/>
                  </a:lnTo>
                  <a:lnTo>
                    <a:pt x="0" y="4920"/>
                  </a:lnTo>
                  <a:lnTo>
                    <a:pt x="0" y="5714"/>
                  </a:lnTo>
                  <a:lnTo>
                    <a:pt x="17217" y="5714"/>
                  </a:lnTo>
                  <a:lnTo>
                    <a:pt x="17217" y="4920"/>
                  </a:lnTo>
                  <a:lnTo>
                    <a:pt x="17217" y="4740"/>
                  </a:lnTo>
                  <a:lnTo>
                    <a:pt x="17217" y="3946"/>
                  </a:lnTo>
                  <a:lnTo>
                    <a:pt x="16949" y="3946"/>
                  </a:lnTo>
                  <a:lnTo>
                    <a:pt x="169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6"/>
            <p:cNvSpPr/>
            <p:nvPr/>
          </p:nvSpPr>
          <p:spPr>
            <a:xfrm>
              <a:off x="7324434" y="4511769"/>
              <a:ext cx="274525" cy="91106"/>
            </a:xfrm>
            <a:custGeom>
              <a:avLst/>
              <a:gdLst/>
              <a:ahLst/>
              <a:cxnLst/>
              <a:rect l="l" t="t" r="r" b="b"/>
              <a:pathLst>
                <a:path w="14554" h="4830" extrusionOk="0">
                  <a:moveTo>
                    <a:pt x="218" y="1"/>
                  </a:moveTo>
                  <a:lnTo>
                    <a:pt x="218" y="3344"/>
                  </a:lnTo>
                  <a:lnTo>
                    <a:pt x="0" y="3344"/>
                  </a:lnTo>
                  <a:lnTo>
                    <a:pt x="0" y="4010"/>
                  </a:lnTo>
                  <a:lnTo>
                    <a:pt x="0" y="4164"/>
                  </a:lnTo>
                  <a:lnTo>
                    <a:pt x="0" y="4830"/>
                  </a:lnTo>
                  <a:lnTo>
                    <a:pt x="14553" y="4830"/>
                  </a:lnTo>
                  <a:lnTo>
                    <a:pt x="14553" y="4164"/>
                  </a:lnTo>
                  <a:lnTo>
                    <a:pt x="14553" y="4010"/>
                  </a:lnTo>
                  <a:lnTo>
                    <a:pt x="14553" y="3344"/>
                  </a:lnTo>
                  <a:lnTo>
                    <a:pt x="14309" y="3344"/>
                  </a:lnTo>
                  <a:lnTo>
                    <a:pt x="64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6"/>
            <p:cNvSpPr/>
            <p:nvPr/>
          </p:nvSpPr>
          <p:spPr>
            <a:xfrm>
              <a:off x="6958825" y="4509354"/>
              <a:ext cx="274525" cy="91106"/>
            </a:xfrm>
            <a:custGeom>
              <a:avLst/>
              <a:gdLst/>
              <a:ahLst/>
              <a:cxnLst/>
              <a:rect l="l" t="t" r="r" b="b"/>
              <a:pathLst>
                <a:path w="14554" h="4830" extrusionOk="0">
                  <a:moveTo>
                    <a:pt x="8085" y="1"/>
                  </a:moveTo>
                  <a:lnTo>
                    <a:pt x="245" y="3332"/>
                  </a:lnTo>
                  <a:lnTo>
                    <a:pt x="1" y="3332"/>
                  </a:lnTo>
                  <a:lnTo>
                    <a:pt x="1" y="4010"/>
                  </a:lnTo>
                  <a:lnTo>
                    <a:pt x="1" y="4151"/>
                  </a:lnTo>
                  <a:lnTo>
                    <a:pt x="1" y="4830"/>
                  </a:lnTo>
                  <a:lnTo>
                    <a:pt x="14553" y="4830"/>
                  </a:lnTo>
                  <a:lnTo>
                    <a:pt x="14553" y="4151"/>
                  </a:lnTo>
                  <a:lnTo>
                    <a:pt x="14553" y="4010"/>
                  </a:lnTo>
                  <a:lnTo>
                    <a:pt x="14553" y="3332"/>
                  </a:lnTo>
                  <a:lnTo>
                    <a:pt x="14323" y="3332"/>
                  </a:lnTo>
                  <a:lnTo>
                    <a:pt x="143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6"/>
            <p:cNvSpPr/>
            <p:nvPr/>
          </p:nvSpPr>
          <p:spPr>
            <a:xfrm>
              <a:off x="7316701" y="2453225"/>
              <a:ext cx="24408" cy="7790"/>
            </a:xfrm>
            <a:custGeom>
              <a:avLst/>
              <a:gdLst/>
              <a:ahLst/>
              <a:cxnLst/>
              <a:rect l="l" t="t" r="r" b="b"/>
              <a:pathLst>
                <a:path w="1294" h="413" extrusionOk="0">
                  <a:moveTo>
                    <a:pt x="679" y="1"/>
                  </a:moveTo>
                  <a:cubicBezTo>
                    <a:pt x="662" y="1"/>
                    <a:pt x="645" y="1"/>
                    <a:pt x="628" y="2"/>
                  </a:cubicBezTo>
                  <a:cubicBezTo>
                    <a:pt x="231" y="28"/>
                    <a:pt x="26" y="335"/>
                    <a:pt x="0" y="374"/>
                  </a:cubicBezTo>
                  <a:lnTo>
                    <a:pt x="64" y="412"/>
                  </a:lnTo>
                  <a:cubicBezTo>
                    <a:pt x="90" y="387"/>
                    <a:pt x="269" y="105"/>
                    <a:pt x="628" y="79"/>
                  </a:cubicBezTo>
                  <a:cubicBezTo>
                    <a:pt x="645" y="78"/>
                    <a:pt x="661" y="77"/>
                    <a:pt x="678" y="77"/>
                  </a:cubicBezTo>
                  <a:cubicBezTo>
                    <a:pt x="1008" y="77"/>
                    <a:pt x="1218" y="311"/>
                    <a:pt x="1243" y="335"/>
                  </a:cubicBezTo>
                  <a:lnTo>
                    <a:pt x="1294" y="284"/>
                  </a:lnTo>
                  <a:cubicBezTo>
                    <a:pt x="1269" y="260"/>
                    <a:pt x="1046" y="1"/>
                    <a:pt x="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6"/>
            <p:cNvSpPr/>
            <p:nvPr/>
          </p:nvSpPr>
          <p:spPr>
            <a:xfrm>
              <a:off x="7324434" y="2453716"/>
              <a:ext cx="7979" cy="7771"/>
            </a:xfrm>
            <a:custGeom>
              <a:avLst/>
              <a:gdLst/>
              <a:ahLst/>
              <a:cxnLst/>
              <a:rect l="l" t="t" r="r" b="b"/>
              <a:pathLst>
                <a:path w="423" h="412" extrusionOk="0">
                  <a:moveTo>
                    <a:pt x="226" y="1"/>
                  </a:moveTo>
                  <a:cubicBezTo>
                    <a:pt x="220" y="1"/>
                    <a:pt x="212" y="1"/>
                    <a:pt x="205" y="2"/>
                  </a:cubicBezTo>
                  <a:cubicBezTo>
                    <a:pt x="90" y="2"/>
                    <a:pt x="0" y="104"/>
                    <a:pt x="13" y="220"/>
                  </a:cubicBezTo>
                  <a:cubicBezTo>
                    <a:pt x="13" y="335"/>
                    <a:pt x="115" y="412"/>
                    <a:pt x="231" y="412"/>
                  </a:cubicBezTo>
                  <a:cubicBezTo>
                    <a:pt x="346" y="400"/>
                    <a:pt x="423" y="309"/>
                    <a:pt x="423" y="195"/>
                  </a:cubicBezTo>
                  <a:cubicBezTo>
                    <a:pt x="411" y="86"/>
                    <a:pt x="331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6"/>
            <p:cNvSpPr/>
            <p:nvPr/>
          </p:nvSpPr>
          <p:spPr>
            <a:xfrm>
              <a:off x="7257001" y="2457092"/>
              <a:ext cx="24672" cy="7790"/>
            </a:xfrm>
            <a:custGeom>
              <a:avLst/>
              <a:gdLst/>
              <a:ahLst/>
              <a:cxnLst/>
              <a:rect l="l" t="t" r="r" b="b"/>
              <a:pathLst>
                <a:path w="1308" h="413" extrusionOk="0">
                  <a:moveTo>
                    <a:pt x="692" y="1"/>
                  </a:moveTo>
                  <a:cubicBezTo>
                    <a:pt x="675" y="1"/>
                    <a:pt x="659" y="1"/>
                    <a:pt x="641" y="2"/>
                  </a:cubicBezTo>
                  <a:cubicBezTo>
                    <a:pt x="245" y="28"/>
                    <a:pt x="26" y="335"/>
                    <a:pt x="1" y="374"/>
                  </a:cubicBezTo>
                  <a:lnTo>
                    <a:pt x="65" y="412"/>
                  </a:lnTo>
                  <a:cubicBezTo>
                    <a:pt x="91" y="374"/>
                    <a:pt x="283" y="92"/>
                    <a:pt x="641" y="79"/>
                  </a:cubicBezTo>
                  <a:cubicBezTo>
                    <a:pt x="658" y="78"/>
                    <a:pt x="675" y="77"/>
                    <a:pt x="691" y="77"/>
                  </a:cubicBezTo>
                  <a:cubicBezTo>
                    <a:pt x="1020" y="77"/>
                    <a:pt x="1219" y="311"/>
                    <a:pt x="1244" y="335"/>
                  </a:cubicBezTo>
                  <a:lnTo>
                    <a:pt x="1307" y="284"/>
                  </a:lnTo>
                  <a:cubicBezTo>
                    <a:pt x="1283" y="260"/>
                    <a:pt x="1060" y="1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6"/>
            <p:cNvSpPr/>
            <p:nvPr/>
          </p:nvSpPr>
          <p:spPr>
            <a:xfrm>
              <a:off x="7264999" y="2457375"/>
              <a:ext cx="7979" cy="7771"/>
            </a:xfrm>
            <a:custGeom>
              <a:avLst/>
              <a:gdLst/>
              <a:ahLst/>
              <a:cxnLst/>
              <a:rect l="l" t="t" r="r" b="b"/>
              <a:pathLst>
                <a:path w="423" h="412" extrusionOk="0">
                  <a:moveTo>
                    <a:pt x="192" y="1"/>
                  </a:moveTo>
                  <a:cubicBezTo>
                    <a:pt x="77" y="13"/>
                    <a:pt x="0" y="115"/>
                    <a:pt x="0" y="218"/>
                  </a:cubicBezTo>
                  <a:cubicBezTo>
                    <a:pt x="12" y="326"/>
                    <a:pt x="102" y="412"/>
                    <a:pt x="198" y="412"/>
                  </a:cubicBezTo>
                  <a:cubicBezTo>
                    <a:pt x="205" y="412"/>
                    <a:pt x="211" y="411"/>
                    <a:pt x="217" y="410"/>
                  </a:cubicBezTo>
                  <a:cubicBezTo>
                    <a:pt x="333" y="410"/>
                    <a:pt x="422" y="308"/>
                    <a:pt x="410" y="192"/>
                  </a:cubicBezTo>
                  <a:cubicBezTo>
                    <a:pt x="410" y="90"/>
                    <a:pt x="307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6"/>
            <p:cNvSpPr/>
            <p:nvPr/>
          </p:nvSpPr>
          <p:spPr>
            <a:xfrm>
              <a:off x="7283352" y="2508360"/>
              <a:ext cx="30463" cy="12864"/>
            </a:xfrm>
            <a:custGeom>
              <a:avLst/>
              <a:gdLst/>
              <a:ahLst/>
              <a:cxnLst/>
              <a:rect l="l" t="t" r="r" b="b"/>
              <a:pathLst>
                <a:path w="1615" h="682" extrusionOk="0">
                  <a:moveTo>
                    <a:pt x="1" y="0"/>
                  </a:moveTo>
                  <a:cubicBezTo>
                    <a:pt x="74" y="405"/>
                    <a:pt x="418" y="681"/>
                    <a:pt x="796" y="681"/>
                  </a:cubicBezTo>
                  <a:cubicBezTo>
                    <a:pt x="813" y="681"/>
                    <a:pt x="829" y="681"/>
                    <a:pt x="846" y="680"/>
                  </a:cubicBezTo>
                  <a:cubicBezTo>
                    <a:pt x="1217" y="666"/>
                    <a:pt x="1538" y="384"/>
                    <a:pt x="16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6"/>
            <p:cNvSpPr/>
            <p:nvPr/>
          </p:nvSpPr>
          <p:spPr>
            <a:xfrm>
              <a:off x="7283352" y="2502720"/>
              <a:ext cx="30463" cy="8545"/>
            </a:xfrm>
            <a:custGeom>
              <a:avLst/>
              <a:gdLst/>
              <a:ahLst/>
              <a:cxnLst/>
              <a:rect l="l" t="t" r="r" b="b"/>
              <a:pathLst>
                <a:path w="1615" h="453" extrusionOk="0">
                  <a:moveTo>
                    <a:pt x="1166" y="0"/>
                  </a:moveTo>
                  <a:cubicBezTo>
                    <a:pt x="1134" y="0"/>
                    <a:pt x="1103" y="7"/>
                    <a:pt x="1077" y="17"/>
                  </a:cubicBezTo>
                  <a:lnTo>
                    <a:pt x="820" y="133"/>
                  </a:lnTo>
                  <a:lnTo>
                    <a:pt x="616" y="31"/>
                  </a:lnTo>
                  <a:cubicBezTo>
                    <a:pt x="583" y="11"/>
                    <a:pt x="548" y="1"/>
                    <a:pt x="513" y="1"/>
                  </a:cubicBezTo>
                  <a:cubicBezTo>
                    <a:pt x="477" y="1"/>
                    <a:pt x="442" y="11"/>
                    <a:pt x="411" y="31"/>
                  </a:cubicBezTo>
                  <a:lnTo>
                    <a:pt x="1" y="299"/>
                  </a:lnTo>
                  <a:cubicBezTo>
                    <a:pt x="180" y="376"/>
                    <a:pt x="462" y="453"/>
                    <a:pt x="833" y="453"/>
                  </a:cubicBezTo>
                  <a:cubicBezTo>
                    <a:pt x="1166" y="453"/>
                    <a:pt x="1448" y="364"/>
                    <a:pt x="1615" y="299"/>
                  </a:cubicBezTo>
                  <a:cubicBezTo>
                    <a:pt x="1499" y="222"/>
                    <a:pt x="1396" y="133"/>
                    <a:pt x="1294" y="43"/>
                  </a:cubicBezTo>
                  <a:cubicBezTo>
                    <a:pt x="1257" y="13"/>
                    <a:pt x="1210" y="0"/>
                    <a:pt x="11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6"/>
            <p:cNvSpPr/>
            <p:nvPr/>
          </p:nvSpPr>
          <p:spPr>
            <a:xfrm>
              <a:off x="7934330" y="2324452"/>
              <a:ext cx="24653" cy="7771"/>
            </a:xfrm>
            <a:custGeom>
              <a:avLst/>
              <a:gdLst/>
              <a:ahLst/>
              <a:cxnLst/>
              <a:rect l="l" t="t" r="r" b="b"/>
              <a:pathLst>
                <a:path w="1307" h="412" extrusionOk="0">
                  <a:moveTo>
                    <a:pt x="694" y="0"/>
                  </a:moveTo>
                  <a:cubicBezTo>
                    <a:pt x="676" y="0"/>
                    <a:pt x="659" y="1"/>
                    <a:pt x="641" y="2"/>
                  </a:cubicBezTo>
                  <a:cubicBezTo>
                    <a:pt x="243" y="14"/>
                    <a:pt x="26" y="335"/>
                    <a:pt x="0" y="360"/>
                  </a:cubicBezTo>
                  <a:lnTo>
                    <a:pt x="77" y="412"/>
                  </a:lnTo>
                  <a:cubicBezTo>
                    <a:pt x="89" y="373"/>
                    <a:pt x="282" y="91"/>
                    <a:pt x="641" y="79"/>
                  </a:cubicBezTo>
                  <a:cubicBezTo>
                    <a:pt x="658" y="77"/>
                    <a:pt x="674" y="77"/>
                    <a:pt x="691" y="77"/>
                  </a:cubicBezTo>
                  <a:cubicBezTo>
                    <a:pt x="1019" y="77"/>
                    <a:pt x="1218" y="310"/>
                    <a:pt x="1242" y="335"/>
                  </a:cubicBezTo>
                  <a:lnTo>
                    <a:pt x="1307" y="284"/>
                  </a:lnTo>
                  <a:cubicBezTo>
                    <a:pt x="1282" y="246"/>
                    <a:pt x="1059" y="0"/>
                    <a:pt x="6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6"/>
            <p:cNvSpPr/>
            <p:nvPr/>
          </p:nvSpPr>
          <p:spPr>
            <a:xfrm>
              <a:off x="7942289" y="2324716"/>
              <a:ext cx="7998" cy="7771"/>
            </a:xfrm>
            <a:custGeom>
              <a:avLst/>
              <a:gdLst/>
              <a:ahLst/>
              <a:cxnLst/>
              <a:rect l="l" t="t" r="r" b="b"/>
              <a:pathLst>
                <a:path w="424" h="412" extrusionOk="0">
                  <a:moveTo>
                    <a:pt x="193" y="0"/>
                  </a:moveTo>
                  <a:cubicBezTo>
                    <a:pt x="90" y="13"/>
                    <a:pt x="0" y="103"/>
                    <a:pt x="0" y="218"/>
                  </a:cubicBezTo>
                  <a:cubicBezTo>
                    <a:pt x="13" y="326"/>
                    <a:pt x="103" y="411"/>
                    <a:pt x="198" y="411"/>
                  </a:cubicBezTo>
                  <a:cubicBezTo>
                    <a:pt x="205" y="411"/>
                    <a:pt x="212" y="411"/>
                    <a:pt x="219" y="410"/>
                  </a:cubicBezTo>
                  <a:cubicBezTo>
                    <a:pt x="333" y="410"/>
                    <a:pt x="424" y="307"/>
                    <a:pt x="410" y="193"/>
                  </a:cubicBezTo>
                  <a:cubicBezTo>
                    <a:pt x="410" y="77"/>
                    <a:pt x="308" y="0"/>
                    <a:pt x="1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6"/>
            <p:cNvSpPr/>
            <p:nvPr/>
          </p:nvSpPr>
          <p:spPr>
            <a:xfrm>
              <a:off x="7874875" y="2328055"/>
              <a:ext cx="24427" cy="7790"/>
            </a:xfrm>
            <a:custGeom>
              <a:avLst/>
              <a:gdLst/>
              <a:ahLst/>
              <a:cxnLst/>
              <a:rect l="l" t="t" r="r" b="b"/>
              <a:pathLst>
                <a:path w="1295" h="413" extrusionOk="0">
                  <a:moveTo>
                    <a:pt x="679" y="1"/>
                  </a:moveTo>
                  <a:cubicBezTo>
                    <a:pt x="662" y="1"/>
                    <a:pt x="645" y="1"/>
                    <a:pt x="628" y="2"/>
                  </a:cubicBezTo>
                  <a:cubicBezTo>
                    <a:pt x="231" y="28"/>
                    <a:pt x="26" y="335"/>
                    <a:pt x="1" y="374"/>
                  </a:cubicBezTo>
                  <a:lnTo>
                    <a:pt x="64" y="412"/>
                  </a:lnTo>
                  <a:cubicBezTo>
                    <a:pt x="90" y="387"/>
                    <a:pt x="269" y="105"/>
                    <a:pt x="641" y="79"/>
                  </a:cubicBezTo>
                  <a:cubicBezTo>
                    <a:pt x="650" y="79"/>
                    <a:pt x="658" y="79"/>
                    <a:pt x="667" y="79"/>
                  </a:cubicBezTo>
                  <a:cubicBezTo>
                    <a:pt x="998" y="79"/>
                    <a:pt x="1218" y="311"/>
                    <a:pt x="1243" y="349"/>
                  </a:cubicBezTo>
                  <a:lnTo>
                    <a:pt x="1294" y="298"/>
                  </a:lnTo>
                  <a:cubicBezTo>
                    <a:pt x="1270" y="260"/>
                    <a:pt x="1046" y="1"/>
                    <a:pt x="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6"/>
            <p:cNvSpPr/>
            <p:nvPr/>
          </p:nvSpPr>
          <p:spPr>
            <a:xfrm>
              <a:off x="7882609" y="2328545"/>
              <a:ext cx="7979" cy="7809"/>
            </a:xfrm>
            <a:custGeom>
              <a:avLst/>
              <a:gdLst/>
              <a:ahLst/>
              <a:cxnLst/>
              <a:rect l="l" t="t" r="r" b="b"/>
              <a:pathLst>
                <a:path w="423" h="414" extrusionOk="0">
                  <a:moveTo>
                    <a:pt x="227" y="1"/>
                  </a:moveTo>
                  <a:cubicBezTo>
                    <a:pt x="220" y="1"/>
                    <a:pt x="213" y="1"/>
                    <a:pt x="206" y="2"/>
                  </a:cubicBezTo>
                  <a:cubicBezTo>
                    <a:pt x="90" y="15"/>
                    <a:pt x="1" y="104"/>
                    <a:pt x="13" y="220"/>
                  </a:cubicBezTo>
                  <a:cubicBezTo>
                    <a:pt x="13" y="327"/>
                    <a:pt x="102" y="413"/>
                    <a:pt x="208" y="413"/>
                  </a:cubicBezTo>
                  <a:cubicBezTo>
                    <a:pt x="216" y="413"/>
                    <a:pt x="224" y="413"/>
                    <a:pt x="231" y="412"/>
                  </a:cubicBezTo>
                  <a:cubicBezTo>
                    <a:pt x="346" y="400"/>
                    <a:pt x="423" y="309"/>
                    <a:pt x="423" y="195"/>
                  </a:cubicBezTo>
                  <a:cubicBezTo>
                    <a:pt x="411" y="86"/>
                    <a:pt x="331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6"/>
            <p:cNvSpPr/>
            <p:nvPr/>
          </p:nvSpPr>
          <p:spPr>
            <a:xfrm>
              <a:off x="7927313" y="2301515"/>
              <a:ext cx="41083" cy="8979"/>
            </a:xfrm>
            <a:custGeom>
              <a:avLst/>
              <a:gdLst/>
              <a:ahLst/>
              <a:cxnLst/>
              <a:rect l="l" t="t" r="r" b="b"/>
              <a:pathLst>
                <a:path w="2178" h="476" extrusionOk="0">
                  <a:moveTo>
                    <a:pt x="1961" y="0"/>
                  </a:moveTo>
                  <a:lnTo>
                    <a:pt x="205" y="39"/>
                  </a:lnTo>
                  <a:cubicBezTo>
                    <a:pt x="90" y="39"/>
                    <a:pt x="0" y="142"/>
                    <a:pt x="0" y="270"/>
                  </a:cubicBezTo>
                  <a:cubicBezTo>
                    <a:pt x="0" y="378"/>
                    <a:pt x="92" y="476"/>
                    <a:pt x="199" y="476"/>
                  </a:cubicBezTo>
                  <a:cubicBezTo>
                    <a:pt x="206" y="476"/>
                    <a:pt x="212" y="475"/>
                    <a:pt x="218" y="475"/>
                  </a:cubicBezTo>
                  <a:lnTo>
                    <a:pt x="1973" y="436"/>
                  </a:lnTo>
                  <a:cubicBezTo>
                    <a:pt x="2089" y="436"/>
                    <a:pt x="2178" y="333"/>
                    <a:pt x="2178" y="205"/>
                  </a:cubicBezTo>
                  <a:cubicBezTo>
                    <a:pt x="2178" y="90"/>
                    <a:pt x="2075" y="0"/>
                    <a:pt x="19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6"/>
            <p:cNvSpPr/>
            <p:nvPr/>
          </p:nvSpPr>
          <p:spPr>
            <a:xfrm>
              <a:off x="7857711" y="2303439"/>
              <a:ext cx="41347" cy="9695"/>
            </a:xfrm>
            <a:custGeom>
              <a:avLst/>
              <a:gdLst/>
              <a:ahLst/>
              <a:cxnLst/>
              <a:rect l="l" t="t" r="r" b="b"/>
              <a:pathLst>
                <a:path w="2192" h="514" extrusionOk="0">
                  <a:moveTo>
                    <a:pt x="1961" y="1"/>
                  </a:moveTo>
                  <a:lnTo>
                    <a:pt x="219" y="78"/>
                  </a:lnTo>
                  <a:cubicBezTo>
                    <a:pt x="103" y="78"/>
                    <a:pt x="1" y="180"/>
                    <a:pt x="14" y="308"/>
                  </a:cubicBezTo>
                  <a:cubicBezTo>
                    <a:pt x="14" y="424"/>
                    <a:pt x="116" y="513"/>
                    <a:pt x="245" y="513"/>
                  </a:cubicBezTo>
                  <a:lnTo>
                    <a:pt x="1987" y="436"/>
                  </a:lnTo>
                  <a:cubicBezTo>
                    <a:pt x="2102" y="436"/>
                    <a:pt x="2192" y="334"/>
                    <a:pt x="2192" y="219"/>
                  </a:cubicBezTo>
                  <a:cubicBezTo>
                    <a:pt x="2192" y="91"/>
                    <a:pt x="2089" y="1"/>
                    <a:pt x="19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6"/>
            <p:cNvSpPr/>
            <p:nvPr/>
          </p:nvSpPr>
          <p:spPr>
            <a:xfrm>
              <a:off x="7296631" y="2462921"/>
              <a:ext cx="13072" cy="25408"/>
            </a:xfrm>
            <a:custGeom>
              <a:avLst/>
              <a:gdLst/>
              <a:ahLst/>
              <a:cxnLst/>
              <a:rect l="l" t="t" r="r" b="b"/>
              <a:pathLst>
                <a:path w="693" h="1347" extrusionOk="0">
                  <a:moveTo>
                    <a:pt x="168" y="1"/>
                  </a:moveTo>
                  <a:lnTo>
                    <a:pt x="1" y="1346"/>
                  </a:lnTo>
                  <a:lnTo>
                    <a:pt x="692" y="1346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6"/>
            <p:cNvSpPr/>
            <p:nvPr/>
          </p:nvSpPr>
          <p:spPr>
            <a:xfrm>
              <a:off x="7897114" y="2335336"/>
              <a:ext cx="17636" cy="34330"/>
            </a:xfrm>
            <a:custGeom>
              <a:avLst/>
              <a:gdLst/>
              <a:ahLst/>
              <a:cxnLst/>
              <a:rect l="l" t="t" r="r" b="b"/>
              <a:pathLst>
                <a:path w="935" h="1820" extrusionOk="0">
                  <a:moveTo>
                    <a:pt x="704" y="1"/>
                  </a:moveTo>
                  <a:lnTo>
                    <a:pt x="0" y="1820"/>
                  </a:lnTo>
                  <a:lnTo>
                    <a:pt x="935" y="1820"/>
                  </a:lnTo>
                  <a:lnTo>
                    <a:pt x="7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1" name="Google Shape;1801;p66"/>
          <p:cNvGrpSpPr/>
          <p:nvPr/>
        </p:nvGrpSpPr>
        <p:grpSpPr>
          <a:xfrm>
            <a:off x="5338122" y="1562564"/>
            <a:ext cx="938543" cy="530498"/>
            <a:chOff x="7028075" y="1065550"/>
            <a:chExt cx="1320775" cy="746550"/>
          </a:xfrm>
        </p:grpSpPr>
        <p:sp>
          <p:nvSpPr>
            <p:cNvPr id="1802" name="Google Shape;1802;p66"/>
            <p:cNvSpPr/>
            <p:nvPr/>
          </p:nvSpPr>
          <p:spPr>
            <a:xfrm>
              <a:off x="7154575" y="1141125"/>
              <a:ext cx="1067775" cy="533900"/>
            </a:xfrm>
            <a:custGeom>
              <a:avLst/>
              <a:gdLst/>
              <a:ahLst/>
              <a:cxnLst/>
              <a:rect l="l" t="t" r="r" b="b"/>
              <a:pathLst>
                <a:path w="42711" h="21356" extrusionOk="0">
                  <a:moveTo>
                    <a:pt x="21356" y="1"/>
                  </a:moveTo>
                  <a:cubicBezTo>
                    <a:pt x="9557" y="1"/>
                    <a:pt x="0" y="9558"/>
                    <a:pt x="0" y="21356"/>
                  </a:cubicBezTo>
                  <a:lnTo>
                    <a:pt x="42710" y="21356"/>
                  </a:lnTo>
                  <a:cubicBezTo>
                    <a:pt x="42710" y="9558"/>
                    <a:pt x="33154" y="1"/>
                    <a:pt x="21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6"/>
            <p:cNvSpPr/>
            <p:nvPr/>
          </p:nvSpPr>
          <p:spPr>
            <a:xfrm>
              <a:off x="7570275" y="1065550"/>
              <a:ext cx="236375" cy="444550"/>
            </a:xfrm>
            <a:custGeom>
              <a:avLst/>
              <a:gdLst/>
              <a:ahLst/>
              <a:cxnLst/>
              <a:rect l="l" t="t" r="r" b="b"/>
              <a:pathLst>
                <a:path w="9455" h="17782" extrusionOk="0">
                  <a:moveTo>
                    <a:pt x="4728" y="1"/>
                  </a:moveTo>
                  <a:cubicBezTo>
                    <a:pt x="2114" y="1"/>
                    <a:pt x="0" y="2114"/>
                    <a:pt x="0" y="4727"/>
                  </a:cubicBezTo>
                  <a:lnTo>
                    <a:pt x="0" y="13054"/>
                  </a:lnTo>
                  <a:cubicBezTo>
                    <a:pt x="0" y="15667"/>
                    <a:pt x="2114" y="17782"/>
                    <a:pt x="4728" y="17782"/>
                  </a:cubicBezTo>
                  <a:cubicBezTo>
                    <a:pt x="7341" y="17782"/>
                    <a:pt x="9454" y="15667"/>
                    <a:pt x="9454" y="13054"/>
                  </a:cubicBezTo>
                  <a:lnTo>
                    <a:pt x="9454" y="4727"/>
                  </a:lnTo>
                  <a:cubicBezTo>
                    <a:pt x="9454" y="2114"/>
                    <a:pt x="7341" y="1"/>
                    <a:pt x="47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6"/>
            <p:cNvSpPr/>
            <p:nvPr/>
          </p:nvSpPr>
          <p:spPr>
            <a:xfrm>
              <a:off x="7154575" y="1442825"/>
              <a:ext cx="188025" cy="232200"/>
            </a:xfrm>
            <a:custGeom>
              <a:avLst/>
              <a:gdLst/>
              <a:ahLst/>
              <a:cxnLst/>
              <a:rect l="l" t="t" r="r" b="b"/>
              <a:pathLst>
                <a:path w="7521" h="9288" extrusionOk="0">
                  <a:moveTo>
                    <a:pt x="2127" y="0"/>
                  </a:moveTo>
                  <a:cubicBezTo>
                    <a:pt x="756" y="2805"/>
                    <a:pt x="0" y="5957"/>
                    <a:pt x="0" y="9288"/>
                  </a:cubicBezTo>
                  <a:lnTo>
                    <a:pt x="5624" y="9288"/>
                  </a:lnTo>
                  <a:lnTo>
                    <a:pt x="7174" y="3805"/>
                  </a:lnTo>
                  <a:cubicBezTo>
                    <a:pt x="7520" y="2588"/>
                    <a:pt x="6815" y="1319"/>
                    <a:pt x="5585" y="974"/>
                  </a:cubicBezTo>
                  <a:lnTo>
                    <a:pt x="21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6"/>
            <p:cNvSpPr/>
            <p:nvPr/>
          </p:nvSpPr>
          <p:spPr>
            <a:xfrm>
              <a:off x="8034650" y="1442825"/>
              <a:ext cx="187700" cy="232200"/>
            </a:xfrm>
            <a:custGeom>
              <a:avLst/>
              <a:gdLst/>
              <a:ahLst/>
              <a:cxnLst/>
              <a:rect l="l" t="t" r="r" b="b"/>
              <a:pathLst>
                <a:path w="7508" h="9288" extrusionOk="0">
                  <a:moveTo>
                    <a:pt x="5394" y="0"/>
                  </a:moveTo>
                  <a:lnTo>
                    <a:pt x="1922" y="974"/>
                  </a:lnTo>
                  <a:cubicBezTo>
                    <a:pt x="705" y="1319"/>
                    <a:pt x="0" y="2588"/>
                    <a:pt x="333" y="3805"/>
                  </a:cubicBezTo>
                  <a:lnTo>
                    <a:pt x="1896" y="9288"/>
                  </a:lnTo>
                  <a:lnTo>
                    <a:pt x="7507" y="9288"/>
                  </a:lnTo>
                  <a:cubicBezTo>
                    <a:pt x="7507" y="5957"/>
                    <a:pt x="6752" y="2805"/>
                    <a:pt x="5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6"/>
            <p:cNvSpPr/>
            <p:nvPr/>
          </p:nvSpPr>
          <p:spPr>
            <a:xfrm>
              <a:off x="7028075" y="1675000"/>
              <a:ext cx="1320775" cy="137100"/>
            </a:xfrm>
            <a:custGeom>
              <a:avLst/>
              <a:gdLst/>
              <a:ahLst/>
              <a:cxnLst/>
              <a:rect l="l" t="t" r="r" b="b"/>
              <a:pathLst>
                <a:path w="52831" h="5484" extrusionOk="0">
                  <a:moveTo>
                    <a:pt x="115" y="1"/>
                  </a:moveTo>
                  <a:cubicBezTo>
                    <a:pt x="52" y="1"/>
                    <a:pt x="0" y="52"/>
                    <a:pt x="0" y="116"/>
                  </a:cubicBezTo>
                  <a:lnTo>
                    <a:pt x="0" y="5369"/>
                  </a:lnTo>
                  <a:cubicBezTo>
                    <a:pt x="0" y="5432"/>
                    <a:pt x="52" y="5483"/>
                    <a:pt x="115" y="5483"/>
                  </a:cubicBezTo>
                  <a:lnTo>
                    <a:pt x="52715" y="5483"/>
                  </a:lnTo>
                  <a:cubicBezTo>
                    <a:pt x="52780" y="5483"/>
                    <a:pt x="52831" y="5432"/>
                    <a:pt x="52831" y="5369"/>
                  </a:cubicBezTo>
                  <a:lnTo>
                    <a:pt x="52831" y="116"/>
                  </a:lnTo>
                  <a:cubicBezTo>
                    <a:pt x="52831" y="52"/>
                    <a:pt x="52780" y="1"/>
                    <a:pt x="52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6"/>
            <p:cNvSpPr/>
            <p:nvPr/>
          </p:nvSpPr>
          <p:spPr>
            <a:xfrm>
              <a:off x="7523200" y="1344500"/>
              <a:ext cx="330850" cy="331175"/>
            </a:xfrm>
            <a:custGeom>
              <a:avLst/>
              <a:gdLst/>
              <a:ahLst/>
              <a:cxnLst/>
              <a:rect l="l" t="t" r="r" b="b"/>
              <a:pathLst>
                <a:path w="13234" h="13247" extrusionOk="0">
                  <a:moveTo>
                    <a:pt x="6611" y="0"/>
                  </a:moveTo>
                  <a:cubicBezTo>
                    <a:pt x="2959" y="0"/>
                    <a:pt x="0" y="2972"/>
                    <a:pt x="0" y="6624"/>
                  </a:cubicBezTo>
                  <a:cubicBezTo>
                    <a:pt x="0" y="10274"/>
                    <a:pt x="2959" y="13246"/>
                    <a:pt x="6611" y="13246"/>
                  </a:cubicBezTo>
                  <a:cubicBezTo>
                    <a:pt x="10261" y="13246"/>
                    <a:pt x="13233" y="10274"/>
                    <a:pt x="13233" y="6624"/>
                  </a:cubicBezTo>
                  <a:cubicBezTo>
                    <a:pt x="13233" y="2972"/>
                    <a:pt x="10261" y="0"/>
                    <a:pt x="66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6"/>
            <p:cNvSpPr/>
            <p:nvPr/>
          </p:nvSpPr>
          <p:spPr>
            <a:xfrm>
              <a:off x="7572825" y="1394150"/>
              <a:ext cx="231600" cy="231900"/>
            </a:xfrm>
            <a:custGeom>
              <a:avLst/>
              <a:gdLst/>
              <a:ahLst/>
              <a:cxnLst/>
              <a:rect l="l" t="t" r="r" b="b"/>
              <a:pathLst>
                <a:path w="9264" h="9276" extrusionOk="0">
                  <a:moveTo>
                    <a:pt x="4626" y="0"/>
                  </a:moveTo>
                  <a:cubicBezTo>
                    <a:pt x="2064" y="0"/>
                    <a:pt x="1" y="2076"/>
                    <a:pt x="1" y="4638"/>
                  </a:cubicBezTo>
                  <a:cubicBezTo>
                    <a:pt x="1" y="7200"/>
                    <a:pt x="2064" y="9275"/>
                    <a:pt x="4626" y="9275"/>
                  </a:cubicBezTo>
                  <a:cubicBezTo>
                    <a:pt x="7188" y="9275"/>
                    <a:pt x="9263" y="7200"/>
                    <a:pt x="9263" y="4638"/>
                  </a:cubicBezTo>
                  <a:cubicBezTo>
                    <a:pt x="9263" y="2076"/>
                    <a:pt x="7188" y="0"/>
                    <a:pt x="4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9" name="Google Shape;1809;p66"/>
          <p:cNvGrpSpPr/>
          <p:nvPr/>
        </p:nvGrpSpPr>
        <p:grpSpPr>
          <a:xfrm>
            <a:off x="7680077" y="1557705"/>
            <a:ext cx="657805" cy="597776"/>
            <a:chOff x="4860498" y="1920600"/>
            <a:chExt cx="925703" cy="841227"/>
          </a:xfrm>
        </p:grpSpPr>
        <p:sp>
          <p:nvSpPr>
            <p:cNvPr id="1810" name="Google Shape;1810;p66"/>
            <p:cNvSpPr/>
            <p:nvPr/>
          </p:nvSpPr>
          <p:spPr>
            <a:xfrm>
              <a:off x="4912031" y="1920600"/>
              <a:ext cx="816179" cy="504174"/>
            </a:xfrm>
            <a:custGeom>
              <a:avLst/>
              <a:gdLst/>
              <a:ahLst/>
              <a:cxnLst/>
              <a:rect l="l" t="t" r="r" b="b"/>
              <a:pathLst>
                <a:path w="48983" h="30258" extrusionOk="0">
                  <a:moveTo>
                    <a:pt x="24492" y="1"/>
                  </a:moveTo>
                  <a:cubicBezTo>
                    <a:pt x="10967" y="1"/>
                    <a:pt x="1" y="13331"/>
                    <a:pt x="1" y="29772"/>
                  </a:cubicBezTo>
                  <a:lnTo>
                    <a:pt x="1" y="30258"/>
                  </a:lnTo>
                  <a:cubicBezTo>
                    <a:pt x="1005" y="29124"/>
                    <a:pt x="2221" y="28200"/>
                    <a:pt x="3564" y="27520"/>
                  </a:cubicBezTo>
                  <a:cubicBezTo>
                    <a:pt x="4504" y="14464"/>
                    <a:pt x="13510" y="4244"/>
                    <a:pt x="24492" y="4244"/>
                  </a:cubicBezTo>
                  <a:cubicBezTo>
                    <a:pt x="35409" y="4244"/>
                    <a:pt x="44382" y="14367"/>
                    <a:pt x="45386" y="27310"/>
                  </a:cubicBezTo>
                  <a:cubicBezTo>
                    <a:pt x="46731" y="27941"/>
                    <a:pt x="47946" y="28800"/>
                    <a:pt x="48982" y="29837"/>
                  </a:cubicBezTo>
                  <a:lnTo>
                    <a:pt x="48982" y="29772"/>
                  </a:lnTo>
                  <a:cubicBezTo>
                    <a:pt x="48982" y="13331"/>
                    <a:pt x="38017" y="1"/>
                    <a:pt x="244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6"/>
            <p:cNvSpPr/>
            <p:nvPr/>
          </p:nvSpPr>
          <p:spPr>
            <a:xfrm>
              <a:off x="4860498" y="2357262"/>
              <a:ext cx="202433" cy="404565"/>
            </a:xfrm>
            <a:custGeom>
              <a:avLst/>
              <a:gdLst/>
              <a:ahLst/>
              <a:cxnLst/>
              <a:rect l="l" t="t" r="r" b="b"/>
              <a:pathLst>
                <a:path w="12149" h="24280" extrusionOk="0">
                  <a:moveTo>
                    <a:pt x="12149" y="0"/>
                  </a:moveTo>
                  <a:cubicBezTo>
                    <a:pt x="5443" y="0"/>
                    <a:pt x="1" y="5426"/>
                    <a:pt x="1" y="12132"/>
                  </a:cubicBezTo>
                  <a:cubicBezTo>
                    <a:pt x="1" y="18837"/>
                    <a:pt x="5443" y="24280"/>
                    <a:pt x="12149" y="24280"/>
                  </a:cubicBezTo>
                  <a:lnTo>
                    <a:pt x="121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6"/>
            <p:cNvSpPr/>
            <p:nvPr/>
          </p:nvSpPr>
          <p:spPr>
            <a:xfrm>
              <a:off x="5087742" y="2357262"/>
              <a:ext cx="49938" cy="404565"/>
            </a:xfrm>
            <a:custGeom>
              <a:avLst/>
              <a:gdLst/>
              <a:ahLst/>
              <a:cxnLst/>
              <a:rect l="l" t="t" r="r" b="b"/>
              <a:pathLst>
                <a:path w="2997" h="24280" extrusionOk="0">
                  <a:moveTo>
                    <a:pt x="0" y="0"/>
                  </a:moveTo>
                  <a:lnTo>
                    <a:pt x="0" y="24280"/>
                  </a:lnTo>
                  <a:cubicBezTo>
                    <a:pt x="1652" y="24280"/>
                    <a:pt x="2996" y="22936"/>
                    <a:pt x="2996" y="21300"/>
                  </a:cubicBezTo>
                  <a:lnTo>
                    <a:pt x="2996" y="2981"/>
                  </a:lnTo>
                  <a:cubicBezTo>
                    <a:pt x="2996" y="1329"/>
                    <a:pt x="1652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6"/>
            <p:cNvSpPr/>
            <p:nvPr/>
          </p:nvSpPr>
          <p:spPr>
            <a:xfrm>
              <a:off x="5062900" y="2357262"/>
              <a:ext cx="24860" cy="404565"/>
            </a:xfrm>
            <a:custGeom>
              <a:avLst/>
              <a:gdLst/>
              <a:ahLst/>
              <a:cxnLst/>
              <a:rect l="l" t="t" r="r" b="b"/>
              <a:pathLst>
                <a:path w="1492" h="24280" extrusionOk="0">
                  <a:moveTo>
                    <a:pt x="1" y="0"/>
                  </a:moveTo>
                  <a:lnTo>
                    <a:pt x="1" y="24280"/>
                  </a:lnTo>
                  <a:lnTo>
                    <a:pt x="1491" y="24280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6"/>
            <p:cNvSpPr/>
            <p:nvPr/>
          </p:nvSpPr>
          <p:spPr>
            <a:xfrm>
              <a:off x="5583768" y="2357262"/>
              <a:ext cx="202433" cy="404565"/>
            </a:xfrm>
            <a:custGeom>
              <a:avLst/>
              <a:gdLst/>
              <a:ahLst/>
              <a:cxnLst/>
              <a:rect l="l" t="t" r="r" b="b"/>
              <a:pathLst>
                <a:path w="12149" h="24280" extrusionOk="0">
                  <a:moveTo>
                    <a:pt x="0" y="0"/>
                  </a:moveTo>
                  <a:lnTo>
                    <a:pt x="0" y="24280"/>
                  </a:lnTo>
                  <a:cubicBezTo>
                    <a:pt x="6706" y="24280"/>
                    <a:pt x="12148" y="18837"/>
                    <a:pt x="12148" y="12132"/>
                  </a:cubicBezTo>
                  <a:cubicBezTo>
                    <a:pt x="12148" y="5426"/>
                    <a:pt x="6706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6"/>
            <p:cNvSpPr/>
            <p:nvPr/>
          </p:nvSpPr>
          <p:spPr>
            <a:xfrm>
              <a:off x="5508992" y="2357262"/>
              <a:ext cx="49971" cy="404565"/>
            </a:xfrm>
            <a:custGeom>
              <a:avLst/>
              <a:gdLst/>
              <a:ahLst/>
              <a:cxnLst/>
              <a:rect l="l" t="t" r="r" b="b"/>
              <a:pathLst>
                <a:path w="2999" h="24280" extrusionOk="0">
                  <a:moveTo>
                    <a:pt x="2998" y="0"/>
                  </a:moveTo>
                  <a:cubicBezTo>
                    <a:pt x="1346" y="0"/>
                    <a:pt x="1" y="1329"/>
                    <a:pt x="1" y="2981"/>
                  </a:cubicBezTo>
                  <a:lnTo>
                    <a:pt x="1" y="21300"/>
                  </a:lnTo>
                  <a:cubicBezTo>
                    <a:pt x="1" y="22936"/>
                    <a:pt x="1346" y="24280"/>
                    <a:pt x="2998" y="24280"/>
                  </a:cubicBezTo>
                  <a:lnTo>
                    <a:pt x="29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6"/>
            <p:cNvSpPr/>
            <p:nvPr/>
          </p:nvSpPr>
          <p:spPr>
            <a:xfrm>
              <a:off x="5558943" y="2357262"/>
              <a:ext cx="24844" cy="404565"/>
            </a:xfrm>
            <a:custGeom>
              <a:avLst/>
              <a:gdLst/>
              <a:ahLst/>
              <a:cxnLst/>
              <a:rect l="l" t="t" r="r" b="b"/>
              <a:pathLst>
                <a:path w="1491" h="24280" extrusionOk="0">
                  <a:moveTo>
                    <a:pt x="0" y="0"/>
                  </a:moveTo>
                  <a:lnTo>
                    <a:pt x="0" y="24280"/>
                  </a:lnTo>
                  <a:lnTo>
                    <a:pt x="1490" y="24280"/>
                  </a:lnTo>
                  <a:lnTo>
                    <a:pt x="149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7" name="Google Shape;1817;p66"/>
          <p:cNvGrpSpPr/>
          <p:nvPr/>
        </p:nvGrpSpPr>
        <p:grpSpPr>
          <a:xfrm>
            <a:off x="7689493" y="539459"/>
            <a:ext cx="592702" cy="744590"/>
            <a:chOff x="4894963" y="3245875"/>
            <a:chExt cx="986850" cy="1239950"/>
          </a:xfrm>
        </p:grpSpPr>
        <p:sp>
          <p:nvSpPr>
            <p:cNvPr id="1818" name="Google Shape;1818;p66"/>
            <p:cNvSpPr/>
            <p:nvPr/>
          </p:nvSpPr>
          <p:spPr>
            <a:xfrm>
              <a:off x="5721413" y="3415575"/>
              <a:ext cx="127600" cy="341375"/>
            </a:xfrm>
            <a:custGeom>
              <a:avLst/>
              <a:gdLst/>
              <a:ahLst/>
              <a:cxnLst/>
              <a:rect l="l" t="t" r="r" b="b"/>
              <a:pathLst>
                <a:path w="5104" h="13655" extrusionOk="0">
                  <a:moveTo>
                    <a:pt x="4828" y="0"/>
                  </a:moveTo>
                  <a:lnTo>
                    <a:pt x="4828" y="0"/>
                  </a:lnTo>
                  <a:cubicBezTo>
                    <a:pt x="2091" y="551"/>
                    <a:pt x="1" y="3385"/>
                    <a:pt x="1" y="6803"/>
                  </a:cubicBezTo>
                  <a:cubicBezTo>
                    <a:pt x="1" y="10334"/>
                    <a:pt x="2236" y="13250"/>
                    <a:pt x="5104" y="13654"/>
                  </a:cubicBezTo>
                  <a:cubicBezTo>
                    <a:pt x="3646" y="8050"/>
                    <a:pt x="4828" y="1"/>
                    <a:pt x="48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6"/>
            <p:cNvSpPr/>
            <p:nvPr/>
          </p:nvSpPr>
          <p:spPr>
            <a:xfrm>
              <a:off x="4894963" y="3271400"/>
              <a:ext cx="986850" cy="1214425"/>
            </a:xfrm>
            <a:custGeom>
              <a:avLst/>
              <a:gdLst/>
              <a:ahLst/>
              <a:cxnLst/>
              <a:rect l="l" t="t" r="r" b="b"/>
              <a:pathLst>
                <a:path w="39474" h="48577" extrusionOk="0">
                  <a:moveTo>
                    <a:pt x="11646" y="1"/>
                  </a:moveTo>
                  <a:lnTo>
                    <a:pt x="1603" y="5767"/>
                  </a:lnTo>
                  <a:cubicBezTo>
                    <a:pt x="4341" y="6318"/>
                    <a:pt x="6430" y="9152"/>
                    <a:pt x="6430" y="12570"/>
                  </a:cubicBezTo>
                  <a:cubicBezTo>
                    <a:pt x="6430" y="16393"/>
                    <a:pt x="3839" y="19486"/>
                    <a:pt x="631" y="19486"/>
                  </a:cubicBezTo>
                  <a:cubicBezTo>
                    <a:pt x="422" y="19486"/>
                    <a:pt x="210" y="19470"/>
                    <a:pt x="0" y="19438"/>
                  </a:cubicBezTo>
                  <a:lnTo>
                    <a:pt x="0" y="48577"/>
                  </a:lnTo>
                  <a:lnTo>
                    <a:pt x="39473" y="48577"/>
                  </a:lnTo>
                  <a:lnTo>
                    <a:pt x="39473" y="19438"/>
                  </a:lnTo>
                  <a:cubicBezTo>
                    <a:pt x="39279" y="19470"/>
                    <a:pt x="39069" y="19486"/>
                    <a:pt x="38842" y="19486"/>
                  </a:cubicBezTo>
                  <a:cubicBezTo>
                    <a:pt x="35651" y="19486"/>
                    <a:pt x="33059" y="16393"/>
                    <a:pt x="33059" y="12570"/>
                  </a:cubicBezTo>
                  <a:cubicBezTo>
                    <a:pt x="33059" y="9152"/>
                    <a:pt x="35149" y="6318"/>
                    <a:pt x="37886" y="5767"/>
                  </a:cubicBezTo>
                  <a:lnTo>
                    <a:pt x="27843" y="1"/>
                  </a:lnTo>
                  <a:lnTo>
                    <a:pt x="19745" y="9670"/>
                  </a:lnTo>
                  <a:lnTo>
                    <a:pt x="116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6"/>
            <p:cNvSpPr/>
            <p:nvPr/>
          </p:nvSpPr>
          <p:spPr>
            <a:xfrm>
              <a:off x="4928163" y="3415575"/>
              <a:ext cx="127575" cy="341375"/>
            </a:xfrm>
            <a:custGeom>
              <a:avLst/>
              <a:gdLst/>
              <a:ahLst/>
              <a:cxnLst/>
              <a:rect l="l" t="t" r="r" b="b"/>
              <a:pathLst>
                <a:path w="5103" h="13655" extrusionOk="0">
                  <a:moveTo>
                    <a:pt x="275" y="0"/>
                  </a:moveTo>
                  <a:lnTo>
                    <a:pt x="275" y="0"/>
                  </a:lnTo>
                  <a:cubicBezTo>
                    <a:pt x="275" y="1"/>
                    <a:pt x="1458" y="8050"/>
                    <a:pt x="1" y="13654"/>
                  </a:cubicBezTo>
                  <a:cubicBezTo>
                    <a:pt x="2867" y="13250"/>
                    <a:pt x="5102" y="10334"/>
                    <a:pt x="5102" y="6803"/>
                  </a:cubicBezTo>
                  <a:cubicBezTo>
                    <a:pt x="5102" y="3385"/>
                    <a:pt x="3013" y="551"/>
                    <a:pt x="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6"/>
            <p:cNvSpPr/>
            <p:nvPr/>
          </p:nvSpPr>
          <p:spPr>
            <a:xfrm>
              <a:off x="5186088" y="3245875"/>
              <a:ext cx="404975" cy="267300"/>
            </a:xfrm>
            <a:custGeom>
              <a:avLst/>
              <a:gdLst/>
              <a:ahLst/>
              <a:cxnLst/>
              <a:rect l="l" t="t" r="r" b="b"/>
              <a:pathLst>
                <a:path w="16199" h="10692" extrusionOk="0">
                  <a:moveTo>
                    <a:pt x="8100" y="1"/>
                  </a:moveTo>
                  <a:lnTo>
                    <a:pt x="1" y="1022"/>
                  </a:lnTo>
                  <a:lnTo>
                    <a:pt x="8100" y="10691"/>
                  </a:lnTo>
                  <a:lnTo>
                    <a:pt x="16198" y="1022"/>
                  </a:lnTo>
                  <a:lnTo>
                    <a:pt x="81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6"/>
            <p:cNvSpPr/>
            <p:nvPr/>
          </p:nvSpPr>
          <p:spPr>
            <a:xfrm>
              <a:off x="4894963" y="3934700"/>
              <a:ext cx="986850" cy="163200"/>
            </a:xfrm>
            <a:custGeom>
              <a:avLst/>
              <a:gdLst/>
              <a:ahLst/>
              <a:cxnLst/>
              <a:rect l="l" t="t" r="r" b="b"/>
              <a:pathLst>
                <a:path w="39474" h="6528" extrusionOk="0">
                  <a:moveTo>
                    <a:pt x="0" y="1"/>
                  </a:moveTo>
                  <a:lnTo>
                    <a:pt x="0" y="6528"/>
                  </a:lnTo>
                  <a:lnTo>
                    <a:pt x="39473" y="6528"/>
                  </a:lnTo>
                  <a:lnTo>
                    <a:pt x="394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6"/>
            <p:cNvSpPr/>
            <p:nvPr/>
          </p:nvSpPr>
          <p:spPr>
            <a:xfrm>
              <a:off x="4894963" y="4127850"/>
              <a:ext cx="986850" cy="163225"/>
            </a:xfrm>
            <a:custGeom>
              <a:avLst/>
              <a:gdLst/>
              <a:ahLst/>
              <a:cxnLst/>
              <a:rect l="l" t="t" r="r" b="b"/>
              <a:pathLst>
                <a:path w="39474" h="6529" extrusionOk="0">
                  <a:moveTo>
                    <a:pt x="0" y="0"/>
                  </a:moveTo>
                  <a:lnTo>
                    <a:pt x="0" y="6528"/>
                  </a:lnTo>
                  <a:lnTo>
                    <a:pt x="39473" y="6528"/>
                  </a:lnTo>
                  <a:lnTo>
                    <a:pt x="394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6"/>
            <p:cNvSpPr/>
            <p:nvPr/>
          </p:nvSpPr>
          <p:spPr>
            <a:xfrm>
              <a:off x="4894963" y="4322625"/>
              <a:ext cx="986850" cy="34450"/>
            </a:xfrm>
            <a:custGeom>
              <a:avLst/>
              <a:gdLst/>
              <a:ahLst/>
              <a:cxnLst/>
              <a:rect l="l" t="t" r="r" b="b"/>
              <a:pathLst>
                <a:path w="39474" h="1378" extrusionOk="0">
                  <a:moveTo>
                    <a:pt x="0" y="1"/>
                  </a:moveTo>
                  <a:lnTo>
                    <a:pt x="0" y="1377"/>
                  </a:lnTo>
                  <a:lnTo>
                    <a:pt x="39473" y="1377"/>
                  </a:lnTo>
                  <a:lnTo>
                    <a:pt x="394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6"/>
            <p:cNvSpPr/>
            <p:nvPr/>
          </p:nvSpPr>
          <p:spPr>
            <a:xfrm>
              <a:off x="5370363" y="3463350"/>
              <a:ext cx="36475" cy="1022475"/>
            </a:xfrm>
            <a:custGeom>
              <a:avLst/>
              <a:gdLst/>
              <a:ahLst/>
              <a:cxnLst/>
              <a:rect l="l" t="t" r="r" b="b"/>
              <a:pathLst>
                <a:path w="1459" h="40899" extrusionOk="0">
                  <a:moveTo>
                    <a:pt x="0" y="1"/>
                  </a:moveTo>
                  <a:lnTo>
                    <a:pt x="0" y="40899"/>
                  </a:lnTo>
                  <a:lnTo>
                    <a:pt x="1458" y="40899"/>
                  </a:lnTo>
                  <a:lnTo>
                    <a:pt x="14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6" name="Google Shape;1826;p66"/>
          <p:cNvGrpSpPr/>
          <p:nvPr/>
        </p:nvGrpSpPr>
        <p:grpSpPr>
          <a:xfrm>
            <a:off x="5435092" y="539387"/>
            <a:ext cx="744617" cy="744617"/>
            <a:chOff x="5547626" y="539397"/>
            <a:chExt cx="850116" cy="850116"/>
          </a:xfrm>
        </p:grpSpPr>
        <p:grpSp>
          <p:nvGrpSpPr>
            <p:cNvPr id="1827" name="Google Shape;1827;p66"/>
            <p:cNvGrpSpPr/>
            <p:nvPr/>
          </p:nvGrpSpPr>
          <p:grpSpPr>
            <a:xfrm>
              <a:off x="5547626" y="539397"/>
              <a:ext cx="850116" cy="850116"/>
              <a:chOff x="4877025" y="737188"/>
              <a:chExt cx="1047974" cy="1047974"/>
            </a:xfrm>
          </p:grpSpPr>
          <p:sp>
            <p:nvSpPr>
              <p:cNvPr id="1828" name="Google Shape;1828;p66"/>
              <p:cNvSpPr/>
              <p:nvPr/>
            </p:nvSpPr>
            <p:spPr>
              <a:xfrm>
                <a:off x="4877025" y="737188"/>
                <a:ext cx="1047974" cy="1047974"/>
              </a:xfrm>
              <a:custGeom>
                <a:avLst/>
                <a:gdLst/>
                <a:ahLst/>
                <a:cxnLst/>
                <a:rect l="l" t="t" r="r" b="b"/>
                <a:pathLst>
                  <a:path w="62847" h="62847" extrusionOk="0">
                    <a:moveTo>
                      <a:pt x="31424" y="0"/>
                    </a:moveTo>
                    <a:lnTo>
                      <a:pt x="0" y="31423"/>
                    </a:lnTo>
                    <a:lnTo>
                      <a:pt x="31424" y="62847"/>
                    </a:lnTo>
                    <a:lnTo>
                      <a:pt x="62847" y="31423"/>
                    </a:lnTo>
                    <a:lnTo>
                      <a:pt x="314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66"/>
              <p:cNvSpPr/>
              <p:nvPr/>
            </p:nvSpPr>
            <p:spPr>
              <a:xfrm>
                <a:off x="4921599" y="781762"/>
                <a:ext cx="958846" cy="958846"/>
              </a:xfrm>
              <a:custGeom>
                <a:avLst/>
                <a:gdLst/>
                <a:ahLst/>
                <a:cxnLst/>
                <a:rect l="l" t="t" r="r" b="b"/>
                <a:pathLst>
                  <a:path w="57502" h="57502" extrusionOk="0">
                    <a:moveTo>
                      <a:pt x="28751" y="1376"/>
                    </a:moveTo>
                    <a:lnTo>
                      <a:pt x="56109" y="28750"/>
                    </a:lnTo>
                    <a:lnTo>
                      <a:pt x="28751" y="56109"/>
                    </a:lnTo>
                    <a:lnTo>
                      <a:pt x="1377" y="28750"/>
                    </a:lnTo>
                    <a:lnTo>
                      <a:pt x="28751" y="1376"/>
                    </a:lnTo>
                    <a:close/>
                    <a:moveTo>
                      <a:pt x="28751" y="0"/>
                    </a:moveTo>
                    <a:lnTo>
                      <a:pt x="1" y="28750"/>
                    </a:lnTo>
                    <a:lnTo>
                      <a:pt x="28751" y="57502"/>
                    </a:lnTo>
                    <a:lnTo>
                      <a:pt x="57502" y="28750"/>
                    </a:lnTo>
                    <a:lnTo>
                      <a:pt x="2875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66"/>
              <p:cNvSpPr/>
              <p:nvPr/>
            </p:nvSpPr>
            <p:spPr>
              <a:xfrm>
                <a:off x="5115539" y="1152349"/>
                <a:ext cx="99666" cy="122895"/>
              </a:xfrm>
              <a:custGeom>
                <a:avLst/>
                <a:gdLst/>
                <a:ahLst/>
                <a:cxnLst/>
                <a:rect l="l" t="t" r="r" b="b"/>
                <a:pathLst>
                  <a:path w="5977" h="7370" extrusionOk="0">
                    <a:moveTo>
                      <a:pt x="0" y="0"/>
                    </a:moveTo>
                    <a:lnTo>
                      <a:pt x="0" y="4681"/>
                    </a:lnTo>
                    <a:cubicBezTo>
                      <a:pt x="0" y="5508"/>
                      <a:pt x="260" y="6171"/>
                      <a:pt x="778" y="6657"/>
                    </a:cubicBezTo>
                    <a:cubicBezTo>
                      <a:pt x="1296" y="7127"/>
                      <a:pt x="2024" y="7370"/>
                      <a:pt x="2948" y="7370"/>
                    </a:cubicBezTo>
                    <a:cubicBezTo>
                      <a:pt x="3579" y="7370"/>
                      <a:pt x="4115" y="7257"/>
                      <a:pt x="4568" y="7046"/>
                    </a:cubicBezTo>
                    <a:cubicBezTo>
                      <a:pt x="5022" y="6836"/>
                      <a:pt x="5361" y="6512"/>
                      <a:pt x="5605" y="6106"/>
                    </a:cubicBezTo>
                    <a:cubicBezTo>
                      <a:pt x="5847" y="5702"/>
                      <a:pt x="5977" y="5231"/>
                      <a:pt x="5977" y="4698"/>
                    </a:cubicBezTo>
                    <a:lnTo>
                      <a:pt x="5977" y="0"/>
                    </a:lnTo>
                    <a:lnTo>
                      <a:pt x="4439" y="0"/>
                    </a:lnTo>
                    <a:lnTo>
                      <a:pt x="4439" y="4438"/>
                    </a:lnTo>
                    <a:cubicBezTo>
                      <a:pt x="4439" y="5005"/>
                      <a:pt x="4325" y="5410"/>
                      <a:pt x="4098" y="5685"/>
                    </a:cubicBezTo>
                    <a:cubicBezTo>
                      <a:pt x="3855" y="5944"/>
                      <a:pt x="3499" y="6074"/>
                      <a:pt x="2996" y="6074"/>
                    </a:cubicBezTo>
                    <a:cubicBezTo>
                      <a:pt x="2478" y="6074"/>
                      <a:pt x="2106" y="5944"/>
                      <a:pt x="1879" y="5685"/>
                    </a:cubicBezTo>
                    <a:cubicBezTo>
                      <a:pt x="1653" y="5426"/>
                      <a:pt x="1539" y="5005"/>
                      <a:pt x="1539" y="4454"/>
                    </a:cubicBezTo>
                    <a:lnTo>
                      <a:pt x="153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66"/>
              <p:cNvSpPr/>
              <p:nvPr/>
            </p:nvSpPr>
            <p:spPr>
              <a:xfrm>
                <a:off x="5244910" y="1152349"/>
                <a:ext cx="107520" cy="121277"/>
              </a:xfrm>
              <a:custGeom>
                <a:avLst/>
                <a:gdLst/>
                <a:ahLst/>
                <a:cxnLst/>
                <a:rect l="l" t="t" r="r" b="b"/>
                <a:pathLst>
                  <a:path w="6448" h="7273" extrusionOk="0">
                    <a:moveTo>
                      <a:pt x="0" y="0"/>
                    </a:moveTo>
                    <a:lnTo>
                      <a:pt x="0" y="7272"/>
                    </a:lnTo>
                    <a:lnTo>
                      <a:pt x="1378" y="7272"/>
                    </a:lnTo>
                    <a:lnTo>
                      <a:pt x="1378" y="3839"/>
                    </a:lnTo>
                    <a:cubicBezTo>
                      <a:pt x="1378" y="3434"/>
                      <a:pt x="1345" y="2737"/>
                      <a:pt x="1281" y="1765"/>
                    </a:cubicBezTo>
                    <a:lnTo>
                      <a:pt x="1329" y="1765"/>
                    </a:lnTo>
                    <a:lnTo>
                      <a:pt x="4488" y="7272"/>
                    </a:lnTo>
                    <a:lnTo>
                      <a:pt x="6447" y="7272"/>
                    </a:lnTo>
                    <a:lnTo>
                      <a:pt x="6447" y="0"/>
                    </a:lnTo>
                    <a:lnTo>
                      <a:pt x="5054" y="0"/>
                    </a:lnTo>
                    <a:lnTo>
                      <a:pt x="5054" y="3434"/>
                    </a:lnTo>
                    <a:cubicBezTo>
                      <a:pt x="5054" y="3823"/>
                      <a:pt x="5086" y="4503"/>
                      <a:pt x="5136" y="5443"/>
                    </a:cubicBezTo>
                    <a:lnTo>
                      <a:pt x="5103" y="5443"/>
                    </a:lnTo>
                    <a:lnTo>
                      <a:pt x="194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66"/>
              <p:cNvSpPr/>
              <p:nvPr/>
            </p:nvSpPr>
            <p:spPr>
              <a:xfrm>
                <a:off x="5382936" y="1152349"/>
                <a:ext cx="100767" cy="121277"/>
              </a:xfrm>
              <a:custGeom>
                <a:avLst/>
                <a:gdLst/>
                <a:ahLst/>
                <a:cxnLst/>
                <a:rect l="l" t="t" r="r" b="b"/>
                <a:pathLst>
                  <a:path w="6043" h="7273" extrusionOk="0">
                    <a:moveTo>
                      <a:pt x="2366" y="1264"/>
                    </a:moveTo>
                    <a:cubicBezTo>
                      <a:pt x="3742" y="1264"/>
                      <a:pt x="4439" y="2041"/>
                      <a:pt x="4439" y="3596"/>
                    </a:cubicBezTo>
                    <a:cubicBezTo>
                      <a:pt x="4439" y="5199"/>
                      <a:pt x="3694" y="5993"/>
                      <a:pt x="2204" y="5993"/>
                    </a:cubicBezTo>
                    <a:lnTo>
                      <a:pt x="1539" y="5993"/>
                    </a:lnTo>
                    <a:lnTo>
                      <a:pt x="1539" y="1264"/>
                    </a:lnTo>
                    <a:close/>
                    <a:moveTo>
                      <a:pt x="1" y="0"/>
                    </a:moveTo>
                    <a:lnTo>
                      <a:pt x="1" y="7272"/>
                    </a:lnTo>
                    <a:lnTo>
                      <a:pt x="2057" y="7272"/>
                    </a:lnTo>
                    <a:cubicBezTo>
                      <a:pt x="3353" y="7272"/>
                      <a:pt x="4342" y="6948"/>
                      <a:pt x="5022" y="6317"/>
                    </a:cubicBezTo>
                    <a:cubicBezTo>
                      <a:pt x="5703" y="5669"/>
                      <a:pt x="6042" y="4762"/>
                      <a:pt x="6042" y="3564"/>
                    </a:cubicBezTo>
                    <a:cubicBezTo>
                      <a:pt x="6042" y="2430"/>
                      <a:pt x="5718" y="1555"/>
                      <a:pt x="5055" y="940"/>
                    </a:cubicBezTo>
                    <a:cubicBezTo>
                      <a:pt x="4407" y="307"/>
                      <a:pt x="3483" y="0"/>
                      <a:pt x="22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66"/>
              <p:cNvSpPr/>
              <p:nvPr/>
            </p:nvSpPr>
            <p:spPr>
              <a:xfrm>
                <a:off x="5508822" y="1152349"/>
                <a:ext cx="69952" cy="121277"/>
              </a:xfrm>
              <a:custGeom>
                <a:avLst/>
                <a:gdLst/>
                <a:ahLst/>
                <a:cxnLst/>
                <a:rect l="l" t="t" r="r" b="b"/>
                <a:pathLst>
                  <a:path w="4195" h="7273" extrusionOk="0">
                    <a:moveTo>
                      <a:pt x="0" y="0"/>
                    </a:moveTo>
                    <a:lnTo>
                      <a:pt x="0" y="7272"/>
                    </a:lnTo>
                    <a:lnTo>
                      <a:pt x="4195" y="7272"/>
                    </a:lnTo>
                    <a:lnTo>
                      <a:pt x="4195" y="5993"/>
                    </a:lnTo>
                    <a:lnTo>
                      <a:pt x="1538" y="5993"/>
                    </a:lnTo>
                    <a:lnTo>
                      <a:pt x="1538" y="4115"/>
                    </a:lnTo>
                    <a:lnTo>
                      <a:pt x="4000" y="4115"/>
                    </a:lnTo>
                    <a:lnTo>
                      <a:pt x="4000" y="2851"/>
                    </a:lnTo>
                    <a:lnTo>
                      <a:pt x="1538" y="2851"/>
                    </a:lnTo>
                    <a:lnTo>
                      <a:pt x="1538" y="1264"/>
                    </a:lnTo>
                    <a:lnTo>
                      <a:pt x="4195" y="1264"/>
                    </a:lnTo>
                    <a:lnTo>
                      <a:pt x="419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66"/>
              <p:cNvSpPr/>
              <p:nvPr/>
            </p:nvSpPr>
            <p:spPr>
              <a:xfrm>
                <a:off x="5604157" y="1152349"/>
                <a:ext cx="96698" cy="121277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7273" extrusionOk="0">
                    <a:moveTo>
                      <a:pt x="2009" y="1264"/>
                    </a:moveTo>
                    <a:cubicBezTo>
                      <a:pt x="2495" y="1264"/>
                      <a:pt x="2868" y="1329"/>
                      <a:pt x="3110" y="1474"/>
                    </a:cubicBezTo>
                    <a:cubicBezTo>
                      <a:pt x="3337" y="1620"/>
                      <a:pt x="3466" y="1862"/>
                      <a:pt x="3466" y="2219"/>
                    </a:cubicBezTo>
                    <a:cubicBezTo>
                      <a:pt x="3466" y="2560"/>
                      <a:pt x="3354" y="2819"/>
                      <a:pt x="3110" y="2981"/>
                    </a:cubicBezTo>
                    <a:cubicBezTo>
                      <a:pt x="2883" y="3143"/>
                      <a:pt x="2527" y="3223"/>
                      <a:pt x="2025" y="3223"/>
                    </a:cubicBezTo>
                    <a:lnTo>
                      <a:pt x="1540" y="3223"/>
                    </a:lnTo>
                    <a:lnTo>
                      <a:pt x="1540" y="1264"/>
                    </a:lnTo>
                    <a:close/>
                    <a:moveTo>
                      <a:pt x="0" y="0"/>
                    </a:moveTo>
                    <a:lnTo>
                      <a:pt x="0" y="7272"/>
                    </a:lnTo>
                    <a:lnTo>
                      <a:pt x="1540" y="7272"/>
                    </a:lnTo>
                    <a:lnTo>
                      <a:pt x="1540" y="4471"/>
                    </a:lnTo>
                    <a:lnTo>
                      <a:pt x="2349" y="4471"/>
                    </a:lnTo>
                    <a:lnTo>
                      <a:pt x="4099" y="7272"/>
                    </a:lnTo>
                    <a:lnTo>
                      <a:pt x="5799" y="7272"/>
                    </a:lnTo>
                    <a:cubicBezTo>
                      <a:pt x="5475" y="6786"/>
                      <a:pt x="4762" y="5734"/>
                      <a:pt x="3661" y="4098"/>
                    </a:cubicBezTo>
                    <a:cubicBezTo>
                      <a:pt x="4099" y="3903"/>
                      <a:pt x="4438" y="3644"/>
                      <a:pt x="4665" y="3320"/>
                    </a:cubicBezTo>
                    <a:cubicBezTo>
                      <a:pt x="4909" y="2981"/>
                      <a:pt x="5021" y="2607"/>
                      <a:pt x="5021" y="2171"/>
                    </a:cubicBezTo>
                    <a:cubicBezTo>
                      <a:pt x="5021" y="1441"/>
                      <a:pt x="4779" y="891"/>
                      <a:pt x="4309" y="534"/>
                    </a:cubicBezTo>
                    <a:cubicBezTo>
                      <a:pt x="3840" y="178"/>
                      <a:pt x="3095" y="0"/>
                      <a:pt x="21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66"/>
              <p:cNvSpPr/>
              <p:nvPr/>
            </p:nvSpPr>
            <p:spPr>
              <a:xfrm>
                <a:off x="5111470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66"/>
              <p:cNvSpPr/>
              <p:nvPr/>
            </p:nvSpPr>
            <p:spPr>
              <a:xfrm>
                <a:off x="5143621" y="1395165"/>
                <a:ext cx="32149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18" y="1620"/>
                    </a:lnTo>
                    <a:lnTo>
                      <a:pt x="1928" y="810"/>
                    </a:lnTo>
                    <a:lnTo>
                      <a:pt x="11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66"/>
              <p:cNvSpPr/>
              <p:nvPr/>
            </p:nvSpPr>
            <p:spPr>
              <a:xfrm>
                <a:off x="5175756" y="1395165"/>
                <a:ext cx="32433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35" y="1620"/>
                    </a:lnTo>
                    <a:lnTo>
                      <a:pt x="1945" y="810"/>
                    </a:lnTo>
                    <a:lnTo>
                      <a:pt x="11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66"/>
              <p:cNvSpPr/>
              <p:nvPr/>
            </p:nvSpPr>
            <p:spPr>
              <a:xfrm>
                <a:off x="5208173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795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66"/>
              <p:cNvSpPr/>
              <p:nvPr/>
            </p:nvSpPr>
            <p:spPr>
              <a:xfrm>
                <a:off x="5240324" y="1395165"/>
                <a:ext cx="32149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794" y="810"/>
                    </a:lnTo>
                    <a:lnTo>
                      <a:pt x="1" y="1605"/>
                    </a:lnTo>
                    <a:lnTo>
                      <a:pt x="1118" y="1620"/>
                    </a:lnTo>
                    <a:lnTo>
                      <a:pt x="1928" y="810"/>
                    </a:lnTo>
                    <a:lnTo>
                      <a:pt x="11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66"/>
              <p:cNvSpPr/>
              <p:nvPr/>
            </p:nvSpPr>
            <p:spPr>
              <a:xfrm>
                <a:off x="5272459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810" y="810"/>
                    </a:lnTo>
                    <a:lnTo>
                      <a:pt x="795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66"/>
              <p:cNvSpPr/>
              <p:nvPr/>
            </p:nvSpPr>
            <p:spPr>
              <a:xfrm>
                <a:off x="5304610" y="1395165"/>
                <a:ext cx="32149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794" y="810"/>
                    </a:lnTo>
                    <a:lnTo>
                      <a:pt x="1" y="1605"/>
                    </a:lnTo>
                    <a:lnTo>
                      <a:pt x="1118" y="1620"/>
                    </a:lnTo>
                    <a:lnTo>
                      <a:pt x="1928" y="810"/>
                    </a:lnTo>
                    <a:lnTo>
                      <a:pt x="11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66"/>
              <p:cNvSpPr/>
              <p:nvPr/>
            </p:nvSpPr>
            <p:spPr>
              <a:xfrm>
                <a:off x="5336744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810" y="810"/>
                    </a:lnTo>
                    <a:lnTo>
                      <a:pt x="795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66"/>
              <p:cNvSpPr/>
              <p:nvPr/>
            </p:nvSpPr>
            <p:spPr>
              <a:xfrm>
                <a:off x="5368895" y="1395165"/>
                <a:ext cx="32149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794" y="810"/>
                    </a:lnTo>
                    <a:lnTo>
                      <a:pt x="1" y="1605"/>
                    </a:lnTo>
                    <a:lnTo>
                      <a:pt x="1118" y="1620"/>
                    </a:lnTo>
                    <a:lnTo>
                      <a:pt x="1928" y="810"/>
                    </a:lnTo>
                    <a:lnTo>
                      <a:pt x="11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66"/>
              <p:cNvSpPr/>
              <p:nvPr/>
            </p:nvSpPr>
            <p:spPr>
              <a:xfrm>
                <a:off x="5401029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810" y="810"/>
                    </a:lnTo>
                    <a:lnTo>
                      <a:pt x="795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66"/>
              <p:cNvSpPr/>
              <p:nvPr/>
            </p:nvSpPr>
            <p:spPr>
              <a:xfrm>
                <a:off x="5433180" y="1395165"/>
                <a:ext cx="32149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794" y="810"/>
                    </a:lnTo>
                    <a:lnTo>
                      <a:pt x="1" y="1605"/>
                    </a:lnTo>
                    <a:lnTo>
                      <a:pt x="1118" y="1620"/>
                    </a:lnTo>
                    <a:lnTo>
                      <a:pt x="1928" y="810"/>
                    </a:lnTo>
                    <a:lnTo>
                      <a:pt x="11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66"/>
              <p:cNvSpPr/>
              <p:nvPr/>
            </p:nvSpPr>
            <p:spPr>
              <a:xfrm>
                <a:off x="5465314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810" y="810"/>
                    </a:lnTo>
                    <a:lnTo>
                      <a:pt x="795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66"/>
              <p:cNvSpPr/>
              <p:nvPr/>
            </p:nvSpPr>
            <p:spPr>
              <a:xfrm>
                <a:off x="5497465" y="1395165"/>
                <a:ext cx="32149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18" y="1620"/>
                    </a:lnTo>
                    <a:lnTo>
                      <a:pt x="1928" y="810"/>
                    </a:lnTo>
                    <a:lnTo>
                      <a:pt x="11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66"/>
              <p:cNvSpPr/>
              <p:nvPr/>
            </p:nvSpPr>
            <p:spPr>
              <a:xfrm>
                <a:off x="5529600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66"/>
              <p:cNvSpPr/>
              <p:nvPr/>
            </p:nvSpPr>
            <p:spPr>
              <a:xfrm>
                <a:off x="5561751" y="1395165"/>
                <a:ext cx="32149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18" y="1620"/>
                    </a:lnTo>
                    <a:lnTo>
                      <a:pt x="1928" y="810"/>
                    </a:lnTo>
                    <a:lnTo>
                      <a:pt x="11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66"/>
              <p:cNvSpPr/>
              <p:nvPr/>
            </p:nvSpPr>
            <p:spPr>
              <a:xfrm>
                <a:off x="5593885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66"/>
              <p:cNvSpPr/>
              <p:nvPr/>
            </p:nvSpPr>
            <p:spPr>
              <a:xfrm>
                <a:off x="5626036" y="1395165"/>
                <a:ext cx="32149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18" y="1620"/>
                    </a:lnTo>
                    <a:lnTo>
                      <a:pt x="1928" y="810"/>
                    </a:lnTo>
                    <a:lnTo>
                      <a:pt x="11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66"/>
              <p:cNvSpPr/>
              <p:nvPr/>
            </p:nvSpPr>
            <p:spPr>
              <a:xfrm>
                <a:off x="5658170" y="1395165"/>
                <a:ext cx="32166" cy="27030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621" extrusionOk="0">
                    <a:moveTo>
                      <a:pt x="1" y="0"/>
                    </a:moveTo>
                    <a:lnTo>
                      <a:pt x="811" y="810"/>
                    </a:lnTo>
                    <a:lnTo>
                      <a:pt x="1" y="1605"/>
                    </a:lnTo>
                    <a:lnTo>
                      <a:pt x="1119" y="1620"/>
                    </a:lnTo>
                    <a:lnTo>
                      <a:pt x="1929" y="810"/>
                    </a:lnTo>
                    <a:lnTo>
                      <a:pt x="11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3" name="Google Shape;1853;p66"/>
            <p:cNvSpPr/>
            <p:nvPr/>
          </p:nvSpPr>
          <p:spPr>
            <a:xfrm>
              <a:off x="5744793" y="995863"/>
              <a:ext cx="31790" cy="42950"/>
            </a:xfrm>
            <a:custGeom>
              <a:avLst/>
              <a:gdLst/>
              <a:ahLst/>
              <a:cxnLst/>
              <a:rect l="l" t="t" r="r" b="b"/>
              <a:pathLst>
                <a:path w="2350" h="3175" extrusionOk="0">
                  <a:moveTo>
                    <a:pt x="1443" y="0"/>
                  </a:moveTo>
                  <a:cubicBezTo>
                    <a:pt x="1151" y="0"/>
                    <a:pt x="892" y="65"/>
                    <a:pt x="665" y="195"/>
                  </a:cubicBezTo>
                  <a:cubicBezTo>
                    <a:pt x="454" y="324"/>
                    <a:pt x="292" y="503"/>
                    <a:pt x="162" y="745"/>
                  </a:cubicBezTo>
                  <a:cubicBezTo>
                    <a:pt x="50" y="989"/>
                    <a:pt x="0" y="1280"/>
                    <a:pt x="0" y="1588"/>
                  </a:cubicBezTo>
                  <a:cubicBezTo>
                    <a:pt x="0" y="2106"/>
                    <a:pt x="114" y="2495"/>
                    <a:pt x="357" y="2771"/>
                  </a:cubicBezTo>
                  <a:cubicBezTo>
                    <a:pt x="583" y="3045"/>
                    <a:pt x="924" y="3175"/>
                    <a:pt x="1378" y="3175"/>
                  </a:cubicBezTo>
                  <a:cubicBezTo>
                    <a:pt x="1685" y="3175"/>
                    <a:pt x="1976" y="3127"/>
                    <a:pt x="2220" y="3013"/>
                  </a:cubicBezTo>
                  <a:lnTo>
                    <a:pt x="2220" y="2462"/>
                  </a:lnTo>
                  <a:cubicBezTo>
                    <a:pt x="1912" y="2576"/>
                    <a:pt x="1652" y="2624"/>
                    <a:pt x="1443" y="2624"/>
                  </a:cubicBezTo>
                  <a:cubicBezTo>
                    <a:pt x="924" y="2624"/>
                    <a:pt x="665" y="2285"/>
                    <a:pt x="665" y="1604"/>
                  </a:cubicBezTo>
                  <a:cubicBezTo>
                    <a:pt x="665" y="1264"/>
                    <a:pt x="730" y="1004"/>
                    <a:pt x="875" y="827"/>
                  </a:cubicBezTo>
                  <a:cubicBezTo>
                    <a:pt x="1005" y="648"/>
                    <a:pt x="1199" y="551"/>
                    <a:pt x="1443" y="551"/>
                  </a:cubicBezTo>
                  <a:cubicBezTo>
                    <a:pt x="1555" y="551"/>
                    <a:pt x="1669" y="568"/>
                    <a:pt x="1782" y="616"/>
                  </a:cubicBezTo>
                  <a:cubicBezTo>
                    <a:pt x="1896" y="648"/>
                    <a:pt x="2009" y="697"/>
                    <a:pt x="2138" y="745"/>
                  </a:cubicBezTo>
                  <a:lnTo>
                    <a:pt x="2350" y="227"/>
                  </a:lnTo>
                  <a:cubicBezTo>
                    <a:pt x="2041" y="82"/>
                    <a:pt x="1734" y="0"/>
                    <a:pt x="1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6"/>
            <p:cNvSpPr/>
            <p:nvPr/>
          </p:nvSpPr>
          <p:spPr>
            <a:xfrm>
              <a:off x="5781833" y="995863"/>
              <a:ext cx="39893" cy="42950"/>
            </a:xfrm>
            <a:custGeom>
              <a:avLst/>
              <a:gdLst/>
              <a:ahLst/>
              <a:cxnLst/>
              <a:rect l="l" t="t" r="r" b="b"/>
              <a:pathLst>
                <a:path w="2949" h="3175" extrusionOk="0">
                  <a:moveTo>
                    <a:pt x="1474" y="551"/>
                  </a:moveTo>
                  <a:cubicBezTo>
                    <a:pt x="1992" y="551"/>
                    <a:pt x="2251" y="892"/>
                    <a:pt x="2251" y="1588"/>
                  </a:cubicBezTo>
                  <a:cubicBezTo>
                    <a:pt x="2251" y="2285"/>
                    <a:pt x="1992" y="2624"/>
                    <a:pt x="1474" y="2624"/>
                  </a:cubicBezTo>
                  <a:cubicBezTo>
                    <a:pt x="1215" y="2624"/>
                    <a:pt x="1020" y="2544"/>
                    <a:pt x="891" y="2365"/>
                  </a:cubicBezTo>
                  <a:cubicBezTo>
                    <a:pt x="761" y="2188"/>
                    <a:pt x="696" y="1928"/>
                    <a:pt x="696" y="1588"/>
                  </a:cubicBezTo>
                  <a:cubicBezTo>
                    <a:pt x="696" y="1248"/>
                    <a:pt x="761" y="989"/>
                    <a:pt x="891" y="810"/>
                  </a:cubicBezTo>
                  <a:cubicBezTo>
                    <a:pt x="1020" y="633"/>
                    <a:pt x="1215" y="551"/>
                    <a:pt x="1474" y="551"/>
                  </a:cubicBezTo>
                  <a:close/>
                  <a:moveTo>
                    <a:pt x="1474" y="0"/>
                  </a:moveTo>
                  <a:cubicBezTo>
                    <a:pt x="1005" y="0"/>
                    <a:pt x="648" y="130"/>
                    <a:pt x="389" y="406"/>
                  </a:cubicBezTo>
                  <a:cubicBezTo>
                    <a:pt x="130" y="681"/>
                    <a:pt x="0" y="1069"/>
                    <a:pt x="0" y="1588"/>
                  </a:cubicBezTo>
                  <a:cubicBezTo>
                    <a:pt x="0" y="2090"/>
                    <a:pt x="130" y="2495"/>
                    <a:pt x="389" y="2771"/>
                  </a:cubicBezTo>
                  <a:cubicBezTo>
                    <a:pt x="648" y="3030"/>
                    <a:pt x="1005" y="3175"/>
                    <a:pt x="1474" y="3175"/>
                  </a:cubicBezTo>
                  <a:cubicBezTo>
                    <a:pt x="1944" y="3175"/>
                    <a:pt x="2316" y="3030"/>
                    <a:pt x="2560" y="2771"/>
                  </a:cubicBezTo>
                  <a:cubicBezTo>
                    <a:pt x="2819" y="2495"/>
                    <a:pt x="2948" y="2090"/>
                    <a:pt x="2948" y="1588"/>
                  </a:cubicBezTo>
                  <a:cubicBezTo>
                    <a:pt x="2948" y="1069"/>
                    <a:pt x="2819" y="681"/>
                    <a:pt x="2560" y="406"/>
                  </a:cubicBezTo>
                  <a:cubicBezTo>
                    <a:pt x="2316" y="130"/>
                    <a:pt x="1960" y="0"/>
                    <a:pt x="14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6"/>
            <p:cNvSpPr/>
            <p:nvPr/>
          </p:nvSpPr>
          <p:spPr>
            <a:xfrm>
              <a:off x="5830250" y="996525"/>
              <a:ext cx="37052" cy="41638"/>
            </a:xfrm>
            <a:custGeom>
              <a:avLst/>
              <a:gdLst/>
              <a:ahLst/>
              <a:cxnLst/>
              <a:rect l="l" t="t" r="r" b="b"/>
              <a:pathLst>
                <a:path w="2739" h="3078" extrusionOk="0">
                  <a:moveTo>
                    <a:pt x="0" y="0"/>
                  </a:moveTo>
                  <a:lnTo>
                    <a:pt x="0" y="3078"/>
                  </a:lnTo>
                  <a:lnTo>
                    <a:pt x="583" y="3078"/>
                  </a:lnTo>
                  <a:lnTo>
                    <a:pt x="583" y="1636"/>
                  </a:lnTo>
                  <a:cubicBezTo>
                    <a:pt x="583" y="1458"/>
                    <a:pt x="568" y="1167"/>
                    <a:pt x="551" y="746"/>
                  </a:cubicBezTo>
                  <a:lnTo>
                    <a:pt x="568" y="746"/>
                  </a:lnTo>
                  <a:lnTo>
                    <a:pt x="1912" y="3078"/>
                  </a:lnTo>
                  <a:lnTo>
                    <a:pt x="2738" y="3078"/>
                  </a:lnTo>
                  <a:lnTo>
                    <a:pt x="2738" y="0"/>
                  </a:lnTo>
                  <a:lnTo>
                    <a:pt x="2155" y="0"/>
                  </a:lnTo>
                  <a:lnTo>
                    <a:pt x="2155" y="1458"/>
                  </a:lnTo>
                  <a:cubicBezTo>
                    <a:pt x="2155" y="1620"/>
                    <a:pt x="2155" y="1912"/>
                    <a:pt x="2188" y="2316"/>
                  </a:cubicBezTo>
                  <a:lnTo>
                    <a:pt x="2171" y="2316"/>
                  </a:lnTo>
                  <a:lnTo>
                    <a:pt x="8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6"/>
            <p:cNvSpPr/>
            <p:nvPr/>
          </p:nvSpPr>
          <p:spPr>
            <a:xfrm>
              <a:off x="5875177" y="995863"/>
              <a:ext cx="27190" cy="42950"/>
            </a:xfrm>
            <a:custGeom>
              <a:avLst/>
              <a:gdLst/>
              <a:ahLst/>
              <a:cxnLst/>
              <a:rect l="l" t="t" r="r" b="b"/>
              <a:pathLst>
                <a:path w="2010" h="3175" extrusionOk="0">
                  <a:moveTo>
                    <a:pt x="1085" y="0"/>
                  </a:moveTo>
                  <a:cubicBezTo>
                    <a:pt x="761" y="0"/>
                    <a:pt x="502" y="82"/>
                    <a:pt x="324" y="244"/>
                  </a:cubicBezTo>
                  <a:cubicBezTo>
                    <a:pt x="130" y="389"/>
                    <a:pt x="33" y="616"/>
                    <a:pt x="33" y="875"/>
                  </a:cubicBezTo>
                  <a:cubicBezTo>
                    <a:pt x="33" y="1021"/>
                    <a:pt x="65" y="1151"/>
                    <a:pt x="130" y="1264"/>
                  </a:cubicBezTo>
                  <a:cubicBezTo>
                    <a:pt x="178" y="1378"/>
                    <a:pt x="260" y="1458"/>
                    <a:pt x="357" y="1540"/>
                  </a:cubicBezTo>
                  <a:cubicBezTo>
                    <a:pt x="437" y="1620"/>
                    <a:pt x="584" y="1717"/>
                    <a:pt x="778" y="1799"/>
                  </a:cubicBezTo>
                  <a:cubicBezTo>
                    <a:pt x="972" y="1896"/>
                    <a:pt x="1102" y="1961"/>
                    <a:pt x="1167" y="2009"/>
                  </a:cubicBezTo>
                  <a:cubicBezTo>
                    <a:pt x="1232" y="2058"/>
                    <a:pt x="1296" y="2106"/>
                    <a:pt x="1329" y="2138"/>
                  </a:cubicBezTo>
                  <a:cubicBezTo>
                    <a:pt x="1361" y="2188"/>
                    <a:pt x="1377" y="2252"/>
                    <a:pt x="1377" y="2300"/>
                  </a:cubicBezTo>
                  <a:cubicBezTo>
                    <a:pt x="1377" y="2414"/>
                    <a:pt x="1329" y="2495"/>
                    <a:pt x="1264" y="2559"/>
                  </a:cubicBezTo>
                  <a:cubicBezTo>
                    <a:pt x="1182" y="2609"/>
                    <a:pt x="1070" y="2641"/>
                    <a:pt x="923" y="2641"/>
                  </a:cubicBezTo>
                  <a:cubicBezTo>
                    <a:pt x="810" y="2641"/>
                    <a:pt x="681" y="2609"/>
                    <a:pt x="534" y="2576"/>
                  </a:cubicBezTo>
                  <a:cubicBezTo>
                    <a:pt x="389" y="2544"/>
                    <a:pt x="210" y="2479"/>
                    <a:pt x="1" y="2382"/>
                  </a:cubicBezTo>
                  <a:lnTo>
                    <a:pt x="1" y="2981"/>
                  </a:lnTo>
                  <a:cubicBezTo>
                    <a:pt x="260" y="3110"/>
                    <a:pt x="551" y="3175"/>
                    <a:pt x="875" y="3175"/>
                  </a:cubicBezTo>
                  <a:cubicBezTo>
                    <a:pt x="1232" y="3175"/>
                    <a:pt x="1506" y="3095"/>
                    <a:pt x="1717" y="2933"/>
                  </a:cubicBezTo>
                  <a:cubicBezTo>
                    <a:pt x="1912" y="2771"/>
                    <a:pt x="2009" y="2559"/>
                    <a:pt x="2009" y="2268"/>
                  </a:cubicBezTo>
                  <a:cubicBezTo>
                    <a:pt x="2009" y="2074"/>
                    <a:pt x="1960" y="1912"/>
                    <a:pt x="1847" y="1766"/>
                  </a:cubicBezTo>
                  <a:cubicBezTo>
                    <a:pt x="1750" y="1620"/>
                    <a:pt x="1555" y="1490"/>
                    <a:pt x="1264" y="1345"/>
                  </a:cubicBezTo>
                  <a:cubicBezTo>
                    <a:pt x="1037" y="1248"/>
                    <a:pt x="908" y="1183"/>
                    <a:pt x="843" y="1134"/>
                  </a:cubicBezTo>
                  <a:cubicBezTo>
                    <a:pt x="794" y="1102"/>
                    <a:pt x="746" y="1054"/>
                    <a:pt x="713" y="1004"/>
                  </a:cubicBezTo>
                  <a:cubicBezTo>
                    <a:pt x="696" y="972"/>
                    <a:pt x="681" y="924"/>
                    <a:pt x="681" y="859"/>
                  </a:cubicBezTo>
                  <a:cubicBezTo>
                    <a:pt x="681" y="762"/>
                    <a:pt x="713" y="697"/>
                    <a:pt x="778" y="633"/>
                  </a:cubicBezTo>
                  <a:cubicBezTo>
                    <a:pt x="843" y="583"/>
                    <a:pt x="940" y="551"/>
                    <a:pt x="1070" y="551"/>
                  </a:cubicBezTo>
                  <a:cubicBezTo>
                    <a:pt x="1167" y="551"/>
                    <a:pt x="1279" y="568"/>
                    <a:pt x="1377" y="583"/>
                  </a:cubicBezTo>
                  <a:cubicBezTo>
                    <a:pt x="1491" y="616"/>
                    <a:pt x="1620" y="665"/>
                    <a:pt x="1782" y="730"/>
                  </a:cubicBezTo>
                  <a:lnTo>
                    <a:pt x="1992" y="227"/>
                  </a:lnTo>
                  <a:cubicBezTo>
                    <a:pt x="1847" y="147"/>
                    <a:pt x="1685" y="97"/>
                    <a:pt x="1539" y="65"/>
                  </a:cubicBezTo>
                  <a:cubicBezTo>
                    <a:pt x="1394" y="17"/>
                    <a:pt x="1247" y="0"/>
                    <a:pt x="10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6"/>
            <p:cNvSpPr/>
            <p:nvPr/>
          </p:nvSpPr>
          <p:spPr>
            <a:xfrm>
              <a:off x="5905858" y="996525"/>
              <a:ext cx="31560" cy="41638"/>
            </a:xfrm>
            <a:custGeom>
              <a:avLst/>
              <a:gdLst/>
              <a:ahLst/>
              <a:cxnLst/>
              <a:rect l="l" t="t" r="r" b="b"/>
              <a:pathLst>
                <a:path w="2333" h="3078" extrusionOk="0">
                  <a:moveTo>
                    <a:pt x="0" y="0"/>
                  </a:moveTo>
                  <a:lnTo>
                    <a:pt x="0" y="551"/>
                  </a:lnTo>
                  <a:lnTo>
                    <a:pt x="842" y="551"/>
                  </a:lnTo>
                  <a:lnTo>
                    <a:pt x="842" y="3078"/>
                  </a:lnTo>
                  <a:lnTo>
                    <a:pt x="1490" y="3078"/>
                  </a:lnTo>
                  <a:lnTo>
                    <a:pt x="1490" y="551"/>
                  </a:lnTo>
                  <a:lnTo>
                    <a:pt x="2333" y="551"/>
                  </a:lnTo>
                  <a:lnTo>
                    <a:pt x="23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6"/>
            <p:cNvSpPr/>
            <p:nvPr/>
          </p:nvSpPr>
          <p:spPr>
            <a:xfrm>
              <a:off x="5943750" y="996525"/>
              <a:ext cx="33318" cy="41638"/>
            </a:xfrm>
            <a:custGeom>
              <a:avLst/>
              <a:gdLst/>
              <a:ahLst/>
              <a:cxnLst/>
              <a:rect l="l" t="t" r="r" b="b"/>
              <a:pathLst>
                <a:path w="2463" h="3078" extrusionOk="0">
                  <a:moveTo>
                    <a:pt x="860" y="534"/>
                  </a:moveTo>
                  <a:cubicBezTo>
                    <a:pt x="1070" y="534"/>
                    <a:pt x="1232" y="567"/>
                    <a:pt x="1329" y="632"/>
                  </a:cubicBezTo>
                  <a:cubicBezTo>
                    <a:pt x="1426" y="696"/>
                    <a:pt x="1475" y="793"/>
                    <a:pt x="1475" y="940"/>
                  </a:cubicBezTo>
                  <a:cubicBezTo>
                    <a:pt x="1475" y="1085"/>
                    <a:pt x="1426" y="1199"/>
                    <a:pt x="1329" y="1264"/>
                  </a:cubicBezTo>
                  <a:cubicBezTo>
                    <a:pt x="1232" y="1329"/>
                    <a:pt x="1070" y="1361"/>
                    <a:pt x="875" y="1361"/>
                  </a:cubicBezTo>
                  <a:lnTo>
                    <a:pt x="665" y="1361"/>
                  </a:lnTo>
                  <a:lnTo>
                    <a:pt x="665" y="534"/>
                  </a:lnTo>
                  <a:close/>
                  <a:moveTo>
                    <a:pt x="1" y="0"/>
                  </a:moveTo>
                  <a:lnTo>
                    <a:pt x="1" y="3078"/>
                  </a:lnTo>
                  <a:lnTo>
                    <a:pt x="665" y="3078"/>
                  </a:lnTo>
                  <a:lnTo>
                    <a:pt x="665" y="1895"/>
                  </a:lnTo>
                  <a:lnTo>
                    <a:pt x="1005" y="1895"/>
                  </a:lnTo>
                  <a:lnTo>
                    <a:pt x="1750" y="3078"/>
                  </a:lnTo>
                  <a:lnTo>
                    <a:pt x="2463" y="3078"/>
                  </a:lnTo>
                  <a:cubicBezTo>
                    <a:pt x="2333" y="2884"/>
                    <a:pt x="2026" y="2430"/>
                    <a:pt x="1556" y="1733"/>
                  </a:cubicBezTo>
                  <a:cubicBezTo>
                    <a:pt x="1750" y="1653"/>
                    <a:pt x="1880" y="1555"/>
                    <a:pt x="1994" y="1409"/>
                  </a:cubicBezTo>
                  <a:cubicBezTo>
                    <a:pt x="2091" y="1264"/>
                    <a:pt x="2139" y="1102"/>
                    <a:pt x="2139" y="923"/>
                  </a:cubicBezTo>
                  <a:cubicBezTo>
                    <a:pt x="2139" y="616"/>
                    <a:pt x="2042" y="372"/>
                    <a:pt x="1832" y="227"/>
                  </a:cubicBezTo>
                  <a:cubicBezTo>
                    <a:pt x="1637" y="81"/>
                    <a:pt x="1329" y="0"/>
                    <a:pt x="9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6"/>
            <p:cNvSpPr/>
            <p:nvPr/>
          </p:nvSpPr>
          <p:spPr>
            <a:xfrm>
              <a:off x="5982103" y="996525"/>
              <a:ext cx="34198" cy="42287"/>
            </a:xfrm>
            <a:custGeom>
              <a:avLst/>
              <a:gdLst/>
              <a:ahLst/>
              <a:cxnLst/>
              <a:rect l="l" t="t" r="r" b="b"/>
              <a:pathLst>
                <a:path w="2528" h="3126" extrusionOk="0">
                  <a:moveTo>
                    <a:pt x="1" y="0"/>
                  </a:moveTo>
                  <a:lnTo>
                    <a:pt x="1" y="1992"/>
                  </a:lnTo>
                  <a:cubicBezTo>
                    <a:pt x="1" y="2333"/>
                    <a:pt x="114" y="2624"/>
                    <a:pt x="325" y="2819"/>
                  </a:cubicBezTo>
                  <a:cubicBezTo>
                    <a:pt x="552" y="3029"/>
                    <a:pt x="859" y="3126"/>
                    <a:pt x="1247" y="3126"/>
                  </a:cubicBezTo>
                  <a:cubicBezTo>
                    <a:pt x="1524" y="3126"/>
                    <a:pt x="1750" y="3078"/>
                    <a:pt x="1945" y="2981"/>
                  </a:cubicBezTo>
                  <a:cubicBezTo>
                    <a:pt x="2122" y="2899"/>
                    <a:pt x="2284" y="2770"/>
                    <a:pt x="2381" y="2592"/>
                  </a:cubicBezTo>
                  <a:cubicBezTo>
                    <a:pt x="2479" y="2430"/>
                    <a:pt x="2528" y="2219"/>
                    <a:pt x="2528" y="1992"/>
                  </a:cubicBezTo>
                  <a:lnTo>
                    <a:pt x="2528" y="0"/>
                  </a:lnTo>
                  <a:lnTo>
                    <a:pt x="1880" y="0"/>
                  </a:lnTo>
                  <a:lnTo>
                    <a:pt x="1880" y="1879"/>
                  </a:lnTo>
                  <a:cubicBezTo>
                    <a:pt x="1880" y="2122"/>
                    <a:pt x="1831" y="2301"/>
                    <a:pt x="1733" y="2413"/>
                  </a:cubicBezTo>
                  <a:cubicBezTo>
                    <a:pt x="1636" y="2527"/>
                    <a:pt x="1491" y="2575"/>
                    <a:pt x="1264" y="2575"/>
                  </a:cubicBezTo>
                  <a:cubicBezTo>
                    <a:pt x="1053" y="2575"/>
                    <a:pt x="891" y="2527"/>
                    <a:pt x="794" y="2413"/>
                  </a:cubicBezTo>
                  <a:cubicBezTo>
                    <a:pt x="697" y="2301"/>
                    <a:pt x="649" y="2122"/>
                    <a:pt x="649" y="1879"/>
                  </a:cubicBezTo>
                  <a:lnTo>
                    <a:pt x="6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6"/>
            <p:cNvSpPr/>
            <p:nvPr/>
          </p:nvSpPr>
          <p:spPr>
            <a:xfrm>
              <a:off x="6024621" y="995863"/>
              <a:ext cx="31776" cy="42950"/>
            </a:xfrm>
            <a:custGeom>
              <a:avLst/>
              <a:gdLst/>
              <a:ahLst/>
              <a:cxnLst/>
              <a:rect l="l" t="t" r="r" b="b"/>
              <a:pathLst>
                <a:path w="2349" h="3175" extrusionOk="0">
                  <a:moveTo>
                    <a:pt x="1458" y="0"/>
                  </a:moveTo>
                  <a:cubicBezTo>
                    <a:pt x="1166" y="0"/>
                    <a:pt x="907" y="65"/>
                    <a:pt x="681" y="195"/>
                  </a:cubicBezTo>
                  <a:cubicBezTo>
                    <a:pt x="469" y="324"/>
                    <a:pt x="292" y="503"/>
                    <a:pt x="178" y="745"/>
                  </a:cubicBezTo>
                  <a:cubicBezTo>
                    <a:pt x="65" y="989"/>
                    <a:pt x="0" y="1280"/>
                    <a:pt x="0" y="1588"/>
                  </a:cubicBezTo>
                  <a:cubicBezTo>
                    <a:pt x="0" y="2106"/>
                    <a:pt x="130" y="2495"/>
                    <a:pt x="357" y="2771"/>
                  </a:cubicBezTo>
                  <a:cubicBezTo>
                    <a:pt x="599" y="3045"/>
                    <a:pt x="940" y="3175"/>
                    <a:pt x="1393" y="3175"/>
                  </a:cubicBezTo>
                  <a:cubicBezTo>
                    <a:pt x="1700" y="3175"/>
                    <a:pt x="1992" y="3127"/>
                    <a:pt x="2236" y="3013"/>
                  </a:cubicBezTo>
                  <a:lnTo>
                    <a:pt x="2236" y="2462"/>
                  </a:lnTo>
                  <a:cubicBezTo>
                    <a:pt x="1927" y="2576"/>
                    <a:pt x="1668" y="2624"/>
                    <a:pt x="1458" y="2624"/>
                  </a:cubicBezTo>
                  <a:cubicBezTo>
                    <a:pt x="940" y="2624"/>
                    <a:pt x="681" y="2285"/>
                    <a:pt x="681" y="1604"/>
                  </a:cubicBezTo>
                  <a:cubicBezTo>
                    <a:pt x="681" y="1264"/>
                    <a:pt x="745" y="1004"/>
                    <a:pt x="875" y="827"/>
                  </a:cubicBezTo>
                  <a:cubicBezTo>
                    <a:pt x="1020" y="648"/>
                    <a:pt x="1214" y="551"/>
                    <a:pt x="1458" y="551"/>
                  </a:cubicBezTo>
                  <a:cubicBezTo>
                    <a:pt x="1571" y="551"/>
                    <a:pt x="1685" y="568"/>
                    <a:pt x="1798" y="616"/>
                  </a:cubicBezTo>
                  <a:cubicBezTo>
                    <a:pt x="1912" y="648"/>
                    <a:pt x="2024" y="697"/>
                    <a:pt x="2138" y="745"/>
                  </a:cubicBezTo>
                  <a:lnTo>
                    <a:pt x="2348" y="227"/>
                  </a:lnTo>
                  <a:cubicBezTo>
                    <a:pt x="2057" y="82"/>
                    <a:pt x="1750" y="0"/>
                    <a:pt x="1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6"/>
            <p:cNvSpPr/>
            <p:nvPr/>
          </p:nvSpPr>
          <p:spPr>
            <a:xfrm>
              <a:off x="6059673" y="996525"/>
              <a:ext cx="31573" cy="41638"/>
            </a:xfrm>
            <a:custGeom>
              <a:avLst/>
              <a:gdLst/>
              <a:ahLst/>
              <a:cxnLst/>
              <a:rect l="l" t="t" r="r" b="b"/>
              <a:pathLst>
                <a:path w="2334" h="3078" extrusionOk="0">
                  <a:moveTo>
                    <a:pt x="1" y="0"/>
                  </a:moveTo>
                  <a:lnTo>
                    <a:pt x="1" y="551"/>
                  </a:lnTo>
                  <a:lnTo>
                    <a:pt x="843" y="551"/>
                  </a:lnTo>
                  <a:lnTo>
                    <a:pt x="843" y="3078"/>
                  </a:lnTo>
                  <a:lnTo>
                    <a:pt x="1491" y="3078"/>
                  </a:lnTo>
                  <a:lnTo>
                    <a:pt x="1491" y="551"/>
                  </a:lnTo>
                  <a:lnTo>
                    <a:pt x="2333" y="551"/>
                  </a:lnTo>
                  <a:lnTo>
                    <a:pt x="23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6"/>
            <p:cNvSpPr/>
            <p:nvPr/>
          </p:nvSpPr>
          <p:spPr>
            <a:xfrm>
              <a:off x="6097578" y="996525"/>
              <a:ext cx="9009" cy="41638"/>
            </a:xfrm>
            <a:custGeom>
              <a:avLst/>
              <a:gdLst/>
              <a:ahLst/>
              <a:cxnLst/>
              <a:rect l="l" t="t" r="r" b="b"/>
              <a:pathLst>
                <a:path w="666" h="3078" extrusionOk="0">
                  <a:moveTo>
                    <a:pt x="0" y="0"/>
                  </a:moveTo>
                  <a:lnTo>
                    <a:pt x="0" y="3078"/>
                  </a:lnTo>
                  <a:lnTo>
                    <a:pt x="665" y="3078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6"/>
            <p:cNvSpPr/>
            <p:nvPr/>
          </p:nvSpPr>
          <p:spPr>
            <a:xfrm>
              <a:off x="6115111" y="995863"/>
              <a:ext cx="39676" cy="42950"/>
            </a:xfrm>
            <a:custGeom>
              <a:avLst/>
              <a:gdLst/>
              <a:ahLst/>
              <a:cxnLst/>
              <a:rect l="l" t="t" r="r" b="b"/>
              <a:pathLst>
                <a:path w="2933" h="3175" extrusionOk="0">
                  <a:moveTo>
                    <a:pt x="1475" y="551"/>
                  </a:moveTo>
                  <a:cubicBezTo>
                    <a:pt x="1993" y="551"/>
                    <a:pt x="2252" y="892"/>
                    <a:pt x="2252" y="1588"/>
                  </a:cubicBezTo>
                  <a:cubicBezTo>
                    <a:pt x="2252" y="2285"/>
                    <a:pt x="1993" y="2624"/>
                    <a:pt x="1475" y="2624"/>
                  </a:cubicBezTo>
                  <a:cubicBezTo>
                    <a:pt x="1216" y="2624"/>
                    <a:pt x="1021" y="2544"/>
                    <a:pt x="875" y="2365"/>
                  </a:cubicBezTo>
                  <a:cubicBezTo>
                    <a:pt x="745" y="2188"/>
                    <a:pt x="681" y="1928"/>
                    <a:pt x="681" y="1588"/>
                  </a:cubicBezTo>
                  <a:cubicBezTo>
                    <a:pt x="681" y="1248"/>
                    <a:pt x="745" y="989"/>
                    <a:pt x="892" y="810"/>
                  </a:cubicBezTo>
                  <a:cubicBezTo>
                    <a:pt x="1021" y="633"/>
                    <a:pt x="1216" y="551"/>
                    <a:pt x="1475" y="551"/>
                  </a:cubicBezTo>
                  <a:close/>
                  <a:moveTo>
                    <a:pt x="1475" y="0"/>
                  </a:moveTo>
                  <a:cubicBezTo>
                    <a:pt x="1004" y="0"/>
                    <a:pt x="633" y="130"/>
                    <a:pt x="389" y="406"/>
                  </a:cubicBezTo>
                  <a:cubicBezTo>
                    <a:pt x="130" y="681"/>
                    <a:pt x="0" y="1069"/>
                    <a:pt x="0" y="1588"/>
                  </a:cubicBezTo>
                  <a:cubicBezTo>
                    <a:pt x="0" y="2090"/>
                    <a:pt x="130" y="2495"/>
                    <a:pt x="373" y="2771"/>
                  </a:cubicBezTo>
                  <a:cubicBezTo>
                    <a:pt x="633" y="3030"/>
                    <a:pt x="1004" y="3175"/>
                    <a:pt x="1475" y="3175"/>
                  </a:cubicBezTo>
                  <a:cubicBezTo>
                    <a:pt x="1944" y="3175"/>
                    <a:pt x="2300" y="3030"/>
                    <a:pt x="2559" y="2771"/>
                  </a:cubicBezTo>
                  <a:cubicBezTo>
                    <a:pt x="2803" y="2495"/>
                    <a:pt x="2933" y="2090"/>
                    <a:pt x="2933" y="1588"/>
                  </a:cubicBezTo>
                  <a:cubicBezTo>
                    <a:pt x="2933" y="1069"/>
                    <a:pt x="2819" y="681"/>
                    <a:pt x="2559" y="406"/>
                  </a:cubicBezTo>
                  <a:cubicBezTo>
                    <a:pt x="2317" y="130"/>
                    <a:pt x="1944" y="0"/>
                    <a:pt x="14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6"/>
            <p:cNvSpPr/>
            <p:nvPr/>
          </p:nvSpPr>
          <p:spPr>
            <a:xfrm>
              <a:off x="6163541" y="996525"/>
              <a:ext cx="37038" cy="41638"/>
            </a:xfrm>
            <a:custGeom>
              <a:avLst/>
              <a:gdLst/>
              <a:ahLst/>
              <a:cxnLst/>
              <a:rect l="l" t="t" r="r" b="b"/>
              <a:pathLst>
                <a:path w="2738" h="3078" extrusionOk="0">
                  <a:moveTo>
                    <a:pt x="1" y="0"/>
                  </a:moveTo>
                  <a:lnTo>
                    <a:pt x="1" y="3078"/>
                  </a:lnTo>
                  <a:lnTo>
                    <a:pt x="584" y="3078"/>
                  </a:lnTo>
                  <a:lnTo>
                    <a:pt x="584" y="1636"/>
                  </a:lnTo>
                  <a:cubicBezTo>
                    <a:pt x="584" y="1458"/>
                    <a:pt x="567" y="1167"/>
                    <a:pt x="534" y="746"/>
                  </a:cubicBezTo>
                  <a:lnTo>
                    <a:pt x="567" y="746"/>
                  </a:lnTo>
                  <a:lnTo>
                    <a:pt x="1895" y="3078"/>
                  </a:lnTo>
                  <a:lnTo>
                    <a:pt x="2737" y="3078"/>
                  </a:lnTo>
                  <a:lnTo>
                    <a:pt x="2737" y="0"/>
                  </a:lnTo>
                  <a:lnTo>
                    <a:pt x="2139" y="0"/>
                  </a:lnTo>
                  <a:lnTo>
                    <a:pt x="2139" y="1458"/>
                  </a:lnTo>
                  <a:cubicBezTo>
                    <a:pt x="2139" y="1620"/>
                    <a:pt x="2154" y="1912"/>
                    <a:pt x="2171" y="2316"/>
                  </a:cubicBezTo>
                  <a:lnTo>
                    <a:pt x="2154" y="2316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5" name="Google Shape;1865;p66"/>
          <p:cNvSpPr txBox="1">
            <a:spLocks noGrp="1"/>
          </p:cNvSpPr>
          <p:nvPr>
            <p:ph type="body" idx="1"/>
          </p:nvPr>
        </p:nvSpPr>
        <p:spPr>
          <a:xfrm>
            <a:off x="713100" y="1211175"/>
            <a:ext cx="3858900" cy="3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Here’s an assortment of alternative resources whose style fits the one of this template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Lexend Deca"/>
                <a:ea typeface="Lexend Deca"/>
                <a:cs typeface="Lexend Deca"/>
                <a:sym typeface="Lexend Deca"/>
              </a:rPr>
              <a:t>Photos</a:t>
            </a:r>
            <a:endParaRPr sz="2500" b="1">
              <a:latin typeface="Lexend Deca"/>
              <a:ea typeface="Lexend Deca"/>
              <a:cs typeface="Lexend Deca"/>
              <a:sym typeface="Lexend De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Lexend Deca"/>
              <a:ea typeface="Lexend Deca"/>
              <a:cs typeface="Lexend Deca"/>
              <a:sym typeface="Lexend Deca"/>
            </a:endParaRPr>
          </a:p>
          <a:p>
            <a:pPr marL="457200" marR="508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M</a:t>
            </a:r>
            <a:r>
              <a:rPr lang="en" sz="12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ale electrician working at home</a:t>
            </a:r>
            <a:endParaRPr sz="1200"/>
          </a:p>
          <a:p>
            <a:pPr marL="457200" marR="508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Network engineers with a tablet</a:t>
            </a:r>
            <a:endParaRPr sz="1200"/>
          </a:p>
          <a:p>
            <a:pPr marL="457200" marR="508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hlinkClick r:id="rId5"/>
              </a:rPr>
              <a:t>Woman working as engineer</a:t>
            </a:r>
            <a:endParaRPr sz="1200"/>
          </a:p>
          <a:p>
            <a:pPr marL="457200" marR="508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hlinkClick r:id="rId6"/>
              </a:rPr>
              <a:t>Man making cable voltage measure</a:t>
            </a:r>
            <a:endParaRPr sz="1200"/>
          </a:p>
          <a:p>
            <a:pPr marL="457200" marR="508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Lexend Deca"/>
                <a:ea typeface="Lexend Deca"/>
                <a:cs typeface="Lexend Deca"/>
                <a:sym typeface="Lexend Deca"/>
              </a:rPr>
              <a:t>Vectors</a:t>
            </a:r>
            <a:endParaRPr sz="2500" b="1">
              <a:latin typeface="Lexend Deca"/>
              <a:ea typeface="Lexend Deca"/>
              <a:cs typeface="Lexend Deca"/>
              <a:sym typeface="Lexend De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Lexend Deca"/>
              <a:ea typeface="Lexend Deca"/>
              <a:cs typeface="Lexend Deca"/>
              <a:sym typeface="Lexend Deca"/>
            </a:endParaRPr>
          </a:p>
          <a:p>
            <a:pPr marL="457200" marR="508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>
                <a:uFill>
                  <a:noFill/>
                </a:uFill>
                <a:hlinkClick r:id="rId7"/>
              </a:rPr>
              <a:t>Construction equipment collection</a:t>
            </a:r>
            <a:endParaRPr sz="1200"/>
          </a:p>
          <a:p>
            <a:pPr marL="457200" marR="508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>
                <a:uFill>
                  <a:noFill/>
                </a:uFill>
                <a:hlinkClick r:id="rId8"/>
              </a:rPr>
              <a:t>Organic flat engineers working</a:t>
            </a:r>
            <a:endParaRPr sz="1200"/>
          </a:p>
          <a:p>
            <a:pPr marL="457200" marR="508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>
                <a:uFill>
                  <a:noFill/>
                </a:uFill>
                <a:hlinkClick r:id="rId9"/>
              </a:rPr>
              <a:t>Public relations illustration</a:t>
            </a:r>
            <a:endParaRPr/>
          </a:p>
        </p:txBody>
      </p:sp>
      <p:sp>
        <p:nvSpPr>
          <p:cNvPr id="1866" name="Google Shape;1866;p66"/>
          <p:cNvSpPr/>
          <p:nvPr/>
        </p:nvSpPr>
        <p:spPr>
          <a:xfrm>
            <a:off x="4062225" y="1766849"/>
            <a:ext cx="429150" cy="429150"/>
          </a:xfrm>
          <a:custGeom>
            <a:avLst/>
            <a:gdLst/>
            <a:ahLst/>
            <a:cxnLst/>
            <a:rect l="l" t="t" r="r" b="b"/>
            <a:pathLst>
              <a:path w="13757" h="13757" extrusionOk="0">
                <a:moveTo>
                  <a:pt x="5141" y="0"/>
                </a:moveTo>
                <a:lnTo>
                  <a:pt x="5141" y="5159"/>
                </a:lnTo>
                <a:lnTo>
                  <a:pt x="1" y="5159"/>
                </a:lnTo>
                <a:lnTo>
                  <a:pt x="1" y="8616"/>
                </a:lnTo>
                <a:lnTo>
                  <a:pt x="5141" y="8616"/>
                </a:lnTo>
                <a:lnTo>
                  <a:pt x="5141" y="13756"/>
                </a:lnTo>
                <a:lnTo>
                  <a:pt x="8598" y="13756"/>
                </a:lnTo>
                <a:lnTo>
                  <a:pt x="8598" y="8616"/>
                </a:lnTo>
                <a:lnTo>
                  <a:pt x="13757" y="8616"/>
                </a:lnTo>
                <a:lnTo>
                  <a:pt x="13757" y="5159"/>
                </a:lnTo>
                <a:lnTo>
                  <a:pt x="8598" y="5159"/>
                </a:lnTo>
                <a:lnTo>
                  <a:pt x="85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67"/>
          <p:cNvSpPr txBox="1">
            <a:spLocks noGrp="1"/>
          </p:cNvSpPr>
          <p:nvPr>
            <p:ph type="title"/>
          </p:nvPr>
        </p:nvSpPr>
        <p:spPr>
          <a:xfrm>
            <a:off x="692291" y="25538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91" y="1162105"/>
            <a:ext cx="3554984" cy="36454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423" y="970486"/>
            <a:ext cx="3262500" cy="2205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114" y="3440143"/>
            <a:ext cx="907447" cy="136738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732" y="3649552"/>
            <a:ext cx="1779382" cy="94856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4659" y="3649552"/>
            <a:ext cx="834357" cy="80455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67"/>
          <p:cNvSpPr txBox="1">
            <a:spLocks noGrp="1"/>
          </p:cNvSpPr>
          <p:nvPr>
            <p:ph type="title"/>
          </p:nvPr>
        </p:nvSpPr>
        <p:spPr>
          <a:xfrm>
            <a:off x="2137163" y="203133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06" y="1136169"/>
            <a:ext cx="5185331" cy="34270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053" y="1324555"/>
            <a:ext cx="2823750" cy="1912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4837" y="2925258"/>
            <a:ext cx="1901468" cy="172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54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67"/>
          <p:cNvSpPr txBox="1">
            <a:spLocks noGrp="1"/>
          </p:cNvSpPr>
          <p:nvPr>
            <p:ph type="title"/>
          </p:nvPr>
        </p:nvSpPr>
        <p:spPr>
          <a:xfrm>
            <a:off x="2137163" y="203133"/>
            <a:ext cx="392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439" y="914257"/>
            <a:ext cx="3386250" cy="3813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225" y="914257"/>
            <a:ext cx="1345438" cy="13454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3865" y="2556926"/>
            <a:ext cx="1126719" cy="187384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523" y="1030224"/>
            <a:ext cx="3595735" cy="358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047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67"/>
          <p:cNvSpPr txBox="1">
            <a:spLocks noGrp="1"/>
          </p:cNvSpPr>
          <p:nvPr>
            <p:ph type="title"/>
          </p:nvPr>
        </p:nvSpPr>
        <p:spPr>
          <a:xfrm>
            <a:off x="844691" y="22767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06" y="1025093"/>
            <a:ext cx="4803751" cy="3813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2068" y="935093"/>
            <a:ext cx="2767500" cy="39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853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3" name="Google Shape;6433;p78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FC000"/>
          </a:solidFill>
        </p:grpSpPr>
        <p:sp>
          <p:nvSpPr>
            <p:cNvPr id="6434" name="Google Shape;6434;p78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5" name="Google Shape;6435;p78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6" name="Google Shape;6436;p78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7" name="Google Shape;6437;p78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8" name="Google Shape;6438;p78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9" name="Google Shape;6439;p78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40" name="Google Shape;6440;p78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FC000"/>
          </a:solidFill>
        </p:grpSpPr>
        <p:sp>
          <p:nvSpPr>
            <p:cNvPr id="6441" name="Google Shape;6441;p78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2" name="Google Shape;6442;p78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43" name="Google Shape;6443;p78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rgbClr val="FFC000"/>
          </a:solidFill>
        </p:grpSpPr>
        <p:sp>
          <p:nvSpPr>
            <p:cNvPr id="6444" name="Google Shape;6444;p78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5" name="Google Shape;6445;p78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46" name="Google Shape;6446;p78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FC000"/>
          </a:solidFill>
        </p:grpSpPr>
        <p:sp>
          <p:nvSpPr>
            <p:cNvPr id="6447" name="Google Shape;6447;p78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8" name="Google Shape;6448;p78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49" name="Google Shape;6449;p78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FC000"/>
          </a:solidFill>
        </p:grpSpPr>
        <p:sp>
          <p:nvSpPr>
            <p:cNvPr id="6450" name="Google Shape;6450;p78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1" name="Google Shape;6451;p78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2" name="Google Shape;6452;p78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3" name="Google Shape;6453;p78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4" name="Google Shape;6454;p78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5" name="Google Shape;6455;p78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56" name="Google Shape;6456;p78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FC000"/>
          </a:solidFill>
        </p:grpSpPr>
        <p:sp>
          <p:nvSpPr>
            <p:cNvPr id="6457" name="Google Shape;6457;p78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8" name="Google Shape;6458;p78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9" name="Google Shape;6459;p78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0" name="Google Shape;6460;p78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1" name="Google Shape;6461;p78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2" name="Google Shape;6462;p78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3" name="Google Shape;6463;p78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4" name="Google Shape;6464;p78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65" name="Google Shape;6465;p78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FC000"/>
          </a:solidFill>
        </p:grpSpPr>
        <p:sp>
          <p:nvSpPr>
            <p:cNvPr id="6466" name="Google Shape;6466;p78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7" name="Google Shape;6467;p78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68" name="Google Shape;6468;p78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FC000"/>
          </a:solidFill>
        </p:grpSpPr>
        <p:sp>
          <p:nvSpPr>
            <p:cNvPr id="6469" name="Google Shape;6469;p78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0" name="Google Shape;6470;p78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71" name="Google Shape;6471;p78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FC000"/>
          </a:solidFill>
        </p:grpSpPr>
        <p:sp>
          <p:nvSpPr>
            <p:cNvPr id="6472" name="Google Shape;6472;p78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3" name="Google Shape;6473;p78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74" name="Google Shape;6474;p78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FC000"/>
          </a:solidFill>
        </p:grpSpPr>
        <p:sp>
          <p:nvSpPr>
            <p:cNvPr id="6475" name="Google Shape;6475;p78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6" name="Google Shape;6476;p78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7" name="Google Shape;6477;p78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8" name="Google Shape;6478;p78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9" name="Google Shape;6479;p78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80" name="Google Shape;6480;p78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FC000"/>
          </a:solidFill>
        </p:grpSpPr>
        <p:sp>
          <p:nvSpPr>
            <p:cNvPr id="6481" name="Google Shape;6481;p78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2" name="Google Shape;6482;p78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3" name="Google Shape;6483;p78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4" name="Google Shape;6484;p78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485" name="Google Shape;6485;p78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486" name="Google Shape;6486;p78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FC000"/>
          </a:solidFill>
        </p:grpSpPr>
        <p:sp>
          <p:nvSpPr>
            <p:cNvPr id="6487" name="Google Shape;6487;p78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8" name="Google Shape;6488;p78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9" name="Google Shape;6489;p78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90" name="Google Shape;6490;p78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FC000"/>
          </a:solidFill>
        </p:grpSpPr>
        <p:sp>
          <p:nvSpPr>
            <p:cNvPr id="6491" name="Google Shape;6491;p78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2" name="Google Shape;6492;p78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93" name="Google Shape;6493;p78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FC000"/>
          </a:solidFill>
        </p:grpSpPr>
        <p:sp>
          <p:nvSpPr>
            <p:cNvPr id="6494" name="Google Shape;6494;p78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5" name="Google Shape;6495;p78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6" name="Google Shape;6496;p78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497" name="Google Shape;6497;p78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498" name="Google Shape;6498;p78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FC000"/>
          </a:solidFill>
        </p:grpSpPr>
        <p:sp>
          <p:nvSpPr>
            <p:cNvPr id="6499" name="Google Shape;6499;p78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0" name="Google Shape;6500;p78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1" name="Google Shape;6501;p78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2" name="Google Shape;6502;p78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3" name="Google Shape;6503;p78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FC000"/>
          </a:solidFill>
        </p:grpSpPr>
        <p:sp>
          <p:nvSpPr>
            <p:cNvPr id="6504" name="Google Shape;6504;p78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5" name="Google Shape;6505;p78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6" name="Google Shape;6506;p78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FC000"/>
          </a:solidFill>
        </p:grpSpPr>
        <p:sp>
          <p:nvSpPr>
            <p:cNvPr id="6507" name="Google Shape;6507;p78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8" name="Google Shape;6508;p78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9" name="Google Shape;6509;p78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0" name="Google Shape;6510;p78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1" name="Google Shape;6511;p78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2" name="Google Shape;6512;p78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13" name="Google Shape;6513;p78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FC000"/>
          </a:solidFill>
        </p:grpSpPr>
        <p:sp>
          <p:nvSpPr>
            <p:cNvPr id="6514" name="Google Shape;6514;p78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5" name="Google Shape;6515;p78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6" name="Google Shape;6516;p78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7" name="Google Shape;6517;p78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8" name="Google Shape;6518;p78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9" name="Google Shape;6519;p78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0" name="Google Shape;6520;p78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21" name="Google Shape;6521;p78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FC000"/>
          </a:solidFill>
        </p:grpSpPr>
        <p:sp>
          <p:nvSpPr>
            <p:cNvPr id="6522" name="Google Shape;6522;p78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3" name="Google Shape;6523;p78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4" name="Google Shape;6524;p78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5" name="Google Shape;6525;p78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26" name="Google Shape;6526;p78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FC000"/>
          </a:solidFill>
        </p:grpSpPr>
        <p:sp>
          <p:nvSpPr>
            <p:cNvPr id="6527" name="Google Shape;6527;p78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8" name="Google Shape;6528;p78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29" name="Google Shape;6529;p78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FC000"/>
          </a:solidFill>
        </p:grpSpPr>
        <p:sp>
          <p:nvSpPr>
            <p:cNvPr id="6530" name="Google Shape;6530;p78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1" name="Google Shape;6531;p78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2" name="Google Shape;6532;p78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3" name="Google Shape;6533;p78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FC000"/>
          </a:solidFill>
        </p:grpSpPr>
        <p:sp>
          <p:nvSpPr>
            <p:cNvPr id="6534" name="Google Shape;6534;p78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5" name="Google Shape;6535;p78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6" name="Google Shape;6536;p78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7" name="Google Shape;6537;p78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FC000"/>
          </a:solidFill>
        </p:grpSpPr>
        <p:sp>
          <p:nvSpPr>
            <p:cNvPr id="6538" name="Google Shape;6538;p78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9" name="Google Shape;6539;p78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40" name="Google Shape;6540;p78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FC000"/>
          </a:solidFill>
        </p:grpSpPr>
        <p:sp>
          <p:nvSpPr>
            <p:cNvPr id="6541" name="Google Shape;6541;p78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2" name="Google Shape;6542;p78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3" name="Google Shape;6543;p78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4" name="Google Shape;6544;p78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5" name="Google Shape;6545;p78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46" name="Google Shape;6546;p78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FC000"/>
          </a:solidFill>
        </p:grpSpPr>
        <p:sp>
          <p:nvSpPr>
            <p:cNvPr id="6547" name="Google Shape;6547;p78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8" name="Google Shape;6548;p78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9" name="Google Shape;6549;p78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0" name="Google Shape;6550;p78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1" name="Google Shape;6551;p78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2" name="Google Shape;6552;p78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3" name="Google Shape;6553;p78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4" name="Google Shape;6554;p78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5" name="Google Shape;6555;p78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6" name="Google Shape;6556;p78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7" name="Google Shape;6557;p78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8" name="Google Shape;6558;p78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9" name="Google Shape;6559;p78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0" name="Google Shape;6560;p78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1" name="Google Shape;6561;p78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2" name="Google Shape;6562;p78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3" name="Google Shape;6563;p78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4" name="Google Shape;6564;p78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5" name="Google Shape;6565;p78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66" name="Google Shape;6566;p78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FC000"/>
          </a:solidFill>
        </p:grpSpPr>
        <p:sp>
          <p:nvSpPr>
            <p:cNvPr id="6567" name="Google Shape;6567;p78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8" name="Google Shape;6568;p78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9" name="Google Shape;6569;p78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0" name="Google Shape;6570;p78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1" name="Google Shape;6571;p78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FC000"/>
          </a:solidFill>
        </p:grpSpPr>
        <p:sp>
          <p:nvSpPr>
            <p:cNvPr id="6572" name="Google Shape;6572;p78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3" name="Google Shape;6573;p78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4" name="Google Shape;6574;p78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5" name="Google Shape;6575;p78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FC000"/>
          </a:solidFill>
        </p:grpSpPr>
        <p:sp>
          <p:nvSpPr>
            <p:cNvPr id="6576" name="Google Shape;6576;p78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7" name="Google Shape;6577;p78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8" name="Google Shape;6578;p78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9" name="Google Shape;6579;p78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0" name="Google Shape;6580;p78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81" name="Google Shape;6581;p78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FC000"/>
          </a:solidFill>
        </p:grpSpPr>
        <p:sp>
          <p:nvSpPr>
            <p:cNvPr id="6582" name="Google Shape;6582;p78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3" name="Google Shape;6583;p78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4" name="Google Shape;6584;p78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85" name="Google Shape;6585;p78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FC000"/>
          </a:solidFill>
        </p:grpSpPr>
        <p:sp>
          <p:nvSpPr>
            <p:cNvPr id="6586" name="Google Shape;6586;p78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7" name="Google Shape;6587;p78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8" name="Google Shape;6588;p78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89" name="Google Shape;6589;p78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FC000"/>
          </a:solidFill>
        </p:grpSpPr>
        <p:sp>
          <p:nvSpPr>
            <p:cNvPr id="6590" name="Google Shape;6590;p78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1" name="Google Shape;6591;p78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2" name="Google Shape;6592;p78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3" name="Google Shape;6593;p78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4" name="Google Shape;6594;p78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95" name="Google Shape;6595;p78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FC000"/>
          </a:solidFill>
        </p:grpSpPr>
        <p:sp>
          <p:nvSpPr>
            <p:cNvPr id="6596" name="Google Shape;6596;p78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7" name="Google Shape;6597;p78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8" name="Google Shape;6598;p78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99" name="Google Shape;6599;p78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00" name="Google Shape;6600;p78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FC000"/>
          </a:solidFill>
        </p:grpSpPr>
        <p:sp>
          <p:nvSpPr>
            <p:cNvPr id="6601" name="Google Shape;6601;p78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2" name="Google Shape;6602;p78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03" name="Google Shape;6603;p78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FC000"/>
          </a:solidFill>
        </p:grpSpPr>
        <p:sp>
          <p:nvSpPr>
            <p:cNvPr id="6604" name="Google Shape;6604;p78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5" name="Google Shape;6605;p78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6" name="Google Shape;6606;p78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7" name="Google Shape;6607;p78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8" name="Google Shape;6608;p78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9" name="Google Shape;6609;p78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0" name="Google Shape;6610;p78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1" name="Google Shape;6611;p78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12" name="Google Shape;6612;p78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FC000"/>
          </a:solidFill>
        </p:grpSpPr>
        <p:sp>
          <p:nvSpPr>
            <p:cNvPr id="6613" name="Google Shape;6613;p78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4" name="Google Shape;6614;p78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5" name="Google Shape;6615;p78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16" name="Google Shape;6616;p78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FC000"/>
          </a:solidFill>
        </p:grpSpPr>
        <p:sp>
          <p:nvSpPr>
            <p:cNvPr id="6617" name="Google Shape;6617;p78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8" name="Google Shape;6618;p78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19" name="Google Shape;6619;p78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rgbClr val="FFC000"/>
          </a:solidFill>
        </p:grpSpPr>
        <p:sp>
          <p:nvSpPr>
            <p:cNvPr id="6620" name="Google Shape;6620;p78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1" name="Google Shape;6621;p78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2" name="Google Shape;6622;p78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23" name="Google Shape;6623;p78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FC000"/>
          </a:solidFill>
        </p:grpSpPr>
        <p:sp>
          <p:nvSpPr>
            <p:cNvPr id="6624" name="Google Shape;6624;p78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5" name="Google Shape;6625;p78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6" name="Google Shape;6626;p78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7" name="Google Shape;6627;p78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8" name="Google Shape;6628;p78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29" name="Google Shape;6629;p78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FC000"/>
          </a:solidFill>
        </p:grpSpPr>
        <p:sp>
          <p:nvSpPr>
            <p:cNvPr id="6630" name="Google Shape;6630;p78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1" name="Google Shape;6631;p78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32" name="Google Shape;6632;p78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33" name="Google Shape;6633;p78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FC000"/>
          </a:solidFill>
        </p:grpSpPr>
        <p:sp>
          <p:nvSpPr>
            <p:cNvPr id="6634" name="Google Shape;6634;p78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5" name="Google Shape;6635;p78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6" name="Google Shape;6636;p78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7" name="Google Shape;6637;p78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8" name="Google Shape;6638;p78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9" name="Google Shape;6639;p78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0" name="Google Shape;6640;p78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41" name="Google Shape;6641;p78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FC000"/>
          </a:solidFill>
        </p:grpSpPr>
        <p:sp>
          <p:nvSpPr>
            <p:cNvPr id="6642" name="Google Shape;6642;p78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3" name="Google Shape;6643;p78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4" name="Google Shape;6644;p78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45" name="Google Shape;6645;p78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FC000"/>
          </a:solidFill>
        </p:grpSpPr>
        <p:sp>
          <p:nvSpPr>
            <p:cNvPr id="6646" name="Google Shape;6646;p78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7" name="Google Shape;6647;p78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8" name="Google Shape;6648;p78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9" name="Google Shape;6649;p78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0" name="Google Shape;6650;p78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FC000"/>
          </a:solidFill>
        </p:grpSpPr>
        <p:sp>
          <p:nvSpPr>
            <p:cNvPr id="6651" name="Google Shape;6651;p78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2" name="Google Shape;6652;p78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3" name="Google Shape;6653;p78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4" name="Google Shape;6654;p78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5" name="Google Shape;6655;p78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6" name="Google Shape;6656;p78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7" name="Google Shape;6657;p78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FC000"/>
          </a:solidFill>
        </p:grpSpPr>
        <p:sp>
          <p:nvSpPr>
            <p:cNvPr id="6658" name="Google Shape;6658;p78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9" name="Google Shape;6659;p78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0" name="Google Shape;6660;p78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1" name="Google Shape;6661;p78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FC000"/>
          </a:solidFill>
        </p:grpSpPr>
        <p:sp>
          <p:nvSpPr>
            <p:cNvPr id="6662" name="Google Shape;6662;p78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3" name="Google Shape;6663;p78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4" name="Google Shape;6664;p78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5" name="Google Shape;6665;p78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6" name="Google Shape;6666;p78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7" name="Google Shape;6667;p78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8" name="Google Shape;6668;p78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9" name="Google Shape;6669;p78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FC000"/>
          </a:solidFill>
        </p:grpSpPr>
        <p:sp>
          <p:nvSpPr>
            <p:cNvPr id="6670" name="Google Shape;6670;p78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1" name="Google Shape;6671;p78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2" name="Google Shape;6672;p78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3" name="Google Shape;6673;p78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4" name="Google Shape;6674;p78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75" name="Google Shape;6675;p78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76" name="Google Shape;6676;p78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FC000"/>
          </a:solidFill>
        </p:grpSpPr>
        <p:sp>
          <p:nvSpPr>
            <p:cNvPr id="6677" name="Google Shape;6677;p78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8" name="Google Shape;6678;p78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9" name="Google Shape;6679;p78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80" name="Google Shape;6680;p78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FC000"/>
          </a:solidFill>
        </p:grpSpPr>
        <p:sp>
          <p:nvSpPr>
            <p:cNvPr id="6681" name="Google Shape;6681;p78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2" name="Google Shape;6682;p78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83" name="Google Shape;6683;p78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84" name="Google Shape;6684;p78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FC000"/>
          </a:solidFill>
        </p:grpSpPr>
        <p:sp>
          <p:nvSpPr>
            <p:cNvPr id="6685" name="Google Shape;6685;p78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6" name="Google Shape;6686;p78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87" name="Google Shape;6687;p78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FC000"/>
          </a:solidFill>
        </p:grpSpPr>
        <p:sp>
          <p:nvSpPr>
            <p:cNvPr id="6688" name="Google Shape;6688;p78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9" name="Google Shape;6689;p78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90" name="Google Shape;6690;p78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6691" name="Google Shape;6691;p78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92" name="Google Shape;6692;p78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FC000"/>
          </a:solidFill>
        </p:grpSpPr>
        <p:sp>
          <p:nvSpPr>
            <p:cNvPr id="6693" name="Google Shape;6693;p78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4" name="Google Shape;6694;p78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5" name="Google Shape;6695;p78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6" name="Google Shape;6696;p78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7" name="Google Shape;6697;p78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98" name="Google Shape;6698;p78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FC000"/>
          </a:solidFill>
        </p:grpSpPr>
        <p:sp>
          <p:nvSpPr>
            <p:cNvPr id="6699" name="Google Shape;6699;p78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0" name="Google Shape;6700;p78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1" name="Google Shape;6701;p78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2" name="Google Shape;6702;p78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3" name="Google Shape;6703;p78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4" name="Google Shape;6704;p78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05" name="Google Shape;6705;p78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FC000"/>
          </a:solidFill>
        </p:grpSpPr>
        <p:sp>
          <p:nvSpPr>
            <p:cNvPr id="6706" name="Google Shape;6706;p78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7" name="Google Shape;6707;p78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8" name="Google Shape;6708;p78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9" name="Google Shape;6709;p78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0" name="Google Shape;6710;p78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11" name="Google Shape;6711;p78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FC000"/>
          </a:solidFill>
        </p:grpSpPr>
        <p:sp>
          <p:nvSpPr>
            <p:cNvPr id="6712" name="Google Shape;6712;p78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3" name="Google Shape;6713;p78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4" name="Google Shape;6714;p78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5" name="Google Shape;6715;p78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16" name="Google Shape;6716;p78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FC000"/>
          </a:solidFill>
        </p:grpSpPr>
        <p:sp>
          <p:nvSpPr>
            <p:cNvPr id="6717" name="Google Shape;6717;p78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18" name="Google Shape;6718;p78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19" name="Google Shape;6719;p78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FC000"/>
          </a:solidFill>
        </p:grpSpPr>
        <p:sp>
          <p:nvSpPr>
            <p:cNvPr id="6720" name="Google Shape;6720;p78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1" name="Google Shape;6721;p78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22" name="Google Shape;6722;p78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FC000"/>
          </a:solidFill>
        </p:grpSpPr>
        <p:sp>
          <p:nvSpPr>
            <p:cNvPr id="6723" name="Google Shape;6723;p78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4" name="Google Shape;6724;p78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25" name="Google Shape;6725;p78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FC000"/>
          </a:solidFill>
        </p:grpSpPr>
        <p:sp>
          <p:nvSpPr>
            <p:cNvPr id="6726" name="Google Shape;6726;p78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27" name="Google Shape;6727;p78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28" name="Google Shape;6728;p78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FC000"/>
          </a:solidFill>
        </p:grpSpPr>
        <p:sp>
          <p:nvSpPr>
            <p:cNvPr id="6729" name="Google Shape;6729;p78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0" name="Google Shape;6730;p78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1" name="Google Shape;6731;p78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2" name="Google Shape;6732;p78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3" name="Google Shape;6733;p78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4" name="Google Shape;6734;p78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35" name="Google Shape;6735;p78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FC000"/>
          </a:solidFill>
        </p:grpSpPr>
        <p:sp>
          <p:nvSpPr>
            <p:cNvPr id="6736" name="Google Shape;6736;p78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7" name="Google Shape;6737;p78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38" name="Google Shape;6738;p78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39" name="Google Shape;6739;p78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FC000"/>
          </a:solidFill>
        </p:grpSpPr>
        <p:sp>
          <p:nvSpPr>
            <p:cNvPr id="6740" name="Google Shape;6740;p78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41" name="Google Shape;6741;p78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42" name="Google Shape;6742;p78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43" name="Google Shape;6743;p78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44" name="Google Shape;6744;p78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FC000"/>
          </a:solidFill>
        </p:grpSpPr>
        <p:sp>
          <p:nvSpPr>
            <p:cNvPr id="6745" name="Google Shape;6745;p78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46" name="Google Shape;6746;p78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47" name="Google Shape;6747;p78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48" name="Google Shape;6748;p78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FC000"/>
          </a:solidFill>
        </p:grpSpPr>
        <p:sp>
          <p:nvSpPr>
            <p:cNvPr id="6749" name="Google Shape;6749;p78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0" name="Google Shape;6750;p78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1" name="Google Shape;6751;p78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2" name="Google Shape;6752;p78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3" name="Google Shape;6753;p78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4" name="Google Shape;6754;p78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5" name="Google Shape;6755;p78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6" name="Google Shape;6756;p78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57" name="Google Shape;6757;p78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FC000"/>
          </a:solidFill>
        </p:grpSpPr>
        <p:sp>
          <p:nvSpPr>
            <p:cNvPr id="6758" name="Google Shape;6758;p78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59" name="Google Shape;6759;p78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0" name="Google Shape;6760;p78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1" name="Google Shape;6761;p78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2" name="Google Shape;6762;p78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63" name="Google Shape;6763;p78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FC000"/>
          </a:solidFill>
        </p:grpSpPr>
        <p:sp>
          <p:nvSpPr>
            <p:cNvPr id="6764" name="Google Shape;6764;p78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5" name="Google Shape;6765;p78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6" name="Google Shape;6766;p78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7" name="Google Shape;6767;p78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8" name="Google Shape;6768;p78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69" name="Google Shape;6769;p78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70" name="Google Shape;6770;p78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FC000"/>
          </a:solidFill>
        </p:grpSpPr>
        <p:sp>
          <p:nvSpPr>
            <p:cNvPr id="6771" name="Google Shape;6771;p78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2" name="Google Shape;6772;p78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3" name="Google Shape;6773;p78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4" name="Google Shape;6774;p78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5" name="Google Shape;6775;p78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6" name="Google Shape;6776;p78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7" name="Google Shape;6777;p78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8" name="Google Shape;6778;p78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79" name="Google Shape;6779;p78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0" name="Google Shape;6780;p78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1" name="Google Shape;6781;p78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2" name="Google Shape;6782;p78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83" name="Google Shape;6783;p78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FC000"/>
          </a:solidFill>
        </p:grpSpPr>
        <p:sp>
          <p:nvSpPr>
            <p:cNvPr id="6784" name="Google Shape;6784;p78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5" name="Google Shape;6785;p78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6" name="Google Shape;6786;p78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7" name="Google Shape;6787;p78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8" name="Google Shape;6788;p78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89" name="Google Shape;6789;p78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0" name="Google Shape;6790;p78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91" name="Google Shape;6791;p78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FC000"/>
          </a:solidFill>
        </p:grpSpPr>
        <p:sp>
          <p:nvSpPr>
            <p:cNvPr id="6792" name="Google Shape;6792;p78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3" name="Google Shape;6793;p78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4" name="Google Shape;6794;p78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5" name="Google Shape;6795;p78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6" name="Google Shape;6796;p78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797" name="Google Shape;6797;p78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FC000"/>
          </a:solidFill>
        </p:grpSpPr>
        <p:sp>
          <p:nvSpPr>
            <p:cNvPr id="6798" name="Google Shape;6798;p78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99" name="Google Shape;6799;p78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800" name="Google Shape;6800;p78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801" name="Google Shape;6801;p78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FC000"/>
          </a:solidFill>
        </p:grpSpPr>
        <p:sp>
          <p:nvSpPr>
            <p:cNvPr id="6802" name="Google Shape;6802;p78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03" name="Google Shape;6803;p78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04" name="Google Shape;6804;p78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FC000"/>
          </a:solidFill>
        </p:grpSpPr>
        <p:sp>
          <p:nvSpPr>
            <p:cNvPr id="6805" name="Google Shape;6805;p78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06" name="Google Shape;6806;p78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07" name="Google Shape;6807;p78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08" name="Google Shape;6808;p78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FC000"/>
          </a:solidFill>
        </p:grpSpPr>
        <p:sp>
          <p:nvSpPr>
            <p:cNvPr id="6809" name="Google Shape;6809;p78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0" name="Google Shape;6810;p78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1" name="Google Shape;6811;p78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12" name="Google Shape;6812;p78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FC000"/>
          </a:solidFill>
        </p:grpSpPr>
        <p:sp>
          <p:nvSpPr>
            <p:cNvPr id="6813" name="Google Shape;6813;p78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4" name="Google Shape;6814;p78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15" name="Google Shape;6815;p78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FC000"/>
          </a:solidFill>
        </p:grpSpPr>
        <p:sp>
          <p:nvSpPr>
            <p:cNvPr id="6816" name="Google Shape;6816;p78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17" name="Google Shape;6817;p78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18" name="Google Shape;6818;p78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FC000"/>
          </a:solidFill>
        </p:grpSpPr>
        <p:sp>
          <p:nvSpPr>
            <p:cNvPr id="6819" name="Google Shape;6819;p78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0" name="Google Shape;6820;p78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1" name="Google Shape;6821;p78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22" name="Google Shape;6822;p78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FC000"/>
          </a:solidFill>
        </p:grpSpPr>
        <p:sp>
          <p:nvSpPr>
            <p:cNvPr id="6823" name="Google Shape;6823;p78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4" name="Google Shape;6824;p78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5" name="Google Shape;6825;p78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26" name="Google Shape;6826;p78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FC000"/>
          </a:solidFill>
        </p:grpSpPr>
        <p:sp>
          <p:nvSpPr>
            <p:cNvPr id="6827" name="Google Shape;6827;p78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8" name="Google Shape;6828;p78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29" name="Google Shape;6829;p78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0" name="Google Shape;6830;p78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31" name="Google Shape;6831;p78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FC000"/>
          </a:solidFill>
        </p:grpSpPr>
        <p:sp>
          <p:nvSpPr>
            <p:cNvPr id="6832" name="Google Shape;6832;p78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3" name="Google Shape;6833;p78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4" name="Google Shape;6834;p78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5" name="Google Shape;6835;p78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836" name="Google Shape;6836;p78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FC000"/>
          </a:solidFill>
        </p:grpSpPr>
        <p:sp>
          <p:nvSpPr>
            <p:cNvPr id="6837" name="Google Shape;6837;p78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8" name="Google Shape;6838;p78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39" name="Google Shape;6839;p78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840" name="Google Shape;6840;p78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841" name="Google Shape;6841;p78"/>
          <p:cNvSpPr txBox="1"/>
          <p:nvPr/>
        </p:nvSpPr>
        <p:spPr>
          <a:xfrm>
            <a:off x="828875" y="1176707"/>
            <a:ext cx="75258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bg2">
                    <a:lumMod val="75000"/>
                  </a:schemeClr>
                </a:solidFill>
              </a:rPr>
              <a:t>You can resize these icons without losing quality.</a:t>
            </a:r>
            <a:endParaRPr sz="1100">
              <a:solidFill>
                <a:schemeClr val="bg2">
                  <a:lumMod val="75000"/>
                </a:schemeClr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bg2">
                    <a:lumMod val="75000"/>
                  </a:schemeClr>
                </a:solidFill>
              </a:rPr>
              <a:t>You can change the stroke and fill color; just select the icon and click on the paint bucket/pen.</a:t>
            </a:r>
            <a:endParaRPr sz="1100">
              <a:solidFill>
                <a:schemeClr val="bg2">
                  <a:lumMod val="75000"/>
                </a:schemeClr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bg2">
                    <a:lumMod val="75000"/>
                  </a:schemeClr>
                </a:solidFill>
              </a:rPr>
              <a:t>In Google Slides, you can also use </a:t>
            </a:r>
            <a:r>
              <a:rPr lang="en" sz="1100">
                <a:solidFill>
                  <a:schemeClr val="bg2">
                    <a:lumMod val="75000"/>
                  </a:schemeClr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Flaticon’s extension</a:t>
            </a:r>
            <a:r>
              <a:rPr lang="en" sz="1100">
                <a:solidFill>
                  <a:schemeClr val="bg2">
                    <a:lumMod val="75000"/>
                  </a:schemeClr>
                </a:solidFill>
              </a:rPr>
              <a:t>, allowing you to customize and add even more icons.</a:t>
            </a:r>
            <a:br>
              <a:rPr lang="en" sz="1100">
                <a:solidFill>
                  <a:schemeClr val="bg2">
                    <a:lumMod val="75000"/>
                  </a:schemeClr>
                </a:solidFill>
              </a:rPr>
            </a:br>
            <a:endParaRPr sz="11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842" name="Google Shape;6842;p78"/>
          <p:cNvSpPr txBox="1"/>
          <p:nvPr/>
        </p:nvSpPr>
        <p:spPr>
          <a:xfrm>
            <a:off x="1048350" y="3238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2">
                    <a:lumMod val="75000"/>
                  </a:schemeClr>
                </a:solidFill>
              </a:rPr>
              <a:t>...and our sets of editable icons</a:t>
            </a:r>
            <a:endParaRPr sz="2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7" name="Google Shape;6847;p79"/>
          <p:cNvGrpSpPr/>
          <p:nvPr/>
        </p:nvGrpSpPr>
        <p:grpSpPr>
          <a:xfrm>
            <a:off x="876361" y="1308054"/>
            <a:ext cx="322099" cy="370529"/>
            <a:chOff x="-42971725" y="3217825"/>
            <a:chExt cx="275675" cy="317125"/>
          </a:xfrm>
          <a:solidFill>
            <a:srgbClr val="FFC000"/>
          </a:solidFill>
        </p:grpSpPr>
        <p:sp>
          <p:nvSpPr>
            <p:cNvPr id="6848" name="Google Shape;6848;p79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79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79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1" name="Google Shape;6851;p79"/>
          <p:cNvGrpSpPr/>
          <p:nvPr/>
        </p:nvGrpSpPr>
        <p:grpSpPr>
          <a:xfrm>
            <a:off x="848276" y="1776710"/>
            <a:ext cx="378270" cy="337551"/>
            <a:chOff x="-42996150" y="3612600"/>
            <a:chExt cx="323750" cy="288900"/>
          </a:xfrm>
          <a:solidFill>
            <a:srgbClr val="FFC000"/>
          </a:solidFill>
        </p:grpSpPr>
        <p:sp>
          <p:nvSpPr>
            <p:cNvPr id="6852" name="Google Shape;6852;p79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79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79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5" name="Google Shape;6855;p79"/>
          <p:cNvGrpSpPr/>
          <p:nvPr/>
        </p:nvGrpSpPr>
        <p:grpSpPr>
          <a:xfrm>
            <a:off x="851036" y="2186080"/>
            <a:ext cx="372749" cy="370909"/>
            <a:chOff x="-42994575" y="3950300"/>
            <a:chExt cx="319025" cy="317450"/>
          </a:xfrm>
          <a:solidFill>
            <a:srgbClr val="FFC000"/>
          </a:solidFill>
        </p:grpSpPr>
        <p:sp>
          <p:nvSpPr>
            <p:cNvPr id="6856" name="Google Shape;6856;p79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79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79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9" name="Google Shape;6859;p79"/>
          <p:cNvGrpSpPr/>
          <p:nvPr/>
        </p:nvGrpSpPr>
        <p:grpSpPr>
          <a:xfrm>
            <a:off x="3004431" y="1332912"/>
            <a:ext cx="371785" cy="370879"/>
            <a:chOff x="-41111350" y="3239100"/>
            <a:chExt cx="318200" cy="317425"/>
          </a:xfrm>
          <a:solidFill>
            <a:srgbClr val="FFC000"/>
          </a:solidFill>
        </p:grpSpPr>
        <p:sp>
          <p:nvSpPr>
            <p:cNvPr id="6860" name="Google Shape;6860;p79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79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79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79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4" name="Google Shape;6864;p79"/>
          <p:cNvGrpSpPr/>
          <p:nvPr/>
        </p:nvGrpSpPr>
        <p:grpSpPr>
          <a:xfrm>
            <a:off x="3000751" y="1768444"/>
            <a:ext cx="379146" cy="370967"/>
            <a:chOff x="-41117650" y="3605525"/>
            <a:chExt cx="324500" cy="317500"/>
          </a:xfrm>
          <a:solidFill>
            <a:srgbClr val="FFC000"/>
          </a:solidFill>
        </p:grpSpPr>
        <p:sp>
          <p:nvSpPr>
            <p:cNvPr id="6865" name="Google Shape;6865;p79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79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79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8" name="Google Shape;6868;p79"/>
          <p:cNvSpPr/>
          <p:nvPr/>
        </p:nvSpPr>
        <p:spPr>
          <a:xfrm>
            <a:off x="3006881" y="221802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9" name="Google Shape;6869;p79"/>
          <p:cNvGrpSpPr/>
          <p:nvPr/>
        </p:nvGrpSpPr>
        <p:grpSpPr>
          <a:xfrm>
            <a:off x="1827005" y="2659967"/>
            <a:ext cx="216271" cy="371814"/>
            <a:chOff x="-39205300" y="3220175"/>
            <a:chExt cx="185100" cy="318225"/>
          </a:xfrm>
          <a:solidFill>
            <a:srgbClr val="FFC000"/>
          </a:solidFill>
        </p:grpSpPr>
        <p:sp>
          <p:nvSpPr>
            <p:cNvPr id="6870" name="Google Shape;6870;p79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79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2" name="Google Shape;6872;p79"/>
          <p:cNvGrpSpPr/>
          <p:nvPr/>
        </p:nvGrpSpPr>
        <p:grpSpPr>
          <a:xfrm>
            <a:off x="1792533" y="3120038"/>
            <a:ext cx="300016" cy="369273"/>
            <a:chOff x="-39248625" y="3588600"/>
            <a:chExt cx="256775" cy="316050"/>
          </a:xfrm>
          <a:solidFill>
            <a:srgbClr val="FFC000"/>
          </a:solidFill>
        </p:grpSpPr>
        <p:sp>
          <p:nvSpPr>
            <p:cNvPr id="6873" name="Google Shape;6873;p79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79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5" name="Google Shape;6875;p79"/>
          <p:cNvSpPr/>
          <p:nvPr/>
        </p:nvSpPr>
        <p:spPr>
          <a:xfrm>
            <a:off x="1763554" y="357566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6" name="Google Shape;6876;p79"/>
          <p:cNvSpPr/>
          <p:nvPr/>
        </p:nvSpPr>
        <p:spPr>
          <a:xfrm>
            <a:off x="3953101" y="264710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77" name="Google Shape;6877;p79"/>
          <p:cNvGrpSpPr/>
          <p:nvPr/>
        </p:nvGrpSpPr>
        <p:grpSpPr>
          <a:xfrm>
            <a:off x="1243246" y="1308054"/>
            <a:ext cx="429504" cy="370879"/>
            <a:chOff x="-42651700" y="3217825"/>
            <a:chExt cx="367600" cy="317425"/>
          </a:xfrm>
          <a:solidFill>
            <a:srgbClr val="FFC000"/>
          </a:solidFill>
        </p:grpSpPr>
        <p:sp>
          <p:nvSpPr>
            <p:cNvPr id="6878" name="Google Shape;6878;p79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79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79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79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2" name="Google Shape;6882;p79"/>
          <p:cNvGrpSpPr/>
          <p:nvPr/>
        </p:nvGrpSpPr>
        <p:grpSpPr>
          <a:xfrm>
            <a:off x="1278678" y="1747704"/>
            <a:ext cx="358640" cy="363226"/>
            <a:chOff x="-42617300" y="3587775"/>
            <a:chExt cx="306950" cy="310875"/>
          </a:xfrm>
          <a:solidFill>
            <a:srgbClr val="FFC000"/>
          </a:solidFill>
        </p:grpSpPr>
        <p:sp>
          <p:nvSpPr>
            <p:cNvPr id="6883" name="Google Shape;6883;p79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79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85" name="Google Shape;6885;p79"/>
          <p:cNvSpPr/>
          <p:nvPr/>
        </p:nvSpPr>
        <p:spPr>
          <a:xfrm>
            <a:off x="1275131" y="218674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86" name="Google Shape;6886;p79"/>
          <p:cNvGrpSpPr/>
          <p:nvPr/>
        </p:nvGrpSpPr>
        <p:grpSpPr>
          <a:xfrm>
            <a:off x="3450506" y="1332445"/>
            <a:ext cx="376926" cy="370324"/>
            <a:chOff x="-40748275" y="3238700"/>
            <a:chExt cx="322600" cy="316950"/>
          </a:xfrm>
          <a:solidFill>
            <a:srgbClr val="FFC000"/>
          </a:solidFill>
        </p:grpSpPr>
        <p:sp>
          <p:nvSpPr>
            <p:cNvPr id="6887" name="Google Shape;6887;p79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79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79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79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79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79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3" name="Google Shape;6893;p79"/>
          <p:cNvGrpSpPr/>
          <p:nvPr/>
        </p:nvGrpSpPr>
        <p:grpSpPr>
          <a:xfrm>
            <a:off x="3453062" y="1800429"/>
            <a:ext cx="371814" cy="338690"/>
            <a:chOff x="-40745125" y="3632900"/>
            <a:chExt cx="318225" cy="289875"/>
          </a:xfrm>
          <a:solidFill>
            <a:srgbClr val="FFC000"/>
          </a:solidFill>
        </p:grpSpPr>
        <p:sp>
          <p:nvSpPr>
            <p:cNvPr id="6894" name="Google Shape;6894;p79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79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79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79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79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79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79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1" name="Google Shape;6901;p79"/>
          <p:cNvGrpSpPr/>
          <p:nvPr/>
        </p:nvGrpSpPr>
        <p:grpSpPr>
          <a:xfrm>
            <a:off x="3457209" y="2211639"/>
            <a:ext cx="363518" cy="370178"/>
            <a:chOff x="-40742750" y="3972175"/>
            <a:chExt cx="311125" cy="316825"/>
          </a:xfrm>
          <a:solidFill>
            <a:srgbClr val="FFC000"/>
          </a:solidFill>
        </p:grpSpPr>
        <p:sp>
          <p:nvSpPr>
            <p:cNvPr id="6902" name="Google Shape;6902;p79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79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4" name="Google Shape;6904;p79"/>
          <p:cNvGrpSpPr/>
          <p:nvPr/>
        </p:nvGrpSpPr>
        <p:grpSpPr>
          <a:xfrm>
            <a:off x="2239871" y="2661807"/>
            <a:ext cx="266892" cy="369974"/>
            <a:chOff x="-38860325" y="3221750"/>
            <a:chExt cx="228425" cy="316650"/>
          </a:xfrm>
          <a:solidFill>
            <a:srgbClr val="FFC000"/>
          </a:solidFill>
        </p:grpSpPr>
        <p:sp>
          <p:nvSpPr>
            <p:cNvPr id="6905" name="Google Shape;6905;p79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79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79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79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9" name="Google Shape;6909;p79"/>
          <p:cNvGrpSpPr/>
          <p:nvPr/>
        </p:nvGrpSpPr>
        <p:grpSpPr>
          <a:xfrm>
            <a:off x="2190678" y="3123864"/>
            <a:ext cx="380081" cy="367111"/>
            <a:chOff x="-38905225" y="3591875"/>
            <a:chExt cx="325300" cy="314200"/>
          </a:xfrm>
          <a:solidFill>
            <a:srgbClr val="FFC000"/>
          </a:solidFill>
        </p:grpSpPr>
        <p:sp>
          <p:nvSpPr>
            <p:cNvPr id="6910" name="Google Shape;6910;p79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79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79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13" name="Google Shape;6913;p79"/>
          <p:cNvSpPr/>
          <p:nvPr/>
        </p:nvSpPr>
        <p:spPr>
          <a:xfrm>
            <a:off x="2198491" y="363364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14" name="Google Shape;6914;p79"/>
          <p:cNvGrpSpPr/>
          <p:nvPr/>
        </p:nvGrpSpPr>
        <p:grpSpPr>
          <a:xfrm>
            <a:off x="3997427" y="3108944"/>
            <a:ext cx="290815" cy="369740"/>
            <a:chOff x="-37370925" y="3579105"/>
            <a:chExt cx="248900" cy="316450"/>
          </a:xfrm>
          <a:solidFill>
            <a:srgbClr val="FFC000"/>
          </a:solidFill>
        </p:grpSpPr>
        <p:sp>
          <p:nvSpPr>
            <p:cNvPr id="6915" name="Google Shape;6915;p79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79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17" name="Google Shape;6917;p79"/>
          <p:cNvSpPr/>
          <p:nvPr/>
        </p:nvSpPr>
        <p:spPr>
          <a:xfrm>
            <a:off x="1697481" y="130874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8" name="Google Shape;6918;p79"/>
          <p:cNvSpPr/>
          <p:nvPr/>
        </p:nvSpPr>
        <p:spPr>
          <a:xfrm>
            <a:off x="1722323" y="174404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19" name="Google Shape;6919;p79"/>
          <p:cNvGrpSpPr/>
          <p:nvPr/>
        </p:nvGrpSpPr>
        <p:grpSpPr>
          <a:xfrm>
            <a:off x="1690803" y="2187015"/>
            <a:ext cx="371814" cy="369974"/>
            <a:chOff x="-42259725" y="3951100"/>
            <a:chExt cx="318225" cy="316650"/>
          </a:xfrm>
          <a:solidFill>
            <a:srgbClr val="FFC000"/>
          </a:solidFill>
        </p:grpSpPr>
        <p:sp>
          <p:nvSpPr>
            <p:cNvPr id="6920" name="Google Shape;6920;p79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79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2" name="Google Shape;6922;p79"/>
          <p:cNvGrpSpPr/>
          <p:nvPr/>
        </p:nvGrpSpPr>
        <p:grpSpPr>
          <a:xfrm>
            <a:off x="3889164" y="1366036"/>
            <a:ext cx="370879" cy="337755"/>
            <a:chOff x="-40378075" y="3267450"/>
            <a:chExt cx="317425" cy="289075"/>
          </a:xfrm>
          <a:solidFill>
            <a:srgbClr val="FFC000"/>
          </a:solidFill>
        </p:grpSpPr>
        <p:sp>
          <p:nvSpPr>
            <p:cNvPr id="6923" name="Google Shape;6923;p79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79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79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79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7" name="Google Shape;6927;p79"/>
          <p:cNvGrpSpPr/>
          <p:nvPr/>
        </p:nvGrpSpPr>
        <p:grpSpPr>
          <a:xfrm>
            <a:off x="3892830" y="1767304"/>
            <a:ext cx="363548" cy="369974"/>
            <a:chOff x="-40372575" y="3604550"/>
            <a:chExt cx="311150" cy="316650"/>
          </a:xfrm>
          <a:solidFill>
            <a:srgbClr val="FFC000"/>
          </a:solidFill>
        </p:grpSpPr>
        <p:sp>
          <p:nvSpPr>
            <p:cNvPr id="6928" name="Google Shape;6928;p79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79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79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31" name="Google Shape;6931;p79"/>
          <p:cNvSpPr/>
          <p:nvPr/>
        </p:nvSpPr>
        <p:spPr>
          <a:xfrm>
            <a:off x="3896162" y="221058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32" name="Google Shape;6932;p79"/>
          <p:cNvGrpSpPr/>
          <p:nvPr/>
        </p:nvGrpSpPr>
        <p:grpSpPr>
          <a:xfrm>
            <a:off x="2616780" y="2659967"/>
            <a:ext cx="399038" cy="372165"/>
            <a:chOff x="-38542250" y="3220175"/>
            <a:chExt cx="341525" cy="318525"/>
          </a:xfrm>
          <a:solidFill>
            <a:srgbClr val="FFC000"/>
          </a:solidFill>
        </p:grpSpPr>
        <p:sp>
          <p:nvSpPr>
            <p:cNvPr id="6933" name="Google Shape;6933;p79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79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79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6" name="Google Shape;6936;p79"/>
          <p:cNvGrpSpPr/>
          <p:nvPr/>
        </p:nvGrpSpPr>
        <p:grpSpPr>
          <a:xfrm>
            <a:off x="2638712" y="3119337"/>
            <a:ext cx="369974" cy="369068"/>
            <a:chOff x="-38537400" y="3588000"/>
            <a:chExt cx="316650" cy="315875"/>
          </a:xfrm>
          <a:solidFill>
            <a:srgbClr val="FFC000"/>
          </a:solidFill>
        </p:grpSpPr>
        <p:sp>
          <p:nvSpPr>
            <p:cNvPr id="6937" name="Google Shape;6937;p79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79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79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79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1" name="Google Shape;6941;p79"/>
          <p:cNvGrpSpPr/>
          <p:nvPr/>
        </p:nvGrpSpPr>
        <p:grpSpPr>
          <a:xfrm>
            <a:off x="2637792" y="3576866"/>
            <a:ext cx="371814" cy="369974"/>
            <a:chOff x="-38538975" y="3954250"/>
            <a:chExt cx="318225" cy="316650"/>
          </a:xfrm>
          <a:solidFill>
            <a:srgbClr val="FFC000"/>
          </a:solidFill>
        </p:grpSpPr>
        <p:sp>
          <p:nvSpPr>
            <p:cNvPr id="6942" name="Google Shape;6942;p79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79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4" name="Google Shape;6944;p79"/>
          <p:cNvGrpSpPr/>
          <p:nvPr/>
        </p:nvGrpSpPr>
        <p:grpSpPr>
          <a:xfrm>
            <a:off x="3955104" y="3571793"/>
            <a:ext cx="375465" cy="371814"/>
            <a:chOff x="-37385100" y="3949908"/>
            <a:chExt cx="321350" cy="318225"/>
          </a:xfrm>
          <a:solidFill>
            <a:srgbClr val="FFC000"/>
          </a:solidFill>
        </p:grpSpPr>
        <p:sp>
          <p:nvSpPr>
            <p:cNvPr id="6945" name="Google Shape;6945;p79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79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7" name="Google Shape;6947;p79"/>
          <p:cNvGrpSpPr/>
          <p:nvPr/>
        </p:nvGrpSpPr>
        <p:grpSpPr>
          <a:xfrm>
            <a:off x="2130763" y="1307353"/>
            <a:ext cx="370909" cy="370675"/>
            <a:chOff x="-41895050" y="3217225"/>
            <a:chExt cx="317450" cy="317250"/>
          </a:xfrm>
          <a:solidFill>
            <a:srgbClr val="FFC000"/>
          </a:solidFill>
        </p:grpSpPr>
        <p:sp>
          <p:nvSpPr>
            <p:cNvPr id="6948" name="Google Shape;6948;p79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79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79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79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79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3" name="Google Shape;6953;p79"/>
          <p:cNvGrpSpPr/>
          <p:nvPr/>
        </p:nvGrpSpPr>
        <p:grpSpPr>
          <a:xfrm>
            <a:off x="2130310" y="1744287"/>
            <a:ext cx="371814" cy="369974"/>
            <a:chOff x="-41893475" y="3584850"/>
            <a:chExt cx="318225" cy="316650"/>
          </a:xfrm>
          <a:solidFill>
            <a:srgbClr val="FFC000"/>
          </a:solidFill>
        </p:grpSpPr>
        <p:sp>
          <p:nvSpPr>
            <p:cNvPr id="6954" name="Google Shape;6954;p79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79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79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79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58" name="Google Shape;6958;p79"/>
          <p:cNvSpPr/>
          <p:nvPr/>
        </p:nvSpPr>
        <p:spPr>
          <a:xfrm>
            <a:off x="2133283" y="218858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9" name="Google Shape;6959;p79"/>
          <p:cNvSpPr/>
          <p:nvPr/>
        </p:nvSpPr>
        <p:spPr>
          <a:xfrm>
            <a:off x="845041" y="268092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60" name="Google Shape;6960;p79"/>
          <p:cNvGrpSpPr/>
          <p:nvPr/>
        </p:nvGrpSpPr>
        <p:grpSpPr>
          <a:xfrm>
            <a:off x="900338" y="3139579"/>
            <a:ext cx="337522" cy="370909"/>
            <a:chOff x="-39998250" y="3605325"/>
            <a:chExt cx="288875" cy="317450"/>
          </a:xfrm>
          <a:solidFill>
            <a:srgbClr val="FFC000"/>
          </a:solidFill>
        </p:grpSpPr>
        <p:sp>
          <p:nvSpPr>
            <p:cNvPr id="6961" name="Google Shape;6961;p79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79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3" name="Google Shape;6963;p79"/>
          <p:cNvGrpSpPr/>
          <p:nvPr/>
        </p:nvGrpSpPr>
        <p:grpSpPr>
          <a:xfrm>
            <a:off x="884112" y="3598043"/>
            <a:ext cx="369974" cy="369945"/>
            <a:chOff x="-40011050" y="3972375"/>
            <a:chExt cx="316650" cy="316625"/>
          </a:xfrm>
          <a:solidFill>
            <a:srgbClr val="FFC000"/>
          </a:solidFill>
        </p:grpSpPr>
        <p:sp>
          <p:nvSpPr>
            <p:cNvPr id="6964" name="Google Shape;6964;p79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79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6" name="Google Shape;6966;p79"/>
          <p:cNvGrpSpPr/>
          <p:nvPr/>
        </p:nvGrpSpPr>
        <p:grpSpPr>
          <a:xfrm>
            <a:off x="3116043" y="2662742"/>
            <a:ext cx="266921" cy="369039"/>
            <a:chOff x="-38129425" y="3222550"/>
            <a:chExt cx="228450" cy="315850"/>
          </a:xfrm>
          <a:solidFill>
            <a:srgbClr val="FFC000"/>
          </a:solidFill>
        </p:grpSpPr>
        <p:sp>
          <p:nvSpPr>
            <p:cNvPr id="6967" name="Google Shape;6967;p79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79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9" name="Google Shape;6969;p79"/>
          <p:cNvGrpSpPr/>
          <p:nvPr/>
        </p:nvGrpSpPr>
        <p:grpSpPr>
          <a:xfrm>
            <a:off x="3071012" y="3119337"/>
            <a:ext cx="371785" cy="369974"/>
            <a:chOff x="-38172725" y="3588000"/>
            <a:chExt cx="318200" cy="316650"/>
          </a:xfrm>
          <a:solidFill>
            <a:srgbClr val="FFC000"/>
          </a:solidFill>
        </p:grpSpPr>
        <p:sp>
          <p:nvSpPr>
            <p:cNvPr id="6970" name="Google Shape;6970;p79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79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79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79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79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79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79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79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8" name="Google Shape;6978;p79"/>
          <p:cNvGrpSpPr/>
          <p:nvPr/>
        </p:nvGrpSpPr>
        <p:grpSpPr>
          <a:xfrm>
            <a:off x="3146914" y="3577772"/>
            <a:ext cx="219981" cy="369974"/>
            <a:chOff x="-38109725" y="3955025"/>
            <a:chExt cx="188275" cy="316650"/>
          </a:xfrm>
          <a:solidFill>
            <a:srgbClr val="FFC000"/>
          </a:solidFill>
        </p:grpSpPr>
        <p:sp>
          <p:nvSpPr>
            <p:cNvPr id="6979" name="Google Shape;6979;p79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79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81" name="Google Shape;6981;p79"/>
          <p:cNvSpPr/>
          <p:nvPr/>
        </p:nvSpPr>
        <p:spPr>
          <a:xfrm>
            <a:off x="2248517" y="403753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82" name="Google Shape;6982;p79"/>
          <p:cNvGrpSpPr/>
          <p:nvPr/>
        </p:nvGrpSpPr>
        <p:grpSpPr>
          <a:xfrm>
            <a:off x="2562313" y="1309193"/>
            <a:ext cx="373654" cy="369068"/>
            <a:chOff x="-41530375" y="3218800"/>
            <a:chExt cx="319800" cy="315875"/>
          </a:xfrm>
          <a:solidFill>
            <a:srgbClr val="FFC000"/>
          </a:solidFill>
        </p:grpSpPr>
        <p:sp>
          <p:nvSpPr>
            <p:cNvPr id="6983" name="Google Shape;6983;p79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79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5" name="Google Shape;6985;p79"/>
          <p:cNvGrpSpPr/>
          <p:nvPr/>
        </p:nvGrpSpPr>
        <p:grpSpPr>
          <a:xfrm>
            <a:off x="2564607" y="1824351"/>
            <a:ext cx="369068" cy="289004"/>
            <a:chOff x="-41526450" y="3653375"/>
            <a:chExt cx="315875" cy="247350"/>
          </a:xfrm>
          <a:solidFill>
            <a:srgbClr val="FFC000"/>
          </a:solidFill>
        </p:grpSpPr>
        <p:sp>
          <p:nvSpPr>
            <p:cNvPr id="6986" name="Google Shape;6986;p79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79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8" name="Google Shape;6988;p79"/>
          <p:cNvGrpSpPr/>
          <p:nvPr/>
        </p:nvGrpSpPr>
        <p:grpSpPr>
          <a:xfrm>
            <a:off x="2565994" y="2187015"/>
            <a:ext cx="366293" cy="369974"/>
            <a:chOff x="-41526450" y="3951100"/>
            <a:chExt cx="313500" cy="316650"/>
          </a:xfrm>
          <a:solidFill>
            <a:srgbClr val="FFC000"/>
          </a:solidFill>
        </p:grpSpPr>
        <p:sp>
          <p:nvSpPr>
            <p:cNvPr id="6989" name="Google Shape;6989;p79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79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79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2" name="Google Shape;6992;p79"/>
          <p:cNvGrpSpPr/>
          <p:nvPr/>
        </p:nvGrpSpPr>
        <p:grpSpPr>
          <a:xfrm>
            <a:off x="1331249" y="2681144"/>
            <a:ext cx="339595" cy="371814"/>
            <a:chOff x="-39625900" y="3238300"/>
            <a:chExt cx="290650" cy="318225"/>
          </a:xfrm>
          <a:solidFill>
            <a:srgbClr val="FFC000"/>
          </a:solidFill>
        </p:grpSpPr>
        <p:sp>
          <p:nvSpPr>
            <p:cNvPr id="6993" name="Google Shape;6993;p79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79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95" name="Google Shape;6995;p79"/>
          <p:cNvSpPr/>
          <p:nvPr/>
        </p:nvSpPr>
        <p:spPr>
          <a:xfrm>
            <a:off x="1353422" y="314027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96" name="Google Shape;6996;p79"/>
          <p:cNvGrpSpPr/>
          <p:nvPr/>
        </p:nvGrpSpPr>
        <p:grpSpPr>
          <a:xfrm>
            <a:off x="1325300" y="3597605"/>
            <a:ext cx="366293" cy="370441"/>
            <a:chOff x="-39647175" y="3972000"/>
            <a:chExt cx="313500" cy="317050"/>
          </a:xfrm>
          <a:solidFill>
            <a:srgbClr val="FFC000"/>
          </a:solidFill>
        </p:grpSpPr>
        <p:sp>
          <p:nvSpPr>
            <p:cNvPr id="6997" name="Google Shape;6997;p79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79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79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0" name="Google Shape;7000;p79"/>
          <p:cNvGrpSpPr/>
          <p:nvPr/>
        </p:nvGrpSpPr>
        <p:grpSpPr>
          <a:xfrm>
            <a:off x="3494427" y="2661603"/>
            <a:ext cx="375495" cy="370879"/>
            <a:chOff x="-37808850" y="3221575"/>
            <a:chExt cx="321375" cy="317425"/>
          </a:xfrm>
          <a:solidFill>
            <a:srgbClr val="FFC000"/>
          </a:solidFill>
        </p:grpSpPr>
        <p:sp>
          <p:nvSpPr>
            <p:cNvPr id="7001" name="Google Shape;7001;p79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79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3" name="Google Shape;7003;p79"/>
          <p:cNvGrpSpPr/>
          <p:nvPr/>
        </p:nvGrpSpPr>
        <p:grpSpPr>
          <a:xfrm>
            <a:off x="3503201" y="3183634"/>
            <a:ext cx="372749" cy="241158"/>
            <a:chOff x="-37806500" y="3643030"/>
            <a:chExt cx="319025" cy="206400"/>
          </a:xfrm>
          <a:solidFill>
            <a:srgbClr val="FFC000"/>
          </a:solidFill>
        </p:grpSpPr>
        <p:sp>
          <p:nvSpPr>
            <p:cNvPr id="7004" name="Google Shape;7004;p79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79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6" name="Google Shape;7006;p79"/>
          <p:cNvGrpSpPr/>
          <p:nvPr/>
        </p:nvGrpSpPr>
        <p:grpSpPr>
          <a:xfrm>
            <a:off x="3505508" y="3575931"/>
            <a:ext cx="368134" cy="371814"/>
            <a:chOff x="-37804925" y="3953450"/>
            <a:chExt cx="315075" cy="318225"/>
          </a:xfrm>
          <a:solidFill>
            <a:srgbClr val="FFC000"/>
          </a:solidFill>
        </p:grpSpPr>
        <p:sp>
          <p:nvSpPr>
            <p:cNvPr id="7007" name="Google Shape;7007;p79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79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79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10" name="Google Shape;7010;p79"/>
          <p:cNvSpPr/>
          <p:nvPr/>
        </p:nvSpPr>
        <p:spPr>
          <a:xfrm>
            <a:off x="2754452" y="404067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11" name="Google Shape;7011;p79"/>
          <p:cNvGrpSpPr/>
          <p:nvPr/>
        </p:nvGrpSpPr>
        <p:grpSpPr>
          <a:xfrm>
            <a:off x="4860977" y="1328538"/>
            <a:ext cx="355663" cy="308725"/>
            <a:chOff x="-28462125" y="3199700"/>
            <a:chExt cx="298550" cy="259150"/>
          </a:xfrm>
          <a:solidFill>
            <a:srgbClr val="FFC000"/>
          </a:solidFill>
        </p:grpSpPr>
        <p:sp>
          <p:nvSpPr>
            <p:cNvPr id="7012" name="Google Shape;7012;p79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79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79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5" name="Google Shape;7015;p79"/>
          <p:cNvGrpSpPr/>
          <p:nvPr/>
        </p:nvGrpSpPr>
        <p:grpSpPr>
          <a:xfrm>
            <a:off x="4861930" y="1763228"/>
            <a:ext cx="353757" cy="352833"/>
            <a:chOff x="-28461325" y="3545475"/>
            <a:chExt cx="296950" cy="296175"/>
          </a:xfrm>
          <a:solidFill>
            <a:srgbClr val="FFC000"/>
          </a:solidFill>
        </p:grpSpPr>
        <p:sp>
          <p:nvSpPr>
            <p:cNvPr id="7016" name="Google Shape;7016;p79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79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79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79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79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79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2" name="Google Shape;7022;p79"/>
          <p:cNvGrpSpPr/>
          <p:nvPr/>
        </p:nvGrpSpPr>
        <p:grpSpPr>
          <a:xfrm>
            <a:off x="4858162" y="2213272"/>
            <a:ext cx="361292" cy="352803"/>
            <a:chOff x="-28463700" y="3914875"/>
            <a:chExt cx="303275" cy="296150"/>
          </a:xfrm>
          <a:solidFill>
            <a:srgbClr val="FFC000"/>
          </a:solidFill>
        </p:grpSpPr>
        <p:sp>
          <p:nvSpPr>
            <p:cNvPr id="7023" name="Google Shape;7023;p79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79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5" name="Google Shape;7025;p79"/>
          <p:cNvGrpSpPr/>
          <p:nvPr/>
        </p:nvGrpSpPr>
        <p:grpSpPr>
          <a:xfrm>
            <a:off x="7092947" y="1369355"/>
            <a:ext cx="351880" cy="227092"/>
            <a:chOff x="-26573400" y="3224125"/>
            <a:chExt cx="295375" cy="190625"/>
          </a:xfrm>
          <a:solidFill>
            <a:srgbClr val="FFC000"/>
          </a:solidFill>
        </p:grpSpPr>
        <p:sp>
          <p:nvSpPr>
            <p:cNvPr id="7026" name="Google Shape;7026;p79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79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8" name="Google Shape;7028;p79"/>
          <p:cNvGrpSpPr/>
          <p:nvPr/>
        </p:nvGrpSpPr>
        <p:grpSpPr>
          <a:xfrm>
            <a:off x="7092947" y="1763690"/>
            <a:ext cx="351880" cy="351910"/>
            <a:chOff x="-26573400" y="3546250"/>
            <a:chExt cx="295375" cy="295400"/>
          </a:xfrm>
          <a:solidFill>
            <a:srgbClr val="FFC000"/>
          </a:solidFill>
        </p:grpSpPr>
        <p:sp>
          <p:nvSpPr>
            <p:cNvPr id="7029" name="Google Shape;7029;p79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79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79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79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79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4" name="Google Shape;7034;p79"/>
          <p:cNvGrpSpPr/>
          <p:nvPr/>
        </p:nvGrpSpPr>
        <p:grpSpPr>
          <a:xfrm>
            <a:off x="7081228" y="2213599"/>
            <a:ext cx="375319" cy="352148"/>
            <a:chOff x="-26583625" y="3917025"/>
            <a:chExt cx="315050" cy="295600"/>
          </a:xfrm>
          <a:solidFill>
            <a:srgbClr val="FFC000"/>
          </a:solidFill>
        </p:grpSpPr>
        <p:sp>
          <p:nvSpPr>
            <p:cNvPr id="7035" name="Google Shape;7035;p79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79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79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79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9" name="Google Shape;7039;p79"/>
          <p:cNvSpPr/>
          <p:nvPr/>
        </p:nvSpPr>
        <p:spPr>
          <a:xfrm>
            <a:off x="5748315" y="269411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40" name="Google Shape;7040;p79"/>
          <p:cNvGrpSpPr/>
          <p:nvPr/>
        </p:nvGrpSpPr>
        <p:grpSpPr>
          <a:xfrm>
            <a:off x="5779742" y="3172629"/>
            <a:ext cx="289039" cy="352833"/>
            <a:chOff x="-24694925" y="3518700"/>
            <a:chExt cx="242625" cy="296175"/>
          </a:xfrm>
          <a:solidFill>
            <a:srgbClr val="FFC000"/>
          </a:solidFill>
        </p:grpSpPr>
        <p:sp>
          <p:nvSpPr>
            <p:cNvPr id="7041" name="Google Shape;7041;p79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79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79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79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5" name="Google Shape;7045;p79"/>
          <p:cNvGrpSpPr/>
          <p:nvPr/>
        </p:nvGrpSpPr>
        <p:grpSpPr>
          <a:xfrm>
            <a:off x="5779280" y="3622657"/>
            <a:ext cx="289962" cy="352833"/>
            <a:chOff x="-24709100" y="3888875"/>
            <a:chExt cx="243400" cy="296175"/>
          </a:xfrm>
          <a:solidFill>
            <a:srgbClr val="FFC000"/>
          </a:solidFill>
        </p:grpSpPr>
        <p:sp>
          <p:nvSpPr>
            <p:cNvPr id="7046" name="Google Shape;7046;p79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79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79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9" name="Google Shape;7049;p79"/>
          <p:cNvGrpSpPr/>
          <p:nvPr/>
        </p:nvGrpSpPr>
        <p:grpSpPr>
          <a:xfrm>
            <a:off x="7979280" y="2695320"/>
            <a:ext cx="356556" cy="349557"/>
            <a:chOff x="-22863675" y="3131775"/>
            <a:chExt cx="299300" cy="293425"/>
          </a:xfrm>
          <a:solidFill>
            <a:srgbClr val="FFC000"/>
          </a:solidFill>
        </p:grpSpPr>
        <p:sp>
          <p:nvSpPr>
            <p:cNvPr id="7050" name="Google Shape;7050;p79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79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79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3" name="Google Shape;7053;p79"/>
          <p:cNvGrpSpPr/>
          <p:nvPr/>
        </p:nvGrpSpPr>
        <p:grpSpPr>
          <a:xfrm>
            <a:off x="5322144" y="1306499"/>
            <a:ext cx="310602" cy="352803"/>
            <a:chOff x="-28069875" y="3175300"/>
            <a:chExt cx="260725" cy="296150"/>
          </a:xfrm>
          <a:solidFill>
            <a:srgbClr val="FFC000"/>
          </a:solidFill>
        </p:grpSpPr>
        <p:sp>
          <p:nvSpPr>
            <p:cNvPr id="7054" name="Google Shape;7054;p79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79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79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79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79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79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79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79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79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63" name="Google Shape;7063;p79"/>
          <p:cNvSpPr/>
          <p:nvPr/>
        </p:nvSpPr>
        <p:spPr>
          <a:xfrm>
            <a:off x="5301578" y="176423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64" name="Google Shape;7064;p79"/>
          <p:cNvGrpSpPr/>
          <p:nvPr/>
        </p:nvGrpSpPr>
        <p:grpSpPr>
          <a:xfrm>
            <a:off x="5363423" y="2213733"/>
            <a:ext cx="228045" cy="351880"/>
            <a:chOff x="-28032075" y="3916450"/>
            <a:chExt cx="191425" cy="295375"/>
          </a:xfrm>
          <a:solidFill>
            <a:srgbClr val="FFC000"/>
          </a:solidFill>
        </p:grpSpPr>
        <p:sp>
          <p:nvSpPr>
            <p:cNvPr id="7065" name="Google Shape;7065;p79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79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79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8" name="Google Shape;7068;p79"/>
          <p:cNvGrpSpPr/>
          <p:nvPr/>
        </p:nvGrpSpPr>
        <p:grpSpPr>
          <a:xfrm>
            <a:off x="7528769" y="1306484"/>
            <a:ext cx="352833" cy="352833"/>
            <a:chOff x="-26201650" y="3176075"/>
            <a:chExt cx="296175" cy="296175"/>
          </a:xfrm>
          <a:solidFill>
            <a:srgbClr val="FFC000"/>
          </a:solidFill>
        </p:grpSpPr>
        <p:sp>
          <p:nvSpPr>
            <p:cNvPr id="7069" name="Google Shape;7069;p79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79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1" name="Google Shape;7071;p79"/>
          <p:cNvGrpSpPr/>
          <p:nvPr/>
        </p:nvGrpSpPr>
        <p:grpSpPr>
          <a:xfrm>
            <a:off x="7528293" y="1763705"/>
            <a:ext cx="353786" cy="351880"/>
            <a:chOff x="-26204800" y="3547050"/>
            <a:chExt cx="296975" cy="295375"/>
          </a:xfrm>
          <a:solidFill>
            <a:srgbClr val="FFC000"/>
          </a:solidFill>
        </p:grpSpPr>
        <p:sp>
          <p:nvSpPr>
            <p:cNvPr id="7072" name="Google Shape;7072;p79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3" name="Google Shape;7073;p79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74" name="Google Shape;7074;p79"/>
          <p:cNvSpPr/>
          <p:nvPr/>
        </p:nvSpPr>
        <p:spPr>
          <a:xfrm>
            <a:off x="7561179" y="221320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75" name="Google Shape;7075;p79"/>
          <p:cNvGrpSpPr/>
          <p:nvPr/>
        </p:nvGrpSpPr>
        <p:grpSpPr>
          <a:xfrm>
            <a:off x="6199548" y="2693683"/>
            <a:ext cx="345328" cy="352833"/>
            <a:chOff x="-24353875" y="3147725"/>
            <a:chExt cx="289875" cy="296175"/>
          </a:xfrm>
          <a:solidFill>
            <a:srgbClr val="FFC000"/>
          </a:solidFill>
        </p:grpSpPr>
        <p:sp>
          <p:nvSpPr>
            <p:cNvPr id="7076" name="Google Shape;7076;p79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79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8" name="Google Shape;7078;p79"/>
          <p:cNvGrpSpPr/>
          <p:nvPr/>
        </p:nvGrpSpPr>
        <p:grpSpPr>
          <a:xfrm>
            <a:off x="6207530" y="3173090"/>
            <a:ext cx="329365" cy="351910"/>
            <a:chOff x="-24344425" y="3519475"/>
            <a:chExt cx="276475" cy="295400"/>
          </a:xfrm>
          <a:solidFill>
            <a:srgbClr val="FFC000"/>
          </a:solidFill>
        </p:grpSpPr>
        <p:sp>
          <p:nvSpPr>
            <p:cNvPr id="7079" name="Google Shape;7079;p79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79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1" name="Google Shape;7081;p79"/>
          <p:cNvGrpSpPr/>
          <p:nvPr/>
        </p:nvGrpSpPr>
        <p:grpSpPr>
          <a:xfrm>
            <a:off x="6197210" y="3625010"/>
            <a:ext cx="350004" cy="348128"/>
            <a:chOff x="-24353075" y="3891250"/>
            <a:chExt cx="293800" cy="292225"/>
          </a:xfrm>
          <a:solidFill>
            <a:srgbClr val="FFC000"/>
          </a:solidFill>
        </p:grpSpPr>
        <p:sp>
          <p:nvSpPr>
            <p:cNvPr id="7082" name="Google Shape;7082;p79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79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4" name="Google Shape;7084;p79"/>
          <p:cNvGrpSpPr/>
          <p:nvPr/>
        </p:nvGrpSpPr>
        <p:grpSpPr>
          <a:xfrm>
            <a:off x="7980681" y="3173313"/>
            <a:ext cx="353757" cy="351463"/>
            <a:chOff x="-22845575" y="3504075"/>
            <a:chExt cx="296950" cy="295025"/>
          </a:xfrm>
          <a:solidFill>
            <a:srgbClr val="FFC000"/>
          </a:solidFill>
        </p:grpSpPr>
        <p:sp>
          <p:nvSpPr>
            <p:cNvPr id="7085" name="Google Shape;7085;p79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79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7" name="Google Shape;7087;p79"/>
          <p:cNvGrpSpPr/>
          <p:nvPr/>
        </p:nvGrpSpPr>
        <p:grpSpPr>
          <a:xfrm>
            <a:off x="5773862" y="1306961"/>
            <a:ext cx="299344" cy="351880"/>
            <a:chOff x="-27691025" y="3175300"/>
            <a:chExt cx="251275" cy="295375"/>
          </a:xfrm>
          <a:solidFill>
            <a:srgbClr val="FFC000"/>
          </a:solidFill>
        </p:grpSpPr>
        <p:sp>
          <p:nvSpPr>
            <p:cNvPr id="7088" name="Google Shape;7088;p79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79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79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79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2" name="Google Shape;7092;p79"/>
          <p:cNvGrpSpPr/>
          <p:nvPr/>
        </p:nvGrpSpPr>
        <p:grpSpPr>
          <a:xfrm>
            <a:off x="5746179" y="1825637"/>
            <a:ext cx="354710" cy="228015"/>
            <a:chOff x="-27721750" y="3598250"/>
            <a:chExt cx="297750" cy="191400"/>
          </a:xfrm>
          <a:solidFill>
            <a:srgbClr val="FFC000"/>
          </a:solidFill>
        </p:grpSpPr>
        <p:sp>
          <p:nvSpPr>
            <p:cNvPr id="7093" name="Google Shape;7093;p79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79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5" name="Google Shape;7095;p79"/>
          <p:cNvGrpSpPr/>
          <p:nvPr/>
        </p:nvGrpSpPr>
        <p:grpSpPr>
          <a:xfrm>
            <a:off x="5747579" y="2219183"/>
            <a:ext cx="351910" cy="340980"/>
            <a:chOff x="-27719400" y="3925600"/>
            <a:chExt cx="295400" cy="286225"/>
          </a:xfrm>
          <a:solidFill>
            <a:srgbClr val="FFC000"/>
          </a:solidFill>
        </p:grpSpPr>
        <p:sp>
          <p:nvSpPr>
            <p:cNvPr id="7096" name="Google Shape;7096;p79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79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8" name="Google Shape;7098;p79"/>
          <p:cNvGrpSpPr/>
          <p:nvPr/>
        </p:nvGrpSpPr>
        <p:grpSpPr>
          <a:xfrm>
            <a:off x="7968851" y="1306023"/>
            <a:ext cx="353757" cy="353757"/>
            <a:chOff x="-25834600" y="3176875"/>
            <a:chExt cx="296950" cy="296950"/>
          </a:xfrm>
          <a:solidFill>
            <a:srgbClr val="FFC000"/>
          </a:solidFill>
        </p:grpSpPr>
        <p:sp>
          <p:nvSpPr>
            <p:cNvPr id="7099" name="Google Shape;7099;p79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79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79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79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79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4" name="Google Shape;7104;p79"/>
          <p:cNvGrpSpPr/>
          <p:nvPr/>
        </p:nvGrpSpPr>
        <p:grpSpPr>
          <a:xfrm>
            <a:off x="7968851" y="1774024"/>
            <a:ext cx="353757" cy="331241"/>
            <a:chOff x="-25834600" y="3564375"/>
            <a:chExt cx="296950" cy="278050"/>
          </a:xfrm>
          <a:solidFill>
            <a:srgbClr val="FFC000"/>
          </a:solidFill>
        </p:grpSpPr>
        <p:sp>
          <p:nvSpPr>
            <p:cNvPr id="7105" name="Google Shape;7105;p79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79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79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79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79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79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79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79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3" name="Google Shape;7113;p79"/>
          <p:cNvGrpSpPr/>
          <p:nvPr/>
        </p:nvGrpSpPr>
        <p:grpSpPr>
          <a:xfrm>
            <a:off x="7966974" y="2213376"/>
            <a:ext cx="357509" cy="352595"/>
            <a:chOff x="-25834600" y="3915850"/>
            <a:chExt cx="300100" cy="295975"/>
          </a:xfrm>
          <a:solidFill>
            <a:srgbClr val="FFC000"/>
          </a:solidFill>
        </p:grpSpPr>
        <p:sp>
          <p:nvSpPr>
            <p:cNvPr id="7114" name="Google Shape;7114;p79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79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79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7" name="Google Shape;7117;p79"/>
          <p:cNvGrpSpPr/>
          <p:nvPr/>
        </p:nvGrpSpPr>
        <p:grpSpPr>
          <a:xfrm>
            <a:off x="6702402" y="2694606"/>
            <a:ext cx="228968" cy="350987"/>
            <a:chOff x="-23930925" y="3149300"/>
            <a:chExt cx="192200" cy="294625"/>
          </a:xfrm>
          <a:solidFill>
            <a:srgbClr val="FFC000"/>
          </a:solidFill>
        </p:grpSpPr>
        <p:sp>
          <p:nvSpPr>
            <p:cNvPr id="7118" name="Google Shape;7118;p79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79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79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79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2" name="Google Shape;7122;p79"/>
          <p:cNvGrpSpPr/>
          <p:nvPr/>
        </p:nvGrpSpPr>
        <p:grpSpPr>
          <a:xfrm>
            <a:off x="6659232" y="3173090"/>
            <a:ext cx="315307" cy="351910"/>
            <a:chOff x="-23962425" y="3519475"/>
            <a:chExt cx="264675" cy="295400"/>
          </a:xfrm>
          <a:solidFill>
            <a:srgbClr val="FFC000"/>
          </a:solidFill>
        </p:grpSpPr>
        <p:sp>
          <p:nvSpPr>
            <p:cNvPr id="7123" name="Google Shape;7123;p79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79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25" name="Google Shape;7125;p79"/>
          <p:cNvSpPr/>
          <p:nvPr/>
        </p:nvSpPr>
        <p:spPr>
          <a:xfrm>
            <a:off x="6629668" y="362680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6" name="Google Shape;7126;p79"/>
          <p:cNvGrpSpPr/>
          <p:nvPr/>
        </p:nvGrpSpPr>
        <p:grpSpPr>
          <a:xfrm>
            <a:off x="8037908" y="3623134"/>
            <a:ext cx="239302" cy="351880"/>
            <a:chOff x="-22788075" y="3904625"/>
            <a:chExt cx="200875" cy="295375"/>
          </a:xfrm>
          <a:solidFill>
            <a:srgbClr val="FFC000"/>
          </a:solidFill>
        </p:grpSpPr>
        <p:sp>
          <p:nvSpPr>
            <p:cNvPr id="7127" name="Google Shape;7127;p79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79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79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79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1" name="Google Shape;7131;p79"/>
          <p:cNvGrpSpPr/>
          <p:nvPr/>
        </p:nvGrpSpPr>
        <p:grpSpPr>
          <a:xfrm>
            <a:off x="6193206" y="1306499"/>
            <a:ext cx="354710" cy="352803"/>
            <a:chOff x="-27351575" y="3175300"/>
            <a:chExt cx="297750" cy="296150"/>
          </a:xfrm>
          <a:solidFill>
            <a:srgbClr val="FFC000"/>
          </a:solidFill>
        </p:grpSpPr>
        <p:sp>
          <p:nvSpPr>
            <p:cNvPr id="7132" name="Google Shape;7132;p79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79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79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79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6" name="Google Shape;7136;p79"/>
          <p:cNvGrpSpPr/>
          <p:nvPr/>
        </p:nvGrpSpPr>
        <p:grpSpPr>
          <a:xfrm>
            <a:off x="6235914" y="1763109"/>
            <a:ext cx="269293" cy="353072"/>
            <a:chOff x="-27313750" y="3545275"/>
            <a:chExt cx="226050" cy="296375"/>
          </a:xfrm>
          <a:solidFill>
            <a:srgbClr val="FFC000"/>
          </a:solidFill>
        </p:grpSpPr>
        <p:sp>
          <p:nvSpPr>
            <p:cNvPr id="7137" name="Google Shape;7137;p79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79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79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0" name="Google Shape;7140;p79"/>
          <p:cNvGrpSpPr/>
          <p:nvPr/>
        </p:nvGrpSpPr>
        <p:grpSpPr>
          <a:xfrm>
            <a:off x="6193206" y="2211380"/>
            <a:ext cx="354710" cy="356586"/>
            <a:chOff x="-27351575" y="3915650"/>
            <a:chExt cx="297750" cy="299325"/>
          </a:xfrm>
          <a:solidFill>
            <a:srgbClr val="FFC000"/>
          </a:solidFill>
        </p:grpSpPr>
        <p:sp>
          <p:nvSpPr>
            <p:cNvPr id="7141" name="Google Shape;7141;p79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79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3" name="Google Shape;7143;p79"/>
          <p:cNvGrpSpPr/>
          <p:nvPr/>
        </p:nvGrpSpPr>
        <p:grpSpPr>
          <a:xfrm>
            <a:off x="4880696" y="2693579"/>
            <a:ext cx="319060" cy="353042"/>
            <a:chOff x="-25445525" y="3175900"/>
            <a:chExt cx="267825" cy="296350"/>
          </a:xfrm>
          <a:solidFill>
            <a:srgbClr val="FFC000"/>
          </a:solidFill>
        </p:grpSpPr>
        <p:sp>
          <p:nvSpPr>
            <p:cNvPr id="7144" name="Google Shape;7144;p79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79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79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7" name="Google Shape;7147;p79"/>
          <p:cNvGrpSpPr/>
          <p:nvPr/>
        </p:nvGrpSpPr>
        <p:grpSpPr>
          <a:xfrm>
            <a:off x="4862410" y="3183902"/>
            <a:ext cx="355633" cy="330288"/>
            <a:chOff x="-25465200" y="3565175"/>
            <a:chExt cx="298525" cy="277250"/>
          </a:xfrm>
          <a:solidFill>
            <a:srgbClr val="FFC000"/>
          </a:solidFill>
        </p:grpSpPr>
        <p:sp>
          <p:nvSpPr>
            <p:cNvPr id="7148" name="Google Shape;7148;p79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79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0" name="Google Shape;7150;p79"/>
          <p:cNvGrpSpPr/>
          <p:nvPr/>
        </p:nvGrpSpPr>
        <p:grpSpPr>
          <a:xfrm>
            <a:off x="4861948" y="3623432"/>
            <a:ext cx="356556" cy="351285"/>
            <a:chOff x="-25465200" y="3916150"/>
            <a:chExt cx="299300" cy="294875"/>
          </a:xfrm>
          <a:solidFill>
            <a:srgbClr val="FFC000"/>
          </a:solidFill>
        </p:grpSpPr>
        <p:sp>
          <p:nvSpPr>
            <p:cNvPr id="7151" name="Google Shape;7151;p79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2" name="Google Shape;7152;p79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3" name="Google Shape;7153;p79"/>
          <p:cNvGrpSpPr/>
          <p:nvPr/>
        </p:nvGrpSpPr>
        <p:grpSpPr>
          <a:xfrm>
            <a:off x="7089388" y="2693698"/>
            <a:ext cx="351880" cy="352803"/>
            <a:chOff x="-23615075" y="3148525"/>
            <a:chExt cx="295375" cy="296150"/>
          </a:xfrm>
          <a:solidFill>
            <a:srgbClr val="FFC000"/>
          </a:solidFill>
        </p:grpSpPr>
        <p:sp>
          <p:nvSpPr>
            <p:cNvPr id="7154" name="Google Shape;7154;p79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5" name="Google Shape;7155;p79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79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79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58" name="Google Shape;7158;p79"/>
          <p:cNvSpPr/>
          <p:nvPr/>
        </p:nvSpPr>
        <p:spPr>
          <a:xfrm>
            <a:off x="7087484" y="317205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59" name="Google Shape;7159;p79"/>
          <p:cNvGrpSpPr/>
          <p:nvPr/>
        </p:nvGrpSpPr>
        <p:grpSpPr>
          <a:xfrm>
            <a:off x="7088911" y="3632977"/>
            <a:ext cx="352833" cy="332194"/>
            <a:chOff x="-23615075" y="3906200"/>
            <a:chExt cx="296175" cy="278850"/>
          </a:xfrm>
          <a:solidFill>
            <a:srgbClr val="FFC000"/>
          </a:solidFill>
        </p:grpSpPr>
        <p:sp>
          <p:nvSpPr>
            <p:cNvPr id="7160" name="Google Shape;7160;p79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79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2" name="Google Shape;7162;p79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63" name="Google Shape;7163;p79"/>
          <p:cNvSpPr/>
          <p:nvPr/>
        </p:nvSpPr>
        <p:spPr>
          <a:xfrm>
            <a:off x="6207743" y="406494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64" name="Google Shape;7164;p79"/>
          <p:cNvGrpSpPr/>
          <p:nvPr/>
        </p:nvGrpSpPr>
        <p:grpSpPr>
          <a:xfrm>
            <a:off x="6637880" y="1306618"/>
            <a:ext cx="353757" cy="352565"/>
            <a:chOff x="-26980600" y="3175500"/>
            <a:chExt cx="296950" cy="295950"/>
          </a:xfrm>
          <a:solidFill>
            <a:srgbClr val="FFC000"/>
          </a:solidFill>
        </p:grpSpPr>
        <p:sp>
          <p:nvSpPr>
            <p:cNvPr id="7165" name="Google Shape;7165;p79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79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79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68" name="Google Shape;7168;p79"/>
          <p:cNvSpPr/>
          <p:nvPr/>
        </p:nvSpPr>
        <p:spPr>
          <a:xfrm>
            <a:off x="6660447" y="176363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69" name="Google Shape;7169;p79"/>
          <p:cNvGrpSpPr/>
          <p:nvPr/>
        </p:nvGrpSpPr>
        <p:grpSpPr>
          <a:xfrm>
            <a:off x="6638357" y="2245154"/>
            <a:ext cx="352803" cy="289039"/>
            <a:chOff x="-26981375" y="3951875"/>
            <a:chExt cx="296150" cy="242625"/>
          </a:xfrm>
          <a:solidFill>
            <a:srgbClr val="FFC000"/>
          </a:solidFill>
        </p:grpSpPr>
        <p:sp>
          <p:nvSpPr>
            <p:cNvPr id="7170" name="Google Shape;7170;p79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79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79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3" name="Google Shape;7173;p79"/>
          <p:cNvGrpSpPr/>
          <p:nvPr/>
        </p:nvGrpSpPr>
        <p:grpSpPr>
          <a:xfrm>
            <a:off x="5303399" y="2692745"/>
            <a:ext cx="351910" cy="354710"/>
            <a:chOff x="-25094250" y="3176075"/>
            <a:chExt cx="295400" cy="297750"/>
          </a:xfrm>
          <a:solidFill>
            <a:srgbClr val="FFC000"/>
          </a:solidFill>
        </p:grpSpPr>
        <p:sp>
          <p:nvSpPr>
            <p:cNvPr id="7174" name="Google Shape;7174;p79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79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79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7" name="Google Shape;7177;p79"/>
          <p:cNvGrpSpPr/>
          <p:nvPr/>
        </p:nvGrpSpPr>
        <p:grpSpPr>
          <a:xfrm>
            <a:off x="5303399" y="3173106"/>
            <a:ext cx="351910" cy="351880"/>
            <a:chOff x="-25094250" y="3547050"/>
            <a:chExt cx="295400" cy="295375"/>
          </a:xfrm>
          <a:solidFill>
            <a:srgbClr val="FFC000"/>
          </a:solidFill>
        </p:grpSpPr>
        <p:sp>
          <p:nvSpPr>
            <p:cNvPr id="7178" name="Google Shape;7178;p79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9" name="Google Shape;7179;p79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79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79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79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3" name="Google Shape;7183;p79"/>
          <p:cNvSpPr/>
          <p:nvPr/>
        </p:nvSpPr>
        <p:spPr>
          <a:xfrm>
            <a:off x="5303415" y="367808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84" name="Google Shape;7184;p79"/>
          <p:cNvGrpSpPr/>
          <p:nvPr/>
        </p:nvGrpSpPr>
        <p:grpSpPr>
          <a:xfrm>
            <a:off x="7535476" y="2693698"/>
            <a:ext cx="352803" cy="352803"/>
            <a:chOff x="-23245675" y="3148525"/>
            <a:chExt cx="296150" cy="296150"/>
          </a:xfrm>
          <a:solidFill>
            <a:srgbClr val="FFC000"/>
          </a:solidFill>
        </p:grpSpPr>
        <p:sp>
          <p:nvSpPr>
            <p:cNvPr id="7185" name="Google Shape;7185;p79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79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79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8" name="Google Shape;7188;p79"/>
          <p:cNvSpPr/>
          <p:nvPr/>
        </p:nvSpPr>
        <p:spPr>
          <a:xfrm>
            <a:off x="7577658" y="317304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89" name="Google Shape;7189;p79"/>
          <p:cNvGrpSpPr/>
          <p:nvPr/>
        </p:nvGrpSpPr>
        <p:grpSpPr>
          <a:xfrm>
            <a:off x="7535938" y="3622672"/>
            <a:ext cx="351880" cy="352803"/>
            <a:chOff x="-23244900" y="3888100"/>
            <a:chExt cx="295375" cy="296150"/>
          </a:xfrm>
          <a:solidFill>
            <a:srgbClr val="FFC000"/>
          </a:solidFill>
        </p:grpSpPr>
        <p:sp>
          <p:nvSpPr>
            <p:cNvPr id="7190" name="Google Shape;7190;p79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1" name="Google Shape;7191;p79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2" name="Google Shape;7192;p79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79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79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5" name="Google Shape;7195;p79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6" name="Google Shape;7196;p79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79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79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79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79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01" name="Google Shape;7201;p79"/>
          <p:cNvSpPr/>
          <p:nvPr/>
        </p:nvSpPr>
        <p:spPr>
          <a:xfrm>
            <a:off x="6612202" y="406353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2" name="Google Shape;7202;p79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2">
                    <a:lumMod val="75000"/>
                  </a:schemeClr>
                </a:solidFill>
              </a:rPr>
              <a:t>Educational Icons</a:t>
            </a:r>
            <a:endParaRPr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203" name="Google Shape;7203;p79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bg2">
                    <a:lumMod val="75000"/>
                  </a:schemeClr>
                </a:solidFill>
              </a:rPr>
              <a:t>Medical Icons</a:t>
            </a:r>
            <a:endParaRPr sz="240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8"/>
          <p:cNvSpPr txBox="1">
            <a:spLocks noGrp="1"/>
          </p:cNvSpPr>
          <p:nvPr>
            <p:ph type="title"/>
          </p:nvPr>
        </p:nvSpPr>
        <p:spPr>
          <a:xfrm>
            <a:off x="692291" y="1979007"/>
            <a:ext cx="494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company</a:t>
            </a:r>
            <a:endParaRPr/>
          </a:p>
        </p:txBody>
      </p:sp>
      <p:sp>
        <p:nvSpPr>
          <p:cNvPr id="938" name="Google Shape;938;p38"/>
          <p:cNvSpPr txBox="1">
            <a:spLocks noGrp="1"/>
          </p:cNvSpPr>
          <p:nvPr>
            <p:ph type="subTitle" idx="1"/>
          </p:nvPr>
        </p:nvSpPr>
        <p:spPr>
          <a:xfrm>
            <a:off x="692291" y="2960344"/>
            <a:ext cx="4661100" cy="9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Sun. It’s only a bit larger than our Moon. The planet’s name has nothing to do with the liquid metal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782" y="1104297"/>
            <a:ext cx="1640836" cy="87471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282" y="848925"/>
            <a:ext cx="2378824" cy="358453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" name="Google Shape;7208;p80"/>
          <p:cNvSpPr/>
          <p:nvPr/>
        </p:nvSpPr>
        <p:spPr>
          <a:xfrm>
            <a:off x="849879" y="13804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09" name="Google Shape;7209;p80"/>
          <p:cNvGrpSpPr/>
          <p:nvPr/>
        </p:nvGrpSpPr>
        <p:grpSpPr>
          <a:xfrm>
            <a:off x="850004" y="1823018"/>
            <a:ext cx="367261" cy="367261"/>
            <a:chOff x="-65145700" y="3727425"/>
            <a:chExt cx="317425" cy="317425"/>
          </a:xfrm>
          <a:solidFill>
            <a:srgbClr val="FFC000"/>
          </a:solidFill>
        </p:grpSpPr>
        <p:sp>
          <p:nvSpPr>
            <p:cNvPr id="7210" name="Google Shape;7210;p80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80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2" name="Google Shape;7212;p80"/>
          <p:cNvGrpSpPr/>
          <p:nvPr/>
        </p:nvGrpSpPr>
        <p:grpSpPr>
          <a:xfrm>
            <a:off x="853201" y="2251933"/>
            <a:ext cx="360868" cy="367261"/>
            <a:chOff x="-65144125" y="4094450"/>
            <a:chExt cx="311900" cy="317425"/>
          </a:xfrm>
          <a:solidFill>
            <a:srgbClr val="FFC000"/>
          </a:solidFill>
        </p:grpSpPr>
        <p:sp>
          <p:nvSpPr>
            <p:cNvPr id="7213" name="Google Shape;7213;p80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80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80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16" name="Google Shape;7216;p80"/>
          <p:cNvSpPr/>
          <p:nvPr/>
        </p:nvSpPr>
        <p:spPr>
          <a:xfrm>
            <a:off x="3057429" y="13790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17" name="Google Shape;7217;p80"/>
          <p:cNvGrpSpPr/>
          <p:nvPr/>
        </p:nvGrpSpPr>
        <p:grpSpPr>
          <a:xfrm>
            <a:off x="3056770" y="1822628"/>
            <a:ext cx="370645" cy="368042"/>
            <a:chOff x="-63250675" y="3744075"/>
            <a:chExt cx="320350" cy="318100"/>
          </a:xfrm>
          <a:solidFill>
            <a:srgbClr val="FFC000"/>
          </a:solidFill>
        </p:grpSpPr>
        <p:sp>
          <p:nvSpPr>
            <p:cNvPr id="7218" name="Google Shape;7218;p80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80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80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1" name="Google Shape;7221;p80"/>
          <p:cNvGrpSpPr/>
          <p:nvPr/>
        </p:nvGrpSpPr>
        <p:grpSpPr>
          <a:xfrm>
            <a:off x="3058462" y="2251933"/>
            <a:ext cx="367261" cy="367261"/>
            <a:chOff x="-63250675" y="4110200"/>
            <a:chExt cx="317425" cy="317425"/>
          </a:xfrm>
          <a:solidFill>
            <a:srgbClr val="FFC000"/>
          </a:solidFill>
        </p:grpSpPr>
        <p:sp>
          <p:nvSpPr>
            <p:cNvPr id="7222" name="Google Shape;7222;p80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80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80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80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80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80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80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80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80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1" name="Google Shape;7231;p80"/>
          <p:cNvGrpSpPr/>
          <p:nvPr/>
        </p:nvGrpSpPr>
        <p:grpSpPr>
          <a:xfrm>
            <a:off x="1737509" y="2749028"/>
            <a:ext cx="359075" cy="358844"/>
            <a:chOff x="-61351725" y="3372400"/>
            <a:chExt cx="310350" cy="310150"/>
          </a:xfrm>
          <a:solidFill>
            <a:srgbClr val="FFC000"/>
          </a:solidFill>
        </p:grpSpPr>
        <p:sp>
          <p:nvSpPr>
            <p:cNvPr id="7232" name="Google Shape;7232;p80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80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80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5" name="Google Shape;7235;p80"/>
          <p:cNvGrpSpPr/>
          <p:nvPr/>
        </p:nvGrpSpPr>
        <p:grpSpPr>
          <a:xfrm>
            <a:off x="1733864" y="3212084"/>
            <a:ext cx="366364" cy="333534"/>
            <a:chOff x="-61354875" y="3751050"/>
            <a:chExt cx="316650" cy="288275"/>
          </a:xfrm>
          <a:solidFill>
            <a:srgbClr val="FFC000"/>
          </a:solidFill>
        </p:grpSpPr>
        <p:sp>
          <p:nvSpPr>
            <p:cNvPr id="7236" name="Google Shape;7236;p80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80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80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9" name="Google Shape;7239;p80"/>
          <p:cNvGrpSpPr/>
          <p:nvPr/>
        </p:nvGrpSpPr>
        <p:grpSpPr>
          <a:xfrm>
            <a:off x="1733864" y="3653724"/>
            <a:ext cx="366364" cy="367290"/>
            <a:chOff x="-61354875" y="4101525"/>
            <a:chExt cx="316650" cy="317450"/>
          </a:xfrm>
          <a:solidFill>
            <a:srgbClr val="FFC000"/>
          </a:solidFill>
        </p:grpSpPr>
        <p:sp>
          <p:nvSpPr>
            <p:cNvPr id="7240" name="Google Shape;7240;p80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80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42" name="Google Shape;7242;p80"/>
          <p:cNvGrpSpPr/>
          <p:nvPr/>
        </p:nvGrpSpPr>
        <p:grpSpPr>
          <a:xfrm>
            <a:off x="3950299" y="2745600"/>
            <a:ext cx="368157" cy="365699"/>
            <a:chOff x="-59470075" y="3308975"/>
            <a:chExt cx="318200" cy="316075"/>
          </a:xfrm>
          <a:solidFill>
            <a:srgbClr val="FFC000"/>
          </a:solidFill>
        </p:grpSpPr>
        <p:sp>
          <p:nvSpPr>
            <p:cNvPr id="7243" name="Google Shape;7243;p80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80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80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80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80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8" name="Google Shape;7248;p80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9" name="Google Shape;7249;p80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0" name="Google Shape;7250;p80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80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2" name="Google Shape;7252;p80"/>
          <p:cNvGrpSpPr/>
          <p:nvPr/>
        </p:nvGrpSpPr>
        <p:grpSpPr>
          <a:xfrm>
            <a:off x="1295729" y="1381305"/>
            <a:ext cx="367261" cy="364686"/>
            <a:chOff x="-64781025" y="3361050"/>
            <a:chExt cx="317425" cy="315200"/>
          </a:xfrm>
          <a:solidFill>
            <a:srgbClr val="FFC000"/>
          </a:solidFill>
        </p:grpSpPr>
        <p:sp>
          <p:nvSpPr>
            <p:cNvPr id="7253" name="Google Shape;7253;p80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4" name="Google Shape;7254;p80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80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80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57" name="Google Shape;7257;p80"/>
          <p:cNvSpPr/>
          <p:nvPr/>
        </p:nvSpPr>
        <p:spPr>
          <a:xfrm>
            <a:off x="1295604" y="18239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8" name="Google Shape;7258;p80"/>
          <p:cNvSpPr/>
          <p:nvPr/>
        </p:nvSpPr>
        <p:spPr>
          <a:xfrm>
            <a:off x="1322938" y="22519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9" name="Google Shape;7259;p80"/>
          <p:cNvSpPr/>
          <p:nvPr/>
        </p:nvSpPr>
        <p:spPr>
          <a:xfrm>
            <a:off x="3508223" y="14205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60" name="Google Shape;7260;p80"/>
          <p:cNvGrpSpPr/>
          <p:nvPr/>
        </p:nvGrpSpPr>
        <p:grpSpPr>
          <a:xfrm>
            <a:off x="3500129" y="1822744"/>
            <a:ext cx="382765" cy="367810"/>
            <a:chOff x="-62890750" y="3747425"/>
            <a:chExt cx="330825" cy="317900"/>
          </a:xfrm>
          <a:solidFill>
            <a:srgbClr val="FFC000"/>
          </a:solidFill>
        </p:grpSpPr>
        <p:sp>
          <p:nvSpPr>
            <p:cNvPr id="7261" name="Google Shape;7261;p80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80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80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80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5" name="Google Shape;7265;p80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6" name="Google Shape;7266;p80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80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80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80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80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80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80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80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80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5" name="Google Shape;7275;p80"/>
          <p:cNvGrpSpPr/>
          <p:nvPr/>
        </p:nvGrpSpPr>
        <p:grpSpPr>
          <a:xfrm>
            <a:off x="3507881" y="2252381"/>
            <a:ext cx="367261" cy="366364"/>
            <a:chOff x="-62884425" y="4111775"/>
            <a:chExt cx="317425" cy="316650"/>
          </a:xfrm>
          <a:solidFill>
            <a:srgbClr val="FFC000"/>
          </a:solidFill>
        </p:grpSpPr>
        <p:sp>
          <p:nvSpPr>
            <p:cNvPr id="7276" name="Google Shape;7276;p80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80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8" name="Google Shape;7278;p80"/>
          <p:cNvGrpSpPr/>
          <p:nvPr/>
        </p:nvGrpSpPr>
        <p:grpSpPr>
          <a:xfrm>
            <a:off x="2180515" y="2748450"/>
            <a:ext cx="365438" cy="360001"/>
            <a:chOff x="-60991775" y="3376900"/>
            <a:chExt cx="315850" cy="311150"/>
          </a:xfrm>
          <a:solidFill>
            <a:srgbClr val="FFC000"/>
          </a:solidFill>
        </p:grpSpPr>
        <p:sp>
          <p:nvSpPr>
            <p:cNvPr id="7279" name="Google Shape;7279;p80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80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80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2" name="Google Shape;7282;p80"/>
          <p:cNvGrpSpPr/>
          <p:nvPr/>
        </p:nvGrpSpPr>
        <p:grpSpPr>
          <a:xfrm>
            <a:off x="2180052" y="3199314"/>
            <a:ext cx="366364" cy="359075"/>
            <a:chOff x="-60988625" y="3740800"/>
            <a:chExt cx="316650" cy="310350"/>
          </a:xfrm>
          <a:solidFill>
            <a:srgbClr val="FFC000"/>
          </a:solidFill>
        </p:grpSpPr>
        <p:sp>
          <p:nvSpPr>
            <p:cNvPr id="7283" name="Google Shape;7283;p80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80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80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6" name="Google Shape;7286;p80"/>
          <p:cNvGrpSpPr/>
          <p:nvPr/>
        </p:nvGrpSpPr>
        <p:grpSpPr>
          <a:xfrm>
            <a:off x="2180052" y="3654765"/>
            <a:ext cx="366364" cy="365207"/>
            <a:chOff x="-60987850" y="4100950"/>
            <a:chExt cx="316650" cy="315650"/>
          </a:xfrm>
          <a:solidFill>
            <a:srgbClr val="FFC000"/>
          </a:solidFill>
        </p:grpSpPr>
        <p:sp>
          <p:nvSpPr>
            <p:cNvPr id="7287" name="Google Shape;7287;p80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80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80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0" name="Google Shape;7290;p80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80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2" name="Google Shape;7292;p80"/>
          <p:cNvGrpSpPr/>
          <p:nvPr/>
        </p:nvGrpSpPr>
        <p:grpSpPr>
          <a:xfrm>
            <a:off x="3949836" y="3200225"/>
            <a:ext cx="369083" cy="357253"/>
            <a:chOff x="-59447250" y="3706150"/>
            <a:chExt cx="319000" cy="308775"/>
          </a:xfrm>
          <a:solidFill>
            <a:srgbClr val="FFC000"/>
          </a:solidFill>
        </p:grpSpPr>
        <p:sp>
          <p:nvSpPr>
            <p:cNvPr id="7293" name="Google Shape;7293;p80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80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80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80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7" name="Google Shape;7297;p80"/>
          <p:cNvGrpSpPr/>
          <p:nvPr/>
        </p:nvGrpSpPr>
        <p:grpSpPr>
          <a:xfrm>
            <a:off x="1738564" y="1381536"/>
            <a:ext cx="368186" cy="364224"/>
            <a:chOff x="-64406125" y="3362225"/>
            <a:chExt cx="318225" cy="314800"/>
          </a:xfrm>
          <a:solidFill>
            <a:srgbClr val="FFC000"/>
          </a:solidFill>
        </p:grpSpPr>
        <p:sp>
          <p:nvSpPr>
            <p:cNvPr id="7298" name="Google Shape;7298;p80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9" name="Google Shape;7299;p80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00" name="Google Shape;7300;p80"/>
          <p:cNvSpPr/>
          <p:nvPr/>
        </p:nvSpPr>
        <p:spPr>
          <a:xfrm>
            <a:off x="1801771" y="1823000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01" name="Google Shape;7301;p80"/>
          <p:cNvGrpSpPr/>
          <p:nvPr/>
        </p:nvGrpSpPr>
        <p:grpSpPr>
          <a:xfrm>
            <a:off x="1739027" y="2252381"/>
            <a:ext cx="367261" cy="366364"/>
            <a:chOff x="-64410850" y="4094450"/>
            <a:chExt cx="317425" cy="316650"/>
          </a:xfrm>
          <a:solidFill>
            <a:srgbClr val="FFC000"/>
          </a:solidFill>
        </p:grpSpPr>
        <p:sp>
          <p:nvSpPr>
            <p:cNvPr id="7302" name="Google Shape;7302;p80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3" name="Google Shape;7303;p80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80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05" name="Google Shape;7305;p80"/>
          <p:cNvSpPr/>
          <p:nvPr/>
        </p:nvSpPr>
        <p:spPr>
          <a:xfrm>
            <a:off x="3983247" y="13799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06" name="Google Shape;7306;p80"/>
          <p:cNvGrpSpPr/>
          <p:nvPr/>
        </p:nvGrpSpPr>
        <p:grpSpPr>
          <a:xfrm>
            <a:off x="3960575" y="1822454"/>
            <a:ext cx="365467" cy="368389"/>
            <a:chOff x="-62516625" y="3743175"/>
            <a:chExt cx="315875" cy="318400"/>
          </a:xfrm>
          <a:solidFill>
            <a:srgbClr val="FFC000"/>
          </a:solidFill>
        </p:grpSpPr>
        <p:sp>
          <p:nvSpPr>
            <p:cNvPr id="7307" name="Google Shape;7307;p80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80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9" name="Google Shape;7309;p80"/>
          <p:cNvGrpSpPr/>
          <p:nvPr/>
        </p:nvGrpSpPr>
        <p:grpSpPr>
          <a:xfrm>
            <a:off x="3967415" y="2272426"/>
            <a:ext cx="351786" cy="326274"/>
            <a:chOff x="-62511900" y="4129100"/>
            <a:chExt cx="304050" cy="282000"/>
          </a:xfrm>
          <a:solidFill>
            <a:srgbClr val="FFC000"/>
          </a:solidFill>
        </p:grpSpPr>
        <p:sp>
          <p:nvSpPr>
            <p:cNvPr id="7310" name="Google Shape;7310;p80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80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80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80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80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5" name="Google Shape;7315;p80"/>
          <p:cNvGrpSpPr/>
          <p:nvPr/>
        </p:nvGrpSpPr>
        <p:grpSpPr>
          <a:xfrm>
            <a:off x="2645537" y="2744820"/>
            <a:ext cx="310770" cy="367261"/>
            <a:chOff x="-60597975" y="3367475"/>
            <a:chExt cx="268600" cy="317425"/>
          </a:xfrm>
          <a:solidFill>
            <a:srgbClr val="FFC000"/>
          </a:solidFill>
        </p:grpSpPr>
        <p:sp>
          <p:nvSpPr>
            <p:cNvPr id="7316" name="Google Shape;7316;p80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7" name="Google Shape;7317;p80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8" name="Google Shape;7318;p80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80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0" name="Google Shape;7320;p80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21" name="Google Shape;7321;p80"/>
          <p:cNvSpPr/>
          <p:nvPr/>
        </p:nvSpPr>
        <p:spPr>
          <a:xfrm>
            <a:off x="2616264" y="31963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22" name="Google Shape;7322;p80"/>
          <p:cNvGrpSpPr/>
          <p:nvPr/>
        </p:nvGrpSpPr>
        <p:grpSpPr>
          <a:xfrm>
            <a:off x="2617740" y="3706136"/>
            <a:ext cx="366364" cy="262465"/>
            <a:chOff x="-60621600" y="4145650"/>
            <a:chExt cx="316650" cy="226850"/>
          </a:xfrm>
          <a:solidFill>
            <a:srgbClr val="FFC000"/>
          </a:solidFill>
        </p:grpSpPr>
        <p:sp>
          <p:nvSpPr>
            <p:cNvPr id="7323" name="Google Shape;7323;p80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80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80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6" name="Google Shape;7326;p80"/>
          <p:cNvGrpSpPr/>
          <p:nvPr/>
        </p:nvGrpSpPr>
        <p:grpSpPr>
          <a:xfrm>
            <a:off x="3954392" y="3654635"/>
            <a:ext cx="359972" cy="365467"/>
            <a:chOff x="-59400775" y="4084200"/>
            <a:chExt cx="311125" cy="315875"/>
          </a:xfrm>
          <a:solidFill>
            <a:srgbClr val="FFC000"/>
          </a:solidFill>
        </p:grpSpPr>
        <p:sp>
          <p:nvSpPr>
            <p:cNvPr id="7327" name="Google Shape;7327;p80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80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80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80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80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80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3" name="Google Shape;7333;p80"/>
          <p:cNvGrpSpPr/>
          <p:nvPr/>
        </p:nvGrpSpPr>
        <p:grpSpPr>
          <a:xfrm>
            <a:off x="2178486" y="1380466"/>
            <a:ext cx="365438" cy="366364"/>
            <a:chOff x="-64044600" y="3360375"/>
            <a:chExt cx="315850" cy="316650"/>
          </a:xfrm>
          <a:solidFill>
            <a:srgbClr val="FFC000"/>
          </a:solidFill>
        </p:grpSpPr>
        <p:sp>
          <p:nvSpPr>
            <p:cNvPr id="7334" name="Google Shape;7334;p80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80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80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7" name="Google Shape;7337;p80"/>
          <p:cNvGrpSpPr/>
          <p:nvPr/>
        </p:nvGrpSpPr>
        <p:grpSpPr>
          <a:xfrm>
            <a:off x="2204909" y="1823018"/>
            <a:ext cx="312592" cy="367261"/>
            <a:chOff x="-64022550" y="3727425"/>
            <a:chExt cx="270175" cy="317425"/>
          </a:xfrm>
          <a:solidFill>
            <a:srgbClr val="FFC000"/>
          </a:solidFill>
        </p:grpSpPr>
        <p:sp>
          <p:nvSpPr>
            <p:cNvPr id="7338" name="Google Shape;7338;p80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80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80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1" name="Google Shape;7341;p80"/>
          <p:cNvGrpSpPr/>
          <p:nvPr/>
        </p:nvGrpSpPr>
        <p:grpSpPr>
          <a:xfrm>
            <a:off x="2229047" y="2251918"/>
            <a:ext cx="264317" cy="367290"/>
            <a:chOff x="-64001300" y="4093650"/>
            <a:chExt cx="228450" cy="317450"/>
          </a:xfrm>
          <a:solidFill>
            <a:srgbClr val="FFC000"/>
          </a:solidFill>
        </p:grpSpPr>
        <p:sp>
          <p:nvSpPr>
            <p:cNvPr id="7342" name="Google Shape;7342;p80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80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80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80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6" name="Google Shape;7346;p80"/>
          <p:cNvGrpSpPr/>
          <p:nvPr/>
        </p:nvGrpSpPr>
        <p:grpSpPr>
          <a:xfrm>
            <a:off x="848051" y="2745210"/>
            <a:ext cx="359972" cy="366480"/>
            <a:chOff x="-62148800" y="3377700"/>
            <a:chExt cx="311125" cy="316750"/>
          </a:xfrm>
          <a:solidFill>
            <a:srgbClr val="FFC000"/>
          </a:solidFill>
        </p:grpSpPr>
        <p:sp>
          <p:nvSpPr>
            <p:cNvPr id="7347" name="Google Shape;7347;p80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80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9" name="Google Shape;7349;p80"/>
          <p:cNvGrpSpPr/>
          <p:nvPr/>
        </p:nvGrpSpPr>
        <p:grpSpPr>
          <a:xfrm>
            <a:off x="843958" y="3195207"/>
            <a:ext cx="368157" cy="367290"/>
            <a:chOff x="-62154300" y="3743950"/>
            <a:chExt cx="318200" cy="317450"/>
          </a:xfrm>
          <a:solidFill>
            <a:srgbClr val="FFC000"/>
          </a:solidFill>
        </p:grpSpPr>
        <p:sp>
          <p:nvSpPr>
            <p:cNvPr id="7350" name="Google Shape;7350;p80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80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2" name="Google Shape;7352;p80"/>
          <p:cNvGrpSpPr/>
          <p:nvPr/>
        </p:nvGrpSpPr>
        <p:grpSpPr>
          <a:xfrm>
            <a:off x="843944" y="3654187"/>
            <a:ext cx="368186" cy="366364"/>
            <a:chOff x="-62151950" y="4111775"/>
            <a:chExt cx="318225" cy="316650"/>
          </a:xfrm>
          <a:solidFill>
            <a:srgbClr val="FFC000"/>
          </a:solidFill>
        </p:grpSpPr>
        <p:sp>
          <p:nvSpPr>
            <p:cNvPr id="7353" name="Google Shape;7353;p80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80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5" name="Google Shape;7355;p80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80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7" name="Google Shape;7357;p80"/>
          <p:cNvGrpSpPr/>
          <p:nvPr/>
        </p:nvGrpSpPr>
        <p:grpSpPr>
          <a:xfrm>
            <a:off x="3062568" y="2744733"/>
            <a:ext cx="368157" cy="367434"/>
            <a:chOff x="-60254550" y="3367325"/>
            <a:chExt cx="318200" cy="317575"/>
          </a:xfrm>
          <a:solidFill>
            <a:srgbClr val="FFC000"/>
          </a:solidFill>
        </p:grpSpPr>
        <p:sp>
          <p:nvSpPr>
            <p:cNvPr id="7358" name="Google Shape;7358;p80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80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80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80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2" name="Google Shape;7362;p80"/>
          <p:cNvGrpSpPr/>
          <p:nvPr/>
        </p:nvGrpSpPr>
        <p:grpSpPr>
          <a:xfrm>
            <a:off x="3063465" y="3195727"/>
            <a:ext cx="366364" cy="366248"/>
            <a:chOff x="-60255350" y="3733825"/>
            <a:chExt cx="316650" cy="316550"/>
          </a:xfrm>
          <a:solidFill>
            <a:srgbClr val="FFC000"/>
          </a:solidFill>
        </p:grpSpPr>
        <p:sp>
          <p:nvSpPr>
            <p:cNvPr id="7363" name="Google Shape;7363;p80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80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80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80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80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80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80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0" name="Google Shape;7370;p80"/>
          <p:cNvGrpSpPr/>
          <p:nvPr/>
        </p:nvGrpSpPr>
        <p:grpSpPr>
          <a:xfrm>
            <a:off x="3091262" y="3654635"/>
            <a:ext cx="310770" cy="365467"/>
            <a:chOff x="-60232500" y="4101525"/>
            <a:chExt cx="268600" cy="315875"/>
          </a:xfrm>
          <a:solidFill>
            <a:srgbClr val="FFC000"/>
          </a:solidFill>
        </p:grpSpPr>
        <p:sp>
          <p:nvSpPr>
            <p:cNvPr id="7371" name="Google Shape;7371;p80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80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73" name="Google Shape;7373;p80"/>
          <p:cNvSpPr/>
          <p:nvPr/>
        </p:nvSpPr>
        <p:spPr>
          <a:xfrm>
            <a:off x="2179036" y="41235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74" name="Google Shape;7374;p80"/>
          <p:cNvGrpSpPr/>
          <p:nvPr/>
        </p:nvGrpSpPr>
        <p:grpSpPr>
          <a:xfrm>
            <a:off x="2624262" y="1380466"/>
            <a:ext cx="368186" cy="366364"/>
            <a:chOff x="-63679950" y="3360375"/>
            <a:chExt cx="318225" cy="316650"/>
          </a:xfrm>
          <a:solidFill>
            <a:srgbClr val="FFC000"/>
          </a:solidFill>
        </p:grpSpPr>
        <p:sp>
          <p:nvSpPr>
            <p:cNvPr id="7375" name="Google Shape;7375;p80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80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80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80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79" name="Google Shape;7379;p80"/>
          <p:cNvSpPr/>
          <p:nvPr/>
        </p:nvSpPr>
        <p:spPr>
          <a:xfrm>
            <a:off x="2623229" y="18227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80" name="Google Shape;7380;p80"/>
          <p:cNvGrpSpPr/>
          <p:nvPr/>
        </p:nvGrpSpPr>
        <p:grpSpPr>
          <a:xfrm>
            <a:off x="2622889" y="2251803"/>
            <a:ext cx="370934" cy="367521"/>
            <a:chOff x="-63679950" y="4093450"/>
            <a:chExt cx="320600" cy="317650"/>
          </a:xfrm>
          <a:solidFill>
            <a:srgbClr val="FFC000"/>
          </a:solidFill>
        </p:grpSpPr>
        <p:sp>
          <p:nvSpPr>
            <p:cNvPr id="7381" name="Google Shape;7381;p80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80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80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4" name="Google Shape;7384;p80"/>
          <p:cNvGrpSpPr/>
          <p:nvPr/>
        </p:nvGrpSpPr>
        <p:grpSpPr>
          <a:xfrm>
            <a:off x="1283006" y="2744805"/>
            <a:ext cx="366364" cy="367290"/>
            <a:chOff x="-61784125" y="3377700"/>
            <a:chExt cx="316650" cy="317450"/>
          </a:xfrm>
          <a:solidFill>
            <a:srgbClr val="FFC000"/>
          </a:solidFill>
        </p:grpSpPr>
        <p:sp>
          <p:nvSpPr>
            <p:cNvPr id="7385" name="Google Shape;7385;p80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80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80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80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80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80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80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2" name="Google Shape;7392;p80"/>
          <p:cNvGrpSpPr/>
          <p:nvPr/>
        </p:nvGrpSpPr>
        <p:grpSpPr>
          <a:xfrm>
            <a:off x="1283006" y="3195207"/>
            <a:ext cx="366364" cy="367290"/>
            <a:chOff x="-61783350" y="3743950"/>
            <a:chExt cx="316650" cy="317450"/>
          </a:xfrm>
          <a:solidFill>
            <a:srgbClr val="FFC000"/>
          </a:solidFill>
        </p:grpSpPr>
        <p:sp>
          <p:nvSpPr>
            <p:cNvPr id="7393" name="Google Shape;7393;p80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80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95" name="Google Shape;7395;p80"/>
          <p:cNvSpPr/>
          <p:nvPr/>
        </p:nvSpPr>
        <p:spPr>
          <a:xfrm>
            <a:off x="1282887" y="36540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6" name="Google Shape;7396;p80"/>
          <p:cNvSpPr/>
          <p:nvPr/>
        </p:nvSpPr>
        <p:spPr>
          <a:xfrm>
            <a:off x="3505689" y="27546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7" name="Google Shape;7397;p80"/>
          <p:cNvSpPr/>
          <p:nvPr/>
        </p:nvSpPr>
        <p:spPr>
          <a:xfrm>
            <a:off x="3504778" y="32352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98" name="Google Shape;7398;p80"/>
          <p:cNvGrpSpPr/>
          <p:nvPr/>
        </p:nvGrpSpPr>
        <p:grpSpPr>
          <a:xfrm>
            <a:off x="3504430" y="3655040"/>
            <a:ext cx="369112" cy="364657"/>
            <a:chOff x="-59869425" y="4102225"/>
            <a:chExt cx="319025" cy="315175"/>
          </a:xfrm>
          <a:solidFill>
            <a:srgbClr val="FFC000"/>
          </a:solidFill>
        </p:grpSpPr>
        <p:sp>
          <p:nvSpPr>
            <p:cNvPr id="7399" name="Google Shape;7399;p80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80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80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80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3" name="Google Shape;7403;p80"/>
          <p:cNvGrpSpPr/>
          <p:nvPr/>
        </p:nvGrpSpPr>
        <p:grpSpPr>
          <a:xfrm>
            <a:off x="2623233" y="4123862"/>
            <a:ext cx="366364" cy="365467"/>
            <a:chOff x="-59029025" y="3711650"/>
            <a:chExt cx="316650" cy="315875"/>
          </a:xfrm>
          <a:solidFill>
            <a:srgbClr val="FFC000"/>
          </a:solidFill>
        </p:grpSpPr>
        <p:sp>
          <p:nvSpPr>
            <p:cNvPr id="7404" name="Google Shape;7404;p80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80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80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80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80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80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80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1" name="Google Shape;7411;p80"/>
          <p:cNvGrpSpPr/>
          <p:nvPr/>
        </p:nvGrpSpPr>
        <p:grpSpPr>
          <a:xfrm>
            <a:off x="4859311" y="1379917"/>
            <a:ext cx="351940" cy="348188"/>
            <a:chOff x="581525" y="3254850"/>
            <a:chExt cx="297750" cy="294575"/>
          </a:xfrm>
          <a:solidFill>
            <a:srgbClr val="FFC000"/>
          </a:solidFill>
        </p:grpSpPr>
        <p:sp>
          <p:nvSpPr>
            <p:cNvPr id="7412" name="Google Shape;7412;p80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80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4" name="Google Shape;7414;p80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5" name="Google Shape;7415;p80"/>
          <p:cNvGrpSpPr/>
          <p:nvPr/>
        </p:nvGrpSpPr>
        <p:grpSpPr>
          <a:xfrm>
            <a:off x="4858380" y="1818853"/>
            <a:ext cx="353802" cy="351497"/>
            <a:chOff x="580725" y="3617925"/>
            <a:chExt cx="299325" cy="297375"/>
          </a:xfrm>
          <a:solidFill>
            <a:srgbClr val="FFC000"/>
          </a:solidFill>
        </p:grpSpPr>
        <p:sp>
          <p:nvSpPr>
            <p:cNvPr id="7416" name="Google Shape;7416;p80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80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80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9" name="Google Shape;7419;p80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80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1" name="Google Shape;7421;p80"/>
          <p:cNvGrpSpPr/>
          <p:nvPr/>
        </p:nvGrpSpPr>
        <p:grpSpPr>
          <a:xfrm>
            <a:off x="4860242" y="2266043"/>
            <a:ext cx="350079" cy="350079"/>
            <a:chOff x="583100" y="3982600"/>
            <a:chExt cx="296175" cy="296175"/>
          </a:xfrm>
          <a:solidFill>
            <a:srgbClr val="FFC000"/>
          </a:solidFill>
        </p:grpSpPr>
        <p:sp>
          <p:nvSpPr>
            <p:cNvPr id="7422" name="Google Shape;7422;p80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80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80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80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80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80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80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9" name="Google Shape;7429;p80"/>
          <p:cNvGrpSpPr/>
          <p:nvPr/>
        </p:nvGrpSpPr>
        <p:grpSpPr>
          <a:xfrm>
            <a:off x="7092856" y="1379667"/>
            <a:ext cx="307231" cy="348690"/>
            <a:chOff x="2423775" y="3226875"/>
            <a:chExt cx="259925" cy="295000"/>
          </a:xfrm>
          <a:solidFill>
            <a:srgbClr val="FFC000"/>
          </a:solidFill>
        </p:grpSpPr>
        <p:sp>
          <p:nvSpPr>
            <p:cNvPr id="7430" name="Google Shape;7430;p80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80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80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3" name="Google Shape;7433;p80"/>
          <p:cNvGrpSpPr/>
          <p:nvPr/>
        </p:nvGrpSpPr>
        <p:grpSpPr>
          <a:xfrm>
            <a:off x="7070043" y="1820952"/>
            <a:ext cx="352857" cy="347301"/>
            <a:chOff x="2404875" y="3592725"/>
            <a:chExt cx="298525" cy="293825"/>
          </a:xfrm>
          <a:solidFill>
            <a:srgbClr val="FFC000"/>
          </a:solidFill>
        </p:grpSpPr>
        <p:sp>
          <p:nvSpPr>
            <p:cNvPr id="7434" name="Google Shape;7434;p80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80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80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7" name="Google Shape;7437;p80"/>
          <p:cNvGrpSpPr/>
          <p:nvPr/>
        </p:nvGrpSpPr>
        <p:grpSpPr>
          <a:xfrm>
            <a:off x="7070974" y="2266517"/>
            <a:ext cx="350995" cy="349133"/>
            <a:chOff x="2404875" y="3955825"/>
            <a:chExt cx="296950" cy="295375"/>
          </a:xfrm>
          <a:solidFill>
            <a:srgbClr val="FFC000"/>
          </a:solidFill>
        </p:grpSpPr>
        <p:sp>
          <p:nvSpPr>
            <p:cNvPr id="7438" name="Google Shape;7438;p80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80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80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80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2" name="Google Shape;7442;p80"/>
          <p:cNvGrpSpPr/>
          <p:nvPr/>
        </p:nvGrpSpPr>
        <p:grpSpPr>
          <a:xfrm>
            <a:off x="5764954" y="2730711"/>
            <a:ext cx="349163" cy="350079"/>
            <a:chOff x="4263650" y="3235150"/>
            <a:chExt cx="295400" cy="296175"/>
          </a:xfrm>
          <a:solidFill>
            <a:srgbClr val="FFC000"/>
          </a:solidFill>
        </p:grpSpPr>
        <p:sp>
          <p:nvSpPr>
            <p:cNvPr id="7443" name="Google Shape;7443;p80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80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80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80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80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8" name="Google Shape;7448;p80"/>
          <p:cNvGrpSpPr/>
          <p:nvPr/>
        </p:nvGrpSpPr>
        <p:grpSpPr>
          <a:xfrm>
            <a:off x="5762634" y="3189872"/>
            <a:ext cx="353802" cy="327739"/>
            <a:chOff x="4266025" y="3609275"/>
            <a:chExt cx="299325" cy="277275"/>
          </a:xfrm>
          <a:solidFill>
            <a:srgbClr val="FFC000"/>
          </a:solidFill>
        </p:grpSpPr>
        <p:sp>
          <p:nvSpPr>
            <p:cNvPr id="7449" name="Google Shape;7449;p80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80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1" name="Google Shape;7451;p80"/>
          <p:cNvGrpSpPr/>
          <p:nvPr/>
        </p:nvGrpSpPr>
        <p:grpSpPr>
          <a:xfrm>
            <a:off x="5763092" y="3655259"/>
            <a:ext cx="352886" cy="349133"/>
            <a:chOff x="4263650" y="3963700"/>
            <a:chExt cx="298550" cy="295375"/>
          </a:xfrm>
          <a:solidFill>
            <a:srgbClr val="FFC000"/>
          </a:solidFill>
        </p:grpSpPr>
        <p:sp>
          <p:nvSpPr>
            <p:cNvPr id="7452" name="Google Shape;7452;p80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80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80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80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80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80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80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9" name="Google Shape;7459;p80"/>
          <p:cNvGrpSpPr/>
          <p:nvPr/>
        </p:nvGrpSpPr>
        <p:grpSpPr>
          <a:xfrm>
            <a:off x="8041429" y="2730711"/>
            <a:ext cx="226264" cy="350079"/>
            <a:chOff x="6164975" y="3211525"/>
            <a:chExt cx="191425" cy="296175"/>
          </a:xfrm>
          <a:solidFill>
            <a:srgbClr val="FFC000"/>
          </a:solidFill>
        </p:grpSpPr>
        <p:sp>
          <p:nvSpPr>
            <p:cNvPr id="7460" name="Google Shape;7460;p80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80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80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80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80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80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80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7" name="Google Shape;7467;p80"/>
          <p:cNvGrpSpPr/>
          <p:nvPr/>
        </p:nvGrpSpPr>
        <p:grpSpPr>
          <a:xfrm>
            <a:off x="5303466" y="1378987"/>
            <a:ext cx="352886" cy="350049"/>
            <a:chOff x="946175" y="3253275"/>
            <a:chExt cx="298550" cy="296150"/>
          </a:xfrm>
          <a:solidFill>
            <a:srgbClr val="FFC000"/>
          </a:solidFill>
        </p:grpSpPr>
        <p:sp>
          <p:nvSpPr>
            <p:cNvPr id="7468" name="Google Shape;7468;p80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80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80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80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80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3" name="Google Shape;7473;p80"/>
          <p:cNvGrpSpPr/>
          <p:nvPr/>
        </p:nvGrpSpPr>
        <p:grpSpPr>
          <a:xfrm>
            <a:off x="5304397" y="1820951"/>
            <a:ext cx="351024" cy="347301"/>
            <a:chOff x="946175" y="3619500"/>
            <a:chExt cx="296975" cy="293825"/>
          </a:xfrm>
          <a:solidFill>
            <a:srgbClr val="FFC000"/>
          </a:solidFill>
        </p:grpSpPr>
        <p:sp>
          <p:nvSpPr>
            <p:cNvPr id="7474" name="Google Shape;7474;p80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80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80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80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80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80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0" name="Google Shape;7480;p80"/>
          <p:cNvGrpSpPr/>
          <p:nvPr/>
        </p:nvGrpSpPr>
        <p:grpSpPr>
          <a:xfrm>
            <a:off x="5303939" y="2265585"/>
            <a:ext cx="351940" cy="350995"/>
            <a:chOff x="944600" y="3981825"/>
            <a:chExt cx="297750" cy="296950"/>
          </a:xfrm>
          <a:solidFill>
            <a:srgbClr val="FFC000"/>
          </a:solidFill>
        </p:grpSpPr>
        <p:sp>
          <p:nvSpPr>
            <p:cNvPr id="7481" name="Google Shape;7481;p80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80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80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80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5" name="Google Shape;7485;p80"/>
          <p:cNvGrpSpPr/>
          <p:nvPr/>
        </p:nvGrpSpPr>
        <p:grpSpPr>
          <a:xfrm>
            <a:off x="7520875" y="1379445"/>
            <a:ext cx="350079" cy="349133"/>
            <a:chOff x="2768750" y="3227275"/>
            <a:chExt cx="296175" cy="295375"/>
          </a:xfrm>
          <a:solidFill>
            <a:srgbClr val="FFC000"/>
          </a:solidFill>
        </p:grpSpPr>
        <p:sp>
          <p:nvSpPr>
            <p:cNvPr id="7486" name="Google Shape;7486;p80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80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80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80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80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80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80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80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4" name="Google Shape;7494;p80"/>
          <p:cNvGrpSpPr/>
          <p:nvPr/>
        </p:nvGrpSpPr>
        <p:grpSpPr>
          <a:xfrm>
            <a:off x="7541826" y="1820317"/>
            <a:ext cx="308177" cy="348572"/>
            <a:chOff x="2786075" y="3591800"/>
            <a:chExt cx="260725" cy="294900"/>
          </a:xfrm>
          <a:solidFill>
            <a:srgbClr val="FFC000"/>
          </a:solidFill>
        </p:grpSpPr>
        <p:sp>
          <p:nvSpPr>
            <p:cNvPr id="7495" name="Google Shape;7495;p80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80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80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80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80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0" name="Google Shape;7500;p80"/>
          <p:cNvGrpSpPr/>
          <p:nvPr/>
        </p:nvGrpSpPr>
        <p:grpSpPr>
          <a:xfrm>
            <a:off x="7582324" y="2266044"/>
            <a:ext cx="227180" cy="350079"/>
            <a:chOff x="2819150" y="3955025"/>
            <a:chExt cx="192200" cy="296175"/>
          </a:xfrm>
          <a:solidFill>
            <a:srgbClr val="FFC000"/>
          </a:solidFill>
        </p:grpSpPr>
        <p:sp>
          <p:nvSpPr>
            <p:cNvPr id="7501" name="Google Shape;7501;p80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80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80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80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5" name="Google Shape;7505;p80"/>
          <p:cNvGrpSpPr/>
          <p:nvPr/>
        </p:nvGrpSpPr>
        <p:grpSpPr>
          <a:xfrm>
            <a:off x="6206097" y="2731642"/>
            <a:ext cx="349133" cy="348217"/>
            <a:chOff x="4629125" y="3235150"/>
            <a:chExt cx="295375" cy="294600"/>
          </a:xfrm>
          <a:solidFill>
            <a:srgbClr val="FFC000"/>
          </a:solidFill>
        </p:grpSpPr>
        <p:sp>
          <p:nvSpPr>
            <p:cNvPr id="7506" name="Google Shape;7506;p80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80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80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80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0" name="Google Shape;7510;p80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11" name="Google Shape;7511;p80"/>
          <p:cNvGrpSpPr/>
          <p:nvPr/>
        </p:nvGrpSpPr>
        <p:grpSpPr>
          <a:xfrm>
            <a:off x="6206082" y="3179175"/>
            <a:ext cx="349163" cy="349133"/>
            <a:chOff x="4628325" y="3599825"/>
            <a:chExt cx="295400" cy="295375"/>
          </a:xfrm>
          <a:solidFill>
            <a:srgbClr val="FFC000"/>
          </a:solidFill>
        </p:grpSpPr>
        <p:sp>
          <p:nvSpPr>
            <p:cNvPr id="7512" name="Google Shape;7512;p80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3" name="Google Shape;7513;p80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80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80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80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80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80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80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0" name="Google Shape;7520;p80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1" name="Google Shape;7521;p80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80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80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4" name="Google Shape;7524;p80"/>
          <p:cNvGrpSpPr/>
          <p:nvPr/>
        </p:nvGrpSpPr>
        <p:grpSpPr>
          <a:xfrm>
            <a:off x="6227033" y="3654786"/>
            <a:ext cx="307261" cy="350079"/>
            <a:chOff x="4645650" y="3962900"/>
            <a:chExt cx="259950" cy="296175"/>
          </a:xfrm>
          <a:solidFill>
            <a:srgbClr val="FFC000"/>
          </a:solidFill>
        </p:grpSpPr>
        <p:sp>
          <p:nvSpPr>
            <p:cNvPr id="7525" name="Google Shape;7525;p80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80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7" name="Google Shape;7527;p80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8" name="Google Shape;7528;p80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80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80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1" name="Google Shape;7531;p80"/>
          <p:cNvGrpSpPr/>
          <p:nvPr/>
        </p:nvGrpSpPr>
        <p:grpSpPr>
          <a:xfrm>
            <a:off x="7979994" y="3179648"/>
            <a:ext cx="349133" cy="348188"/>
            <a:chOff x="6143725" y="3582500"/>
            <a:chExt cx="295375" cy="294575"/>
          </a:xfrm>
          <a:solidFill>
            <a:srgbClr val="FFC000"/>
          </a:solidFill>
        </p:grpSpPr>
        <p:sp>
          <p:nvSpPr>
            <p:cNvPr id="7532" name="Google Shape;7532;p80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3" name="Google Shape;7533;p80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4" name="Google Shape;7534;p80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80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80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7" name="Google Shape;7537;p80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8" name="Google Shape;7538;p80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9" name="Google Shape;7539;p80"/>
          <p:cNvGrpSpPr/>
          <p:nvPr/>
        </p:nvGrpSpPr>
        <p:grpSpPr>
          <a:xfrm>
            <a:off x="5748820" y="1378987"/>
            <a:ext cx="350995" cy="350049"/>
            <a:chOff x="1310075" y="3253275"/>
            <a:chExt cx="296950" cy="296150"/>
          </a:xfrm>
          <a:solidFill>
            <a:srgbClr val="FFC000"/>
          </a:solidFill>
        </p:grpSpPr>
        <p:sp>
          <p:nvSpPr>
            <p:cNvPr id="7540" name="Google Shape;7540;p80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80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80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43" name="Google Shape;7543;p80"/>
          <p:cNvSpPr/>
          <p:nvPr/>
        </p:nvSpPr>
        <p:spPr>
          <a:xfrm>
            <a:off x="5750241" y="18210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44" name="Google Shape;7544;p80"/>
          <p:cNvGrpSpPr/>
          <p:nvPr/>
        </p:nvGrpSpPr>
        <p:grpSpPr>
          <a:xfrm>
            <a:off x="5748347" y="2265246"/>
            <a:ext cx="351941" cy="351675"/>
            <a:chOff x="1310075" y="3980250"/>
            <a:chExt cx="297750" cy="297525"/>
          </a:xfrm>
          <a:solidFill>
            <a:srgbClr val="FFC000"/>
          </a:solidFill>
        </p:grpSpPr>
        <p:sp>
          <p:nvSpPr>
            <p:cNvPr id="7545" name="Google Shape;7545;p80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6" name="Google Shape;7546;p80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80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80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9" name="Google Shape;7549;p80"/>
          <p:cNvGrpSpPr/>
          <p:nvPr/>
        </p:nvGrpSpPr>
        <p:grpSpPr>
          <a:xfrm>
            <a:off x="8013136" y="1379445"/>
            <a:ext cx="266305" cy="349133"/>
            <a:chOff x="3167275" y="3227275"/>
            <a:chExt cx="225300" cy="295375"/>
          </a:xfrm>
          <a:solidFill>
            <a:srgbClr val="FFC000"/>
          </a:solidFill>
        </p:grpSpPr>
        <p:sp>
          <p:nvSpPr>
            <p:cNvPr id="7550" name="Google Shape;7550;p80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80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80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80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80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55" name="Google Shape;7555;p80"/>
          <p:cNvSpPr/>
          <p:nvPr/>
        </p:nvSpPr>
        <p:spPr>
          <a:xfrm>
            <a:off x="7962474" y="18193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56" name="Google Shape;7556;p80"/>
          <p:cNvGrpSpPr/>
          <p:nvPr/>
        </p:nvGrpSpPr>
        <p:grpSpPr>
          <a:xfrm>
            <a:off x="7970318" y="2266502"/>
            <a:ext cx="351940" cy="349163"/>
            <a:chOff x="3133425" y="3955025"/>
            <a:chExt cx="297750" cy="295400"/>
          </a:xfrm>
          <a:solidFill>
            <a:srgbClr val="FFC000"/>
          </a:solidFill>
        </p:grpSpPr>
        <p:sp>
          <p:nvSpPr>
            <p:cNvPr id="7557" name="Google Shape;7557;p80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80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80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0" name="Google Shape;7560;p80"/>
          <p:cNvGrpSpPr/>
          <p:nvPr/>
        </p:nvGrpSpPr>
        <p:grpSpPr>
          <a:xfrm>
            <a:off x="6650491" y="2730090"/>
            <a:ext cx="350079" cy="351320"/>
            <a:chOff x="4991425" y="3234750"/>
            <a:chExt cx="296175" cy="297225"/>
          </a:xfrm>
          <a:solidFill>
            <a:srgbClr val="FFC000"/>
          </a:solidFill>
        </p:grpSpPr>
        <p:sp>
          <p:nvSpPr>
            <p:cNvPr id="7561" name="Google Shape;7561;p80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80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80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80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80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80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7" name="Google Shape;7567;p80"/>
          <p:cNvGrpSpPr/>
          <p:nvPr/>
        </p:nvGrpSpPr>
        <p:grpSpPr>
          <a:xfrm>
            <a:off x="6650491" y="3199653"/>
            <a:ext cx="350079" cy="308177"/>
            <a:chOff x="4991425" y="3617150"/>
            <a:chExt cx="296175" cy="260725"/>
          </a:xfrm>
          <a:solidFill>
            <a:srgbClr val="FFC000"/>
          </a:solidFill>
        </p:grpSpPr>
        <p:sp>
          <p:nvSpPr>
            <p:cNvPr id="7568" name="Google Shape;7568;p80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80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80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80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80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80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80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5" name="Google Shape;7575;p80"/>
          <p:cNvGrpSpPr/>
          <p:nvPr/>
        </p:nvGrpSpPr>
        <p:grpSpPr>
          <a:xfrm>
            <a:off x="6727764" y="3655244"/>
            <a:ext cx="195532" cy="349163"/>
            <a:chOff x="5056800" y="3962900"/>
            <a:chExt cx="165425" cy="295400"/>
          </a:xfrm>
          <a:solidFill>
            <a:srgbClr val="FFC000"/>
          </a:solidFill>
        </p:grpSpPr>
        <p:sp>
          <p:nvSpPr>
            <p:cNvPr id="7576" name="Google Shape;7576;p80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80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80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9" name="Google Shape;7579;p80"/>
          <p:cNvGrpSpPr/>
          <p:nvPr/>
        </p:nvGrpSpPr>
        <p:grpSpPr>
          <a:xfrm>
            <a:off x="7979062" y="3655260"/>
            <a:ext cx="350995" cy="349133"/>
            <a:chOff x="6168925" y="3936925"/>
            <a:chExt cx="296950" cy="295375"/>
          </a:xfrm>
          <a:solidFill>
            <a:srgbClr val="FFC000"/>
          </a:solidFill>
        </p:grpSpPr>
        <p:sp>
          <p:nvSpPr>
            <p:cNvPr id="7580" name="Google Shape;7580;p80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80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80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80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80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80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6" name="Google Shape;7586;p80"/>
          <p:cNvGrpSpPr/>
          <p:nvPr/>
        </p:nvGrpSpPr>
        <p:grpSpPr>
          <a:xfrm>
            <a:off x="6192781" y="1372332"/>
            <a:ext cx="348188" cy="349133"/>
            <a:chOff x="1674750" y="3254050"/>
            <a:chExt cx="294575" cy="295375"/>
          </a:xfrm>
          <a:solidFill>
            <a:srgbClr val="FFC000"/>
          </a:solidFill>
        </p:grpSpPr>
        <p:sp>
          <p:nvSpPr>
            <p:cNvPr id="7587" name="Google Shape;7587;p80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80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80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0" name="Google Shape;7590;p80"/>
          <p:cNvGrpSpPr/>
          <p:nvPr/>
        </p:nvGrpSpPr>
        <p:grpSpPr>
          <a:xfrm>
            <a:off x="6207177" y="1820035"/>
            <a:ext cx="319347" cy="349133"/>
            <a:chOff x="1687350" y="3618725"/>
            <a:chExt cx="270175" cy="295375"/>
          </a:xfrm>
          <a:solidFill>
            <a:srgbClr val="FFC000"/>
          </a:solidFill>
        </p:grpSpPr>
        <p:sp>
          <p:nvSpPr>
            <p:cNvPr id="7591" name="Google Shape;7591;p80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80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80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4" name="Google Shape;7594;p80"/>
          <p:cNvGrpSpPr/>
          <p:nvPr/>
        </p:nvGrpSpPr>
        <p:grpSpPr>
          <a:xfrm>
            <a:off x="6190880" y="2266516"/>
            <a:ext cx="351940" cy="349133"/>
            <a:chOff x="1672375" y="3982600"/>
            <a:chExt cx="297750" cy="295375"/>
          </a:xfrm>
          <a:solidFill>
            <a:srgbClr val="FFC000"/>
          </a:solidFill>
        </p:grpSpPr>
        <p:sp>
          <p:nvSpPr>
            <p:cNvPr id="7595" name="Google Shape;7595;p80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80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80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8" name="Google Shape;7598;p80"/>
          <p:cNvGrpSpPr/>
          <p:nvPr/>
        </p:nvGrpSpPr>
        <p:grpSpPr>
          <a:xfrm>
            <a:off x="4882872" y="2730711"/>
            <a:ext cx="350079" cy="350079"/>
            <a:chOff x="3497300" y="3227275"/>
            <a:chExt cx="296175" cy="296175"/>
          </a:xfrm>
          <a:solidFill>
            <a:srgbClr val="FFC000"/>
          </a:solidFill>
        </p:grpSpPr>
        <p:sp>
          <p:nvSpPr>
            <p:cNvPr id="7599" name="Google Shape;7599;p80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80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80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80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80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80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80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80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07" name="Google Shape;7607;p80"/>
          <p:cNvGrpSpPr/>
          <p:nvPr/>
        </p:nvGrpSpPr>
        <p:grpSpPr>
          <a:xfrm>
            <a:off x="4883345" y="3180106"/>
            <a:ext cx="349133" cy="347272"/>
            <a:chOff x="3497300" y="3591950"/>
            <a:chExt cx="295375" cy="293800"/>
          </a:xfrm>
          <a:solidFill>
            <a:srgbClr val="FFC000"/>
          </a:solidFill>
        </p:grpSpPr>
        <p:sp>
          <p:nvSpPr>
            <p:cNvPr id="7608" name="Google Shape;7608;p80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80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80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80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80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80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80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5" name="Google Shape;7615;p80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6" name="Google Shape;7616;p80"/>
          <p:cNvGrpSpPr/>
          <p:nvPr/>
        </p:nvGrpSpPr>
        <p:grpSpPr>
          <a:xfrm>
            <a:off x="4883345" y="3655244"/>
            <a:ext cx="349133" cy="349163"/>
            <a:chOff x="3497300" y="3955025"/>
            <a:chExt cx="295375" cy="295400"/>
          </a:xfrm>
          <a:solidFill>
            <a:srgbClr val="FFC000"/>
          </a:solidFill>
        </p:grpSpPr>
        <p:sp>
          <p:nvSpPr>
            <p:cNvPr id="7617" name="Google Shape;7617;p80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80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80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0" name="Google Shape;7620;p80"/>
          <p:cNvGrpSpPr/>
          <p:nvPr/>
        </p:nvGrpSpPr>
        <p:grpSpPr>
          <a:xfrm>
            <a:off x="7107917" y="2731435"/>
            <a:ext cx="327739" cy="348631"/>
            <a:chOff x="5364750" y="3235150"/>
            <a:chExt cx="277275" cy="294950"/>
          </a:xfrm>
          <a:solidFill>
            <a:srgbClr val="FFC000"/>
          </a:solidFill>
        </p:grpSpPr>
        <p:sp>
          <p:nvSpPr>
            <p:cNvPr id="7621" name="Google Shape;7621;p80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80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80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80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80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80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80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80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9" name="Google Shape;7629;p80"/>
          <p:cNvGrpSpPr/>
          <p:nvPr/>
        </p:nvGrpSpPr>
        <p:grpSpPr>
          <a:xfrm>
            <a:off x="7096274" y="3177771"/>
            <a:ext cx="351024" cy="351941"/>
            <a:chOff x="5355300" y="3598250"/>
            <a:chExt cx="296975" cy="297750"/>
          </a:xfrm>
          <a:solidFill>
            <a:srgbClr val="FFC000"/>
          </a:solidFill>
        </p:grpSpPr>
        <p:sp>
          <p:nvSpPr>
            <p:cNvPr id="7630" name="Google Shape;7630;p80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80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80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80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80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5" name="Google Shape;7635;p80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6" name="Google Shape;7636;p80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80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8" name="Google Shape;7638;p80"/>
          <p:cNvGrpSpPr/>
          <p:nvPr/>
        </p:nvGrpSpPr>
        <p:grpSpPr>
          <a:xfrm>
            <a:off x="7100470" y="3716693"/>
            <a:ext cx="342632" cy="226264"/>
            <a:chOff x="5358450" y="4015675"/>
            <a:chExt cx="289875" cy="191425"/>
          </a:xfrm>
          <a:solidFill>
            <a:srgbClr val="FFC000"/>
          </a:solidFill>
        </p:grpSpPr>
        <p:sp>
          <p:nvSpPr>
            <p:cNvPr id="7639" name="Google Shape;7639;p80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80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80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80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43" name="Google Shape;7643;p80"/>
          <p:cNvGrpSpPr/>
          <p:nvPr/>
        </p:nvGrpSpPr>
        <p:grpSpPr>
          <a:xfrm>
            <a:off x="6226953" y="4099224"/>
            <a:ext cx="351024" cy="325464"/>
            <a:chOff x="6543825" y="3202075"/>
            <a:chExt cx="296975" cy="275350"/>
          </a:xfrm>
          <a:solidFill>
            <a:srgbClr val="FFC000"/>
          </a:solidFill>
        </p:grpSpPr>
        <p:sp>
          <p:nvSpPr>
            <p:cNvPr id="7644" name="Google Shape;7644;p80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80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80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80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80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80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80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1" name="Google Shape;7651;p80"/>
          <p:cNvGrpSpPr/>
          <p:nvPr/>
        </p:nvGrpSpPr>
        <p:grpSpPr>
          <a:xfrm>
            <a:off x="6633934" y="1378972"/>
            <a:ext cx="350079" cy="350079"/>
            <a:chOff x="2037825" y="3254050"/>
            <a:chExt cx="296175" cy="296175"/>
          </a:xfrm>
          <a:solidFill>
            <a:srgbClr val="FFC000"/>
          </a:solidFill>
        </p:grpSpPr>
        <p:sp>
          <p:nvSpPr>
            <p:cNvPr id="7652" name="Google Shape;7652;p80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80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80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80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80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80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8" name="Google Shape;7658;p80"/>
          <p:cNvGrpSpPr/>
          <p:nvPr/>
        </p:nvGrpSpPr>
        <p:grpSpPr>
          <a:xfrm>
            <a:off x="6632072" y="1820139"/>
            <a:ext cx="353802" cy="348926"/>
            <a:chOff x="2034675" y="3617925"/>
            <a:chExt cx="299325" cy="295200"/>
          </a:xfrm>
          <a:solidFill>
            <a:srgbClr val="FFC000"/>
          </a:solidFill>
        </p:grpSpPr>
        <p:sp>
          <p:nvSpPr>
            <p:cNvPr id="7659" name="Google Shape;7659;p80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80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80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80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80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4" name="Google Shape;7664;p80"/>
          <p:cNvGrpSpPr/>
          <p:nvPr/>
        </p:nvGrpSpPr>
        <p:grpSpPr>
          <a:xfrm>
            <a:off x="6633934" y="2266516"/>
            <a:ext cx="350079" cy="349133"/>
            <a:chOff x="2037825" y="3981825"/>
            <a:chExt cx="296175" cy="295375"/>
          </a:xfrm>
          <a:solidFill>
            <a:srgbClr val="FFC000"/>
          </a:solidFill>
        </p:grpSpPr>
        <p:sp>
          <p:nvSpPr>
            <p:cNvPr id="7665" name="Google Shape;7665;p80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80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80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8" name="Google Shape;7668;p80"/>
          <p:cNvGrpSpPr/>
          <p:nvPr/>
        </p:nvGrpSpPr>
        <p:grpSpPr>
          <a:xfrm>
            <a:off x="5318952" y="2762832"/>
            <a:ext cx="350079" cy="285837"/>
            <a:chOff x="3860400" y="3254050"/>
            <a:chExt cx="296175" cy="241825"/>
          </a:xfrm>
          <a:solidFill>
            <a:srgbClr val="FFC000"/>
          </a:solidFill>
        </p:grpSpPr>
        <p:sp>
          <p:nvSpPr>
            <p:cNvPr id="7669" name="Google Shape;7669;p80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0" name="Google Shape;7670;p80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1" name="Google Shape;7671;p80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2" name="Google Shape;7672;p80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3" name="Google Shape;7673;p80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80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80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6" name="Google Shape;7676;p80"/>
          <p:cNvGrpSpPr/>
          <p:nvPr/>
        </p:nvGrpSpPr>
        <p:grpSpPr>
          <a:xfrm>
            <a:off x="5318479" y="3178702"/>
            <a:ext cx="351024" cy="350079"/>
            <a:chOff x="3859600" y="3591950"/>
            <a:chExt cx="296975" cy="296175"/>
          </a:xfrm>
          <a:solidFill>
            <a:srgbClr val="FFC000"/>
          </a:solidFill>
        </p:grpSpPr>
        <p:sp>
          <p:nvSpPr>
            <p:cNvPr id="7677" name="Google Shape;7677;p80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80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9" name="Google Shape;7679;p80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0" name="Google Shape;7680;p80"/>
          <p:cNvGrpSpPr/>
          <p:nvPr/>
        </p:nvGrpSpPr>
        <p:grpSpPr>
          <a:xfrm>
            <a:off x="5318952" y="3654786"/>
            <a:ext cx="350079" cy="350079"/>
            <a:chOff x="3860400" y="3955025"/>
            <a:chExt cx="296175" cy="296175"/>
          </a:xfrm>
          <a:solidFill>
            <a:srgbClr val="FFC000"/>
          </a:solidFill>
        </p:grpSpPr>
        <p:sp>
          <p:nvSpPr>
            <p:cNvPr id="7681" name="Google Shape;7681;p80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80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80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4" name="Google Shape;7684;p80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5" name="Google Shape;7685;p80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6" name="Google Shape;7686;p80"/>
          <p:cNvGrpSpPr/>
          <p:nvPr/>
        </p:nvGrpSpPr>
        <p:grpSpPr>
          <a:xfrm>
            <a:off x="7534167" y="2731184"/>
            <a:ext cx="355664" cy="349133"/>
            <a:chOff x="5716825" y="3235950"/>
            <a:chExt cx="300900" cy="295375"/>
          </a:xfrm>
          <a:solidFill>
            <a:srgbClr val="FFC000"/>
          </a:solidFill>
        </p:grpSpPr>
        <p:sp>
          <p:nvSpPr>
            <p:cNvPr id="7687" name="Google Shape;7687;p80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80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80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80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1" name="Google Shape;7691;p80"/>
          <p:cNvGrpSpPr/>
          <p:nvPr/>
        </p:nvGrpSpPr>
        <p:grpSpPr>
          <a:xfrm>
            <a:off x="7547199" y="3189872"/>
            <a:ext cx="329601" cy="327739"/>
            <a:chOff x="5727850" y="3609275"/>
            <a:chExt cx="278850" cy="277275"/>
          </a:xfrm>
          <a:solidFill>
            <a:srgbClr val="FFC000"/>
          </a:solidFill>
        </p:grpSpPr>
        <p:sp>
          <p:nvSpPr>
            <p:cNvPr id="7692" name="Google Shape;7692;p80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3" name="Google Shape;7693;p80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4" name="Google Shape;7694;p80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80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80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7" name="Google Shape;7697;p80"/>
          <p:cNvGrpSpPr/>
          <p:nvPr/>
        </p:nvGrpSpPr>
        <p:grpSpPr>
          <a:xfrm>
            <a:off x="7558383" y="3655259"/>
            <a:ext cx="307231" cy="349133"/>
            <a:chOff x="5736525" y="3963700"/>
            <a:chExt cx="259925" cy="295375"/>
          </a:xfrm>
          <a:solidFill>
            <a:srgbClr val="FFC000"/>
          </a:solidFill>
        </p:grpSpPr>
        <p:sp>
          <p:nvSpPr>
            <p:cNvPr id="7698" name="Google Shape;7698;p80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80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0" name="Google Shape;7700;p80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1" name="Google Shape;7701;p80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80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80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80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5" name="Google Shape;7705;p80"/>
          <p:cNvGrpSpPr/>
          <p:nvPr/>
        </p:nvGrpSpPr>
        <p:grpSpPr>
          <a:xfrm>
            <a:off x="6649963" y="4104585"/>
            <a:ext cx="351024" cy="350079"/>
            <a:chOff x="6553275" y="3604550"/>
            <a:chExt cx="296975" cy="296175"/>
          </a:xfrm>
          <a:solidFill>
            <a:srgbClr val="FFC000"/>
          </a:solidFill>
        </p:grpSpPr>
        <p:sp>
          <p:nvSpPr>
            <p:cNvPr id="7706" name="Google Shape;7706;p80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7" name="Google Shape;7707;p80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8" name="Google Shape;7708;p80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9" name="Google Shape;7709;p80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0" name="Google Shape;7710;p80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1" name="Google Shape;7711;p80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12" name="Google Shape;7712;p80"/>
          <p:cNvSpPr txBox="1"/>
          <p:nvPr/>
        </p:nvSpPr>
        <p:spPr>
          <a:xfrm>
            <a:off x="849675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bg2">
                    <a:lumMod val="75000"/>
                  </a:schemeClr>
                </a:solidFill>
              </a:rPr>
              <a:t>Business Icons</a:t>
            </a:r>
            <a:endParaRPr sz="240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713" name="Google Shape;7713;p80"/>
          <p:cNvSpPr txBox="1"/>
          <p:nvPr/>
        </p:nvSpPr>
        <p:spPr>
          <a:xfrm>
            <a:off x="4858400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2">
                    <a:lumMod val="75000"/>
                  </a:schemeClr>
                </a:solidFill>
              </a:rPr>
              <a:t>Teamwork Icons</a:t>
            </a:r>
            <a:endParaRPr sz="2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39"/>
          <p:cNvSpPr txBox="1">
            <a:spLocks noGrp="1"/>
          </p:cNvSpPr>
          <p:nvPr>
            <p:ph type="title"/>
          </p:nvPr>
        </p:nvSpPr>
        <p:spPr>
          <a:xfrm>
            <a:off x="720000" y="2198650"/>
            <a:ext cx="2852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</a:t>
            </a:r>
            <a:endParaRPr/>
          </a:p>
        </p:txBody>
      </p:sp>
      <p:sp>
        <p:nvSpPr>
          <p:cNvPr id="954" name="Google Shape;954;p39"/>
          <p:cNvSpPr txBox="1">
            <a:spLocks noGrp="1"/>
          </p:cNvSpPr>
          <p:nvPr>
            <p:ph type="title" idx="2"/>
          </p:nvPr>
        </p:nvSpPr>
        <p:spPr>
          <a:xfrm>
            <a:off x="720000" y="1569450"/>
            <a:ext cx="1434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55" name="Google Shape;955;p39"/>
          <p:cNvSpPr txBox="1">
            <a:spLocks noGrp="1"/>
          </p:cNvSpPr>
          <p:nvPr>
            <p:ph type="subTitle" idx="1"/>
          </p:nvPr>
        </p:nvSpPr>
        <p:spPr>
          <a:xfrm>
            <a:off x="720000" y="3040450"/>
            <a:ext cx="28521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grpSp>
        <p:nvGrpSpPr>
          <p:cNvPr id="956" name="Google Shape;956;p39"/>
          <p:cNvGrpSpPr/>
          <p:nvPr/>
        </p:nvGrpSpPr>
        <p:grpSpPr>
          <a:xfrm>
            <a:off x="5717339" y="1396139"/>
            <a:ext cx="2722210" cy="2540080"/>
            <a:chOff x="5610849" y="1314850"/>
            <a:chExt cx="2896276" cy="2702500"/>
          </a:xfrm>
        </p:grpSpPr>
        <p:sp>
          <p:nvSpPr>
            <p:cNvPr id="957" name="Google Shape;957;p39"/>
            <p:cNvSpPr/>
            <p:nvPr/>
          </p:nvSpPr>
          <p:spPr>
            <a:xfrm>
              <a:off x="5834221" y="1519000"/>
              <a:ext cx="259471" cy="2498350"/>
            </a:xfrm>
            <a:custGeom>
              <a:avLst/>
              <a:gdLst/>
              <a:ahLst/>
              <a:cxnLst/>
              <a:rect l="l" t="t" r="r" b="b"/>
              <a:pathLst>
                <a:path w="3199" h="30802" extrusionOk="0">
                  <a:moveTo>
                    <a:pt x="1" y="1"/>
                  </a:moveTo>
                  <a:lnTo>
                    <a:pt x="1" y="30802"/>
                  </a:lnTo>
                  <a:lnTo>
                    <a:pt x="3198" y="30802"/>
                  </a:lnTo>
                  <a:lnTo>
                    <a:pt x="3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9"/>
            <p:cNvSpPr/>
            <p:nvPr/>
          </p:nvSpPr>
          <p:spPr>
            <a:xfrm>
              <a:off x="8023009" y="1519000"/>
              <a:ext cx="258173" cy="2498350"/>
            </a:xfrm>
            <a:custGeom>
              <a:avLst/>
              <a:gdLst/>
              <a:ahLst/>
              <a:cxnLst/>
              <a:rect l="l" t="t" r="r" b="b"/>
              <a:pathLst>
                <a:path w="3183" h="30802" extrusionOk="0">
                  <a:moveTo>
                    <a:pt x="0" y="1"/>
                  </a:moveTo>
                  <a:lnTo>
                    <a:pt x="0" y="30802"/>
                  </a:lnTo>
                  <a:lnTo>
                    <a:pt x="3182" y="30802"/>
                  </a:lnTo>
                  <a:lnTo>
                    <a:pt x="31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9"/>
            <p:cNvSpPr/>
            <p:nvPr/>
          </p:nvSpPr>
          <p:spPr>
            <a:xfrm>
              <a:off x="5610849" y="1314850"/>
              <a:ext cx="2896276" cy="480252"/>
            </a:xfrm>
            <a:custGeom>
              <a:avLst/>
              <a:gdLst/>
              <a:ahLst/>
              <a:cxnLst/>
              <a:rect l="l" t="t" r="r" b="b"/>
              <a:pathLst>
                <a:path w="35708" h="5921" extrusionOk="0">
                  <a:moveTo>
                    <a:pt x="1" y="1"/>
                  </a:moveTo>
                  <a:lnTo>
                    <a:pt x="1" y="5920"/>
                  </a:lnTo>
                  <a:lnTo>
                    <a:pt x="35708" y="5920"/>
                  </a:lnTo>
                  <a:lnTo>
                    <a:pt x="3570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9"/>
            <p:cNvSpPr/>
            <p:nvPr/>
          </p:nvSpPr>
          <p:spPr>
            <a:xfrm>
              <a:off x="5703313" y="1314850"/>
              <a:ext cx="504585" cy="480252"/>
            </a:xfrm>
            <a:custGeom>
              <a:avLst/>
              <a:gdLst/>
              <a:ahLst/>
              <a:cxnLst/>
              <a:rect l="l" t="t" r="r" b="b"/>
              <a:pathLst>
                <a:path w="6221" h="5921" extrusionOk="0">
                  <a:moveTo>
                    <a:pt x="2754" y="1"/>
                  </a:moveTo>
                  <a:lnTo>
                    <a:pt x="0" y="5920"/>
                  </a:lnTo>
                  <a:lnTo>
                    <a:pt x="3466" y="5920"/>
                  </a:lnTo>
                  <a:lnTo>
                    <a:pt x="62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9"/>
            <p:cNvSpPr/>
            <p:nvPr/>
          </p:nvSpPr>
          <p:spPr>
            <a:xfrm>
              <a:off x="6433693" y="1314850"/>
              <a:ext cx="504666" cy="480252"/>
            </a:xfrm>
            <a:custGeom>
              <a:avLst/>
              <a:gdLst/>
              <a:ahLst/>
              <a:cxnLst/>
              <a:rect l="l" t="t" r="r" b="b"/>
              <a:pathLst>
                <a:path w="6222" h="5921" extrusionOk="0">
                  <a:moveTo>
                    <a:pt x="2755" y="1"/>
                  </a:moveTo>
                  <a:lnTo>
                    <a:pt x="1" y="5920"/>
                  </a:lnTo>
                  <a:lnTo>
                    <a:pt x="3468" y="5920"/>
                  </a:lnTo>
                  <a:lnTo>
                    <a:pt x="62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9"/>
            <p:cNvSpPr/>
            <p:nvPr/>
          </p:nvSpPr>
          <p:spPr>
            <a:xfrm>
              <a:off x="7165452" y="1314850"/>
              <a:ext cx="504666" cy="480252"/>
            </a:xfrm>
            <a:custGeom>
              <a:avLst/>
              <a:gdLst/>
              <a:ahLst/>
              <a:cxnLst/>
              <a:rect l="l" t="t" r="r" b="b"/>
              <a:pathLst>
                <a:path w="6222" h="5921" extrusionOk="0">
                  <a:moveTo>
                    <a:pt x="2754" y="1"/>
                  </a:moveTo>
                  <a:lnTo>
                    <a:pt x="0" y="5920"/>
                  </a:lnTo>
                  <a:lnTo>
                    <a:pt x="3467" y="5920"/>
                  </a:lnTo>
                  <a:lnTo>
                    <a:pt x="62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9"/>
            <p:cNvSpPr/>
            <p:nvPr/>
          </p:nvSpPr>
          <p:spPr>
            <a:xfrm>
              <a:off x="7897210" y="1314850"/>
              <a:ext cx="504585" cy="480252"/>
            </a:xfrm>
            <a:custGeom>
              <a:avLst/>
              <a:gdLst/>
              <a:ahLst/>
              <a:cxnLst/>
              <a:rect l="l" t="t" r="r" b="b"/>
              <a:pathLst>
                <a:path w="6221" h="5921" extrusionOk="0">
                  <a:moveTo>
                    <a:pt x="2754" y="1"/>
                  </a:moveTo>
                  <a:lnTo>
                    <a:pt x="0" y="5920"/>
                  </a:lnTo>
                  <a:lnTo>
                    <a:pt x="3467" y="5920"/>
                  </a:lnTo>
                  <a:lnTo>
                    <a:pt x="62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9"/>
            <p:cNvSpPr/>
            <p:nvPr/>
          </p:nvSpPr>
          <p:spPr>
            <a:xfrm>
              <a:off x="5610849" y="2131368"/>
              <a:ext cx="2896276" cy="478955"/>
            </a:xfrm>
            <a:custGeom>
              <a:avLst/>
              <a:gdLst/>
              <a:ahLst/>
              <a:cxnLst/>
              <a:rect l="l" t="t" r="r" b="b"/>
              <a:pathLst>
                <a:path w="35708" h="5905" extrusionOk="0">
                  <a:moveTo>
                    <a:pt x="1" y="0"/>
                  </a:moveTo>
                  <a:lnTo>
                    <a:pt x="1" y="5904"/>
                  </a:lnTo>
                  <a:lnTo>
                    <a:pt x="35708" y="5904"/>
                  </a:lnTo>
                  <a:lnTo>
                    <a:pt x="357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9"/>
            <p:cNvSpPr/>
            <p:nvPr/>
          </p:nvSpPr>
          <p:spPr>
            <a:xfrm>
              <a:off x="5703313" y="2131368"/>
              <a:ext cx="504585" cy="478955"/>
            </a:xfrm>
            <a:custGeom>
              <a:avLst/>
              <a:gdLst/>
              <a:ahLst/>
              <a:cxnLst/>
              <a:rect l="l" t="t" r="r" b="b"/>
              <a:pathLst>
                <a:path w="6221" h="5905" extrusionOk="0">
                  <a:moveTo>
                    <a:pt x="2754" y="0"/>
                  </a:moveTo>
                  <a:lnTo>
                    <a:pt x="0" y="5904"/>
                  </a:lnTo>
                  <a:lnTo>
                    <a:pt x="3466" y="5904"/>
                  </a:lnTo>
                  <a:lnTo>
                    <a:pt x="62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9"/>
            <p:cNvSpPr/>
            <p:nvPr/>
          </p:nvSpPr>
          <p:spPr>
            <a:xfrm>
              <a:off x="6433693" y="2131368"/>
              <a:ext cx="504666" cy="478955"/>
            </a:xfrm>
            <a:custGeom>
              <a:avLst/>
              <a:gdLst/>
              <a:ahLst/>
              <a:cxnLst/>
              <a:rect l="l" t="t" r="r" b="b"/>
              <a:pathLst>
                <a:path w="6222" h="5905" extrusionOk="0">
                  <a:moveTo>
                    <a:pt x="2755" y="0"/>
                  </a:moveTo>
                  <a:lnTo>
                    <a:pt x="1" y="5904"/>
                  </a:lnTo>
                  <a:lnTo>
                    <a:pt x="3468" y="5904"/>
                  </a:lnTo>
                  <a:lnTo>
                    <a:pt x="62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7165452" y="2131368"/>
              <a:ext cx="504666" cy="478955"/>
            </a:xfrm>
            <a:custGeom>
              <a:avLst/>
              <a:gdLst/>
              <a:ahLst/>
              <a:cxnLst/>
              <a:rect l="l" t="t" r="r" b="b"/>
              <a:pathLst>
                <a:path w="6222" h="5905" extrusionOk="0">
                  <a:moveTo>
                    <a:pt x="2754" y="0"/>
                  </a:moveTo>
                  <a:lnTo>
                    <a:pt x="0" y="5904"/>
                  </a:lnTo>
                  <a:lnTo>
                    <a:pt x="3467" y="5904"/>
                  </a:lnTo>
                  <a:lnTo>
                    <a:pt x="62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9"/>
            <p:cNvSpPr/>
            <p:nvPr/>
          </p:nvSpPr>
          <p:spPr>
            <a:xfrm>
              <a:off x="7897210" y="2131368"/>
              <a:ext cx="504585" cy="478955"/>
            </a:xfrm>
            <a:custGeom>
              <a:avLst/>
              <a:gdLst/>
              <a:ahLst/>
              <a:cxnLst/>
              <a:rect l="l" t="t" r="r" b="b"/>
              <a:pathLst>
                <a:path w="6221" h="5905" extrusionOk="0">
                  <a:moveTo>
                    <a:pt x="2754" y="0"/>
                  </a:moveTo>
                  <a:lnTo>
                    <a:pt x="0" y="5904"/>
                  </a:lnTo>
                  <a:lnTo>
                    <a:pt x="3467" y="5904"/>
                  </a:lnTo>
                  <a:lnTo>
                    <a:pt x="62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" name="Google Shape;969;p39"/>
          <p:cNvGrpSpPr/>
          <p:nvPr/>
        </p:nvGrpSpPr>
        <p:grpSpPr>
          <a:xfrm rot="10800000">
            <a:off x="3829819" y="167768"/>
            <a:ext cx="605662" cy="1648960"/>
            <a:chOff x="758850" y="467950"/>
            <a:chExt cx="368475" cy="1003200"/>
          </a:xfrm>
        </p:grpSpPr>
        <p:sp>
          <p:nvSpPr>
            <p:cNvPr id="970" name="Google Shape;970;p39"/>
            <p:cNvSpPr/>
            <p:nvPr/>
          </p:nvSpPr>
          <p:spPr>
            <a:xfrm>
              <a:off x="1070275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40" y="2264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9"/>
            <p:cNvSpPr/>
            <p:nvPr/>
          </p:nvSpPr>
          <p:spPr>
            <a:xfrm>
              <a:off x="1070275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9"/>
            <p:cNvSpPr/>
            <p:nvPr/>
          </p:nvSpPr>
          <p:spPr>
            <a:xfrm>
              <a:off x="1070275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40" y="2263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9"/>
            <p:cNvSpPr/>
            <p:nvPr/>
          </p:nvSpPr>
          <p:spPr>
            <a:xfrm>
              <a:off x="1070275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2"/>
                  </a:lnTo>
                  <a:lnTo>
                    <a:pt x="2282" y="1422"/>
                  </a:lnTo>
                  <a:lnTo>
                    <a:pt x="2282" y="861"/>
                  </a:lnTo>
                  <a:lnTo>
                    <a:pt x="1440" y="861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9"/>
            <p:cNvSpPr/>
            <p:nvPr/>
          </p:nvSpPr>
          <p:spPr>
            <a:xfrm>
              <a:off x="1070275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40" y="2265"/>
                  </a:lnTo>
                  <a:lnTo>
                    <a:pt x="1440" y="1423"/>
                  </a:lnTo>
                  <a:lnTo>
                    <a:pt x="2282" y="1423"/>
                  </a:lnTo>
                  <a:lnTo>
                    <a:pt x="2282" y="843"/>
                  </a:lnTo>
                  <a:lnTo>
                    <a:pt x="1440" y="84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9"/>
            <p:cNvSpPr/>
            <p:nvPr/>
          </p:nvSpPr>
          <p:spPr>
            <a:xfrm>
              <a:off x="1070275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40" y="2281"/>
                  </a:lnTo>
                  <a:lnTo>
                    <a:pt x="1440" y="1421"/>
                  </a:lnTo>
                  <a:lnTo>
                    <a:pt x="2282" y="1421"/>
                  </a:lnTo>
                  <a:lnTo>
                    <a:pt x="2282" y="859"/>
                  </a:lnTo>
                  <a:lnTo>
                    <a:pt x="1440" y="859"/>
                  </a:lnTo>
                  <a:lnTo>
                    <a:pt x="14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9"/>
            <p:cNvSpPr/>
            <p:nvPr/>
          </p:nvSpPr>
          <p:spPr>
            <a:xfrm>
              <a:off x="9145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0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64"/>
                  </a:lnTo>
                  <a:lnTo>
                    <a:pt x="1422" y="2264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9"/>
            <p:cNvSpPr/>
            <p:nvPr/>
          </p:nvSpPr>
          <p:spPr>
            <a:xfrm>
              <a:off x="9145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9"/>
            <p:cNvSpPr/>
            <p:nvPr/>
          </p:nvSpPr>
          <p:spPr>
            <a:xfrm>
              <a:off x="9145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63"/>
                  </a:lnTo>
                  <a:lnTo>
                    <a:pt x="1422" y="2263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9"/>
            <p:cNvSpPr/>
            <p:nvPr/>
          </p:nvSpPr>
          <p:spPr>
            <a:xfrm>
              <a:off x="9145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1" y="0"/>
                  </a:moveTo>
                  <a:lnTo>
                    <a:pt x="861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1" y="1422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2" y="861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9"/>
            <p:cNvSpPr/>
            <p:nvPr/>
          </p:nvSpPr>
          <p:spPr>
            <a:xfrm>
              <a:off x="9145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1" y="1"/>
                  </a:moveTo>
                  <a:lnTo>
                    <a:pt x="861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1" y="1423"/>
                  </a:lnTo>
                  <a:lnTo>
                    <a:pt x="861" y="2265"/>
                  </a:lnTo>
                  <a:lnTo>
                    <a:pt x="1422" y="2265"/>
                  </a:lnTo>
                  <a:lnTo>
                    <a:pt x="1422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2" y="843"/>
                  </a:lnTo>
                  <a:lnTo>
                    <a:pt x="14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9"/>
            <p:cNvSpPr/>
            <p:nvPr/>
          </p:nvSpPr>
          <p:spPr>
            <a:xfrm>
              <a:off x="9145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1" y="0"/>
                  </a:moveTo>
                  <a:lnTo>
                    <a:pt x="861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1" y="1421"/>
                  </a:lnTo>
                  <a:lnTo>
                    <a:pt x="861" y="2281"/>
                  </a:lnTo>
                  <a:lnTo>
                    <a:pt x="1422" y="2281"/>
                  </a:lnTo>
                  <a:lnTo>
                    <a:pt x="1422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2" y="859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9"/>
            <p:cNvSpPr/>
            <p:nvPr/>
          </p:nvSpPr>
          <p:spPr>
            <a:xfrm>
              <a:off x="758850" y="467950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0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64"/>
                  </a:lnTo>
                  <a:lnTo>
                    <a:pt x="1421" y="2264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9"/>
            <p:cNvSpPr/>
            <p:nvPr/>
          </p:nvSpPr>
          <p:spPr>
            <a:xfrm>
              <a:off x="758850" y="657025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9"/>
            <p:cNvSpPr/>
            <p:nvPr/>
          </p:nvSpPr>
          <p:spPr>
            <a:xfrm>
              <a:off x="758850" y="846500"/>
              <a:ext cx="57050" cy="56600"/>
            </a:xfrm>
            <a:custGeom>
              <a:avLst/>
              <a:gdLst/>
              <a:ahLst/>
              <a:cxnLst/>
              <a:rect l="l" t="t" r="r" b="b"/>
              <a:pathLst>
                <a:path w="2282" h="2264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63"/>
                  </a:lnTo>
                  <a:lnTo>
                    <a:pt x="1421" y="2263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9"/>
            <p:cNvSpPr/>
            <p:nvPr/>
          </p:nvSpPr>
          <p:spPr>
            <a:xfrm>
              <a:off x="758850" y="1035550"/>
              <a:ext cx="57050" cy="57025"/>
            </a:xfrm>
            <a:custGeom>
              <a:avLst/>
              <a:gdLst/>
              <a:ahLst/>
              <a:cxnLst/>
              <a:rect l="l" t="t" r="r" b="b"/>
              <a:pathLst>
                <a:path w="2282" h="2281" extrusionOk="0">
                  <a:moveTo>
                    <a:pt x="860" y="0"/>
                  </a:moveTo>
                  <a:lnTo>
                    <a:pt x="860" y="861"/>
                  </a:lnTo>
                  <a:lnTo>
                    <a:pt x="1" y="861"/>
                  </a:lnTo>
                  <a:lnTo>
                    <a:pt x="1" y="1422"/>
                  </a:lnTo>
                  <a:lnTo>
                    <a:pt x="860" y="1422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2"/>
                  </a:lnTo>
                  <a:lnTo>
                    <a:pt x="2281" y="1422"/>
                  </a:lnTo>
                  <a:lnTo>
                    <a:pt x="2281" y="861"/>
                  </a:lnTo>
                  <a:lnTo>
                    <a:pt x="1421" y="861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9"/>
            <p:cNvSpPr/>
            <p:nvPr/>
          </p:nvSpPr>
          <p:spPr>
            <a:xfrm>
              <a:off x="758850" y="1225025"/>
              <a:ext cx="57050" cy="56625"/>
            </a:xfrm>
            <a:custGeom>
              <a:avLst/>
              <a:gdLst/>
              <a:ahLst/>
              <a:cxnLst/>
              <a:rect l="l" t="t" r="r" b="b"/>
              <a:pathLst>
                <a:path w="2282" h="2265" extrusionOk="0">
                  <a:moveTo>
                    <a:pt x="860" y="1"/>
                  </a:moveTo>
                  <a:lnTo>
                    <a:pt x="860" y="843"/>
                  </a:lnTo>
                  <a:lnTo>
                    <a:pt x="1" y="843"/>
                  </a:lnTo>
                  <a:lnTo>
                    <a:pt x="1" y="1423"/>
                  </a:lnTo>
                  <a:lnTo>
                    <a:pt x="860" y="1423"/>
                  </a:lnTo>
                  <a:lnTo>
                    <a:pt x="860" y="2265"/>
                  </a:lnTo>
                  <a:lnTo>
                    <a:pt x="1421" y="2265"/>
                  </a:lnTo>
                  <a:lnTo>
                    <a:pt x="1421" y="1423"/>
                  </a:lnTo>
                  <a:lnTo>
                    <a:pt x="2281" y="1423"/>
                  </a:lnTo>
                  <a:lnTo>
                    <a:pt x="2281" y="843"/>
                  </a:lnTo>
                  <a:lnTo>
                    <a:pt x="1421" y="843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9"/>
            <p:cNvSpPr/>
            <p:nvPr/>
          </p:nvSpPr>
          <p:spPr>
            <a:xfrm>
              <a:off x="758850" y="1414100"/>
              <a:ext cx="57050" cy="57050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860" y="0"/>
                  </a:moveTo>
                  <a:lnTo>
                    <a:pt x="860" y="859"/>
                  </a:lnTo>
                  <a:lnTo>
                    <a:pt x="1" y="859"/>
                  </a:lnTo>
                  <a:lnTo>
                    <a:pt x="1" y="1421"/>
                  </a:lnTo>
                  <a:lnTo>
                    <a:pt x="860" y="1421"/>
                  </a:lnTo>
                  <a:lnTo>
                    <a:pt x="860" y="2281"/>
                  </a:lnTo>
                  <a:lnTo>
                    <a:pt x="1421" y="2281"/>
                  </a:lnTo>
                  <a:lnTo>
                    <a:pt x="1421" y="1421"/>
                  </a:lnTo>
                  <a:lnTo>
                    <a:pt x="2281" y="1421"/>
                  </a:lnTo>
                  <a:lnTo>
                    <a:pt x="2281" y="859"/>
                  </a:lnTo>
                  <a:lnTo>
                    <a:pt x="1421" y="859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963" y="1160520"/>
            <a:ext cx="855000" cy="855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p62"/>
          <p:cNvSpPr txBox="1">
            <a:spLocks noGrp="1"/>
          </p:cNvSpPr>
          <p:nvPr>
            <p:ph type="title"/>
          </p:nvPr>
        </p:nvSpPr>
        <p:spPr>
          <a:xfrm>
            <a:off x="1074808" y="861861"/>
            <a:ext cx="7052400" cy="5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Notes - June</a:t>
            </a:r>
            <a:endParaRPr dirty="0"/>
          </a:p>
        </p:txBody>
      </p:sp>
      <p:sp>
        <p:nvSpPr>
          <p:cNvPr id="2189" name="Google Shape;2189;p62"/>
          <p:cNvSpPr txBox="1">
            <a:spLocks noGrp="1"/>
          </p:cNvSpPr>
          <p:nvPr>
            <p:ph type="body" idx="1"/>
          </p:nvPr>
        </p:nvSpPr>
        <p:spPr>
          <a:xfrm>
            <a:off x="1253979" y="1982653"/>
            <a:ext cx="3101400" cy="223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Mercury is the closest planet to the Sun and the smallest one</a:t>
            </a:r>
            <a:br>
              <a:rPr lang="en" dirty="0"/>
            </a:b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Venus has a nice name and is the second planet</a:t>
            </a:r>
            <a:endParaRPr dirty="0"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Neptune</a:t>
            </a:r>
            <a:r>
              <a:rPr lang="en" b="1" dirty="0"/>
              <a:t> </a:t>
            </a:r>
            <a:r>
              <a:rPr lang="en" dirty="0"/>
              <a:t>is the farthest planet from the Sun</a:t>
            </a:r>
            <a:endParaRPr dirty="0"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Saturn</a:t>
            </a:r>
            <a:r>
              <a:rPr lang="en" b="1" dirty="0"/>
              <a:t> </a:t>
            </a:r>
            <a:r>
              <a:rPr lang="en" dirty="0"/>
              <a:t>is a gas giant and has several rings</a:t>
            </a:r>
            <a:endParaRPr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594" y="1853412"/>
            <a:ext cx="3867872" cy="21644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40"/>
          <p:cNvSpPr txBox="1">
            <a:spLocks noGrp="1"/>
          </p:cNvSpPr>
          <p:nvPr>
            <p:ph type="title"/>
          </p:nvPr>
        </p:nvSpPr>
        <p:spPr>
          <a:xfrm>
            <a:off x="720000" y="46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we working on?</a:t>
            </a:r>
            <a:endParaRPr/>
          </a:p>
        </p:txBody>
      </p:sp>
      <p:sp>
        <p:nvSpPr>
          <p:cNvPr id="993" name="Google Shape;993;p40"/>
          <p:cNvSpPr txBox="1">
            <a:spLocks noGrp="1"/>
          </p:cNvSpPr>
          <p:nvPr>
            <p:ph type="title" idx="2"/>
          </p:nvPr>
        </p:nvSpPr>
        <p:spPr>
          <a:xfrm>
            <a:off x="720000" y="28071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994" name="Google Shape;994;p40"/>
          <p:cNvSpPr txBox="1">
            <a:spLocks noGrp="1"/>
          </p:cNvSpPr>
          <p:nvPr>
            <p:ph type="subTitle" idx="1"/>
          </p:nvPr>
        </p:nvSpPr>
        <p:spPr>
          <a:xfrm>
            <a:off x="720000" y="32289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 and the smallest one in the Solar System</a:t>
            </a:r>
            <a:endParaRPr/>
          </a:p>
        </p:txBody>
      </p:sp>
      <p:sp>
        <p:nvSpPr>
          <p:cNvPr id="995" name="Google Shape;995;p40"/>
          <p:cNvSpPr txBox="1">
            <a:spLocks noGrp="1"/>
          </p:cNvSpPr>
          <p:nvPr>
            <p:ph type="title" idx="3"/>
          </p:nvPr>
        </p:nvSpPr>
        <p:spPr>
          <a:xfrm>
            <a:off x="3419219" y="28071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996" name="Google Shape;996;p40"/>
          <p:cNvSpPr txBox="1">
            <a:spLocks noGrp="1"/>
          </p:cNvSpPr>
          <p:nvPr>
            <p:ph type="subTitle" idx="4"/>
          </p:nvPr>
        </p:nvSpPr>
        <p:spPr>
          <a:xfrm>
            <a:off x="3419221" y="32289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997" name="Google Shape;997;p40"/>
          <p:cNvSpPr txBox="1">
            <a:spLocks noGrp="1"/>
          </p:cNvSpPr>
          <p:nvPr>
            <p:ph type="title" idx="5"/>
          </p:nvPr>
        </p:nvSpPr>
        <p:spPr>
          <a:xfrm>
            <a:off x="6118445" y="28071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998" name="Google Shape;998;p40"/>
          <p:cNvSpPr txBox="1">
            <a:spLocks noGrp="1"/>
          </p:cNvSpPr>
          <p:nvPr>
            <p:ph type="subTitle" idx="6"/>
          </p:nvPr>
        </p:nvSpPr>
        <p:spPr>
          <a:xfrm>
            <a:off x="6118450" y="3228975"/>
            <a:ext cx="2305500" cy="7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is actually a cold place. It’s full of iron oxide dust</a:t>
            </a:r>
            <a:endParaRPr/>
          </a:p>
        </p:txBody>
      </p:sp>
      <p:grpSp>
        <p:nvGrpSpPr>
          <p:cNvPr id="999" name="Google Shape;999;p40"/>
          <p:cNvGrpSpPr/>
          <p:nvPr/>
        </p:nvGrpSpPr>
        <p:grpSpPr>
          <a:xfrm>
            <a:off x="6880991" y="1803515"/>
            <a:ext cx="780421" cy="765599"/>
            <a:chOff x="-1183550" y="3586525"/>
            <a:chExt cx="296175" cy="290550"/>
          </a:xfrm>
          <a:solidFill>
            <a:srgbClr val="FFC000"/>
          </a:solidFill>
        </p:grpSpPr>
        <p:sp>
          <p:nvSpPr>
            <p:cNvPr id="1000" name="Google Shape;1000;p40"/>
            <p:cNvSpPr/>
            <p:nvPr/>
          </p:nvSpPr>
          <p:spPr>
            <a:xfrm>
              <a:off x="-927575" y="3671500"/>
              <a:ext cx="40200" cy="16575"/>
            </a:xfrm>
            <a:custGeom>
              <a:avLst/>
              <a:gdLst/>
              <a:ahLst/>
              <a:cxnLst/>
              <a:rect l="l" t="t" r="r" b="b"/>
              <a:pathLst>
                <a:path w="1608" h="663" extrusionOk="0">
                  <a:moveTo>
                    <a:pt x="473" y="0"/>
                  </a:moveTo>
                  <a:cubicBezTo>
                    <a:pt x="32" y="0"/>
                    <a:pt x="1" y="662"/>
                    <a:pt x="473" y="662"/>
                  </a:cubicBezTo>
                  <a:lnTo>
                    <a:pt x="1135" y="662"/>
                  </a:lnTo>
                  <a:cubicBezTo>
                    <a:pt x="1145" y="663"/>
                    <a:pt x="1156" y="663"/>
                    <a:pt x="1166" y="663"/>
                  </a:cubicBezTo>
                  <a:cubicBezTo>
                    <a:pt x="1607" y="663"/>
                    <a:pt x="1597" y="0"/>
                    <a:pt x="11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-1183550" y="3671500"/>
              <a:ext cx="39400" cy="16575"/>
            </a:xfrm>
            <a:custGeom>
              <a:avLst/>
              <a:gdLst/>
              <a:ahLst/>
              <a:cxnLst/>
              <a:rect l="l" t="t" r="r" b="b"/>
              <a:pathLst>
                <a:path w="1576" h="663" extrusionOk="0">
                  <a:moveTo>
                    <a:pt x="473" y="0"/>
                  </a:moveTo>
                  <a:cubicBezTo>
                    <a:pt x="32" y="0"/>
                    <a:pt x="1" y="662"/>
                    <a:pt x="473" y="662"/>
                  </a:cubicBezTo>
                  <a:lnTo>
                    <a:pt x="1135" y="662"/>
                  </a:lnTo>
                  <a:cubicBezTo>
                    <a:pt x="1145" y="663"/>
                    <a:pt x="1154" y="663"/>
                    <a:pt x="1163" y="663"/>
                  </a:cubicBezTo>
                  <a:cubicBezTo>
                    <a:pt x="1576" y="663"/>
                    <a:pt x="1566" y="0"/>
                    <a:pt x="11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-944250" y="3603025"/>
              <a:ext cx="39525" cy="26375"/>
            </a:xfrm>
            <a:custGeom>
              <a:avLst/>
              <a:gdLst/>
              <a:ahLst/>
              <a:cxnLst/>
              <a:rect l="l" t="t" r="r" b="b"/>
              <a:pathLst>
                <a:path w="1581" h="1055" extrusionOk="0">
                  <a:moveTo>
                    <a:pt x="1086" y="1"/>
                  </a:moveTo>
                  <a:cubicBezTo>
                    <a:pt x="1024" y="1"/>
                    <a:pt x="957" y="19"/>
                    <a:pt x="888" y="61"/>
                  </a:cubicBezTo>
                  <a:lnTo>
                    <a:pt x="321" y="408"/>
                  </a:lnTo>
                  <a:cubicBezTo>
                    <a:pt x="0" y="595"/>
                    <a:pt x="179" y="1054"/>
                    <a:pt x="490" y="1054"/>
                  </a:cubicBezTo>
                  <a:cubicBezTo>
                    <a:pt x="546" y="1054"/>
                    <a:pt x="606" y="1040"/>
                    <a:pt x="668" y="1006"/>
                  </a:cubicBezTo>
                  <a:lnTo>
                    <a:pt x="1266" y="660"/>
                  </a:lnTo>
                  <a:cubicBezTo>
                    <a:pt x="1581" y="450"/>
                    <a:pt x="1394" y="1"/>
                    <a:pt x="10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-1166200" y="3731225"/>
              <a:ext cx="39700" cy="26075"/>
            </a:xfrm>
            <a:custGeom>
              <a:avLst/>
              <a:gdLst/>
              <a:ahLst/>
              <a:cxnLst/>
              <a:rect l="l" t="t" r="r" b="b"/>
              <a:pathLst>
                <a:path w="1588" h="1043" extrusionOk="0">
                  <a:moveTo>
                    <a:pt x="1071" y="1"/>
                  </a:moveTo>
                  <a:cubicBezTo>
                    <a:pt x="1021" y="1"/>
                    <a:pt x="968" y="12"/>
                    <a:pt x="913" y="37"/>
                  </a:cubicBezTo>
                  <a:lnTo>
                    <a:pt x="315" y="384"/>
                  </a:lnTo>
                  <a:cubicBezTo>
                    <a:pt x="0" y="593"/>
                    <a:pt x="187" y="1043"/>
                    <a:pt x="495" y="1043"/>
                  </a:cubicBezTo>
                  <a:cubicBezTo>
                    <a:pt x="557" y="1043"/>
                    <a:pt x="624" y="1025"/>
                    <a:pt x="693" y="982"/>
                  </a:cubicBezTo>
                  <a:lnTo>
                    <a:pt x="1260" y="636"/>
                  </a:lnTo>
                  <a:cubicBezTo>
                    <a:pt x="1587" y="472"/>
                    <a:pt x="1395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-944925" y="3730950"/>
              <a:ext cx="40200" cy="26375"/>
            </a:xfrm>
            <a:custGeom>
              <a:avLst/>
              <a:gdLst/>
              <a:ahLst/>
              <a:cxnLst/>
              <a:rect l="l" t="t" r="r" b="b"/>
              <a:pathLst>
                <a:path w="1608" h="1055" extrusionOk="0">
                  <a:moveTo>
                    <a:pt x="515" y="0"/>
                  </a:moveTo>
                  <a:cubicBezTo>
                    <a:pt x="198" y="0"/>
                    <a:pt x="1" y="460"/>
                    <a:pt x="348" y="647"/>
                  </a:cubicBezTo>
                  <a:lnTo>
                    <a:pt x="915" y="993"/>
                  </a:lnTo>
                  <a:cubicBezTo>
                    <a:pt x="984" y="1036"/>
                    <a:pt x="1052" y="1054"/>
                    <a:pt x="1114" y="1054"/>
                  </a:cubicBezTo>
                  <a:cubicBezTo>
                    <a:pt x="1421" y="1054"/>
                    <a:pt x="1608" y="609"/>
                    <a:pt x="1293" y="426"/>
                  </a:cubicBezTo>
                  <a:lnTo>
                    <a:pt x="695" y="48"/>
                  </a:lnTo>
                  <a:cubicBezTo>
                    <a:pt x="633" y="15"/>
                    <a:pt x="572" y="0"/>
                    <a:pt x="5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0"/>
            <p:cNvSpPr/>
            <p:nvPr/>
          </p:nvSpPr>
          <p:spPr>
            <a:xfrm>
              <a:off x="-1167000" y="3603025"/>
              <a:ext cx="40200" cy="26375"/>
            </a:xfrm>
            <a:custGeom>
              <a:avLst/>
              <a:gdLst/>
              <a:ahLst/>
              <a:cxnLst/>
              <a:rect l="l" t="t" r="r" b="b"/>
              <a:pathLst>
                <a:path w="1608" h="1055" extrusionOk="0">
                  <a:moveTo>
                    <a:pt x="477" y="1"/>
                  </a:moveTo>
                  <a:cubicBezTo>
                    <a:pt x="188" y="1"/>
                    <a:pt x="1" y="450"/>
                    <a:pt x="315" y="660"/>
                  </a:cubicBezTo>
                  <a:lnTo>
                    <a:pt x="914" y="1006"/>
                  </a:lnTo>
                  <a:cubicBezTo>
                    <a:pt x="981" y="1040"/>
                    <a:pt x="1044" y="1054"/>
                    <a:pt x="1103" y="1054"/>
                  </a:cubicBezTo>
                  <a:cubicBezTo>
                    <a:pt x="1434" y="1054"/>
                    <a:pt x="1608" y="595"/>
                    <a:pt x="1260" y="408"/>
                  </a:cubicBezTo>
                  <a:lnTo>
                    <a:pt x="662" y="61"/>
                  </a:lnTo>
                  <a:cubicBezTo>
                    <a:pt x="598" y="19"/>
                    <a:pt x="536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0"/>
            <p:cNvSpPr/>
            <p:nvPr/>
          </p:nvSpPr>
          <p:spPr>
            <a:xfrm>
              <a:off x="-1065400" y="3658900"/>
              <a:ext cx="59875" cy="77200"/>
            </a:xfrm>
            <a:custGeom>
              <a:avLst/>
              <a:gdLst/>
              <a:ahLst/>
              <a:cxnLst/>
              <a:rect l="l" t="t" r="r" b="b"/>
              <a:pathLst>
                <a:path w="2395" h="3088" extrusionOk="0">
                  <a:moveTo>
                    <a:pt x="882" y="0"/>
                  </a:moveTo>
                  <a:lnTo>
                    <a:pt x="0" y="1355"/>
                  </a:lnTo>
                  <a:lnTo>
                    <a:pt x="1355" y="1922"/>
                  </a:lnTo>
                  <a:cubicBezTo>
                    <a:pt x="1450" y="1953"/>
                    <a:pt x="1544" y="2111"/>
                    <a:pt x="1544" y="2237"/>
                  </a:cubicBezTo>
                  <a:lnTo>
                    <a:pt x="1544" y="3088"/>
                  </a:lnTo>
                  <a:lnTo>
                    <a:pt x="2395" y="1733"/>
                  </a:lnTo>
                  <a:lnTo>
                    <a:pt x="1071" y="1166"/>
                  </a:lnTo>
                  <a:cubicBezTo>
                    <a:pt x="945" y="1134"/>
                    <a:pt x="882" y="1008"/>
                    <a:pt x="882" y="851"/>
                  </a:cubicBezTo>
                  <a:lnTo>
                    <a:pt x="8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0"/>
            <p:cNvSpPr/>
            <p:nvPr/>
          </p:nvSpPr>
          <p:spPr>
            <a:xfrm>
              <a:off x="-1078000" y="3809325"/>
              <a:ext cx="85075" cy="67750"/>
            </a:xfrm>
            <a:custGeom>
              <a:avLst/>
              <a:gdLst/>
              <a:ahLst/>
              <a:cxnLst/>
              <a:rect l="l" t="t" r="r" b="b"/>
              <a:pathLst>
                <a:path w="3403" h="2710" extrusionOk="0">
                  <a:moveTo>
                    <a:pt x="0" y="1"/>
                  </a:moveTo>
                  <a:lnTo>
                    <a:pt x="0" y="662"/>
                  </a:lnTo>
                  <a:lnTo>
                    <a:pt x="1008" y="662"/>
                  </a:lnTo>
                  <a:cubicBezTo>
                    <a:pt x="1449" y="662"/>
                    <a:pt x="1481" y="1324"/>
                    <a:pt x="1008" y="1324"/>
                  </a:cubicBezTo>
                  <a:lnTo>
                    <a:pt x="0" y="1324"/>
                  </a:lnTo>
                  <a:lnTo>
                    <a:pt x="0" y="1670"/>
                  </a:lnTo>
                  <a:cubicBezTo>
                    <a:pt x="0" y="2237"/>
                    <a:pt x="473" y="2710"/>
                    <a:pt x="1008" y="2710"/>
                  </a:cubicBezTo>
                  <a:lnTo>
                    <a:pt x="2395" y="2710"/>
                  </a:lnTo>
                  <a:cubicBezTo>
                    <a:pt x="2962" y="2710"/>
                    <a:pt x="3403" y="2237"/>
                    <a:pt x="3403" y="1670"/>
                  </a:cubicBezTo>
                  <a:lnTo>
                    <a:pt x="3403" y="1324"/>
                  </a:lnTo>
                  <a:lnTo>
                    <a:pt x="2395" y="1324"/>
                  </a:lnTo>
                  <a:cubicBezTo>
                    <a:pt x="1954" y="1324"/>
                    <a:pt x="1922" y="662"/>
                    <a:pt x="2395" y="662"/>
                  </a:cubicBezTo>
                  <a:lnTo>
                    <a:pt x="3403" y="662"/>
                  </a:lnTo>
                  <a:lnTo>
                    <a:pt x="34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0"/>
            <p:cNvSpPr/>
            <p:nvPr/>
          </p:nvSpPr>
          <p:spPr>
            <a:xfrm>
              <a:off x="-1135500" y="3586525"/>
              <a:ext cx="193775" cy="204700"/>
            </a:xfrm>
            <a:custGeom>
              <a:avLst/>
              <a:gdLst/>
              <a:ahLst/>
              <a:cxnLst/>
              <a:rect l="l" t="t" r="r" b="b"/>
              <a:pathLst>
                <a:path w="7751" h="8188" extrusionOk="0">
                  <a:moveTo>
                    <a:pt x="4023" y="1424"/>
                  </a:moveTo>
                  <a:cubicBezTo>
                    <a:pt x="4201" y="1424"/>
                    <a:pt x="4380" y="1561"/>
                    <a:pt x="4380" y="1761"/>
                  </a:cubicBezTo>
                  <a:lnTo>
                    <a:pt x="4380" y="3588"/>
                  </a:lnTo>
                  <a:lnTo>
                    <a:pt x="5892" y="4124"/>
                  </a:lnTo>
                  <a:cubicBezTo>
                    <a:pt x="5955" y="4187"/>
                    <a:pt x="6049" y="4250"/>
                    <a:pt x="6081" y="4344"/>
                  </a:cubicBezTo>
                  <a:cubicBezTo>
                    <a:pt x="6081" y="4407"/>
                    <a:pt x="6081" y="4533"/>
                    <a:pt x="5986" y="4628"/>
                  </a:cubicBezTo>
                  <a:lnTo>
                    <a:pt x="4285" y="7369"/>
                  </a:lnTo>
                  <a:cubicBezTo>
                    <a:pt x="4222" y="7495"/>
                    <a:pt x="4127" y="7526"/>
                    <a:pt x="4033" y="7526"/>
                  </a:cubicBezTo>
                  <a:lnTo>
                    <a:pt x="3938" y="7526"/>
                  </a:lnTo>
                  <a:cubicBezTo>
                    <a:pt x="3781" y="7495"/>
                    <a:pt x="3718" y="7369"/>
                    <a:pt x="3718" y="7211"/>
                  </a:cubicBezTo>
                  <a:lnTo>
                    <a:pt x="3718" y="5384"/>
                  </a:lnTo>
                  <a:lnTo>
                    <a:pt x="2206" y="4817"/>
                  </a:lnTo>
                  <a:cubicBezTo>
                    <a:pt x="2143" y="4754"/>
                    <a:pt x="2048" y="4691"/>
                    <a:pt x="2017" y="4596"/>
                  </a:cubicBezTo>
                  <a:cubicBezTo>
                    <a:pt x="1985" y="4533"/>
                    <a:pt x="2017" y="4407"/>
                    <a:pt x="2048" y="4344"/>
                  </a:cubicBezTo>
                  <a:lnTo>
                    <a:pt x="3749" y="1572"/>
                  </a:lnTo>
                  <a:cubicBezTo>
                    <a:pt x="3818" y="1469"/>
                    <a:pt x="3920" y="1424"/>
                    <a:pt x="4023" y="1424"/>
                  </a:cubicBezTo>
                  <a:close/>
                  <a:moveTo>
                    <a:pt x="4019" y="1"/>
                  </a:moveTo>
                  <a:cubicBezTo>
                    <a:pt x="3743" y="1"/>
                    <a:pt x="3463" y="31"/>
                    <a:pt x="3182" y="91"/>
                  </a:cubicBezTo>
                  <a:cubicBezTo>
                    <a:pt x="1733" y="406"/>
                    <a:pt x="567" y="1572"/>
                    <a:pt x="284" y="3084"/>
                  </a:cubicBezTo>
                  <a:cubicBezTo>
                    <a:pt x="0" y="4533"/>
                    <a:pt x="599" y="5479"/>
                    <a:pt x="1040" y="6140"/>
                  </a:cubicBezTo>
                  <a:cubicBezTo>
                    <a:pt x="1922" y="7526"/>
                    <a:pt x="1387" y="7526"/>
                    <a:pt x="1670" y="8188"/>
                  </a:cubicBezTo>
                  <a:lnTo>
                    <a:pt x="6301" y="8188"/>
                  </a:lnTo>
                  <a:cubicBezTo>
                    <a:pt x="6553" y="7526"/>
                    <a:pt x="6018" y="7526"/>
                    <a:pt x="6931" y="6109"/>
                  </a:cubicBezTo>
                  <a:cubicBezTo>
                    <a:pt x="7373" y="5447"/>
                    <a:pt x="7719" y="4817"/>
                    <a:pt x="7719" y="3746"/>
                  </a:cubicBezTo>
                  <a:cubicBezTo>
                    <a:pt x="7751" y="2612"/>
                    <a:pt x="7246" y="1540"/>
                    <a:pt x="6396" y="847"/>
                  </a:cubicBezTo>
                  <a:cubicBezTo>
                    <a:pt x="5726" y="297"/>
                    <a:pt x="4892" y="1"/>
                    <a:pt x="40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" name="Google Shape;1009;p40"/>
          <p:cNvGrpSpPr/>
          <p:nvPr/>
        </p:nvGrpSpPr>
        <p:grpSpPr>
          <a:xfrm>
            <a:off x="1547695" y="1860239"/>
            <a:ext cx="650107" cy="651840"/>
            <a:chOff x="-47892800" y="3937700"/>
            <a:chExt cx="300100" cy="300900"/>
          </a:xfrm>
          <a:solidFill>
            <a:srgbClr val="FFC000"/>
          </a:solidFill>
        </p:grpSpPr>
        <p:sp>
          <p:nvSpPr>
            <p:cNvPr id="1010" name="Google Shape;1010;p40"/>
            <p:cNvSpPr/>
            <p:nvPr/>
          </p:nvSpPr>
          <p:spPr>
            <a:xfrm>
              <a:off x="-47858150" y="3937700"/>
              <a:ext cx="70900" cy="44150"/>
            </a:xfrm>
            <a:custGeom>
              <a:avLst/>
              <a:gdLst/>
              <a:ahLst/>
              <a:cxnLst/>
              <a:rect l="l" t="t" r="r" b="b"/>
              <a:pathLst>
                <a:path w="2836" h="1766" extrusionOk="0">
                  <a:moveTo>
                    <a:pt x="1418" y="1"/>
                  </a:moveTo>
                  <a:cubicBezTo>
                    <a:pt x="631" y="1"/>
                    <a:pt x="1" y="694"/>
                    <a:pt x="1" y="1419"/>
                  </a:cubicBezTo>
                  <a:lnTo>
                    <a:pt x="1" y="1765"/>
                  </a:lnTo>
                  <a:cubicBezTo>
                    <a:pt x="442" y="1545"/>
                    <a:pt x="914" y="1419"/>
                    <a:pt x="1418" y="1419"/>
                  </a:cubicBezTo>
                  <a:cubicBezTo>
                    <a:pt x="1922" y="1419"/>
                    <a:pt x="2395" y="1545"/>
                    <a:pt x="2836" y="1765"/>
                  </a:cubicBezTo>
                  <a:lnTo>
                    <a:pt x="2836" y="1419"/>
                  </a:lnTo>
                  <a:cubicBezTo>
                    <a:pt x="2836" y="631"/>
                    <a:pt x="2206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0"/>
            <p:cNvSpPr/>
            <p:nvPr/>
          </p:nvSpPr>
          <p:spPr>
            <a:xfrm>
              <a:off x="-47892800" y="3991275"/>
              <a:ext cx="141000" cy="105550"/>
            </a:xfrm>
            <a:custGeom>
              <a:avLst/>
              <a:gdLst/>
              <a:ahLst/>
              <a:cxnLst/>
              <a:rect l="l" t="t" r="r" b="b"/>
              <a:pathLst>
                <a:path w="5640" h="4222" extrusionOk="0">
                  <a:moveTo>
                    <a:pt x="2836" y="0"/>
                  </a:moveTo>
                  <a:cubicBezTo>
                    <a:pt x="1292" y="0"/>
                    <a:pt x="32" y="1260"/>
                    <a:pt x="32" y="2804"/>
                  </a:cubicBezTo>
                  <a:lnTo>
                    <a:pt x="32" y="3875"/>
                  </a:lnTo>
                  <a:cubicBezTo>
                    <a:pt x="0" y="4064"/>
                    <a:pt x="158" y="4222"/>
                    <a:pt x="347" y="4222"/>
                  </a:cubicBezTo>
                  <a:lnTo>
                    <a:pt x="5293" y="4222"/>
                  </a:lnTo>
                  <a:cubicBezTo>
                    <a:pt x="5482" y="4222"/>
                    <a:pt x="5640" y="4064"/>
                    <a:pt x="5640" y="3875"/>
                  </a:cubicBezTo>
                  <a:lnTo>
                    <a:pt x="5640" y="2804"/>
                  </a:lnTo>
                  <a:cubicBezTo>
                    <a:pt x="5640" y="1260"/>
                    <a:pt x="4380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0"/>
            <p:cNvSpPr/>
            <p:nvPr/>
          </p:nvSpPr>
          <p:spPr>
            <a:xfrm>
              <a:off x="-47773875" y="3956600"/>
              <a:ext cx="119750" cy="89025"/>
            </a:xfrm>
            <a:custGeom>
              <a:avLst/>
              <a:gdLst/>
              <a:ahLst/>
              <a:cxnLst/>
              <a:rect l="l" t="t" r="r" b="b"/>
              <a:pathLst>
                <a:path w="4790" h="3561" extrusionOk="0">
                  <a:moveTo>
                    <a:pt x="1" y="1"/>
                  </a:moveTo>
                  <a:cubicBezTo>
                    <a:pt x="95" y="253"/>
                    <a:pt x="127" y="474"/>
                    <a:pt x="127" y="726"/>
                  </a:cubicBezTo>
                  <a:lnTo>
                    <a:pt x="127" y="1419"/>
                  </a:lnTo>
                  <a:lnTo>
                    <a:pt x="158" y="1419"/>
                  </a:lnTo>
                  <a:cubicBezTo>
                    <a:pt x="442" y="1639"/>
                    <a:pt x="694" y="1860"/>
                    <a:pt x="883" y="2143"/>
                  </a:cubicBezTo>
                  <a:cubicBezTo>
                    <a:pt x="1702" y="2301"/>
                    <a:pt x="2427" y="2805"/>
                    <a:pt x="2805" y="3561"/>
                  </a:cubicBezTo>
                  <a:cubicBezTo>
                    <a:pt x="3214" y="3120"/>
                    <a:pt x="3750" y="2805"/>
                    <a:pt x="4380" y="2805"/>
                  </a:cubicBezTo>
                  <a:cubicBezTo>
                    <a:pt x="4506" y="2805"/>
                    <a:pt x="4663" y="2805"/>
                    <a:pt x="4789" y="2836"/>
                  </a:cubicBezTo>
                  <a:cubicBezTo>
                    <a:pt x="4033" y="1167"/>
                    <a:pt x="2332" y="1"/>
                    <a:pt x="4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0"/>
            <p:cNvSpPr/>
            <p:nvPr/>
          </p:nvSpPr>
          <p:spPr>
            <a:xfrm>
              <a:off x="-47699050" y="4043250"/>
              <a:ext cx="71700" cy="70900"/>
            </a:xfrm>
            <a:custGeom>
              <a:avLst/>
              <a:gdLst/>
              <a:ahLst/>
              <a:cxnLst/>
              <a:rect l="l" t="t" r="r" b="b"/>
              <a:pathLst>
                <a:path w="2868" h="2836" extrusionOk="0">
                  <a:moveTo>
                    <a:pt x="1450" y="0"/>
                  </a:moveTo>
                  <a:cubicBezTo>
                    <a:pt x="662" y="0"/>
                    <a:pt x="1" y="694"/>
                    <a:pt x="1" y="1418"/>
                  </a:cubicBezTo>
                  <a:cubicBezTo>
                    <a:pt x="1" y="2206"/>
                    <a:pt x="662" y="2836"/>
                    <a:pt x="1450" y="2836"/>
                  </a:cubicBezTo>
                  <a:cubicBezTo>
                    <a:pt x="2237" y="2836"/>
                    <a:pt x="2868" y="2206"/>
                    <a:pt x="2868" y="1418"/>
                  </a:cubicBezTo>
                  <a:cubicBezTo>
                    <a:pt x="2868" y="631"/>
                    <a:pt x="2237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0"/>
            <p:cNvSpPr/>
            <p:nvPr/>
          </p:nvSpPr>
          <p:spPr>
            <a:xfrm>
              <a:off x="-47770725" y="4124375"/>
              <a:ext cx="178025" cy="114225"/>
            </a:xfrm>
            <a:custGeom>
              <a:avLst/>
              <a:gdLst/>
              <a:ahLst/>
              <a:cxnLst/>
              <a:rect l="l" t="t" r="r" b="b"/>
              <a:pathLst>
                <a:path w="7121" h="4569" extrusionOk="0">
                  <a:moveTo>
                    <a:pt x="3183" y="0"/>
                  </a:moveTo>
                  <a:lnTo>
                    <a:pt x="3183" y="2426"/>
                  </a:lnTo>
                  <a:lnTo>
                    <a:pt x="2490" y="2426"/>
                  </a:lnTo>
                  <a:lnTo>
                    <a:pt x="2490" y="2080"/>
                  </a:lnTo>
                  <a:cubicBezTo>
                    <a:pt x="2490" y="1891"/>
                    <a:pt x="2332" y="1733"/>
                    <a:pt x="2143" y="1733"/>
                  </a:cubicBezTo>
                  <a:cubicBezTo>
                    <a:pt x="1954" y="1733"/>
                    <a:pt x="1796" y="1891"/>
                    <a:pt x="1796" y="2080"/>
                  </a:cubicBezTo>
                  <a:lnTo>
                    <a:pt x="1796" y="2426"/>
                  </a:lnTo>
                  <a:cubicBezTo>
                    <a:pt x="788" y="2426"/>
                    <a:pt x="1" y="3214"/>
                    <a:pt x="1" y="4222"/>
                  </a:cubicBezTo>
                  <a:cubicBezTo>
                    <a:pt x="1" y="4411"/>
                    <a:pt x="158" y="4569"/>
                    <a:pt x="379" y="4569"/>
                  </a:cubicBezTo>
                  <a:lnTo>
                    <a:pt x="6711" y="4569"/>
                  </a:lnTo>
                  <a:cubicBezTo>
                    <a:pt x="6900" y="4569"/>
                    <a:pt x="7058" y="4411"/>
                    <a:pt x="7058" y="4222"/>
                  </a:cubicBezTo>
                  <a:cubicBezTo>
                    <a:pt x="7121" y="3214"/>
                    <a:pt x="6302" y="2426"/>
                    <a:pt x="5325" y="2426"/>
                  </a:cubicBezTo>
                  <a:lnTo>
                    <a:pt x="5325" y="0"/>
                  </a:lnTo>
                  <a:cubicBezTo>
                    <a:pt x="5010" y="190"/>
                    <a:pt x="4663" y="284"/>
                    <a:pt x="4254" y="284"/>
                  </a:cubicBezTo>
                  <a:cubicBezTo>
                    <a:pt x="3876" y="284"/>
                    <a:pt x="3529" y="158"/>
                    <a:pt x="3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0"/>
            <p:cNvSpPr/>
            <p:nvPr/>
          </p:nvSpPr>
          <p:spPr>
            <a:xfrm>
              <a:off x="-47830575" y="41322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0"/>
            <p:cNvSpPr/>
            <p:nvPr/>
          </p:nvSpPr>
          <p:spPr>
            <a:xfrm>
              <a:off x="-47785675" y="4112375"/>
              <a:ext cx="37825" cy="36250"/>
            </a:xfrm>
            <a:custGeom>
              <a:avLst/>
              <a:gdLst/>
              <a:ahLst/>
              <a:cxnLst/>
              <a:rect l="l" t="t" r="r" b="b"/>
              <a:pathLst>
                <a:path w="1513" h="1450" extrusionOk="0">
                  <a:moveTo>
                    <a:pt x="402" y="0"/>
                  </a:moveTo>
                  <a:cubicBezTo>
                    <a:pt x="307" y="0"/>
                    <a:pt x="205" y="24"/>
                    <a:pt x="126" y="71"/>
                  </a:cubicBezTo>
                  <a:cubicBezTo>
                    <a:pt x="0" y="197"/>
                    <a:pt x="0" y="449"/>
                    <a:pt x="126" y="607"/>
                  </a:cubicBezTo>
                  <a:lnTo>
                    <a:pt x="882" y="1331"/>
                  </a:lnTo>
                  <a:cubicBezTo>
                    <a:pt x="961" y="1410"/>
                    <a:pt x="1055" y="1449"/>
                    <a:pt x="1146" y="1449"/>
                  </a:cubicBezTo>
                  <a:cubicBezTo>
                    <a:pt x="1237" y="1449"/>
                    <a:pt x="1323" y="1410"/>
                    <a:pt x="1386" y="1331"/>
                  </a:cubicBezTo>
                  <a:cubicBezTo>
                    <a:pt x="1512" y="1237"/>
                    <a:pt x="1512" y="985"/>
                    <a:pt x="1386" y="827"/>
                  </a:cubicBezTo>
                  <a:lnTo>
                    <a:pt x="630" y="71"/>
                  </a:lnTo>
                  <a:cubicBezTo>
                    <a:pt x="583" y="24"/>
                    <a:pt x="496" y="0"/>
                    <a:pt x="4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0"/>
            <p:cNvSpPr/>
            <p:nvPr/>
          </p:nvSpPr>
          <p:spPr>
            <a:xfrm>
              <a:off x="-47892800" y="4112750"/>
              <a:ext cx="37825" cy="36250"/>
            </a:xfrm>
            <a:custGeom>
              <a:avLst/>
              <a:gdLst/>
              <a:ahLst/>
              <a:cxnLst/>
              <a:rect l="l" t="t" r="r" b="b"/>
              <a:pathLst>
                <a:path w="1513" h="1450" extrusionOk="0">
                  <a:moveTo>
                    <a:pt x="1111" y="1"/>
                  </a:moveTo>
                  <a:cubicBezTo>
                    <a:pt x="1016" y="1"/>
                    <a:pt x="930" y="40"/>
                    <a:pt x="883" y="119"/>
                  </a:cubicBezTo>
                  <a:lnTo>
                    <a:pt x="126" y="844"/>
                  </a:lnTo>
                  <a:cubicBezTo>
                    <a:pt x="0" y="970"/>
                    <a:pt x="0" y="1222"/>
                    <a:pt x="126" y="1379"/>
                  </a:cubicBezTo>
                  <a:cubicBezTo>
                    <a:pt x="189" y="1426"/>
                    <a:pt x="276" y="1450"/>
                    <a:pt x="367" y="1450"/>
                  </a:cubicBezTo>
                  <a:cubicBezTo>
                    <a:pt x="457" y="1450"/>
                    <a:pt x="552" y="1426"/>
                    <a:pt x="630" y="1379"/>
                  </a:cubicBezTo>
                  <a:lnTo>
                    <a:pt x="1387" y="623"/>
                  </a:lnTo>
                  <a:cubicBezTo>
                    <a:pt x="1513" y="497"/>
                    <a:pt x="1513" y="276"/>
                    <a:pt x="1387" y="119"/>
                  </a:cubicBezTo>
                  <a:cubicBezTo>
                    <a:pt x="1308" y="40"/>
                    <a:pt x="1205" y="1"/>
                    <a:pt x="1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" name="Google Shape;1018;p40"/>
          <p:cNvGrpSpPr/>
          <p:nvPr/>
        </p:nvGrpSpPr>
        <p:grpSpPr>
          <a:xfrm>
            <a:off x="4261557" y="1875880"/>
            <a:ext cx="620832" cy="620832"/>
            <a:chOff x="1492675" y="2027925"/>
            <a:chExt cx="481825" cy="481825"/>
          </a:xfrm>
          <a:solidFill>
            <a:srgbClr val="FFC000"/>
          </a:solidFill>
        </p:grpSpPr>
        <p:sp>
          <p:nvSpPr>
            <p:cNvPr id="1019" name="Google Shape;1019;p40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20" name="Google Shape;1020;p40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21" name="Google Shape;1021;p40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22" name="Google Shape;1022;p40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23" name="Google Shape;1023;p40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bg2">
                    <a:lumMod val="75000"/>
                  </a:schemeClr>
                </a:solidFill>
              </a:rPr>
              <a:t>Your name</a:t>
            </a:r>
            <a:endParaRPr sz="3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46" name="Google Shape;1246;p3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describe your interests and hobbies. You can also replace the image on the screen with your own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099" y="445063"/>
            <a:ext cx="2592027" cy="43784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 Electrical Engineering by Slidesgo">
  <a:themeElements>
    <a:clrScheme name="Simple Light">
      <a:dk1>
        <a:srgbClr val="F3E83C"/>
      </a:dk1>
      <a:lt1>
        <a:srgbClr val="EFC63E"/>
      </a:lt1>
      <a:dk2>
        <a:srgbClr val="434343"/>
      </a:dk2>
      <a:lt2>
        <a:srgbClr val="FFFFFF"/>
      </a:lt2>
      <a:accent1>
        <a:srgbClr val="EFCFC6"/>
      </a:accent1>
      <a:accent2>
        <a:srgbClr val="E06B6B"/>
      </a:accent2>
      <a:accent3>
        <a:srgbClr val="7F9FFB"/>
      </a:accent3>
      <a:accent4>
        <a:srgbClr val="9CC34C"/>
      </a:accent4>
      <a:accent5>
        <a:srgbClr val="999999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1863</Words>
  <Application>Microsoft Office PowerPoint</Application>
  <PresentationFormat>Presentación en pantalla (16:9)</PresentationFormat>
  <Paragraphs>290</Paragraphs>
  <Slides>50</Slides>
  <Notes>45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60" baseType="lpstr">
      <vt:lpstr>Open Sans</vt:lpstr>
      <vt:lpstr>Courier Prime</vt:lpstr>
      <vt:lpstr>Mongolian Baiti</vt:lpstr>
      <vt:lpstr>Asap</vt:lpstr>
      <vt:lpstr>Arial</vt:lpstr>
      <vt:lpstr>Lexend Deca</vt:lpstr>
      <vt:lpstr>Playfair Display</vt:lpstr>
      <vt:lpstr>맑은 고딕</vt:lpstr>
      <vt:lpstr>Barlow</vt:lpstr>
      <vt:lpstr> Electrical Engineering by Slidesgo</vt:lpstr>
      <vt:lpstr>TOPOGRAPHY</vt:lpstr>
      <vt:lpstr>Presentación de PowerPoint</vt:lpstr>
      <vt:lpstr>Table of contents</vt:lpstr>
      <vt:lpstr>Curtain Up!</vt:lpstr>
      <vt:lpstr>Our company</vt:lpstr>
      <vt:lpstr>Project</vt:lpstr>
      <vt:lpstr>Notes - June</vt:lpstr>
      <vt:lpstr>What are we working on?</vt:lpstr>
      <vt:lpstr>Your name</vt:lpstr>
      <vt:lpstr>—Someone Famous</vt:lpstr>
      <vt:lpstr>Now</vt:lpstr>
      <vt:lpstr>Monday</vt:lpstr>
      <vt:lpstr>Future</vt:lpstr>
      <vt:lpstr>Electrical budget</vt:lpstr>
      <vt:lpstr>Major Needs</vt:lpstr>
      <vt:lpstr>Majors Requirements</vt:lpstr>
      <vt:lpstr>- Someone Famous</vt:lpstr>
      <vt:lpstr>Project Goals</vt:lpstr>
      <vt:lpstr>Predicted Results</vt:lpstr>
      <vt:lpstr>Presentación de PowerPoint</vt:lpstr>
      <vt:lpstr>Curtain Up!</vt:lpstr>
      <vt:lpstr>Sneak Peek</vt:lpstr>
      <vt:lpstr>Infographic Style </vt:lpstr>
      <vt:lpstr>Sneak Peek</vt:lpstr>
      <vt:lpstr>Our projects</vt:lpstr>
      <vt:lpstr>Presentación de PowerPoint</vt:lpstr>
      <vt:lpstr>Project Stages</vt:lpstr>
      <vt:lpstr>Project Goals</vt:lpstr>
      <vt:lpstr>Our partners</vt:lpstr>
      <vt:lpstr>Work Timeline</vt:lpstr>
      <vt:lpstr>Our Team</vt:lpstr>
      <vt:lpstr>9h 55m 23s</vt:lpstr>
      <vt:lpstr>1,050,000</vt:lpstr>
      <vt:lpstr>Presentación de PowerPoint</vt:lpstr>
      <vt:lpstr>Awesome Words</vt:lpstr>
      <vt:lpstr>Mars</vt:lpstr>
      <vt:lpstr>Electrical tools</vt:lpstr>
      <vt:lpstr>Mobile Template</vt:lpstr>
      <vt:lpstr>Evolution Tasks - December</vt:lpstr>
      <vt:lpstr>This is a map</vt:lpstr>
      <vt:lpstr>Thanks!</vt:lpstr>
      <vt:lpstr>www.plantillaspower-point.com</vt:lpstr>
      <vt:lpstr>Alternatives</vt:lpstr>
      <vt:lpstr>Resources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Engineering</dc:title>
  <dc:creator>Sr GRYM</dc:creator>
  <cp:lastModifiedBy>ADMIN</cp:lastModifiedBy>
  <cp:revision>34</cp:revision>
  <dcterms:modified xsi:type="dcterms:W3CDTF">2022-02-04T03:56:52Z</dcterms:modified>
</cp:coreProperties>
</file>