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14436116946914"/>
          <c:y val="0.188405196627702"/>
          <c:w val="0.85072986156362196"/>
          <c:h val="0.6131658555903997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5B-481C-B438-4EE808F018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Text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5B-481C-B438-4EE808F018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Text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5B-481C-B438-4EE808F01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06250752"/>
        <c:axId val="355357024"/>
      </c:barChart>
      <c:catAx>
        <c:axId val="80625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5357024"/>
        <c:crosses val="autoZero"/>
        <c:auto val="1"/>
        <c:lblAlgn val="ctr"/>
        <c:lblOffset val="100"/>
        <c:noMultiLvlLbl val="0"/>
      </c:catAx>
      <c:valAx>
        <c:axId val="355357024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625075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22026880260657"/>
          <c:y val="0.90011126666567454"/>
          <c:w val="0.81745218270130027"/>
          <c:h val="7.80818405246475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DDBEA-0674-C222-5C24-FC22C18B6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E46303D2-FB72-8791-E076-E943C80A927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46303D2-FB72-8791-E076-E943C80A92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908FBA-0121-8C65-B193-10392116A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33365D9-CE13-E274-75D3-D4EC8F48F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graphicFrame>
        <p:nvGraphicFramePr>
          <p:cNvPr id="13" name="Shape2_20210706_120410">
            <a:extLst>
              <a:ext uri="{FF2B5EF4-FFF2-40B4-BE49-F238E27FC236}">
                <a16:creationId xmlns:a16="http://schemas.microsoft.com/office/drawing/2014/main" id="{4AE190C0-CB46-DE33-BDB5-F11E34FC57EE}"/>
              </a:ext>
            </a:extLst>
          </p:cNvPr>
          <p:cNvGraphicFramePr/>
          <p:nvPr/>
        </p:nvGraphicFramePr>
        <p:xfrm>
          <a:off x="633323" y="1870606"/>
          <a:ext cx="5615077" cy="4054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Shape0_20210701_084234">
            <a:extLst>
              <a:ext uri="{FF2B5EF4-FFF2-40B4-BE49-F238E27FC236}">
                <a16:creationId xmlns:a16="http://schemas.microsoft.com/office/drawing/2014/main" id="{C4184846-3E6E-2DA2-E9E8-E7F32FA070D8}"/>
              </a:ext>
            </a:extLst>
          </p:cNvPr>
          <p:cNvSpPr>
            <a:spLocks/>
          </p:cNvSpPr>
          <p:nvPr/>
        </p:nvSpPr>
        <p:spPr>
          <a:xfrm>
            <a:off x="717630" y="1519337"/>
            <a:ext cx="5278056" cy="524326"/>
          </a:xfrm>
          <a:prstGeom prst="rect">
            <a:avLst/>
          </a:prstGeom>
          <a:solidFill>
            <a:schemeClr val="accent1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</a:t>
            </a:r>
            <a:endParaRPr sz="1600" dirty="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D8AA06-C690-B802-472E-2C5F60156566}"/>
              </a:ext>
            </a:extLst>
          </p:cNvPr>
          <p:cNvGrpSpPr/>
          <p:nvPr/>
        </p:nvGrpSpPr>
        <p:grpSpPr>
          <a:xfrm>
            <a:off x="6332707" y="1519337"/>
            <a:ext cx="5278056" cy="885668"/>
            <a:chOff x="6332707" y="1533965"/>
            <a:chExt cx="5278056" cy="885668"/>
          </a:xfrm>
          <a:solidFill>
            <a:schemeClr val="accent1"/>
          </a:solidFill>
        </p:grpSpPr>
        <p:sp>
          <p:nvSpPr>
            <p:cNvPr id="7" name="Google Shape;19746;p261">
              <a:extLst>
                <a:ext uri="{FF2B5EF4-FFF2-40B4-BE49-F238E27FC236}">
                  <a16:creationId xmlns:a16="http://schemas.microsoft.com/office/drawing/2014/main" id="{FB34EFF2-02C3-2DA4-4BCE-66CCA3332F42}"/>
                </a:ext>
              </a:extLst>
            </p:cNvPr>
            <p:cNvSpPr>
              <a:spLocks/>
            </p:cNvSpPr>
            <p:nvPr/>
          </p:nvSpPr>
          <p:spPr>
            <a:xfrm flipH="1">
              <a:off x="6332707" y="1533965"/>
              <a:ext cx="5278056" cy="524326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12441" tIns="56206" rIns="112441" bIns="56206" anchor="ctr" anchorCtr="0">
              <a:noAutofit/>
            </a:bodyPr>
            <a:lstStyle/>
            <a:p>
              <a:pPr algn="ctr"/>
              <a:endParaRPr sz="1659" dirty="0">
                <a:solidFill>
                  <a:srgbClr val="FFFFFF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9748;p261">
              <a:extLst>
                <a:ext uri="{FF2B5EF4-FFF2-40B4-BE49-F238E27FC236}">
                  <a16:creationId xmlns:a16="http://schemas.microsoft.com/office/drawing/2014/main" id="{581DDB4D-FA01-7CAD-6289-BE7FD4DBD5C4}"/>
                </a:ext>
              </a:extLst>
            </p:cNvPr>
            <p:cNvSpPr/>
            <p:nvPr/>
          </p:nvSpPr>
          <p:spPr>
            <a:xfrm>
              <a:off x="6384875" y="1607833"/>
              <a:ext cx="1598199" cy="390509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12441" tIns="56206" rIns="112441" bIns="56206" anchor="ctr" anchorCtr="0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ea typeface="Calibri"/>
                  <a:cs typeface="Calibri"/>
                  <a:sym typeface="Calibri"/>
                </a:rPr>
                <a:t>Title</a:t>
              </a:r>
              <a:endParaRPr dirty="0"/>
            </a:p>
          </p:txBody>
        </p:sp>
        <p:sp>
          <p:nvSpPr>
            <p:cNvPr id="10" name="Google Shape;589;p2">
              <a:extLst>
                <a:ext uri="{FF2B5EF4-FFF2-40B4-BE49-F238E27FC236}">
                  <a16:creationId xmlns:a16="http://schemas.microsoft.com/office/drawing/2014/main" id="{63BCDC8C-1F11-D944-AA1F-19975FC06AAE}"/>
                </a:ext>
              </a:extLst>
            </p:cNvPr>
            <p:cNvSpPr/>
            <p:nvPr/>
          </p:nvSpPr>
          <p:spPr>
            <a:xfrm>
              <a:off x="6332707" y="2177131"/>
              <a:ext cx="1562928" cy="242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t" anchorCtr="0">
              <a:sp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en-US" sz="1576" dirty="0">
                  <a:solidFill>
                    <a:schemeClr val="tx1">
                      <a:lumMod val="100000"/>
                    </a:schemeClr>
                  </a:solidFill>
                </a:rPr>
                <a:t>Insert Text Here</a:t>
              </a:r>
              <a:endParaRPr sz="1576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</p:grpSp>
      <p:sp>
        <p:nvSpPr>
          <p:cNvPr id="18" name="Google Shape;19746;p261">
            <a:extLst>
              <a:ext uri="{FF2B5EF4-FFF2-40B4-BE49-F238E27FC236}">
                <a16:creationId xmlns:a16="http://schemas.microsoft.com/office/drawing/2014/main" id="{F020129C-6B21-441E-E346-68E667BBFB9C}"/>
              </a:ext>
            </a:extLst>
          </p:cNvPr>
          <p:cNvSpPr>
            <a:spLocks/>
          </p:cNvSpPr>
          <p:nvPr/>
        </p:nvSpPr>
        <p:spPr>
          <a:xfrm flipH="1">
            <a:off x="6332707" y="3482381"/>
            <a:ext cx="5278056" cy="5243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12441" tIns="56206" rIns="112441" bIns="56206" anchor="ctr" anchorCtr="0">
            <a:noAutofit/>
          </a:bodyPr>
          <a:lstStyle/>
          <a:p>
            <a:pPr algn="ctr"/>
            <a:endParaRPr sz="1659">
              <a:solidFill>
                <a:srgbClr val="FFFFFF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748;p261">
            <a:extLst>
              <a:ext uri="{FF2B5EF4-FFF2-40B4-BE49-F238E27FC236}">
                <a16:creationId xmlns:a16="http://schemas.microsoft.com/office/drawing/2014/main" id="{21DA6E39-F3D8-68DC-05E2-FACD5D0D7A02}"/>
              </a:ext>
            </a:extLst>
          </p:cNvPr>
          <p:cNvSpPr/>
          <p:nvPr/>
        </p:nvSpPr>
        <p:spPr>
          <a:xfrm>
            <a:off x="6384875" y="3556249"/>
            <a:ext cx="1598199" cy="390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2441" tIns="56206" rIns="112441" bIns="56206" anchor="ctr" anchorCtr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ea typeface="Calibri"/>
                <a:cs typeface="Calibri"/>
                <a:sym typeface="Calibri"/>
              </a:rPr>
              <a:t>Title</a:t>
            </a:r>
            <a:endParaRPr dirty="0"/>
          </a:p>
        </p:txBody>
      </p:sp>
      <p:sp>
        <p:nvSpPr>
          <p:cNvPr id="20" name="Google Shape;589;p2">
            <a:extLst>
              <a:ext uri="{FF2B5EF4-FFF2-40B4-BE49-F238E27FC236}">
                <a16:creationId xmlns:a16="http://schemas.microsoft.com/office/drawing/2014/main" id="{49DD6BD7-2908-AA6D-2B4F-C04940879B0E}"/>
              </a:ext>
            </a:extLst>
          </p:cNvPr>
          <p:cNvSpPr/>
          <p:nvPr/>
        </p:nvSpPr>
        <p:spPr>
          <a:xfrm>
            <a:off x="6332707" y="4125547"/>
            <a:ext cx="1562928" cy="242502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0" tIns="0" rIns="0" bIns="0" anchor="t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576" dirty="0">
              <a:solidFill>
                <a:schemeClr val="tx1">
                  <a:lumMod val="1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0122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8965</TotalTime>
  <Words>14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579</cp:revision>
  <dcterms:created xsi:type="dcterms:W3CDTF">2021-03-31T02:49:57Z</dcterms:created>
  <dcterms:modified xsi:type="dcterms:W3CDTF">2025-10-16T11:30:32Z</dcterms:modified>
  <cp:category/>
</cp:coreProperties>
</file>