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8" r:id="rId4"/>
    <p:sldId id="267" r:id="rId5"/>
    <p:sldId id="261" r:id="rId6"/>
    <p:sldId id="268" r:id="rId7"/>
    <p:sldId id="266"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06/08/2025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06/08/2025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06/08/2025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06/08/2025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06/08/2025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06/08/2025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06/08/2025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06/08/2025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06/08/2025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06/08/2025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06/08/2025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06/08/2025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TIẾN VỀ NHÀ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Tiến về nhà Chúa lòng ngây ngất bao niềm sướng vui. Nơi ta luôn sớm hôm trông đợi. Nơi Cha ta vẫn đang kêu mời. Tiến về nhà Chúa là chốn tâm hồn được nghỉ ngơi.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2807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254080"/>
            <a:ext cx="11526982" cy="7417415"/>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1</a:t>
            </a:r>
            <a:r>
              <a:rPr lang="vi-VN" sz="5800" b="1" dirty="0" smtClean="0">
                <a:solidFill>
                  <a:srgbClr val="FF0000"/>
                </a:solidFill>
                <a:effectLst/>
                <a:latin typeface="Arial" panose="020B0604020202020204" pitchFamily="34" charset="0"/>
                <a:cs typeface="Arial" panose="020B0604020202020204" pitchFamily="34" charset="0"/>
              </a:rPr>
              <a:t>. </a:t>
            </a:r>
            <a:r>
              <a:rPr lang="vi-VN" sz="6800" b="1" dirty="0"/>
              <a:t>Cùng tụ họp về đây để chia sớt bao chuyên buồn vui. Bao thử thánh vây phủ trên kiếp người, khiến ta chẳng lẻ loi.</a:t>
            </a:r>
            <a:r>
              <a:rPr lang="vi-VN" sz="6800" b="1" dirty="0"/>
              <a:t/>
            </a:r>
            <a:br>
              <a:rPr lang="vi-VN" sz="6800" b="1" dirty="0"/>
            </a:br>
            <a:endParaRPr lang="vi-VN" sz="68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Tiến về nhà Chúa lòng ngây ngất bao niềm sướng vui. Nơi ta luôn sớm hôm trông đợi. Nơi Cha ta vẫn đang kêu mời. Tiến về nhà Chúa là chốn tâm hồn được nghỉ ngơi.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5162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321973"/>
            <a:ext cx="11464540" cy="8463855"/>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6800" b="1" dirty="0"/>
              <a:t>Cùng tụ họp về đây để lên tiếng ca ngợi tình Chúa. Ôi Người đỡ nâng đời ta tháng ngày. Tín trung nào đổi </a:t>
            </a:r>
            <a:r>
              <a:rPr lang="vi-VN" sz="6800" b="1" dirty="0"/>
              <a:t>thay.</a:t>
            </a:r>
            <a:endParaRPr lang="en-US" sz="6800" b="1" dirty="0" smtClean="0"/>
          </a:p>
          <a:p>
            <a:pPr algn="just"/>
            <a:r>
              <a:rPr lang="vi-VN" sz="6800" b="1" dirty="0"/>
              <a:t/>
            </a:r>
            <a:br>
              <a:rPr lang="vi-VN" sz="6800" b="1" dirty="0"/>
            </a:br>
            <a:endParaRPr lang="vi-VN" sz="68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580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Tiến về nhà Chúa lòng ngây ngất bao niềm sướng vui. Nơi ta luôn sớm hôm trông đợi. Nơi Cha ta vẫn đang kêu mời. Tiến về nhà Chúa là chốn tâm hồn được nghỉ ngơi.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0989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321973"/>
            <a:ext cx="11464540" cy="7417415"/>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3</a:t>
            </a:r>
            <a:r>
              <a:rPr lang="vi-VN" sz="4800" b="1" dirty="0" smtClean="0">
                <a:solidFill>
                  <a:srgbClr val="FF0000"/>
                </a:solidFill>
                <a:effectLst/>
                <a:latin typeface="Arial" panose="020B0604020202020204" pitchFamily="34" charset="0"/>
                <a:cs typeface="Arial" panose="020B0604020202020204" pitchFamily="34" charset="0"/>
              </a:rPr>
              <a:t>. </a:t>
            </a:r>
            <a:r>
              <a:rPr lang="vi-VN" sz="6800" b="1" dirty="0"/>
              <a:t>Cùng tụ họp về đây để no thỏa ân tình của Chúa. Chung bàn Thánh ta dự tiệc Nước Trời. Ôi tâm hồn thảnh thơi.</a:t>
            </a:r>
            <a:r>
              <a:rPr lang="vi-VN" sz="6800" b="1" dirty="0"/>
              <a:t/>
            </a:r>
            <a:br>
              <a:rPr lang="vi-VN" sz="6800" b="1" dirty="0"/>
            </a:br>
            <a:endParaRPr lang="vi-VN" sz="68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6754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Tiến về nhà Chúa lòng ngây ngất bao niềm sướng vui. Nơi ta luôn sớm hôm trông đợi. Nơi Cha ta vẫn đang kêu mời. Tiến về nhà Chúa là chốn tâm hồn được nghỉ ngơi.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4132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71</TotalTime>
  <Words>262</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TIẾN VỀ NHÀ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Windows User</cp:lastModifiedBy>
  <cp:revision>23</cp:revision>
  <dcterms:created xsi:type="dcterms:W3CDTF">2024-12-09T09:33:29Z</dcterms:created>
  <dcterms:modified xsi:type="dcterms:W3CDTF">2025-08-06T11:37:25Z</dcterms:modified>
</cp:coreProperties>
</file>