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5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47482391" r:id="rId13"/>
    <p:sldId id="2147482392" r:id="rId14"/>
    <p:sldId id="2134808285" r:id="rId15"/>
    <p:sldId id="2134808273" r:id="rId16"/>
    <p:sldId id="2134808278" r:id="rId17"/>
    <p:sldId id="2134807223" r:id="rId18"/>
    <p:sldId id="2134808870" r:id="rId19"/>
    <p:sldId id="2134808951" r:id="rId20"/>
    <p:sldId id="2134808846" r:id="rId21"/>
    <p:sldId id="2134808852" r:id="rId22"/>
    <p:sldId id="2134808851" r:id="rId23"/>
    <p:sldId id="2134808949" r:id="rId24"/>
    <p:sldId id="2147482407" r:id="rId25"/>
    <p:sldId id="2147482389" r:id="rId26"/>
    <p:sldId id="2147482414" r:id="rId27"/>
    <p:sldId id="2134808935" r:id="rId28"/>
    <p:sldId id="2147482419" r:id="rId29"/>
    <p:sldId id="2147482416" r:id="rId30"/>
    <p:sldId id="2147482417" r:id="rId31"/>
    <p:sldId id="2134808872" r:id="rId32"/>
    <p:sldId id="2147482408" r:id="rId33"/>
    <p:sldId id="2147482418" r:id="rId34"/>
    <p:sldId id="2134808635" r:id="rId35"/>
    <p:sldId id="2134808486" r:id="rId36"/>
    <p:sldId id="2134807357" r:id="rId37"/>
    <p:sldId id="2147482369" r:id="rId38"/>
    <p:sldId id="2134808857" r:id="rId39"/>
    <p:sldId id="2134805975" r:id="rId40"/>
    <p:sldId id="2134805828" r:id="rId41"/>
    <p:sldId id="2134808983" r:id="rId42"/>
    <p:sldId id="2134805527" r:id="rId43"/>
    <p:sldId id="2134808914" r:id="rId44"/>
    <p:sldId id="2134805528" r:id="rId45"/>
    <p:sldId id="2134808436" r:id="rId46"/>
    <p:sldId id="2134808985" r:id="rId47"/>
    <p:sldId id="2134808986" r:id="rId48"/>
    <p:sldId id="2134808987" r:id="rId49"/>
    <p:sldId id="2134808988" r:id="rId50"/>
    <p:sldId id="2134808989" r:id="rId51"/>
    <p:sldId id="2134808990" r:id="rId52"/>
    <p:sldId id="2134808992" r:id="rId53"/>
    <p:sldId id="2134808993" r:id="rId54"/>
    <p:sldId id="2134808994" r:id="rId55"/>
    <p:sldId id="2134808995" r:id="rId56"/>
    <p:sldId id="2134808431" r:id="rId57"/>
    <p:sldId id="2147482370" r:id="rId58"/>
    <p:sldId id="2134807509" r:id="rId59"/>
    <p:sldId id="2134808996" r:id="rId60"/>
    <p:sldId id="2147482381" r:id="rId61"/>
    <p:sldId id="2134808958" r:id="rId62"/>
    <p:sldId id="2134808775" r:id="rId63"/>
    <p:sldId id="2134808474" r:id="rId64"/>
  </p:sldIdLst>
  <p:sldSz cx="13716000" cy="10287000"/>
  <p:notesSz cx="6858000" cy="9144000"/>
  <p:embeddedFontLs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Carelia" panose="020B0604020202020204" charset="0"/>
      <p:regular r:id="rId70"/>
    </p:embeddedFont>
    <p:embeddedFont>
      <p:font typeface="Dosis" pitchFamily="2" charset="0"/>
      <p:regular r:id="rId71"/>
      <p:bold r:id="rId72"/>
    </p:embeddedFont>
    <p:embeddedFont>
      <p:font typeface="Dosis Bold" charset="0"/>
      <p:regular r:id="rId73"/>
      <p:bold r:id="rId74"/>
    </p:embeddedFont>
    <p:embeddedFont>
      <p:font typeface="KG Primary Penmanship Alt" panose="020B0604020202020204" charset="0"/>
      <p:regular r:id="rId7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15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085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font" Target="fonts/font3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font" Target="fonts/font4.fntdata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2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29/07/2025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26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13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40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6.xml"/><Relationship Id="rId7" Type="http://schemas.openxmlformats.org/officeDocument/2006/relationships/image" Target="../media/image16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87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9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2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image" Target="../media/image41.png"/><Relationship Id="rId5" Type="http://schemas.openxmlformats.org/officeDocument/2006/relationships/tags" Target="../tags/tag192.xml"/><Relationship Id="rId10" Type="http://schemas.openxmlformats.org/officeDocument/2006/relationships/image" Target="../media/image20.png"/><Relationship Id="rId4" Type="http://schemas.openxmlformats.org/officeDocument/2006/relationships/tags" Target="../tags/tag191.xml"/><Relationship Id="rId9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../media/image5.png"/><Relationship Id="rId5" Type="http://schemas.openxmlformats.org/officeDocument/2006/relationships/tags" Target="../tags/tag198.xml"/><Relationship Id="rId10" Type="http://schemas.openxmlformats.org/officeDocument/2006/relationships/image" Target="../media/image4.svg"/><Relationship Id="rId4" Type="http://schemas.openxmlformats.org/officeDocument/2006/relationships/tags" Target="../tags/tag197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tags" Target="../tags/tag211.xml"/><Relationship Id="rId17" Type="http://schemas.openxmlformats.org/officeDocument/2006/relationships/image" Target="../media/image37.png"/><Relationship Id="rId2" Type="http://schemas.openxmlformats.org/officeDocument/2006/relationships/tags" Target="../tags/tag201.xml"/><Relationship Id="rId16" Type="http://schemas.openxmlformats.org/officeDocument/2006/relationships/image" Target="../media/image26.sv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tags" Target="../tags/tag210.xml"/><Relationship Id="rId5" Type="http://schemas.openxmlformats.org/officeDocument/2006/relationships/tags" Target="../tags/tag204.xml"/><Relationship Id="rId15" Type="http://schemas.openxmlformats.org/officeDocument/2006/relationships/image" Target="../media/image43.png"/><Relationship Id="rId10" Type="http://schemas.openxmlformats.org/officeDocument/2006/relationships/tags" Target="../tags/tag209.xml"/><Relationship Id="rId19" Type="http://schemas.openxmlformats.org/officeDocument/2006/relationships/image" Target="../media/image39.png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4.xml"/><Relationship Id="rId7" Type="http://schemas.openxmlformats.org/officeDocument/2006/relationships/image" Target="../media/image15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5" Type="http://schemas.openxmlformats.org/officeDocument/2006/relationships/tags" Target="../tags/tag216.xml"/><Relationship Id="rId10" Type="http://schemas.openxmlformats.org/officeDocument/2006/relationships/image" Target="../media/image45.PNG"/><Relationship Id="rId4" Type="http://schemas.openxmlformats.org/officeDocument/2006/relationships/tags" Target="../tags/tag215.xml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47.png"/><Relationship Id="rId3" Type="http://schemas.openxmlformats.org/officeDocument/2006/relationships/tags" Target="../tags/tag219.xml"/><Relationship Id="rId7" Type="http://schemas.openxmlformats.org/officeDocument/2006/relationships/audio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microsoft.com/office/2007/relationships/media" Target="../media/media1.wav"/><Relationship Id="rId11" Type="http://schemas.openxmlformats.org/officeDocument/2006/relationships/image" Target="../media/image45.PNG"/><Relationship Id="rId5" Type="http://schemas.openxmlformats.org/officeDocument/2006/relationships/tags" Target="../tags/tag221.xml"/><Relationship Id="rId10" Type="http://schemas.openxmlformats.org/officeDocument/2006/relationships/image" Target="../media/image44.png"/><Relationship Id="rId4" Type="http://schemas.openxmlformats.org/officeDocument/2006/relationships/tags" Target="../tags/tag220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0.xml"/><Relationship Id="rId13" Type="http://schemas.openxmlformats.org/officeDocument/2006/relationships/image" Target="../media/image16.svg"/><Relationship Id="rId3" Type="http://schemas.openxmlformats.org/officeDocument/2006/relationships/tags" Target="../tags/tag225.xml"/><Relationship Id="rId7" Type="http://schemas.openxmlformats.org/officeDocument/2006/relationships/tags" Target="../tags/tag229.xml"/><Relationship Id="rId12" Type="http://schemas.openxmlformats.org/officeDocument/2006/relationships/image" Target="../media/image15.png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tags" Target="../tags/tag22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7.xml"/><Relationship Id="rId10" Type="http://schemas.openxmlformats.org/officeDocument/2006/relationships/tags" Target="../tags/tag232.xml"/><Relationship Id="rId4" Type="http://schemas.openxmlformats.org/officeDocument/2006/relationships/tags" Target="../tags/tag226.xml"/><Relationship Id="rId9" Type="http://schemas.openxmlformats.org/officeDocument/2006/relationships/tags" Target="../tags/tag231.xml"/><Relationship Id="rId1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47.png"/><Relationship Id="rId3" Type="http://schemas.openxmlformats.org/officeDocument/2006/relationships/tags" Target="../tags/tag235.xml"/><Relationship Id="rId7" Type="http://schemas.openxmlformats.org/officeDocument/2006/relationships/audio" Target="../media/media1.wav"/><Relationship Id="rId12" Type="http://schemas.openxmlformats.org/officeDocument/2006/relationships/image" Target="../media/image46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microsoft.com/office/2007/relationships/media" Target="../media/media1.wav"/><Relationship Id="rId11" Type="http://schemas.openxmlformats.org/officeDocument/2006/relationships/image" Target="../media/image45.PNG"/><Relationship Id="rId5" Type="http://schemas.openxmlformats.org/officeDocument/2006/relationships/tags" Target="../tags/tag237.xml"/><Relationship Id="rId10" Type="http://schemas.openxmlformats.org/officeDocument/2006/relationships/image" Target="../media/image44.png"/><Relationship Id="rId4" Type="http://schemas.openxmlformats.org/officeDocument/2006/relationships/tags" Target="../tags/tag236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image" Target="../media/image49.png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image" Target="../media/image44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image" Target="../media/image16.svg"/><Relationship Id="rId5" Type="http://schemas.openxmlformats.org/officeDocument/2006/relationships/tags" Target="../tags/tag243.xml"/><Relationship Id="rId10" Type="http://schemas.openxmlformats.org/officeDocument/2006/relationships/image" Target="../media/image15.png"/><Relationship Id="rId4" Type="http://schemas.openxmlformats.org/officeDocument/2006/relationships/tags" Target="../tags/tag24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1.jpeg"/><Relationship Id="rId3" Type="http://schemas.openxmlformats.org/officeDocument/2006/relationships/tags" Target="../tags/tag24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6.pn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image" Target="../media/image44.png"/><Relationship Id="rId5" Type="http://schemas.openxmlformats.org/officeDocument/2006/relationships/tags" Target="../tags/tag251.xml"/><Relationship Id="rId15" Type="http://schemas.openxmlformats.org/officeDocument/2006/relationships/image" Target="../media/image53.png"/><Relationship Id="rId10" Type="http://schemas.openxmlformats.org/officeDocument/2006/relationships/image" Target="../media/image16.svg"/><Relationship Id="rId4" Type="http://schemas.openxmlformats.org/officeDocument/2006/relationships/tags" Target="../tags/tag250.xml"/><Relationship Id="rId9" Type="http://schemas.openxmlformats.org/officeDocument/2006/relationships/image" Target="../media/image15.png"/><Relationship Id="rId1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49.png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image" Target="../media/image44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image" Target="../media/image16.svg"/><Relationship Id="rId5" Type="http://schemas.openxmlformats.org/officeDocument/2006/relationships/tags" Target="../tags/tag257.xml"/><Relationship Id="rId15" Type="http://schemas.openxmlformats.org/officeDocument/2006/relationships/image" Target="../media/image54.png"/><Relationship Id="rId10" Type="http://schemas.openxmlformats.org/officeDocument/2006/relationships/image" Target="../media/image15.png"/><Relationship Id="rId4" Type="http://schemas.openxmlformats.org/officeDocument/2006/relationships/tags" Target="../tags/tag25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5.jpeg"/><Relationship Id="rId3" Type="http://schemas.openxmlformats.org/officeDocument/2006/relationships/tags" Target="../tags/tag26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1.jpeg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11" Type="http://schemas.openxmlformats.org/officeDocument/2006/relationships/image" Target="../media/image46.png"/><Relationship Id="rId5" Type="http://schemas.openxmlformats.org/officeDocument/2006/relationships/tags" Target="../tags/tag265.xml"/><Relationship Id="rId10" Type="http://schemas.openxmlformats.org/officeDocument/2006/relationships/image" Target="../media/image44.png"/><Relationship Id="rId4" Type="http://schemas.openxmlformats.org/officeDocument/2006/relationships/tags" Target="../tags/tag264.xml"/><Relationship Id="rId9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49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44.pn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6.svg"/><Relationship Id="rId5" Type="http://schemas.openxmlformats.org/officeDocument/2006/relationships/tags" Target="../tags/tag271.xml"/><Relationship Id="rId15" Type="http://schemas.openxmlformats.org/officeDocument/2006/relationships/image" Target="../media/image56.png"/><Relationship Id="rId10" Type="http://schemas.openxmlformats.org/officeDocument/2006/relationships/image" Target="../media/image15.png"/><Relationship Id="rId4" Type="http://schemas.openxmlformats.org/officeDocument/2006/relationships/tags" Target="../tags/tag27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7.png"/><Relationship Id="rId3" Type="http://schemas.openxmlformats.org/officeDocument/2006/relationships/tags" Target="../tags/tag277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1.jpe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image" Target="../media/image46.png"/><Relationship Id="rId5" Type="http://schemas.openxmlformats.org/officeDocument/2006/relationships/tags" Target="../tags/tag279.xml"/><Relationship Id="rId10" Type="http://schemas.openxmlformats.org/officeDocument/2006/relationships/image" Target="../media/image44.png"/><Relationship Id="rId4" Type="http://schemas.openxmlformats.org/officeDocument/2006/relationships/tags" Target="../tags/tag278.xml"/><Relationship Id="rId9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3.xml"/><Relationship Id="rId7" Type="http://schemas.openxmlformats.org/officeDocument/2006/relationships/image" Target="../media/image15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5.xml"/><Relationship Id="rId10" Type="http://schemas.openxmlformats.org/officeDocument/2006/relationships/image" Target="../media/image44.png"/><Relationship Id="rId4" Type="http://schemas.openxmlformats.org/officeDocument/2006/relationships/tags" Target="../tags/tag284.xml"/><Relationship Id="rId9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61.png"/><Relationship Id="rId3" Type="http://schemas.openxmlformats.org/officeDocument/2006/relationships/tags" Target="../tags/tag28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0.png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image" Target="../media/image59.png"/><Relationship Id="rId5" Type="http://schemas.openxmlformats.org/officeDocument/2006/relationships/tags" Target="../tags/tag290.xml"/><Relationship Id="rId10" Type="http://schemas.openxmlformats.org/officeDocument/2006/relationships/image" Target="../media/image58.png"/><Relationship Id="rId4" Type="http://schemas.openxmlformats.org/officeDocument/2006/relationships/tags" Target="../tags/tag289.xml"/><Relationship Id="rId9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tags" Target="../tags/tag294.xml"/><Relationship Id="rId7" Type="http://schemas.openxmlformats.org/officeDocument/2006/relationships/image" Target="../media/image16.sv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image" Target="../media/image15.png"/><Relationship Id="rId11" Type="http://schemas.openxmlformats.org/officeDocument/2006/relationships/image" Target="../media/image6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0.png"/><Relationship Id="rId4" Type="http://schemas.openxmlformats.org/officeDocument/2006/relationships/tags" Target="../tags/tag295.xml"/><Relationship Id="rId9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9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tags" Target="../tags/tag301.xml"/><Relationship Id="rId11" Type="http://schemas.openxmlformats.org/officeDocument/2006/relationships/image" Target="../media/image5.png"/><Relationship Id="rId5" Type="http://schemas.openxmlformats.org/officeDocument/2006/relationships/tags" Target="../tags/tag300.xml"/><Relationship Id="rId10" Type="http://schemas.openxmlformats.org/officeDocument/2006/relationships/image" Target="../media/image4.svg"/><Relationship Id="rId4" Type="http://schemas.openxmlformats.org/officeDocument/2006/relationships/tags" Target="../tags/tag299.xml"/><Relationship Id="rId9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09.xml"/><Relationship Id="rId13" Type="http://schemas.openxmlformats.org/officeDocument/2006/relationships/image" Target="../media/image26.svg"/><Relationship Id="rId3" Type="http://schemas.openxmlformats.org/officeDocument/2006/relationships/tags" Target="../tags/tag304.xml"/><Relationship Id="rId7" Type="http://schemas.openxmlformats.org/officeDocument/2006/relationships/tags" Target="../tags/tag308.xml"/><Relationship Id="rId12" Type="http://schemas.openxmlformats.org/officeDocument/2006/relationships/image" Target="../media/image43.png"/><Relationship Id="rId2" Type="http://schemas.openxmlformats.org/officeDocument/2006/relationships/tags" Target="../tags/tag303.xml"/><Relationship Id="rId16" Type="http://schemas.openxmlformats.org/officeDocument/2006/relationships/image" Target="../media/image39.png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11" Type="http://schemas.openxmlformats.org/officeDocument/2006/relationships/image" Target="../media/image2.jpeg"/><Relationship Id="rId5" Type="http://schemas.openxmlformats.org/officeDocument/2006/relationships/tags" Target="../tags/tag306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5.xml"/><Relationship Id="rId9" Type="http://schemas.openxmlformats.org/officeDocument/2006/relationships/tags" Target="../tags/tag310.xml"/><Relationship Id="rId1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18.xml"/><Relationship Id="rId13" Type="http://schemas.openxmlformats.org/officeDocument/2006/relationships/image" Target="../media/image15.png"/><Relationship Id="rId3" Type="http://schemas.openxmlformats.org/officeDocument/2006/relationships/tags" Target="../tags/tag313.xml"/><Relationship Id="rId7" Type="http://schemas.openxmlformats.org/officeDocument/2006/relationships/tags" Target="../tags/tag31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tags" Target="../tags/tag321.xml"/><Relationship Id="rId5" Type="http://schemas.openxmlformats.org/officeDocument/2006/relationships/tags" Target="../tags/tag315.xml"/><Relationship Id="rId15" Type="http://schemas.openxmlformats.org/officeDocument/2006/relationships/image" Target="../media/image63.jpeg"/><Relationship Id="rId10" Type="http://schemas.openxmlformats.org/officeDocument/2006/relationships/tags" Target="../tags/tag320.xml"/><Relationship Id="rId4" Type="http://schemas.openxmlformats.org/officeDocument/2006/relationships/tags" Target="../tags/tag314.xml"/><Relationship Id="rId9" Type="http://schemas.openxmlformats.org/officeDocument/2006/relationships/tags" Target="../tags/tag319.xml"/><Relationship Id="rId14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4.xml"/><Relationship Id="rId7" Type="http://schemas.openxmlformats.org/officeDocument/2006/relationships/image" Target="../media/image15.png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6.xml"/><Relationship Id="rId4" Type="http://schemas.openxmlformats.org/officeDocument/2006/relationships/tags" Target="../tags/tag325.xml"/><Relationship Id="rId9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329.xml"/><Relationship Id="rId7" Type="http://schemas.openxmlformats.org/officeDocument/2006/relationships/image" Target="../media/image16.svg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0.xml"/><Relationship Id="rId9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3.xml"/><Relationship Id="rId7" Type="http://schemas.openxmlformats.org/officeDocument/2006/relationships/image" Target="../media/image15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5.xml"/><Relationship Id="rId10" Type="http://schemas.openxmlformats.org/officeDocument/2006/relationships/image" Target="../media/image66.jpeg"/><Relationship Id="rId4" Type="http://schemas.openxmlformats.org/officeDocument/2006/relationships/tags" Target="../tags/tag334.xml"/><Relationship Id="rId9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38.xml"/><Relationship Id="rId7" Type="http://schemas.openxmlformats.org/officeDocument/2006/relationships/image" Target="../media/image15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40.xml"/><Relationship Id="rId4" Type="http://schemas.openxmlformats.org/officeDocument/2006/relationships/tags" Target="../tags/tag339.xml"/><Relationship Id="rId9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348.xml"/><Relationship Id="rId13" Type="http://schemas.openxmlformats.org/officeDocument/2006/relationships/image" Target="../media/image16.svg"/><Relationship Id="rId3" Type="http://schemas.openxmlformats.org/officeDocument/2006/relationships/tags" Target="../tags/tag343.xml"/><Relationship Id="rId7" Type="http://schemas.openxmlformats.org/officeDocument/2006/relationships/tags" Target="../tags/tag347.xml"/><Relationship Id="rId12" Type="http://schemas.openxmlformats.org/officeDocument/2006/relationships/image" Target="../media/image15.png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45.xml"/><Relationship Id="rId10" Type="http://schemas.openxmlformats.org/officeDocument/2006/relationships/tags" Target="../tags/tag350.xml"/><Relationship Id="rId4" Type="http://schemas.openxmlformats.org/officeDocument/2006/relationships/tags" Target="../tags/tag344.xml"/><Relationship Id="rId9" Type="http://schemas.openxmlformats.org/officeDocument/2006/relationships/tags" Target="../tags/tag349.xml"/><Relationship Id="rId14" Type="http://schemas.openxmlformats.org/officeDocument/2006/relationships/image" Target="../media/image6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3.xml"/><Relationship Id="rId7" Type="http://schemas.openxmlformats.org/officeDocument/2006/relationships/image" Target="../media/image15.png"/><Relationship Id="rId2" Type="http://schemas.openxmlformats.org/officeDocument/2006/relationships/tags" Target="../tags/tag352.xml"/><Relationship Id="rId1" Type="http://schemas.openxmlformats.org/officeDocument/2006/relationships/tags" Target="../tags/tag35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5.xml"/><Relationship Id="rId4" Type="http://schemas.openxmlformats.org/officeDocument/2006/relationships/tags" Target="../tags/tag354.xml"/><Relationship Id="rId9" Type="http://schemas.openxmlformats.org/officeDocument/2006/relationships/image" Target="../media/image63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358.xml"/><Relationship Id="rId7" Type="http://schemas.openxmlformats.org/officeDocument/2006/relationships/image" Target="../media/image16.svg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59.xml"/><Relationship Id="rId9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2.xml"/><Relationship Id="rId7" Type="http://schemas.openxmlformats.org/officeDocument/2006/relationships/image" Target="../media/image15.png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4.xml"/><Relationship Id="rId10" Type="http://schemas.openxmlformats.org/officeDocument/2006/relationships/image" Target="../media/image66.jpeg"/><Relationship Id="rId4" Type="http://schemas.openxmlformats.org/officeDocument/2006/relationships/tags" Target="../tags/tag363.xml"/><Relationship Id="rId9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67.xml"/><Relationship Id="rId7" Type="http://schemas.openxmlformats.org/officeDocument/2006/relationships/image" Target="../media/image15.png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9.xml"/><Relationship Id="rId4" Type="http://schemas.openxmlformats.org/officeDocument/2006/relationships/tags" Target="../tags/tag368.xml"/><Relationship Id="rId9" Type="http://schemas.openxmlformats.org/officeDocument/2006/relationships/image" Target="../media/image6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image" Target="../media/image16.svg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image" Target="../media/image15.png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74.xml"/><Relationship Id="rId10" Type="http://schemas.openxmlformats.org/officeDocument/2006/relationships/tags" Target="../tags/tag379.xml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image" Target="../media/image6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82.xml"/><Relationship Id="rId7" Type="http://schemas.openxmlformats.org/officeDocument/2006/relationships/tags" Target="../tags/tag386.xml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11" Type="http://schemas.openxmlformats.org/officeDocument/2006/relationships/image" Target="../media/image63.jpeg"/><Relationship Id="rId5" Type="http://schemas.openxmlformats.org/officeDocument/2006/relationships/tags" Target="../tags/tag384.xml"/><Relationship Id="rId10" Type="http://schemas.openxmlformats.org/officeDocument/2006/relationships/image" Target="../media/image16.svg"/><Relationship Id="rId4" Type="http://schemas.openxmlformats.org/officeDocument/2006/relationships/tags" Target="../tags/tag383.xml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389.xml"/><Relationship Id="rId7" Type="http://schemas.openxmlformats.org/officeDocument/2006/relationships/image" Target="../media/image16.sv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0.xml"/><Relationship Id="rId9" Type="http://schemas.openxmlformats.org/officeDocument/2006/relationships/image" Target="../media/image7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3.xml"/><Relationship Id="rId7" Type="http://schemas.openxmlformats.org/officeDocument/2006/relationships/image" Target="../media/image15.pn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5.xml"/><Relationship Id="rId10" Type="http://schemas.openxmlformats.org/officeDocument/2006/relationships/image" Target="../media/image66.jpeg"/><Relationship Id="rId4" Type="http://schemas.openxmlformats.org/officeDocument/2006/relationships/tags" Target="../tags/tag394.xml"/><Relationship Id="rId9" Type="http://schemas.openxmlformats.org/officeDocument/2006/relationships/image" Target="../media/image2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98.xml"/><Relationship Id="rId7" Type="http://schemas.openxmlformats.org/officeDocument/2006/relationships/image" Target="../media/image15.png"/><Relationship Id="rId2" Type="http://schemas.openxmlformats.org/officeDocument/2006/relationships/tags" Target="../tags/tag397.xml"/><Relationship Id="rId1" Type="http://schemas.openxmlformats.org/officeDocument/2006/relationships/tags" Target="../tags/tag3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0.xml"/><Relationship Id="rId4" Type="http://schemas.openxmlformats.org/officeDocument/2006/relationships/tags" Target="../tags/tag399.xml"/><Relationship Id="rId9" Type="http://schemas.openxmlformats.org/officeDocument/2006/relationships/image" Target="../media/image6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08.xml"/><Relationship Id="rId13" Type="http://schemas.openxmlformats.org/officeDocument/2006/relationships/image" Target="../media/image16.svg"/><Relationship Id="rId3" Type="http://schemas.openxmlformats.org/officeDocument/2006/relationships/tags" Target="../tags/tag403.xml"/><Relationship Id="rId7" Type="http://schemas.openxmlformats.org/officeDocument/2006/relationships/tags" Target="../tags/tag407.xml"/><Relationship Id="rId12" Type="http://schemas.openxmlformats.org/officeDocument/2006/relationships/image" Target="../media/image15.png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tags" Target="../tags/tag40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05.xml"/><Relationship Id="rId10" Type="http://schemas.openxmlformats.org/officeDocument/2006/relationships/tags" Target="../tags/tag410.xml"/><Relationship Id="rId4" Type="http://schemas.openxmlformats.org/officeDocument/2006/relationships/tags" Target="../tags/tag404.xml"/><Relationship Id="rId9" Type="http://schemas.openxmlformats.org/officeDocument/2006/relationships/tags" Target="../tags/tag409.xml"/><Relationship Id="rId14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13.xml"/><Relationship Id="rId7" Type="http://schemas.openxmlformats.org/officeDocument/2006/relationships/image" Target="../media/image15.png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5.xml"/><Relationship Id="rId10" Type="http://schemas.openxmlformats.org/officeDocument/2006/relationships/image" Target="../media/image30.png"/><Relationship Id="rId4" Type="http://schemas.openxmlformats.org/officeDocument/2006/relationships/tags" Target="../tags/tag414.xml"/><Relationship Id="rId9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18.xml"/><Relationship Id="rId7" Type="http://schemas.openxmlformats.org/officeDocument/2006/relationships/image" Target="../media/image36.png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0.xml"/><Relationship Id="rId10" Type="http://schemas.openxmlformats.org/officeDocument/2006/relationships/image" Target="../media/image66.jpeg"/><Relationship Id="rId4" Type="http://schemas.openxmlformats.org/officeDocument/2006/relationships/tags" Target="../tags/tag419.xml"/><Relationship Id="rId9" Type="http://schemas.openxmlformats.org/officeDocument/2006/relationships/image" Target="../media/image16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28.xml"/><Relationship Id="rId13" Type="http://schemas.openxmlformats.org/officeDocument/2006/relationships/image" Target="../media/image23.jpeg"/><Relationship Id="rId3" Type="http://schemas.openxmlformats.org/officeDocument/2006/relationships/tags" Target="../tags/tag423.xml"/><Relationship Id="rId7" Type="http://schemas.openxmlformats.org/officeDocument/2006/relationships/tags" Target="../tags/tag427.xml"/><Relationship Id="rId12" Type="http://schemas.openxmlformats.org/officeDocument/2006/relationships/image" Target="../media/image16.svg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tags" Target="../tags/tag426.xml"/><Relationship Id="rId11" Type="http://schemas.openxmlformats.org/officeDocument/2006/relationships/image" Target="../media/image15.png"/><Relationship Id="rId5" Type="http://schemas.openxmlformats.org/officeDocument/2006/relationships/tags" Target="../tags/tag42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24.xml"/><Relationship Id="rId9" Type="http://schemas.openxmlformats.org/officeDocument/2006/relationships/tags" Target="../tags/tag429.xml"/><Relationship Id="rId14" Type="http://schemas.openxmlformats.org/officeDocument/2006/relationships/image" Target="../media/image7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37.xml"/><Relationship Id="rId13" Type="http://schemas.openxmlformats.org/officeDocument/2006/relationships/image" Target="../media/image23.jpeg"/><Relationship Id="rId3" Type="http://schemas.openxmlformats.org/officeDocument/2006/relationships/tags" Target="../tags/tag432.xml"/><Relationship Id="rId7" Type="http://schemas.openxmlformats.org/officeDocument/2006/relationships/tags" Target="../tags/tag436.xml"/><Relationship Id="rId12" Type="http://schemas.openxmlformats.org/officeDocument/2006/relationships/image" Target="../media/image16.svg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image" Target="../media/image15.png"/><Relationship Id="rId5" Type="http://schemas.openxmlformats.org/officeDocument/2006/relationships/tags" Target="../tags/tag43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33.xml"/><Relationship Id="rId9" Type="http://schemas.openxmlformats.org/officeDocument/2006/relationships/tags" Target="../tags/tag438.xml"/><Relationship Id="rId14" Type="http://schemas.openxmlformats.org/officeDocument/2006/relationships/image" Target="../media/image7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441.xml"/><Relationship Id="rId7" Type="http://schemas.openxmlformats.org/officeDocument/2006/relationships/image" Target="../media/image16.svg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2.xml"/><Relationship Id="rId9" Type="http://schemas.openxmlformats.org/officeDocument/2006/relationships/image" Target="../media/image74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13" Type="http://schemas.openxmlformats.org/officeDocument/2006/relationships/tags" Target="../tags/tag453.xml"/><Relationship Id="rId18" Type="http://schemas.openxmlformats.org/officeDocument/2006/relationships/image" Target="../media/image47.png"/><Relationship Id="rId3" Type="http://schemas.openxmlformats.org/officeDocument/2006/relationships/tags" Target="../tags/tag445.xml"/><Relationship Id="rId7" Type="http://schemas.openxmlformats.org/officeDocument/2006/relationships/audio" Target="../media/media2.mp3"/><Relationship Id="rId12" Type="http://schemas.openxmlformats.org/officeDocument/2006/relationships/tags" Target="../tags/tag452.xml"/><Relationship Id="rId17" Type="http://schemas.openxmlformats.org/officeDocument/2006/relationships/image" Target="../media/image75.gif"/><Relationship Id="rId2" Type="http://schemas.openxmlformats.org/officeDocument/2006/relationships/tags" Target="../tags/tag444.xml"/><Relationship Id="rId16" Type="http://schemas.openxmlformats.org/officeDocument/2006/relationships/image" Target="../media/image16.svg"/><Relationship Id="rId1" Type="http://schemas.openxmlformats.org/officeDocument/2006/relationships/tags" Target="../tags/tag443.xml"/><Relationship Id="rId6" Type="http://schemas.microsoft.com/office/2007/relationships/media" Target="../media/media2.mp3"/><Relationship Id="rId11" Type="http://schemas.openxmlformats.org/officeDocument/2006/relationships/tags" Target="../tags/tag451.xml"/><Relationship Id="rId5" Type="http://schemas.openxmlformats.org/officeDocument/2006/relationships/tags" Target="../tags/tag447.xml"/><Relationship Id="rId15" Type="http://schemas.openxmlformats.org/officeDocument/2006/relationships/image" Target="../media/image15.png"/><Relationship Id="rId10" Type="http://schemas.openxmlformats.org/officeDocument/2006/relationships/tags" Target="../tags/tag450.xml"/><Relationship Id="rId4" Type="http://schemas.openxmlformats.org/officeDocument/2006/relationships/tags" Target="../tags/tag446.xml"/><Relationship Id="rId9" Type="http://schemas.openxmlformats.org/officeDocument/2006/relationships/tags" Target="../tags/tag449.xml"/><Relationship Id="rId1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61.xml"/><Relationship Id="rId13" Type="http://schemas.openxmlformats.org/officeDocument/2006/relationships/tags" Target="../tags/tag466.xml"/><Relationship Id="rId18" Type="http://schemas.openxmlformats.org/officeDocument/2006/relationships/image" Target="../media/image77.jpeg"/><Relationship Id="rId3" Type="http://schemas.openxmlformats.org/officeDocument/2006/relationships/tags" Target="../tags/tag456.xml"/><Relationship Id="rId21" Type="http://schemas.microsoft.com/office/2007/relationships/hdphoto" Target="../media/hdphoto1.wdp"/><Relationship Id="rId7" Type="http://schemas.openxmlformats.org/officeDocument/2006/relationships/tags" Target="../tags/tag460.xml"/><Relationship Id="rId12" Type="http://schemas.openxmlformats.org/officeDocument/2006/relationships/tags" Target="../tags/tag465.xml"/><Relationship Id="rId17" Type="http://schemas.openxmlformats.org/officeDocument/2006/relationships/image" Target="../media/image76.jpg"/><Relationship Id="rId2" Type="http://schemas.openxmlformats.org/officeDocument/2006/relationships/tags" Target="../tags/tag455.xml"/><Relationship Id="rId16" Type="http://schemas.openxmlformats.org/officeDocument/2006/relationships/image" Target="../media/image16.svg"/><Relationship Id="rId20" Type="http://schemas.openxmlformats.org/officeDocument/2006/relationships/image" Target="../media/image79.png"/><Relationship Id="rId1" Type="http://schemas.openxmlformats.org/officeDocument/2006/relationships/tags" Target="../tags/tag454.xml"/><Relationship Id="rId6" Type="http://schemas.openxmlformats.org/officeDocument/2006/relationships/tags" Target="../tags/tag459.xml"/><Relationship Id="rId11" Type="http://schemas.openxmlformats.org/officeDocument/2006/relationships/tags" Target="../tags/tag464.xml"/><Relationship Id="rId5" Type="http://schemas.openxmlformats.org/officeDocument/2006/relationships/tags" Target="../tags/tag458.xml"/><Relationship Id="rId15" Type="http://schemas.openxmlformats.org/officeDocument/2006/relationships/image" Target="../media/image15.png"/><Relationship Id="rId10" Type="http://schemas.openxmlformats.org/officeDocument/2006/relationships/tags" Target="../tags/tag463.xml"/><Relationship Id="rId19" Type="http://schemas.openxmlformats.org/officeDocument/2006/relationships/image" Target="../media/image78.jpg"/><Relationship Id="rId4" Type="http://schemas.openxmlformats.org/officeDocument/2006/relationships/tags" Target="../tags/tag457.xml"/><Relationship Id="rId9" Type="http://schemas.openxmlformats.org/officeDocument/2006/relationships/tags" Target="../tags/tag462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8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74.xml"/><Relationship Id="rId13" Type="http://schemas.openxmlformats.org/officeDocument/2006/relationships/image" Target="../media/image40.png"/><Relationship Id="rId3" Type="http://schemas.openxmlformats.org/officeDocument/2006/relationships/tags" Target="../tags/tag469.xml"/><Relationship Id="rId7" Type="http://schemas.openxmlformats.org/officeDocument/2006/relationships/tags" Target="../tags/tag473.xml"/><Relationship Id="rId12" Type="http://schemas.openxmlformats.org/officeDocument/2006/relationships/image" Target="../media/image16.svg"/><Relationship Id="rId2" Type="http://schemas.openxmlformats.org/officeDocument/2006/relationships/tags" Target="../tags/tag468.xml"/><Relationship Id="rId1" Type="http://schemas.openxmlformats.org/officeDocument/2006/relationships/tags" Target="../tags/tag467.xml"/><Relationship Id="rId6" Type="http://schemas.openxmlformats.org/officeDocument/2006/relationships/tags" Target="../tags/tag472.xml"/><Relationship Id="rId11" Type="http://schemas.openxmlformats.org/officeDocument/2006/relationships/image" Target="../media/image15.png"/><Relationship Id="rId5" Type="http://schemas.openxmlformats.org/officeDocument/2006/relationships/tags" Target="../tags/tag47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70.xml"/><Relationship Id="rId9" Type="http://schemas.openxmlformats.org/officeDocument/2006/relationships/tags" Target="../tags/tag47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4 -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5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256299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20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4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98904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629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31F9124-9F75-7A96-8440-1DE4EC6A5F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630" y="3039561"/>
            <a:ext cx="3772227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B6C342B-030F-0717-4EBA-7D03478B5F5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39561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2D39FCA-41DB-03FB-B906-E189C1E9AA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43902" y="3039561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98463" y="2871788"/>
            <a:ext cx="757437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qu’il y a dans ta chambre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Où est ton chat ? / Où sont tes jouets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20824" y="303596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9683" y="4769290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76009" y="4673810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9D0C884-C38A-B8B4-5578-90731BB8D1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0873" y="3991320"/>
            <a:ext cx="2484248" cy="25329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307504F-474E-E1D0-E5E1-C43734147F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9481" y="4244517"/>
            <a:ext cx="2516713" cy="229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2F9C4BB-A8D3-E22D-B5B4-C0179895217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715182" y="6507009"/>
            <a:ext cx="251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caméra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8273B8B-7B39-EA50-8015-151230B718A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516573" y="6507008"/>
            <a:ext cx="2484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balcon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09C4005-EDF2-3560-9C50-4516CCD2DE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16573" y="3512506"/>
            <a:ext cx="2484248" cy="253295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0D5BBE5-A89F-B3DC-D75D-75DEF3132E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5181" y="3765703"/>
            <a:ext cx="2516713" cy="229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Qu’est-ce qu’il y a dans ta chambre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Où est ton chat ? / Où sont tes jouets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28938" y="4670448"/>
            <a:ext cx="8257254" cy="108966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Qu’est-ce qu’il y a dans ta chambre ?</a:t>
            </a:r>
          </a:p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Où est ton chat ? / Où sont tes jouets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28938" y="6561413"/>
            <a:ext cx="89154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Dans …, il y a … . – mes/tes – est/sont – sur/sous</a:t>
            </a:r>
          </a:p>
        </p:txBody>
      </p:sp>
    </p:spTree>
    <p:extLst>
      <p:ext uri="{BB962C8B-B14F-4D97-AF65-F5344CB8AC3E}">
        <p14:creationId xmlns:p14="http://schemas.microsoft.com/office/powerpoint/2010/main" val="11153597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491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3_S4_Dialogue">
            <a:hlinkClick r:id="" action="ppaction://media"/>
            <a:extLst>
              <a:ext uri="{FF2B5EF4-FFF2-40B4-BE49-F238E27FC236}">
                <a16:creationId xmlns:a16="http://schemas.microsoft.com/office/drawing/2014/main" id="{F0240BC4-8A05-C43B-AA7A-24DB1311FBC6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12896" y="806153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62148CC-808D-8073-282C-D396AD21A92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79894330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010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0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>
                <a:solidFill>
                  <a:prstClr val="white">
                    <a:lumMod val="65000"/>
                  </a:prstClr>
                </a:solidFill>
                <a:latin typeface="Calibri"/>
              </a:rPr>
              <a:t>Deuxième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3_S4_Dialogue">
            <a:hlinkClick r:id="" action="ppaction://media"/>
            <a:extLst>
              <a:ext uri="{FF2B5EF4-FFF2-40B4-BE49-F238E27FC236}">
                <a16:creationId xmlns:a16="http://schemas.microsoft.com/office/drawing/2014/main" id="{F0240BC4-8A05-C43B-AA7A-24DB1311FBC6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12896" y="806153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62148CC-808D-8073-282C-D396AD21A92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7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7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4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3250"/>
                                  </p:stCondLst>
                                  <p:childTnLst>
                                    <p:set>
                                      <p:cBhvr>
                                        <p:cTn id="17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20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qu’il y a dans ta chambre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43075" y="2171700"/>
            <a:ext cx="4453023" cy="1614489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68190032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06417" y="2400297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qu’il y a dans ta chambre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63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D5F9A04-93D1-CE8A-E6EF-86A6518106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3453" y="5481679"/>
            <a:ext cx="1534098" cy="1886285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Dans ma chambre, il y a un lit, une table et un placard.».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80181256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672191" y="2128864"/>
            <a:ext cx="6172013" cy="1722477"/>
          </a:xfrm>
          <a:prstGeom prst="wedgeEllipseCallout">
            <a:avLst>
              <a:gd name="adj1" fmla="val -3122"/>
              <a:gd name="adj2" fmla="val 7320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900800" y="2503244"/>
            <a:ext cx="583782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ma chambre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il y a un lit, une table et un placard</a:t>
            </a: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2AB024C-7736-F7F0-8418-F58690E818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32305" y="4415058"/>
            <a:ext cx="2096394" cy="14549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817D46D-107B-12D8-FD5F-A9E207F82D0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64913" y="7334975"/>
            <a:ext cx="2096395" cy="148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470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Où est ton chat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57550" y="2786063"/>
            <a:ext cx="4543238" cy="1035912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60387" y="3006053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 est ton chat ?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6D5A612-D37D-AEAC-F83A-688A6637AEA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18454" y="6119359"/>
            <a:ext cx="2195222" cy="188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7291D-B103-04C1-381A-6614D849F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D1F8AEC-7BB7-8BAA-7ABD-D59B895A05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01CD765-FAA7-3E22-5FBC-234BC7BC630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Mon chat est sous la table.».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B65A260-D36F-9E90-94E5-531B2F9D05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1E1CF81-F53A-094E-1A62-4E78044336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A0130386-50B8-9026-F46B-1BFB932EC23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C0AB0FFB-378A-2399-A6D0-46B4D37C3E6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2" name="Image 1" descr="Une image contenant table, meubles, chat, petite table basse&#10;&#10;Description générée automatiquement">
            <a:extLst>
              <a:ext uri="{FF2B5EF4-FFF2-40B4-BE49-F238E27FC236}">
                <a16:creationId xmlns:a16="http://schemas.microsoft.com/office/drawing/2014/main" id="{97AF288B-9505-8E46-95EB-B7C25E3BFA7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803" y="5960900"/>
            <a:ext cx="3326602" cy="2480361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8E89EB99-035D-F3E1-4C7A-1A8120EBB93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381373" y="2514378"/>
            <a:ext cx="5512731" cy="1171797"/>
          </a:xfrm>
          <a:prstGeom prst="wedgeEllipseCallout">
            <a:avLst>
              <a:gd name="adj1" fmla="val -8201"/>
              <a:gd name="adj2" fmla="val 8133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80B47EF-216E-232B-6807-3CD88AA1A5A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786137" y="2782025"/>
            <a:ext cx="4837593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 chat est sous la table.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077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Où sont tes jouets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57550" y="2454481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760730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60387" y="2840262"/>
            <a:ext cx="3737564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Où sont tes jouets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66A1654-B47C-EF87-3B1A-A6A5AEBA9DE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75662" y="6026741"/>
            <a:ext cx="3047069" cy="155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164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Mes jouets sont sur le lit.».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4576995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18ED40A6-9C81-16C2-6E87-606BBEB0E8B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329234" y="2329055"/>
            <a:ext cx="4029075" cy="1579438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FD3195-81E1-4E8D-413C-6735D227C8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673092" y="2611247"/>
            <a:ext cx="3342321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Mes jouets sont sur le lit</a:t>
            </a:r>
            <a:r>
              <a:rPr lang="fr-MA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2591D2B-4747-7EEC-38C5-F18E1318BF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01928" y="5721758"/>
            <a:ext cx="3200404" cy="230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0BBED6-00F0-C0E0-AF8C-59A0E9DF8A4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08611"/>
            <a:ext cx="95558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?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ce qu’il y a dans ta chambre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1AA1BBF-7DC0-4126-399B-833B40B697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5" name="ZoneTexte 14">
            <a:extLst>
              <a:ext uri="{FF2B5EF4-FFF2-40B4-BE49-F238E27FC236}">
                <a16:creationId xmlns:a16="http://schemas.microsoft.com/office/drawing/2014/main" id="{DAE5D317-76FA-4FCA-7F91-F0E5EC6530B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65485" y="8439123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sp>
        <p:nvSpPr>
          <p:cNvPr id="4" name="ZoneTexte 4">
            <a:extLst>
              <a:ext uri="{FF2B5EF4-FFF2-40B4-BE49-F238E27FC236}">
                <a16:creationId xmlns:a16="http://schemas.microsoft.com/office/drawing/2014/main" id="{D508E92E-3C22-CFF1-CC18-C5E83FEBFFA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0549" y="3413487"/>
            <a:ext cx="8901109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Qu’est-ce qu’il y a dans ta chambre ? 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Dans ma chambre, il y a …et …. 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lvl="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Où est ton chat  ? </a:t>
            </a:r>
            <a:endParaRPr kumimoji="0" lang="fr-FR" sz="2800" b="1" i="0" u="none" strike="noStrike" kern="100" cap="none" spc="425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Mon chat est ….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Où sont tes jouets ? 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Mes jouets sont … 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57D1FF-10F2-F2D5-D58E-8EC2C886CC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53653" y="3342049"/>
            <a:ext cx="1150720" cy="114309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B9DF839-D5E5-60B9-D0CA-C989E4ADD2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8895" y="4900230"/>
            <a:ext cx="1135478" cy="115072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E3E4AB9-E7F4-6646-5D96-BAC62A8F30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53653" y="6466032"/>
            <a:ext cx="1143099" cy="11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817C1-4B44-741B-B708-16517BF52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6781634B-2368-C9A5-24BB-0AC4C8349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0962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FD674772-C7D6-3408-877D-F88CFC615CE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4B634FB-4173-E9CF-0CDF-33866C0C20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76939" y="531831"/>
            <a:ext cx="112960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le dialogue avec votre camarade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passer entre les rangs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5AACEC-59DF-38C7-81D7-142623BBC0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3"/>
          <a:stretch/>
        </p:blipFill>
        <p:spPr>
          <a:xfrm>
            <a:off x="5497781" y="4087466"/>
            <a:ext cx="4732070" cy="288971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8AF8E-1D89-0698-18F4-7C36B4352D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3653" y="3342049"/>
            <a:ext cx="1150720" cy="114309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FA4FD4B-028E-CC5E-049D-DB37463CB4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68895" y="4900230"/>
            <a:ext cx="1135478" cy="115072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452CDF0-9962-3CE4-3138-3A82A8410D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53653" y="6466032"/>
            <a:ext cx="1143099" cy="11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56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qu’il y a dans ta chambre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Où est ton chat ? / Où sont tes jouets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771775" y="4525823"/>
            <a:ext cx="932913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syllabes et des mots simples contenant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c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c. Elle fait le son «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k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7FF6291-5653-18A9-74C7-6598F621D0B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1474" y="2889036"/>
            <a:ext cx="1297304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344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c   </a:t>
            </a: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EBB02-66E0-BC44-CFBF-AF5753A0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14E5E26-49E5-0FCB-F3B0-F46A980E63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2B024D-CEA4-67C4-A4AC-4802E01485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c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côté de la lettre a, ça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029A93-BA06-8D03-1EC6-48B90135A57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ca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A249A3-48E7-2FD7-F1CE-277C58BDE6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181550-7BAB-5C91-6BA9-B25916E32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82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8441C2-2D0E-BEB4-C8B2-FC2E6F9007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85062" y="4213240"/>
            <a:ext cx="6545875" cy="263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4373349-82FB-8512-C06E-01778DD219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ca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86DDE-0C38-2442-B190-8FC8739CE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9B05159-7D94-7B6F-8D5F-4A6FBBADAE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475785-5FBC-465F-00B5-E6895BCAB1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c/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611DE31-7865-220A-1820-E45C43FD57C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08B8044-A2D7-7F67-A0D4-483F49F9DD0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C54F224-2ED2-D149-DB93-42F7121796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432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E6036-A630-D7DD-E42B-C6E4DD74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DB669EF1-9808-41F3-9BAB-1C4A294EA7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BD3391-FDC1-061E-9D92-7910E8B973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843364-F967-2886-634D-F6E55278224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3514E71D-3E89-CDC9-5C79-6EC45B836A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8022825-301D-DA3E-7B1B-CD185A417B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43795" y="4195726"/>
            <a:ext cx="6856981" cy="260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53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176A-DEF3-12C6-4C45-48386D15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EBE6B1D2-0FD5-2941-58E6-B500EE8984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370B2F-BCD9-C6EB-E554-57D0E4DAEA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F7283B-05B1-AA7E-3D00-5D0708BEB9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9E38599C-CFDA-1607-083B-25F5003074A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0B1BD19-4F55-18FA-38F1-B21CE4E6D1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381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D9A10-3C76-3D68-E860-4131A7A5A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1233F29-1ED3-7B18-6B14-8D6F4FD932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97109A-C401-BC85-4410-7E79654DCBE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3F6B1A-3A9D-22CC-AAEE-745967AF6A3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89C9F7-A65F-9A23-4D64-DC6F79BD03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F438A79-F916-3405-AE5E-3F6BD42489A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08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CC0CD-274E-0F47-1F14-7FB4EBA36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A7977-F9D4-1C34-3FA6-B105D66470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179008-11B4-5199-4D88-9DC558B44E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6998F1-35C8-409B-C711-4C31646220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F7DBBC-152B-83A9-1DD6-9A1FF189576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C236BE3-5ED4-6C55-BE9F-6A10ECB5AB1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8F1AD8-6EB0-3A0A-70CA-202C83062D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F18B0F5-52A6-69DE-4702-AEAB54C5123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2A9BBA4-B4AE-38C3-2329-F6AB5527CD8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91C15A0-4E0D-6C0C-3144-D61BB437DC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8EF22-C2ED-6F10-60E3-B139C9B4A3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0ECFAD-9752-5FE6-8A58-A979EBD215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A017975-4883-29CB-AA3C-A4D9E630182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783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ABFF-2E02-B738-9B4B-CFC25BBAB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9B80A2E7-4CB9-EAE6-E13A-5E054B833CA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33706" y="2850564"/>
            <a:ext cx="1303020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2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coco</a:t>
            </a:r>
            <a:endParaRPr kumimoji="0" lang="fr-FR" sz="29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C9FD50F6-7190-01BA-A9AD-064D654D5EB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F08315-65A5-8A19-0C5F-D772695CAF8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le mot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coco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60D4862-2433-FCD7-979F-AC61EAEBD76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D0024CE-0CD3-BBB4-CDB0-9D990A07201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FE8D62C1-12E1-2211-D86F-AE1AFFDEAB1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168526" y="5404224"/>
            <a:ext cx="350001" cy="294322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56E24EBB-F8EA-6CC4-D8EE-C271CDD020AA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8311771" y="5404221"/>
            <a:ext cx="350003" cy="294322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05132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D4211-3FBB-3FAC-CF7E-7F64D921D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377F10B-AE5F-EF40-AB99-CDB60AE14E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E440A1-C7A5-5A18-F58F-DF7FA1A558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lnSpc>
                <a:spcPct val="150000"/>
              </a:lnSpc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le mot « coco 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4E9137-C154-58F0-A175-37050B00627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42792E22-3E0A-22A4-AA48-F1155372E9E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817487" y="646795"/>
            <a:ext cx="1301897" cy="1238825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3036FA7-5BF0-9282-E057-6B82ACE480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8244" y="4447191"/>
            <a:ext cx="8628083" cy="230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928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6B425-341C-7A20-CF26-2A6CA68E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9452C3A5-1354-1DC3-54A7-BCA2C86A18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C7E958-CF40-7840-1A24-D0BF880F474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C869A1-16DE-8823-F8EA-61EC53BA2C7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BA2F964-142A-EE3C-C404-9FDE6F82648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3E4B72F-D347-C979-6DC6-DEAC8BFA7A5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33371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B4E2-4D3B-F453-1365-4B866011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E757454-E503-7CE8-3B9E-E6EEBC53BC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2BE6B7-7B72-260B-C80A-C376A8634A1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le mot « coco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547D8D-8914-17BA-766D-11A7F357EC6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98A6664-A01B-F660-0585-14B7560341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1C88FE4-36DA-2E61-C4BF-F9184781E3F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899" y="3227591"/>
            <a:ext cx="13030200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3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coco</a:t>
            </a:r>
            <a:endParaRPr kumimoji="0" lang="fr-FR" sz="243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12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8AB9-4625-3BF2-A63D-8DE61ED0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68684-F582-8476-C964-8DE5FE2C0C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D960A8-03D5-01AC-092E-2C7C2C2925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BAC24B-CB93-525E-576C-B2F902A4E58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DF36CF3-74C9-1DEB-7943-22D68C661C0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18825EF-09E1-8ECF-E161-35EA9372281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FD0DD3D-ABE3-1548-77AF-26F0BB379C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C4F6B69-50AB-49C0-8817-1A4A2C108C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B632DC-CCCB-E04B-BF3A-689BA469933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04D29-EFB7-374F-FB4D-83AC2FCD2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52BB15-9A97-0758-E5A1-2C09280E2B8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F729B6-76DF-A667-49D5-38FE8CE2AA7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DD0CA4F-EAF3-E162-0AB5-92E850B1682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1441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vos crayons.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426E8BC-1419-7126-206F-B7FA2E804F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C59B759-29CF-F72D-A441-CDCECC5DCE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4055" y="1693201"/>
            <a:ext cx="5567889" cy="7898113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17.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16132" y="4300538"/>
            <a:ext cx="5700959" cy="4900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5624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des syllabes.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783890F-3206-7097-1041-57E862876A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0864" y="3212587"/>
            <a:ext cx="12174271" cy="447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D590-3811-84ED-A70E-317470358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E82BCD-2D13-098B-86CA-D27BFC5E380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25BDFC-4591-FFB9-0BD4-96B65A996BB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D322155-D78D-89C0-88EE-7B4C34497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A0E50E82-50A1-2B29-6A15-E342460AE5E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1597C8B7-E8D3-A74E-13EE-64C051092F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256B40E7-0CC7-3D30-C857-D4F4A3B7A60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79AA089-CFEF-BE6B-225A-1028AD3DBDD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8DC1E6A2-72A9-AF21-5BD6-8EE70CD121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650EE7-D090-58E3-72FE-4BB4CD8FB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3.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des mots: cour – sac – car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E91056D-C160-4E7F-8A95-BEE6E07A06B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A2079A-AABF-C4F9-37DC-70A94915B48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EEE0AF9-8845-2B69-B5B2-26488E33AF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0323" y="3784694"/>
            <a:ext cx="12050431" cy="3594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72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24F60-6D1F-6C4B-1936-9F348F594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78EC96D-312F-82CA-AD9B-6CF50785CC5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71CED5-3E30-B1B8-CF76-DD98540ACD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recopie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une phrase : Un sac sur le canapé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2998BD8-C111-67E9-E2AE-8D3C3A183EF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DE49149-0D05-C271-FA74-226BFB20C0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7B2B56B-D6AC-B25D-FE2A-DA04C17D4D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3171" y="3448843"/>
            <a:ext cx="12164515" cy="402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303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5606FA57-5533-EB5B-A8C1-0D7F104C2BA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>
                <a:solidFill>
                  <a:srgbClr val="1F497D"/>
                </a:solidFill>
                <a:latin typeface="Dosis" pitchFamily="2" charset="0"/>
              </a:rPr>
              <a:t>ajustée </a:t>
            </a:r>
            <a:endParaRPr lang="en-US" sz="3600" b="1" dirty="0">
              <a:solidFill>
                <a:srgbClr val="1F497D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conjugaison,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17692</TotalTime>
  <Words>1696</Words>
  <PresentationFormat>Personnalisé</PresentationFormat>
  <Paragraphs>327</Paragraphs>
  <Slides>61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61</vt:i4>
      </vt:variant>
    </vt:vector>
  </HeadingPairs>
  <TitlesOfParts>
    <vt:vector size="72" baseType="lpstr">
      <vt:lpstr>Calibri</vt:lpstr>
      <vt:lpstr>Calibri </vt:lpstr>
      <vt:lpstr>Dosis</vt:lpstr>
      <vt:lpstr>Cambria</vt:lpstr>
      <vt:lpstr>KG Primary Penmanship Alt</vt:lpstr>
      <vt:lpstr>Dosis Bold</vt:lpstr>
      <vt:lpstr>Arial</vt:lpstr>
      <vt:lpstr>Carelia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2025-07-29T06:39:53Z</dcterms:modified>
</cp:coreProperties>
</file>