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  <p:sldMasterId id="2147483804" r:id="rId3"/>
  </p:sldMasterIdLst>
  <p:notesMasterIdLst>
    <p:notesMasterId r:id="rId65"/>
  </p:notesMasterIdLst>
  <p:sldIdLst>
    <p:sldId id="2134808265" r:id="rId4"/>
    <p:sldId id="2134808281" r:id="rId5"/>
    <p:sldId id="2134808266" r:id="rId6"/>
    <p:sldId id="2134808267" r:id="rId7"/>
    <p:sldId id="2134808443" r:id="rId8"/>
    <p:sldId id="2134808284" r:id="rId9"/>
    <p:sldId id="2134808438" r:id="rId10"/>
    <p:sldId id="2134808268" r:id="rId11"/>
    <p:sldId id="2134806282" r:id="rId12"/>
    <p:sldId id="2147482391" r:id="rId13"/>
    <p:sldId id="2147482392" r:id="rId14"/>
    <p:sldId id="2134808285" r:id="rId15"/>
    <p:sldId id="2134808273" r:id="rId16"/>
    <p:sldId id="2134808278" r:id="rId17"/>
    <p:sldId id="2134807223" r:id="rId18"/>
    <p:sldId id="2134808870" r:id="rId19"/>
    <p:sldId id="2134808951" r:id="rId20"/>
    <p:sldId id="2134808846" r:id="rId21"/>
    <p:sldId id="2134808852" r:id="rId22"/>
    <p:sldId id="2134808851" r:id="rId23"/>
    <p:sldId id="2134808949" r:id="rId24"/>
    <p:sldId id="2147482407" r:id="rId25"/>
    <p:sldId id="2147482389" r:id="rId26"/>
    <p:sldId id="2147482414" r:id="rId27"/>
    <p:sldId id="2134808935" r:id="rId28"/>
    <p:sldId id="2147482419" r:id="rId29"/>
    <p:sldId id="2147482416" r:id="rId30"/>
    <p:sldId id="2147482417" r:id="rId31"/>
    <p:sldId id="2134808872" r:id="rId32"/>
    <p:sldId id="2147482408" r:id="rId33"/>
    <p:sldId id="2147482418" r:id="rId34"/>
    <p:sldId id="2134808635" r:id="rId35"/>
    <p:sldId id="2134808486" r:id="rId36"/>
    <p:sldId id="2134807357" r:id="rId37"/>
    <p:sldId id="2147482369" r:id="rId38"/>
    <p:sldId id="2134808857" r:id="rId39"/>
    <p:sldId id="2134805975" r:id="rId40"/>
    <p:sldId id="2134805828" r:id="rId41"/>
    <p:sldId id="2134808983" r:id="rId42"/>
    <p:sldId id="2134805527" r:id="rId43"/>
    <p:sldId id="2134808914" r:id="rId44"/>
    <p:sldId id="2134805528" r:id="rId45"/>
    <p:sldId id="2134808436" r:id="rId46"/>
    <p:sldId id="2134808985" r:id="rId47"/>
    <p:sldId id="2134808986" r:id="rId48"/>
    <p:sldId id="2134808987" r:id="rId49"/>
    <p:sldId id="2134808988" r:id="rId50"/>
    <p:sldId id="2134808989" r:id="rId51"/>
    <p:sldId id="2134808990" r:id="rId52"/>
    <p:sldId id="2134808992" r:id="rId53"/>
    <p:sldId id="2134808993" r:id="rId54"/>
    <p:sldId id="2134808994" r:id="rId55"/>
    <p:sldId id="2134808995" r:id="rId56"/>
    <p:sldId id="2134808431" r:id="rId57"/>
    <p:sldId id="2147482370" r:id="rId58"/>
    <p:sldId id="2134807509" r:id="rId59"/>
    <p:sldId id="2134808996" r:id="rId60"/>
    <p:sldId id="2147482381" r:id="rId61"/>
    <p:sldId id="2134808958" r:id="rId62"/>
    <p:sldId id="2134808775" r:id="rId63"/>
    <p:sldId id="2134808474" r:id="rId64"/>
  </p:sldIdLst>
  <p:sldSz cx="13716000" cy="10287000"/>
  <p:notesSz cx="6858000" cy="9144000"/>
  <p:embeddedFontLst>
    <p:embeddedFont>
      <p:font typeface="Cambria" panose="02040503050406030204" pitchFamily="18" charset="0"/>
      <p:regular r:id="rId66"/>
      <p:bold r:id="rId67"/>
      <p:italic r:id="rId68"/>
      <p:boldItalic r:id="rId69"/>
    </p:embeddedFont>
    <p:embeddedFont>
      <p:font typeface="Carelia" panose="020B0604020202020204" charset="0"/>
      <p:regular r:id="rId70"/>
    </p:embeddedFont>
    <p:embeddedFont>
      <p:font typeface="Dosis" pitchFamily="2" charset="0"/>
      <p:regular r:id="rId71"/>
      <p:bold r:id="rId72"/>
    </p:embeddedFont>
    <p:embeddedFont>
      <p:font typeface="Dosis Bold" charset="0"/>
      <p:regular r:id="rId73"/>
      <p:bold r:id="rId74"/>
    </p:embeddedFont>
    <p:embeddedFont>
      <p:font typeface="KG Primary Penmanship Alt" panose="020B0604020202020204" charset="0"/>
      <p:regular r:id="rId75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803F"/>
    <a:srgbClr val="F2F2F2"/>
    <a:srgbClr val="7F7F7F"/>
    <a:srgbClr val="106584"/>
    <a:srgbClr val="FDEADA"/>
    <a:srgbClr val="FFFFFF"/>
    <a:srgbClr val="F7F1BD"/>
    <a:srgbClr val="106585"/>
    <a:srgbClr val="426C7C"/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15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085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font" Target="fonts/font3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font" Target="fonts/font1.fntdata"/><Relationship Id="rId74" Type="http://schemas.openxmlformats.org/officeDocument/2006/relationships/font" Target="fonts/font9.fntdata"/><Relationship Id="rId79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font" Target="fonts/font4.fntdata"/><Relationship Id="rId77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2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29/07/2025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03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33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2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99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7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3.xml"/><Relationship Id="rId7" Type="http://schemas.openxmlformats.org/officeDocument/2006/relationships/image" Target="../media/image2.jpe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svg"/><Relationship Id="rId5" Type="http://schemas.openxmlformats.org/officeDocument/2006/relationships/tags" Target="../tags/tag105.xml"/><Relationship Id="rId10" Type="http://schemas.openxmlformats.org/officeDocument/2006/relationships/image" Target="../media/image5.png"/><Relationship Id="rId4" Type="http://schemas.openxmlformats.org/officeDocument/2006/relationships/tags" Target="../tags/tag104.xml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108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image" Target="../media/image33.png"/><Relationship Id="rId5" Type="http://schemas.openxmlformats.org/officeDocument/2006/relationships/tags" Target="../tags/tag110.xml"/><Relationship Id="rId10" Type="http://schemas.openxmlformats.org/officeDocument/2006/relationships/image" Target="../media/image13.svg"/><Relationship Id="rId4" Type="http://schemas.openxmlformats.org/officeDocument/2006/relationships/tags" Target="../tags/tag109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image" Target="../media/image26.svg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12" Type="http://schemas.openxmlformats.org/officeDocument/2006/relationships/image" Target="../media/image12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image" Target="../media/image2.jpeg"/><Relationship Id="rId5" Type="http://schemas.openxmlformats.org/officeDocument/2006/relationships/tags" Target="../tags/tag116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15.xml"/><Relationship Id="rId9" Type="http://schemas.openxmlformats.org/officeDocument/2006/relationships/tags" Target="../tags/tag1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23.xml"/><Relationship Id="rId7" Type="http://schemas.openxmlformats.org/officeDocument/2006/relationships/image" Target="../media/image2.jpe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25.xml"/><Relationship Id="rId10" Type="http://schemas.openxmlformats.org/officeDocument/2006/relationships/image" Target="../media/image5.png"/><Relationship Id="rId4" Type="http://schemas.openxmlformats.org/officeDocument/2006/relationships/tags" Target="../tags/tag124.xml"/><Relationship Id="rId9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38.xml"/><Relationship Id="rId18" Type="http://schemas.openxmlformats.org/officeDocument/2006/relationships/tags" Target="../tags/tag143.xml"/><Relationship Id="rId26" Type="http://schemas.openxmlformats.org/officeDocument/2006/relationships/tags" Target="../tags/tag151.xml"/><Relationship Id="rId3" Type="http://schemas.openxmlformats.org/officeDocument/2006/relationships/tags" Target="../tags/tag128.xml"/><Relationship Id="rId21" Type="http://schemas.openxmlformats.org/officeDocument/2006/relationships/tags" Target="../tags/tag146.xml"/><Relationship Id="rId7" Type="http://schemas.openxmlformats.org/officeDocument/2006/relationships/tags" Target="../tags/tag132.xml"/><Relationship Id="rId12" Type="http://schemas.openxmlformats.org/officeDocument/2006/relationships/tags" Target="../tags/tag137.xml"/><Relationship Id="rId17" Type="http://schemas.openxmlformats.org/officeDocument/2006/relationships/tags" Target="../tags/tag142.xml"/><Relationship Id="rId25" Type="http://schemas.openxmlformats.org/officeDocument/2006/relationships/tags" Target="../tags/tag150.xml"/><Relationship Id="rId33" Type="http://schemas.openxmlformats.org/officeDocument/2006/relationships/image" Target="../media/image13.svg"/><Relationship Id="rId2" Type="http://schemas.openxmlformats.org/officeDocument/2006/relationships/tags" Target="../tags/tag127.xml"/><Relationship Id="rId16" Type="http://schemas.openxmlformats.org/officeDocument/2006/relationships/tags" Target="../tags/tag141.xml"/><Relationship Id="rId20" Type="http://schemas.openxmlformats.org/officeDocument/2006/relationships/tags" Target="../tags/tag145.xml"/><Relationship Id="rId29" Type="http://schemas.openxmlformats.org/officeDocument/2006/relationships/tags" Target="../tags/tag154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tags" Target="../tags/tag136.xml"/><Relationship Id="rId24" Type="http://schemas.openxmlformats.org/officeDocument/2006/relationships/tags" Target="../tags/tag149.xml"/><Relationship Id="rId32" Type="http://schemas.openxmlformats.org/officeDocument/2006/relationships/image" Target="../media/image12.png"/><Relationship Id="rId5" Type="http://schemas.openxmlformats.org/officeDocument/2006/relationships/tags" Target="../tags/tag130.xml"/><Relationship Id="rId15" Type="http://schemas.openxmlformats.org/officeDocument/2006/relationships/tags" Target="../tags/tag140.xml"/><Relationship Id="rId23" Type="http://schemas.openxmlformats.org/officeDocument/2006/relationships/tags" Target="../tags/tag148.xml"/><Relationship Id="rId28" Type="http://schemas.openxmlformats.org/officeDocument/2006/relationships/tags" Target="../tags/tag153.xml"/><Relationship Id="rId10" Type="http://schemas.openxmlformats.org/officeDocument/2006/relationships/tags" Target="../tags/tag135.xml"/><Relationship Id="rId19" Type="http://schemas.openxmlformats.org/officeDocument/2006/relationships/tags" Target="../tags/tag144.xml"/><Relationship Id="rId31" Type="http://schemas.openxmlformats.org/officeDocument/2006/relationships/image" Target="../media/image2.jpeg"/><Relationship Id="rId4" Type="http://schemas.openxmlformats.org/officeDocument/2006/relationships/tags" Target="../tags/tag129.xml"/><Relationship Id="rId9" Type="http://schemas.openxmlformats.org/officeDocument/2006/relationships/tags" Target="../tags/tag134.xml"/><Relationship Id="rId14" Type="http://schemas.openxmlformats.org/officeDocument/2006/relationships/tags" Target="../tags/tag139.xml"/><Relationship Id="rId22" Type="http://schemas.openxmlformats.org/officeDocument/2006/relationships/tags" Target="../tags/tag147.xml"/><Relationship Id="rId27" Type="http://schemas.openxmlformats.org/officeDocument/2006/relationships/tags" Target="../tags/tag152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57.xml"/><Relationship Id="rId7" Type="http://schemas.openxmlformats.org/officeDocument/2006/relationships/image" Target="../media/image2.jpeg"/><Relationship Id="rId12" Type="http://schemas.openxmlformats.org/officeDocument/2006/relationships/image" Target="../media/image36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5.png"/><Relationship Id="rId5" Type="http://schemas.openxmlformats.org/officeDocument/2006/relationships/tags" Target="../tags/tag159.xml"/><Relationship Id="rId10" Type="http://schemas.openxmlformats.org/officeDocument/2006/relationships/image" Target="../media/image34.png"/><Relationship Id="rId4" Type="http://schemas.openxmlformats.org/officeDocument/2006/relationships/tags" Target="../tags/tag158.xml"/><Relationship Id="rId9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62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svg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tags" Target="../tags/tag165.xml"/><Relationship Id="rId11" Type="http://schemas.openxmlformats.org/officeDocument/2006/relationships/image" Target="../media/image5.png"/><Relationship Id="rId5" Type="http://schemas.openxmlformats.org/officeDocument/2006/relationships/tags" Target="../tags/tag164.xml"/><Relationship Id="rId10" Type="http://schemas.openxmlformats.org/officeDocument/2006/relationships/image" Target="../media/image4.svg"/><Relationship Id="rId4" Type="http://schemas.openxmlformats.org/officeDocument/2006/relationships/tags" Target="../tags/tag163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3.xml"/><Relationship Id="rId13" Type="http://schemas.openxmlformats.org/officeDocument/2006/relationships/image" Target="../media/image26.svg"/><Relationship Id="rId3" Type="http://schemas.openxmlformats.org/officeDocument/2006/relationships/tags" Target="../tags/tag168.xml"/><Relationship Id="rId7" Type="http://schemas.openxmlformats.org/officeDocument/2006/relationships/tags" Target="../tags/tag172.xml"/><Relationship Id="rId12" Type="http://schemas.openxmlformats.org/officeDocument/2006/relationships/image" Target="../media/image12.png"/><Relationship Id="rId2" Type="http://schemas.openxmlformats.org/officeDocument/2006/relationships/tags" Target="../tags/tag167.xml"/><Relationship Id="rId16" Type="http://schemas.openxmlformats.org/officeDocument/2006/relationships/image" Target="../media/image39.png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image" Target="../media/image2.jpeg"/><Relationship Id="rId5" Type="http://schemas.openxmlformats.org/officeDocument/2006/relationships/tags" Target="../tags/tag170.xml"/><Relationship Id="rId15" Type="http://schemas.openxmlformats.org/officeDocument/2006/relationships/image" Target="../media/image38.sv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69.xml"/><Relationship Id="rId9" Type="http://schemas.openxmlformats.org/officeDocument/2006/relationships/tags" Target="../tags/tag174.xml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2.xml"/><Relationship Id="rId13" Type="http://schemas.openxmlformats.org/officeDocument/2006/relationships/image" Target="../media/image40.png"/><Relationship Id="rId3" Type="http://schemas.openxmlformats.org/officeDocument/2006/relationships/tags" Target="../tags/tag177.xml"/><Relationship Id="rId7" Type="http://schemas.openxmlformats.org/officeDocument/2006/relationships/tags" Target="../tags/tag181.xml"/><Relationship Id="rId12" Type="http://schemas.openxmlformats.org/officeDocument/2006/relationships/image" Target="../media/image16.svg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tags" Target="../tags/tag180.xml"/><Relationship Id="rId11" Type="http://schemas.openxmlformats.org/officeDocument/2006/relationships/image" Target="../media/image15.png"/><Relationship Id="rId5" Type="http://schemas.openxmlformats.org/officeDocument/2006/relationships/tags" Target="../tags/tag179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78.xml"/><Relationship Id="rId9" Type="http://schemas.openxmlformats.org/officeDocument/2006/relationships/tags" Target="../tags/tag18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86.xml"/><Relationship Id="rId7" Type="http://schemas.openxmlformats.org/officeDocument/2006/relationships/image" Target="../media/image16.svg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2.png"/><Relationship Id="rId4" Type="http://schemas.openxmlformats.org/officeDocument/2006/relationships/tags" Target="../tags/tag187.xml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90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2.pn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image" Target="../media/image41.png"/><Relationship Id="rId5" Type="http://schemas.openxmlformats.org/officeDocument/2006/relationships/tags" Target="../tags/tag192.xml"/><Relationship Id="rId10" Type="http://schemas.openxmlformats.org/officeDocument/2006/relationships/image" Target="../media/image20.png"/><Relationship Id="rId4" Type="http://schemas.openxmlformats.org/officeDocument/2006/relationships/tags" Target="../tags/tag191.xml"/><Relationship Id="rId9" Type="http://schemas.openxmlformats.org/officeDocument/2006/relationships/image" Target="../media/image1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96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image" Target="../media/image5.png"/><Relationship Id="rId5" Type="http://schemas.openxmlformats.org/officeDocument/2006/relationships/tags" Target="../tags/tag198.xml"/><Relationship Id="rId10" Type="http://schemas.openxmlformats.org/officeDocument/2006/relationships/image" Target="../media/image4.svg"/><Relationship Id="rId4" Type="http://schemas.openxmlformats.org/officeDocument/2006/relationships/tags" Target="../tags/tag197.xml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8.svg"/><Relationship Id="rId3" Type="http://schemas.openxmlformats.org/officeDocument/2006/relationships/tags" Target="../tags/tag202.xml"/><Relationship Id="rId7" Type="http://schemas.openxmlformats.org/officeDocument/2006/relationships/tags" Target="../tags/tag206.xml"/><Relationship Id="rId12" Type="http://schemas.openxmlformats.org/officeDocument/2006/relationships/tags" Target="../tags/tag211.xml"/><Relationship Id="rId17" Type="http://schemas.openxmlformats.org/officeDocument/2006/relationships/image" Target="../media/image37.png"/><Relationship Id="rId2" Type="http://schemas.openxmlformats.org/officeDocument/2006/relationships/tags" Target="../tags/tag201.xml"/><Relationship Id="rId16" Type="http://schemas.openxmlformats.org/officeDocument/2006/relationships/image" Target="../media/image26.svg"/><Relationship Id="rId1" Type="http://schemas.openxmlformats.org/officeDocument/2006/relationships/tags" Target="../tags/tag200.xml"/><Relationship Id="rId6" Type="http://schemas.openxmlformats.org/officeDocument/2006/relationships/tags" Target="../tags/tag205.xml"/><Relationship Id="rId11" Type="http://schemas.openxmlformats.org/officeDocument/2006/relationships/tags" Target="../tags/tag210.xml"/><Relationship Id="rId5" Type="http://schemas.openxmlformats.org/officeDocument/2006/relationships/tags" Target="../tags/tag204.xml"/><Relationship Id="rId15" Type="http://schemas.openxmlformats.org/officeDocument/2006/relationships/image" Target="../media/image43.png"/><Relationship Id="rId10" Type="http://schemas.openxmlformats.org/officeDocument/2006/relationships/tags" Target="../tags/tag209.xml"/><Relationship Id="rId19" Type="http://schemas.openxmlformats.org/officeDocument/2006/relationships/image" Target="../media/image39.png"/><Relationship Id="rId4" Type="http://schemas.openxmlformats.org/officeDocument/2006/relationships/tags" Target="../tags/tag203.xml"/><Relationship Id="rId9" Type="http://schemas.openxmlformats.org/officeDocument/2006/relationships/tags" Target="../tags/tag208.xml"/><Relationship Id="rId1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14.xml"/><Relationship Id="rId7" Type="http://schemas.openxmlformats.org/officeDocument/2006/relationships/image" Target="../media/image15.png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6.png"/><Relationship Id="rId5" Type="http://schemas.openxmlformats.org/officeDocument/2006/relationships/tags" Target="../tags/tag216.xml"/><Relationship Id="rId10" Type="http://schemas.openxmlformats.org/officeDocument/2006/relationships/image" Target="../media/image45.PNG"/><Relationship Id="rId4" Type="http://schemas.openxmlformats.org/officeDocument/2006/relationships/tags" Target="../tags/tag215.xml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22.xml"/><Relationship Id="rId13" Type="http://schemas.openxmlformats.org/officeDocument/2006/relationships/image" Target="../media/image47.png"/><Relationship Id="rId3" Type="http://schemas.openxmlformats.org/officeDocument/2006/relationships/tags" Target="../tags/tag219.xml"/><Relationship Id="rId7" Type="http://schemas.openxmlformats.org/officeDocument/2006/relationships/audio" Target="../media/media1.wav"/><Relationship Id="rId12" Type="http://schemas.openxmlformats.org/officeDocument/2006/relationships/image" Target="../media/image46.png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6" Type="http://schemas.microsoft.com/office/2007/relationships/media" Target="../media/media1.wav"/><Relationship Id="rId11" Type="http://schemas.openxmlformats.org/officeDocument/2006/relationships/image" Target="../media/image45.PNG"/><Relationship Id="rId5" Type="http://schemas.openxmlformats.org/officeDocument/2006/relationships/tags" Target="../tags/tag221.xml"/><Relationship Id="rId10" Type="http://schemas.openxmlformats.org/officeDocument/2006/relationships/image" Target="../media/image44.png"/><Relationship Id="rId4" Type="http://schemas.openxmlformats.org/officeDocument/2006/relationships/tags" Target="../tags/tag220.xml"/><Relationship Id="rId9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30.xml"/><Relationship Id="rId13" Type="http://schemas.openxmlformats.org/officeDocument/2006/relationships/image" Target="../media/image16.svg"/><Relationship Id="rId3" Type="http://schemas.openxmlformats.org/officeDocument/2006/relationships/tags" Target="../tags/tag225.xml"/><Relationship Id="rId7" Type="http://schemas.openxmlformats.org/officeDocument/2006/relationships/tags" Target="../tags/tag229.xml"/><Relationship Id="rId12" Type="http://schemas.openxmlformats.org/officeDocument/2006/relationships/image" Target="../media/image15.png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6" Type="http://schemas.openxmlformats.org/officeDocument/2006/relationships/tags" Target="../tags/tag228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27.xml"/><Relationship Id="rId10" Type="http://schemas.openxmlformats.org/officeDocument/2006/relationships/tags" Target="../tags/tag232.xml"/><Relationship Id="rId4" Type="http://schemas.openxmlformats.org/officeDocument/2006/relationships/tags" Target="../tags/tag226.xml"/><Relationship Id="rId9" Type="http://schemas.openxmlformats.org/officeDocument/2006/relationships/tags" Target="../tags/tag231.xml"/><Relationship Id="rId1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38.xml"/><Relationship Id="rId13" Type="http://schemas.openxmlformats.org/officeDocument/2006/relationships/image" Target="../media/image47.png"/><Relationship Id="rId3" Type="http://schemas.openxmlformats.org/officeDocument/2006/relationships/tags" Target="../tags/tag235.xml"/><Relationship Id="rId7" Type="http://schemas.openxmlformats.org/officeDocument/2006/relationships/audio" Target="../media/media1.wav"/><Relationship Id="rId12" Type="http://schemas.openxmlformats.org/officeDocument/2006/relationships/image" Target="../media/image46.png"/><Relationship Id="rId2" Type="http://schemas.openxmlformats.org/officeDocument/2006/relationships/tags" Target="../tags/tag234.xml"/><Relationship Id="rId1" Type="http://schemas.openxmlformats.org/officeDocument/2006/relationships/tags" Target="../tags/tag233.xml"/><Relationship Id="rId6" Type="http://schemas.microsoft.com/office/2007/relationships/media" Target="../media/media1.wav"/><Relationship Id="rId11" Type="http://schemas.openxmlformats.org/officeDocument/2006/relationships/image" Target="../media/image45.PNG"/><Relationship Id="rId5" Type="http://schemas.openxmlformats.org/officeDocument/2006/relationships/tags" Target="../tags/tag237.xml"/><Relationship Id="rId10" Type="http://schemas.openxmlformats.org/officeDocument/2006/relationships/image" Target="../media/image44.png"/><Relationship Id="rId4" Type="http://schemas.openxmlformats.org/officeDocument/2006/relationships/tags" Target="../tags/tag236.xml"/><Relationship Id="rId9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46.xml"/><Relationship Id="rId13" Type="http://schemas.openxmlformats.org/officeDocument/2006/relationships/image" Target="../media/image49.png"/><Relationship Id="rId3" Type="http://schemas.openxmlformats.org/officeDocument/2006/relationships/tags" Target="../tags/tag241.xml"/><Relationship Id="rId7" Type="http://schemas.openxmlformats.org/officeDocument/2006/relationships/tags" Target="../tags/tag245.xml"/><Relationship Id="rId12" Type="http://schemas.openxmlformats.org/officeDocument/2006/relationships/image" Target="../media/image44.png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6" Type="http://schemas.openxmlformats.org/officeDocument/2006/relationships/tags" Target="../tags/tag244.xml"/><Relationship Id="rId11" Type="http://schemas.openxmlformats.org/officeDocument/2006/relationships/image" Target="../media/image16.svg"/><Relationship Id="rId5" Type="http://schemas.openxmlformats.org/officeDocument/2006/relationships/tags" Target="../tags/tag243.xml"/><Relationship Id="rId10" Type="http://schemas.openxmlformats.org/officeDocument/2006/relationships/image" Target="../media/image15.png"/><Relationship Id="rId4" Type="http://schemas.openxmlformats.org/officeDocument/2006/relationships/tags" Target="../tags/tag242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1.jpeg"/><Relationship Id="rId3" Type="http://schemas.openxmlformats.org/officeDocument/2006/relationships/tags" Target="../tags/tag249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6.png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tags" Target="../tags/tag252.xml"/><Relationship Id="rId11" Type="http://schemas.openxmlformats.org/officeDocument/2006/relationships/image" Target="../media/image44.png"/><Relationship Id="rId5" Type="http://schemas.openxmlformats.org/officeDocument/2006/relationships/tags" Target="../tags/tag251.xml"/><Relationship Id="rId15" Type="http://schemas.openxmlformats.org/officeDocument/2006/relationships/image" Target="../media/image53.png"/><Relationship Id="rId10" Type="http://schemas.openxmlformats.org/officeDocument/2006/relationships/image" Target="../media/image16.svg"/><Relationship Id="rId4" Type="http://schemas.openxmlformats.org/officeDocument/2006/relationships/tags" Target="../tags/tag250.xml"/><Relationship Id="rId9" Type="http://schemas.openxmlformats.org/officeDocument/2006/relationships/image" Target="../media/image15.png"/><Relationship Id="rId1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60.xml"/><Relationship Id="rId13" Type="http://schemas.openxmlformats.org/officeDocument/2006/relationships/image" Target="../media/image49.png"/><Relationship Id="rId3" Type="http://schemas.openxmlformats.org/officeDocument/2006/relationships/tags" Target="../tags/tag255.xml"/><Relationship Id="rId7" Type="http://schemas.openxmlformats.org/officeDocument/2006/relationships/tags" Target="../tags/tag259.xml"/><Relationship Id="rId12" Type="http://schemas.openxmlformats.org/officeDocument/2006/relationships/image" Target="../media/image44.png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6" Type="http://schemas.openxmlformats.org/officeDocument/2006/relationships/tags" Target="../tags/tag258.xml"/><Relationship Id="rId11" Type="http://schemas.openxmlformats.org/officeDocument/2006/relationships/image" Target="../media/image16.svg"/><Relationship Id="rId5" Type="http://schemas.openxmlformats.org/officeDocument/2006/relationships/tags" Target="../tags/tag257.xml"/><Relationship Id="rId15" Type="http://schemas.openxmlformats.org/officeDocument/2006/relationships/image" Target="../media/image54.png"/><Relationship Id="rId10" Type="http://schemas.openxmlformats.org/officeDocument/2006/relationships/image" Target="../media/image15.png"/><Relationship Id="rId4" Type="http://schemas.openxmlformats.org/officeDocument/2006/relationships/tags" Target="../tags/tag25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5.jpeg"/><Relationship Id="rId3" Type="http://schemas.openxmlformats.org/officeDocument/2006/relationships/tags" Target="../tags/tag26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1.jpeg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6" Type="http://schemas.openxmlformats.org/officeDocument/2006/relationships/tags" Target="../tags/tag266.xml"/><Relationship Id="rId11" Type="http://schemas.openxmlformats.org/officeDocument/2006/relationships/image" Target="../media/image46.png"/><Relationship Id="rId5" Type="http://schemas.openxmlformats.org/officeDocument/2006/relationships/tags" Target="../tags/tag265.xml"/><Relationship Id="rId10" Type="http://schemas.openxmlformats.org/officeDocument/2006/relationships/image" Target="../media/image44.png"/><Relationship Id="rId4" Type="http://schemas.openxmlformats.org/officeDocument/2006/relationships/tags" Target="../tags/tag264.xml"/><Relationship Id="rId9" Type="http://schemas.openxmlformats.org/officeDocument/2006/relationships/image" Target="../media/image16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74.xml"/><Relationship Id="rId13" Type="http://schemas.openxmlformats.org/officeDocument/2006/relationships/image" Target="../media/image49.png"/><Relationship Id="rId3" Type="http://schemas.openxmlformats.org/officeDocument/2006/relationships/tags" Target="../tags/tag269.xml"/><Relationship Id="rId7" Type="http://schemas.openxmlformats.org/officeDocument/2006/relationships/tags" Target="../tags/tag273.xml"/><Relationship Id="rId12" Type="http://schemas.openxmlformats.org/officeDocument/2006/relationships/image" Target="../media/image44.png"/><Relationship Id="rId2" Type="http://schemas.openxmlformats.org/officeDocument/2006/relationships/tags" Target="../tags/tag268.xml"/><Relationship Id="rId1" Type="http://schemas.openxmlformats.org/officeDocument/2006/relationships/tags" Target="../tags/tag267.xml"/><Relationship Id="rId6" Type="http://schemas.openxmlformats.org/officeDocument/2006/relationships/tags" Target="../tags/tag272.xml"/><Relationship Id="rId11" Type="http://schemas.openxmlformats.org/officeDocument/2006/relationships/image" Target="../media/image16.svg"/><Relationship Id="rId5" Type="http://schemas.openxmlformats.org/officeDocument/2006/relationships/tags" Target="../tags/tag271.xml"/><Relationship Id="rId15" Type="http://schemas.openxmlformats.org/officeDocument/2006/relationships/image" Target="../media/image56.png"/><Relationship Id="rId10" Type="http://schemas.openxmlformats.org/officeDocument/2006/relationships/image" Target="../media/image15.png"/><Relationship Id="rId4" Type="http://schemas.openxmlformats.org/officeDocument/2006/relationships/tags" Target="../tags/tag270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7.png"/><Relationship Id="rId3" Type="http://schemas.openxmlformats.org/officeDocument/2006/relationships/tags" Target="../tags/tag277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1.jpeg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tags" Target="../tags/tag280.xml"/><Relationship Id="rId11" Type="http://schemas.openxmlformats.org/officeDocument/2006/relationships/image" Target="../media/image46.png"/><Relationship Id="rId5" Type="http://schemas.openxmlformats.org/officeDocument/2006/relationships/tags" Target="../tags/tag279.xml"/><Relationship Id="rId10" Type="http://schemas.openxmlformats.org/officeDocument/2006/relationships/image" Target="../media/image44.png"/><Relationship Id="rId4" Type="http://schemas.openxmlformats.org/officeDocument/2006/relationships/tags" Target="../tags/tag278.xml"/><Relationship Id="rId9" Type="http://schemas.openxmlformats.org/officeDocument/2006/relationships/image" Target="../media/image1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83.xml"/><Relationship Id="rId7" Type="http://schemas.openxmlformats.org/officeDocument/2006/relationships/image" Target="../media/image15.png"/><Relationship Id="rId2" Type="http://schemas.openxmlformats.org/officeDocument/2006/relationships/tags" Target="../tags/tag282.xml"/><Relationship Id="rId1" Type="http://schemas.openxmlformats.org/officeDocument/2006/relationships/tags" Target="../tags/tag28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85.xml"/><Relationship Id="rId10" Type="http://schemas.openxmlformats.org/officeDocument/2006/relationships/image" Target="../media/image44.png"/><Relationship Id="rId4" Type="http://schemas.openxmlformats.org/officeDocument/2006/relationships/tags" Target="../tags/tag284.xml"/><Relationship Id="rId9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1.png"/><Relationship Id="rId3" Type="http://schemas.openxmlformats.org/officeDocument/2006/relationships/tags" Target="../tags/tag288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0.png"/><Relationship Id="rId2" Type="http://schemas.openxmlformats.org/officeDocument/2006/relationships/tags" Target="../tags/tag287.xml"/><Relationship Id="rId1" Type="http://schemas.openxmlformats.org/officeDocument/2006/relationships/tags" Target="../tags/tag286.xml"/><Relationship Id="rId6" Type="http://schemas.openxmlformats.org/officeDocument/2006/relationships/tags" Target="../tags/tag291.xml"/><Relationship Id="rId11" Type="http://schemas.openxmlformats.org/officeDocument/2006/relationships/image" Target="../media/image59.png"/><Relationship Id="rId5" Type="http://schemas.openxmlformats.org/officeDocument/2006/relationships/tags" Target="../tags/tag290.xml"/><Relationship Id="rId10" Type="http://schemas.openxmlformats.org/officeDocument/2006/relationships/image" Target="../media/image58.png"/><Relationship Id="rId4" Type="http://schemas.openxmlformats.org/officeDocument/2006/relationships/tags" Target="../tags/tag289.xml"/><Relationship Id="rId9" Type="http://schemas.openxmlformats.org/officeDocument/2006/relationships/image" Target="../media/image16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tags" Target="../tags/tag294.xml"/><Relationship Id="rId7" Type="http://schemas.openxmlformats.org/officeDocument/2006/relationships/image" Target="../media/image16.svg"/><Relationship Id="rId2" Type="http://schemas.openxmlformats.org/officeDocument/2006/relationships/tags" Target="../tags/tag293.xml"/><Relationship Id="rId1" Type="http://schemas.openxmlformats.org/officeDocument/2006/relationships/tags" Target="../tags/tag292.xml"/><Relationship Id="rId6" Type="http://schemas.openxmlformats.org/officeDocument/2006/relationships/image" Target="../media/image15.png"/><Relationship Id="rId11" Type="http://schemas.openxmlformats.org/officeDocument/2006/relationships/image" Target="../media/image6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0.png"/><Relationship Id="rId4" Type="http://schemas.openxmlformats.org/officeDocument/2006/relationships/tags" Target="../tags/tag295.xml"/><Relationship Id="rId9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298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297.xml"/><Relationship Id="rId1" Type="http://schemas.openxmlformats.org/officeDocument/2006/relationships/tags" Target="../tags/tag296.xml"/><Relationship Id="rId6" Type="http://schemas.openxmlformats.org/officeDocument/2006/relationships/tags" Target="../tags/tag301.xml"/><Relationship Id="rId11" Type="http://schemas.openxmlformats.org/officeDocument/2006/relationships/image" Target="../media/image5.png"/><Relationship Id="rId5" Type="http://schemas.openxmlformats.org/officeDocument/2006/relationships/tags" Target="../tags/tag300.xml"/><Relationship Id="rId10" Type="http://schemas.openxmlformats.org/officeDocument/2006/relationships/image" Target="../media/image4.svg"/><Relationship Id="rId4" Type="http://schemas.openxmlformats.org/officeDocument/2006/relationships/tags" Target="../tags/tag299.xml"/><Relationship Id="rId9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09.xml"/><Relationship Id="rId13" Type="http://schemas.openxmlformats.org/officeDocument/2006/relationships/image" Target="../media/image26.svg"/><Relationship Id="rId3" Type="http://schemas.openxmlformats.org/officeDocument/2006/relationships/tags" Target="../tags/tag304.xml"/><Relationship Id="rId7" Type="http://schemas.openxmlformats.org/officeDocument/2006/relationships/tags" Target="../tags/tag308.xml"/><Relationship Id="rId12" Type="http://schemas.openxmlformats.org/officeDocument/2006/relationships/image" Target="../media/image43.png"/><Relationship Id="rId2" Type="http://schemas.openxmlformats.org/officeDocument/2006/relationships/tags" Target="../tags/tag303.xml"/><Relationship Id="rId16" Type="http://schemas.openxmlformats.org/officeDocument/2006/relationships/image" Target="../media/image39.png"/><Relationship Id="rId1" Type="http://schemas.openxmlformats.org/officeDocument/2006/relationships/tags" Target="../tags/tag302.xml"/><Relationship Id="rId6" Type="http://schemas.openxmlformats.org/officeDocument/2006/relationships/tags" Target="../tags/tag307.xml"/><Relationship Id="rId11" Type="http://schemas.openxmlformats.org/officeDocument/2006/relationships/image" Target="../media/image2.jpeg"/><Relationship Id="rId5" Type="http://schemas.openxmlformats.org/officeDocument/2006/relationships/tags" Target="../tags/tag306.xml"/><Relationship Id="rId15" Type="http://schemas.openxmlformats.org/officeDocument/2006/relationships/image" Target="../media/image38.sv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05.xml"/><Relationship Id="rId9" Type="http://schemas.openxmlformats.org/officeDocument/2006/relationships/tags" Target="../tags/tag310.xml"/><Relationship Id="rId1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18.xml"/><Relationship Id="rId13" Type="http://schemas.openxmlformats.org/officeDocument/2006/relationships/image" Target="../media/image15.png"/><Relationship Id="rId3" Type="http://schemas.openxmlformats.org/officeDocument/2006/relationships/tags" Target="../tags/tag313.xml"/><Relationship Id="rId7" Type="http://schemas.openxmlformats.org/officeDocument/2006/relationships/tags" Target="../tags/tag317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312.xml"/><Relationship Id="rId1" Type="http://schemas.openxmlformats.org/officeDocument/2006/relationships/tags" Target="../tags/tag311.xml"/><Relationship Id="rId6" Type="http://schemas.openxmlformats.org/officeDocument/2006/relationships/tags" Target="../tags/tag316.xml"/><Relationship Id="rId11" Type="http://schemas.openxmlformats.org/officeDocument/2006/relationships/tags" Target="../tags/tag321.xml"/><Relationship Id="rId5" Type="http://schemas.openxmlformats.org/officeDocument/2006/relationships/tags" Target="../tags/tag315.xml"/><Relationship Id="rId15" Type="http://schemas.openxmlformats.org/officeDocument/2006/relationships/image" Target="../media/image63.jpeg"/><Relationship Id="rId10" Type="http://schemas.openxmlformats.org/officeDocument/2006/relationships/tags" Target="../tags/tag320.xml"/><Relationship Id="rId4" Type="http://schemas.openxmlformats.org/officeDocument/2006/relationships/tags" Target="../tags/tag314.xml"/><Relationship Id="rId9" Type="http://schemas.openxmlformats.org/officeDocument/2006/relationships/tags" Target="../tags/tag319.xml"/><Relationship Id="rId14" Type="http://schemas.openxmlformats.org/officeDocument/2006/relationships/image" Target="../media/image16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24.xml"/><Relationship Id="rId7" Type="http://schemas.openxmlformats.org/officeDocument/2006/relationships/image" Target="../media/image15.png"/><Relationship Id="rId2" Type="http://schemas.openxmlformats.org/officeDocument/2006/relationships/tags" Target="../tags/tag323.xml"/><Relationship Id="rId1" Type="http://schemas.openxmlformats.org/officeDocument/2006/relationships/tags" Target="../tags/tag32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26.xml"/><Relationship Id="rId4" Type="http://schemas.openxmlformats.org/officeDocument/2006/relationships/tags" Target="../tags/tag325.xml"/><Relationship Id="rId9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329.xml"/><Relationship Id="rId7" Type="http://schemas.openxmlformats.org/officeDocument/2006/relationships/image" Target="../media/image16.svg"/><Relationship Id="rId2" Type="http://schemas.openxmlformats.org/officeDocument/2006/relationships/tags" Target="../tags/tag328.xml"/><Relationship Id="rId1" Type="http://schemas.openxmlformats.org/officeDocument/2006/relationships/tags" Target="../tags/tag327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30.xml"/><Relationship Id="rId9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33.xml"/><Relationship Id="rId7" Type="http://schemas.openxmlformats.org/officeDocument/2006/relationships/image" Target="../media/image15.png"/><Relationship Id="rId2" Type="http://schemas.openxmlformats.org/officeDocument/2006/relationships/tags" Target="../tags/tag332.xml"/><Relationship Id="rId1" Type="http://schemas.openxmlformats.org/officeDocument/2006/relationships/tags" Target="../tags/tag33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35.xml"/><Relationship Id="rId10" Type="http://schemas.openxmlformats.org/officeDocument/2006/relationships/image" Target="../media/image66.jpeg"/><Relationship Id="rId4" Type="http://schemas.openxmlformats.org/officeDocument/2006/relationships/tags" Target="../tags/tag334.xml"/><Relationship Id="rId9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38.xml"/><Relationship Id="rId7" Type="http://schemas.openxmlformats.org/officeDocument/2006/relationships/image" Target="../media/image15.png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40.xml"/><Relationship Id="rId4" Type="http://schemas.openxmlformats.org/officeDocument/2006/relationships/tags" Target="../tags/tag339.xml"/><Relationship Id="rId9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348.xml"/><Relationship Id="rId13" Type="http://schemas.openxmlformats.org/officeDocument/2006/relationships/image" Target="../media/image16.svg"/><Relationship Id="rId3" Type="http://schemas.openxmlformats.org/officeDocument/2006/relationships/tags" Target="../tags/tag343.xml"/><Relationship Id="rId7" Type="http://schemas.openxmlformats.org/officeDocument/2006/relationships/tags" Target="../tags/tag347.xml"/><Relationship Id="rId12" Type="http://schemas.openxmlformats.org/officeDocument/2006/relationships/image" Target="../media/image15.png"/><Relationship Id="rId2" Type="http://schemas.openxmlformats.org/officeDocument/2006/relationships/tags" Target="../tags/tag342.xml"/><Relationship Id="rId1" Type="http://schemas.openxmlformats.org/officeDocument/2006/relationships/tags" Target="../tags/tag341.xml"/><Relationship Id="rId6" Type="http://schemas.openxmlformats.org/officeDocument/2006/relationships/tags" Target="../tags/tag346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45.xml"/><Relationship Id="rId10" Type="http://schemas.openxmlformats.org/officeDocument/2006/relationships/tags" Target="../tags/tag350.xml"/><Relationship Id="rId4" Type="http://schemas.openxmlformats.org/officeDocument/2006/relationships/tags" Target="../tags/tag344.xml"/><Relationship Id="rId9" Type="http://schemas.openxmlformats.org/officeDocument/2006/relationships/tags" Target="../tags/tag349.xml"/><Relationship Id="rId1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53.xml"/><Relationship Id="rId7" Type="http://schemas.openxmlformats.org/officeDocument/2006/relationships/image" Target="../media/image15.png"/><Relationship Id="rId2" Type="http://schemas.openxmlformats.org/officeDocument/2006/relationships/tags" Target="../tags/tag352.xml"/><Relationship Id="rId1" Type="http://schemas.openxmlformats.org/officeDocument/2006/relationships/tags" Target="../tags/tag35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55.xml"/><Relationship Id="rId4" Type="http://schemas.openxmlformats.org/officeDocument/2006/relationships/tags" Target="../tags/tag354.xml"/><Relationship Id="rId9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358.xml"/><Relationship Id="rId7" Type="http://schemas.openxmlformats.org/officeDocument/2006/relationships/image" Target="../media/image16.svg"/><Relationship Id="rId2" Type="http://schemas.openxmlformats.org/officeDocument/2006/relationships/tags" Target="../tags/tag357.xml"/><Relationship Id="rId1" Type="http://schemas.openxmlformats.org/officeDocument/2006/relationships/tags" Target="../tags/tag356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59.xml"/><Relationship Id="rId9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62.xml"/><Relationship Id="rId7" Type="http://schemas.openxmlformats.org/officeDocument/2006/relationships/image" Target="../media/image15.png"/><Relationship Id="rId2" Type="http://schemas.openxmlformats.org/officeDocument/2006/relationships/tags" Target="../tags/tag361.xml"/><Relationship Id="rId1" Type="http://schemas.openxmlformats.org/officeDocument/2006/relationships/tags" Target="../tags/tag36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64.xml"/><Relationship Id="rId10" Type="http://schemas.openxmlformats.org/officeDocument/2006/relationships/image" Target="../media/image66.jpeg"/><Relationship Id="rId4" Type="http://schemas.openxmlformats.org/officeDocument/2006/relationships/tags" Target="../tags/tag363.xml"/><Relationship Id="rId9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67.xml"/><Relationship Id="rId7" Type="http://schemas.openxmlformats.org/officeDocument/2006/relationships/image" Target="../media/image15.png"/><Relationship Id="rId2" Type="http://schemas.openxmlformats.org/officeDocument/2006/relationships/tags" Target="../tags/tag366.xml"/><Relationship Id="rId1" Type="http://schemas.openxmlformats.org/officeDocument/2006/relationships/tags" Target="../tags/tag36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69.xml"/><Relationship Id="rId4" Type="http://schemas.openxmlformats.org/officeDocument/2006/relationships/tags" Target="../tags/tag368.xml"/><Relationship Id="rId9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377.xml"/><Relationship Id="rId13" Type="http://schemas.openxmlformats.org/officeDocument/2006/relationships/image" Target="../media/image16.svg"/><Relationship Id="rId3" Type="http://schemas.openxmlformats.org/officeDocument/2006/relationships/tags" Target="../tags/tag372.xml"/><Relationship Id="rId7" Type="http://schemas.openxmlformats.org/officeDocument/2006/relationships/tags" Target="../tags/tag376.xml"/><Relationship Id="rId12" Type="http://schemas.openxmlformats.org/officeDocument/2006/relationships/image" Target="../media/image15.png"/><Relationship Id="rId2" Type="http://schemas.openxmlformats.org/officeDocument/2006/relationships/tags" Target="../tags/tag371.xml"/><Relationship Id="rId1" Type="http://schemas.openxmlformats.org/officeDocument/2006/relationships/tags" Target="../tags/tag370.xml"/><Relationship Id="rId6" Type="http://schemas.openxmlformats.org/officeDocument/2006/relationships/tags" Target="../tags/tag375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74.xml"/><Relationship Id="rId10" Type="http://schemas.openxmlformats.org/officeDocument/2006/relationships/tags" Target="../tags/tag379.xml"/><Relationship Id="rId4" Type="http://schemas.openxmlformats.org/officeDocument/2006/relationships/tags" Target="../tags/tag373.xml"/><Relationship Id="rId9" Type="http://schemas.openxmlformats.org/officeDocument/2006/relationships/tags" Target="../tags/tag378.xml"/><Relationship Id="rId1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82.xml"/><Relationship Id="rId7" Type="http://schemas.openxmlformats.org/officeDocument/2006/relationships/tags" Target="../tags/tag386.xml"/><Relationship Id="rId2" Type="http://schemas.openxmlformats.org/officeDocument/2006/relationships/tags" Target="../tags/tag381.xml"/><Relationship Id="rId1" Type="http://schemas.openxmlformats.org/officeDocument/2006/relationships/tags" Target="../tags/tag380.xml"/><Relationship Id="rId6" Type="http://schemas.openxmlformats.org/officeDocument/2006/relationships/tags" Target="../tags/tag385.xml"/><Relationship Id="rId11" Type="http://schemas.openxmlformats.org/officeDocument/2006/relationships/image" Target="../media/image63.jpeg"/><Relationship Id="rId5" Type="http://schemas.openxmlformats.org/officeDocument/2006/relationships/tags" Target="../tags/tag384.xml"/><Relationship Id="rId10" Type="http://schemas.openxmlformats.org/officeDocument/2006/relationships/image" Target="../media/image16.svg"/><Relationship Id="rId4" Type="http://schemas.openxmlformats.org/officeDocument/2006/relationships/tags" Target="../tags/tag383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18.jpeg"/><Relationship Id="rId3" Type="http://schemas.openxmlformats.org/officeDocument/2006/relationships/tags" Target="../tags/tag42.xml"/><Relationship Id="rId21" Type="http://schemas.openxmlformats.org/officeDocument/2006/relationships/tags" Target="../tags/tag60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3.svg"/><Relationship Id="rId33" Type="http://schemas.openxmlformats.org/officeDocument/2006/relationships/image" Target="../media/image25.pn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1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2.png"/><Relationship Id="rId32" Type="http://schemas.openxmlformats.org/officeDocument/2006/relationships/image" Target="../media/image24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2.jpeg"/><Relationship Id="rId28" Type="http://schemas.openxmlformats.org/officeDocument/2006/relationships/image" Target="../media/image20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3.jpe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19.png"/><Relationship Id="rId30" Type="http://schemas.openxmlformats.org/officeDocument/2006/relationships/image" Target="../media/image22.jpeg"/><Relationship Id="rId8" Type="http://schemas.openxmlformats.org/officeDocument/2006/relationships/tags" Target="../tags/tag4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389.xml"/><Relationship Id="rId7" Type="http://schemas.openxmlformats.org/officeDocument/2006/relationships/image" Target="../media/image16.svg"/><Relationship Id="rId2" Type="http://schemas.openxmlformats.org/officeDocument/2006/relationships/tags" Target="../tags/tag388.xml"/><Relationship Id="rId1" Type="http://schemas.openxmlformats.org/officeDocument/2006/relationships/tags" Target="../tags/tag387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90.xml"/><Relationship Id="rId9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93.xml"/><Relationship Id="rId7" Type="http://schemas.openxmlformats.org/officeDocument/2006/relationships/image" Target="../media/image15.png"/><Relationship Id="rId2" Type="http://schemas.openxmlformats.org/officeDocument/2006/relationships/tags" Target="../tags/tag392.xml"/><Relationship Id="rId1" Type="http://schemas.openxmlformats.org/officeDocument/2006/relationships/tags" Target="../tags/tag39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95.xml"/><Relationship Id="rId10" Type="http://schemas.openxmlformats.org/officeDocument/2006/relationships/image" Target="../media/image66.jpeg"/><Relationship Id="rId4" Type="http://schemas.openxmlformats.org/officeDocument/2006/relationships/tags" Target="../tags/tag394.xml"/><Relationship Id="rId9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98.xml"/><Relationship Id="rId7" Type="http://schemas.openxmlformats.org/officeDocument/2006/relationships/image" Target="../media/image15.png"/><Relationship Id="rId2" Type="http://schemas.openxmlformats.org/officeDocument/2006/relationships/tags" Target="../tags/tag397.xml"/><Relationship Id="rId1" Type="http://schemas.openxmlformats.org/officeDocument/2006/relationships/tags" Target="../tags/tag39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00.xml"/><Relationship Id="rId4" Type="http://schemas.openxmlformats.org/officeDocument/2006/relationships/tags" Target="../tags/tag399.xml"/><Relationship Id="rId9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408.xml"/><Relationship Id="rId13" Type="http://schemas.openxmlformats.org/officeDocument/2006/relationships/image" Target="../media/image16.svg"/><Relationship Id="rId3" Type="http://schemas.openxmlformats.org/officeDocument/2006/relationships/tags" Target="../tags/tag403.xml"/><Relationship Id="rId7" Type="http://schemas.openxmlformats.org/officeDocument/2006/relationships/tags" Target="../tags/tag407.xml"/><Relationship Id="rId12" Type="http://schemas.openxmlformats.org/officeDocument/2006/relationships/image" Target="../media/image15.png"/><Relationship Id="rId2" Type="http://schemas.openxmlformats.org/officeDocument/2006/relationships/tags" Target="../tags/tag402.xml"/><Relationship Id="rId1" Type="http://schemas.openxmlformats.org/officeDocument/2006/relationships/tags" Target="../tags/tag401.xml"/><Relationship Id="rId6" Type="http://schemas.openxmlformats.org/officeDocument/2006/relationships/tags" Target="../tags/tag406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05.xml"/><Relationship Id="rId10" Type="http://schemas.openxmlformats.org/officeDocument/2006/relationships/tags" Target="../tags/tag410.xml"/><Relationship Id="rId4" Type="http://schemas.openxmlformats.org/officeDocument/2006/relationships/tags" Target="../tags/tag404.xml"/><Relationship Id="rId9" Type="http://schemas.openxmlformats.org/officeDocument/2006/relationships/tags" Target="../tags/tag409.xml"/><Relationship Id="rId1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13.xml"/><Relationship Id="rId7" Type="http://schemas.openxmlformats.org/officeDocument/2006/relationships/image" Target="../media/image15.png"/><Relationship Id="rId2" Type="http://schemas.openxmlformats.org/officeDocument/2006/relationships/tags" Target="../tags/tag412.xml"/><Relationship Id="rId1" Type="http://schemas.openxmlformats.org/officeDocument/2006/relationships/tags" Target="../tags/tag41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15.xml"/><Relationship Id="rId10" Type="http://schemas.openxmlformats.org/officeDocument/2006/relationships/image" Target="../media/image30.png"/><Relationship Id="rId4" Type="http://schemas.openxmlformats.org/officeDocument/2006/relationships/tags" Target="../tags/tag414.xml"/><Relationship Id="rId9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18.xml"/><Relationship Id="rId7" Type="http://schemas.openxmlformats.org/officeDocument/2006/relationships/image" Target="../media/image36.png"/><Relationship Id="rId2" Type="http://schemas.openxmlformats.org/officeDocument/2006/relationships/tags" Target="../tags/tag417.xml"/><Relationship Id="rId1" Type="http://schemas.openxmlformats.org/officeDocument/2006/relationships/tags" Target="../tags/tag41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20.xml"/><Relationship Id="rId10" Type="http://schemas.openxmlformats.org/officeDocument/2006/relationships/image" Target="../media/image66.jpeg"/><Relationship Id="rId4" Type="http://schemas.openxmlformats.org/officeDocument/2006/relationships/tags" Target="../tags/tag419.xml"/><Relationship Id="rId9" Type="http://schemas.openxmlformats.org/officeDocument/2006/relationships/image" Target="../media/image16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428.xml"/><Relationship Id="rId13" Type="http://schemas.openxmlformats.org/officeDocument/2006/relationships/image" Target="../media/image23.jpeg"/><Relationship Id="rId3" Type="http://schemas.openxmlformats.org/officeDocument/2006/relationships/tags" Target="../tags/tag423.xml"/><Relationship Id="rId7" Type="http://schemas.openxmlformats.org/officeDocument/2006/relationships/tags" Target="../tags/tag427.xml"/><Relationship Id="rId12" Type="http://schemas.openxmlformats.org/officeDocument/2006/relationships/image" Target="../media/image16.svg"/><Relationship Id="rId2" Type="http://schemas.openxmlformats.org/officeDocument/2006/relationships/tags" Target="../tags/tag422.xml"/><Relationship Id="rId1" Type="http://schemas.openxmlformats.org/officeDocument/2006/relationships/tags" Target="../tags/tag421.xml"/><Relationship Id="rId6" Type="http://schemas.openxmlformats.org/officeDocument/2006/relationships/tags" Target="../tags/tag426.xml"/><Relationship Id="rId11" Type="http://schemas.openxmlformats.org/officeDocument/2006/relationships/image" Target="../media/image15.png"/><Relationship Id="rId5" Type="http://schemas.openxmlformats.org/officeDocument/2006/relationships/tags" Target="../tags/tag42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24.xml"/><Relationship Id="rId9" Type="http://schemas.openxmlformats.org/officeDocument/2006/relationships/tags" Target="../tags/tag429.xml"/><Relationship Id="rId14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437.xml"/><Relationship Id="rId13" Type="http://schemas.openxmlformats.org/officeDocument/2006/relationships/image" Target="../media/image23.jpeg"/><Relationship Id="rId3" Type="http://schemas.openxmlformats.org/officeDocument/2006/relationships/tags" Target="../tags/tag432.xml"/><Relationship Id="rId7" Type="http://schemas.openxmlformats.org/officeDocument/2006/relationships/tags" Target="../tags/tag436.xml"/><Relationship Id="rId12" Type="http://schemas.openxmlformats.org/officeDocument/2006/relationships/image" Target="../media/image16.svg"/><Relationship Id="rId2" Type="http://schemas.openxmlformats.org/officeDocument/2006/relationships/tags" Target="../tags/tag431.xml"/><Relationship Id="rId1" Type="http://schemas.openxmlformats.org/officeDocument/2006/relationships/tags" Target="../tags/tag430.xml"/><Relationship Id="rId6" Type="http://schemas.openxmlformats.org/officeDocument/2006/relationships/tags" Target="../tags/tag435.xml"/><Relationship Id="rId11" Type="http://schemas.openxmlformats.org/officeDocument/2006/relationships/image" Target="../media/image15.png"/><Relationship Id="rId5" Type="http://schemas.openxmlformats.org/officeDocument/2006/relationships/tags" Target="../tags/tag434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33.xml"/><Relationship Id="rId9" Type="http://schemas.openxmlformats.org/officeDocument/2006/relationships/tags" Target="../tags/tag438.xml"/><Relationship Id="rId14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441.xml"/><Relationship Id="rId7" Type="http://schemas.openxmlformats.org/officeDocument/2006/relationships/image" Target="../media/image16.svg"/><Relationship Id="rId2" Type="http://schemas.openxmlformats.org/officeDocument/2006/relationships/tags" Target="../tags/tag440.xml"/><Relationship Id="rId1" Type="http://schemas.openxmlformats.org/officeDocument/2006/relationships/tags" Target="../tags/tag439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42.xml"/><Relationship Id="rId9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448.xml"/><Relationship Id="rId13" Type="http://schemas.openxmlformats.org/officeDocument/2006/relationships/tags" Target="../tags/tag453.xml"/><Relationship Id="rId18" Type="http://schemas.openxmlformats.org/officeDocument/2006/relationships/image" Target="../media/image47.png"/><Relationship Id="rId3" Type="http://schemas.openxmlformats.org/officeDocument/2006/relationships/tags" Target="../tags/tag445.xml"/><Relationship Id="rId7" Type="http://schemas.openxmlformats.org/officeDocument/2006/relationships/audio" Target="../media/media2.mp3"/><Relationship Id="rId12" Type="http://schemas.openxmlformats.org/officeDocument/2006/relationships/tags" Target="../tags/tag452.xml"/><Relationship Id="rId17" Type="http://schemas.openxmlformats.org/officeDocument/2006/relationships/image" Target="../media/image75.gif"/><Relationship Id="rId2" Type="http://schemas.openxmlformats.org/officeDocument/2006/relationships/tags" Target="../tags/tag444.xml"/><Relationship Id="rId16" Type="http://schemas.openxmlformats.org/officeDocument/2006/relationships/image" Target="../media/image16.svg"/><Relationship Id="rId1" Type="http://schemas.openxmlformats.org/officeDocument/2006/relationships/tags" Target="../tags/tag443.xml"/><Relationship Id="rId6" Type="http://schemas.microsoft.com/office/2007/relationships/media" Target="../media/media2.mp3"/><Relationship Id="rId11" Type="http://schemas.openxmlformats.org/officeDocument/2006/relationships/tags" Target="../tags/tag451.xml"/><Relationship Id="rId5" Type="http://schemas.openxmlformats.org/officeDocument/2006/relationships/tags" Target="../tags/tag447.xml"/><Relationship Id="rId15" Type="http://schemas.openxmlformats.org/officeDocument/2006/relationships/image" Target="../media/image15.png"/><Relationship Id="rId10" Type="http://schemas.openxmlformats.org/officeDocument/2006/relationships/tags" Target="../tags/tag450.xml"/><Relationship Id="rId4" Type="http://schemas.openxmlformats.org/officeDocument/2006/relationships/tags" Target="../tags/tag446.xml"/><Relationship Id="rId9" Type="http://schemas.openxmlformats.org/officeDocument/2006/relationships/tags" Target="../tags/tag449.xml"/><Relationship Id="rId1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image" Target="../media/image27.png"/><Relationship Id="rId3" Type="http://schemas.openxmlformats.org/officeDocument/2006/relationships/tags" Target="../tags/tag63.xml"/><Relationship Id="rId21" Type="http://schemas.openxmlformats.org/officeDocument/2006/relationships/slideLayout" Target="../slideLayouts/slideLayout18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image" Target="../media/image10.png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image" Target="../media/image30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image" Target="../media/image26.svg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image" Target="../media/image12.png"/><Relationship Id="rId28" Type="http://schemas.openxmlformats.org/officeDocument/2006/relationships/image" Target="../media/image29.png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image" Target="../media/image2.jpeg"/><Relationship Id="rId27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461.xml"/><Relationship Id="rId13" Type="http://schemas.openxmlformats.org/officeDocument/2006/relationships/tags" Target="../tags/tag466.xml"/><Relationship Id="rId18" Type="http://schemas.openxmlformats.org/officeDocument/2006/relationships/image" Target="../media/image77.jpeg"/><Relationship Id="rId3" Type="http://schemas.openxmlformats.org/officeDocument/2006/relationships/tags" Target="../tags/tag456.xml"/><Relationship Id="rId21" Type="http://schemas.microsoft.com/office/2007/relationships/hdphoto" Target="../media/hdphoto1.wdp"/><Relationship Id="rId7" Type="http://schemas.openxmlformats.org/officeDocument/2006/relationships/tags" Target="../tags/tag460.xml"/><Relationship Id="rId12" Type="http://schemas.openxmlformats.org/officeDocument/2006/relationships/tags" Target="../tags/tag465.xml"/><Relationship Id="rId17" Type="http://schemas.openxmlformats.org/officeDocument/2006/relationships/image" Target="../media/image76.jpg"/><Relationship Id="rId2" Type="http://schemas.openxmlformats.org/officeDocument/2006/relationships/tags" Target="../tags/tag455.xml"/><Relationship Id="rId16" Type="http://schemas.openxmlformats.org/officeDocument/2006/relationships/image" Target="../media/image16.svg"/><Relationship Id="rId20" Type="http://schemas.openxmlformats.org/officeDocument/2006/relationships/image" Target="../media/image79.png"/><Relationship Id="rId1" Type="http://schemas.openxmlformats.org/officeDocument/2006/relationships/tags" Target="../tags/tag454.xml"/><Relationship Id="rId6" Type="http://schemas.openxmlformats.org/officeDocument/2006/relationships/tags" Target="../tags/tag459.xml"/><Relationship Id="rId11" Type="http://schemas.openxmlformats.org/officeDocument/2006/relationships/tags" Target="../tags/tag464.xml"/><Relationship Id="rId5" Type="http://schemas.openxmlformats.org/officeDocument/2006/relationships/tags" Target="../tags/tag458.xml"/><Relationship Id="rId15" Type="http://schemas.openxmlformats.org/officeDocument/2006/relationships/image" Target="../media/image15.png"/><Relationship Id="rId10" Type="http://schemas.openxmlformats.org/officeDocument/2006/relationships/tags" Target="../tags/tag463.xml"/><Relationship Id="rId19" Type="http://schemas.openxmlformats.org/officeDocument/2006/relationships/image" Target="../media/image78.jpg"/><Relationship Id="rId4" Type="http://schemas.openxmlformats.org/officeDocument/2006/relationships/tags" Target="../tags/tag457.xml"/><Relationship Id="rId9" Type="http://schemas.openxmlformats.org/officeDocument/2006/relationships/tags" Target="../tags/tag462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8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474.xml"/><Relationship Id="rId13" Type="http://schemas.openxmlformats.org/officeDocument/2006/relationships/image" Target="../media/image40.png"/><Relationship Id="rId3" Type="http://schemas.openxmlformats.org/officeDocument/2006/relationships/tags" Target="../tags/tag469.xml"/><Relationship Id="rId7" Type="http://schemas.openxmlformats.org/officeDocument/2006/relationships/tags" Target="../tags/tag473.xml"/><Relationship Id="rId12" Type="http://schemas.openxmlformats.org/officeDocument/2006/relationships/image" Target="../media/image16.svg"/><Relationship Id="rId2" Type="http://schemas.openxmlformats.org/officeDocument/2006/relationships/tags" Target="../tags/tag468.xml"/><Relationship Id="rId1" Type="http://schemas.openxmlformats.org/officeDocument/2006/relationships/tags" Target="../tags/tag467.xml"/><Relationship Id="rId6" Type="http://schemas.openxmlformats.org/officeDocument/2006/relationships/tags" Target="../tags/tag472.xml"/><Relationship Id="rId11" Type="http://schemas.openxmlformats.org/officeDocument/2006/relationships/image" Target="../media/image15.png"/><Relationship Id="rId5" Type="http://schemas.openxmlformats.org/officeDocument/2006/relationships/tags" Target="../tags/tag471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70.xml"/><Relationship Id="rId9" Type="http://schemas.openxmlformats.org/officeDocument/2006/relationships/tags" Target="../tags/tag47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2.png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12" Type="http://schemas.openxmlformats.org/officeDocument/2006/relationships/image" Target="../media/image31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26.svg"/><Relationship Id="rId5" Type="http://schemas.openxmlformats.org/officeDocument/2006/relationships/tags" Target="../tags/tag85.xml"/><Relationship Id="rId10" Type="http://schemas.openxmlformats.org/officeDocument/2006/relationships/image" Target="../media/image12.png"/><Relationship Id="rId4" Type="http://schemas.openxmlformats.org/officeDocument/2006/relationships/tags" Target="../tags/tag84.xml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90.xml"/><Relationship Id="rId7" Type="http://schemas.openxmlformats.org/officeDocument/2006/relationships/image" Target="../media/image2.jpe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92.xml"/><Relationship Id="rId10" Type="http://schemas.openxmlformats.org/officeDocument/2006/relationships/image" Target="../media/image5.png"/><Relationship Id="rId4" Type="http://schemas.openxmlformats.org/officeDocument/2006/relationships/tags" Target="../tags/tag91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../media/image26.sv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12.png"/><Relationship Id="rId5" Type="http://schemas.openxmlformats.org/officeDocument/2006/relationships/tags" Target="../tags/tag97.xml"/><Relationship Id="rId10" Type="http://schemas.openxmlformats.org/officeDocument/2006/relationships/image" Target="../media/image2.jpeg"/><Relationship Id="rId4" Type="http://schemas.openxmlformats.org/officeDocument/2006/relationships/tags" Target="../tags/tag96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4 - Séance </a:t>
            </a:r>
            <a:r>
              <a:rPr lang="fr-FR" sz="4001" b="1" dirty="0">
                <a:solidFill>
                  <a:prstClr val="white"/>
                </a:solidFill>
                <a:latin typeface="Dosis Bold"/>
              </a:rPr>
              <a:t>5</a:t>
            </a:r>
            <a:endParaRPr lang="en-US" sz="4001" b="1" dirty="0">
              <a:solidFill>
                <a:prstClr val="white"/>
              </a:solidFill>
              <a:latin typeface="Dosis Bold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 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730000" y="8574280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3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256299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4509" y="1588129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3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F2402F7-7663-1953-47AB-B96874F5CD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806" y="2809760"/>
            <a:ext cx="12465135" cy="499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20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41030"/>
            <a:ext cx="12954000" cy="960347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611368" y="4389093"/>
            <a:ext cx="6345436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1  :   C’est qui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2 :  Comment est ton papa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3 :  Tu es où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552371" y="6031316"/>
            <a:ext cx="745257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4 :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Qu’est-ce qu’il y a dans ta chambre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5 :  Qu’est-ce que tu fais dans ta chambre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3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Ma maison – Ma famille 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083926" y="3582463"/>
            <a:ext cx="7902872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1926220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Vocabulaire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Écoute active du dialogue</a:t>
            </a:r>
            <a:endParaRPr lang="fr-FR" sz="21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98904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6291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Appropriation de l'acte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Écriture</a:t>
            </a:r>
            <a:endParaRPr lang="fr-MA" sz="2400" b="1" dirty="0">
              <a:solidFill>
                <a:srgbClr val="106584"/>
              </a:solidFill>
              <a:latin typeface="Dosis" pitchFamily="2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3026"/>
              </a:lnSpc>
              <a:defRPr/>
            </a:pPr>
            <a:r>
              <a:rPr lang="en-US" sz="2801" dirty="0">
                <a:solidFill>
                  <a:srgbClr val="8DC63F"/>
                </a:solidFill>
                <a:latin typeface="Dosis" pitchFamily="2" charset="0"/>
              </a:rPr>
              <a:t>   </a:t>
            </a: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05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31585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4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31F9124-9F75-7A96-8440-1DE4EC6A5F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4630" y="3039561"/>
            <a:ext cx="3772227" cy="5364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B6C342B-030F-0717-4EBA-7D03478B5F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4266" y="3039561"/>
            <a:ext cx="3787468" cy="53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2D39FCA-41DB-03FB-B906-E189C1E9AA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43902" y="3039561"/>
            <a:ext cx="3787468" cy="5372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522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607C-46CE-B412-9374-10EDE2E67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EF6C34B-343B-5FE9-418E-502C8F28BA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125F813-5C32-E481-CDFA-D7C984023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698463" y="2871788"/>
            <a:ext cx="757437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Qu’est-ce qu’il y a dans ta chambre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Où est ton chat ? / Où sont tes jouets ?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Écriture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Écrire des syllabes et des mots.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EE29260-58D4-CD76-984F-6EC678B29B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F5CB8B-3D1A-4336-0186-2679B0616C2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A94D9E-C903-BDB3-757C-F19CB4192D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20824" y="3035968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D4B78C5-36D0-DFAD-C71A-4ED4A898EF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5</a:t>
            </a:r>
          </a:p>
        </p:txBody>
      </p:sp>
    </p:spTree>
    <p:extLst>
      <p:ext uri="{BB962C8B-B14F-4D97-AF65-F5344CB8AC3E}">
        <p14:creationId xmlns:p14="http://schemas.microsoft.com/office/powerpoint/2010/main" val="133051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193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89683" y="4769290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mots du vocabulaire.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876009" y="4673810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55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91151-5608-0DD3-EDD0-78F3783AE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2ADF66C-C38F-EC65-DFC3-2A127500FA5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65911" y="6764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6452AD8-FD8D-A830-1961-7FDA3705A9B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déjà vu ces mots.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 est ce mot ?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86523FA-9E98-1815-5C13-F152348CA4B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205539DE-D945-3565-E38E-E6056CBE279D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A9D0C884-C38A-B8B4-5578-90731BB8D1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0873" y="3991320"/>
            <a:ext cx="2484248" cy="253295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307504F-474E-E1D0-E5E1-C43734147F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29481" y="4244517"/>
            <a:ext cx="2516713" cy="229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49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31F63-E693-FC5E-0DF9-87562350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B01776C-C876-8166-BE99-D62DC41F501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EC3415-D08E-9718-CF35-528745A317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dire les mots.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AA1FA7-1AFA-DAF9-E766-5B558206505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265FF4B-9582-9689-14E3-A65CC34D2BE8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C2F9C4BB-A8D3-E22D-B5B4-C0179895217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715182" y="6507009"/>
            <a:ext cx="2516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une caméra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8273B8B-7B39-EA50-8015-151230B718A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516573" y="6507008"/>
            <a:ext cx="2484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 balcon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09C4005-EDF2-3560-9C50-4516CCD2DE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16573" y="3512506"/>
            <a:ext cx="2484248" cy="25329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0D5BBE5-A89F-B3DC-D75D-75DEF3132E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15181" y="3765703"/>
            <a:ext cx="2516713" cy="229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90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49EBF-02E7-DF35-C8D5-D69727A04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5A9E35D-598B-2412-5921-A19D1976CD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A92671D-ECD8-96EC-A86E-94F4CCF99BA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Qu’est-ce qu’il y a dans ta chambre ?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Où est ton chat ? / Où sont tes jouets ?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Écriture 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Écrire des syllabes et des mots.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5A2F269-8203-AE2A-2593-DD963AF166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23EFBED-2F38-6CF5-0E88-370C2E0786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3439FE-AC15-5FD8-D1B6-4B9C89ECCE8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476476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3855B124-D0A7-4F85-61DC-C9828EBEBB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5</a:t>
            </a:r>
          </a:p>
        </p:txBody>
      </p:sp>
    </p:spTree>
    <p:extLst>
      <p:ext uri="{BB962C8B-B14F-4D97-AF65-F5344CB8AC3E}">
        <p14:creationId xmlns:p14="http://schemas.microsoft.com/office/powerpoint/2010/main" val="2149669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62089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des actes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928938" y="4670448"/>
            <a:ext cx="8257254" cy="108966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Qu’est-ce qu’il y a dans ta chambre ?</a:t>
            </a:r>
          </a:p>
          <a:p>
            <a:pPr defTabSz="914490">
              <a:defRPr/>
            </a:pPr>
            <a:r>
              <a:rPr lang="fr-FR" sz="3200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Où est ton chat ? / Où sont tes jouets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886149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928938" y="6561413"/>
            <a:ext cx="89154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Dans …, il y a … . – mes/tes – est/sont – sur/sous</a:t>
            </a:r>
          </a:p>
        </p:txBody>
      </p:sp>
    </p:spTree>
    <p:extLst>
      <p:ext uri="{BB962C8B-B14F-4D97-AF65-F5344CB8AC3E}">
        <p14:creationId xmlns:p14="http://schemas.microsoft.com/office/powerpoint/2010/main" val="1115359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DD41D1-CBD3-A388-722D-730911CECCD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572" y="736196"/>
            <a:ext cx="966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allons réécouter le dialogue entre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Rita et Karim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.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774F60C-B678-845F-F9E1-85247DD830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35" y="3321180"/>
            <a:ext cx="2988006" cy="505438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525AF10-8DB1-D0FE-46A5-431087BE85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1126" y="3773294"/>
            <a:ext cx="2988006" cy="415015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4CB5DB5-64EB-1847-8B1C-B0BFD85ADFE6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4491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pic>
        <p:nvPicPr>
          <p:cNvPr id="6" name="Parcours_1_Pd3_S4_Dialogue">
            <a:hlinkClick r:id="" action="ppaction://media"/>
            <a:extLst>
              <a:ext uri="{FF2B5EF4-FFF2-40B4-BE49-F238E27FC236}">
                <a16:creationId xmlns:a16="http://schemas.microsoft.com/office/drawing/2014/main" id="{F0240BC4-8A05-C43B-AA7A-24DB1311FBC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12896" y="806153"/>
            <a:ext cx="487363" cy="487363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62148CC-808D-8073-282C-D396AD21A922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798943307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010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2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7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7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2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2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17" dur="3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0" dur="2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2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9750"/>
                                  </p:stCondLst>
                                  <p:childTnLst>
                                    <p:set>
                                      <p:cBhvr>
                                        <p:cTn id="23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E08C70-B353-4F1F-1116-B258C0FB4A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B12CBCC-4844-A2FE-8F59-6519CC2E3C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C1B0D0-9CE2-FD84-FE3A-E886E06A52B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CA2F3C-2733-5181-9207-C0A1659840B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E28CF3B-86F1-684B-B385-11E508F9C4A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004358B-0C52-BD46-7078-1F19101DB9A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BA498E2-3ECF-694D-15D6-5772676A956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1B49946-561D-B446-727B-F40E06CA7B7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EF74FAF-1DF7-49B9-CFF0-3D9ECB64194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61879105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485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>
                <a:solidFill>
                  <a:prstClr val="white">
                    <a:lumMod val="65000"/>
                  </a:prstClr>
                </a:solidFill>
                <a:latin typeface="Calibri"/>
              </a:rPr>
              <a:t>Deuxième </a:t>
            </a: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pic>
        <p:nvPicPr>
          <p:cNvPr id="6" name="Parcours_1_Pd3_S4_Dialogue">
            <a:hlinkClick r:id="" action="ppaction://media"/>
            <a:extLst>
              <a:ext uri="{FF2B5EF4-FFF2-40B4-BE49-F238E27FC236}">
                <a16:creationId xmlns:a16="http://schemas.microsoft.com/office/drawing/2014/main" id="{F0240BC4-8A05-C43B-AA7A-24DB1311FBC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12896" y="806153"/>
            <a:ext cx="487363" cy="487363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62148CC-808D-8073-282C-D396AD21A922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37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2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7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7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2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2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17" dur="3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0" dur="2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2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9750"/>
                                  </p:stCondLst>
                                  <p:childTnLst>
                                    <p:set>
                                      <p:cBhvr>
                                        <p:cTn id="23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AA99E-C1B6-B0FD-3F86-1AC6CF98A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EB2A864-D8C2-2469-D8AE-4C9B34EF41B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1AF39B-7314-5A01-87F5-7A5BBFE788D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« Qu’est-ce qu’il y a dans ta chambre ?»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329675-BE0F-6900-D888-84EA68F5834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0467F3FF-210D-8056-FDF9-B269A1DA097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743075" y="2171700"/>
            <a:ext cx="4453023" cy="1614489"/>
          </a:xfrm>
          <a:prstGeom prst="wedgeEllipseCallout">
            <a:avLst>
              <a:gd name="adj1" fmla="val 9941"/>
              <a:gd name="adj2" fmla="val 8318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2ED6F769-05D5-A05A-C43C-A692E085786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681900327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63C0028B-41B1-85AA-7E71-31DDD1BE04E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106417" y="2400297"/>
            <a:ext cx="3737564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Qu’est-ce qu’il y a dans ta chambre ?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DD316CD-84F5-424E-6027-1B833B5B5C3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114" y="4834763"/>
            <a:ext cx="2524023" cy="3938439"/>
          </a:xfrm>
          <a:prstGeom prst="rect">
            <a:avLst/>
          </a:prstGeom>
        </p:spPr>
      </p:pic>
      <p:pic>
        <p:nvPicPr>
          <p:cNvPr id="17" name="Image 16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3A658EB7-630B-76E1-1D4C-83B00550199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99" y="4450030"/>
            <a:ext cx="2997493" cy="470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632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C6C4D-14A1-5E15-2E19-0B21A07B9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4D5F9A04-93D1-CE8A-E6EF-86A6518106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13453" y="5481679"/>
            <a:ext cx="1534098" cy="1886285"/>
          </a:xfrm>
          <a:prstGeom prst="rect">
            <a:avLst/>
          </a:prstGeom>
        </p:spPr>
      </p:pic>
      <p:sp>
        <p:nvSpPr>
          <p:cNvPr id="4" name="Freeform 8">
            <a:extLst>
              <a:ext uri="{FF2B5EF4-FFF2-40B4-BE49-F238E27FC236}">
                <a16:creationId xmlns:a16="http://schemas.microsoft.com/office/drawing/2014/main" id="{ECAF493D-E7B0-E1FD-509B-7764FAC0F76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868C6A-AD2D-FDF9-8250-035E4FD5787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Karim dit « Dans ma chambre, il y a un lit, une table et un placard.».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561AF2-5A7A-FD75-B06B-E3568236999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0E882B1-6E9D-6A23-630C-0641D6E117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21896" y="4903674"/>
            <a:ext cx="2964241" cy="3941355"/>
          </a:xfrm>
          <a:prstGeom prst="rect">
            <a:avLst/>
          </a:prstGeom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1186F65C-BC33-7E1E-29DD-68498C0BF2E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801812561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Bulle narrative : ronde 2">
            <a:extLst>
              <a:ext uri="{FF2B5EF4-FFF2-40B4-BE49-F238E27FC236}">
                <a16:creationId xmlns:a16="http://schemas.microsoft.com/office/drawing/2014/main" id="{18ED40A6-9C81-16C2-6E87-606BBEB0E8B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672191" y="2128864"/>
            <a:ext cx="6172013" cy="1722477"/>
          </a:xfrm>
          <a:prstGeom prst="wedgeEllipseCallout">
            <a:avLst>
              <a:gd name="adj1" fmla="val -3122"/>
              <a:gd name="adj2" fmla="val 73209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FD3195-81E1-4E8D-413C-6735D227C84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900800" y="2503244"/>
            <a:ext cx="5837824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Dans ma chambre</a:t>
            </a:r>
            <a:r>
              <a:rPr lang="fr-MA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il y a un lit, une table et un placard</a:t>
            </a: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Image 10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36AB9FCB-8DD2-958F-E950-78383EE59DF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>
            <a:off x="4332592" y="4313288"/>
            <a:ext cx="5512732" cy="457087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2AB024C-7736-F7F0-8418-F58690E818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32305" y="4415058"/>
            <a:ext cx="2096394" cy="145496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817D46D-107B-12D8-FD5F-A9E207F82D0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64913" y="7334975"/>
            <a:ext cx="2096395" cy="148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70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AA99E-C1B6-B0FD-3F86-1AC6CF98A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EB2A864-D8C2-2469-D8AE-4C9B34EF41B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1AF39B-7314-5A01-87F5-7A5BBFE788D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« Où est ton chat ? »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329675-BE0F-6900-D888-84EA68F5834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0467F3FF-210D-8056-FDF9-B269A1DA097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757550" y="2786063"/>
            <a:ext cx="4543238" cy="1035912"/>
          </a:xfrm>
          <a:prstGeom prst="wedgeEllipseCallout">
            <a:avLst>
              <a:gd name="adj1" fmla="val 9941"/>
              <a:gd name="adj2" fmla="val 8318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2ED6F769-05D5-A05A-C43C-A692E085786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63C0028B-41B1-85AA-7E71-31DDD1BE04E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160387" y="3006053"/>
            <a:ext cx="3737564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Où est ton chat ?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DD316CD-84F5-424E-6027-1B833B5B5C3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114" y="4834763"/>
            <a:ext cx="2524023" cy="3938439"/>
          </a:xfrm>
          <a:prstGeom prst="rect">
            <a:avLst/>
          </a:prstGeom>
        </p:spPr>
      </p:pic>
      <p:pic>
        <p:nvPicPr>
          <p:cNvPr id="17" name="Image 16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3A658EB7-630B-76E1-1D4C-83B00550199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99" y="4450030"/>
            <a:ext cx="2997493" cy="470790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6D5A612-D37D-AEAC-F83A-688A6637AEA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18454" y="6119359"/>
            <a:ext cx="2195222" cy="188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35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7291D-B103-04C1-381A-6614D849F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D1F8AEC-7BB7-8BAA-7ABD-D59B895A052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01CD765-FAA7-3E22-5FBC-234BC7BC630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Karim dit « Mon chat est sous la table.».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B65A260-D36F-9E90-94E5-531B2F9D05B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1E1CF81-F53A-094E-1A62-4E78044336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1896" y="4903674"/>
            <a:ext cx="2964241" cy="3941355"/>
          </a:xfrm>
          <a:prstGeom prst="rect">
            <a:avLst/>
          </a:prstGeom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A0130386-50B8-9026-F46B-1BFB932EC237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C0AB0FFB-378A-2399-A6D0-46B4D37C3E6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>
            <a:off x="4332592" y="4313288"/>
            <a:ext cx="5512732" cy="4570870"/>
          </a:xfrm>
          <a:prstGeom prst="rect">
            <a:avLst/>
          </a:prstGeom>
        </p:spPr>
      </p:pic>
      <p:pic>
        <p:nvPicPr>
          <p:cNvPr id="2" name="Image 1" descr="Une image contenant table, meubles, chat, petite table basse&#10;&#10;Description générée automatiquement">
            <a:extLst>
              <a:ext uri="{FF2B5EF4-FFF2-40B4-BE49-F238E27FC236}">
                <a16:creationId xmlns:a16="http://schemas.microsoft.com/office/drawing/2014/main" id="{97AF288B-9505-8E46-95EB-B7C25E3BFA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803" y="5960900"/>
            <a:ext cx="3326602" cy="2480361"/>
          </a:xfrm>
          <a:prstGeom prst="rect">
            <a:avLst/>
          </a:prstGeom>
        </p:spPr>
      </p:pic>
      <p:sp>
        <p:nvSpPr>
          <p:cNvPr id="3" name="Bulle narrative : ronde 2">
            <a:extLst>
              <a:ext uri="{FF2B5EF4-FFF2-40B4-BE49-F238E27FC236}">
                <a16:creationId xmlns:a16="http://schemas.microsoft.com/office/drawing/2014/main" id="{8E89EB99-035D-F3E1-4C7A-1A8120EBB93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81373" y="2514378"/>
            <a:ext cx="5512731" cy="1171797"/>
          </a:xfrm>
          <a:prstGeom prst="wedgeEllipseCallout">
            <a:avLst>
              <a:gd name="adj1" fmla="val -8201"/>
              <a:gd name="adj2" fmla="val 81339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80B47EF-216E-232B-6807-3CD88AA1A5A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86137" y="2782025"/>
            <a:ext cx="4837593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 chat est sous la table.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9077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AA99E-C1B6-B0FD-3F86-1AC6CF98A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EB2A864-D8C2-2469-D8AE-4C9B34EF41B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1AF39B-7314-5A01-87F5-7A5BBFE788D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« Où sont tes jouets ? »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329675-BE0F-6900-D888-84EA68F5834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0467F3FF-210D-8056-FDF9-B269A1DA097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757550" y="2454481"/>
            <a:ext cx="4543238" cy="1367494"/>
          </a:xfrm>
          <a:prstGeom prst="wedgeEllipseCallout">
            <a:avLst>
              <a:gd name="adj1" fmla="val 9941"/>
              <a:gd name="adj2" fmla="val 8318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2ED6F769-05D5-A05A-C43C-A692E085786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5760730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63C0028B-41B1-85AA-7E71-31DDD1BE04E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160387" y="2840262"/>
            <a:ext cx="3737564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Où sont tes jouets ?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DD316CD-84F5-424E-6027-1B833B5B5C3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114" y="4834763"/>
            <a:ext cx="2524023" cy="3938439"/>
          </a:xfrm>
          <a:prstGeom prst="rect">
            <a:avLst/>
          </a:prstGeom>
        </p:spPr>
      </p:pic>
      <p:pic>
        <p:nvPicPr>
          <p:cNvPr id="17" name="Image 16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3A658EB7-630B-76E1-1D4C-83B00550199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99" y="4450030"/>
            <a:ext cx="2997493" cy="470790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66A1654-B47C-EF87-3B1A-A6A5AEBA9D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75662" y="6026741"/>
            <a:ext cx="3047069" cy="155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16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C6C4D-14A1-5E15-2E19-0B21A07B9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CAF493D-E7B0-E1FD-509B-7764FAC0F76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868C6A-AD2D-FDF9-8250-035E4FD5787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Karim dit « Mes jouets sont sur le lit.».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561AF2-5A7A-FD75-B06B-E3568236999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0E882B1-6E9D-6A23-630C-0641D6E117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1896" y="4903674"/>
            <a:ext cx="2964241" cy="3941355"/>
          </a:xfrm>
          <a:prstGeom prst="rect">
            <a:avLst/>
          </a:prstGeom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1186F65C-BC33-7E1E-29DD-68498C0BF2E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745769959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Bulle narrative : ronde 2">
            <a:extLst>
              <a:ext uri="{FF2B5EF4-FFF2-40B4-BE49-F238E27FC236}">
                <a16:creationId xmlns:a16="http://schemas.microsoft.com/office/drawing/2014/main" id="{18ED40A6-9C81-16C2-6E87-606BBEB0E8B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29234" y="2329055"/>
            <a:ext cx="4029075" cy="1579438"/>
          </a:xfrm>
          <a:prstGeom prst="wedgeEllipseCallout">
            <a:avLst>
              <a:gd name="adj1" fmla="val 9941"/>
              <a:gd name="adj2" fmla="val 8318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FD3195-81E1-4E8D-413C-6735D227C84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673092" y="2611247"/>
            <a:ext cx="3342321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Mes jouets sont sur le lit</a:t>
            </a:r>
            <a:r>
              <a:rPr lang="fr-MA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0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36AB9FCB-8DD2-958F-E950-78383EE59DF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>
            <a:off x="4332592" y="4313288"/>
            <a:ext cx="5512732" cy="457087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2591D2B-4747-7EEC-38C5-F18E1318BF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01928" y="5721758"/>
            <a:ext cx="3200404" cy="230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38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596F9-47DB-688D-484A-D15B5942C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B43E4095-B2B6-62C2-06F2-AA61DB84714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6854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DB021DC-6A8E-E6C0-4C74-4D0E042445C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8651" y="592289"/>
            <a:ext cx="1213906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Maintenant, vous allez jouer l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 dialogue. 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afficher des images pour vous aider. 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A449718-BA4F-DB5F-D50A-EB9F4836FDF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3528" y="2969938"/>
            <a:ext cx="7493969" cy="484710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186232E-2457-1425-3A9F-0FE81D38DB5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20051" y="614060"/>
            <a:ext cx="1274595" cy="140718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50BBED6-00F0-C0E0-AF8C-59A0E9DF8A49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76801166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9788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C7FB-3A1A-E1EC-BAC2-423EE079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9C3B2046-CA53-8514-616B-6A5F814C7D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79428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ABAF63-6006-02C6-A006-D0E55369A0E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8651" y="608611"/>
            <a:ext cx="955580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jouer le dialogue ?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ce qu’il y a dans ta chambre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8B2302-BCBB-63D5-AED2-B7CF5EBD366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14459" y="566827"/>
            <a:ext cx="2263358" cy="1463943"/>
          </a:xfrm>
          <a:prstGeom prst="rect">
            <a:avLst/>
          </a:prstGeom>
        </p:spPr>
      </p:pic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31AA1BBF-7DC0-4126-399B-833B40B697C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76801166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DAE5D317-76FA-4FCA-7F91-F0E5EC6530B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65485" y="8439123"/>
            <a:ext cx="45248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les élèves échangent les rôles</a:t>
            </a:r>
          </a:p>
        </p:txBody>
      </p:sp>
      <p:sp>
        <p:nvSpPr>
          <p:cNvPr id="4" name="ZoneTexte 4">
            <a:extLst>
              <a:ext uri="{FF2B5EF4-FFF2-40B4-BE49-F238E27FC236}">
                <a16:creationId xmlns:a16="http://schemas.microsoft.com/office/drawing/2014/main" id="{D508E92E-3C22-CFF1-CC18-C5E83FEBFFA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400549" y="3413487"/>
            <a:ext cx="8901109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106585"/>
                </a:solidFill>
                <a:latin typeface="Dosis" pitchFamily="2" charset="0"/>
              </a:rPr>
              <a:t>Qu’est-ce qu’il y a dans ta chambre ? </a:t>
            </a: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Dans ma chambre, il y a …et …. </a:t>
            </a:r>
          </a:p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lang="fr-FR" sz="1200" b="1" kern="100" spc="425" dirty="0">
              <a:solidFill>
                <a:srgbClr val="106585"/>
              </a:solidFill>
              <a:latin typeface="Dosis" pitchFamily="2" charset="0"/>
            </a:endParaRPr>
          </a:p>
          <a:p>
            <a:pPr marL="457200" lvl="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106585"/>
                </a:solidFill>
                <a:latin typeface="Dosis" pitchFamily="2" charset="0"/>
              </a:rPr>
              <a:t>Où est ton chat  ? </a:t>
            </a:r>
            <a:endParaRPr kumimoji="0" lang="fr-FR" sz="2800" b="1" i="0" u="none" strike="noStrike" kern="100" cap="none" spc="425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Mon chat est ….</a:t>
            </a:r>
          </a:p>
          <a:p>
            <a:pPr>
              <a:spcAft>
                <a:spcPts val="1200"/>
              </a:spcAft>
              <a:defRPr/>
            </a:pPr>
            <a:endParaRPr lang="fr-FR" sz="1200" b="1" kern="100" spc="425" dirty="0">
              <a:solidFill>
                <a:srgbClr val="106585"/>
              </a:solidFill>
              <a:latin typeface="Dosis" pitchFamily="2" charset="0"/>
            </a:endParaRP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106585"/>
                </a:solidFill>
                <a:latin typeface="Dosis" pitchFamily="2" charset="0"/>
              </a:rPr>
              <a:t>Où sont tes jouets ? </a:t>
            </a: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Mes jouets sont … 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D57D1FF-10F2-F2D5-D58E-8EC2C886CC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3653" y="3342049"/>
            <a:ext cx="1150720" cy="114309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B9DF839-D5E5-60B9-D0CA-C989E4ADD2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68895" y="4900230"/>
            <a:ext cx="1135478" cy="115072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E3E4AB9-E7F4-6646-5D96-BAC62A8F30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53653" y="6466032"/>
            <a:ext cx="1143099" cy="11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440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817C1-4B44-741B-B708-16517BF52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6781634B-2368-C9A5-24BB-0AC4C83491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09624" y="79428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FD674772-C7D6-3408-877D-F88CFC615CEC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44B634FB-4173-E9CF-0CDF-33866C0C20C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76939" y="531831"/>
            <a:ext cx="1129609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Maintenant, vous allez jouer le dialogue avec votre camarade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.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passer entre les rangs pour vous aider. 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B5AACEC-59DF-38C7-81D7-142623BBC07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3"/>
          <a:stretch/>
        </p:blipFill>
        <p:spPr>
          <a:xfrm>
            <a:off x="5497781" y="4087466"/>
            <a:ext cx="4732070" cy="288971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8AF8E-1D89-0698-18F4-7C36B4352D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3653" y="3342049"/>
            <a:ext cx="1150720" cy="114309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FA4FD4B-028E-CC5E-049D-DB37463CB4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68895" y="4900230"/>
            <a:ext cx="1135478" cy="115072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452CDF0-9962-3CE4-3138-3A82A8410D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3653" y="6466032"/>
            <a:ext cx="1143099" cy="11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567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C2245-F486-D1D7-E3D4-9FA95ED79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0A7A3D6-D4D4-CC8A-BA9B-80C35DFABE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44E9FFE-8356-1D18-B264-436E99C28CF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Qu’est-ce qu’il y a dans ta chambre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Où est ton chat ? / Où sont tes jouets ?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Écriture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Écrire des syllabes et des mots.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1D849F-3B5F-61B1-897E-E1FF716F33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FC15F88-B596-9CA2-3025-B9427E0615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39DBF0-417B-F941-918F-006125B83B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666499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D684207-5370-B0B9-4E7D-2DCF37AFFC7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5</a:t>
            </a:r>
          </a:p>
        </p:txBody>
      </p:sp>
    </p:spTree>
    <p:extLst>
      <p:ext uri="{BB962C8B-B14F-4D97-AF65-F5344CB8AC3E}">
        <p14:creationId xmlns:p14="http://schemas.microsoft.com/office/powerpoint/2010/main" val="730971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801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274939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 de l’activité 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467100"/>
            <a:ext cx="110392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556128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B066AEB-6B71-642E-1C2E-E7CACD2CBDB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67488" y="4418770"/>
            <a:ext cx="504425" cy="5490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771775" y="4525823"/>
            <a:ext cx="932913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defTabSz="685800">
              <a:lnSpc>
                <a:spcPts val="3026"/>
              </a:lnSpc>
              <a:spcAft>
                <a:spcPts val="600"/>
              </a:spcAft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Écrire </a:t>
            </a:r>
            <a:r>
              <a:rPr lang="fr-FR" sz="28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des syllabes et des mots simples contenant l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 lettre c</a:t>
            </a:r>
            <a:r>
              <a:rPr lang="fr-FR" sz="28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. 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5610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050B2665-851D-5817-D641-7774DA33899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F436113-2632-84B4-3579-C1E413C2C5B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E6C9AB5C-6CBB-BD2F-C21F-876A5C4DE4B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CE49FEBD-08A4-E378-78EE-49BEF6B114FD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BA9739E2-6692-63F8-F68E-EDFC00C2A01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1" name="Rectangle : coins arrondis 20">
                  <a:extLst>
                    <a:ext uri="{FF2B5EF4-FFF2-40B4-BE49-F238E27FC236}">
                      <a16:creationId xmlns:a16="http://schemas.microsoft.com/office/drawing/2014/main" id="{4FCE06C6-1C3D-35EC-6CDA-CD3DEC2FBCBC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ADA6DB58-6797-11BB-A452-C76C8A378BE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2900" y="1485901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47069" y="68687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85899" y="534339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c. Elle fait le son «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veut répéter « k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? </a:t>
            </a:r>
          </a:p>
        </p:txBody>
      </p:sp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0FFEF522-D194-32CD-5357-D4DA01C3DABB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300"/>
                        </a:spcAft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09242A7C-F3FB-76D9-E671-71EF41D77A9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7FF6291-5653-18A9-74C7-6598F621D0B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71474" y="2889036"/>
            <a:ext cx="12973049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MA" sz="344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c   </a:t>
            </a:r>
          </a:p>
        </p:txBody>
      </p:sp>
    </p:spTree>
    <p:extLst>
      <p:ext uri="{BB962C8B-B14F-4D97-AF65-F5344CB8AC3E}">
        <p14:creationId xmlns:p14="http://schemas.microsoft.com/office/powerpoint/2010/main" val="1279776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EBB02-66E0-BC44-CFBF-AF5753A0E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4E5E26-49E5-0FCB-F3B0-F46A980E63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94932" y="80237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F2B024D-CEA4-67C4-A4AC-4802E014850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71600" y="723900"/>
            <a:ext cx="1161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c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à côté de la lettre a, ça fait le son « 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 ».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1029A93-BA06-8D03-1EC6-48B90135A57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6" y="2336669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50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ca</a:t>
            </a:r>
            <a:endParaRPr kumimoji="0" lang="fr-FR" sz="350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5A249A3-48E7-2FD7-F1CE-277C58BDE66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300"/>
                        </a:spcAft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3C181550-7BAB-5C91-6BA9-B25916E32D6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82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7983" y="794389"/>
            <a:ext cx="345516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1588" y="616270"/>
            <a:ext cx="1063298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vais écrire la syllabe « 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 » sur le tableau. Regardez comment je fais.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0AA8F882-86C9-058D-06A8-240185C8A99F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18DE32DE-2055-3762-8F39-4BD22514AF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 t="-1" r="20017" b="6507"/>
          <a:stretch/>
        </p:blipFill>
        <p:spPr>
          <a:xfrm>
            <a:off x="11904571" y="646795"/>
            <a:ext cx="1301897" cy="123882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58441C2-2D0E-BEB4-C8B2-FC2E6F9007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5062" y="4213240"/>
            <a:ext cx="6545875" cy="263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50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8223" y="8053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849" y="717737"/>
            <a:ext cx="12023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Prenez vos ardoises.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6ED6EF-AFFD-DF1E-A521-AC8DEF56AD7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6735" y="2445399"/>
            <a:ext cx="6057078" cy="4682945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1235AB2B-3D73-F1B1-C598-5EAB077DE5FD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7F2BFFC0-6AB5-DD6B-ECA0-FB9E9EFD9D3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863" y="684420"/>
            <a:ext cx="1306999" cy="1136829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376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3710" y="8320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9864" y="571087"/>
            <a:ext cx="1129627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Écrivez la syllabe « 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 ».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9DD199E0-E065-2581-4631-B9E400B5120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4B33BED6-6C5D-CBDF-B5B4-2334A686084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58040" y="795025"/>
            <a:ext cx="1658224" cy="9191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4373349-82FB-8512-C06E-01778DD219F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6" y="2336669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50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ca</a:t>
            </a:r>
            <a:endParaRPr kumimoji="0" lang="fr-FR" sz="350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8009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6B78A-CF6D-7092-0124-373FADEC0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00BA6A3-E15D-CEA4-0A6B-9A7062C625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00B04A-CC1E-622E-29FF-85BD4D0B650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C6DF2B3-0108-33A6-EF2D-EBD7245F1ED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EEC15A9-19DD-2727-61CF-86D6107B572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7A9E8EA-3A9B-CC96-CE59-55A82A40D17E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9E93467-CA91-BF87-0283-6674C68671B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F28B5DC-6B70-1C93-652D-0F60ADA5F435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595A592-E71B-4180-D5AB-8DC2B2F052FF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00D6B6D-F83D-1605-B384-4EF56180036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23C8FB0-0D65-BD9F-B9D9-87482D9BE1F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3D1797-2ABA-3417-45E3-3D739B1851A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600A0AA0-BF0C-0373-B1D3-F4C2934EB276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44400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86DDE-0C38-2442-B190-8FC8739CE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B9B05159-7D94-7B6F-8D5F-4A6FBBADAE2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94932" y="80237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5475785-5FBC-465F-00B5-E6895BCAB14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71600" y="723900"/>
            <a:ext cx="1161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c/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co.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611DE31-7865-220A-1820-E45C43FD57C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300"/>
                        </a:spcAft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C08B8044-A2D7-7F67-A0D4-483F49F9DD0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C54F224-2ED2-D149-DB93-42F71217967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6" y="2336669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50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endParaRPr kumimoji="0" lang="fr-FR" sz="350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5432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E6036-A630-D7DD-E42B-C6E4DD74C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DB669EF1-9808-41F3-9BAB-1C4A294EA75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7983" y="794389"/>
            <a:ext cx="345516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3BD3391-FDC1-061E-9D92-7910E8B973D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1588" y="616270"/>
            <a:ext cx="1063298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vais écrire la syllabe « 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» sur le tableau. Regardez comment je fais.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A9843364-F967-2886-634D-F6E55278224C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3514E71D-3E89-CDC9-5C79-6EC45B836AA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 t="-1" r="20017" b="6507"/>
          <a:stretch/>
        </p:blipFill>
        <p:spPr>
          <a:xfrm>
            <a:off x="11904571" y="646795"/>
            <a:ext cx="1301897" cy="123882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8022825-301D-DA3E-7B1B-CD185A417B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3795" y="4195726"/>
            <a:ext cx="6856981" cy="260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53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0176A-DEF3-12C6-4C45-48386D157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EBE6B1D2-0FD5-2941-58E6-B500EE8984E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8223" y="8053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9370B2F-BCD9-C6EB-E554-57D0E4DAEAF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849" y="717737"/>
            <a:ext cx="12023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Prenez vos ardoises.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BF7283B-05B1-AA7E-3D00-5D0708BEB93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6735" y="2445399"/>
            <a:ext cx="6057078" cy="4682945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9E38599C-CFDA-1607-083B-25F5003074A6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80B1BD19-4F55-18FA-38F1-B21CE4E6D12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863" y="684420"/>
            <a:ext cx="1306999" cy="1136829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23813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D9A10-3C76-3D68-E860-4131A7A5A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A1233F29-1ED3-7B18-6B14-8D6F4FD932D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3710" y="8320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D97109A-C401-BC85-4410-7E79654DCBE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9864" y="571087"/>
            <a:ext cx="1129627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Écrivez la syllabe « 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».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EA3F6B1A-3A9D-22CC-AAEE-745967AF6A3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9A89C9F7-A65F-9A23-4D64-DC6F79BD03E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58040" y="795025"/>
            <a:ext cx="1658224" cy="91913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F438A79-F916-3405-AE5E-3F6BD42489A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6" y="2336669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5000" b="1" dirty="0">
                <a:solidFill>
                  <a:srgbClr val="106584"/>
                </a:solidFill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endParaRPr kumimoji="0" lang="fr-FR" sz="350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5083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CC0CD-274E-0F47-1F14-7FB4EBA36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8FA7977-F9D4-1C34-3FA6-B105D66470F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B179008-11B4-5199-4D88-9DC558B44E1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F6998F1-35C8-409B-C711-4C3164622051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1F7DBBC-152B-83A9-1DD6-9A1FF189576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1C236BE3-5ED4-6C55-BE9F-6A10ECB5AB1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F8F1AD8-6EB0-3A0A-70CA-202C83062D3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F18B0F5-52A6-69DE-4702-AEAB54C51233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2A9BBA4-B4AE-38C3-2329-F6AB5527CD8B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91C15A0-4E0D-6C0C-3144-D61BB437DC4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BB8EF22-C2ED-6F10-60E3-B139C9B4A32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30ECFAD-9752-5FE6-8A58-A979EBD2150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DA017975-4883-29CB-AA3C-A4D9E6301823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94783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7ABFF-2E02-B738-9B4B-CFC25BBAB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9B80A2E7-4CB9-EAE6-E13A-5E054B833CA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33706" y="2850564"/>
            <a:ext cx="1303020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9200" b="1" dirty="0">
                <a:solidFill>
                  <a:srgbClr val="106584"/>
                </a:solidFill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coco</a:t>
            </a:r>
            <a:endParaRPr kumimoji="0" lang="fr-FR" sz="29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C9FD50F6-7190-01BA-A9AD-064D654D5EB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694932" y="80237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2F08315-65A5-8A19-0C5F-D772695CAF8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71600" y="723900"/>
            <a:ext cx="1161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le mot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coco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60D4862-2433-FCD7-979F-AC61EAEBD76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300"/>
                        </a:spcAft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9D0024CE-0CD3-BBB4-CDB0-9D990A07201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11" name="Parenthèse ouvrante 10">
            <a:extLst>
              <a:ext uri="{FF2B5EF4-FFF2-40B4-BE49-F238E27FC236}">
                <a16:creationId xmlns:a16="http://schemas.microsoft.com/office/drawing/2014/main" id="{FE8D62C1-12E1-2211-D86F-AE1AFFDEAB1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6200000">
            <a:off x="5168526" y="5404224"/>
            <a:ext cx="350001" cy="2943220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56E24EBB-F8EA-6CC4-D8EE-C271CDD020A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6200000">
            <a:off x="8311771" y="5404221"/>
            <a:ext cx="350003" cy="2943221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3905132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D4211-3FBB-3FAC-CF7E-7F64D921D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A377F10B-AE5F-EF40-AB99-CDB60AE14E1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7983" y="794389"/>
            <a:ext cx="345516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1E440A1-C7A5-5A18-F58F-DF7FA1A5581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1588" y="616270"/>
            <a:ext cx="1063298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28675">
              <a:lnSpc>
                <a:spcPct val="150000"/>
              </a:lnSpc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vais écrire le mot « coco » sur le tableau. Regardez comment je fais.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024E9137-C154-58F0-A175-37050B00627A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42792E22-3E0A-22A4-AA48-F1155372E9E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 t="-1" r="20017" b="6507"/>
          <a:stretch/>
        </p:blipFill>
        <p:spPr>
          <a:xfrm>
            <a:off x="11817487" y="646795"/>
            <a:ext cx="1301897" cy="123882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3036FA7-5BF0-9282-E057-6B82ACE480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8244" y="4447191"/>
            <a:ext cx="8628083" cy="230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928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6B425-341C-7A20-CF26-2A6CA68E2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9452C3A5-1354-1DC3-54A7-BCA2C86A18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8223" y="8053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5C7E958-CF40-7840-1A24-D0BF880F474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849" y="717737"/>
            <a:ext cx="12023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Prenez vos ardoises 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CC869A1-16DE-8823-F8EA-61EC53BA2C7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6735" y="2445399"/>
            <a:ext cx="6057078" cy="4682945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1BA2F964-142A-EE3C-C404-9FDE6F826488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53E4B72F-D347-C979-6DC6-DEAC8BFA7A5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863" y="684420"/>
            <a:ext cx="1306999" cy="1136829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33371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FB4E2-4D3B-F453-1365-4B866011C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AE757454-E503-7CE8-3B9E-E6EEBC53BC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3710" y="8320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A2BE6B7-7B72-260B-C80A-C376A8634A1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9864" y="571087"/>
            <a:ext cx="1129627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Écrivez le mot « coco ».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55547D8D-8914-17BA-766D-11A7F357EC68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C98A6664-A01B-F660-0585-14B75603413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58040" y="795025"/>
            <a:ext cx="1658224" cy="9191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1C88FE4-36DA-2E61-C4BF-F9184781E3F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42899" y="3227591"/>
            <a:ext cx="13030200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300" b="1" dirty="0">
                <a:solidFill>
                  <a:srgbClr val="106584"/>
                </a:solidFill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coco</a:t>
            </a:r>
            <a:endParaRPr kumimoji="0" lang="fr-FR" sz="243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0123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E8AB9-4625-3BF2-A63D-8DE61ED06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0868684-F582-8476-C964-8DE5FE2C0C0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5D960A8-03D5-01AC-092E-2C7C2C29251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BAC24B-CB93-525E-576C-B2F902A4E58A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DF36CF3-74C9-1DEB-7943-22D68C661C01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18825EF-09E1-8ECF-E161-35EA93722815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FD0DD3D-ABE3-1548-77AF-26F0BB379C4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C4F6B69-50AB-49C0-8817-1A4A2C108CD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CB632DC-CCCB-E04B-BF3A-689BA4699339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1AE04D29-EFB7-374F-FB4D-83AC2FCD2D3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352BB15-9A97-0758-E5A1-2C09280E2B8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F729B6-76DF-A667-49D5-38FE8CE2AA7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DDD0CA4F-EAF3-E162-0AB5-92E850B16820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01441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CF20E-FF45-A43A-6F3A-99B7D48DB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01032046-D188-65BB-F18E-E78D3BE3000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DF5453-4153-358A-36D5-F86A47E71BE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424" y="634508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 et vos crayons. </a:t>
            </a:r>
          </a:p>
        </p:txBody>
      </p:sp>
      <p:pic>
        <p:nvPicPr>
          <p:cNvPr id="4" name="Image 3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6ED62753-EA9F-94B6-0569-6B6CE03A9D3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2" y="4190466"/>
            <a:ext cx="2010942" cy="247259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9577B13-6923-0D00-948F-1DE0691CD30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38206" y="1111691"/>
            <a:ext cx="12497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&gt;  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Si  les élèves ne disposent pas de livret,  l’activité doit </a:t>
            </a:r>
            <a:r>
              <a:rPr kumimoji="0" lang="fr-FR" sz="2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être réalisée sur 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les cahiers à partir du modèle affiché à l’écran. 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C5ABFAF-6C55-9CF0-5692-6EAC7F3D0B93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Écriture 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7426E8BC-1419-7126-206F-B7FA2E804F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9066" y="2744292"/>
            <a:ext cx="3779848" cy="536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39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C59B759-29CF-F72D-A441-CDCECC5DCE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4055" y="1693201"/>
            <a:ext cx="5567889" cy="7898113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4EDD629C-DEB6-EF56-BE04-277E91383D8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0" name="Freeform 8">
            <a:extLst>
              <a:ext uri="{FF2B5EF4-FFF2-40B4-BE49-F238E27FC236}">
                <a16:creationId xmlns:a16="http://schemas.microsoft.com/office/drawing/2014/main" id="{1A6C8F40-046A-D562-4E97-F761077A29E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12019" y="790333"/>
            <a:ext cx="364161" cy="31857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2C822F5-D118-EF17-441A-34FD6190E26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57300" y="710527"/>
            <a:ext cx="6558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Allez à la page 17.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0AA06D1-2946-1283-742C-17523ECD057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350" y="577671"/>
            <a:ext cx="1282512" cy="1115530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EFDA06A-2F7B-BC3B-F054-EFA04E03B3C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016132" y="4300538"/>
            <a:ext cx="5700959" cy="49006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5624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A3279-11C3-B735-0761-431161D0A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61601A7-CF3C-5F6B-F41F-13EBFF87583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B577C40-E5BF-5A33-3633-D8D1A4F8A196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1403637C-6DF6-53A0-9A1A-B3E95913B06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10BCFF06-2F5A-50AB-3E33-E432165034B0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EA6AABD4-0512-68D0-3E8E-B956D434FF9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2" name="Rectangle : coins arrondis 11">
                  <a:extLst>
                    <a:ext uri="{FF2B5EF4-FFF2-40B4-BE49-F238E27FC236}">
                      <a16:creationId xmlns:a16="http://schemas.microsoft.com/office/drawing/2014/main" id="{04EEBC8A-224D-8270-3EFC-7CA45C7BCC3E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DD4D321-6EBF-93E9-FD39-E2AEB82143C0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6" name="Freeform 8">
            <a:extLst>
              <a:ext uri="{FF2B5EF4-FFF2-40B4-BE49-F238E27FC236}">
                <a16:creationId xmlns:a16="http://schemas.microsoft.com/office/drawing/2014/main" id="{A7E40AAE-A75E-3F1E-C316-DA2D02306E1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662" y="630538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0FAC788-4730-067C-885A-FEBFBBC9C46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11358" y="539065"/>
            <a:ext cx="1152939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2. J’écris des syllabes.</a:t>
            </a:r>
            <a:endParaRPr kumimoji="0" lang="ar-MA" sz="24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entre les rangs pour vous aider.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9ADD39F4-D318-87F7-0B8B-F1807E993B94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7FCD3040-7B6A-3E2C-B036-8DB72764C7D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783890F-3206-7097-1041-57E862876A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0864" y="3212587"/>
            <a:ext cx="12174271" cy="447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318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4D590-3811-84ED-A70E-317470358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D4E82BCD-2D13-098B-86CA-D27BFC5E380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925BDFC-4591-FFB9-0BD4-96B65A996BBB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3D322155-D78D-89C0-88EE-7B4C3449732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A0E50E82-50A1-2B29-6A15-E342460AE5EF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1597C8B7-E8D3-A74E-13EE-64C051092FD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2" name="Rectangle : coins arrondis 11">
                  <a:extLst>
                    <a:ext uri="{FF2B5EF4-FFF2-40B4-BE49-F238E27FC236}">
                      <a16:creationId xmlns:a16="http://schemas.microsoft.com/office/drawing/2014/main" id="{256B40E7-0CC7-3D30-C857-D4F4A3B7A60E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79AA089-CFEF-BE6B-225A-1028AD3DBDDA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6" name="Freeform 8">
            <a:extLst>
              <a:ext uri="{FF2B5EF4-FFF2-40B4-BE49-F238E27FC236}">
                <a16:creationId xmlns:a16="http://schemas.microsoft.com/office/drawing/2014/main" id="{8DC1E6A2-72A9-AF21-5BD6-8EE70CD121F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662" y="630538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9650EE7-D090-58E3-72FE-4BB4CD8FBE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11358" y="539065"/>
            <a:ext cx="1152939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3. J’écris 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des mots: cour – sac – car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.</a:t>
            </a:r>
            <a:endParaRPr kumimoji="0" lang="ar-MA" sz="24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entre les rangs pour vous aider.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EE91056D-C160-4E7F-8A95-BEE6E07A06BC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BCA2079A-AABF-C4F9-37DC-70A94915B48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EEE0AF9-8845-2B69-B5B2-26488E33AF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0323" y="3784694"/>
            <a:ext cx="12050431" cy="359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672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24F60-6D1F-6C4B-1936-9F348F594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578EC96D-312F-82CA-AD9B-6CF50785CC5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630538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771CED5-3E30-B1B8-CF76-DD98540ACDE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8" y="539065"/>
            <a:ext cx="1152939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4. je recopie 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une phrase : Un sac sur le canapé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.</a:t>
            </a:r>
            <a:endParaRPr kumimoji="0" lang="ar-MA" sz="24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entre les rangs pour vous aider.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62998BD8-C111-67E9-E2AE-8D3C3A183EF4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3DE49149-0D05-C271-FA74-226BFB20C0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7B2B56B-D6AC-B25D-FE2A-DA04C17D4D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171" y="3448843"/>
            <a:ext cx="12164515" cy="40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303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!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40596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6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5606FA57-5533-EB5B-A8C1-0D7F104C2BA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771965" y="6489192"/>
            <a:ext cx="1370088" cy="19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 bien </a:t>
            </a:r>
            <a:r>
              <a:rPr lang="en-US" sz="3600" b="1">
                <a:solidFill>
                  <a:srgbClr val="1F497D"/>
                </a:solidFill>
                <a:latin typeface="Dosis" pitchFamily="2" charset="0"/>
              </a:rPr>
              <a:t>ajustée </a:t>
            </a:r>
            <a:endParaRPr lang="en-US" sz="3600" b="1" dirty="0">
              <a:solidFill>
                <a:srgbClr val="1F497D"/>
              </a:solidFill>
              <a:latin typeface="Dosis" pitchFamily="2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conjugaison,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17692</TotalTime>
  <Words>1696</Words>
  <PresentationFormat>Personnalisé</PresentationFormat>
  <Paragraphs>327</Paragraphs>
  <Slides>61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61</vt:i4>
      </vt:variant>
    </vt:vector>
  </HeadingPairs>
  <TitlesOfParts>
    <vt:vector size="72" baseType="lpstr">
      <vt:lpstr>Calibri</vt:lpstr>
      <vt:lpstr>Calibri </vt:lpstr>
      <vt:lpstr>Dosis</vt:lpstr>
      <vt:lpstr>Cambria</vt:lpstr>
      <vt:lpstr>KG Primary Penmanship Alt</vt:lpstr>
      <vt:lpstr>Dosis Bold</vt:lpstr>
      <vt:lpstr>Arial</vt:lpstr>
      <vt:lpstr>Carelia</vt:lpstr>
      <vt:lpstr>1_Office Theme</vt:lpstr>
      <vt:lpstr>Office Theme</vt:lpstr>
      <vt:lpstr>2_Office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2025-07-29T06:39:53Z</dcterms:modified>
</cp:coreProperties>
</file>