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9441fe9af0_0_8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9441fe9af0_0_8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6fd8ccc017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6fd8ccc017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6fd8ccc017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6fd8ccc017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9441fe9af0_0_1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9441fe9af0_0_1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9441fe9af0_0_1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9441fe9af0_0_1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6fd8ccc017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6fd8ccc017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6fd8ccc01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6fd8ccc01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6fd8ccc017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6fd8ccc017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6fd8ccc017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6fd8ccc01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6fd8ccc017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6fd8ccc017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6fd8ccc017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6fd8ccc017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6fd8ccc017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6fd8ccc017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6fd8ccc017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6fd8ccc017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6fd8ccc017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6fd8ccc017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15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8.png"/><Relationship Id="rId12" Type="http://schemas.openxmlformats.org/officeDocument/2006/relationships/image" Target="../media/image12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1">
  <p:cSld name="CUSTOM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11" name="Google Shape;11;p2"/>
          <p:cNvPicPr preferRelativeResize="0"/>
          <p:nvPr/>
        </p:nvPicPr>
        <p:blipFill rotWithShape="1">
          <a:blip r:embed="rId2">
            <a:alphaModFix/>
          </a:blip>
          <a:srcRect b="0" l="5586" r="3718" t="0"/>
          <a:stretch/>
        </p:blipFill>
        <p:spPr>
          <a:xfrm>
            <a:off x="0" y="0"/>
            <a:ext cx="12191999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5563111" y="1678575"/>
            <a:ext cx="62133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563105" y="4464630"/>
            <a:ext cx="62133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56790" y="5722570"/>
            <a:ext cx="4087500" cy="357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00" y="6376575"/>
            <a:ext cx="12192000" cy="4815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02617" y="6049574"/>
            <a:ext cx="4977600" cy="808500"/>
          </a:xfrm>
          <a:prstGeom prst="trapezoid">
            <a:avLst>
              <a:gd fmla="val 67759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rot="-5400000">
            <a:off x="-1326133" y="2746759"/>
            <a:ext cx="5603400" cy="3573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5400000">
            <a:off x="1684523" y="2705379"/>
            <a:ext cx="5603400" cy="3573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1290858" y="89318"/>
            <a:ext cx="3378000" cy="3573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745851" y="6147473"/>
            <a:ext cx="4492200" cy="357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744842" y="5976905"/>
            <a:ext cx="4499400" cy="191700"/>
          </a:xfrm>
          <a:prstGeom prst="trapezoid">
            <a:avLst>
              <a:gd fmla="val 6775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945675" y="5609530"/>
            <a:ext cx="4110900" cy="142200"/>
          </a:xfrm>
          <a:prstGeom prst="trapezoid">
            <a:avLst>
              <a:gd fmla="val 6775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1649489" y="450274"/>
            <a:ext cx="2664600" cy="5178300"/>
            <a:chOff x="1710046" y="1131031"/>
            <a:chExt cx="2664600" cy="5178300"/>
          </a:xfrm>
        </p:grpSpPr>
        <p:sp>
          <p:nvSpPr>
            <p:cNvPr id="25" name="Google Shape;25;p2"/>
            <p:cNvSpPr/>
            <p:nvPr/>
          </p:nvSpPr>
          <p:spPr>
            <a:xfrm>
              <a:off x="1710046" y="1131031"/>
              <a:ext cx="2664600" cy="5178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rotWithShape="0" algn="l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" name="Google Shape;26;p2"/>
            <p:cNvGrpSpPr/>
            <p:nvPr/>
          </p:nvGrpSpPr>
          <p:grpSpPr>
            <a:xfrm>
              <a:off x="1952071" y="1419376"/>
              <a:ext cx="626351" cy="650410"/>
              <a:chOff x="4762650" y="1433812"/>
              <a:chExt cx="626351" cy="650410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4771428" y="1433812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771428" y="2048222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910995" y="1589420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904578" y="1876573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-5400000">
                <a:off x="4492650" y="1734152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-5400000">
                <a:off x="5083001" y="1734152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>
              <a:off x="2742144" y="1419376"/>
              <a:ext cx="626351" cy="650410"/>
              <a:chOff x="4762650" y="1433812"/>
              <a:chExt cx="626351" cy="650410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4771428" y="1433812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771428" y="2048222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910995" y="1589420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904578" y="1876573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 rot="-5400000">
                <a:off x="4492650" y="1734152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5400000">
                <a:off x="5083001" y="1734152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40;p2"/>
            <p:cNvGrpSpPr/>
            <p:nvPr/>
          </p:nvGrpSpPr>
          <p:grpSpPr>
            <a:xfrm>
              <a:off x="3532218" y="1419376"/>
              <a:ext cx="626351" cy="650410"/>
              <a:chOff x="4762650" y="1433812"/>
              <a:chExt cx="626351" cy="650410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4771428" y="1433812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771428" y="2048222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910995" y="1589420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904578" y="1876573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-5400000">
                <a:off x="4492650" y="1734152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-5400000">
                <a:off x="5083001" y="1734152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47;p2"/>
            <p:cNvGrpSpPr/>
            <p:nvPr/>
          </p:nvGrpSpPr>
          <p:grpSpPr>
            <a:xfrm>
              <a:off x="1962400" y="2259983"/>
              <a:ext cx="626351" cy="1343428"/>
              <a:chOff x="4758539" y="2235919"/>
              <a:chExt cx="626351" cy="1343428"/>
            </a:xfrm>
          </p:grpSpPr>
          <p:sp>
            <p:nvSpPr>
              <p:cNvPr id="48" name="Google Shape;48;p2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2735629" y="2268005"/>
              <a:ext cx="626351" cy="1343428"/>
              <a:chOff x="4758539" y="2235919"/>
              <a:chExt cx="626351" cy="1343428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537734" y="2276026"/>
              <a:ext cx="626351" cy="1343428"/>
              <a:chOff x="4758539" y="2235919"/>
              <a:chExt cx="626351" cy="1343428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2712720" y="3728185"/>
              <a:ext cx="678600" cy="231000"/>
            </a:xfrm>
            <a:prstGeom prst="roundRect">
              <a:avLst>
                <a:gd fmla="val 16667" name="adj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714324" y="3715352"/>
              <a:ext cx="678600" cy="231000"/>
            </a:xfrm>
            <a:prstGeom prst="roundRect">
              <a:avLst>
                <a:gd fmla="val 16667" name="adj"/>
              </a:avLst>
            </a:prstGeom>
            <a:solidFill>
              <a:srgbClr val="DBA4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810576" y="3814011"/>
              <a:ext cx="505200" cy="45600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060702" y="3756582"/>
              <a:ext cx="259800" cy="259800"/>
            </a:xfrm>
            <a:prstGeom prst="ellipse">
              <a:avLst/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023360" y="3676850"/>
              <a:ext cx="259800" cy="259800"/>
            </a:xfrm>
            <a:prstGeom prst="ellipse">
              <a:avLst/>
            </a:prstGeom>
            <a:gradFill>
              <a:gsLst>
                <a:gs pos="0">
                  <a:srgbClr val="BF9000"/>
                </a:gs>
                <a:gs pos="69000">
                  <a:srgbClr val="DBA402"/>
                </a:gs>
                <a:gs pos="97000">
                  <a:srgbClr val="DBA402"/>
                </a:gs>
                <a:gs pos="100000">
                  <a:srgbClr val="DBA402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2"/>
            <p:cNvGrpSpPr/>
            <p:nvPr/>
          </p:nvGrpSpPr>
          <p:grpSpPr>
            <a:xfrm>
              <a:off x="1933131" y="4029236"/>
              <a:ext cx="626351" cy="1343428"/>
              <a:chOff x="4758539" y="2235919"/>
              <a:chExt cx="626351" cy="1343428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" name="Google Shape;80;p2"/>
            <p:cNvGrpSpPr/>
            <p:nvPr/>
          </p:nvGrpSpPr>
          <p:grpSpPr>
            <a:xfrm>
              <a:off x="2706360" y="4037258"/>
              <a:ext cx="626351" cy="1343428"/>
              <a:chOff x="4758539" y="2235919"/>
              <a:chExt cx="626351" cy="1343428"/>
            </a:xfrm>
          </p:grpSpPr>
          <p:sp>
            <p:nvSpPr>
              <p:cNvPr id="81" name="Google Shape;81;p2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3508465" y="4045279"/>
              <a:ext cx="626351" cy="1343428"/>
              <a:chOff x="4758539" y="2235919"/>
              <a:chExt cx="626351" cy="1343428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" name="Google Shape;94;p2"/>
            <p:cNvGrpSpPr/>
            <p:nvPr/>
          </p:nvGrpSpPr>
          <p:grpSpPr>
            <a:xfrm>
              <a:off x="1934914" y="5520046"/>
              <a:ext cx="1052778" cy="650410"/>
              <a:chOff x="1934914" y="5520046"/>
              <a:chExt cx="1052778" cy="650410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1943692" y="552004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943692" y="613445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083259" y="5675654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076842" y="6011255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-5400000">
                <a:off x="1664914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-5400000">
                <a:off x="2679158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" name="Google Shape;101;p2"/>
            <p:cNvGrpSpPr/>
            <p:nvPr/>
          </p:nvGrpSpPr>
          <p:grpSpPr>
            <a:xfrm>
              <a:off x="3104659" y="5527111"/>
              <a:ext cx="1052778" cy="650410"/>
              <a:chOff x="1934914" y="5520046"/>
              <a:chExt cx="1052778" cy="650410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1943692" y="552004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1943692" y="613445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083259" y="5675654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076842" y="6011255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5400000">
                <a:off x="1664914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5400000">
                <a:off x="2679158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Google Shape;108;p2"/>
          <p:cNvSpPr/>
          <p:nvPr/>
        </p:nvSpPr>
        <p:spPr>
          <a:xfrm rot="-1248959">
            <a:off x="815719" y="2497144"/>
            <a:ext cx="4334102" cy="342490"/>
          </a:xfrm>
          <a:prstGeom prst="rect">
            <a:avLst/>
          </a:prstGeom>
          <a:solidFill>
            <a:srgbClr val="F6C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rPr>
              <a:t>DO NOT CROSS          CRIME SCENE DO NOT CROSS</a:t>
            </a:r>
            <a:endParaRPr b="0" i="0" sz="1800" u="none" cap="none" strike="noStrike">
              <a:solidFill>
                <a:srgbClr val="000000"/>
              </a:solidFill>
              <a:latin typeface="Barlow Condensed ExtraBold"/>
              <a:ea typeface="Barlow Condensed ExtraBold"/>
              <a:cs typeface="Barlow Condensed ExtraBold"/>
              <a:sym typeface="Barlow Condensed ExtraBold"/>
            </a:endParaRPr>
          </a:p>
        </p:txBody>
      </p:sp>
      <p:sp>
        <p:nvSpPr>
          <p:cNvPr id="109" name="Google Shape;109;p2"/>
          <p:cNvSpPr/>
          <p:nvPr/>
        </p:nvSpPr>
        <p:spPr>
          <a:xfrm rot="-682423">
            <a:off x="810619" y="4472318"/>
            <a:ext cx="4334012" cy="342419"/>
          </a:xfrm>
          <a:prstGeom prst="rect">
            <a:avLst/>
          </a:prstGeom>
          <a:solidFill>
            <a:srgbClr val="F6C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rPr>
              <a:t>CRIME SCENE DO NOT CROSS         CRIME SCENE DO</a:t>
            </a:r>
            <a:endParaRPr b="0" i="0" sz="1800" u="none" cap="none" strike="noStrike">
              <a:solidFill>
                <a:srgbClr val="000000"/>
              </a:solidFill>
              <a:latin typeface="Barlow Condensed ExtraBold"/>
              <a:ea typeface="Barlow Condensed ExtraBold"/>
              <a:cs typeface="Barlow Condensed ExtraBold"/>
              <a:sym typeface="Barlow Condensed ExtraBold"/>
            </a:endParaRPr>
          </a:p>
        </p:txBody>
      </p:sp>
      <p:pic>
        <p:nvPicPr>
          <p:cNvPr id="110" name="Google Shape;11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546098">
            <a:off x="938632" y="2808596"/>
            <a:ext cx="4331769" cy="295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121121">
            <a:off x="836695" y="4807962"/>
            <a:ext cx="4331771" cy="29511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/>
          <p:nvPr/>
        </p:nvSpPr>
        <p:spPr>
          <a:xfrm>
            <a:off x="2791811" y="1209997"/>
            <a:ext cx="411960" cy="29719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1">
                <a:ln>
                  <a:noFill/>
                </a:ln>
                <a:gradFill>
                  <a:gsLst>
                    <a:gs pos="0">
                      <a:srgbClr val="E1B749"/>
                    </a:gs>
                    <a:gs pos="52000">
                      <a:srgbClr val="F5F2A3"/>
                    </a:gs>
                    <a:gs pos="80000">
                      <a:srgbClr val="BE9335"/>
                    </a:gs>
                    <a:gs pos="100000">
                      <a:srgbClr val="AC7612"/>
                    </a:gs>
                  </a:gsLst>
                  <a:lin ang="10800025" scaled="0"/>
                </a:gradFill>
                <a:latin typeface="Gentium Basic"/>
              </a:rPr>
              <a:t>2B</a:t>
            </a:r>
          </a:p>
        </p:txBody>
      </p:sp>
      <p:sp>
        <p:nvSpPr>
          <p:cNvPr id="113" name="Google Shape;113;p2"/>
          <p:cNvSpPr/>
          <p:nvPr/>
        </p:nvSpPr>
        <p:spPr>
          <a:xfrm rot="918479">
            <a:off x="857117" y="812831"/>
            <a:ext cx="4333967" cy="342421"/>
          </a:xfrm>
          <a:prstGeom prst="rect">
            <a:avLst/>
          </a:prstGeom>
          <a:solidFill>
            <a:srgbClr val="F6C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rPr>
              <a:t>CRIME SCENE DO NOT CROSS          CRIME SCENE DO</a:t>
            </a:r>
            <a:endParaRPr b="0" i="0" sz="1800" u="none" cap="none" strike="noStrike">
              <a:solidFill>
                <a:srgbClr val="000000"/>
              </a:solidFill>
              <a:latin typeface="Barlow Condensed ExtraBold"/>
              <a:ea typeface="Barlow Condensed ExtraBold"/>
              <a:cs typeface="Barlow Condensed ExtraBold"/>
              <a:sym typeface="Barlow Condensed ExtraBold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878436">
            <a:off x="768065" y="1142289"/>
            <a:ext cx="4331771" cy="2951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9">
  <p:cSld name="CUSTOM_9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ose up of a logo&#10;&#10;Description automatically generated" id="521" name="Google Shape;521;p11"/>
          <p:cNvPicPr preferRelativeResize="0"/>
          <p:nvPr/>
        </p:nvPicPr>
        <p:blipFill rotWithShape="1">
          <a:blip r:embed="rId2">
            <a:alphaModFix/>
          </a:blip>
          <a:srcRect b="0" l="0" r="0" t="22922"/>
          <a:stretch/>
        </p:blipFill>
        <p:spPr>
          <a:xfrm>
            <a:off x="313739" y="0"/>
            <a:ext cx="5157662" cy="44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500875">
            <a:off x="-975844" y="1359934"/>
            <a:ext cx="10652987" cy="308232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11"/>
          <p:cNvSpPr/>
          <p:nvPr/>
        </p:nvSpPr>
        <p:spPr>
          <a:xfrm rot="295099">
            <a:off x="-284657" y="705622"/>
            <a:ext cx="10280453" cy="703987"/>
          </a:xfrm>
          <a:prstGeom prst="rect">
            <a:avLst/>
          </a:prstGeom>
          <a:solidFill>
            <a:srgbClr val="F6C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rPr>
              <a:t>CRIME SCENE DO NOT CROSS          CRIME SCENE DO NOT CRO</a:t>
            </a:r>
            <a:endParaRPr sz="3600">
              <a:solidFill>
                <a:srgbClr val="000000"/>
              </a:solidFill>
              <a:latin typeface="Barlow Condensed ExtraBold"/>
              <a:ea typeface="Barlow Condensed ExtraBold"/>
              <a:cs typeface="Barlow Condensed ExtraBold"/>
              <a:sym typeface="Barlow Condensed ExtraBold"/>
            </a:endParaRPr>
          </a:p>
        </p:txBody>
      </p:sp>
      <p:pic>
        <p:nvPicPr>
          <p:cNvPr descr="Empty room with plant" id="524" name="Google Shape;524;p11"/>
          <p:cNvPicPr preferRelativeResize="0"/>
          <p:nvPr/>
        </p:nvPicPr>
        <p:blipFill rotWithShape="1">
          <a:blip r:embed="rId4">
            <a:alphaModFix/>
          </a:blip>
          <a:srcRect b="20131" l="0" r="15167" t="76630"/>
          <a:stretch/>
        </p:blipFill>
        <p:spPr>
          <a:xfrm>
            <a:off x="0" y="5425845"/>
            <a:ext cx="12192000" cy="429952"/>
          </a:xfrm>
          <a:prstGeom prst="rect">
            <a:avLst/>
          </a:prstGeom>
          <a:noFill/>
          <a:ln>
            <a:noFill/>
          </a:ln>
          <a:effectLst>
            <a:outerShdw blurRad="38100" rotWithShape="0" dir="16200000" dist="25400">
              <a:srgbClr val="000000">
                <a:alpha val="20000"/>
              </a:srgbClr>
            </a:outerShdw>
          </a:effectLst>
        </p:spPr>
      </p:pic>
      <p:pic>
        <p:nvPicPr>
          <p:cNvPr descr="Empty room with plant" id="525" name="Google Shape;525;p11"/>
          <p:cNvPicPr preferRelativeResize="0"/>
          <p:nvPr/>
        </p:nvPicPr>
        <p:blipFill rotWithShape="1">
          <a:blip r:embed="rId4">
            <a:alphaModFix/>
          </a:blip>
          <a:srcRect b="0" l="0" r="0" t="87064"/>
          <a:stretch/>
        </p:blipFill>
        <p:spPr>
          <a:xfrm>
            <a:off x="0" y="5795236"/>
            <a:ext cx="12192000" cy="1062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6" name="Google Shape;526;p11"/>
          <p:cNvGrpSpPr/>
          <p:nvPr/>
        </p:nvGrpSpPr>
        <p:grpSpPr>
          <a:xfrm>
            <a:off x="1154701" y="5338300"/>
            <a:ext cx="689871" cy="726682"/>
            <a:chOff x="4063409" y="4047159"/>
            <a:chExt cx="871930" cy="918456"/>
          </a:xfrm>
        </p:grpSpPr>
        <p:grpSp>
          <p:nvGrpSpPr>
            <p:cNvPr id="527" name="Google Shape;527;p11"/>
            <p:cNvGrpSpPr/>
            <p:nvPr/>
          </p:nvGrpSpPr>
          <p:grpSpPr>
            <a:xfrm>
              <a:off x="4063409" y="4047159"/>
              <a:ext cx="871930" cy="918456"/>
              <a:chOff x="4693194" y="2769421"/>
              <a:chExt cx="871930" cy="918456"/>
            </a:xfrm>
          </p:grpSpPr>
          <p:sp>
            <p:nvSpPr>
              <p:cNvPr id="528" name="Google Shape;528;p11"/>
              <p:cNvSpPr/>
              <p:nvPr/>
            </p:nvSpPr>
            <p:spPr>
              <a:xfrm rot="10800000">
                <a:off x="4693194" y="2769421"/>
                <a:ext cx="466200" cy="803400"/>
              </a:xfrm>
              <a:prstGeom prst="parallelogram">
                <a:avLst>
                  <a:gd fmla="val 34816" name="adj"/>
                </a:avLst>
              </a:prstGeom>
              <a:solidFill>
                <a:srgbClr val="D9B109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 flipH="1" rot="10800000">
                <a:off x="4855924" y="2775577"/>
                <a:ext cx="709200" cy="912300"/>
              </a:xfrm>
              <a:prstGeom prst="parallelogram">
                <a:avLst>
                  <a:gd fmla="val 10872" name="adj"/>
                </a:avLst>
              </a:prstGeom>
              <a:solidFill>
                <a:srgbClr val="F6CB1F"/>
              </a:solidFill>
              <a:ln>
                <a:noFill/>
              </a:ln>
              <a:effectLst>
                <a:outerShdw blurRad="50800" rotWithShape="0" algn="tr" dir="81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0" name="Google Shape;530;p11"/>
            <p:cNvSpPr/>
            <p:nvPr/>
          </p:nvSpPr>
          <p:spPr>
            <a:xfrm rot="-403278">
              <a:off x="4354738" y="4146865"/>
              <a:ext cx="438312" cy="66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000000"/>
                  </a:solidFill>
                  <a:latin typeface="Barlow Condensed ExtraBold"/>
                  <a:ea typeface="Barlow Condensed ExtraBold"/>
                  <a:cs typeface="Barlow Condensed ExtraBold"/>
                  <a:sym typeface="Barlow Condensed ExtraBold"/>
                </a:rPr>
                <a:t>1</a:t>
              </a:r>
              <a:endParaRPr sz="3600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endParaRPr>
            </a:p>
          </p:txBody>
        </p:sp>
      </p:grpSp>
      <p:grpSp>
        <p:nvGrpSpPr>
          <p:cNvPr id="531" name="Google Shape;531;p11"/>
          <p:cNvGrpSpPr/>
          <p:nvPr/>
        </p:nvGrpSpPr>
        <p:grpSpPr>
          <a:xfrm flipH="1">
            <a:off x="5983740" y="5959976"/>
            <a:ext cx="689871" cy="726682"/>
            <a:chOff x="4063409" y="4047159"/>
            <a:chExt cx="871930" cy="918456"/>
          </a:xfrm>
        </p:grpSpPr>
        <p:grpSp>
          <p:nvGrpSpPr>
            <p:cNvPr id="532" name="Google Shape;532;p11"/>
            <p:cNvGrpSpPr/>
            <p:nvPr/>
          </p:nvGrpSpPr>
          <p:grpSpPr>
            <a:xfrm>
              <a:off x="4063409" y="4047159"/>
              <a:ext cx="871930" cy="918456"/>
              <a:chOff x="4693194" y="2769421"/>
              <a:chExt cx="871930" cy="918456"/>
            </a:xfrm>
          </p:grpSpPr>
          <p:sp>
            <p:nvSpPr>
              <p:cNvPr id="533" name="Google Shape;533;p11"/>
              <p:cNvSpPr/>
              <p:nvPr/>
            </p:nvSpPr>
            <p:spPr>
              <a:xfrm rot="10800000">
                <a:off x="4693194" y="2769421"/>
                <a:ext cx="466200" cy="803400"/>
              </a:xfrm>
              <a:prstGeom prst="parallelogram">
                <a:avLst>
                  <a:gd fmla="val 34816" name="adj"/>
                </a:avLst>
              </a:prstGeom>
              <a:solidFill>
                <a:srgbClr val="D9B109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 flipH="1" rot="10800000">
                <a:off x="4855924" y="2775577"/>
                <a:ext cx="709200" cy="912300"/>
              </a:xfrm>
              <a:prstGeom prst="parallelogram">
                <a:avLst>
                  <a:gd fmla="val 10872" name="adj"/>
                </a:avLst>
              </a:prstGeom>
              <a:solidFill>
                <a:srgbClr val="F6CB1F"/>
              </a:solidFill>
              <a:ln>
                <a:noFill/>
              </a:ln>
              <a:effectLst>
                <a:outerShdw blurRad="50800" rotWithShape="0" algn="tr" dir="81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5" name="Google Shape;535;p11"/>
            <p:cNvSpPr/>
            <p:nvPr/>
          </p:nvSpPr>
          <p:spPr>
            <a:xfrm rot="-403278">
              <a:off x="4354738" y="4146865"/>
              <a:ext cx="438312" cy="66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000000"/>
                  </a:solidFill>
                  <a:latin typeface="Barlow Condensed ExtraBold"/>
                  <a:ea typeface="Barlow Condensed ExtraBold"/>
                  <a:cs typeface="Barlow Condensed ExtraBold"/>
                  <a:sym typeface="Barlow Condensed ExtraBold"/>
                </a:rPr>
                <a:t>2</a:t>
              </a:r>
              <a:endParaRPr sz="3600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endParaRPr>
            </a:p>
          </p:txBody>
        </p:sp>
      </p:grpSp>
      <p:grpSp>
        <p:nvGrpSpPr>
          <p:cNvPr id="536" name="Google Shape;536;p11"/>
          <p:cNvGrpSpPr/>
          <p:nvPr/>
        </p:nvGrpSpPr>
        <p:grpSpPr>
          <a:xfrm>
            <a:off x="191244" y="5961560"/>
            <a:ext cx="689871" cy="726682"/>
            <a:chOff x="4063409" y="4047159"/>
            <a:chExt cx="871930" cy="918456"/>
          </a:xfrm>
        </p:grpSpPr>
        <p:grpSp>
          <p:nvGrpSpPr>
            <p:cNvPr id="537" name="Google Shape;537;p11"/>
            <p:cNvGrpSpPr/>
            <p:nvPr/>
          </p:nvGrpSpPr>
          <p:grpSpPr>
            <a:xfrm>
              <a:off x="4063409" y="4047159"/>
              <a:ext cx="871930" cy="918456"/>
              <a:chOff x="4693194" y="2769421"/>
              <a:chExt cx="871930" cy="918456"/>
            </a:xfrm>
          </p:grpSpPr>
          <p:sp>
            <p:nvSpPr>
              <p:cNvPr id="538" name="Google Shape;538;p11"/>
              <p:cNvSpPr/>
              <p:nvPr/>
            </p:nvSpPr>
            <p:spPr>
              <a:xfrm rot="10800000">
                <a:off x="4693194" y="2769421"/>
                <a:ext cx="466200" cy="803400"/>
              </a:xfrm>
              <a:prstGeom prst="parallelogram">
                <a:avLst>
                  <a:gd fmla="val 34816" name="adj"/>
                </a:avLst>
              </a:prstGeom>
              <a:solidFill>
                <a:srgbClr val="D9B109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 flipH="1" rot="10800000">
                <a:off x="4855924" y="2775577"/>
                <a:ext cx="709200" cy="912300"/>
              </a:xfrm>
              <a:prstGeom prst="parallelogram">
                <a:avLst>
                  <a:gd fmla="val 10872" name="adj"/>
                </a:avLst>
              </a:prstGeom>
              <a:solidFill>
                <a:srgbClr val="F6CB1F"/>
              </a:solidFill>
              <a:ln>
                <a:noFill/>
              </a:ln>
              <a:effectLst>
                <a:outerShdw blurRad="50800" rotWithShape="0" algn="tr" dir="81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0" name="Google Shape;540;p11"/>
            <p:cNvSpPr/>
            <p:nvPr/>
          </p:nvSpPr>
          <p:spPr>
            <a:xfrm rot="-403278">
              <a:off x="4354738" y="4146865"/>
              <a:ext cx="438312" cy="66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000000"/>
                  </a:solidFill>
                  <a:latin typeface="Barlow Condensed ExtraBold"/>
                  <a:ea typeface="Barlow Condensed ExtraBold"/>
                  <a:cs typeface="Barlow Condensed ExtraBold"/>
                  <a:sym typeface="Barlow Condensed ExtraBold"/>
                </a:rPr>
                <a:t>3</a:t>
              </a:r>
              <a:endParaRPr sz="3600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endParaRPr>
            </a:p>
          </p:txBody>
        </p:sp>
      </p:grpSp>
      <p:sp>
        <p:nvSpPr>
          <p:cNvPr id="541" name="Google Shape;541;p11"/>
          <p:cNvSpPr/>
          <p:nvPr/>
        </p:nvSpPr>
        <p:spPr>
          <a:xfrm rot="10800000">
            <a:off x="7162907" y="429605"/>
            <a:ext cx="4671811" cy="6258826"/>
          </a:xfrm>
          <a:custGeom>
            <a:rect b="b" l="l" r="r" t="t"/>
            <a:pathLst>
              <a:path extrusionOk="0" h="5946628" w="4438775">
                <a:moveTo>
                  <a:pt x="415818" y="5754866"/>
                </a:moveTo>
                <a:lnTo>
                  <a:pt x="415818" y="5524752"/>
                </a:lnTo>
                <a:lnTo>
                  <a:pt x="197815" y="5524752"/>
                </a:lnTo>
                <a:lnTo>
                  <a:pt x="197815" y="5754866"/>
                </a:lnTo>
                <a:close/>
                <a:moveTo>
                  <a:pt x="797119" y="5754866"/>
                </a:moveTo>
                <a:lnTo>
                  <a:pt x="797119" y="5524752"/>
                </a:lnTo>
                <a:lnTo>
                  <a:pt x="579116" y="5524752"/>
                </a:lnTo>
                <a:lnTo>
                  <a:pt x="579116" y="5754866"/>
                </a:lnTo>
                <a:close/>
                <a:moveTo>
                  <a:pt x="1178422" y="5754866"/>
                </a:moveTo>
                <a:lnTo>
                  <a:pt x="1178422" y="5524752"/>
                </a:lnTo>
                <a:lnTo>
                  <a:pt x="960419" y="5524752"/>
                </a:lnTo>
                <a:lnTo>
                  <a:pt x="960419" y="5754866"/>
                </a:lnTo>
                <a:close/>
                <a:moveTo>
                  <a:pt x="1559725" y="5754866"/>
                </a:moveTo>
                <a:lnTo>
                  <a:pt x="1559725" y="5524752"/>
                </a:lnTo>
                <a:lnTo>
                  <a:pt x="1341722" y="5524752"/>
                </a:lnTo>
                <a:lnTo>
                  <a:pt x="1341722" y="5754866"/>
                </a:lnTo>
                <a:close/>
                <a:moveTo>
                  <a:pt x="1941028" y="5754866"/>
                </a:moveTo>
                <a:lnTo>
                  <a:pt x="1941028" y="5524752"/>
                </a:lnTo>
                <a:lnTo>
                  <a:pt x="1723025" y="5524752"/>
                </a:lnTo>
                <a:lnTo>
                  <a:pt x="1723025" y="5754866"/>
                </a:lnTo>
                <a:close/>
                <a:moveTo>
                  <a:pt x="2322331" y="5754866"/>
                </a:moveTo>
                <a:lnTo>
                  <a:pt x="2322331" y="5524752"/>
                </a:lnTo>
                <a:lnTo>
                  <a:pt x="2104328" y="5524752"/>
                </a:lnTo>
                <a:lnTo>
                  <a:pt x="2104328" y="5754866"/>
                </a:lnTo>
                <a:close/>
                <a:moveTo>
                  <a:pt x="2703634" y="5754866"/>
                </a:moveTo>
                <a:lnTo>
                  <a:pt x="2703634" y="5524752"/>
                </a:lnTo>
                <a:lnTo>
                  <a:pt x="2485631" y="5524752"/>
                </a:lnTo>
                <a:lnTo>
                  <a:pt x="2485631" y="5754866"/>
                </a:lnTo>
                <a:close/>
                <a:moveTo>
                  <a:pt x="3084937" y="5754866"/>
                </a:moveTo>
                <a:lnTo>
                  <a:pt x="3084937" y="5524752"/>
                </a:lnTo>
                <a:lnTo>
                  <a:pt x="2866934" y="5524752"/>
                </a:lnTo>
                <a:lnTo>
                  <a:pt x="2866934" y="5754866"/>
                </a:lnTo>
                <a:close/>
                <a:moveTo>
                  <a:pt x="3466240" y="5754866"/>
                </a:moveTo>
                <a:lnTo>
                  <a:pt x="3466240" y="5524752"/>
                </a:lnTo>
                <a:lnTo>
                  <a:pt x="3248237" y="5524752"/>
                </a:lnTo>
                <a:lnTo>
                  <a:pt x="3248237" y="5754866"/>
                </a:lnTo>
                <a:close/>
                <a:moveTo>
                  <a:pt x="3847543" y="5754866"/>
                </a:moveTo>
                <a:lnTo>
                  <a:pt x="3847543" y="5524752"/>
                </a:lnTo>
                <a:lnTo>
                  <a:pt x="3629540" y="5524752"/>
                </a:lnTo>
                <a:lnTo>
                  <a:pt x="3629540" y="5754866"/>
                </a:lnTo>
                <a:close/>
                <a:moveTo>
                  <a:pt x="4228846" y="5754866"/>
                </a:moveTo>
                <a:lnTo>
                  <a:pt x="4228846" y="5524752"/>
                </a:lnTo>
                <a:lnTo>
                  <a:pt x="4010843" y="5524752"/>
                </a:lnTo>
                <a:lnTo>
                  <a:pt x="4010843" y="5754866"/>
                </a:lnTo>
                <a:close/>
                <a:moveTo>
                  <a:pt x="4438775" y="5946628"/>
                </a:moveTo>
                <a:lnTo>
                  <a:pt x="0" y="5946628"/>
                </a:lnTo>
                <a:lnTo>
                  <a:pt x="0" y="161749"/>
                </a:lnTo>
                <a:cubicBezTo>
                  <a:pt x="0" y="72417"/>
                  <a:pt x="72417" y="0"/>
                  <a:pt x="161749" y="0"/>
                </a:cubicBezTo>
                <a:lnTo>
                  <a:pt x="4277026" y="0"/>
                </a:lnTo>
                <a:cubicBezTo>
                  <a:pt x="4366358" y="0"/>
                  <a:pt x="4438775" y="72417"/>
                  <a:pt x="4438775" y="161749"/>
                </a:cubicBezTo>
                <a:close/>
              </a:path>
            </a:pathLst>
          </a:custGeom>
          <a:solidFill>
            <a:srgbClr val="1F386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11"/>
          <p:cNvSpPr/>
          <p:nvPr/>
        </p:nvSpPr>
        <p:spPr>
          <a:xfrm rot="10800000">
            <a:off x="7157597" y="366945"/>
            <a:ext cx="4671811" cy="6258826"/>
          </a:xfrm>
          <a:custGeom>
            <a:rect b="b" l="l" r="r" t="t"/>
            <a:pathLst>
              <a:path extrusionOk="0" h="5946628" w="4438775">
                <a:moveTo>
                  <a:pt x="415818" y="5754866"/>
                </a:moveTo>
                <a:lnTo>
                  <a:pt x="415818" y="5524752"/>
                </a:lnTo>
                <a:lnTo>
                  <a:pt x="197815" y="5524752"/>
                </a:lnTo>
                <a:lnTo>
                  <a:pt x="197815" y="5754866"/>
                </a:lnTo>
                <a:close/>
                <a:moveTo>
                  <a:pt x="797119" y="5754866"/>
                </a:moveTo>
                <a:lnTo>
                  <a:pt x="797119" y="5524752"/>
                </a:lnTo>
                <a:lnTo>
                  <a:pt x="579116" y="5524752"/>
                </a:lnTo>
                <a:lnTo>
                  <a:pt x="579116" y="5754866"/>
                </a:lnTo>
                <a:close/>
                <a:moveTo>
                  <a:pt x="1178422" y="5754866"/>
                </a:moveTo>
                <a:lnTo>
                  <a:pt x="1178422" y="5524752"/>
                </a:lnTo>
                <a:lnTo>
                  <a:pt x="960419" y="5524752"/>
                </a:lnTo>
                <a:lnTo>
                  <a:pt x="960419" y="5754866"/>
                </a:lnTo>
                <a:close/>
                <a:moveTo>
                  <a:pt x="1559725" y="5754866"/>
                </a:moveTo>
                <a:lnTo>
                  <a:pt x="1559725" y="5524752"/>
                </a:lnTo>
                <a:lnTo>
                  <a:pt x="1341722" y="5524752"/>
                </a:lnTo>
                <a:lnTo>
                  <a:pt x="1341722" y="5754866"/>
                </a:lnTo>
                <a:close/>
                <a:moveTo>
                  <a:pt x="1941028" y="5754866"/>
                </a:moveTo>
                <a:lnTo>
                  <a:pt x="1941028" y="5524752"/>
                </a:lnTo>
                <a:lnTo>
                  <a:pt x="1723025" y="5524752"/>
                </a:lnTo>
                <a:lnTo>
                  <a:pt x="1723025" y="5754866"/>
                </a:lnTo>
                <a:close/>
                <a:moveTo>
                  <a:pt x="2322331" y="5754866"/>
                </a:moveTo>
                <a:lnTo>
                  <a:pt x="2322331" y="5524752"/>
                </a:lnTo>
                <a:lnTo>
                  <a:pt x="2104328" y="5524752"/>
                </a:lnTo>
                <a:lnTo>
                  <a:pt x="2104328" y="5754866"/>
                </a:lnTo>
                <a:close/>
                <a:moveTo>
                  <a:pt x="2703634" y="5754866"/>
                </a:moveTo>
                <a:lnTo>
                  <a:pt x="2703634" y="5524752"/>
                </a:lnTo>
                <a:lnTo>
                  <a:pt x="2485631" y="5524752"/>
                </a:lnTo>
                <a:lnTo>
                  <a:pt x="2485631" y="5754866"/>
                </a:lnTo>
                <a:close/>
                <a:moveTo>
                  <a:pt x="3084937" y="5754866"/>
                </a:moveTo>
                <a:lnTo>
                  <a:pt x="3084937" y="5524752"/>
                </a:lnTo>
                <a:lnTo>
                  <a:pt x="2866934" y="5524752"/>
                </a:lnTo>
                <a:lnTo>
                  <a:pt x="2866934" y="5754866"/>
                </a:lnTo>
                <a:close/>
                <a:moveTo>
                  <a:pt x="3466240" y="5754866"/>
                </a:moveTo>
                <a:lnTo>
                  <a:pt x="3466240" y="5524752"/>
                </a:lnTo>
                <a:lnTo>
                  <a:pt x="3248237" y="5524752"/>
                </a:lnTo>
                <a:lnTo>
                  <a:pt x="3248237" y="5754866"/>
                </a:lnTo>
                <a:close/>
                <a:moveTo>
                  <a:pt x="3847543" y="5754866"/>
                </a:moveTo>
                <a:lnTo>
                  <a:pt x="3847543" y="5524752"/>
                </a:lnTo>
                <a:lnTo>
                  <a:pt x="3629540" y="5524752"/>
                </a:lnTo>
                <a:lnTo>
                  <a:pt x="3629540" y="5754866"/>
                </a:lnTo>
                <a:close/>
                <a:moveTo>
                  <a:pt x="4228846" y="5754866"/>
                </a:moveTo>
                <a:lnTo>
                  <a:pt x="4228846" y="5524752"/>
                </a:lnTo>
                <a:lnTo>
                  <a:pt x="4010843" y="5524752"/>
                </a:lnTo>
                <a:lnTo>
                  <a:pt x="4010843" y="5754866"/>
                </a:lnTo>
                <a:close/>
                <a:moveTo>
                  <a:pt x="4438775" y="5946628"/>
                </a:moveTo>
                <a:lnTo>
                  <a:pt x="0" y="5946628"/>
                </a:lnTo>
                <a:lnTo>
                  <a:pt x="0" y="161749"/>
                </a:lnTo>
                <a:cubicBezTo>
                  <a:pt x="0" y="72417"/>
                  <a:pt x="72417" y="0"/>
                  <a:pt x="161749" y="0"/>
                </a:cubicBezTo>
                <a:lnTo>
                  <a:pt x="4277026" y="0"/>
                </a:lnTo>
                <a:cubicBezTo>
                  <a:pt x="4366358" y="0"/>
                  <a:pt x="4438775" y="72417"/>
                  <a:pt x="4438775" y="1617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11"/>
          <p:cNvSpPr/>
          <p:nvPr/>
        </p:nvSpPr>
        <p:spPr>
          <a:xfrm rot="10800000">
            <a:off x="7120426" y="329773"/>
            <a:ext cx="4671811" cy="6258826"/>
          </a:xfrm>
          <a:custGeom>
            <a:rect b="b" l="l" r="r" t="t"/>
            <a:pathLst>
              <a:path extrusionOk="0" h="5946628" w="4438775">
                <a:moveTo>
                  <a:pt x="415818" y="5754866"/>
                </a:moveTo>
                <a:lnTo>
                  <a:pt x="415818" y="5524752"/>
                </a:lnTo>
                <a:lnTo>
                  <a:pt x="197815" y="5524752"/>
                </a:lnTo>
                <a:lnTo>
                  <a:pt x="197815" y="5754866"/>
                </a:lnTo>
                <a:close/>
                <a:moveTo>
                  <a:pt x="797119" y="5754866"/>
                </a:moveTo>
                <a:lnTo>
                  <a:pt x="797119" y="5524752"/>
                </a:lnTo>
                <a:lnTo>
                  <a:pt x="579116" y="5524752"/>
                </a:lnTo>
                <a:lnTo>
                  <a:pt x="579116" y="5754866"/>
                </a:lnTo>
                <a:close/>
                <a:moveTo>
                  <a:pt x="1178422" y="5754866"/>
                </a:moveTo>
                <a:lnTo>
                  <a:pt x="1178422" y="5524752"/>
                </a:lnTo>
                <a:lnTo>
                  <a:pt x="960419" y="5524752"/>
                </a:lnTo>
                <a:lnTo>
                  <a:pt x="960419" y="5754866"/>
                </a:lnTo>
                <a:close/>
                <a:moveTo>
                  <a:pt x="1559725" y="5754866"/>
                </a:moveTo>
                <a:lnTo>
                  <a:pt x="1559725" y="5524752"/>
                </a:lnTo>
                <a:lnTo>
                  <a:pt x="1341722" y="5524752"/>
                </a:lnTo>
                <a:lnTo>
                  <a:pt x="1341722" y="5754866"/>
                </a:lnTo>
                <a:close/>
                <a:moveTo>
                  <a:pt x="1941028" y="5754866"/>
                </a:moveTo>
                <a:lnTo>
                  <a:pt x="1941028" y="5524752"/>
                </a:lnTo>
                <a:lnTo>
                  <a:pt x="1723025" y="5524752"/>
                </a:lnTo>
                <a:lnTo>
                  <a:pt x="1723025" y="5754866"/>
                </a:lnTo>
                <a:close/>
                <a:moveTo>
                  <a:pt x="2322331" y="5754866"/>
                </a:moveTo>
                <a:lnTo>
                  <a:pt x="2322331" y="5524752"/>
                </a:lnTo>
                <a:lnTo>
                  <a:pt x="2104328" y="5524752"/>
                </a:lnTo>
                <a:lnTo>
                  <a:pt x="2104328" y="5754866"/>
                </a:lnTo>
                <a:close/>
                <a:moveTo>
                  <a:pt x="2703634" y="5754866"/>
                </a:moveTo>
                <a:lnTo>
                  <a:pt x="2703634" y="5524752"/>
                </a:lnTo>
                <a:lnTo>
                  <a:pt x="2485631" y="5524752"/>
                </a:lnTo>
                <a:lnTo>
                  <a:pt x="2485631" y="5754866"/>
                </a:lnTo>
                <a:close/>
                <a:moveTo>
                  <a:pt x="3084937" y="5754866"/>
                </a:moveTo>
                <a:lnTo>
                  <a:pt x="3084937" y="5524752"/>
                </a:lnTo>
                <a:lnTo>
                  <a:pt x="2866934" y="5524752"/>
                </a:lnTo>
                <a:lnTo>
                  <a:pt x="2866934" y="5754866"/>
                </a:lnTo>
                <a:close/>
                <a:moveTo>
                  <a:pt x="3466240" y="5754866"/>
                </a:moveTo>
                <a:lnTo>
                  <a:pt x="3466240" y="5524752"/>
                </a:lnTo>
                <a:lnTo>
                  <a:pt x="3248237" y="5524752"/>
                </a:lnTo>
                <a:lnTo>
                  <a:pt x="3248237" y="5754866"/>
                </a:lnTo>
                <a:close/>
                <a:moveTo>
                  <a:pt x="3847543" y="5754866"/>
                </a:moveTo>
                <a:lnTo>
                  <a:pt x="3847543" y="5524752"/>
                </a:lnTo>
                <a:lnTo>
                  <a:pt x="3629540" y="5524752"/>
                </a:lnTo>
                <a:lnTo>
                  <a:pt x="3629540" y="5754866"/>
                </a:lnTo>
                <a:close/>
                <a:moveTo>
                  <a:pt x="4228846" y="5754866"/>
                </a:moveTo>
                <a:lnTo>
                  <a:pt x="4228846" y="5524752"/>
                </a:lnTo>
                <a:lnTo>
                  <a:pt x="4010843" y="5524752"/>
                </a:lnTo>
                <a:lnTo>
                  <a:pt x="4010843" y="5754866"/>
                </a:lnTo>
                <a:close/>
                <a:moveTo>
                  <a:pt x="4438775" y="5946628"/>
                </a:moveTo>
                <a:lnTo>
                  <a:pt x="0" y="5946628"/>
                </a:lnTo>
                <a:lnTo>
                  <a:pt x="0" y="161749"/>
                </a:lnTo>
                <a:cubicBezTo>
                  <a:pt x="0" y="72417"/>
                  <a:pt x="72417" y="0"/>
                  <a:pt x="161749" y="0"/>
                </a:cubicBezTo>
                <a:lnTo>
                  <a:pt x="4277026" y="0"/>
                </a:lnTo>
                <a:cubicBezTo>
                  <a:pt x="4366358" y="0"/>
                  <a:pt x="4438775" y="72417"/>
                  <a:pt x="4438775" y="1617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4" name="Google Shape;544;p11"/>
          <p:cNvGrpSpPr/>
          <p:nvPr/>
        </p:nvGrpSpPr>
        <p:grpSpPr>
          <a:xfrm>
            <a:off x="7416870" y="207918"/>
            <a:ext cx="115412" cy="492476"/>
            <a:chOff x="7387868" y="363337"/>
            <a:chExt cx="109676" cy="468000"/>
          </a:xfrm>
        </p:grpSpPr>
        <p:sp>
          <p:nvSpPr>
            <p:cNvPr id="545" name="Google Shape;545;p11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7" name="Google Shape;547;p11"/>
          <p:cNvGrpSpPr/>
          <p:nvPr/>
        </p:nvGrpSpPr>
        <p:grpSpPr>
          <a:xfrm>
            <a:off x="7818637" y="207918"/>
            <a:ext cx="115412" cy="492476"/>
            <a:chOff x="7387868" y="363337"/>
            <a:chExt cx="109676" cy="468000"/>
          </a:xfrm>
        </p:grpSpPr>
        <p:sp>
          <p:nvSpPr>
            <p:cNvPr id="548" name="Google Shape;548;p11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0" name="Google Shape;550;p11"/>
          <p:cNvGrpSpPr/>
          <p:nvPr/>
        </p:nvGrpSpPr>
        <p:grpSpPr>
          <a:xfrm>
            <a:off x="8220403" y="207918"/>
            <a:ext cx="115412" cy="492476"/>
            <a:chOff x="7387868" y="363337"/>
            <a:chExt cx="109676" cy="468000"/>
          </a:xfrm>
        </p:grpSpPr>
        <p:sp>
          <p:nvSpPr>
            <p:cNvPr id="551" name="Google Shape;551;p11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3" name="Google Shape;553;p11"/>
          <p:cNvGrpSpPr/>
          <p:nvPr/>
        </p:nvGrpSpPr>
        <p:grpSpPr>
          <a:xfrm>
            <a:off x="8622170" y="207918"/>
            <a:ext cx="115412" cy="492476"/>
            <a:chOff x="7387868" y="363337"/>
            <a:chExt cx="109676" cy="468000"/>
          </a:xfrm>
        </p:grpSpPr>
        <p:sp>
          <p:nvSpPr>
            <p:cNvPr id="554" name="Google Shape;554;p11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6" name="Google Shape;556;p11"/>
          <p:cNvGrpSpPr/>
          <p:nvPr/>
        </p:nvGrpSpPr>
        <p:grpSpPr>
          <a:xfrm>
            <a:off x="9023936" y="207918"/>
            <a:ext cx="115412" cy="492476"/>
            <a:chOff x="7387868" y="363337"/>
            <a:chExt cx="109676" cy="468000"/>
          </a:xfrm>
        </p:grpSpPr>
        <p:sp>
          <p:nvSpPr>
            <p:cNvPr id="557" name="Google Shape;557;p11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9" name="Google Shape;559;p11"/>
          <p:cNvGrpSpPr/>
          <p:nvPr/>
        </p:nvGrpSpPr>
        <p:grpSpPr>
          <a:xfrm>
            <a:off x="9425702" y="207918"/>
            <a:ext cx="115412" cy="492476"/>
            <a:chOff x="7387868" y="363337"/>
            <a:chExt cx="109676" cy="468000"/>
          </a:xfrm>
        </p:grpSpPr>
        <p:sp>
          <p:nvSpPr>
            <p:cNvPr id="560" name="Google Shape;560;p11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2" name="Google Shape;562;p11"/>
          <p:cNvGrpSpPr/>
          <p:nvPr/>
        </p:nvGrpSpPr>
        <p:grpSpPr>
          <a:xfrm>
            <a:off x="9827469" y="207918"/>
            <a:ext cx="115412" cy="492476"/>
            <a:chOff x="7387868" y="363337"/>
            <a:chExt cx="109676" cy="468000"/>
          </a:xfrm>
        </p:grpSpPr>
        <p:sp>
          <p:nvSpPr>
            <p:cNvPr id="563" name="Google Shape;563;p11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5" name="Google Shape;565;p11"/>
          <p:cNvGrpSpPr/>
          <p:nvPr/>
        </p:nvGrpSpPr>
        <p:grpSpPr>
          <a:xfrm>
            <a:off x="10229235" y="207918"/>
            <a:ext cx="115412" cy="492476"/>
            <a:chOff x="7387868" y="363337"/>
            <a:chExt cx="109676" cy="468000"/>
          </a:xfrm>
        </p:grpSpPr>
        <p:sp>
          <p:nvSpPr>
            <p:cNvPr id="566" name="Google Shape;566;p11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8" name="Google Shape;568;p11"/>
          <p:cNvGrpSpPr/>
          <p:nvPr/>
        </p:nvGrpSpPr>
        <p:grpSpPr>
          <a:xfrm>
            <a:off x="10631001" y="207918"/>
            <a:ext cx="115412" cy="492476"/>
            <a:chOff x="7387868" y="363337"/>
            <a:chExt cx="109676" cy="468000"/>
          </a:xfrm>
        </p:grpSpPr>
        <p:sp>
          <p:nvSpPr>
            <p:cNvPr id="569" name="Google Shape;569;p11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1" name="Google Shape;571;p11"/>
          <p:cNvGrpSpPr/>
          <p:nvPr/>
        </p:nvGrpSpPr>
        <p:grpSpPr>
          <a:xfrm>
            <a:off x="11032768" y="207918"/>
            <a:ext cx="115412" cy="492476"/>
            <a:chOff x="7387868" y="363337"/>
            <a:chExt cx="109676" cy="468000"/>
          </a:xfrm>
        </p:grpSpPr>
        <p:sp>
          <p:nvSpPr>
            <p:cNvPr id="572" name="Google Shape;572;p11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4" name="Google Shape;574;p11"/>
          <p:cNvSpPr txBox="1"/>
          <p:nvPr>
            <p:ph type="title"/>
          </p:nvPr>
        </p:nvSpPr>
        <p:spPr>
          <a:xfrm>
            <a:off x="7378675" y="1063250"/>
            <a:ext cx="4251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5" name="Google Shape;575;p11"/>
          <p:cNvSpPr txBox="1"/>
          <p:nvPr>
            <p:ph idx="1" type="body"/>
          </p:nvPr>
        </p:nvSpPr>
        <p:spPr>
          <a:xfrm>
            <a:off x="7363725" y="2084600"/>
            <a:ext cx="4251000" cy="435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grpSp>
        <p:nvGrpSpPr>
          <p:cNvPr id="576" name="Google Shape;576;p11"/>
          <p:cNvGrpSpPr/>
          <p:nvPr/>
        </p:nvGrpSpPr>
        <p:grpSpPr>
          <a:xfrm>
            <a:off x="11434538" y="207918"/>
            <a:ext cx="115412" cy="492476"/>
            <a:chOff x="7387868" y="363337"/>
            <a:chExt cx="109676" cy="468000"/>
          </a:xfrm>
        </p:grpSpPr>
        <p:sp>
          <p:nvSpPr>
            <p:cNvPr id="577" name="Google Shape;577;p11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9" name="Google Shape;579;p11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0">
  <p:cSld name="CUSTOM_11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mpty room with plant" id="581" name="Google Shape;581;p12"/>
          <p:cNvPicPr preferRelativeResize="0"/>
          <p:nvPr/>
        </p:nvPicPr>
        <p:blipFill rotWithShape="1">
          <a:blip r:embed="rId2">
            <a:alphaModFix/>
          </a:blip>
          <a:srcRect b="20131" l="0" r="15167" t="76630"/>
          <a:stretch/>
        </p:blipFill>
        <p:spPr>
          <a:xfrm>
            <a:off x="0" y="5425845"/>
            <a:ext cx="12192000" cy="429952"/>
          </a:xfrm>
          <a:prstGeom prst="rect">
            <a:avLst/>
          </a:prstGeom>
          <a:noFill/>
          <a:ln>
            <a:noFill/>
          </a:ln>
          <a:effectLst>
            <a:outerShdw blurRad="38100" rotWithShape="0" dir="16200000" dist="25400">
              <a:srgbClr val="000000">
                <a:alpha val="20000"/>
              </a:srgbClr>
            </a:outerShdw>
          </a:effectLst>
        </p:spPr>
      </p:pic>
      <p:pic>
        <p:nvPicPr>
          <p:cNvPr descr="Empty room with plant" id="582" name="Google Shape;582;p12"/>
          <p:cNvPicPr preferRelativeResize="0"/>
          <p:nvPr/>
        </p:nvPicPr>
        <p:blipFill rotWithShape="1">
          <a:blip r:embed="rId2">
            <a:alphaModFix/>
          </a:blip>
          <a:srcRect b="0" l="0" r="0" t="87064"/>
          <a:stretch/>
        </p:blipFill>
        <p:spPr>
          <a:xfrm>
            <a:off x="0" y="5795236"/>
            <a:ext cx="12192000" cy="1062763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12"/>
          <p:cNvSpPr/>
          <p:nvPr/>
        </p:nvSpPr>
        <p:spPr>
          <a:xfrm rot="10800000">
            <a:off x="7162907" y="429605"/>
            <a:ext cx="4671811" cy="6258826"/>
          </a:xfrm>
          <a:custGeom>
            <a:rect b="b" l="l" r="r" t="t"/>
            <a:pathLst>
              <a:path extrusionOk="0" h="5946628" w="4438775">
                <a:moveTo>
                  <a:pt x="415818" y="5754866"/>
                </a:moveTo>
                <a:lnTo>
                  <a:pt x="415818" y="5524752"/>
                </a:lnTo>
                <a:lnTo>
                  <a:pt x="197815" y="5524752"/>
                </a:lnTo>
                <a:lnTo>
                  <a:pt x="197815" y="5754866"/>
                </a:lnTo>
                <a:close/>
                <a:moveTo>
                  <a:pt x="797119" y="5754866"/>
                </a:moveTo>
                <a:lnTo>
                  <a:pt x="797119" y="5524752"/>
                </a:lnTo>
                <a:lnTo>
                  <a:pt x="579116" y="5524752"/>
                </a:lnTo>
                <a:lnTo>
                  <a:pt x="579116" y="5754866"/>
                </a:lnTo>
                <a:close/>
                <a:moveTo>
                  <a:pt x="1178422" y="5754866"/>
                </a:moveTo>
                <a:lnTo>
                  <a:pt x="1178422" y="5524752"/>
                </a:lnTo>
                <a:lnTo>
                  <a:pt x="960419" y="5524752"/>
                </a:lnTo>
                <a:lnTo>
                  <a:pt x="960419" y="5754866"/>
                </a:lnTo>
                <a:close/>
                <a:moveTo>
                  <a:pt x="1559725" y="5754866"/>
                </a:moveTo>
                <a:lnTo>
                  <a:pt x="1559725" y="5524752"/>
                </a:lnTo>
                <a:lnTo>
                  <a:pt x="1341722" y="5524752"/>
                </a:lnTo>
                <a:lnTo>
                  <a:pt x="1341722" y="5754866"/>
                </a:lnTo>
                <a:close/>
                <a:moveTo>
                  <a:pt x="1941028" y="5754866"/>
                </a:moveTo>
                <a:lnTo>
                  <a:pt x="1941028" y="5524752"/>
                </a:lnTo>
                <a:lnTo>
                  <a:pt x="1723025" y="5524752"/>
                </a:lnTo>
                <a:lnTo>
                  <a:pt x="1723025" y="5754866"/>
                </a:lnTo>
                <a:close/>
                <a:moveTo>
                  <a:pt x="2322331" y="5754866"/>
                </a:moveTo>
                <a:lnTo>
                  <a:pt x="2322331" y="5524752"/>
                </a:lnTo>
                <a:lnTo>
                  <a:pt x="2104328" y="5524752"/>
                </a:lnTo>
                <a:lnTo>
                  <a:pt x="2104328" y="5754866"/>
                </a:lnTo>
                <a:close/>
                <a:moveTo>
                  <a:pt x="2703634" y="5754866"/>
                </a:moveTo>
                <a:lnTo>
                  <a:pt x="2703634" y="5524752"/>
                </a:lnTo>
                <a:lnTo>
                  <a:pt x="2485631" y="5524752"/>
                </a:lnTo>
                <a:lnTo>
                  <a:pt x="2485631" y="5754866"/>
                </a:lnTo>
                <a:close/>
                <a:moveTo>
                  <a:pt x="3084937" y="5754866"/>
                </a:moveTo>
                <a:lnTo>
                  <a:pt x="3084937" y="5524752"/>
                </a:lnTo>
                <a:lnTo>
                  <a:pt x="2866934" y="5524752"/>
                </a:lnTo>
                <a:lnTo>
                  <a:pt x="2866934" y="5754866"/>
                </a:lnTo>
                <a:close/>
                <a:moveTo>
                  <a:pt x="3466240" y="5754866"/>
                </a:moveTo>
                <a:lnTo>
                  <a:pt x="3466240" y="5524752"/>
                </a:lnTo>
                <a:lnTo>
                  <a:pt x="3248237" y="5524752"/>
                </a:lnTo>
                <a:lnTo>
                  <a:pt x="3248237" y="5754866"/>
                </a:lnTo>
                <a:close/>
                <a:moveTo>
                  <a:pt x="3847543" y="5754866"/>
                </a:moveTo>
                <a:lnTo>
                  <a:pt x="3847543" y="5524752"/>
                </a:lnTo>
                <a:lnTo>
                  <a:pt x="3629540" y="5524752"/>
                </a:lnTo>
                <a:lnTo>
                  <a:pt x="3629540" y="5754866"/>
                </a:lnTo>
                <a:close/>
                <a:moveTo>
                  <a:pt x="4228846" y="5754866"/>
                </a:moveTo>
                <a:lnTo>
                  <a:pt x="4228846" y="5524752"/>
                </a:lnTo>
                <a:lnTo>
                  <a:pt x="4010843" y="5524752"/>
                </a:lnTo>
                <a:lnTo>
                  <a:pt x="4010843" y="5754866"/>
                </a:lnTo>
                <a:close/>
                <a:moveTo>
                  <a:pt x="4438775" y="5946628"/>
                </a:moveTo>
                <a:lnTo>
                  <a:pt x="0" y="5946628"/>
                </a:lnTo>
                <a:lnTo>
                  <a:pt x="0" y="161749"/>
                </a:lnTo>
                <a:cubicBezTo>
                  <a:pt x="0" y="72417"/>
                  <a:pt x="72417" y="0"/>
                  <a:pt x="161749" y="0"/>
                </a:cubicBezTo>
                <a:lnTo>
                  <a:pt x="4277026" y="0"/>
                </a:lnTo>
                <a:cubicBezTo>
                  <a:pt x="4366358" y="0"/>
                  <a:pt x="4438775" y="72417"/>
                  <a:pt x="4438775" y="161749"/>
                </a:cubicBezTo>
                <a:close/>
              </a:path>
            </a:pathLst>
          </a:custGeom>
          <a:solidFill>
            <a:srgbClr val="1F386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12"/>
          <p:cNvSpPr/>
          <p:nvPr/>
        </p:nvSpPr>
        <p:spPr>
          <a:xfrm rot="10800000">
            <a:off x="7157597" y="366945"/>
            <a:ext cx="4671811" cy="6258826"/>
          </a:xfrm>
          <a:custGeom>
            <a:rect b="b" l="l" r="r" t="t"/>
            <a:pathLst>
              <a:path extrusionOk="0" h="5946628" w="4438775">
                <a:moveTo>
                  <a:pt x="415818" y="5754866"/>
                </a:moveTo>
                <a:lnTo>
                  <a:pt x="415818" y="5524752"/>
                </a:lnTo>
                <a:lnTo>
                  <a:pt x="197815" y="5524752"/>
                </a:lnTo>
                <a:lnTo>
                  <a:pt x="197815" y="5754866"/>
                </a:lnTo>
                <a:close/>
                <a:moveTo>
                  <a:pt x="797119" y="5754866"/>
                </a:moveTo>
                <a:lnTo>
                  <a:pt x="797119" y="5524752"/>
                </a:lnTo>
                <a:lnTo>
                  <a:pt x="579116" y="5524752"/>
                </a:lnTo>
                <a:lnTo>
                  <a:pt x="579116" y="5754866"/>
                </a:lnTo>
                <a:close/>
                <a:moveTo>
                  <a:pt x="1178422" y="5754866"/>
                </a:moveTo>
                <a:lnTo>
                  <a:pt x="1178422" y="5524752"/>
                </a:lnTo>
                <a:lnTo>
                  <a:pt x="960419" y="5524752"/>
                </a:lnTo>
                <a:lnTo>
                  <a:pt x="960419" y="5754866"/>
                </a:lnTo>
                <a:close/>
                <a:moveTo>
                  <a:pt x="1559725" y="5754866"/>
                </a:moveTo>
                <a:lnTo>
                  <a:pt x="1559725" y="5524752"/>
                </a:lnTo>
                <a:lnTo>
                  <a:pt x="1341722" y="5524752"/>
                </a:lnTo>
                <a:lnTo>
                  <a:pt x="1341722" y="5754866"/>
                </a:lnTo>
                <a:close/>
                <a:moveTo>
                  <a:pt x="1941028" y="5754866"/>
                </a:moveTo>
                <a:lnTo>
                  <a:pt x="1941028" y="5524752"/>
                </a:lnTo>
                <a:lnTo>
                  <a:pt x="1723025" y="5524752"/>
                </a:lnTo>
                <a:lnTo>
                  <a:pt x="1723025" y="5754866"/>
                </a:lnTo>
                <a:close/>
                <a:moveTo>
                  <a:pt x="2322331" y="5754866"/>
                </a:moveTo>
                <a:lnTo>
                  <a:pt x="2322331" y="5524752"/>
                </a:lnTo>
                <a:lnTo>
                  <a:pt x="2104328" y="5524752"/>
                </a:lnTo>
                <a:lnTo>
                  <a:pt x="2104328" y="5754866"/>
                </a:lnTo>
                <a:close/>
                <a:moveTo>
                  <a:pt x="2703634" y="5754866"/>
                </a:moveTo>
                <a:lnTo>
                  <a:pt x="2703634" y="5524752"/>
                </a:lnTo>
                <a:lnTo>
                  <a:pt x="2485631" y="5524752"/>
                </a:lnTo>
                <a:lnTo>
                  <a:pt x="2485631" y="5754866"/>
                </a:lnTo>
                <a:close/>
                <a:moveTo>
                  <a:pt x="3084937" y="5754866"/>
                </a:moveTo>
                <a:lnTo>
                  <a:pt x="3084937" y="5524752"/>
                </a:lnTo>
                <a:lnTo>
                  <a:pt x="2866934" y="5524752"/>
                </a:lnTo>
                <a:lnTo>
                  <a:pt x="2866934" y="5754866"/>
                </a:lnTo>
                <a:close/>
                <a:moveTo>
                  <a:pt x="3466240" y="5754866"/>
                </a:moveTo>
                <a:lnTo>
                  <a:pt x="3466240" y="5524752"/>
                </a:lnTo>
                <a:lnTo>
                  <a:pt x="3248237" y="5524752"/>
                </a:lnTo>
                <a:lnTo>
                  <a:pt x="3248237" y="5754866"/>
                </a:lnTo>
                <a:close/>
                <a:moveTo>
                  <a:pt x="3847543" y="5754866"/>
                </a:moveTo>
                <a:lnTo>
                  <a:pt x="3847543" y="5524752"/>
                </a:lnTo>
                <a:lnTo>
                  <a:pt x="3629540" y="5524752"/>
                </a:lnTo>
                <a:lnTo>
                  <a:pt x="3629540" y="5754866"/>
                </a:lnTo>
                <a:close/>
                <a:moveTo>
                  <a:pt x="4228846" y="5754866"/>
                </a:moveTo>
                <a:lnTo>
                  <a:pt x="4228846" y="5524752"/>
                </a:lnTo>
                <a:lnTo>
                  <a:pt x="4010843" y="5524752"/>
                </a:lnTo>
                <a:lnTo>
                  <a:pt x="4010843" y="5754866"/>
                </a:lnTo>
                <a:close/>
                <a:moveTo>
                  <a:pt x="4438775" y="5946628"/>
                </a:moveTo>
                <a:lnTo>
                  <a:pt x="0" y="5946628"/>
                </a:lnTo>
                <a:lnTo>
                  <a:pt x="0" y="161749"/>
                </a:lnTo>
                <a:cubicBezTo>
                  <a:pt x="0" y="72417"/>
                  <a:pt x="72417" y="0"/>
                  <a:pt x="161749" y="0"/>
                </a:cubicBezTo>
                <a:lnTo>
                  <a:pt x="4277026" y="0"/>
                </a:lnTo>
                <a:cubicBezTo>
                  <a:pt x="4366358" y="0"/>
                  <a:pt x="4438775" y="72417"/>
                  <a:pt x="4438775" y="1617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12"/>
          <p:cNvSpPr/>
          <p:nvPr/>
        </p:nvSpPr>
        <p:spPr>
          <a:xfrm rot="10800000">
            <a:off x="7120426" y="329773"/>
            <a:ext cx="4671811" cy="6258826"/>
          </a:xfrm>
          <a:custGeom>
            <a:rect b="b" l="l" r="r" t="t"/>
            <a:pathLst>
              <a:path extrusionOk="0" h="5946628" w="4438775">
                <a:moveTo>
                  <a:pt x="415818" y="5754866"/>
                </a:moveTo>
                <a:lnTo>
                  <a:pt x="415818" y="5524752"/>
                </a:lnTo>
                <a:lnTo>
                  <a:pt x="197815" y="5524752"/>
                </a:lnTo>
                <a:lnTo>
                  <a:pt x="197815" y="5754866"/>
                </a:lnTo>
                <a:close/>
                <a:moveTo>
                  <a:pt x="797119" y="5754866"/>
                </a:moveTo>
                <a:lnTo>
                  <a:pt x="797119" y="5524752"/>
                </a:lnTo>
                <a:lnTo>
                  <a:pt x="579116" y="5524752"/>
                </a:lnTo>
                <a:lnTo>
                  <a:pt x="579116" y="5754866"/>
                </a:lnTo>
                <a:close/>
                <a:moveTo>
                  <a:pt x="1178422" y="5754866"/>
                </a:moveTo>
                <a:lnTo>
                  <a:pt x="1178422" y="5524752"/>
                </a:lnTo>
                <a:lnTo>
                  <a:pt x="960419" y="5524752"/>
                </a:lnTo>
                <a:lnTo>
                  <a:pt x="960419" y="5754866"/>
                </a:lnTo>
                <a:close/>
                <a:moveTo>
                  <a:pt x="1559725" y="5754866"/>
                </a:moveTo>
                <a:lnTo>
                  <a:pt x="1559725" y="5524752"/>
                </a:lnTo>
                <a:lnTo>
                  <a:pt x="1341722" y="5524752"/>
                </a:lnTo>
                <a:lnTo>
                  <a:pt x="1341722" y="5754866"/>
                </a:lnTo>
                <a:close/>
                <a:moveTo>
                  <a:pt x="1941028" y="5754866"/>
                </a:moveTo>
                <a:lnTo>
                  <a:pt x="1941028" y="5524752"/>
                </a:lnTo>
                <a:lnTo>
                  <a:pt x="1723025" y="5524752"/>
                </a:lnTo>
                <a:lnTo>
                  <a:pt x="1723025" y="5754866"/>
                </a:lnTo>
                <a:close/>
                <a:moveTo>
                  <a:pt x="2322331" y="5754866"/>
                </a:moveTo>
                <a:lnTo>
                  <a:pt x="2322331" y="5524752"/>
                </a:lnTo>
                <a:lnTo>
                  <a:pt x="2104328" y="5524752"/>
                </a:lnTo>
                <a:lnTo>
                  <a:pt x="2104328" y="5754866"/>
                </a:lnTo>
                <a:close/>
                <a:moveTo>
                  <a:pt x="2703634" y="5754866"/>
                </a:moveTo>
                <a:lnTo>
                  <a:pt x="2703634" y="5524752"/>
                </a:lnTo>
                <a:lnTo>
                  <a:pt x="2485631" y="5524752"/>
                </a:lnTo>
                <a:lnTo>
                  <a:pt x="2485631" y="5754866"/>
                </a:lnTo>
                <a:close/>
                <a:moveTo>
                  <a:pt x="3084937" y="5754866"/>
                </a:moveTo>
                <a:lnTo>
                  <a:pt x="3084937" y="5524752"/>
                </a:lnTo>
                <a:lnTo>
                  <a:pt x="2866934" y="5524752"/>
                </a:lnTo>
                <a:lnTo>
                  <a:pt x="2866934" y="5754866"/>
                </a:lnTo>
                <a:close/>
                <a:moveTo>
                  <a:pt x="3466240" y="5754866"/>
                </a:moveTo>
                <a:lnTo>
                  <a:pt x="3466240" y="5524752"/>
                </a:lnTo>
                <a:lnTo>
                  <a:pt x="3248237" y="5524752"/>
                </a:lnTo>
                <a:lnTo>
                  <a:pt x="3248237" y="5754866"/>
                </a:lnTo>
                <a:close/>
                <a:moveTo>
                  <a:pt x="3847543" y="5754866"/>
                </a:moveTo>
                <a:lnTo>
                  <a:pt x="3847543" y="5524752"/>
                </a:lnTo>
                <a:lnTo>
                  <a:pt x="3629540" y="5524752"/>
                </a:lnTo>
                <a:lnTo>
                  <a:pt x="3629540" y="5754866"/>
                </a:lnTo>
                <a:close/>
                <a:moveTo>
                  <a:pt x="4228846" y="5754866"/>
                </a:moveTo>
                <a:lnTo>
                  <a:pt x="4228846" y="5524752"/>
                </a:lnTo>
                <a:lnTo>
                  <a:pt x="4010843" y="5524752"/>
                </a:lnTo>
                <a:lnTo>
                  <a:pt x="4010843" y="5754866"/>
                </a:lnTo>
                <a:close/>
                <a:moveTo>
                  <a:pt x="4438775" y="5946628"/>
                </a:moveTo>
                <a:lnTo>
                  <a:pt x="0" y="5946628"/>
                </a:lnTo>
                <a:lnTo>
                  <a:pt x="0" y="161749"/>
                </a:lnTo>
                <a:cubicBezTo>
                  <a:pt x="0" y="72417"/>
                  <a:pt x="72417" y="0"/>
                  <a:pt x="161749" y="0"/>
                </a:cubicBezTo>
                <a:lnTo>
                  <a:pt x="4277026" y="0"/>
                </a:lnTo>
                <a:cubicBezTo>
                  <a:pt x="4366358" y="0"/>
                  <a:pt x="4438775" y="72417"/>
                  <a:pt x="4438775" y="1617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6" name="Google Shape;586;p12"/>
          <p:cNvGrpSpPr/>
          <p:nvPr/>
        </p:nvGrpSpPr>
        <p:grpSpPr>
          <a:xfrm>
            <a:off x="7416870" y="207918"/>
            <a:ext cx="115412" cy="492476"/>
            <a:chOff x="7387868" y="363337"/>
            <a:chExt cx="109676" cy="468000"/>
          </a:xfrm>
        </p:grpSpPr>
        <p:sp>
          <p:nvSpPr>
            <p:cNvPr id="587" name="Google Shape;587;p12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2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9" name="Google Shape;589;p12"/>
          <p:cNvGrpSpPr/>
          <p:nvPr/>
        </p:nvGrpSpPr>
        <p:grpSpPr>
          <a:xfrm>
            <a:off x="7818637" y="207918"/>
            <a:ext cx="115412" cy="492476"/>
            <a:chOff x="7387868" y="363337"/>
            <a:chExt cx="109676" cy="468000"/>
          </a:xfrm>
        </p:grpSpPr>
        <p:sp>
          <p:nvSpPr>
            <p:cNvPr id="590" name="Google Shape;590;p12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2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2" name="Google Shape;592;p12"/>
          <p:cNvGrpSpPr/>
          <p:nvPr/>
        </p:nvGrpSpPr>
        <p:grpSpPr>
          <a:xfrm>
            <a:off x="8220403" y="207918"/>
            <a:ext cx="115412" cy="492476"/>
            <a:chOff x="7387868" y="363337"/>
            <a:chExt cx="109676" cy="468000"/>
          </a:xfrm>
        </p:grpSpPr>
        <p:sp>
          <p:nvSpPr>
            <p:cNvPr id="593" name="Google Shape;593;p12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2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595;p12"/>
          <p:cNvGrpSpPr/>
          <p:nvPr/>
        </p:nvGrpSpPr>
        <p:grpSpPr>
          <a:xfrm>
            <a:off x="8622170" y="207918"/>
            <a:ext cx="115412" cy="492476"/>
            <a:chOff x="7387868" y="363337"/>
            <a:chExt cx="109676" cy="468000"/>
          </a:xfrm>
        </p:grpSpPr>
        <p:sp>
          <p:nvSpPr>
            <p:cNvPr id="596" name="Google Shape;596;p12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12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8" name="Google Shape;598;p12"/>
          <p:cNvGrpSpPr/>
          <p:nvPr/>
        </p:nvGrpSpPr>
        <p:grpSpPr>
          <a:xfrm>
            <a:off x="9023936" y="207918"/>
            <a:ext cx="115412" cy="492476"/>
            <a:chOff x="7387868" y="363337"/>
            <a:chExt cx="109676" cy="468000"/>
          </a:xfrm>
        </p:grpSpPr>
        <p:sp>
          <p:nvSpPr>
            <p:cNvPr id="599" name="Google Shape;599;p12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12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1" name="Google Shape;601;p12"/>
          <p:cNvGrpSpPr/>
          <p:nvPr/>
        </p:nvGrpSpPr>
        <p:grpSpPr>
          <a:xfrm>
            <a:off x="9425702" y="207918"/>
            <a:ext cx="115412" cy="492476"/>
            <a:chOff x="7387868" y="363337"/>
            <a:chExt cx="109676" cy="468000"/>
          </a:xfrm>
        </p:grpSpPr>
        <p:sp>
          <p:nvSpPr>
            <p:cNvPr id="602" name="Google Shape;602;p12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12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4" name="Google Shape;604;p12"/>
          <p:cNvGrpSpPr/>
          <p:nvPr/>
        </p:nvGrpSpPr>
        <p:grpSpPr>
          <a:xfrm>
            <a:off x="9827469" y="207918"/>
            <a:ext cx="115412" cy="492476"/>
            <a:chOff x="7387868" y="363337"/>
            <a:chExt cx="109676" cy="468000"/>
          </a:xfrm>
        </p:grpSpPr>
        <p:sp>
          <p:nvSpPr>
            <p:cNvPr id="605" name="Google Shape;605;p12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12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7" name="Google Shape;607;p12"/>
          <p:cNvGrpSpPr/>
          <p:nvPr/>
        </p:nvGrpSpPr>
        <p:grpSpPr>
          <a:xfrm>
            <a:off x="10229235" y="207918"/>
            <a:ext cx="115412" cy="492476"/>
            <a:chOff x="7387868" y="363337"/>
            <a:chExt cx="109676" cy="468000"/>
          </a:xfrm>
        </p:grpSpPr>
        <p:sp>
          <p:nvSpPr>
            <p:cNvPr id="608" name="Google Shape;608;p12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12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0" name="Google Shape;610;p12"/>
          <p:cNvGrpSpPr/>
          <p:nvPr/>
        </p:nvGrpSpPr>
        <p:grpSpPr>
          <a:xfrm>
            <a:off x="10631001" y="207918"/>
            <a:ext cx="115412" cy="492476"/>
            <a:chOff x="7387868" y="363337"/>
            <a:chExt cx="109676" cy="468000"/>
          </a:xfrm>
        </p:grpSpPr>
        <p:sp>
          <p:nvSpPr>
            <p:cNvPr id="611" name="Google Shape;611;p12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2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3" name="Google Shape;613;p12"/>
          <p:cNvGrpSpPr/>
          <p:nvPr/>
        </p:nvGrpSpPr>
        <p:grpSpPr>
          <a:xfrm>
            <a:off x="11032768" y="207918"/>
            <a:ext cx="115412" cy="492476"/>
            <a:chOff x="7387868" y="363337"/>
            <a:chExt cx="109676" cy="468000"/>
          </a:xfrm>
        </p:grpSpPr>
        <p:sp>
          <p:nvSpPr>
            <p:cNvPr id="614" name="Google Shape;614;p12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12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6" name="Google Shape;616;p12"/>
          <p:cNvGrpSpPr/>
          <p:nvPr/>
        </p:nvGrpSpPr>
        <p:grpSpPr>
          <a:xfrm>
            <a:off x="11434538" y="207918"/>
            <a:ext cx="115412" cy="492476"/>
            <a:chOff x="7387868" y="363337"/>
            <a:chExt cx="109676" cy="468000"/>
          </a:xfrm>
        </p:grpSpPr>
        <p:sp>
          <p:nvSpPr>
            <p:cNvPr id="617" name="Google Shape;617;p12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12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9" name="Google Shape;619;p12"/>
          <p:cNvSpPr txBox="1"/>
          <p:nvPr>
            <p:ph type="title"/>
          </p:nvPr>
        </p:nvSpPr>
        <p:spPr>
          <a:xfrm>
            <a:off x="7378675" y="1063250"/>
            <a:ext cx="4251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0" name="Google Shape;620;p12"/>
          <p:cNvSpPr txBox="1"/>
          <p:nvPr>
            <p:ph idx="1" type="body"/>
          </p:nvPr>
        </p:nvSpPr>
        <p:spPr>
          <a:xfrm>
            <a:off x="7363725" y="2084600"/>
            <a:ext cx="4251000" cy="435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621" name="Google Shape;621;p12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2">
  <p:cSld name="CUSTOM_11_1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mpty room with plant" id="623" name="Google Shape;623;p13"/>
          <p:cNvPicPr preferRelativeResize="0"/>
          <p:nvPr/>
        </p:nvPicPr>
        <p:blipFill rotWithShape="1">
          <a:blip r:embed="rId2">
            <a:alphaModFix/>
          </a:blip>
          <a:srcRect b="20131" l="0" r="15167" t="76630"/>
          <a:stretch/>
        </p:blipFill>
        <p:spPr>
          <a:xfrm>
            <a:off x="0" y="5425845"/>
            <a:ext cx="12192000" cy="429952"/>
          </a:xfrm>
          <a:prstGeom prst="rect">
            <a:avLst/>
          </a:prstGeom>
          <a:noFill/>
          <a:ln>
            <a:noFill/>
          </a:ln>
          <a:effectLst>
            <a:outerShdw blurRad="38100" rotWithShape="0" dir="16200000" dist="25400">
              <a:srgbClr val="000000">
                <a:alpha val="20000"/>
              </a:srgbClr>
            </a:outerShdw>
          </a:effectLst>
        </p:spPr>
      </p:pic>
      <p:pic>
        <p:nvPicPr>
          <p:cNvPr descr="Empty room with plant" id="624" name="Google Shape;624;p13"/>
          <p:cNvPicPr preferRelativeResize="0"/>
          <p:nvPr/>
        </p:nvPicPr>
        <p:blipFill rotWithShape="1">
          <a:blip r:embed="rId2">
            <a:alphaModFix/>
          </a:blip>
          <a:srcRect b="0" l="0" r="0" t="87064"/>
          <a:stretch/>
        </p:blipFill>
        <p:spPr>
          <a:xfrm>
            <a:off x="0" y="5795236"/>
            <a:ext cx="12192000" cy="1062763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13"/>
          <p:cNvSpPr txBox="1"/>
          <p:nvPr>
            <p:ph type="title"/>
          </p:nvPr>
        </p:nvSpPr>
        <p:spPr>
          <a:xfrm>
            <a:off x="506479" y="419975"/>
            <a:ext cx="112185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6" name="Google Shape;626;p13"/>
          <p:cNvSpPr txBox="1"/>
          <p:nvPr>
            <p:ph idx="1" type="body"/>
          </p:nvPr>
        </p:nvSpPr>
        <p:spPr>
          <a:xfrm>
            <a:off x="467025" y="1441325"/>
            <a:ext cx="11218500" cy="370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627" name="Google Shape;627;p13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1">
  <p:cSld name="CUSTOM_14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629" name="Google Shape;629;p14"/>
          <p:cNvPicPr preferRelativeResize="0"/>
          <p:nvPr/>
        </p:nvPicPr>
        <p:blipFill rotWithShape="1">
          <a:blip r:embed="rId2">
            <a:alphaModFix/>
          </a:blip>
          <a:srcRect b="0" l="5586" r="3718" t="0"/>
          <a:stretch/>
        </p:blipFill>
        <p:spPr>
          <a:xfrm>
            <a:off x="0" y="-1"/>
            <a:ext cx="12191999" cy="6770192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4"/>
          <p:cNvSpPr/>
          <p:nvPr/>
        </p:nvSpPr>
        <p:spPr>
          <a:xfrm>
            <a:off x="956790" y="5722570"/>
            <a:ext cx="4087500" cy="357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-54501" y="6376577"/>
            <a:ext cx="12246600" cy="4815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4"/>
          <p:cNvSpPr/>
          <p:nvPr/>
        </p:nvSpPr>
        <p:spPr>
          <a:xfrm>
            <a:off x="502617" y="6049574"/>
            <a:ext cx="4977600" cy="808500"/>
          </a:xfrm>
          <a:prstGeom prst="trapezoid">
            <a:avLst>
              <a:gd fmla="val 67759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14"/>
          <p:cNvSpPr/>
          <p:nvPr/>
        </p:nvSpPr>
        <p:spPr>
          <a:xfrm rot="-5400000">
            <a:off x="-1326133" y="2746759"/>
            <a:ext cx="5603400" cy="3573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14"/>
          <p:cNvSpPr/>
          <p:nvPr/>
        </p:nvSpPr>
        <p:spPr>
          <a:xfrm rot="-5400000">
            <a:off x="1684523" y="2705379"/>
            <a:ext cx="5603400" cy="3573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14"/>
          <p:cNvSpPr/>
          <p:nvPr/>
        </p:nvSpPr>
        <p:spPr>
          <a:xfrm>
            <a:off x="1290858" y="89318"/>
            <a:ext cx="3378000" cy="3573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14"/>
          <p:cNvSpPr/>
          <p:nvPr/>
        </p:nvSpPr>
        <p:spPr>
          <a:xfrm>
            <a:off x="745851" y="6147473"/>
            <a:ext cx="4492200" cy="357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14"/>
          <p:cNvSpPr/>
          <p:nvPr/>
        </p:nvSpPr>
        <p:spPr>
          <a:xfrm>
            <a:off x="744842" y="5976905"/>
            <a:ext cx="4499400" cy="191700"/>
          </a:xfrm>
          <a:prstGeom prst="trapezoid">
            <a:avLst>
              <a:gd fmla="val 6775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14"/>
          <p:cNvSpPr/>
          <p:nvPr/>
        </p:nvSpPr>
        <p:spPr>
          <a:xfrm>
            <a:off x="945675" y="5609530"/>
            <a:ext cx="4110900" cy="142200"/>
          </a:xfrm>
          <a:prstGeom prst="trapezoid">
            <a:avLst>
              <a:gd fmla="val 6775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9" name="Google Shape;639;p14"/>
          <p:cNvGrpSpPr/>
          <p:nvPr/>
        </p:nvGrpSpPr>
        <p:grpSpPr>
          <a:xfrm>
            <a:off x="1649489" y="450274"/>
            <a:ext cx="2664600" cy="5178300"/>
            <a:chOff x="1710046" y="1131031"/>
            <a:chExt cx="2664600" cy="5178300"/>
          </a:xfrm>
        </p:grpSpPr>
        <p:sp>
          <p:nvSpPr>
            <p:cNvPr id="640" name="Google Shape;640;p14"/>
            <p:cNvSpPr/>
            <p:nvPr/>
          </p:nvSpPr>
          <p:spPr>
            <a:xfrm>
              <a:off x="1710046" y="1131031"/>
              <a:ext cx="2664600" cy="5178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rotWithShape="0" algn="l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1" name="Google Shape;641;p14"/>
            <p:cNvGrpSpPr/>
            <p:nvPr/>
          </p:nvGrpSpPr>
          <p:grpSpPr>
            <a:xfrm>
              <a:off x="1952071" y="1419376"/>
              <a:ext cx="626351" cy="650410"/>
              <a:chOff x="4762650" y="1433812"/>
              <a:chExt cx="626351" cy="650410"/>
            </a:xfrm>
          </p:grpSpPr>
          <p:sp>
            <p:nvSpPr>
              <p:cNvPr id="642" name="Google Shape;642;p14"/>
              <p:cNvSpPr/>
              <p:nvPr/>
            </p:nvSpPr>
            <p:spPr>
              <a:xfrm>
                <a:off x="4771428" y="1433812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14"/>
              <p:cNvSpPr/>
              <p:nvPr/>
            </p:nvSpPr>
            <p:spPr>
              <a:xfrm>
                <a:off x="4771428" y="2048222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14"/>
              <p:cNvSpPr/>
              <p:nvPr/>
            </p:nvSpPr>
            <p:spPr>
              <a:xfrm>
                <a:off x="4910995" y="1589420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14"/>
              <p:cNvSpPr/>
              <p:nvPr/>
            </p:nvSpPr>
            <p:spPr>
              <a:xfrm>
                <a:off x="4904578" y="1876573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14"/>
              <p:cNvSpPr/>
              <p:nvPr/>
            </p:nvSpPr>
            <p:spPr>
              <a:xfrm rot="-5400000">
                <a:off x="4492650" y="1734152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14"/>
              <p:cNvSpPr/>
              <p:nvPr/>
            </p:nvSpPr>
            <p:spPr>
              <a:xfrm rot="-5400000">
                <a:off x="5083001" y="1734152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8" name="Google Shape;648;p14"/>
            <p:cNvGrpSpPr/>
            <p:nvPr/>
          </p:nvGrpSpPr>
          <p:grpSpPr>
            <a:xfrm>
              <a:off x="2742144" y="1419376"/>
              <a:ext cx="626351" cy="650410"/>
              <a:chOff x="4762650" y="1433812"/>
              <a:chExt cx="626351" cy="650410"/>
            </a:xfrm>
          </p:grpSpPr>
          <p:sp>
            <p:nvSpPr>
              <p:cNvPr id="649" name="Google Shape;649;p14"/>
              <p:cNvSpPr/>
              <p:nvPr/>
            </p:nvSpPr>
            <p:spPr>
              <a:xfrm>
                <a:off x="4771428" y="1433812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14"/>
              <p:cNvSpPr/>
              <p:nvPr/>
            </p:nvSpPr>
            <p:spPr>
              <a:xfrm>
                <a:off x="4771428" y="2048222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14"/>
              <p:cNvSpPr/>
              <p:nvPr/>
            </p:nvSpPr>
            <p:spPr>
              <a:xfrm>
                <a:off x="4910995" y="1589420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14"/>
              <p:cNvSpPr/>
              <p:nvPr/>
            </p:nvSpPr>
            <p:spPr>
              <a:xfrm>
                <a:off x="4904578" y="1876573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14"/>
              <p:cNvSpPr/>
              <p:nvPr/>
            </p:nvSpPr>
            <p:spPr>
              <a:xfrm rot="-5400000">
                <a:off x="4492650" y="1734152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14"/>
              <p:cNvSpPr/>
              <p:nvPr/>
            </p:nvSpPr>
            <p:spPr>
              <a:xfrm rot="-5400000">
                <a:off x="5083001" y="1734152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5" name="Google Shape;655;p14"/>
            <p:cNvGrpSpPr/>
            <p:nvPr/>
          </p:nvGrpSpPr>
          <p:grpSpPr>
            <a:xfrm>
              <a:off x="3532218" y="1419376"/>
              <a:ext cx="626351" cy="650410"/>
              <a:chOff x="4762650" y="1433812"/>
              <a:chExt cx="626351" cy="650410"/>
            </a:xfrm>
          </p:grpSpPr>
          <p:sp>
            <p:nvSpPr>
              <p:cNvPr id="656" name="Google Shape;656;p14"/>
              <p:cNvSpPr/>
              <p:nvPr/>
            </p:nvSpPr>
            <p:spPr>
              <a:xfrm>
                <a:off x="4771428" y="1433812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14"/>
              <p:cNvSpPr/>
              <p:nvPr/>
            </p:nvSpPr>
            <p:spPr>
              <a:xfrm>
                <a:off x="4771428" y="2048222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14"/>
              <p:cNvSpPr/>
              <p:nvPr/>
            </p:nvSpPr>
            <p:spPr>
              <a:xfrm>
                <a:off x="4910995" y="1589420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4"/>
              <p:cNvSpPr/>
              <p:nvPr/>
            </p:nvSpPr>
            <p:spPr>
              <a:xfrm>
                <a:off x="4904578" y="1876573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14"/>
              <p:cNvSpPr/>
              <p:nvPr/>
            </p:nvSpPr>
            <p:spPr>
              <a:xfrm rot="-5400000">
                <a:off x="4492650" y="1734152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14"/>
              <p:cNvSpPr/>
              <p:nvPr/>
            </p:nvSpPr>
            <p:spPr>
              <a:xfrm rot="-5400000">
                <a:off x="5083001" y="1734152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2" name="Google Shape;662;p14"/>
            <p:cNvGrpSpPr/>
            <p:nvPr/>
          </p:nvGrpSpPr>
          <p:grpSpPr>
            <a:xfrm>
              <a:off x="1962400" y="2259983"/>
              <a:ext cx="626351" cy="1343428"/>
              <a:chOff x="4758539" y="2235919"/>
              <a:chExt cx="626351" cy="1343428"/>
            </a:xfrm>
          </p:grpSpPr>
          <p:sp>
            <p:nvSpPr>
              <p:cNvPr id="663" name="Google Shape;663;p14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9" name="Google Shape;669;p14"/>
            <p:cNvGrpSpPr/>
            <p:nvPr/>
          </p:nvGrpSpPr>
          <p:grpSpPr>
            <a:xfrm>
              <a:off x="2735629" y="2268005"/>
              <a:ext cx="626351" cy="1343428"/>
              <a:chOff x="4758539" y="2235919"/>
              <a:chExt cx="626351" cy="1343428"/>
            </a:xfrm>
          </p:grpSpPr>
          <p:sp>
            <p:nvSpPr>
              <p:cNvPr id="670" name="Google Shape;670;p14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6" name="Google Shape;676;p14"/>
            <p:cNvGrpSpPr/>
            <p:nvPr/>
          </p:nvGrpSpPr>
          <p:grpSpPr>
            <a:xfrm>
              <a:off x="3537734" y="2276026"/>
              <a:ext cx="626351" cy="1343428"/>
              <a:chOff x="4758539" y="2235919"/>
              <a:chExt cx="626351" cy="1343428"/>
            </a:xfrm>
          </p:grpSpPr>
          <p:sp>
            <p:nvSpPr>
              <p:cNvPr id="677" name="Google Shape;677;p14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83" name="Google Shape;683;p14"/>
            <p:cNvSpPr/>
            <p:nvPr/>
          </p:nvSpPr>
          <p:spPr>
            <a:xfrm>
              <a:off x="2712720" y="3728185"/>
              <a:ext cx="678600" cy="231000"/>
            </a:xfrm>
            <a:prstGeom prst="roundRect">
              <a:avLst>
                <a:gd fmla="val 16667" name="adj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2714324" y="3715352"/>
              <a:ext cx="678600" cy="231000"/>
            </a:xfrm>
            <a:prstGeom prst="roundRect">
              <a:avLst>
                <a:gd fmla="val 16667" name="adj"/>
              </a:avLst>
            </a:prstGeom>
            <a:solidFill>
              <a:srgbClr val="DBA4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2810576" y="3814011"/>
              <a:ext cx="505200" cy="45600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4060702" y="3756582"/>
              <a:ext cx="259800" cy="259800"/>
            </a:xfrm>
            <a:prstGeom prst="ellipse">
              <a:avLst/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4023360" y="3676850"/>
              <a:ext cx="259800" cy="259800"/>
            </a:xfrm>
            <a:prstGeom prst="ellipse">
              <a:avLst/>
            </a:prstGeom>
            <a:gradFill>
              <a:gsLst>
                <a:gs pos="0">
                  <a:srgbClr val="BF9000"/>
                </a:gs>
                <a:gs pos="69000">
                  <a:srgbClr val="DBA402"/>
                </a:gs>
                <a:gs pos="97000">
                  <a:srgbClr val="DBA402"/>
                </a:gs>
                <a:gs pos="100000">
                  <a:srgbClr val="DBA402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8" name="Google Shape;688;p14"/>
            <p:cNvGrpSpPr/>
            <p:nvPr/>
          </p:nvGrpSpPr>
          <p:grpSpPr>
            <a:xfrm>
              <a:off x="1933131" y="4029236"/>
              <a:ext cx="626351" cy="1343428"/>
              <a:chOff x="4758539" y="2235919"/>
              <a:chExt cx="626351" cy="1343428"/>
            </a:xfrm>
          </p:grpSpPr>
          <p:sp>
            <p:nvSpPr>
              <p:cNvPr id="689" name="Google Shape;689;p14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5" name="Google Shape;695;p14"/>
            <p:cNvGrpSpPr/>
            <p:nvPr/>
          </p:nvGrpSpPr>
          <p:grpSpPr>
            <a:xfrm>
              <a:off x="2706360" y="4037258"/>
              <a:ext cx="626351" cy="1343428"/>
              <a:chOff x="4758539" y="2235919"/>
              <a:chExt cx="626351" cy="1343428"/>
            </a:xfrm>
          </p:grpSpPr>
          <p:sp>
            <p:nvSpPr>
              <p:cNvPr id="696" name="Google Shape;696;p14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2" name="Google Shape;702;p14"/>
            <p:cNvGrpSpPr/>
            <p:nvPr/>
          </p:nvGrpSpPr>
          <p:grpSpPr>
            <a:xfrm>
              <a:off x="3508465" y="4045279"/>
              <a:ext cx="626351" cy="1343428"/>
              <a:chOff x="4758539" y="2235919"/>
              <a:chExt cx="626351" cy="1343428"/>
            </a:xfrm>
          </p:grpSpPr>
          <p:sp>
            <p:nvSpPr>
              <p:cNvPr id="703" name="Google Shape;703;p14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9" name="Google Shape;709;p14"/>
            <p:cNvGrpSpPr/>
            <p:nvPr/>
          </p:nvGrpSpPr>
          <p:grpSpPr>
            <a:xfrm>
              <a:off x="1934914" y="5520046"/>
              <a:ext cx="1052778" cy="650410"/>
              <a:chOff x="1934914" y="5520046"/>
              <a:chExt cx="1052778" cy="650410"/>
            </a:xfrm>
          </p:grpSpPr>
          <p:sp>
            <p:nvSpPr>
              <p:cNvPr id="710" name="Google Shape;710;p14"/>
              <p:cNvSpPr/>
              <p:nvPr/>
            </p:nvSpPr>
            <p:spPr>
              <a:xfrm>
                <a:off x="1943692" y="552004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1943692" y="613445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2083259" y="5675654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2076842" y="6011255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 rot="-5400000">
                <a:off x="1664914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 rot="-5400000">
                <a:off x="2679158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6" name="Google Shape;716;p14"/>
            <p:cNvGrpSpPr/>
            <p:nvPr/>
          </p:nvGrpSpPr>
          <p:grpSpPr>
            <a:xfrm>
              <a:off x="3104659" y="5527111"/>
              <a:ext cx="1052778" cy="650410"/>
              <a:chOff x="1934914" y="5520046"/>
              <a:chExt cx="1052778" cy="650410"/>
            </a:xfrm>
          </p:grpSpPr>
          <p:sp>
            <p:nvSpPr>
              <p:cNvPr id="717" name="Google Shape;717;p14"/>
              <p:cNvSpPr/>
              <p:nvPr/>
            </p:nvSpPr>
            <p:spPr>
              <a:xfrm>
                <a:off x="1943692" y="552004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14"/>
              <p:cNvSpPr/>
              <p:nvPr/>
            </p:nvSpPr>
            <p:spPr>
              <a:xfrm>
                <a:off x="1943692" y="613445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2083259" y="5675654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14"/>
              <p:cNvSpPr/>
              <p:nvPr/>
            </p:nvSpPr>
            <p:spPr>
              <a:xfrm>
                <a:off x="2076842" y="6011255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 rot="-5400000">
                <a:off x="1664914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 rot="-5400000">
                <a:off x="2679158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23" name="Google Shape;723;p14"/>
          <p:cNvSpPr/>
          <p:nvPr/>
        </p:nvSpPr>
        <p:spPr>
          <a:xfrm>
            <a:off x="2791811" y="1209997"/>
            <a:ext cx="411960" cy="29719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1">
                <a:ln>
                  <a:noFill/>
                </a:ln>
                <a:gradFill>
                  <a:gsLst>
                    <a:gs pos="0">
                      <a:srgbClr val="E1B749"/>
                    </a:gs>
                    <a:gs pos="52000">
                      <a:srgbClr val="F5F2A3"/>
                    </a:gs>
                    <a:gs pos="80000">
                      <a:srgbClr val="BE9335"/>
                    </a:gs>
                    <a:gs pos="100000">
                      <a:srgbClr val="AC7612"/>
                    </a:gs>
                  </a:gsLst>
                  <a:lin ang="10800025" scaled="0"/>
                </a:gradFill>
                <a:latin typeface="Gentium Basic"/>
              </a:rPr>
              <a:t>2B</a:t>
            </a:r>
          </a:p>
        </p:txBody>
      </p:sp>
      <p:sp>
        <p:nvSpPr>
          <p:cNvPr id="724" name="Google Shape;724;p14"/>
          <p:cNvSpPr txBox="1"/>
          <p:nvPr>
            <p:ph type="ctrTitle"/>
          </p:nvPr>
        </p:nvSpPr>
        <p:spPr>
          <a:xfrm>
            <a:off x="5563111" y="1678575"/>
            <a:ext cx="62133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725" name="Google Shape;725;p14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CUSTOM_13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8" name="Google Shape;728;p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29" name="Google Shape;729;p15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0" name="Google Shape;730;p15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b="1"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b="1"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b="1" sz="30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FAQ</a:t>
              </a:r>
              <a:r>
                <a:rPr b="1" lang="en" sz="44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731" name="Google Shape;731;p15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cap="flat" cmpd="sng" w="38100">
              <a:solidFill>
                <a:srgbClr val="FFCB2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732" name="Google Shape;732;p15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3" name="Google Shape;733;p15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4" name="Google Shape;734;p15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5" name="Google Shape;735;p15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6" name="Google Shape;736;p15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b="1" sz="24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2">
  <p:cSld name="CUSTOM_5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mpty room with plant" id="117" name="Google Shape;117;p3"/>
          <p:cNvPicPr preferRelativeResize="0"/>
          <p:nvPr/>
        </p:nvPicPr>
        <p:blipFill rotWithShape="1">
          <a:blip r:embed="rId2">
            <a:alphaModFix/>
          </a:blip>
          <a:srcRect b="20131" l="0" r="15167" t="76630"/>
          <a:stretch/>
        </p:blipFill>
        <p:spPr>
          <a:xfrm>
            <a:off x="0" y="3524378"/>
            <a:ext cx="12192000" cy="429952"/>
          </a:xfrm>
          <a:prstGeom prst="rect">
            <a:avLst/>
          </a:prstGeom>
          <a:noFill/>
          <a:ln>
            <a:noFill/>
          </a:ln>
          <a:effectLst>
            <a:outerShdw blurRad="38100" rotWithShape="0" dir="16200000" dist="25400">
              <a:srgbClr val="000000">
                <a:alpha val="20000"/>
              </a:srgbClr>
            </a:outerShdw>
          </a:effectLst>
        </p:spPr>
      </p:pic>
      <p:grpSp>
        <p:nvGrpSpPr>
          <p:cNvPr id="118" name="Google Shape;118;p3"/>
          <p:cNvGrpSpPr/>
          <p:nvPr/>
        </p:nvGrpSpPr>
        <p:grpSpPr>
          <a:xfrm>
            <a:off x="547369" y="-399671"/>
            <a:ext cx="4460158" cy="4333915"/>
            <a:chOff x="547364" y="-1"/>
            <a:chExt cx="4048800" cy="3934200"/>
          </a:xfrm>
        </p:grpSpPr>
        <p:sp>
          <p:nvSpPr>
            <p:cNvPr id="119" name="Google Shape;119;p3"/>
            <p:cNvSpPr/>
            <p:nvPr/>
          </p:nvSpPr>
          <p:spPr>
            <a:xfrm>
              <a:off x="547364" y="-1"/>
              <a:ext cx="4048800" cy="3934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0" name="Google Shape;120;p3"/>
            <p:cNvGrpSpPr/>
            <p:nvPr/>
          </p:nvGrpSpPr>
          <p:grpSpPr>
            <a:xfrm>
              <a:off x="886438" y="469628"/>
              <a:ext cx="951740" cy="2041339"/>
              <a:chOff x="4758539" y="2235919"/>
              <a:chExt cx="626351" cy="1343428"/>
            </a:xfrm>
          </p:grpSpPr>
          <p:sp>
            <p:nvSpPr>
              <p:cNvPr id="121" name="Google Shape;121;p3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2061342" y="481818"/>
              <a:ext cx="951740" cy="2041339"/>
              <a:chOff x="4758539" y="2235919"/>
              <a:chExt cx="626351" cy="1343428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" name="Google Shape;134;p3"/>
            <p:cNvGrpSpPr/>
            <p:nvPr/>
          </p:nvGrpSpPr>
          <p:grpSpPr>
            <a:xfrm>
              <a:off x="3280124" y="494005"/>
              <a:ext cx="951740" cy="2041339"/>
              <a:chOff x="4758539" y="2235919"/>
              <a:chExt cx="626351" cy="1343428"/>
            </a:xfrm>
          </p:grpSpPr>
          <p:sp>
            <p:nvSpPr>
              <p:cNvPr id="135" name="Google Shape;135;p3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" name="Google Shape;141;p3"/>
            <p:cNvGrpSpPr/>
            <p:nvPr/>
          </p:nvGrpSpPr>
          <p:grpSpPr>
            <a:xfrm>
              <a:off x="889089" y="2734953"/>
              <a:ext cx="1599696" cy="988298"/>
              <a:chOff x="1934914" y="5520046"/>
              <a:chExt cx="1052778" cy="650410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1943692" y="552004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1943692" y="613445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2083259" y="5675654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2076842" y="6011255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 rot="-5400000">
                <a:off x="1664914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 rot="-5400000">
                <a:off x="2679158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2666491" y="2745688"/>
              <a:ext cx="1599696" cy="988298"/>
              <a:chOff x="1934914" y="5520046"/>
              <a:chExt cx="1052778" cy="650410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1943692" y="552004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1943692" y="613445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083259" y="5675654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2076842" y="6011255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 rot="-5400000">
                <a:off x="1664914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 rot="-5400000">
                <a:off x="2679158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descr="Empty room with plant" id="155" name="Google Shape;155;p3"/>
          <p:cNvPicPr preferRelativeResize="0"/>
          <p:nvPr/>
        </p:nvPicPr>
        <p:blipFill rotWithShape="1">
          <a:blip r:embed="rId2">
            <a:alphaModFix/>
          </a:blip>
          <a:srcRect b="0" l="0" r="0" t="87064"/>
          <a:stretch/>
        </p:blipFill>
        <p:spPr>
          <a:xfrm>
            <a:off x="0" y="3948270"/>
            <a:ext cx="12192000" cy="290973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"/>
          <p:cNvSpPr/>
          <p:nvPr/>
        </p:nvSpPr>
        <p:spPr>
          <a:xfrm rot="10800000">
            <a:off x="7162907" y="429605"/>
            <a:ext cx="4671811" cy="6258826"/>
          </a:xfrm>
          <a:custGeom>
            <a:rect b="b" l="l" r="r" t="t"/>
            <a:pathLst>
              <a:path extrusionOk="0" h="5946628" w="4438775">
                <a:moveTo>
                  <a:pt x="415818" y="5754866"/>
                </a:moveTo>
                <a:lnTo>
                  <a:pt x="415818" y="5524752"/>
                </a:lnTo>
                <a:lnTo>
                  <a:pt x="197815" y="5524752"/>
                </a:lnTo>
                <a:lnTo>
                  <a:pt x="197815" y="5754866"/>
                </a:lnTo>
                <a:close/>
                <a:moveTo>
                  <a:pt x="797119" y="5754866"/>
                </a:moveTo>
                <a:lnTo>
                  <a:pt x="797119" y="5524752"/>
                </a:lnTo>
                <a:lnTo>
                  <a:pt x="579116" y="5524752"/>
                </a:lnTo>
                <a:lnTo>
                  <a:pt x="579116" y="5754866"/>
                </a:lnTo>
                <a:close/>
                <a:moveTo>
                  <a:pt x="1178422" y="5754866"/>
                </a:moveTo>
                <a:lnTo>
                  <a:pt x="1178422" y="5524752"/>
                </a:lnTo>
                <a:lnTo>
                  <a:pt x="960419" y="5524752"/>
                </a:lnTo>
                <a:lnTo>
                  <a:pt x="960419" y="5754866"/>
                </a:lnTo>
                <a:close/>
                <a:moveTo>
                  <a:pt x="1559725" y="5754866"/>
                </a:moveTo>
                <a:lnTo>
                  <a:pt x="1559725" y="5524752"/>
                </a:lnTo>
                <a:lnTo>
                  <a:pt x="1341722" y="5524752"/>
                </a:lnTo>
                <a:lnTo>
                  <a:pt x="1341722" y="5754866"/>
                </a:lnTo>
                <a:close/>
                <a:moveTo>
                  <a:pt x="1941028" y="5754866"/>
                </a:moveTo>
                <a:lnTo>
                  <a:pt x="1941028" y="5524752"/>
                </a:lnTo>
                <a:lnTo>
                  <a:pt x="1723025" y="5524752"/>
                </a:lnTo>
                <a:lnTo>
                  <a:pt x="1723025" y="5754866"/>
                </a:lnTo>
                <a:close/>
                <a:moveTo>
                  <a:pt x="2322331" y="5754866"/>
                </a:moveTo>
                <a:lnTo>
                  <a:pt x="2322331" y="5524752"/>
                </a:lnTo>
                <a:lnTo>
                  <a:pt x="2104328" y="5524752"/>
                </a:lnTo>
                <a:lnTo>
                  <a:pt x="2104328" y="5754866"/>
                </a:lnTo>
                <a:close/>
                <a:moveTo>
                  <a:pt x="2703634" y="5754866"/>
                </a:moveTo>
                <a:lnTo>
                  <a:pt x="2703634" y="5524752"/>
                </a:lnTo>
                <a:lnTo>
                  <a:pt x="2485631" y="5524752"/>
                </a:lnTo>
                <a:lnTo>
                  <a:pt x="2485631" y="5754866"/>
                </a:lnTo>
                <a:close/>
                <a:moveTo>
                  <a:pt x="3084937" y="5754866"/>
                </a:moveTo>
                <a:lnTo>
                  <a:pt x="3084937" y="5524752"/>
                </a:lnTo>
                <a:lnTo>
                  <a:pt x="2866934" y="5524752"/>
                </a:lnTo>
                <a:lnTo>
                  <a:pt x="2866934" y="5754866"/>
                </a:lnTo>
                <a:close/>
                <a:moveTo>
                  <a:pt x="3466240" y="5754866"/>
                </a:moveTo>
                <a:lnTo>
                  <a:pt x="3466240" y="5524752"/>
                </a:lnTo>
                <a:lnTo>
                  <a:pt x="3248237" y="5524752"/>
                </a:lnTo>
                <a:lnTo>
                  <a:pt x="3248237" y="5754866"/>
                </a:lnTo>
                <a:close/>
                <a:moveTo>
                  <a:pt x="3847543" y="5754866"/>
                </a:moveTo>
                <a:lnTo>
                  <a:pt x="3847543" y="5524752"/>
                </a:lnTo>
                <a:lnTo>
                  <a:pt x="3629540" y="5524752"/>
                </a:lnTo>
                <a:lnTo>
                  <a:pt x="3629540" y="5754866"/>
                </a:lnTo>
                <a:close/>
                <a:moveTo>
                  <a:pt x="4228846" y="5754866"/>
                </a:moveTo>
                <a:lnTo>
                  <a:pt x="4228846" y="5524752"/>
                </a:lnTo>
                <a:lnTo>
                  <a:pt x="4010843" y="5524752"/>
                </a:lnTo>
                <a:lnTo>
                  <a:pt x="4010843" y="5754866"/>
                </a:lnTo>
                <a:close/>
                <a:moveTo>
                  <a:pt x="4438775" y="5946628"/>
                </a:moveTo>
                <a:lnTo>
                  <a:pt x="0" y="5946628"/>
                </a:lnTo>
                <a:lnTo>
                  <a:pt x="0" y="161749"/>
                </a:lnTo>
                <a:cubicBezTo>
                  <a:pt x="0" y="72417"/>
                  <a:pt x="72417" y="0"/>
                  <a:pt x="161749" y="0"/>
                </a:cubicBezTo>
                <a:lnTo>
                  <a:pt x="4277026" y="0"/>
                </a:lnTo>
                <a:cubicBezTo>
                  <a:pt x="4366358" y="0"/>
                  <a:pt x="4438775" y="72417"/>
                  <a:pt x="4438775" y="161749"/>
                </a:cubicBezTo>
                <a:close/>
              </a:path>
            </a:pathLst>
          </a:custGeom>
          <a:solidFill>
            <a:srgbClr val="1F386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"/>
          <p:cNvSpPr/>
          <p:nvPr/>
        </p:nvSpPr>
        <p:spPr>
          <a:xfrm rot="10800000">
            <a:off x="7157597" y="366945"/>
            <a:ext cx="4671811" cy="6258826"/>
          </a:xfrm>
          <a:custGeom>
            <a:rect b="b" l="l" r="r" t="t"/>
            <a:pathLst>
              <a:path extrusionOk="0" h="5946628" w="4438775">
                <a:moveTo>
                  <a:pt x="415818" y="5754866"/>
                </a:moveTo>
                <a:lnTo>
                  <a:pt x="415818" y="5524752"/>
                </a:lnTo>
                <a:lnTo>
                  <a:pt x="197815" y="5524752"/>
                </a:lnTo>
                <a:lnTo>
                  <a:pt x="197815" y="5754866"/>
                </a:lnTo>
                <a:close/>
                <a:moveTo>
                  <a:pt x="797119" y="5754866"/>
                </a:moveTo>
                <a:lnTo>
                  <a:pt x="797119" y="5524752"/>
                </a:lnTo>
                <a:lnTo>
                  <a:pt x="579116" y="5524752"/>
                </a:lnTo>
                <a:lnTo>
                  <a:pt x="579116" y="5754866"/>
                </a:lnTo>
                <a:close/>
                <a:moveTo>
                  <a:pt x="1178422" y="5754866"/>
                </a:moveTo>
                <a:lnTo>
                  <a:pt x="1178422" y="5524752"/>
                </a:lnTo>
                <a:lnTo>
                  <a:pt x="960419" y="5524752"/>
                </a:lnTo>
                <a:lnTo>
                  <a:pt x="960419" y="5754866"/>
                </a:lnTo>
                <a:close/>
                <a:moveTo>
                  <a:pt x="1559725" y="5754866"/>
                </a:moveTo>
                <a:lnTo>
                  <a:pt x="1559725" y="5524752"/>
                </a:lnTo>
                <a:lnTo>
                  <a:pt x="1341722" y="5524752"/>
                </a:lnTo>
                <a:lnTo>
                  <a:pt x="1341722" y="5754866"/>
                </a:lnTo>
                <a:close/>
                <a:moveTo>
                  <a:pt x="1941028" y="5754866"/>
                </a:moveTo>
                <a:lnTo>
                  <a:pt x="1941028" y="5524752"/>
                </a:lnTo>
                <a:lnTo>
                  <a:pt x="1723025" y="5524752"/>
                </a:lnTo>
                <a:lnTo>
                  <a:pt x="1723025" y="5754866"/>
                </a:lnTo>
                <a:close/>
                <a:moveTo>
                  <a:pt x="2322331" y="5754866"/>
                </a:moveTo>
                <a:lnTo>
                  <a:pt x="2322331" y="5524752"/>
                </a:lnTo>
                <a:lnTo>
                  <a:pt x="2104328" y="5524752"/>
                </a:lnTo>
                <a:lnTo>
                  <a:pt x="2104328" y="5754866"/>
                </a:lnTo>
                <a:close/>
                <a:moveTo>
                  <a:pt x="2703634" y="5754866"/>
                </a:moveTo>
                <a:lnTo>
                  <a:pt x="2703634" y="5524752"/>
                </a:lnTo>
                <a:lnTo>
                  <a:pt x="2485631" y="5524752"/>
                </a:lnTo>
                <a:lnTo>
                  <a:pt x="2485631" y="5754866"/>
                </a:lnTo>
                <a:close/>
                <a:moveTo>
                  <a:pt x="3084937" y="5754866"/>
                </a:moveTo>
                <a:lnTo>
                  <a:pt x="3084937" y="5524752"/>
                </a:lnTo>
                <a:lnTo>
                  <a:pt x="2866934" y="5524752"/>
                </a:lnTo>
                <a:lnTo>
                  <a:pt x="2866934" y="5754866"/>
                </a:lnTo>
                <a:close/>
                <a:moveTo>
                  <a:pt x="3466240" y="5754866"/>
                </a:moveTo>
                <a:lnTo>
                  <a:pt x="3466240" y="5524752"/>
                </a:lnTo>
                <a:lnTo>
                  <a:pt x="3248237" y="5524752"/>
                </a:lnTo>
                <a:lnTo>
                  <a:pt x="3248237" y="5754866"/>
                </a:lnTo>
                <a:close/>
                <a:moveTo>
                  <a:pt x="3847543" y="5754866"/>
                </a:moveTo>
                <a:lnTo>
                  <a:pt x="3847543" y="5524752"/>
                </a:lnTo>
                <a:lnTo>
                  <a:pt x="3629540" y="5524752"/>
                </a:lnTo>
                <a:lnTo>
                  <a:pt x="3629540" y="5754866"/>
                </a:lnTo>
                <a:close/>
                <a:moveTo>
                  <a:pt x="4228846" y="5754866"/>
                </a:moveTo>
                <a:lnTo>
                  <a:pt x="4228846" y="5524752"/>
                </a:lnTo>
                <a:lnTo>
                  <a:pt x="4010843" y="5524752"/>
                </a:lnTo>
                <a:lnTo>
                  <a:pt x="4010843" y="5754866"/>
                </a:lnTo>
                <a:close/>
                <a:moveTo>
                  <a:pt x="4438775" y="5946628"/>
                </a:moveTo>
                <a:lnTo>
                  <a:pt x="0" y="5946628"/>
                </a:lnTo>
                <a:lnTo>
                  <a:pt x="0" y="161749"/>
                </a:lnTo>
                <a:cubicBezTo>
                  <a:pt x="0" y="72417"/>
                  <a:pt x="72417" y="0"/>
                  <a:pt x="161749" y="0"/>
                </a:cubicBezTo>
                <a:lnTo>
                  <a:pt x="4277026" y="0"/>
                </a:lnTo>
                <a:cubicBezTo>
                  <a:pt x="4366358" y="0"/>
                  <a:pt x="4438775" y="72417"/>
                  <a:pt x="4438775" y="1617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"/>
          <p:cNvSpPr/>
          <p:nvPr/>
        </p:nvSpPr>
        <p:spPr>
          <a:xfrm rot="10800000">
            <a:off x="7120426" y="329773"/>
            <a:ext cx="4671811" cy="6258826"/>
          </a:xfrm>
          <a:custGeom>
            <a:rect b="b" l="l" r="r" t="t"/>
            <a:pathLst>
              <a:path extrusionOk="0" h="5946628" w="4438775">
                <a:moveTo>
                  <a:pt x="415818" y="5754866"/>
                </a:moveTo>
                <a:lnTo>
                  <a:pt x="415818" y="5524752"/>
                </a:lnTo>
                <a:lnTo>
                  <a:pt x="197815" y="5524752"/>
                </a:lnTo>
                <a:lnTo>
                  <a:pt x="197815" y="5754866"/>
                </a:lnTo>
                <a:close/>
                <a:moveTo>
                  <a:pt x="797119" y="5754866"/>
                </a:moveTo>
                <a:lnTo>
                  <a:pt x="797119" y="5524752"/>
                </a:lnTo>
                <a:lnTo>
                  <a:pt x="579116" y="5524752"/>
                </a:lnTo>
                <a:lnTo>
                  <a:pt x="579116" y="5754866"/>
                </a:lnTo>
                <a:close/>
                <a:moveTo>
                  <a:pt x="1178422" y="5754866"/>
                </a:moveTo>
                <a:lnTo>
                  <a:pt x="1178422" y="5524752"/>
                </a:lnTo>
                <a:lnTo>
                  <a:pt x="960419" y="5524752"/>
                </a:lnTo>
                <a:lnTo>
                  <a:pt x="960419" y="5754866"/>
                </a:lnTo>
                <a:close/>
                <a:moveTo>
                  <a:pt x="1559725" y="5754866"/>
                </a:moveTo>
                <a:lnTo>
                  <a:pt x="1559725" y="5524752"/>
                </a:lnTo>
                <a:lnTo>
                  <a:pt x="1341722" y="5524752"/>
                </a:lnTo>
                <a:lnTo>
                  <a:pt x="1341722" y="5754866"/>
                </a:lnTo>
                <a:close/>
                <a:moveTo>
                  <a:pt x="1941028" y="5754866"/>
                </a:moveTo>
                <a:lnTo>
                  <a:pt x="1941028" y="5524752"/>
                </a:lnTo>
                <a:lnTo>
                  <a:pt x="1723025" y="5524752"/>
                </a:lnTo>
                <a:lnTo>
                  <a:pt x="1723025" y="5754866"/>
                </a:lnTo>
                <a:close/>
                <a:moveTo>
                  <a:pt x="2322331" y="5754866"/>
                </a:moveTo>
                <a:lnTo>
                  <a:pt x="2322331" y="5524752"/>
                </a:lnTo>
                <a:lnTo>
                  <a:pt x="2104328" y="5524752"/>
                </a:lnTo>
                <a:lnTo>
                  <a:pt x="2104328" y="5754866"/>
                </a:lnTo>
                <a:close/>
                <a:moveTo>
                  <a:pt x="2703634" y="5754866"/>
                </a:moveTo>
                <a:lnTo>
                  <a:pt x="2703634" y="5524752"/>
                </a:lnTo>
                <a:lnTo>
                  <a:pt x="2485631" y="5524752"/>
                </a:lnTo>
                <a:lnTo>
                  <a:pt x="2485631" y="5754866"/>
                </a:lnTo>
                <a:close/>
                <a:moveTo>
                  <a:pt x="3084937" y="5754866"/>
                </a:moveTo>
                <a:lnTo>
                  <a:pt x="3084937" y="5524752"/>
                </a:lnTo>
                <a:lnTo>
                  <a:pt x="2866934" y="5524752"/>
                </a:lnTo>
                <a:lnTo>
                  <a:pt x="2866934" y="5754866"/>
                </a:lnTo>
                <a:close/>
                <a:moveTo>
                  <a:pt x="3466240" y="5754866"/>
                </a:moveTo>
                <a:lnTo>
                  <a:pt x="3466240" y="5524752"/>
                </a:lnTo>
                <a:lnTo>
                  <a:pt x="3248237" y="5524752"/>
                </a:lnTo>
                <a:lnTo>
                  <a:pt x="3248237" y="5754866"/>
                </a:lnTo>
                <a:close/>
                <a:moveTo>
                  <a:pt x="3847543" y="5754866"/>
                </a:moveTo>
                <a:lnTo>
                  <a:pt x="3847543" y="5524752"/>
                </a:lnTo>
                <a:lnTo>
                  <a:pt x="3629540" y="5524752"/>
                </a:lnTo>
                <a:lnTo>
                  <a:pt x="3629540" y="5754866"/>
                </a:lnTo>
                <a:close/>
                <a:moveTo>
                  <a:pt x="4228846" y="5754866"/>
                </a:moveTo>
                <a:lnTo>
                  <a:pt x="4228846" y="5524752"/>
                </a:lnTo>
                <a:lnTo>
                  <a:pt x="4010843" y="5524752"/>
                </a:lnTo>
                <a:lnTo>
                  <a:pt x="4010843" y="5754866"/>
                </a:lnTo>
                <a:close/>
                <a:moveTo>
                  <a:pt x="4438775" y="5946628"/>
                </a:moveTo>
                <a:lnTo>
                  <a:pt x="0" y="5946628"/>
                </a:lnTo>
                <a:lnTo>
                  <a:pt x="0" y="161749"/>
                </a:lnTo>
                <a:cubicBezTo>
                  <a:pt x="0" y="72417"/>
                  <a:pt x="72417" y="0"/>
                  <a:pt x="161749" y="0"/>
                </a:cubicBezTo>
                <a:lnTo>
                  <a:pt x="4277026" y="0"/>
                </a:lnTo>
                <a:cubicBezTo>
                  <a:pt x="4366358" y="0"/>
                  <a:pt x="4438775" y="72417"/>
                  <a:pt x="4438775" y="1617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9" name="Google Shape;159;p3"/>
          <p:cNvGrpSpPr/>
          <p:nvPr/>
        </p:nvGrpSpPr>
        <p:grpSpPr>
          <a:xfrm>
            <a:off x="7416870" y="207918"/>
            <a:ext cx="115412" cy="492476"/>
            <a:chOff x="7387868" y="363337"/>
            <a:chExt cx="109676" cy="468000"/>
          </a:xfrm>
        </p:grpSpPr>
        <p:sp>
          <p:nvSpPr>
            <p:cNvPr id="160" name="Google Shape;160;p3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3"/>
          <p:cNvGrpSpPr/>
          <p:nvPr/>
        </p:nvGrpSpPr>
        <p:grpSpPr>
          <a:xfrm>
            <a:off x="7818637" y="207918"/>
            <a:ext cx="115412" cy="492476"/>
            <a:chOff x="7387868" y="363337"/>
            <a:chExt cx="109676" cy="468000"/>
          </a:xfrm>
        </p:grpSpPr>
        <p:sp>
          <p:nvSpPr>
            <p:cNvPr id="163" name="Google Shape;163;p3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3"/>
          <p:cNvGrpSpPr/>
          <p:nvPr/>
        </p:nvGrpSpPr>
        <p:grpSpPr>
          <a:xfrm>
            <a:off x="8220403" y="207918"/>
            <a:ext cx="115412" cy="492476"/>
            <a:chOff x="7387868" y="363337"/>
            <a:chExt cx="109676" cy="468000"/>
          </a:xfrm>
        </p:grpSpPr>
        <p:sp>
          <p:nvSpPr>
            <p:cNvPr id="166" name="Google Shape;166;p3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3"/>
          <p:cNvGrpSpPr/>
          <p:nvPr/>
        </p:nvGrpSpPr>
        <p:grpSpPr>
          <a:xfrm>
            <a:off x="8622170" y="207918"/>
            <a:ext cx="115412" cy="492476"/>
            <a:chOff x="7387868" y="363337"/>
            <a:chExt cx="109676" cy="468000"/>
          </a:xfrm>
        </p:grpSpPr>
        <p:sp>
          <p:nvSpPr>
            <p:cNvPr id="169" name="Google Shape;169;p3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3"/>
          <p:cNvGrpSpPr/>
          <p:nvPr/>
        </p:nvGrpSpPr>
        <p:grpSpPr>
          <a:xfrm>
            <a:off x="9023936" y="207918"/>
            <a:ext cx="115412" cy="492476"/>
            <a:chOff x="7387868" y="363337"/>
            <a:chExt cx="109676" cy="468000"/>
          </a:xfrm>
        </p:grpSpPr>
        <p:sp>
          <p:nvSpPr>
            <p:cNvPr id="172" name="Google Shape;172;p3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3"/>
          <p:cNvGrpSpPr/>
          <p:nvPr/>
        </p:nvGrpSpPr>
        <p:grpSpPr>
          <a:xfrm>
            <a:off x="9425702" y="207918"/>
            <a:ext cx="115412" cy="492476"/>
            <a:chOff x="7387868" y="363337"/>
            <a:chExt cx="109676" cy="468000"/>
          </a:xfrm>
        </p:grpSpPr>
        <p:sp>
          <p:nvSpPr>
            <p:cNvPr id="175" name="Google Shape;175;p3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3"/>
          <p:cNvGrpSpPr/>
          <p:nvPr/>
        </p:nvGrpSpPr>
        <p:grpSpPr>
          <a:xfrm>
            <a:off x="9827469" y="207918"/>
            <a:ext cx="115412" cy="492476"/>
            <a:chOff x="7387868" y="363337"/>
            <a:chExt cx="109676" cy="468000"/>
          </a:xfrm>
        </p:grpSpPr>
        <p:sp>
          <p:nvSpPr>
            <p:cNvPr id="178" name="Google Shape;178;p3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3"/>
          <p:cNvGrpSpPr/>
          <p:nvPr/>
        </p:nvGrpSpPr>
        <p:grpSpPr>
          <a:xfrm>
            <a:off x="10229235" y="207918"/>
            <a:ext cx="115412" cy="492476"/>
            <a:chOff x="7387868" y="363337"/>
            <a:chExt cx="109676" cy="468000"/>
          </a:xfrm>
        </p:grpSpPr>
        <p:sp>
          <p:nvSpPr>
            <p:cNvPr id="181" name="Google Shape;181;p3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3"/>
          <p:cNvGrpSpPr/>
          <p:nvPr/>
        </p:nvGrpSpPr>
        <p:grpSpPr>
          <a:xfrm>
            <a:off x="10631001" y="207918"/>
            <a:ext cx="115412" cy="492476"/>
            <a:chOff x="7387868" y="363337"/>
            <a:chExt cx="109676" cy="468000"/>
          </a:xfrm>
        </p:grpSpPr>
        <p:sp>
          <p:nvSpPr>
            <p:cNvPr id="184" name="Google Shape;184;p3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11032768" y="207918"/>
            <a:ext cx="115412" cy="492476"/>
            <a:chOff x="7387868" y="363337"/>
            <a:chExt cx="109676" cy="468000"/>
          </a:xfrm>
        </p:grpSpPr>
        <p:sp>
          <p:nvSpPr>
            <p:cNvPr id="187" name="Google Shape;187;p3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3"/>
          <p:cNvGrpSpPr/>
          <p:nvPr/>
        </p:nvGrpSpPr>
        <p:grpSpPr>
          <a:xfrm>
            <a:off x="11434538" y="207918"/>
            <a:ext cx="115412" cy="492476"/>
            <a:chOff x="7387868" y="363337"/>
            <a:chExt cx="109676" cy="468000"/>
          </a:xfrm>
        </p:grpSpPr>
        <p:sp>
          <p:nvSpPr>
            <p:cNvPr id="190" name="Google Shape;190;p3"/>
            <p:cNvSpPr/>
            <p:nvPr/>
          </p:nvSpPr>
          <p:spPr>
            <a:xfrm>
              <a:off x="7387868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461544" y="363337"/>
              <a:ext cx="36000" cy="468000"/>
            </a:xfrm>
            <a:prstGeom prst="rect">
              <a:avLst/>
            </a:prstGeom>
            <a:gradFill>
              <a:gsLst>
                <a:gs pos="0">
                  <a:srgbClr val="0C0C0C"/>
                </a:gs>
                <a:gs pos="46000">
                  <a:srgbClr val="D8D8D8"/>
                </a:gs>
                <a:gs pos="78000">
                  <a:srgbClr val="000000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3"/>
          <p:cNvSpPr/>
          <p:nvPr/>
        </p:nvSpPr>
        <p:spPr>
          <a:xfrm rot="-5400000">
            <a:off x="-1804519" y="1593601"/>
            <a:ext cx="4331700" cy="3573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"/>
          <p:cNvSpPr/>
          <p:nvPr/>
        </p:nvSpPr>
        <p:spPr>
          <a:xfrm rot="-5400000">
            <a:off x="3011731" y="1586614"/>
            <a:ext cx="4353900" cy="3573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bl" dir="189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547380">
            <a:off x="-562671" y="1231686"/>
            <a:ext cx="7124243" cy="30823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"/>
          <p:cNvSpPr/>
          <p:nvPr/>
        </p:nvSpPr>
        <p:spPr>
          <a:xfrm rot="-1255848">
            <a:off x="-454797" y="770222"/>
            <a:ext cx="6753442" cy="462545"/>
          </a:xfrm>
          <a:prstGeom prst="rect">
            <a:avLst/>
          </a:prstGeom>
          <a:solidFill>
            <a:srgbClr val="F6C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rPr>
              <a:t>CRIME SCENE DO NOT CROSS          CRIME SCENE DO NOT CRO</a:t>
            </a:r>
            <a:endParaRPr b="0" i="0" sz="2400" u="none" cap="none" strike="noStrike">
              <a:solidFill>
                <a:srgbClr val="000000"/>
              </a:solidFill>
              <a:latin typeface="Barlow Condensed ExtraBold"/>
              <a:ea typeface="Barlow Condensed ExtraBold"/>
              <a:cs typeface="Barlow Condensed ExtraBold"/>
              <a:sym typeface="Barlow Condensed ExtraBold"/>
            </a:endParaRPr>
          </a:p>
        </p:txBody>
      </p:sp>
      <p:sp>
        <p:nvSpPr>
          <p:cNvPr id="196" name="Google Shape;196;p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3"/>
          <p:cNvSpPr txBox="1"/>
          <p:nvPr>
            <p:ph type="title"/>
          </p:nvPr>
        </p:nvSpPr>
        <p:spPr>
          <a:xfrm>
            <a:off x="7378675" y="1063250"/>
            <a:ext cx="4251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8" name="Google Shape;198;p3"/>
          <p:cNvSpPr txBox="1"/>
          <p:nvPr>
            <p:ph idx="1" type="body"/>
          </p:nvPr>
        </p:nvSpPr>
        <p:spPr>
          <a:xfrm>
            <a:off x="7363725" y="2084600"/>
            <a:ext cx="4251000" cy="435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99" name="Google Shape;199;p3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3">
  <p:cSld name="CUSTOM_10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mpty room with plant" id="201" name="Google Shape;201;p4"/>
          <p:cNvPicPr preferRelativeResize="0"/>
          <p:nvPr/>
        </p:nvPicPr>
        <p:blipFill rotWithShape="1">
          <a:blip r:embed="rId2">
            <a:alphaModFix/>
          </a:blip>
          <a:srcRect b="20131" l="0" r="15167" t="76630"/>
          <a:stretch/>
        </p:blipFill>
        <p:spPr>
          <a:xfrm>
            <a:off x="0" y="3524378"/>
            <a:ext cx="12192000" cy="429952"/>
          </a:xfrm>
          <a:prstGeom prst="rect">
            <a:avLst/>
          </a:prstGeom>
          <a:noFill/>
          <a:ln>
            <a:noFill/>
          </a:ln>
          <a:effectLst>
            <a:outerShdw blurRad="38100" rotWithShape="0" dir="16200000" dist="25400">
              <a:srgbClr val="000000">
                <a:alpha val="20000"/>
              </a:srgbClr>
            </a:outerShdw>
          </a:effectLst>
        </p:spPr>
      </p:pic>
      <p:grpSp>
        <p:nvGrpSpPr>
          <p:cNvPr id="202" name="Google Shape;202;p4"/>
          <p:cNvGrpSpPr/>
          <p:nvPr/>
        </p:nvGrpSpPr>
        <p:grpSpPr>
          <a:xfrm>
            <a:off x="547369" y="-399671"/>
            <a:ext cx="4460158" cy="4333915"/>
            <a:chOff x="547364" y="-1"/>
            <a:chExt cx="4048800" cy="3934200"/>
          </a:xfrm>
        </p:grpSpPr>
        <p:sp>
          <p:nvSpPr>
            <p:cNvPr id="203" name="Google Shape;203;p4"/>
            <p:cNvSpPr/>
            <p:nvPr/>
          </p:nvSpPr>
          <p:spPr>
            <a:xfrm>
              <a:off x="547364" y="-1"/>
              <a:ext cx="4048800" cy="3934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4" name="Google Shape;204;p4"/>
            <p:cNvGrpSpPr/>
            <p:nvPr/>
          </p:nvGrpSpPr>
          <p:grpSpPr>
            <a:xfrm>
              <a:off x="886438" y="469628"/>
              <a:ext cx="951740" cy="2041339"/>
              <a:chOff x="4758539" y="2235919"/>
              <a:chExt cx="626351" cy="1343428"/>
            </a:xfrm>
          </p:grpSpPr>
          <p:sp>
            <p:nvSpPr>
              <p:cNvPr id="205" name="Google Shape;205;p4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" name="Google Shape;211;p4"/>
            <p:cNvGrpSpPr/>
            <p:nvPr/>
          </p:nvGrpSpPr>
          <p:grpSpPr>
            <a:xfrm>
              <a:off x="2061342" y="481818"/>
              <a:ext cx="951740" cy="2041339"/>
              <a:chOff x="4758539" y="2235919"/>
              <a:chExt cx="626351" cy="1343428"/>
            </a:xfrm>
          </p:grpSpPr>
          <p:sp>
            <p:nvSpPr>
              <p:cNvPr id="212" name="Google Shape;212;p4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" name="Google Shape;218;p4"/>
            <p:cNvGrpSpPr/>
            <p:nvPr/>
          </p:nvGrpSpPr>
          <p:grpSpPr>
            <a:xfrm>
              <a:off x="3280124" y="494005"/>
              <a:ext cx="951740" cy="2041339"/>
              <a:chOff x="4758539" y="2235919"/>
              <a:chExt cx="626351" cy="1343428"/>
            </a:xfrm>
          </p:grpSpPr>
          <p:sp>
            <p:nvSpPr>
              <p:cNvPr id="219" name="Google Shape;219;p4"/>
              <p:cNvSpPr/>
              <p:nvPr/>
            </p:nvSpPr>
            <p:spPr>
              <a:xfrm>
                <a:off x="4769821" y="2235919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4760196" y="3543347"/>
                <a:ext cx="612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4909388" y="2391527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4902971" y="3395762"/>
                <a:ext cx="324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 flipH="1" rot="5400000">
                <a:off x="4145789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 flipH="1" rot="5400000">
                <a:off x="4736140" y="2878908"/>
                <a:ext cx="12615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" name="Google Shape;225;p4"/>
            <p:cNvGrpSpPr/>
            <p:nvPr/>
          </p:nvGrpSpPr>
          <p:grpSpPr>
            <a:xfrm>
              <a:off x="889089" y="2734953"/>
              <a:ext cx="1599696" cy="988298"/>
              <a:chOff x="1934914" y="5520046"/>
              <a:chExt cx="1052778" cy="650410"/>
            </a:xfrm>
          </p:grpSpPr>
          <p:sp>
            <p:nvSpPr>
              <p:cNvPr id="226" name="Google Shape;226;p4"/>
              <p:cNvSpPr/>
              <p:nvPr/>
            </p:nvSpPr>
            <p:spPr>
              <a:xfrm>
                <a:off x="1943692" y="552004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1943692" y="613445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2083259" y="5675654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2076842" y="6011255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 rot="-5400000">
                <a:off x="1664914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 rot="-5400000">
                <a:off x="2679158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" name="Google Shape;232;p4"/>
            <p:cNvGrpSpPr/>
            <p:nvPr/>
          </p:nvGrpSpPr>
          <p:grpSpPr>
            <a:xfrm>
              <a:off x="2666491" y="2745688"/>
              <a:ext cx="1599696" cy="988298"/>
              <a:chOff x="1934914" y="5520046"/>
              <a:chExt cx="1052778" cy="650410"/>
            </a:xfrm>
          </p:grpSpPr>
          <p:sp>
            <p:nvSpPr>
              <p:cNvPr id="233" name="Google Shape;233;p4"/>
              <p:cNvSpPr/>
              <p:nvPr/>
            </p:nvSpPr>
            <p:spPr>
              <a:xfrm>
                <a:off x="1943692" y="552004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1943692" y="6134456"/>
                <a:ext cx="1044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2083259" y="5675654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FFFFFF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2076842" y="6011255"/>
                <a:ext cx="7560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1882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 rot="-5400000">
                <a:off x="1664914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 rot="-5400000">
                <a:off x="2679158" y="5820386"/>
                <a:ext cx="576000" cy="36000"/>
              </a:xfrm>
              <a:prstGeom prst="roundRect">
                <a:avLst>
                  <a:gd fmla="val 50000" name="adj"/>
                </a:avLst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descr="Empty room with plant" id="239" name="Google Shape;239;p4"/>
          <p:cNvPicPr preferRelativeResize="0"/>
          <p:nvPr/>
        </p:nvPicPr>
        <p:blipFill rotWithShape="1">
          <a:blip r:embed="rId2">
            <a:alphaModFix/>
          </a:blip>
          <a:srcRect b="0" l="0" r="0" t="87064"/>
          <a:stretch/>
        </p:blipFill>
        <p:spPr>
          <a:xfrm>
            <a:off x="0" y="3948270"/>
            <a:ext cx="12192000" cy="29097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p4"/>
          <p:cNvGrpSpPr/>
          <p:nvPr/>
        </p:nvGrpSpPr>
        <p:grpSpPr>
          <a:xfrm>
            <a:off x="7120426" y="207918"/>
            <a:ext cx="4714291" cy="6480513"/>
            <a:chOff x="7120426" y="207918"/>
            <a:chExt cx="4714291" cy="6480513"/>
          </a:xfrm>
        </p:grpSpPr>
        <p:sp>
          <p:nvSpPr>
            <p:cNvPr id="241" name="Google Shape;241;p4"/>
            <p:cNvSpPr/>
            <p:nvPr/>
          </p:nvSpPr>
          <p:spPr>
            <a:xfrm rot="10800000">
              <a:off x="7162907" y="429605"/>
              <a:ext cx="4671811" cy="6258826"/>
            </a:xfrm>
            <a:custGeom>
              <a:rect b="b" l="l" r="r" t="t"/>
              <a:pathLst>
                <a:path extrusionOk="0" h="5946628" w="4438775">
                  <a:moveTo>
                    <a:pt x="415818" y="5754866"/>
                  </a:moveTo>
                  <a:lnTo>
                    <a:pt x="415818" y="5524752"/>
                  </a:lnTo>
                  <a:lnTo>
                    <a:pt x="197815" y="5524752"/>
                  </a:lnTo>
                  <a:lnTo>
                    <a:pt x="197815" y="5754866"/>
                  </a:lnTo>
                  <a:close/>
                  <a:moveTo>
                    <a:pt x="797119" y="5754866"/>
                  </a:moveTo>
                  <a:lnTo>
                    <a:pt x="797119" y="5524752"/>
                  </a:lnTo>
                  <a:lnTo>
                    <a:pt x="579116" y="5524752"/>
                  </a:lnTo>
                  <a:lnTo>
                    <a:pt x="579116" y="5754866"/>
                  </a:lnTo>
                  <a:close/>
                  <a:moveTo>
                    <a:pt x="1178422" y="5754866"/>
                  </a:moveTo>
                  <a:lnTo>
                    <a:pt x="1178422" y="5524752"/>
                  </a:lnTo>
                  <a:lnTo>
                    <a:pt x="960419" y="5524752"/>
                  </a:lnTo>
                  <a:lnTo>
                    <a:pt x="960419" y="5754866"/>
                  </a:lnTo>
                  <a:close/>
                  <a:moveTo>
                    <a:pt x="1559725" y="5754866"/>
                  </a:moveTo>
                  <a:lnTo>
                    <a:pt x="1559725" y="5524752"/>
                  </a:lnTo>
                  <a:lnTo>
                    <a:pt x="1341722" y="5524752"/>
                  </a:lnTo>
                  <a:lnTo>
                    <a:pt x="1341722" y="5754866"/>
                  </a:lnTo>
                  <a:close/>
                  <a:moveTo>
                    <a:pt x="1941028" y="5754866"/>
                  </a:moveTo>
                  <a:lnTo>
                    <a:pt x="1941028" y="5524752"/>
                  </a:lnTo>
                  <a:lnTo>
                    <a:pt x="1723025" y="5524752"/>
                  </a:lnTo>
                  <a:lnTo>
                    <a:pt x="1723025" y="5754866"/>
                  </a:lnTo>
                  <a:close/>
                  <a:moveTo>
                    <a:pt x="2322331" y="5754866"/>
                  </a:moveTo>
                  <a:lnTo>
                    <a:pt x="2322331" y="5524752"/>
                  </a:lnTo>
                  <a:lnTo>
                    <a:pt x="2104328" y="5524752"/>
                  </a:lnTo>
                  <a:lnTo>
                    <a:pt x="2104328" y="5754866"/>
                  </a:lnTo>
                  <a:close/>
                  <a:moveTo>
                    <a:pt x="2703634" y="5754866"/>
                  </a:moveTo>
                  <a:lnTo>
                    <a:pt x="2703634" y="5524752"/>
                  </a:lnTo>
                  <a:lnTo>
                    <a:pt x="2485631" y="5524752"/>
                  </a:lnTo>
                  <a:lnTo>
                    <a:pt x="2485631" y="5754866"/>
                  </a:lnTo>
                  <a:close/>
                  <a:moveTo>
                    <a:pt x="3084937" y="5754866"/>
                  </a:moveTo>
                  <a:lnTo>
                    <a:pt x="3084937" y="5524752"/>
                  </a:lnTo>
                  <a:lnTo>
                    <a:pt x="2866934" y="5524752"/>
                  </a:lnTo>
                  <a:lnTo>
                    <a:pt x="2866934" y="5754866"/>
                  </a:lnTo>
                  <a:close/>
                  <a:moveTo>
                    <a:pt x="3466240" y="5754866"/>
                  </a:moveTo>
                  <a:lnTo>
                    <a:pt x="3466240" y="5524752"/>
                  </a:lnTo>
                  <a:lnTo>
                    <a:pt x="3248237" y="5524752"/>
                  </a:lnTo>
                  <a:lnTo>
                    <a:pt x="3248237" y="5754866"/>
                  </a:lnTo>
                  <a:close/>
                  <a:moveTo>
                    <a:pt x="3847543" y="5754866"/>
                  </a:moveTo>
                  <a:lnTo>
                    <a:pt x="3847543" y="5524752"/>
                  </a:lnTo>
                  <a:lnTo>
                    <a:pt x="3629540" y="5524752"/>
                  </a:lnTo>
                  <a:lnTo>
                    <a:pt x="3629540" y="5754866"/>
                  </a:lnTo>
                  <a:close/>
                  <a:moveTo>
                    <a:pt x="4228846" y="5754866"/>
                  </a:moveTo>
                  <a:lnTo>
                    <a:pt x="4228846" y="5524752"/>
                  </a:lnTo>
                  <a:lnTo>
                    <a:pt x="4010843" y="5524752"/>
                  </a:lnTo>
                  <a:lnTo>
                    <a:pt x="4010843" y="5754866"/>
                  </a:lnTo>
                  <a:close/>
                  <a:moveTo>
                    <a:pt x="4438775" y="5946628"/>
                  </a:moveTo>
                  <a:lnTo>
                    <a:pt x="0" y="5946628"/>
                  </a:lnTo>
                  <a:lnTo>
                    <a:pt x="0" y="161749"/>
                  </a:lnTo>
                  <a:cubicBezTo>
                    <a:pt x="0" y="72417"/>
                    <a:pt x="72417" y="0"/>
                    <a:pt x="161749" y="0"/>
                  </a:cubicBezTo>
                  <a:lnTo>
                    <a:pt x="4277026" y="0"/>
                  </a:lnTo>
                  <a:cubicBezTo>
                    <a:pt x="4366358" y="0"/>
                    <a:pt x="4438775" y="72417"/>
                    <a:pt x="4438775" y="161749"/>
                  </a:cubicBezTo>
                  <a:close/>
                </a:path>
              </a:pathLst>
            </a:custGeom>
            <a:solidFill>
              <a:srgbClr val="1F386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 rot="10800000">
              <a:off x="7157597" y="366945"/>
              <a:ext cx="4671811" cy="6258826"/>
            </a:xfrm>
            <a:custGeom>
              <a:rect b="b" l="l" r="r" t="t"/>
              <a:pathLst>
                <a:path extrusionOk="0" h="5946628" w="4438775">
                  <a:moveTo>
                    <a:pt x="415818" y="5754866"/>
                  </a:moveTo>
                  <a:lnTo>
                    <a:pt x="415818" y="5524752"/>
                  </a:lnTo>
                  <a:lnTo>
                    <a:pt x="197815" y="5524752"/>
                  </a:lnTo>
                  <a:lnTo>
                    <a:pt x="197815" y="5754866"/>
                  </a:lnTo>
                  <a:close/>
                  <a:moveTo>
                    <a:pt x="797119" y="5754866"/>
                  </a:moveTo>
                  <a:lnTo>
                    <a:pt x="797119" y="5524752"/>
                  </a:lnTo>
                  <a:lnTo>
                    <a:pt x="579116" y="5524752"/>
                  </a:lnTo>
                  <a:lnTo>
                    <a:pt x="579116" y="5754866"/>
                  </a:lnTo>
                  <a:close/>
                  <a:moveTo>
                    <a:pt x="1178422" y="5754866"/>
                  </a:moveTo>
                  <a:lnTo>
                    <a:pt x="1178422" y="5524752"/>
                  </a:lnTo>
                  <a:lnTo>
                    <a:pt x="960419" y="5524752"/>
                  </a:lnTo>
                  <a:lnTo>
                    <a:pt x="960419" y="5754866"/>
                  </a:lnTo>
                  <a:close/>
                  <a:moveTo>
                    <a:pt x="1559725" y="5754866"/>
                  </a:moveTo>
                  <a:lnTo>
                    <a:pt x="1559725" y="5524752"/>
                  </a:lnTo>
                  <a:lnTo>
                    <a:pt x="1341722" y="5524752"/>
                  </a:lnTo>
                  <a:lnTo>
                    <a:pt x="1341722" y="5754866"/>
                  </a:lnTo>
                  <a:close/>
                  <a:moveTo>
                    <a:pt x="1941028" y="5754866"/>
                  </a:moveTo>
                  <a:lnTo>
                    <a:pt x="1941028" y="5524752"/>
                  </a:lnTo>
                  <a:lnTo>
                    <a:pt x="1723025" y="5524752"/>
                  </a:lnTo>
                  <a:lnTo>
                    <a:pt x="1723025" y="5754866"/>
                  </a:lnTo>
                  <a:close/>
                  <a:moveTo>
                    <a:pt x="2322331" y="5754866"/>
                  </a:moveTo>
                  <a:lnTo>
                    <a:pt x="2322331" y="5524752"/>
                  </a:lnTo>
                  <a:lnTo>
                    <a:pt x="2104328" y="5524752"/>
                  </a:lnTo>
                  <a:lnTo>
                    <a:pt x="2104328" y="5754866"/>
                  </a:lnTo>
                  <a:close/>
                  <a:moveTo>
                    <a:pt x="2703634" y="5754866"/>
                  </a:moveTo>
                  <a:lnTo>
                    <a:pt x="2703634" y="5524752"/>
                  </a:lnTo>
                  <a:lnTo>
                    <a:pt x="2485631" y="5524752"/>
                  </a:lnTo>
                  <a:lnTo>
                    <a:pt x="2485631" y="5754866"/>
                  </a:lnTo>
                  <a:close/>
                  <a:moveTo>
                    <a:pt x="3084937" y="5754866"/>
                  </a:moveTo>
                  <a:lnTo>
                    <a:pt x="3084937" y="5524752"/>
                  </a:lnTo>
                  <a:lnTo>
                    <a:pt x="2866934" y="5524752"/>
                  </a:lnTo>
                  <a:lnTo>
                    <a:pt x="2866934" y="5754866"/>
                  </a:lnTo>
                  <a:close/>
                  <a:moveTo>
                    <a:pt x="3466240" y="5754866"/>
                  </a:moveTo>
                  <a:lnTo>
                    <a:pt x="3466240" y="5524752"/>
                  </a:lnTo>
                  <a:lnTo>
                    <a:pt x="3248237" y="5524752"/>
                  </a:lnTo>
                  <a:lnTo>
                    <a:pt x="3248237" y="5754866"/>
                  </a:lnTo>
                  <a:close/>
                  <a:moveTo>
                    <a:pt x="3847543" y="5754866"/>
                  </a:moveTo>
                  <a:lnTo>
                    <a:pt x="3847543" y="5524752"/>
                  </a:lnTo>
                  <a:lnTo>
                    <a:pt x="3629540" y="5524752"/>
                  </a:lnTo>
                  <a:lnTo>
                    <a:pt x="3629540" y="5754866"/>
                  </a:lnTo>
                  <a:close/>
                  <a:moveTo>
                    <a:pt x="4228846" y="5754866"/>
                  </a:moveTo>
                  <a:lnTo>
                    <a:pt x="4228846" y="5524752"/>
                  </a:lnTo>
                  <a:lnTo>
                    <a:pt x="4010843" y="5524752"/>
                  </a:lnTo>
                  <a:lnTo>
                    <a:pt x="4010843" y="5754866"/>
                  </a:lnTo>
                  <a:close/>
                  <a:moveTo>
                    <a:pt x="4438775" y="5946628"/>
                  </a:moveTo>
                  <a:lnTo>
                    <a:pt x="0" y="5946628"/>
                  </a:lnTo>
                  <a:lnTo>
                    <a:pt x="0" y="161749"/>
                  </a:lnTo>
                  <a:cubicBezTo>
                    <a:pt x="0" y="72417"/>
                    <a:pt x="72417" y="0"/>
                    <a:pt x="161749" y="0"/>
                  </a:cubicBezTo>
                  <a:lnTo>
                    <a:pt x="4277026" y="0"/>
                  </a:lnTo>
                  <a:cubicBezTo>
                    <a:pt x="4366358" y="0"/>
                    <a:pt x="4438775" y="72417"/>
                    <a:pt x="4438775" y="161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10800000">
              <a:off x="7120426" y="329773"/>
              <a:ext cx="4671811" cy="6258826"/>
            </a:xfrm>
            <a:custGeom>
              <a:rect b="b" l="l" r="r" t="t"/>
              <a:pathLst>
                <a:path extrusionOk="0" h="5946628" w="4438775">
                  <a:moveTo>
                    <a:pt x="415818" y="5754866"/>
                  </a:moveTo>
                  <a:lnTo>
                    <a:pt x="415818" y="5524752"/>
                  </a:lnTo>
                  <a:lnTo>
                    <a:pt x="197815" y="5524752"/>
                  </a:lnTo>
                  <a:lnTo>
                    <a:pt x="197815" y="5754866"/>
                  </a:lnTo>
                  <a:close/>
                  <a:moveTo>
                    <a:pt x="797119" y="5754866"/>
                  </a:moveTo>
                  <a:lnTo>
                    <a:pt x="797119" y="5524752"/>
                  </a:lnTo>
                  <a:lnTo>
                    <a:pt x="579116" y="5524752"/>
                  </a:lnTo>
                  <a:lnTo>
                    <a:pt x="579116" y="5754866"/>
                  </a:lnTo>
                  <a:close/>
                  <a:moveTo>
                    <a:pt x="1178422" y="5754866"/>
                  </a:moveTo>
                  <a:lnTo>
                    <a:pt x="1178422" y="5524752"/>
                  </a:lnTo>
                  <a:lnTo>
                    <a:pt x="960419" y="5524752"/>
                  </a:lnTo>
                  <a:lnTo>
                    <a:pt x="960419" y="5754866"/>
                  </a:lnTo>
                  <a:close/>
                  <a:moveTo>
                    <a:pt x="1559725" y="5754866"/>
                  </a:moveTo>
                  <a:lnTo>
                    <a:pt x="1559725" y="5524752"/>
                  </a:lnTo>
                  <a:lnTo>
                    <a:pt x="1341722" y="5524752"/>
                  </a:lnTo>
                  <a:lnTo>
                    <a:pt x="1341722" y="5754866"/>
                  </a:lnTo>
                  <a:close/>
                  <a:moveTo>
                    <a:pt x="1941028" y="5754866"/>
                  </a:moveTo>
                  <a:lnTo>
                    <a:pt x="1941028" y="5524752"/>
                  </a:lnTo>
                  <a:lnTo>
                    <a:pt x="1723025" y="5524752"/>
                  </a:lnTo>
                  <a:lnTo>
                    <a:pt x="1723025" y="5754866"/>
                  </a:lnTo>
                  <a:close/>
                  <a:moveTo>
                    <a:pt x="2322331" y="5754866"/>
                  </a:moveTo>
                  <a:lnTo>
                    <a:pt x="2322331" y="5524752"/>
                  </a:lnTo>
                  <a:lnTo>
                    <a:pt x="2104328" y="5524752"/>
                  </a:lnTo>
                  <a:lnTo>
                    <a:pt x="2104328" y="5754866"/>
                  </a:lnTo>
                  <a:close/>
                  <a:moveTo>
                    <a:pt x="2703634" y="5754866"/>
                  </a:moveTo>
                  <a:lnTo>
                    <a:pt x="2703634" y="5524752"/>
                  </a:lnTo>
                  <a:lnTo>
                    <a:pt x="2485631" y="5524752"/>
                  </a:lnTo>
                  <a:lnTo>
                    <a:pt x="2485631" y="5754866"/>
                  </a:lnTo>
                  <a:close/>
                  <a:moveTo>
                    <a:pt x="3084937" y="5754866"/>
                  </a:moveTo>
                  <a:lnTo>
                    <a:pt x="3084937" y="5524752"/>
                  </a:lnTo>
                  <a:lnTo>
                    <a:pt x="2866934" y="5524752"/>
                  </a:lnTo>
                  <a:lnTo>
                    <a:pt x="2866934" y="5754866"/>
                  </a:lnTo>
                  <a:close/>
                  <a:moveTo>
                    <a:pt x="3466240" y="5754866"/>
                  </a:moveTo>
                  <a:lnTo>
                    <a:pt x="3466240" y="5524752"/>
                  </a:lnTo>
                  <a:lnTo>
                    <a:pt x="3248237" y="5524752"/>
                  </a:lnTo>
                  <a:lnTo>
                    <a:pt x="3248237" y="5754866"/>
                  </a:lnTo>
                  <a:close/>
                  <a:moveTo>
                    <a:pt x="3847543" y="5754866"/>
                  </a:moveTo>
                  <a:lnTo>
                    <a:pt x="3847543" y="5524752"/>
                  </a:lnTo>
                  <a:lnTo>
                    <a:pt x="3629540" y="5524752"/>
                  </a:lnTo>
                  <a:lnTo>
                    <a:pt x="3629540" y="5754866"/>
                  </a:lnTo>
                  <a:close/>
                  <a:moveTo>
                    <a:pt x="4228846" y="5754866"/>
                  </a:moveTo>
                  <a:lnTo>
                    <a:pt x="4228846" y="5524752"/>
                  </a:lnTo>
                  <a:lnTo>
                    <a:pt x="4010843" y="5524752"/>
                  </a:lnTo>
                  <a:lnTo>
                    <a:pt x="4010843" y="5754866"/>
                  </a:lnTo>
                  <a:close/>
                  <a:moveTo>
                    <a:pt x="4438775" y="5946628"/>
                  </a:moveTo>
                  <a:lnTo>
                    <a:pt x="0" y="5946628"/>
                  </a:lnTo>
                  <a:lnTo>
                    <a:pt x="0" y="161749"/>
                  </a:lnTo>
                  <a:cubicBezTo>
                    <a:pt x="0" y="72417"/>
                    <a:pt x="72417" y="0"/>
                    <a:pt x="161749" y="0"/>
                  </a:cubicBezTo>
                  <a:lnTo>
                    <a:pt x="4277026" y="0"/>
                  </a:lnTo>
                  <a:cubicBezTo>
                    <a:pt x="4366358" y="0"/>
                    <a:pt x="4438775" y="72417"/>
                    <a:pt x="4438775" y="161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4" name="Google Shape;244;p4"/>
            <p:cNvGrpSpPr/>
            <p:nvPr/>
          </p:nvGrpSpPr>
          <p:grpSpPr>
            <a:xfrm>
              <a:off x="7416870" y="207918"/>
              <a:ext cx="115412" cy="492476"/>
              <a:chOff x="7387868" y="363337"/>
              <a:chExt cx="109676" cy="468000"/>
            </a:xfrm>
          </p:grpSpPr>
          <p:sp>
            <p:nvSpPr>
              <p:cNvPr id="245" name="Google Shape;245;p4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" name="Google Shape;247;p4"/>
            <p:cNvGrpSpPr/>
            <p:nvPr/>
          </p:nvGrpSpPr>
          <p:grpSpPr>
            <a:xfrm>
              <a:off x="7818637" y="207918"/>
              <a:ext cx="115412" cy="492476"/>
              <a:chOff x="7387868" y="363337"/>
              <a:chExt cx="109676" cy="468000"/>
            </a:xfrm>
          </p:grpSpPr>
          <p:sp>
            <p:nvSpPr>
              <p:cNvPr id="248" name="Google Shape;248;p4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0" name="Google Shape;250;p4"/>
            <p:cNvGrpSpPr/>
            <p:nvPr/>
          </p:nvGrpSpPr>
          <p:grpSpPr>
            <a:xfrm>
              <a:off x="8220403" y="207918"/>
              <a:ext cx="115412" cy="492476"/>
              <a:chOff x="7387868" y="363337"/>
              <a:chExt cx="109676" cy="468000"/>
            </a:xfrm>
          </p:grpSpPr>
          <p:sp>
            <p:nvSpPr>
              <p:cNvPr id="251" name="Google Shape;251;p4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" name="Google Shape;253;p4"/>
            <p:cNvGrpSpPr/>
            <p:nvPr/>
          </p:nvGrpSpPr>
          <p:grpSpPr>
            <a:xfrm>
              <a:off x="8622170" y="207918"/>
              <a:ext cx="115412" cy="492476"/>
              <a:chOff x="7387868" y="363337"/>
              <a:chExt cx="109676" cy="468000"/>
            </a:xfrm>
          </p:grpSpPr>
          <p:sp>
            <p:nvSpPr>
              <p:cNvPr id="254" name="Google Shape;254;p4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6" name="Google Shape;256;p4"/>
            <p:cNvGrpSpPr/>
            <p:nvPr/>
          </p:nvGrpSpPr>
          <p:grpSpPr>
            <a:xfrm>
              <a:off x="9023936" y="207918"/>
              <a:ext cx="115412" cy="492476"/>
              <a:chOff x="7387868" y="363337"/>
              <a:chExt cx="109676" cy="468000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4"/>
            <p:cNvGrpSpPr/>
            <p:nvPr/>
          </p:nvGrpSpPr>
          <p:grpSpPr>
            <a:xfrm>
              <a:off x="9425702" y="207918"/>
              <a:ext cx="115412" cy="492476"/>
              <a:chOff x="7387868" y="363337"/>
              <a:chExt cx="109676" cy="468000"/>
            </a:xfrm>
          </p:grpSpPr>
          <p:sp>
            <p:nvSpPr>
              <p:cNvPr id="260" name="Google Shape;260;p4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" name="Google Shape;262;p4"/>
            <p:cNvGrpSpPr/>
            <p:nvPr/>
          </p:nvGrpSpPr>
          <p:grpSpPr>
            <a:xfrm>
              <a:off x="9827469" y="207918"/>
              <a:ext cx="115412" cy="492476"/>
              <a:chOff x="7387868" y="363337"/>
              <a:chExt cx="109676" cy="468000"/>
            </a:xfrm>
          </p:grpSpPr>
          <p:sp>
            <p:nvSpPr>
              <p:cNvPr id="263" name="Google Shape;263;p4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4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" name="Google Shape;265;p4"/>
            <p:cNvGrpSpPr/>
            <p:nvPr/>
          </p:nvGrpSpPr>
          <p:grpSpPr>
            <a:xfrm>
              <a:off x="10229235" y="207918"/>
              <a:ext cx="115412" cy="492476"/>
              <a:chOff x="7387868" y="363337"/>
              <a:chExt cx="109676" cy="468000"/>
            </a:xfrm>
          </p:grpSpPr>
          <p:sp>
            <p:nvSpPr>
              <p:cNvPr id="266" name="Google Shape;266;p4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8" name="Google Shape;268;p4"/>
            <p:cNvGrpSpPr/>
            <p:nvPr/>
          </p:nvGrpSpPr>
          <p:grpSpPr>
            <a:xfrm>
              <a:off x="10631001" y="207918"/>
              <a:ext cx="115412" cy="492476"/>
              <a:chOff x="7387868" y="363337"/>
              <a:chExt cx="109676" cy="468000"/>
            </a:xfrm>
          </p:grpSpPr>
          <p:sp>
            <p:nvSpPr>
              <p:cNvPr id="269" name="Google Shape;269;p4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1" name="Google Shape;271;p4"/>
            <p:cNvGrpSpPr/>
            <p:nvPr/>
          </p:nvGrpSpPr>
          <p:grpSpPr>
            <a:xfrm>
              <a:off x="11032768" y="207918"/>
              <a:ext cx="115412" cy="492476"/>
              <a:chOff x="7387868" y="363337"/>
              <a:chExt cx="109676" cy="468000"/>
            </a:xfrm>
          </p:grpSpPr>
          <p:sp>
            <p:nvSpPr>
              <p:cNvPr id="272" name="Google Shape;272;p4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4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4" name="Google Shape;274;p4"/>
            <p:cNvGrpSpPr/>
            <p:nvPr/>
          </p:nvGrpSpPr>
          <p:grpSpPr>
            <a:xfrm>
              <a:off x="11434538" y="207918"/>
              <a:ext cx="115412" cy="492476"/>
              <a:chOff x="7387868" y="363337"/>
              <a:chExt cx="109676" cy="468000"/>
            </a:xfrm>
          </p:grpSpPr>
          <p:sp>
            <p:nvSpPr>
              <p:cNvPr id="275" name="Google Shape;275;p4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7" name="Google Shape;277;p4"/>
          <p:cNvSpPr/>
          <p:nvPr/>
        </p:nvSpPr>
        <p:spPr>
          <a:xfrm rot="-5400000">
            <a:off x="-1804519" y="1593601"/>
            <a:ext cx="4331700" cy="3573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"/>
          <p:cNvSpPr/>
          <p:nvPr/>
        </p:nvSpPr>
        <p:spPr>
          <a:xfrm rot="-5400000">
            <a:off x="3011731" y="1586614"/>
            <a:ext cx="4353900" cy="3573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bl" dir="189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547380">
            <a:off x="-562671" y="1231686"/>
            <a:ext cx="7124243" cy="30823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"/>
          <p:cNvSpPr/>
          <p:nvPr/>
        </p:nvSpPr>
        <p:spPr>
          <a:xfrm rot="-1255848">
            <a:off x="-454797" y="770222"/>
            <a:ext cx="6753442" cy="462545"/>
          </a:xfrm>
          <a:prstGeom prst="rect">
            <a:avLst/>
          </a:prstGeom>
          <a:solidFill>
            <a:srgbClr val="F6C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rPr>
              <a:t>CRIME SCENE DO NOT CROSS          CRIME SCENE DO NOT CRO</a:t>
            </a:r>
            <a:endParaRPr b="0" i="0" sz="2400" u="none" cap="none" strike="noStrike">
              <a:solidFill>
                <a:srgbClr val="000000"/>
              </a:solidFill>
              <a:latin typeface="Barlow Condensed ExtraBold"/>
              <a:ea typeface="Barlow Condensed ExtraBold"/>
              <a:cs typeface="Barlow Condensed ExtraBold"/>
              <a:sym typeface="Barlow Condensed ExtraBold"/>
            </a:endParaRPr>
          </a:p>
        </p:txBody>
      </p:sp>
      <p:pic>
        <p:nvPicPr>
          <p:cNvPr id="281" name="Google Shape;281;p4"/>
          <p:cNvPicPr preferRelativeResize="0"/>
          <p:nvPr/>
        </p:nvPicPr>
        <p:blipFill rotWithShape="1">
          <a:blip r:embed="rId4">
            <a:alphaModFix amt="49000"/>
          </a:blip>
          <a:srcRect b="0" l="0" r="0" t="0"/>
          <a:stretch/>
        </p:blipFill>
        <p:spPr>
          <a:xfrm rot="689787">
            <a:off x="4825466" y="2235488"/>
            <a:ext cx="375248" cy="54375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" name="Google Shape;283;p4"/>
          <p:cNvSpPr txBox="1"/>
          <p:nvPr>
            <p:ph type="title"/>
          </p:nvPr>
        </p:nvSpPr>
        <p:spPr>
          <a:xfrm>
            <a:off x="7378675" y="1063250"/>
            <a:ext cx="4251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4" name="Google Shape;284;p4"/>
          <p:cNvSpPr txBox="1"/>
          <p:nvPr>
            <p:ph idx="1" type="body"/>
          </p:nvPr>
        </p:nvSpPr>
        <p:spPr>
          <a:xfrm>
            <a:off x="7363725" y="2084600"/>
            <a:ext cx="4251000" cy="435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85" name="Google Shape;285;p4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4">
  <p:cSld name="CUSTOM_1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Empty room with plant" id="288" name="Google Shape;288;p5"/>
          <p:cNvPicPr preferRelativeResize="0"/>
          <p:nvPr/>
        </p:nvPicPr>
        <p:blipFill rotWithShape="1">
          <a:blip r:embed="rId2">
            <a:alphaModFix/>
          </a:blip>
          <a:srcRect b="20131" l="0" r="15167" t="76630"/>
          <a:stretch/>
        </p:blipFill>
        <p:spPr>
          <a:xfrm>
            <a:off x="0" y="3524378"/>
            <a:ext cx="12192000" cy="429952"/>
          </a:xfrm>
          <a:prstGeom prst="rect">
            <a:avLst/>
          </a:prstGeom>
          <a:noFill/>
          <a:ln>
            <a:noFill/>
          </a:ln>
          <a:effectLst>
            <a:outerShdw blurRad="38100" rotWithShape="0" dir="16200000" dist="25400">
              <a:srgbClr val="000000">
                <a:alpha val="20000"/>
              </a:srgbClr>
            </a:outerShdw>
          </a:effectLst>
        </p:spPr>
      </p:pic>
      <p:sp>
        <p:nvSpPr>
          <p:cNvPr id="289" name="Google Shape;289;p5"/>
          <p:cNvSpPr/>
          <p:nvPr/>
        </p:nvSpPr>
        <p:spPr>
          <a:xfrm>
            <a:off x="4081460" y="14951"/>
            <a:ext cx="6789600" cy="39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5"/>
          <p:cNvSpPr/>
          <p:nvPr/>
        </p:nvSpPr>
        <p:spPr>
          <a:xfrm>
            <a:off x="4654118" y="1479535"/>
            <a:ext cx="1559400" cy="91800"/>
          </a:xfrm>
          <a:prstGeom prst="roundRect">
            <a:avLst>
              <a:gd fmla="val 50000" name="adj"/>
            </a:avLst>
          </a:prstGeom>
          <a:solidFill>
            <a:srgbClr val="FFFFFF">
              <a:alpha val="188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5"/>
          <p:cNvSpPr/>
          <p:nvPr/>
        </p:nvSpPr>
        <p:spPr>
          <a:xfrm>
            <a:off x="5017919" y="1103479"/>
            <a:ext cx="825600" cy="73500"/>
          </a:xfrm>
          <a:prstGeom prst="roundRect">
            <a:avLst>
              <a:gd fmla="val 50000" name="adj"/>
            </a:avLst>
          </a:prstGeom>
          <a:solidFill>
            <a:srgbClr val="000000">
              <a:alpha val="188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5"/>
          <p:cNvSpPr/>
          <p:nvPr/>
        </p:nvSpPr>
        <p:spPr>
          <a:xfrm flipH="1" rot="5400000">
            <a:off x="3975726" y="673659"/>
            <a:ext cx="1440000" cy="91800"/>
          </a:xfrm>
          <a:prstGeom prst="roundRect">
            <a:avLst>
              <a:gd fmla="val 50000" name="adj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5"/>
          <p:cNvSpPr/>
          <p:nvPr/>
        </p:nvSpPr>
        <p:spPr>
          <a:xfrm flipH="1" rot="5400000">
            <a:off x="5479982" y="673659"/>
            <a:ext cx="1440000" cy="91800"/>
          </a:xfrm>
          <a:prstGeom prst="roundRect">
            <a:avLst>
              <a:gd fmla="val 50000" name="adj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5"/>
          <p:cNvSpPr/>
          <p:nvPr/>
        </p:nvSpPr>
        <p:spPr>
          <a:xfrm>
            <a:off x="6624358" y="1499977"/>
            <a:ext cx="1559400" cy="91800"/>
          </a:xfrm>
          <a:prstGeom prst="roundRect">
            <a:avLst>
              <a:gd fmla="val 50000" name="adj"/>
            </a:avLst>
          </a:prstGeom>
          <a:solidFill>
            <a:srgbClr val="FFFFFF">
              <a:alpha val="188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5"/>
          <p:cNvSpPr/>
          <p:nvPr/>
        </p:nvSpPr>
        <p:spPr>
          <a:xfrm>
            <a:off x="6988159" y="1123921"/>
            <a:ext cx="825600" cy="73500"/>
          </a:xfrm>
          <a:prstGeom prst="roundRect">
            <a:avLst>
              <a:gd fmla="val 50000" name="adj"/>
            </a:avLst>
          </a:prstGeom>
          <a:solidFill>
            <a:srgbClr val="000000">
              <a:alpha val="188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5"/>
          <p:cNvSpPr/>
          <p:nvPr/>
        </p:nvSpPr>
        <p:spPr>
          <a:xfrm flipH="1" rot="5400000">
            <a:off x="5945966" y="694101"/>
            <a:ext cx="1440000" cy="91800"/>
          </a:xfrm>
          <a:prstGeom prst="roundRect">
            <a:avLst>
              <a:gd fmla="val 50000" name="adj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5"/>
          <p:cNvSpPr/>
          <p:nvPr/>
        </p:nvSpPr>
        <p:spPr>
          <a:xfrm flipH="1" rot="5400000">
            <a:off x="7450223" y="694101"/>
            <a:ext cx="1440000" cy="91800"/>
          </a:xfrm>
          <a:prstGeom prst="roundRect">
            <a:avLst>
              <a:gd fmla="val 50000" name="adj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5"/>
          <p:cNvSpPr/>
          <p:nvPr/>
        </p:nvSpPr>
        <p:spPr>
          <a:xfrm>
            <a:off x="8668179" y="1520414"/>
            <a:ext cx="1559400" cy="91800"/>
          </a:xfrm>
          <a:prstGeom prst="roundRect">
            <a:avLst>
              <a:gd fmla="val 50000" name="adj"/>
            </a:avLst>
          </a:prstGeom>
          <a:solidFill>
            <a:srgbClr val="FFFFFF">
              <a:alpha val="188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5"/>
          <p:cNvSpPr/>
          <p:nvPr/>
        </p:nvSpPr>
        <p:spPr>
          <a:xfrm>
            <a:off x="9031980" y="1144358"/>
            <a:ext cx="825600" cy="73500"/>
          </a:xfrm>
          <a:prstGeom prst="roundRect">
            <a:avLst>
              <a:gd fmla="val 50000" name="adj"/>
            </a:avLst>
          </a:prstGeom>
          <a:solidFill>
            <a:srgbClr val="000000">
              <a:alpha val="188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5"/>
          <p:cNvSpPr/>
          <p:nvPr/>
        </p:nvSpPr>
        <p:spPr>
          <a:xfrm flipH="1" rot="5400000">
            <a:off x="7989788" y="714538"/>
            <a:ext cx="1440000" cy="91800"/>
          </a:xfrm>
          <a:prstGeom prst="roundRect">
            <a:avLst>
              <a:gd fmla="val 50000" name="adj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5"/>
          <p:cNvSpPr/>
          <p:nvPr/>
        </p:nvSpPr>
        <p:spPr>
          <a:xfrm flipH="1" rot="5400000">
            <a:off x="9494044" y="714538"/>
            <a:ext cx="1440000" cy="91800"/>
          </a:xfrm>
          <a:prstGeom prst="roundRect">
            <a:avLst>
              <a:gd fmla="val 50000" name="adj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2" name="Google Shape;302;p5"/>
          <p:cNvGrpSpPr/>
          <p:nvPr/>
        </p:nvGrpSpPr>
        <p:grpSpPr>
          <a:xfrm>
            <a:off x="4654499" y="1946972"/>
            <a:ext cx="2682583" cy="1657309"/>
            <a:chOff x="1934914" y="5520046"/>
            <a:chExt cx="1052778" cy="650410"/>
          </a:xfrm>
        </p:grpSpPr>
        <p:sp>
          <p:nvSpPr>
            <p:cNvPr id="303" name="Google Shape;303;p5"/>
            <p:cNvSpPr/>
            <p:nvPr/>
          </p:nvSpPr>
          <p:spPr>
            <a:xfrm>
              <a:off x="1943692" y="5520046"/>
              <a:ext cx="1044000" cy="36000"/>
            </a:xfrm>
            <a:prstGeom prst="roundRect">
              <a:avLst>
                <a:gd fmla="val 50000" name="adj"/>
              </a:avLst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1943692" y="6134456"/>
              <a:ext cx="1044000" cy="36000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2083259" y="5675654"/>
              <a:ext cx="756000" cy="28800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2076842" y="6011255"/>
              <a:ext cx="756000" cy="28800"/>
            </a:xfrm>
            <a:prstGeom prst="roundRect">
              <a:avLst>
                <a:gd fmla="val 50000" name="adj"/>
              </a:avLst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 rot="-5400000">
              <a:off x="1664914" y="5820386"/>
              <a:ext cx="576000" cy="36000"/>
            </a:xfrm>
            <a:prstGeom prst="roundRect">
              <a:avLst>
                <a:gd fmla="val 50000" name="adj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2679158" y="5820386"/>
              <a:ext cx="576000" cy="36000"/>
            </a:xfrm>
            <a:prstGeom prst="roundRect">
              <a:avLst>
                <a:gd fmla="val 50000" name="adj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5"/>
          <p:cNvGrpSpPr/>
          <p:nvPr/>
        </p:nvGrpSpPr>
        <p:grpSpPr>
          <a:xfrm>
            <a:off x="7635090" y="1964974"/>
            <a:ext cx="2682583" cy="1657309"/>
            <a:chOff x="1934914" y="5520046"/>
            <a:chExt cx="1052778" cy="650410"/>
          </a:xfrm>
        </p:grpSpPr>
        <p:sp>
          <p:nvSpPr>
            <p:cNvPr id="310" name="Google Shape;310;p5"/>
            <p:cNvSpPr/>
            <p:nvPr/>
          </p:nvSpPr>
          <p:spPr>
            <a:xfrm>
              <a:off x="1943692" y="5520046"/>
              <a:ext cx="1044000" cy="36000"/>
            </a:xfrm>
            <a:prstGeom prst="roundRect">
              <a:avLst>
                <a:gd fmla="val 50000" name="adj"/>
              </a:avLst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1943692" y="6134456"/>
              <a:ext cx="1044000" cy="36000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2083259" y="5675654"/>
              <a:ext cx="756000" cy="28800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2076842" y="6011255"/>
              <a:ext cx="756000" cy="28800"/>
            </a:xfrm>
            <a:prstGeom prst="roundRect">
              <a:avLst>
                <a:gd fmla="val 50000" name="adj"/>
              </a:avLst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 rot="-5400000">
              <a:off x="1664914" y="5820386"/>
              <a:ext cx="576000" cy="36000"/>
            </a:xfrm>
            <a:prstGeom prst="roundRect">
              <a:avLst>
                <a:gd fmla="val 50000" name="adj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 rot="-5400000">
              <a:off x="2679158" y="5820386"/>
              <a:ext cx="576000" cy="36000"/>
            </a:xfrm>
            <a:prstGeom prst="roundRect">
              <a:avLst>
                <a:gd fmla="val 50000" name="adj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5"/>
          <p:cNvSpPr/>
          <p:nvPr/>
        </p:nvSpPr>
        <p:spPr>
          <a:xfrm rot="-5400000">
            <a:off x="1823809" y="1717598"/>
            <a:ext cx="3948900" cy="5439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5"/>
          <p:cNvSpPr/>
          <p:nvPr/>
        </p:nvSpPr>
        <p:spPr>
          <a:xfrm rot="-5400000">
            <a:off x="9169280" y="1720710"/>
            <a:ext cx="3955200" cy="5439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bl" dir="189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5"/>
          <p:cNvPicPr preferRelativeResize="0"/>
          <p:nvPr/>
        </p:nvPicPr>
        <p:blipFill rotWithShape="1">
          <a:blip r:embed="rId3">
            <a:alphaModFix amt="49000"/>
          </a:blip>
          <a:srcRect b="0" l="0" r="0" t="0"/>
          <a:stretch/>
        </p:blipFill>
        <p:spPr>
          <a:xfrm rot="689789">
            <a:off x="10157076" y="538150"/>
            <a:ext cx="1112291" cy="1611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pty room with plant" id="319" name="Google Shape;319;p5"/>
          <p:cNvPicPr preferRelativeResize="0"/>
          <p:nvPr/>
        </p:nvPicPr>
        <p:blipFill rotWithShape="1">
          <a:blip r:embed="rId2">
            <a:alphaModFix/>
          </a:blip>
          <a:srcRect b="0" l="0" r="0" t="87064"/>
          <a:stretch/>
        </p:blipFill>
        <p:spPr>
          <a:xfrm>
            <a:off x="0" y="3948270"/>
            <a:ext cx="12192000" cy="290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"/>
          <p:cNvPicPr preferRelativeResize="0"/>
          <p:nvPr/>
        </p:nvPicPr>
        <p:blipFill rotWithShape="1">
          <a:blip r:embed="rId4">
            <a:alphaModFix/>
          </a:blip>
          <a:srcRect b="0" l="39061" r="0" t="-13791"/>
          <a:stretch/>
        </p:blipFill>
        <p:spPr>
          <a:xfrm rot="9547380">
            <a:off x="3025168" y="652781"/>
            <a:ext cx="5305665" cy="350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5"/>
          <p:cNvGrpSpPr/>
          <p:nvPr/>
        </p:nvGrpSpPr>
        <p:grpSpPr>
          <a:xfrm flipH="1" rot="-3132229">
            <a:off x="9544962" y="-86180"/>
            <a:ext cx="3535875" cy="4808170"/>
            <a:chOff x="8302253" y="-143957"/>
            <a:chExt cx="4507960" cy="6552816"/>
          </a:xfrm>
        </p:grpSpPr>
        <p:sp>
          <p:nvSpPr>
            <p:cNvPr id="322" name="Google Shape;322;p5"/>
            <p:cNvSpPr/>
            <p:nvPr/>
          </p:nvSpPr>
          <p:spPr>
            <a:xfrm flipH="1" rot="-2872662">
              <a:off x="8801530" y="355320"/>
              <a:ext cx="2421146" cy="2421146"/>
            </a:xfrm>
            <a:prstGeom prst="ellipse">
              <a:avLst/>
            </a:prstGeom>
            <a:solidFill>
              <a:srgbClr val="FFFFFF">
                <a:alpha val="19220"/>
              </a:srgbClr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3" name="Google Shape;323;p5"/>
            <p:cNvGrpSpPr/>
            <p:nvPr/>
          </p:nvGrpSpPr>
          <p:grpSpPr>
            <a:xfrm flipH="1" rot="1227709">
              <a:off x="9742262" y="2989718"/>
              <a:ext cx="2615896" cy="3058390"/>
              <a:chOff x="5064923" y="3112852"/>
              <a:chExt cx="2500609" cy="2923601"/>
            </a:xfrm>
          </p:grpSpPr>
          <p:sp>
            <p:nvSpPr>
              <p:cNvPr id="324" name="Google Shape;324;p5"/>
              <p:cNvSpPr/>
              <p:nvPr/>
            </p:nvSpPr>
            <p:spPr>
              <a:xfrm rot="2459514">
                <a:off x="5891554" y="3480689"/>
                <a:ext cx="525038" cy="2716629"/>
              </a:xfrm>
              <a:prstGeom prst="can">
                <a:avLst>
                  <a:gd fmla="val 17135" name="adj"/>
                </a:avLst>
              </a:prstGeom>
              <a:gradFill>
                <a:gsLst>
                  <a:gs pos="0">
                    <a:srgbClr val="262626"/>
                  </a:gs>
                  <a:gs pos="69000">
                    <a:srgbClr val="262626"/>
                  </a:gs>
                  <a:gs pos="86000">
                    <a:srgbClr val="7F7F7F"/>
                  </a:gs>
                  <a:gs pos="100000">
                    <a:srgbClr val="262626"/>
                  </a:gs>
                </a:gsLst>
                <a:lin ang="0" scaled="0"/>
              </a:gra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 rot="2420236">
                <a:off x="6959105" y="3674407"/>
                <a:ext cx="186609" cy="25739"/>
              </a:xfrm>
              <a:custGeom>
                <a:rect b="b" l="l" r="r" t="t"/>
                <a:pathLst>
                  <a:path extrusionOk="0" h="25730" w="186547">
                    <a:moveTo>
                      <a:pt x="-450" y="91"/>
                    </a:moveTo>
                    <a:lnTo>
                      <a:pt x="186097" y="91"/>
                    </a:lnTo>
                    <a:lnTo>
                      <a:pt x="186097" y="25822"/>
                    </a:lnTo>
                    <a:lnTo>
                      <a:pt x="-450" y="2582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 rot="2420236">
                <a:off x="6878729" y="3680794"/>
                <a:ext cx="211676" cy="199441"/>
              </a:xfrm>
              <a:custGeom>
                <a:rect b="b" l="l" r="r" t="t"/>
                <a:pathLst>
                  <a:path extrusionOk="0" h="199375" w="211606">
                    <a:moveTo>
                      <a:pt x="-105" y="-491"/>
                    </a:moveTo>
                    <a:lnTo>
                      <a:pt x="-105" y="195613"/>
                    </a:lnTo>
                    <a:lnTo>
                      <a:pt x="1093" y="195613"/>
                    </a:lnTo>
                    <a:cubicBezTo>
                      <a:pt x="409" y="195742"/>
                      <a:pt x="-105" y="195879"/>
                      <a:pt x="-105" y="196015"/>
                    </a:cubicBezTo>
                    <a:cubicBezTo>
                      <a:pt x="-105" y="197600"/>
                      <a:pt x="47375" y="198884"/>
                      <a:pt x="105763" y="198884"/>
                    </a:cubicBezTo>
                    <a:cubicBezTo>
                      <a:pt x="164150" y="198884"/>
                      <a:pt x="211502" y="197600"/>
                      <a:pt x="211502" y="196015"/>
                    </a:cubicBezTo>
                    <a:cubicBezTo>
                      <a:pt x="211502" y="195879"/>
                      <a:pt x="210989" y="195742"/>
                      <a:pt x="210304" y="195613"/>
                    </a:cubicBezTo>
                    <a:lnTo>
                      <a:pt x="211117" y="195613"/>
                    </a:lnTo>
                    <a:lnTo>
                      <a:pt x="211117" y="-491"/>
                    </a:lnTo>
                    <a:lnTo>
                      <a:pt x="-105" y="-491"/>
                    </a:lnTo>
                    <a:close/>
                  </a:path>
                </a:pathLst>
              </a:custGeom>
              <a:gradFill>
                <a:gsLst>
                  <a:gs pos="0">
                    <a:srgbClr val="262626"/>
                  </a:gs>
                  <a:gs pos="15000">
                    <a:srgbClr val="262626"/>
                  </a:gs>
                  <a:gs pos="39000">
                    <a:srgbClr val="7F7F7F"/>
                  </a:gs>
                  <a:gs pos="64000">
                    <a:srgbClr val="FFFFFF"/>
                  </a:gs>
                  <a:gs pos="76440">
                    <a:srgbClr val="969696"/>
                  </a:gs>
                  <a:gs pos="97000">
                    <a:srgbClr val="262626"/>
                  </a:gs>
                  <a:gs pos="100000">
                    <a:srgbClr val="262626"/>
                  </a:gs>
                </a:gsLst>
                <a:lin ang="0" scaled="0"/>
              </a:gra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5"/>
              <p:cNvSpPr/>
              <p:nvPr/>
            </p:nvSpPr>
            <p:spPr>
              <a:xfrm rot="2420236">
                <a:off x="6943345" y="3689799"/>
                <a:ext cx="211604" cy="5735"/>
              </a:xfrm>
              <a:custGeom>
                <a:rect b="b" l="l" r="r" t="t"/>
                <a:pathLst>
                  <a:path extrusionOk="0" h="5733" w="211534">
                    <a:moveTo>
                      <a:pt x="211431" y="2515"/>
                    </a:moveTo>
                    <a:cubicBezTo>
                      <a:pt x="211431" y="4098"/>
                      <a:pt x="164079" y="5382"/>
                      <a:pt x="105664" y="5382"/>
                    </a:cubicBezTo>
                    <a:cubicBezTo>
                      <a:pt x="47249" y="5382"/>
                      <a:pt x="-103" y="4098"/>
                      <a:pt x="-103" y="2515"/>
                    </a:cubicBezTo>
                    <a:cubicBezTo>
                      <a:pt x="-103" y="932"/>
                      <a:pt x="47249" y="-352"/>
                      <a:pt x="105664" y="-352"/>
                    </a:cubicBezTo>
                    <a:cubicBezTo>
                      <a:pt x="164079" y="-352"/>
                      <a:pt x="211431" y="932"/>
                      <a:pt x="211431" y="2515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5"/>
              <p:cNvSpPr/>
              <p:nvPr/>
            </p:nvSpPr>
            <p:spPr>
              <a:xfrm rot="2420236">
                <a:off x="7094712" y="3514652"/>
                <a:ext cx="186609" cy="25739"/>
              </a:xfrm>
              <a:custGeom>
                <a:rect b="b" l="l" r="r" t="t"/>
                <a:pathLst>
                  <a:path extrusionOk="0" h="25730" w="186547">
                    <a:moveTo>
                      <a:pt x="-436" y="97"/>
                    </a:moveTo>
                    <a:lnTo>
                      <a:pt x="186111" y="97"/>
                    </a:lnTo>
                    <a:lnTo>
                      <a:pt x="186111" y="25828"/>
                    </a:lnTo>
                    <a:lnTo>
                      <a:pt x="-436" y="25828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 rot="2420236">
                <a:off x="7006702" y="3521403"/>
                <a:ext cx="235269" cy="199441"/>
              </a:xfrm>
              <a:custGeom>
                <a:rect b="b" l="l" r="r" t="t"/>
                <a:pathLst>
                  <a:path extrusionOk="0" h="199375" w="235191">
                    <a:moveTo>
                      <a:pt x="-91" y="-508"/>
                    </a:moveTo>
                    <a:lnTo>
                      <a:pt x="-91" y="195596"/>
                    </a:lnTo>
                    <a:lnTo>
                      <a:pt x="1241" y="195596"/>
                    </a:lnTo>
                    <a:cubicBezTo>
                      <a:pt x="480" y="195726"/>
                      <a:pt x="-91" y="195862"/>
                      <a:pt x="-91" y="195998"/>
                    </a:cubicBezTo>
                    <a:cubicBezTo>
                      <a:pt x="-91" y="197583"/>
                      <a:pt x="52681" y="198867"/>
                      <a:pt x="117577" y="198867"/>
                    </a:cubicBezTo>
                    <a:cubicBezTo>
                      <a:pt x="182472" y="198867"/>
                      <a:pt x="235101" y="197583"/>
                      <a:pt x="235101" y="195998"/>
                    </a:cubicBezTo>
                    <a:cubicBezTo>
                      <a:pt x="235101" y="195862"/>
                      <a:pt x="234531" y="195726"/>
                      <a:pt x="233770" y="195596"/>
                    </a:cubicBezTo>
                    <a:lnTo>
                      <a:pt x="234673" y="195596"/>
                    </a:lnTo>
                    <a:lnTo>
                      <a:pt x="234673" y="-508"/>
                    </a:lnTo>
                    <a:lnTo>
                      <a:pt x="-91" y="-508"/>
                    </a:lnTo>
                    <a:close/>
                  </a:path>
                </a:pathLst>
              </a:custGeom>
              <a:gradFill>
                <a:gsLst>
                  <a:gs pos="0">
                    <a:srgbClr val="262626"/>
                  </a:gs>
                  <a:gs pos="15000">
                    <a:srgbClr val="262626"/>
                  </a:gs>
                  <a:gs pos="39000">
                    <a:srgbClr val="7F7F7F"/>
                  </a:gs>
                  <a:gs pos="64000">
                    <a:srgbClr val="FFFFFF"/>
                  </a:gs>
                  <a:gs pos="76440">
                    <a:srgbClr val="969696"/>
                  </a:gs>
                  <a:gs pos="97000">
                    <a:srgbClr val="262626"/>
                  </a:gs>
                  <a:gs pos="100000">
                    <a:srgbClr val="262626"/>
                  </a:gs>
                </a:gsLst>
                <a:lin ang="0" scaled="0"/>
              </a:gra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 rot="2420236">
                <a:off x="7065424" y="3530410"/>
                <a:ext cx="235189" cy="5735"/>
              </a:xfrm>
              <a:custGeom>
                <a:rect b="b" l="l" r="r" t="t"/>
                <a:pathLst>
                  <a:path extrusionOk="0" h="5733" w="235111">
                    <a:moveTo>
                      <a:pt x="235022" y="2498"/>
                    </a:moveTo>
                    <a:cubicBezTo>
                      <a:pt x="235022" y="4082"/>
                      <a:pt x="182392" y="5365"/>
                      <a:pt x="117467" y="5365"/>
                    </a:cubicBezTo>
                    <a:cubicBezTo>
                      <a:pt x="52541" y="5365"/>
                      <a:pt x="-89" y="4082"/>
                      <a:pt x="-89" y="2498"/>
                    </a:cubicBezTo>
                    <a:cubicBezTo>
                      <a:pt x="-89" y="915"/>
                      <a:pt x="52541" y="-368"/>
                      <a:pt x="117467" y="-368"/>
                    </a:cubicBezTo>
                    <a:cubicBezTo>
                      <a:pt x="182392" y="-368"/>
                      <a:pt x="235022" y="915"/>
                      <a:pt x="235022" y="2498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 rot="2420236">
                <a:off x="7235106" y="3145230"/>
                <a:ext cx="211676" cy="444666"/>
              </a:xfrm>
              <a:custGeom>
                <a:rect b="b" l="l" r="r" t="t"/>
                <a:pathLst>
                  <a:path extrusionOk="0" h="444519" w="211606">
                    <a:moveTo>
                      <a:pt x="-68" y="-535"/>
                    </a:moveTo>
                    <a:lnTo>
                      <a:pt x="-68" y="436692"/>
                    </a:lnTo>
                    <a:lnTo>
                      <a:pt x="1130" y="436692"/>
                    </a:lnTo>
                    <a:cubicBezTo>
                      <a:pt x="445" y="436980"/>
                      <a:pt x="-68" y="437284"/>
                      <a:pt x="-68" y="437588"/>
                    </a:cubicBezTo>
                    <a:cubicBezTo>
                      <a:pt x="-68" y="441122"/>
                      <a:pt x="47412" y="443985"/>
                      <a:pt x="105800" y="443985"/>
                    </a:cubicBezTo>
                    <a:cubicBezTo>
                      <a:pt x="164187" y="443985"/>
                      <a:pt x="211539" y="441122"/>
                      <a:pt x="211539" y="437588"/>
                    </a:cubicBezTo>
                    <a:cubicBezTo>
                      <a:pt x="211539" y="437284"/>
                      <a:pt x="211025" y="436980"/>
                      <a:pt x="210341" y="436692"/>
                    </a:cubicBezTo>
                    <a:lnTo>
                      <a:pt x="211154" y="436692"/>
                    </a:lnTo>
                    <a:lnTo>
                      <a:pt x="211154" y="-535"/>
                    </a:lnTo>
                    <a:lnTo>
                      <a:pt x="-68" y="-535"/>
                    </a:lnTo>
                    <a:close/>
                  </a:path>
                </a:pathLst>
              </a:custGeom>
              <a:gradFill>
                <a:gsLst>
                  <a:gs pos="0">
                    <a:srgbClr val="262626"/>
                  </a:gs>
                  <a:gs pos="15000">
                    <a:srgbClr val="262626"/>
                  </a:gs>
                  <a:gs pos="39000">
                    <a:srgbClr val="7F7F7F"/>
                  </a:gs>
                  <a:gs pos="64000">
                    <a:srgbClr val="FFFFFF"/>
                  </a:gs>
                  <a:gs pos="76440">
                    <a:srgbClr val="969696"/>
                  </a:gs>
                  <a:gs pos="97000">
                    <a:srgbClr val="262626"/>
                  </a:gs>
                  <a:gs pos="100000">
                    <a:srgbClr val="262626"/>
                  </a:gs>
                </a:gsLst>
                <a:lin ang="0" scaled="0"/>
              </a:gra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5"/>
              <p:cNvSpPr/>
              <p:nvPr/>
            </p:nvSpPr>
            <p:spPr>
              <a:xfrm rot="2420236">
                <a:off x="7373230" y="3179816"/>
                <a:ext cx="211604" cy="12786"/>
              </a:xfrm>
              <a:custGeom>
                <a:rect b="b" l="l" r="r" t="t"/>
                <a:pathLst>
                  <a:path extrusionOk="0" h="12782" w="211534">
                    <a:moveTo>
                      <a:pt x="211477" y="5987"/>
                    </a:moveTo>
                    <a:cubicBezTo>
                      <a:pt x="211477" y="9517"/>
                      <a:pt x="164124" y="12378"/>
                      <a:pt x="105709" y="12378"/>
                    </a:cubicBezTo>
                    <a:cubicBezTo>
                      <a:pt x="47294" y="12378"/>
                      <a:pt x="-58" y="9517"/>
                      <a:pt x="-58" y="5987"/>
                    </a:cubicBezTo>
                    <a:cubicBezTo>
                      <a:pt x="-58" y="2457"/>
                      <a:pt x="47294" y="-405"/>
                      <a:pt x="105709" y="-405"/>
                    </a:cubicBezTo>
                    <a:cubicBezTo>
                      <a:pt x="164124" y="-405"/>
                      <a:pt x="211477" y="2457"/>
                      <a:pt x="211477" y="5987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3" name="Google Shape;333;p5"/>
            <p:cNvSpPr/>
            <p:nvPr/>
          </p:nvSpPr>
          <p:spPr>
            <a:xfrm flipH="1" rot="-785552">
              <a:off x="10037263" y="208363"/>
              <a:ext cx="1210465" cy="2421223"/>
            </a:xfrm>
            <a:prstGeom prst="moon">
              <a:avLst>
                <a:gd fmla="val 7461" name="adj"/>
              </a:avLst>
            </a:prstGeom>
            <a:gradFill>
              <a:gsLst>
                <a:gs pos="0">
                  <a:srgbClr val="262626"/>
                </a:gs>
                <a:gs pos="8000">
                  <a:srgbClr val="262626"/>
                </a:gs>
                <a:gs pos="15000">
                  <a:srgbClr val="262626"/>
                </a:gs>
                <a:gs pos="39000">
                  <a:srgbClr val="7F7F7F"/>
                </a:gs>
                <a:gs pos="64000">
                  <a:srgbClr val="FFFFFF"/>
                </a:gs>
                <a:gs pos="76000">
                  <a:srgbClr val="969696"/>
                </a:gs>
                <a:gs pos="97000">
                  <a:srgbClr val="262626"/>
                </a:gs>
                <a:gs pos="100000">
                  <a:srgbClr val="26262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 flipH="1" rot="9474987">
              <a:off x="8829590" y="590549"/>
              <a:ext cx="1210507" cy="2445637"/>
            </a:xfrm>
            <a:prstGeom prst="moon">
              <a:avLst>
                <a:gd fmla="val 11943" name="adj"/>
              </a:avLst>
            </a:prstGeom>
            <a:gradFill>
              <a:gsLst>
                <a:gs pos="0">
                  <a:srgbClr val="262626"/>
                </a:gs>
                <a:gs pos="8000">
                  <a:srgbClr val="262626"/>
                </a:gs>
                <a:gs pos="15000">
                  <a:srgbClr val="262626"/>
                </a:gs>
                <a:gs pos="39000">
                  <a:srgbClr val="7F7F7F"/>
                </a:gs>
                <a:gs pos="64000">
                  <a:srgbClr val="FFFFFF"/>
                </a:gs>
                <a:gs pos="76000">
                  <a:srgbClr val="969696"/>
                </a:gs>
                <a:gs pos="97000">
                  <a:srgbClr val="262626"/>
                </a:gs>
                <a:gs pos="100000">
                  <a:srgbClr val="26262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335;p5"/>
          <p:cNvSpPr/>
          <p:nvPr/>
        </p:nvSpPr>
        <p:spPr>
          <a:xfrm rot="-1255840">
            <a:off x="2710520" y="-20600"/>
            <a:ext cx="5590391" cy="704017"/>
          </a:xfrm>
          <a:prstGeom prst="rect">
            <a:avLst/>
          </a:prstGeom>
          <a:solidFill>
            <a:srgbClr val="F6C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rPr>
              <a:t>     CRIME SCENE DO NOT CROSS</a:t>
            </a:r>
            <a:endParaRPr sz="3600">
              <a:solidFill>
                <a:srgbClr val="000000"/>
              </a:solidFill>
              <a:latin typeface="Barlow Condensed ExtraBold"/>
              <a:ea typeface="Barlow Condensed ExtraBold"/>
              <a:cs typeface="Barlow Condensed ExtraBold"/>
              <a:sym typeface="Barlow Condensed ExtraBold"/>
            </a:endParaRPr>
          </a:p>
        </p:txBody>
      </p:sp>
      <p:grpSp>
        <p:nvGrpSpPr>
          <p:cNvPr id="336" name="Google Shape;336;p5"/>
          <p:cNvGrpSpPr/>
          <p:nvPr/>
        </p:nvGrpSpPr>
        <p:grpSpPr>
          <a:xfrm>
            <a:off x="219851" y="188743"/>
            <a:ext cx="4714291" cy="6480513"/>
            <a:chOff x="7120426" y="207918"/>
            <a:chExt cx="4714291" cy="6480513"/>
          </a:xfrm>
        </p:grpSpPr>
        <p:sp>
          <p:nvSpPr>
            <p:cNvPr id="337" name="Google Shape;337;p5"/>
            <p:cNvSpPr/>
            <p:nvPr/>
          </p:nvSpPr>
          <p:spPr>
            <a:xfrm rot="10800000">
              <a:off x="7162907" y="429605"/>
              <a:ext cx="4671811" cy="6258826"/>
            </a:xfrm>
            <a:custGeom>
              <a:rect b="b" l="l" r="r" t="t"/>
              <a:pathLst>
                <a:path extrusionOk="0" h="5946628" w="4438775">
                  <a:moveTo>
                    <a:pt x="415818" y="5754866"/>
                  </a:moveTo>
                  <a:lnTo>
                    <a:pt x="415818" y="5524752"/>
                  </a:lnTo>
                  <a:lnTo>
                    <a:pt x="197815" y="5524752"/>
                  </a:lnTo>
                  <a:lnTo>
                    <a:pt x="197815" y="5754866"/>
                  </a:lnTo>
                  <a:close/>
                  <a:moveTo>
                    <a:pt x="797119" y="5754866"/>
                  </a:moveTo>
                  <a:lnTo>
                    <a:pt x="797119" y="5524752"/>
                  </a:lnTo>
                  <a:lnTo>
                    <a:pt x="579116" y="5524752"/>
                  </a:lnTo>
                  <a:lnTo>
                    <a:pt x="579116" y="5754866"/>
                  </a:lnTo>
                  <a:close/>
                  <a:moveTo>
                    <a:pt x="1178422" y="5754866"/>
                  </a:moveTo>
                  <a:lnTo>
                    <a:pt x="1178422" y="5524752"/>
                  </a:lnTo>
                  <a:lnTo>
                    <a:pt x="960419" y="5524752"/>
                  </a:lnTo>
                  <a:lnTo>
                    <a:pt x="960419" y="5754866"/>
                  </a:lnTo>
                  <a:close/>
                  <a:moveTo>
                    <a:pt x="1559725" y="5754866"/>
                  </a:moveTo>
                  <a:lnTo>
                    <a:pt x="1559725" y="5524752"/>
                  </a:lnTo>
                  <a:lnTo>
                    <a:pt x="1341722" y="5524752"/>
                  </a:lnTo>
                  <a:lnTo>
                    <a:pt x="1341722" y="5754866"/>
                  </a:lnTo>
                  <a:close/>
                  <a:moveTo>
                    <a:pt x="1941028" y="5754866"/>
                  </a:moveTo>
                  <a:lnTo>
                    <a:pt x="1941028" y="5524752"/>
                  </a:lnTo>
                  <a:lnTo>
                    <a:pt x="1723025" y="5524752"/>
                  </a:lnTo>
                  <a:lnTo>
                    <a:pt x="1723025" y="5754866"/>
                  </a:lnTo>
                  <a:close/>
                  <a:moveTo>
                    <a:pt x="2322331" y="5754866"/>
                  </a:moveTo>
                  <a:lnTo>
                    <a:pt x="2322331" y="5524752"/>
                  </a:lnTo>
                  <a:lnTo>
                    <a:pt x="2104328" y="5524752"/>
                  </a:lnTo>
                  <a:lnTo>
                    <a:pt x="2104328" y="5754866"/>
                  </a:lnTo>
                  <a:close/>
                  <a:moveTo>
                    <a:pt x="2703634" y="5754866"/>
                  </a:moveTo>
                  <a:lnTo>
                    <a:pt x="2703634" y="5524752"/>
                  </a:lnTo>
                  <a:lnTo>
                    <a:pt x="2485631" y="5524752"/>
                  </a:lnTo>
                  <a:lnTo>
                    <a:pt x="2485631" y="5754866"/>
                  </a:lnTo>
                  <a:close/>
                  <a:moveTo>
                    <a:pt x="3084937" y="5754866"/>
                  </a:moveTo>
                  <a:lnTo>
                    <a:pt x="3084937" y="5524752"/>
                  </a:lnTo>
                  <a:lnTo>
                    <a:pt x="2866934" y="5524752"/>
                  </a:lnTo>
                  <a:lnTo>
                    <a:pt x="2866934" y="5754866"/>
                  </a:lnTo>
                  <a:close/>
                  <a:moveTo>
                    <a:pt x="3466240" y="5754866"/>
                  </a:moveTo>
                  <a:lnTo>
                    <a:pt x="3466240" y="5524752"/>
                  </a:lnTo>
                  <a:lnTo>
                    <a:pt x="3248237" y="5524752"/>
                  </a:lnTo>
                  <a:lnTo>
                    <a:pt x="3248237" y="5754866"/>
                  </a:lnTo>
                  <a:close/>
                  <a:moveTo>
                    <a:pt x="3847543" y="5754866"/>
                  </a:moveTo>
                  <a:lnTo>
                    <a:pt x="3847543" y="5524752"/>
                  </a:lnTo>
                  <a:lnTo>
                    <a:pt x="3629540" y="5524752"/>
                  </a:lnTo>
                  <a:lnTo>
                    <a:pt x="3629540" y="5754866"/>
                  </a:lnTo>
                  <a:close/>
                  <a:moveTo>
                    <a:pt x="4228846" y="5754866"/>
                  </a:moveTo>
                  <a:lnTo>
                    <a:pt x="4228846" y="5524752"/>
                  </a:lnTo>
                  <a:lnTo>
                    <a:pt x="4010843" y="5524752"/>
                  </a:lnTo>
                  <a:lnTo>
                    <a:pt x="4010843" y="5754866"/>
                  </a:lnTo>
                  <a:close/>
                  <a:moveTo>
                    <a:pt x="4438775" y="5946628"/>
                  </a:moveTo>
                  <a:lnTo>
                    <a:pt x="0" y="5946628"/>
                  </a:lnTo>
                  <a:lnTo>
                    <a:pt x="0" y="161749"/>
                  </a:lnTo>
                  <a:cubicBezTo>
                    <a:pt x="0" y="72417"/>
                    <a:pt x="72417" y="0"/>
                    <a:pt x="161749" y="0"/>
                  </a:cubicBezTo>
                  <a:lnTo>
                    <a:pt x="4277026" y="0"/>
                  </a:lnTo>
                  <a:cubicBezTo>
                    <a:pt x="4366358" y="0"/>
                    <a:pt x="4438775" y="72417"/>
                    <a:pt x="4438775" y="161749"/>
                  </a:cubicBezTo>
                  <a:close/>
                </a:path>
              </a:pathLst>
            </a:custGeom>
            <a:solidFill>
              <a:srgbClr val="1F386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 rot="10800000">
              <a:off x="7157597" y="366945"/>
              <a:ext cx="4671811" cy="6258826"/>
            </a:xfrm>
            <a:custGeom>
              <a:rect b="b" l="l" r="r" t="t"/>
              <a:pathLst>
                <a:path extrusionOk="0" h="5946628" w="4438775">
                  <a:moveTo>
                    <a:pt x="415818" y="5754866"/>
                  </a:moveTo>
                  <a:lnTo>
                    <a:pt x="415818" y="5524752"/>
                  </a:lnTo>
                  <a:lnTo>
                    <a:pt x="197815" y="5524752"/>
                  </a:lnTo>
                  <a:lnTo>
                    <a:pt x="197815" y="5754866"/>
                  </a:lnTo>
                  <a:close/>
                  <a:moveTo>
                    <a:pt x="797119" y="5754866"/>
                  </a:moveTo>
                  <a:lnTo>
                    <a:pt x="797119" y="5524752"/>
                  </a:lnTo>
                  <a:lnTo>
                    <a:pt x="579116" y="5524752"/>
                  </a:lnTo>
                  <a:lnTo>
                    <a:pt x="579116" y="5754866"/>
                  </a:lnTo>
                  <a:close/>
                  <a:moveTo>
                    <a:pt x="1178422" y="5754866"/>
                  </a:moveTo>
                  <a:lnTo>
                    <a:pt x="1178422" y="5524752"/>
                  </a:lnTo>
                  <a:lnTo>
                    <a:pt x="960419" y="5524752"/>
                  </a:lnTo>
                  <a:lnTo>
                    <a:pt x="960419" y="5754866"/>
                  </a:lnTo>
                  <a:close/>
                  <a:moveTo>
                    <a:pt x="1559725" y="5754866"/>
                  </a:moveTo>
                  <a:lnTo>
                    <a:pt x="1559725" y="5524752"/>
                  </a:lnTo>
                  <a:lnTo>
                    <a:pt x="1341722" y="5524752"/>
                  </a:lnTo>
                  <a:lnTo>
                    <a:pt x="1341722" y="5754866"/>
                  </a:lnTo>
                  <a:close/>
                  <a:moveTo>
                    <a:pt x="1941028" y="5754866"/>
                  </a:moveTo>
                  <a:lnTo>
                    <a:pt x="1941028" y="5524752"/>
                  </a:lnTo>
                  <a:lnTo>
                    <a:pt x="1723025" y="5524752"/>
                  </a:lnTo>
                  <a:lnTo>
                    <a:pt x="1723025" y="5754866"/>
                  </a:lnTo>
                  <a:close/>
                  <a:moveTo>
                    <a:pt x="2322331" y="5754866"/>
                  </a:moveTo>
                  <a:lnTo>
                    <a:pt x="2322331" y="5524752"/>
                  </a:lnTo>
                  <a:lnTo>
                    <a:pt x="2104328" y="5524752"/>
                  </a:lnTo>
                  <a:lnTo>
                    <a:pt x="2104328" y="5754866"/>
                  </a:lnTo>
                  <a:close/>
                  <a:moveTo>
                    <a:pt x="2703634" y="5754866"/>
                  </a:moveTo>
                  <a:lnTo>
                    <a:pt x="2703634" y="5524752"/>
                  </a:lnTo>
                  <a:lnTo>
                    <a:pt x="2485631" y="5524752"/>
                  </a:lnTo>
                  <a:lnTo>
                    <a:pt x="2485631" y="5754866"/>
                  </a:lnTo>
                  <a:close/>
                  <a:moveTo>
                    <a:pt x="3084937" y="5754866"/>
                  </a:moveTo>
                  <a:lnTo>
                    <a:pt x="3084937" y="5524752"/>
                  </a:lnTo>
                  <a:lnTo>
                    <a:pt x="2866934" y="5524752"/>
                  </a:lnTo>
                  <a:lnTo>
                    <a:pt x="2866934" y="5754866"/>
                  </a:lnTo>
                  <a:close/>
                  <a:moveTo>
                    <a:pt x="3466240" y="5754866"/>
                  </a:moveTo>
                  <a:lnTo>
                    <a:pt x="3466240" y="5524752"/>
                  </a:lnTo>
                  <a:lnTo>
                    <a:pt x="3248237" y="5524752"/>
                  </a:lnTo>
                  <a:lnTo>
                    <a:pt x="3248237" y="5754866"/>
                  </a:lnTo>
                  <a:close/>
                  <a:moveTo>
                    <a:pt x="3847543" y="5754866"/>
                  </a:moveTo>
                  <a:lnTo>
                    <a:pt x="3847543" y="5524752"/>
                  </a:lnTo>
                  <a:lnTo>
                    <a:pt x="3629540" y="5524752"/>
                  </a:lnTo>
                  <a:lnTo>
                    <a:pt x="3629540" y="5754866"/>
                  </a:lnTo>
                  <a:close/>
                  <a:moveTo>
                    <a:pt x="4228846" y="5754866"/>
                  </a:moveTo>
                  <a:lnTo>
                    <a:pt x="4228846" y="5524752"/>
                  </a:lnTo>
                  <a:lnTo>
                    <a:pt x="4010843" y="5524752"/>
                  </a:lnTo>
                  <a:lnTo>
                    <a:pt x="4010843" y="5754866"/>
                  </a:lnTo>
                  <a:close/>
                  <a:moveTo>
                    <a:pt x="4438775" y="5946628"/>
                  </a:moveTo>
                  <a:lnTo>
                    <a:pt x="0" y="5946628"/>
                  </a:lnTo>
                  <a:lnTo>
                    <a:pt x="0" y="161749"/>
                  </a:lnTo>
                  <a:cubicBezTo>
                    <a:pt x="0" y="72417"/>
                    <a:pt x="72417" y="0"/>
                    <a:pt x="161749" y="0"/>
                  </a:cubicBezTo>
                  <a:lnTo>
                    <a:pt x="4277026" y="0"/>
                  </a:lnTo>
                  <a:cubicBezTo>
                    <a:pt x="4366358" y="0"/>
                    <a:pt x="4438775" y="72417"/>
                    <a:pt x="4438775" y="161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 rot="10800000">
              <a:off x="7120426" y="329773"/>
              <a:ext cx="4671811" cy="6258826"/>
            </a:xfrm>
            <a:custGeom>
              <a:rect b="b" l="l" r="r" t="t"/>
              <a:pathLst>
                <a:path extrusionOk="0" h="5946628" w="4438775">
                  <a:moveTo>
                    <a:pt x="415818" y="5754866"/>
                  </a:moveTo>
                  <a:lnTo>
                    <a:pt x="415818" y="5524752"/>
                  </a:lnTo>
                  <a:lnTo>
                    <a:pt x="197815" y="5524752"/>
                  </a:lnTo>
                  <a:lnTo>
                    <a:pt x="197815" y="5754866"/>
                  </a:lnTo>
                  <a:close/>
                  <a:moveTo>
                    <a:pt x="797119" y="5754866"/>
                  </a:moveTo>
                  <a:lnTo>
                    <a:pt x="797119" y="5524752"/>
                  </a:lnTo>
                  <a:lnTo>
                    <a:pt x="579116" y="5524752"/>
                  </a:lnTo>
                  <a:lnTo>
                    <a:pt x="579116" y="5754866"/>
                  </a:lnTo>
                  <a:close/>
                  <a:moveTo>
                    <a:pt x="1178422" y="5754866"/>
                  </a:moveTo>
                  <a:lnTo>
                    <a:pt x="1178422" y="5524752"/>
                  </a:lnTo>
                  <a:lnTo>
                    <a:pt x="960419" y="5524752"/>
                  </a:lnTo>
                  <a:lnTo>
                    <a:pt x="960419" y="5754866"/>
                  </a:lnTo>
                  <a:close/>
                  <a:moveTo>
                    <a:pt x="1559725" y="5754866"/>
                  </a:moveTo>
                  <a:lnTo>
                    <a:pt x="1559725" y="5524752"/>
                  </a:lnTo>
                  <a:lnTo>
                    <a:pt x="1341722" y="5524752"/>
                  </a:lnTo>
                  <a:lnTo>
                    <a:pt x="1341722" y="5754866"/>
                  </a:lnTo>
                  <a:close/>
                  <a:moveTo>
                    <a:pt x="1941028" y="5754866"/>
                  </a:moveTo>
                  <a:lnTo>
                    <a:pt x="1941028" y="5524752"/>
                  </a:lnTo>
                  <a:lnTo>
                    <a:pt x="1723025" y="5524752"/>
                  </a:lnTo>
                  <a:lnTo>
                    <a:pt x="1723025" y="5754866"/>
                  </a:lnTo>
                  <a:close/>
                  <a:moveTo>
                    <a:pt x="2322331" y="5754866"/>
                  </a:moveTo>
                  <a:lnTo>
                    <a:pt x="2322331" y="5524752"/>
                  </a:lnTo>
                  <a:lnTo>
                    <a:pt x="2104328" y="5524752"/>
                  </a:lnTo>
                  <a:lnTo>
                    <a:pt x="2104328" y="5754866"/>
                  </a:lnTo>
                  <a:close/>
                  <a:moveTo>
                    <a:pt x="2703634" y="5754866"/>
                  </a:moveTo>
                  <a:lnTo>
                    <a:pt x="2703634" y="5524752"/>
                  </a:lnTo>
                  <a:lnTo>
                    <a:pt x="2485631" y="5524752"/>
                  </a:lnTo>
                  <a:lnTo>
                    <a:pt x="2485631" y="5754866"/>
                  </a:lnTo>
                  <a:close/>
                  <a:moveTo>
                    <a:pt x="3084937" y="5754866"/>
                  </a:moveTo>
                  <a:lnTo>
                    <a:pt x="3084937" y="5524752"/>
                  </a:lnTo>
                  <a:lnTo>
                    <a:pt x="2866934" y="5524752"/>
                  </a:lnTo>
                  <a:lnTo>
                    <a:pt x="2866934" y="5754866"/>
                  </a:lnTo>
                  <a:close/>
                  <a:moveTo>
                    <a:pt x="3466240" y="5754866"/>
                  </a:moveTo>
                  <a:lnTo>
                    <a:pt x="3466240" y="5524752"/>
                  </a:lnTo>
                  <a:lnTo>
                    <a:pt x="3248237" y="5524752"/>
                  </a:lnTo>
                  <a:lnTo>
                    <a:pt x="3248237" y="5754866"/>
                  </a:lnTo>
                  <a:close/>
                  <a:moveTo>
                    <a:pt x="3847543" y="5754866"/>
                  </a:moveTo>
                  <a:lnTo>
                    <a:pt x="3847543" y="5524752"/>
                  </a:lnTo>
                  <a:lnTo>
                    <a:pt x="3629540" y="5524752"/>
                  </a:lnTo>
                  <a:lnTo>
                    <a:pt x="3629540" y="5754866"/>
                  </a:lnTo>
                  <a:close/>
                  <a:moveTo>
                    <a:pt x="4228846" y="5754866"/>
                  </a:moveTo>
                  <a:lnTo>
                    <a:pt x="4228846" y="5524752"/>
                  </a:lnTo>
                  <a:lnTo>
                    <a:pt x="4010843" y="5524752"/>
                  </a:lnTo>
                  <a:lnTo>
                    <a:pt x="4010843" y="5754866"/>
                  </a:lnTo>
                  <a:close/>
                  <a:moveTo>
                    <a:pt x="4438775" y="5946628"/>
                  </a:moveTo>
                  <a:lnTo>
                    <a:pt x="0" y="5946628"/>
                  </a:lnTo>
                  <a:lnTo>
                    <a:pt x="0" y="161749"/>
                  </a:lnTo>
                  <a:cubicBezTo>
                    <a:pt x="0" y="72417"/>
                    <a:pt x="72417" y="0"/>
                    <a:pt x="161749" y="0"/>
                  </a:cubicBezTo>
                  <a:lnTo>
                    <a:pt x="4277026" y="0"/>
                  </a:lnTo>
                  <a:cubicBezTo>
                    <a:pt x="4366358" y="0"/>
                    <a:pt x="4438775" y="72417"/>
                    <a:pt x="4438775" y="161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0" name="Google Shape;340;p5"/>
            <p:cNvGrpSpPr/>
            <p:nvPr/>
          </p:nvGrpSpPr>
          <p:grpSpPr>
            <a:xfrm>
              <a:off x="7416870" y="207918"/>
              <a:ext cx="115412" cy="492476"/>
              <a:chOff x="7387868" y="363337"/>
              <a:chExt cx="109676" cy="468000"/>
            </a:xfrm>
          </p:grpSpPr>
          <p:sp>
            <p:nvSpPr>
              <p:cNvPr id="341" name="Google Shape;341;p5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5"/>
            <p:cNvGrpSpPr/>
            <p:nvPr/>
          </p:nvGrpSpPr>
          <p:grpSpPr>
            <a:xfrm>
              <a:off x="7818637" y="207918"/>
              <a:ext cx="115412" cy="492476"/>
              <a:chOff x="7387868" y="363337"/>
              <a:chExt cx="109676" cy="468000"/>
            </a:xfrm>
          </p:grpSpPr>
          <p:sp>
            <p:nvSpPr>
              <p:cNvPr id="344" name="Google Shape;344;p5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" name="Google Shape;346;p5"/>
            <p:cNvGrpSpPr/>
            <p:nvPr/>
          </p:nvGrpSpPr>
          <p:grpSpPr>
            <a:xfrm>
              <a:off x="8220403" y="207918"/>
              <a:ext cx="115412" cy="492476"/>
              <a:chOff x="7387868" y="363337"/>
              <a:chExt cx="109676" cy="468000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" name="Google Shape;349;p5"/>
            <p:cNvGrpSpPr/>
            <p:nvPr/>
          </p:nvGrpSpPr>
          <p:grpSpPr>
            <a:xfrm>
              <a:off x="8622170" y="207918"/>
              <a:ext cx="115412" cy="492476"/>
              <a:chOff x="7387868" y="363337"/>
              <a:chExt cx="109676" cy="468000"/>
            </a:xfrm>
          </p:grpSpPr>
          <p:sp>
            <p:nvSpPr>
              <p:cNvPr id="350" name="Google Shape;350;p5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" name="Google Shape;352;p5"/>
            <p:cNvGrpSpPr/>
            <p:nvPr/>
          </p:nvGrpSpPr>
          <p:grpSpPr>
            <a:xfrm>
              <a:off x="9023936" y="207918"/>
              <a:ext cx="115412" cy="492476"/>
              <a:chOff x="7387868" y="363337"/>
              <a:chExt cx="109676" cy="468000"/>
            </a:xfrm>
          </p:grpSpPr>
          <p:sp>
            <p:nvSpPr>
              <p:cNvPr id="353" name="Google Shape;353;p5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" name="Google Shape;355;p5"/>
            <p:cNvGrpSpPr/>
            <p:nvPr/>
          </p:nvGrpSpPr>
          <p:grpSpPr>
            <a:xfrm>
              <a:off x="9425702" y="207918"/>
              <a:ext cx="115412" cy="492476"/>
              <a:chOff x="7387868" y="363337"/>
              <a:chExt cx="109676" cy="468000"/>
            </a:xfrm>
          </p:grpSpPr>
          <p:sp>
            <p:nvSpPr>
              <p:cNvPr id="356" name="Google Shape;356;p5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5"/>
            <p:cNvGrpSpPr/>
            <p:nvPr/>
          </p:nvGrpSpPr>
          <p:grpSpPr>
            <a:xfrm>
              <a:off x="9827469" y="207918"/>
              <a:ext cx="115412" cy="492476"/>
              <a:chOff x="7387868" y="363337"/>
              <a:chExt cx="109676" cy="468000"/>
            </a:xfrm>
          </p:grpSpPr>
          <p:sp>
            <p:nvSpPr>
              <p:cNvPr id="359" name="Google Shape;359;p5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" name="Google Shape;361;p5"/>
            <p:cNvGrpSpPr/>
            <p:nvPr/>
          </p:nvGrpSpPr>
          <p:grpSpPr>
            <a:xfrm>
              <a:off x="10229235" y="207918"/>
              <a:ext cx="115412" cy="492476"/>
              <a:chOff x="7387868" y="363337"/>
              <a:chExt cx="109676" cy="468000"/>
            </a:xfrm>
          </p:grpSpPr>
          <p:sp>
            <p:nvSpPr>
              <p:cNvPr id="362" name="Google Shape;362;p5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" name="Google Shape;364;p5"/>
            <p:cNvGrpSpPr/>
            <p:nvPr/>
          </p:nvGrpSpPr>
          <p:grpSpPr>
            <a:xfrm>
              <a:off x="10631001" y="207918"/>
              <a:ext cx="115412" cy="492476"/>
              <a:chOff x="7387868" y="363337"/>
              <a:chExt cx="109676" cy="468000"/>
            </a:xfrm>
          </p:grpSpPr>
          <p:sp>
            <p:nvSpPr>
              <p:cNvPr id="365" name="Google Shape;365;p5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" name="Google Shape;367;p5"/>
            <p:cNvGrpSpPr/>
            <p:nvPr/>
          </p:nvGrpSpPr>
          <p:grpSpPr>
            <a:xfrm>
              <a:off x="11032768" y="207918"/>
              <a:ext cx="115412" cy="492476"/>
              <a:chOff x="7387868" y="363337"/>
              <a:chExt cx="109676" cy="468000"/>
            </a:xfrm>
          </p:grpSpPr>
          <p:sp>
            <p:nvSpPr>
              <p:cNvPr id="368" name="Google Shape;368;p5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" name="Google Shape;370;p5"/>
            <p:cNvGrpSpPr/>
            <p:nvPr/>
          </p:nvGrpSpPr>
          <p:grpSpPr>
            <a:xfrm>
              <a:off x="11434538" y="207918"/>
              <a:ext cx="115412" cy="492476"/>
              <a:chOff x="7387868" y="363337"/>
              <a:chExt cx="109676" cy="468000"/>
            </a:xfrm>
          </p:grpSpPr>
          <p:sp>
            <p:nvSpPr>
              <p:cNvPr id="371" name="Google Shape;371;p5"/>
              <p:cNvSpPr/>
              <p:nvPr/>
            </p:nvSpPr>
            <p:spPr>
              <a:xfrm>
                <a:off x="7387868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461544" y="363337"/>
                <a:ext cx="36000" cy="468000"/>
              </a:xfrm>
              <a:prstGeom prst="rect">
                <a:avLst/>
              </a:prstGeom>
              <a:gradFill>
                <a:gsLst>
                  <a:gs pos="0">
                    <a:srgbClr val="0C0C0C"/>
                  </a:gs>
                  <a:gs pos="46000">
                    <a:srgbClr val="D8D8D8"/>
                  </a:gs>
                  <a:gs pos="78000">
                    <a:srgbClr val="000000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3" name="Google Shape;373;p5"/>
          <p:cNvSpPr txBox="1"/>
          <p:nvPr>
            <p:ph type="title"/>
          </p:nvPr>
        </p:nvSpPr>
        <p:spPr>
          <a:xfrm>
            <a:off x="456375" y="962275"/>
            <a:ext cx="4251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4" name="Google Shape;374;p5"/>
          <p:cNvSpPr txBox="1"/>
          <p:nvPr>
            <p:ph idx="1" type="body"/>
          </p:nvPr>
        </p:nvSpPr>
        <p:spPr>
          <a:xfrm>
            <a:off x="441425" y="1983625"/>
            <a:ext cx="4251000" cy="435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75" name="Google Shape;375;p5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5">
  <p:cSld name="CUSTOM_2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ose up of a sign&#10;&#10;Description automatically generated" id="378" name="Google Shape;378;p6"/>
          <p:cNvPicPr preferRelativeResize="0"/>
          <p:nvPr/>
        </p:nvPicPr>
        <p:blipFill rotWithShape="1">
          <a:blip r:embed="rId2">
            <a:alphaModFix/>
          </a:blip>
          <a:srcRect b="0" l="5586" r="3718" t="0"/>
          <a:stretch/>
        </p:blipFill>
        <p:spPr>
          <a:xfrm>
            <a:off x="0" y="0"/>
            <a:ext cx="12191999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838" y="329857"/>
            <a:ext cx="11402749" cy="6273980"/>
          </a:xfrm>
          <a:prstGeom prst="rect">
            <a:avLst/>
          </a:prstGeom>
          <a:noFill/>
          <a:ln cap="flat" cmpd="sng" w="165100">
            <a:solidFill>
              <a:srgbClr val="3A383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380" name="Google Shape;380;p6"/>
          <p:cNvSpPr/>
          <p:nvPr/>
        </p:nvSpPr>
        <p:spPr>
          <a:xfrm rot="10800000">
            <a:off x="1001256" y="380717"/>
            <a:ext cx="2136899" cy="2737654"/>
          </a:xfrm>
          <a:custGeom>
            <a:rect b="b" l="l" r="r" t="t"/>
            <a:pathLst>
              <a:path extrusionOk="0" h="6257494" w="4670817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6"/>
          <p:cNvSpPr/>
          <p:nvPr/>
        </p:nvSpPr>
        <p:spPr>
          <a:xfrm rot="10800000">
            <a:off x="1050190" y="3465328"/>
            <a:ext cx="2136899" cy="2737654"/>
          </a:xfrm>
          <a:custGeom>
            <a:rect b="b" l="l" r="r" t="t"/>
            <a:pathLst>
              <a:path extrusionOk="0" h="6257494" w="4670817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6"/>
          <p:cNvSpPr/>
          <p:nvPr/>
        </p:nvSpPr>
        <p:spPr>
          <a:xfrm rot="10800000">
            <a:off x="3557746" y="751052"/>
            <a:ext cx="2136899" cy="2737654"/>
          </a:xfrm>
          <a:custGeom>
            <a:rect b="b" l="l" r="r" t="t"/>
            <a:pathLst>
              <a:path extrusionOk="0" h="6257494" w="4670817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6"/>
          <p:cNvSpPr/>
          <p:nvPr/>
        </p:nvSpPr>
        <p:spPr>
          <a:xfrm rot="10800000">
            <a:off x="3606680" y="3835664"/>
            <a:ext cx="2136899" cy="2737654"/>
          </a:xfrm>
          <a:custGeom>
            <a:rect b="b" l="l" r="r" t="t"/>
            <a:pathLst>
              <a:path extrusionOk="0" h="6257494" w="4670817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6"/>
          <p:cNvSpPr/>
          <p:nvPr/>
        </p:nvSpPr>
        <p:spPr>
          <a:xfrm rot="10800000">
            <a:off x="6177718" y="451366"/>
            <a:ext cx="2136899" cy="2737654"/>
          </a:xfrm>
          <a:custGeom>
            <a:rect b="b" l="l" r="r" t="t"/>
            <a:pathLst>
              <a:path extrusionOk="0" h="6257494" w="4670817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6"/>
          <p:cNvSpPr/>
          <p:nvPr/>
        </p:nvSpPr>
        <p:spPr>
          <a:xfrm rot="10800000">
            <a:off x="6226652" y="3535977"/>
            <a:ext cx="2136899" cy="2737654"/>
          </a:xfrm>
          <a:custGeom>
            <a:rect b="b" l="l" r="r" t="t"/>
            <a:pathLst>
              <a:path extrusionOk="0" h="6257494" w="4670817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6"/>
          <p:cNvSpPr/>
          <p:nvPr/>
        </p:nvSpPr>
        <p:spPr>
          <a:xfrm rot="10800000">
            <a:off x="8805625" y="773842"/>
            <a:ext cx="2136899" cy="2737654"/>
          </a:xfrm>
          <a:custGeom>
            <a:rect b="b" l="l" r="r" t="t"/>
            <a:pathLst>
              <a:path extrusionOk="0" h="6257494" w="4670817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6"/>
          <p:cNvSpPr/>
          <p:nvPr/>
        </p:nvSpPr>
        <p:spPr>
          <a:xfrm rot="10800000">
            <a:off x="8854559" y="3858453"/>
            <a:ext cx="2136899" cy="2737654"/>
          </a:xfrm>
          <a:custGeom>
            <a:rect b="b" l="l" r="r" t="t"/>
            <a:pathLst>
              <a:path extrusionOk="0" h="6257494" w="4670817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6"/>
          <p:cNvSpPr txBox="1"/>
          <p:nvPr>
            <p:ph type="title"/>
          </p:nvPr>
        </p:nvSpPr>
        <p:spPr>
          <a:xfrm>
            <a:off x="1065975" y="962275"/>
            <a:ext cx="2008800" cy="2028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9" name="Google Shape;389;p6"/>
          <p:cNvSpPr txBox="1"/>
          <p:nvPr>
            <p:ph idx="1" type="body"/>
          </p:nvPr>
        </p:nvSpPr>
        <p:spPr>
          <a:xfrm>
            <a:off x="1191525" y="3913400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683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90" name="Google Shape;390;p6"/>
          <p:cNvSpPr txBox="1"/>
          <p:nvPr>
            <p:ph idx="2" type="body"/>
          </p:nvPr>
        </p:nvSpPr>
        <p:spPr>
          <a:xfrm>
            <a:off x="3709088" y="42500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683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91" name="Google Shape;391;p6"/>
          <p:cNvSpPr txBox="1"/>
          <p:nvPr>
            <p:ph idx="3" type="body"/>
          </p:nvPr>
        </p:nvSpPr>
        <p:spPr>
          <a:xfrm>
            <a:off x="6376088" y="39452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683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92" name="Google Shape;392;p6"/>
          <p:cNvSpPr txBox="1"/>
          <p:nvPr>
            <p:ph idx="4" type="body"/>
          </p:nvPr>
        </p:nvSpPr>
        <p:spPr>
          <a:xfrm>
            <a:off x="8966888" y="42500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683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93" name="Google Shape;393;p6"/>
          <p:cNvSpPr txBox="1"/>
          <p:nvPr>
            <p:ph idx="5" type="body"/>
          </p:nvPr>
        </p:nvSpPr>
        <p:spPr>
          <a:xfrm>
            <a:off x="3709088" y="12020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683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94" name="Google Shape;394;p6"/>
          <p:cNvSpPr txBox="1"/>
          <p:nvPr>
            <p:ph idx="6" type="body"/>
          </p:nvPr>
        </p:nvSpPr>
        <p:spPr>
          <a:xfrm>
            <a:off x="6299888" y="8972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683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95" name="Google Shape;395;p6"/>
          <p:cNvSpPr txBox="1"/>
          <p:nvPr>
            <p:ph idx="7" type="body"/>
          </p:nvPr>
        </p:nvSpPr>
        <p:spPr>
          <a:xfrm>
            <a:off x="8966888" y="12020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683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96" name="Google Shape;396;p6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6">
  <p:cSld name="CUSTOM_6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ose up of a sign&#10;&#10;Description automatically generated" id="399" name="Google Shape;399;p7"/>
          <p:cNvPicPr preferRelativeResize="0"/>
          <p:nvPr/>
        </p:nvPicPr>
        <p:blipFill rotWithShape="1">
          <a:blip r:embed="rId2">
            <a:alphaModFix/>
          </a:blip>
          <a:srcRect b="0" l="5586" r="3718" t="0"/>
          <a:stretch/>
        </p:blipFill>
        <p:spPr>
          <a:xfrm>
            <a:off x="0" y="0"/>
            <a:ext cx="12191999" cy="6858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7"/>
          <p:cNvGrpSpPr/>
          <p:nvPr/>
        </p:nvGrpSpPr>
        <p:grpSpPr>
          <a:xfrm>
            <a:off x="-23797" y="145556"/>
            <a:ext cx="7562303" cy="4327164"/>
            <a:chOff x="417838" y="329857"/>
            <a:chExt cx="11402749" cy="6273980"/>
          </a:xfrm>
        </p:grpSpPr>
        <p:pic>
          <p:nvPicPr>
            <p:cNvPr id="401" name="Google Shape;401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17838" y="329857"/>
              <a:ext cx="11402749" cy="6273980"/>
            </a:xfrm>
            <a:prstGeom prst="rect">
              <a:avLst/>
            </a:prstGeom>
            <a:noFill/>
            <a:ln cap="flat" cmpd="sng" w="165100">
              <a:solidFill>
                <a:srgbClr val="3A383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402" name="Google Shape;402;p7"/>
            <p:cNvSpPr/>
            <p:nvPr/>
          </p:nvSpPr>
          <p:spPr>
            <a:xfrm rot="10800000">
              <a:off x="1001256" y="380717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 rot="10800000">
              <a:off x="1050190" y="3465328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 rot="10800000">
              <a:off x="3557746" y="751052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 rot="10800000">
              <a:off x="3606680" y="3835664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 rot="10800000">
              <a:off x="6177718" y="451366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 rot="10800000">
              <a:off x="6226652" y="3535977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 rot="10800000">
              <a:off x="8805625" y="773842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 rot="10800000">
              <a:off x="8854559" y="3858453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0" name="Google Shape;410;p7"/>
            <p:cNvCxnSpPr/>
            <p:nvPr/>
          </p:nvCxnSpPr>
          <p:spPr>
            <a:xfrm rot="10800000">
              <a:off x="2035653" y="698215"/>
              <a:ext cx="2551200" cy="382200"/>
            </a:xfrm>
            <a:prstGeom prst="straightConnector1">
              <a:avLst/>
            </a:prstGeom>
            <a:noFill/>
            <a:ln cap="rnd" cmpd="sng" w="34925">
              <a:solidFill>
                <a:schemeClr val="accent2"/>
              </a:solidFill>
              <a:prstDash val="solid"/>
              <a:bevel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cxnSp>
        <p:cxnSp>
          <p:nvCxnSpPr>
            <p:cNvPr id="411" name="Google Shape;411;p7"/>
            <p:cNvCxnSpPr/>
            <p:nvPr/>
          </p:nvCxnSpPr>
          <p:spPr>
            <a:xfrm flipH="1">
              <a:off x="2007811" y="1053067"/>
              <a:ext cx="2547300" cy="2693700"/>
            </a:xfrm>
            <a:prstGeom prst="straightConnector1">
              <a:avLst/>
            </a:prstGeom>
            <a:noFill/>
            <a:ln cap="rnd" cmpd="sng" w="34925">
              <a:solidFill>
                <a:schemeClr val="accent2"/>
              </a:solidFill>
              <a:prstDash val="solid"/>
              <a:bevel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cxnSp>
        <p:cxnSp>
          <p:nvCxnSpPr>
            <p:cNvPr id="412" name="Google Shape;412;p7"/>
            <p:cNvCxnSpPr/>
            <p:nvPr/>
          </p:nvCxnSpPr>
          <p:spPr>
            <a:xfrm>
              <a:off x="7213437" y="827447"/>
              <a:ext cx="2682000" cy="3370500"/>
            </a:xfrm>
            <a:prstGeom prst="straightConnector1">
              <a:avLst/>
            </a:prstGeom>
            <a:noFill/>
            <a:ln cap="rnd" cmpd="sng" w="34925">
              <a:solidFill>
                <a:schemeClr val="accent2"/>
              </a:solidFill>
              <a:prstDash val="solid"/>
              <a:bevel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cxnSp>
        <p:cxnSp>
          <p:nvCxnSpPr>
            <p:cNvPr id="413" name="Google Shape;413;p7"/>
            <p:cNvCxnSpPr/>
            <p:nvPr/>
          </p:nvCxnSpPr>
          <p:spPr>
            <a:xfrm>
              <a:off x="4578917" y="4184397"/>
              <a:ext cx="5292900" cy="0"/>
            </a:xfrm>
            <a:prstGeom prst="straightConnector1">
              <a:avLst/>
            </a:prstGeom>
            <a:noFill/>
            <a:ln cap="rnd" cmpd="sng" w="34925">
              <a:solidFill>
                <a:schemeClr val="accent2"/>
              </a:solidFill>
              <a:prstDash val="solid"/>
              <a:bevel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cxnSp>
        <p:cxnSp>
          <p:nvCxnSpPr>
            <p:cNvPr id="414" name="Google Shape;414;p7"/>
            <p:cNvCxnSpPr/>
            <p:nvPr/>
          </p:nvCxnSpPr>
          <p:spPr>
            <a:xfrm rot="10800000">
              <a:off x="4515355" y="1032559"/>
              <a:ext cx="2634600" cy="2830500"/>
            </a:xfrm>
            <a:prstGeom prst="straightConnector1">
              <a:avLst/>
            </a:prstGeom>
            <a:noFill/>
            <a:ln cap="rnd" cmpd="sng" w="34925">
              <a:solidFill>
                <a:schemeClr val="accent2"/>
              </a:solidFill>
              <a:prstDash val="solid"/>
              <a:bevel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cxnSp>
        <p:pic>
          <p:nvPicPr>
            <p:cNvPr id="415" name="Google Shape;415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6968898" y="563086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7017833" y="3647696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9645739" y="3970172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4348926" y="862772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1792436" y="492437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1841370" y="3577048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1" name="Google Shape;421;p7"/>
            <p:cNvCxnSpPr/>
            <p:nvPr/>
          </p:nvCxnSpPr>
          <p:spPr>
            <a:xfrm flipH="1">
              <a:off x="4577303" y="1185530"/>
              <a:ext cx="5220600" cy="2998500"/>
            </a:xfrm>
            <a:prstGeom prst="straightConnector1">
              <a:avLst/>
            </a:prstGeom>
            <a:noFill/>
            <a:ln cap="rnd" cmpd="sng" w="34925">
              <a:solidFill>
                <a:schemeClr val="accent2"/>
              </a:solidFill>
              <a:prstDash val="solid"/>
              <a:bevel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cxnSp>
        <p:pic>
          <p:nvPicPr>
            <p:cNvPr id="422" name="Google Shape;422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9596805" y="885562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4397860" y="3947383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4" name="Google Shape;424;p7"/>
          <p:cNvGrpSpPr/>
          <p:nvPr/>
        </p:nvGrpSpPr>
        <p:grpSpPr>
          <a:xfrm>
            <a:off x="-149" y="5449283"/>
            <a:ext cx="12192612" cy="1408847"/>
            <a:chOff x="-3983665" y="4032615"/>
            <a:chExt cx="16261153" cy="1342143"/>
          </a:xfrm>
        </p:grpSpPr>
        <p:pic>
          <p:nvPicPr>
            <p:cNvPr id="425" name="Google Shape;425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30748" y="4034387"/>
              <a:ext cx="8146739" cy="1340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flipH="1">
              <a:off x="-3983665" y="4032615"/>
              <a:ext cx="8146739" cy="13403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7" name="Google Shape;427;p7"/>
          <p:cNvSpPr/>
          <p:nvPr/>
        </p:nvSpPr>
        <p:spPr>
          <a:xfrm rot="10800000">
            <a:off x="996911" y="5520333"/>
            <a:ext cx="1951090" cy="664270"/>
          </a:xfrm>
          <a:custGeom>
            <a:rect b="b" l="l" r="r" t="t"/>
            <a:pathLst>
              <a:path extrusionOk="0" h="1084522" w="1951090">
                <a:moveTo>
                  <a:pt x="1733123" y="1084522"/>
                </a:moveTo>
                <a:lnTo>
                  <a:pt x="1655066" y="1084522"/>
                </a:lnTo>
                <a:lnTo>
                  <a:pt x="1630188" y="1051353"/>
                </a:lnTo>
                <a:lnTo>
                  <a:pt x="1658951" y="1051353"/>
                </a:lnTo>
                <a:lnTo>
                  <a:pt x="1658951" y="1011550"/>
                </a:lnTo>
                <a:lnTo>
                  <a:pt x="1581925" y="1011550"/>
                </a:lnTo>
                <a:lnTo>
                  <a:pt x="1581925" y="1051353"/>
                </a:lnTo>
                <a:lnTo>
                  <a:pt x="1606296" y="1051353"/>
                </a:lnTo>
                <a:lnTo>
                  <a:pt x="1581417" y="1084522"/>
                </a:lnTo>
                <a:lnTo>
                  <a:pt x="1487379" y="1084522"/>
                </a:lnTo>
                <a:lnTo>
                  <a:pt x="1506151" y="1051353"/>
                </a:lnTo>
                <a:lnTo>
                  <a:pt x="1524228" y="1051353"/>
                </a:lnTo>
                <a:lnTo>
                  <a:pt x="1524228" y="1011550"/>
                </a:lnTo>
                <a:lnTo>
                  <a:pt x="1447202" y="1011550"/>
                </a:lnTo>
                <a:lnTo>
                  <a:pt x="1447202" y="1051353"/>
                </a:lnTo>
                <a:lnTo>
                  <a:pt x="1463192" y="1051353"/>
                </a:lnTo>
                <a:lnTo>
                  <a:pt x="1470628" y="1084522"/>
                </a:lnTo>
                <a:lnTo>
                  <a:pt x="1361029" y="1084522"/>
                </a:lnTo>
                <a:lnTo>
                  <a:pt x="1361029" y="1051353"/>
                </a:lnTo>
                <a:lnTo>
                  <a:pt x="1389505" y="1051353"/>
                </a:lnTo>
                <a:lnTo>
                  <a:pt x="1389505" y="1011550"/>
                </a:lnTo>
                <a:lnTo>
                  <a:pt x="1312480" y="1011550"/>
                </a:lnTo>
                <a:lnTo>
                  <a:pt x="1312480" y="1051353"/>
                </a:lnTo>
                <a:lnTo>
                  <a:pt x="1330530" y="1051353"/>
                </a:lnTo>
                <a:lnTo>
                  <a:pt x="1330530" y="1084522"/>
                </a:lnTo>
                <a:lnTo>
                  <a:pt x="1253006" y="1084522"/>
                </a:lnTo>
                <a:lnTo>
                  <a:pt x="1228128" y="1051353"/>
                </a:lnTo>
                <a:lnTo>
                  <a:pt x="1254782" y="1051353"/>
                </a:lnTo>
                <a:lnTo>
                  <a:pt x="1254782" y="1011550"/>
                </a:lnTo>
                <a:lnTo>
                  <a:pt x="1177757" y="1011550"/>
                </a:lnTo>
                <a:lnTo>
                  <a:pt x="1177757" y="1051353"/>
                </a:lnTo>
                <a:lnTo>
                  <a:pt x="1202493" y="1051353"/>
                </a:lnTo>
                <a:lnTo>
                  <a:pt x="1177614" y="1084522"/>
                </a:lnTo>
                <a:lnTo>
                  <a:pt x="1096362" y="1084522"/>
                </a:lnTo>
                <a:lnTo>
                  <a:pt x="1096362" y="1051353"/>
                </a:lnTo>
                <a:lnTo>
                  <a:pt x="1120059" y="1051353"/>
                </a:lnTo>
                <a:lnTo>
                  <a:pt x="1120059" y="1011550"/>
                </a:lnTo>
                <a:lnTo>
                  <a:pt x="1043034" y="1011550"/>
                </a:lnTo>
                <a:lnTo>
                  <a:pt x="1043034" y="1051353"/>
                </a:lnTo>
                <a:lnTo>
                  <a:pt x="1065862" y="1051353"/>
                </a:lnTo>
                <a:lnTo>
                  <a:pt x="1065862" y="1084522"/>
                </a:lnTo>
                <a:lnTo>
                  <a:pt x="955359" y="1084522"/>
                </a:lnTo>
                <a:lnTo>
                  <a:pt x="959590" y="1051353"/>
                </a:lnTo>
                <a:lnTo>
                  <a:pt x="985336" y="1051353"/>
                </a:lnTo>
                <a:lnTo>
                  <a:pt x="985336" y="1011550"/>
                </a:lnTo>
                <a:lnTo>
                  <a:pt x="908311" y="1011550"/>
                </a:lnTo>
                <a:lnTo>
                  <a:pt x="908311" y="1023943"/>
                </a:lnTo>
                <a:lnTo>
                  <a:pt x="902825" y="1024287"/>
                </a:lnTo>
                <a:lnTo>
                  <a:pt x="908311" y="1032467"/>
                </a:lnTo>
                <a:lnTo>
                  <a:pt x="908311" y="1051353"/>
                </a:lnTo>
                <a:lnTo>
                  <a:pt x="920977" y="1051353"/>
                </a:lnTo>
                <a:lnTo>
                  <a:pt x="943224" y="1084522"/>
                </a:lnTo>
                <a:lnTo>
                  <a:pt x="840175" y="1084522"/>
                </a:lnTo>
                <a:lnTo>
                  <a:pt x="822156" y="1051353"/>
                </a:lnTo>
                <a:lnTo>
                  <a:pt x="850613" y="1051353"/>
                </a:lnTo>
                <a:lnTo>
                  <a:pt x="850613" y="1011550"/>
                </a:lnTo>
                <a:lnTo>
                  <a:pt x="773588" y="1011550"/>
                </a:lnTo>
                <a:lnTo>
                  <a:pt x="773588" y="1051353"/>
                </a:lnTo>
                <a:lnTo>
                  <a:pt x="801245" y="1051353"/>
                </a:lnTo>
                <a:lnTo>
                  <a:pt x="783226" y="1084522"/>
                </a:lnTo>
                <a:lnTo>
                  <a:pt x="689364" y="1084522"/>
                </a:lnTo>
                <a:lnTo>
                  <a:pt x="689364" y="1051353"/>
                </a:lnTo>
                <a:lnTo>
                  <a:pt x="715890" y="1051353"/>
                </a:lnTo>
                <a:lnTo>
                  <a:pt x="715890" y="1011550"/>
                </a:lnTo>
                <a:lnTo>
                  <a:pt x="638865" y="1011550"/>
                </a:lnTo>
                <a:lnTo>
                  <a:pt x="638865" y="1051353"/>
                </a:lnTo>
                <a:lnTo>
                  <a:pt x="658864" y="1051353"/>
                </a:lnTo>
                <a:lnTo>
                  <a:pt x="658864" y="1084522"/>
                </a:lnTo>
                <a:lnTo>
                  <a:pt x="578042" y="1084522"/>
                </a:lnTo>
                <a:lnTo>
                  <a:pt x="560023" y="1051353"/>
                </a:lnTo>
                <a:lnTo>
                  <a:pt x="581167" y="1051353"/>
                </a:lnTo>
                <a:lnTo>
                  <a:pt x="581167" y="1011550"/>
                </a:lnTo>
                <a:lnTo>
                  <a:pt x="504142" y="1011550"/>
                </a:lnTo>
                <a:lnTo>
                  <a:pt x="504142" y="1051353"/>
                </a:lnTo>
                <a:lnTo>
                  <a:pt x="542177" y="1051353"/>
                </a:lnTo>
                <a:lnTo>
                  <a:pt x="524157" y="1084522"/>
                </a:lnTo>
                <a:lnTo>
                  <a:pt x="429730" y="1084522"/>
                </a:lnTo>
                <a:lnTo>
                  <a:pt x="433960" y="1051353"/>
                </a:lnTo>
                <a:lnTo>
                  <a:pt x="446445" y="1051353"/>
                </a:lnTo>
                <a:lnTo>
                  <a:pt x="446445" y="1011550"/>
                </a:lnTo>
                <a:lnTo>
                  <a:pt x="369419" y="1011550"/>
                </a:lnTo>
                <a:lnTo>
                  <a:pt x="369419" y="1051353"/>
                </a:lnTo>
                <a:lnTo>
                  <a:pt x="391243" y="1051353"/>
                </a:lnTo>
                <a:lnTo>
                  <a:pt x="413490" y="1084522"/>
                </a:lnTo>
                <a:lnTo>
                  <a:pt x="310448" y="1084522"/>
                </a:lnTo>
                <a:lnTo>
                  <a:pt x="292428" y="1051353"/>
                </a:lnTo>
                <a:lnTo>
                  <a:pt x="311722" y="1051353"/>
                </a:lnTo>
                <a:lnTo>
                  <a:pt x="311722" y="1011550"/>
                </a:lnTo>
                <a:lnTo>
                  <a:pt x="234697" y="1011550"/>
                </a:lnTo>
                <a:lnTo>
                  <a:pt x="234697" y="1051353"/>
                </a:lnTo>
                <a:lnTo>
                  <a:pt x="264848" y="1051353"/>
                </a:lnTo>
                <a:lnTo>
                  <a:pt x="246828" y="1084522"/>
                </a:lnTo>
                <a:lnTo>
                  <a:pt x="164804" y="1084522"/>
                </a:lnTo>
                <a:lnTo>
                  <a:pt x="0" y="0"/>
                </a:lnTo>
                <a:lnTo>
                  <a:pt x="1951090" y="37215"/>
                </a:lnTo>
                <a:cubicBezTo>
                  <a:pt x="1951090" y="294169"/>
                  <a:pt x="1733123" y="827568"/>
                  <a:pt x="1733123" y="10845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7"/>
          <p:cNvSpPr/>
          <p:nvPr/>
        </p:nvSpPr>
        <p:spPr>
          <a:xfrm rot="10800000">
            <a:off x="1223739" y="5571724"/>
            <a:ext cx="1951090" cy="664270"/>
          </a:xfrm>
          <a:custGeom>
            <a:rect b="b" l="l" r="r" t="t"/>
            <a:pathLst>
              <a:path extrusionOk="0" h="1084522" w="1951090">
                <a:moveTo>
                  <a:pt x="1733123" y="1084522"/>
                </a:moveTo>
                <a:lnTo>
                  <a:pt x="1655066" y="1084522"/>
                </a:lnTo>
                <a:lnTo>
                  <a:pt x="1630188" y="1051353"/>
                </a:lnTo>
                <a:lnTo>
                  <a:pt x="1658951" y="1051353"/>
                </a:lnTo>
                <a:lnTo>
                  <a:pt x="1658951" y="1011550"/>
                </a:lnTo>
                <a:lnTo>
                  <a:pt x="1581925" y="1011550"/>
                </a:lnTo>
                <a:lnTo>
                  <a:pt x="1581925" y="1051353"/>
                </a:lnTo>
                <a:lnTo>
                  <a:pt x="1606296" y="1051353"/>
                </a:lnTo>
                <a:lnTo>
                  <a:pt x="1581417" y="1084522"/>
                </a:lnTo>
                <a:lnTo>
                  <a:pt x="1487379" y="1084522"/>
                </a:lnTo>
                <a:lnTo>
                  <a:pt x="1506151" y="1051353"/>
                </a:lnTo>
                <a:lnTo>
                  <a:pt x="1524228" y="1051353"/>
                </a:lnTo>
                <a:lnTo>
                  <a:pt x="1524228" y="1011550"/>
                </a:lnTo>
                <a:lnTo>
                  <a:pt x="1447202" y="1011550"/>
                </a:lnTo>
                <a:lnTo>
                  <a:pt x="1447202" y="1051353"/>
                </a:lnTo>
                <a:lnTo>
                  <a:pt x="1463192" y="1051353"/>
                </a:lnTo>
                <a:lnTo>
                  <a:pt x="1470628" y="1084522"/>
                </a:lnTo>
                <a:lnTo>
                  <a:pt x="1361029" y="1084522"/>
                </a:lnTo>
                <a:lnTo>
                  <a:pt x="1361029" y="1051353"/>
                </a:lnTo>
                <a:lnTo>
                  <a:pt x="1389505" y="1051353"/>
                </a:lnTo>
                <a:lnTo>
                  <a:pt x="1389505" y="1011550"/>
                </a:lnTo>
                <a:lnTo>
                  <a:pt x="1312480" y="1011550"/>
                </a:lnTo>
                <a:lnTo>
                  <a:pt x="1312480" y="1051353"/>
                </a:lnTo>
                <a:lnTo>
                  <a:pt x="1330530" y="1051353"/>
                </a:lnTo>
                <a:lnTo>
                  <a:pt x="1330530" y="1084522"/>
                </a:lnTo>
                <a:lnTo>
                  <a:pt x="1253006" y="1084522"/>
                </a:lnTo>
                <a:lnTo>
                  <a:pt x="1228128" y="1051353"/>
                </a:lnTo>
                <a:lnTo>
                  <a:pt x="1254782" y="1051353"/>
                </a:lnTo>
                <a:lnTo>
                  <a:pt x="1254782" y="1011550"/>
                </a:lnTo>
                <a:lnTo>
                  <a:pt x="1177757" y="1011550"/>
                </a:lnTo>
                <a:lnTo>
                  <a:pt x="1177757" y="1051353"/>
                </a:lnTo>
                <a:lnTo>
                  <a:pt x="1202493" y="1051353"/>
                </a:lnTo>
                <a:lnTo>
                  <a:pt x="1177614" y="1084522"/>
                </a:lnTo>
                <a:lnTo>
                  <a:pt x="1096362" y="1084522"/>
                </a:lnTo>
                <a:lnTo>
                  <a:pt x="1096362" y="1051353"/>
                </a:lnTo>
                <a:lnTo>
                  <a:pt x="1120059" y="1051353"/>
                </a:lnTo>
                <a:lnTo>
                  <a:pt x="1120059" y="1011550"/>
                </a:lnTo>
                <a:lnTo>
                  <a:pt x="1043034" y="1011550"/>
                </a:lnTo>
                <a:lnTo>
                  <a:pt x="1043034" y="1051353"/>
                </a:lnTo>
                <a:lnTo>
                  <a:pt x="1065862" y="1051353"/>
                </a:lnTo>
                <a:lnTo>
                  <a:pt x="1065862" y="1084522"/>
                </a:lnTo>
                <a:lnTo>
                  <a:pt x="955359" y="1084522"/>
                </a:lnTo>
                <a:lnTo>
                  <a:pt x="959590" y="1051353"/>
                </a:lnTo>
                <a:lnTo>
                  <a:pt x="985336" y="1051353"/>
                </a:lnTo>
                <a:lnTo>
                  <a:pt x="985336" y="1011550"/>
                </a:lnTo>
                <a:lnTo>
                  <a:pt x="908311" y="1011550"/>
                </a:lnTo>
                <a:lnTo>
                  <a:pt x="908311" y="1023943"/>
                </a:lnTo>
                <a:lnTo>
                  <a:pt x="902825" y="1024287"/>
                </a:lnTo>
                <a:lnTo>
                  <a:pt x="908311" y="1032467"/>
                </a:lnTo>
                <a:lnTo>
                  <a:pt x="908311" y="1051353"/>
                </a:lnTo>
                <a:lnTo>
                  <a:pt x="920977" y="1051353"/>
                </a:lnTo>
                <a:lnTo>
                  <a:pt x="943224" y="1084522"/>
                </a:lnTo>
                <a:lnTo>
                  <a:pt x="840175" y="1084522"/>
                </a:lnTo>
                <a:lnTo>
                  <a:pt x="822156" y="1051353"/>
                </a:lnTo>
                <a:lnTo>
                  <a:pt x="850613" y="1051353"/>
                </a:lnTo>
                <a:lnTo>
                  <a:pt x="850613" y="1011550"/>
                </a:lnTo>
                <a:lnTo>
                  <a:pt x="773588" y="1011550"/>
                </a:lnTo>
                <a:lnTo>
                  <a:pt x="773588" y="1051353"/>
                </a:lnTo>
                <a:lnTo>
                  <a:pt x="801245" y="1051353"/>
                </a:lnTo>
                <a:lnTo>
                  <a:pt x="783226" y="1084522"/>
                </a:lnTo>
                <a:lnTo>
                  <a:pt x="689364" y="1084522"/>
                </a:lnTo>
                <a:lnTo>
                  <a:pt x="689364" y="1051353"/>
                </a:lnTo>
                <a:lnTo>
                  <a:pt x="715890" y="1051353"/>
                </a:lnTo>
                <a:lnTo>
                  <a:pt x="715890" y="1011550"/>
                </a:lnTo>
                <a:lnTo>
                  <a:pt x="638865" y="1011550"/>
                </a:lnTo>
                <a:lnTo>
                  <a:pt x="638865" y="1051353"/>
                </a:lnTo>
                <a:lnTo>
                  <a:pt x="658864" y="1051353"/>
                </a:lnTo>
                <a:lnTo>
                  <a:pt x="658864" y="1084522"/>
                </a:lnTo>
                <a:lnTo>
                  <a:pt x="578042" y="1084522"/>
                </a:lnTo>
                <a:lnTo>
                  <a:pt x="560023" y="1051353"/>
                </a:lnTo>
                <a:lnTo>
                  <a:pt x="581167" y="1051353"/>
                </a:lnTo>
                <a:lnTo>
                  <a:pt x="581167" y="1011550"/>
                </a:lnTo>
                <a:lnTo>
                  <a:pt x="504142" y="1011550"/>
                </a:lnTo>
                <a:lnTo>
                  <a:pt x="504142" y="1051353"/>
                </a:lnTo>
                <a:lnTo>
                  <a:pt x="542177" y="1051353"/>
                </a:lnTo>
                <a:lnTo>
                  <a:pt x="524157" y="1084522"/>
                </a:lnTo>
                <a:lnTo>
                  <a:pt x="429730" y="1084522"/>
                </a:lnTo>
                <a:lnTo>
                  <a:pt x="433960" y="1051353"/>
                </a:lnTo>
                <a:lnTo>
                  <a:pt x="446445" y="1051353"/>
                </a:lnTo>
                <a:lnTo>
                  <a:pt x="446445" y="1011550"/>
                </a:lnTo>
                <a:lnTo>
                  <a:pt x="369419" y="1011550"/>
                </a:lnTo>
                <a:lnTo>
                  <a:pt x="369419" y="1051353"/>
                </a:lnTo>
                <a:lnTo>
                  <a:pt x="391243" y="1051353"/>
                </a:lnTo>
                <a:lnTo>
                  <a:pt x="413490" y="1084522"/>
                </a:lnTo>
                <a:lnTo>
                  <a:pt x="310448" y="1084522"/>
                </a:lnTo>
                <a:lnTo>
                  <a:pt x="292428" y="1051353"/>
                </a:lnTo>
                <a:lnTo>
                  <a:pt x="311722" y="1051353"/>
                </a:lnTo>
                <a:lnTo>
                  <a:pt x="311722" y="1011550"/>
                </a:lnTo>
                <a:lnTo>
                  <a:pt x="234697" y="1011550"/>
                </a:lnTo>
                <a:lnTo>
                  <a:pt x="234697" y="1051353"/>
                </a:lnTo>
                <a:lnTo>
                  <a:pt x="264848" y="1051353"/>
                </a:lnTo>
                <a:lnTo>
                  <a:pt x="246828" y="1084522"/>
                </a:lnTo>
                <a:lnTo>
                  <a:pt x="164804" y="1084522"/>
                </a:lnTo>
                <a:lnTo>
                  <a:pt x="0" y="0"/>
                </a:lnTo>
                <a:lnTo>
                  <a:pt x="1951090" y="37215"/>
                </a:lnTo>
                <a:cubicBezTo>
                  <a:pt x="1951090" y="294169"/>
                  <a:pt x="1733123" y="827568"/>
                  <a:pt x="1733123" y="10845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7"/>
          <p:cNvSpPr/>
          <p:nvPr/>
        </p:nvSpPr>
        <p:spPr>
          <a:xfrm rot="10800000">
            <a:off x="8058642" y="325106"/>
            <a:ext cx="3619883" cy="4567971"/>
          </a:xfrm>
          <a:custGeom>
            <a:rect b="b" l="l" r="r" t="t"/>
            <a:pathLst>
              <a:path extrusionOk="0" h="6257494" w="4670817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7"/>
          <p:cNvSpPr txBox="1"/>
          <p:nvPr>
            <p:ph type="title"/>
          </p:nvPr>
        </p:nvSpPr>
        <p:spPr>
          <a:xfrm>
            <a:off x="8381175" y="962275"/>
            <a:ext cx="2915400" cy="341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1" name="Google Shape;431;p7"/>
          <p:cNvSpPr txBox="1"/>
          <p:nvPr>
            <p:ph idx="1" type="body"/>
          </p:nvPr>
        </p:nvSpPr>
        <p:spPr>
          <a:xfrm>
            <a:off x="530000" y="533400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73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1pPr>
            <a:lvl2pPr indent="-38735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2pPr>
            <a:lvl3pPr indent="-3873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3pPr>
            <a:lvl4pPr indent="-3873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4pPr>
            <a:lvl5pPr indent="-38735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5pPr>
            <a:lvl6pPr indent="-38735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6pPr>
            <a:lvl7pPr indent="-3873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7pPr>
            <a:lvl8pPr indent="-3873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8pPr>
            <a:lvl9pPr indent="-38735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9pPr>
          </a:lstStyle>
          <a:p/>
        </p:txBody>
      </p:sp>
      <p:sp>
        <p:nvSpPr>
          <p:cNvPr id="432" name="Google Shape;432;p7"/>
          <p:cNvSpPr txBox="1"/>
          <p:nvPr>
            <p:ph idx="2" type="body"/>
          </p:nvPr>
        </p:nvSpPr>
        <p:spPr>
          <a:xfrm>
            <a:off x="530000" y="2679925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73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1pPr>
            <a:lvl2pPr indent="-38735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2pPr>
            <a:lvl3pPr indent="-3873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3pPr>
            <a:lvl4pPr indent="-3873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4pPr>
            <a:lvl5pPr indent="-38735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5pPr>
            <a:lvl6pPr indent="-38735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6pPr>
            <a:lvl7pPr indent="-3873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7pPr>
            <a:lvl8pPr indent="-3873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8pPr>
            <a:lvl9pPr indent="-38735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9pPr>
          </a:lstStyle>
          <a:p/>
        </p:txBody>
      </p:sp>
      <p:sp>
        <p:nvSpPr>
          <p:cNvPr id="433" name="Google Shape;433;p7"/>
          <p:cNvSpPr txBox="1"/>
          <p:nvPr>
            <p:ph idx="3" type="body"/>
          </p:nvPr>
        </p:nvSpPr>
        <p:spPr>
          <a:xfrm>
            <a:off x="2196925" y="858500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73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1pPr>
            <a:lvl2pPr indent="-38735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2pPr>
            <a:lvl3pPr indent="-3873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3pPr>
            <a:lvl4pPr indent="-3873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4pPr>
            <a:lvl5pPr indent="-38735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5pPr>
            <a:lvl6pPr indent="-38735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6pPr>
            <a:lvl7pPr indent="-3873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7pPr>
            <a:lvl8pPr indent="-3873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8pPr>
            <a:lvl9pPr indent="-38735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9pPr>
          </a:lstStyle>
          <a:p/>
        </p:txBody>
      </p:sp>
      <p:sp>
        <p:nvSpPr>
          <p:cNvPr id="434" name="Google Shape;434;p7"/>
          <p:cNvSpPr txBox="1"/>
          <p:nvPr>
            <p:ph idx="4" type="body"/>
          </p:nvPr>
        </p:nvSpPr>
        <p:spPr>
          <a:xfrm>
            <a:off x="2196925" y="3005025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73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1pPr>
            <a:lvl2pPr indent="-38735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2pPr>
            <a:lvl3pPr indent="-3873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3pPr>
            <a:lvl4pPr indent="-3873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4pPr>
            <a:lvl5pPr indent="-38735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5pPr>
            <a:lvl6pPr indent="-38735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6pPr>
            <a:lvl7pPr indent="-3873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7pPr>
            <a:lvl8pPr indent="-3873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8pPr>
            <a:lvl9pPr indent="-38735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9pPr>
          </a:lstStyle>
          <a:p/>
        </p:txBody>
      </p:sp>
      <p:sp>
        <p:nvSpPr>
          <p:cNvPr id="435" name="Google Shape;435;p7"/>
          <p:cNvSpPr txBox="1"/>
          <p:nvPr>
            <p:ph idx="5" type="body"/>
          </p:nvPr>
        </p:nvSpPr>
        <p:spPr>
          <a:xfrm>
            <a:off x="3959000" y="609600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73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1pPr>
            <a:lvl2pPr indent="-38735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2pPr>
            <a:lvl3pPr indent="-3873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3pPr>
            <a:lvl4pPr indent="-3873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4pPr>
            <a:lvl5pPr indent="-38735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5pPr>
            <a:lvl6pPr indent="-38735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6pPr>
            <a:lvl7pPr indent="-3873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7pPr>
            <a:lvl8pPr indent="-3873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8pPr>
            <a:lvl9pPr indent="-38735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9pPr>
          </a:lstStyle>
          <a:p/>
        </p:txBody>
      </p:sp>
      <p:sp>
        <p:nvSpPr>
          <p:cNvPr id="436" name="Google Shape;436;p7"/>
          <p:cNvSpPr txBox="1"/>
          <p:nvPr>
            <p:ph idx="6" type="body"/>
          </p:nvPr>
        </p:nvSpPr>
        <p:spPr>
          <a:xfrm>
            <a:off x="3959000" y="2756125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73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1pPr>
            <a:lvl2pPr indent="-38735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2pPr>
            <a:lvl3pPr indent="-3873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3pPr>
            <a:lvl4pPr indent="-3873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4pPr>
            <a:lvl5pPr indent="-38735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5pPr>
            <a:lvl6pPr indent="-38735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6pPr>
            <a:lvl7pPr indent="-3873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7pPr>
            <a:lvl8pPr indent="-3873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8pPr>
            <a:lvl9pPr indent="-38735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9pPr>
          </a:lstStyle>
          <a:p/>
        </p:txBody>
      </p:sp>
      <p:sp>
        <p:nvSpPr>
          <p:cNvPr id="437" name="Google Shape;437;p7"/>
          <p:cNvSpPr txBox="1"/>
          <p:nvPr>
            <p:ph idx="7" type="body"/>
          </p:nvPr>
        </p:nvSpPr>
        <p:spPr>
          <a:xfrm>
            <a:off x="5702125" y="934700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73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1pPr>
            <a:lvl2pPr indent="-38735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2pPr>
            <a:lvl3pPr indent="-3873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3pPr>
            <a:lvl4pPr indent="-3873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4pPr>
            <a:lvl5pPr indent="-38735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5pPr>
            <a:lvl6pPr indent="-38735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6pPr>
            <a:lvl7pPr indent="-3873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7pPr>
            <a:lvl8pPr indent="-3873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8pPr>
            <a:lvl9pPr indent="-38735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9pPr>
          </a:lstStyle>
          <a:p/>
        </p:txBody>
      </p:sp>
      <p:sp>
        <p:nvSpPr>
          <p:cNvPr id="438" name="Google Shape;438;p7"/>
          <p:cNvSpPr txBox="1"/>
          <p:nvPr>
            <p:ph idx="8" type="body"/>
          </p:nvPr>
        </p:nvSpPr>
        <p:spPr>
          <a:xfrm>
            <a:off x="5702125" y="3081225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73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1pPr>
            <a:lvl2pPr indent="-38735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2pPr>
            <a:lvl3pPr indent="-3873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3pPr>
            <a:lvl4pPr indent="-3873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4pPr>
            <a:lvl5pPr indent="-38735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5pPr>
            <a:lvl6pPr indent="-38735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6pPr>
            <a:lvl7pPr indent="-3873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7pPr>
            <a:lvl8pPr indent="-3873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8pPr>
            <a:lvl9pPr indent="-38735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9pPr>
          </a:lstStyle>
          <a:p/>
        </p:txBody>
      </p:sp>
      <p:sp>
        <p:nvSpPr>
          <p:cNvPr id="439" name="Google Shape;439;p7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6 1">
  <p:cSld name="CUSTOM_6_1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ose up of a sign&#10;&#10;Description automatically generated" id="442" name="Google Shape;442;p8"/>
          <p:cNvPicPr preferRelativeResize="0"/>
          <p:nvPr/>
        </p:nvPicPr>
        <p:blipFill rotWithShape="1">
          <a:blip r:embed="rId2">
            <a:alphaModFix/>
          </a:blip>
          <a:srcRect b="0" l="5586" r="3718" t="0"/>
          <a:stretch/>
        </p:blipFill>
        <p:spPr>
          <a:xfrm>
            <a:off x="0" y="0"/>
            <a:ext cx="12191999" cy="6858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p8"/>
          <p:cNvGrpSpPr/>
          <p:nvPr/>
        </p:nvGrpSpPr>
        <p:grpSpPr>
          <a:xfrm>
            <a:off x="-252397" y="-387844"/>
            <a:ext cx="7562303" cy="4327164"/>
            <a:chOff x="417838" y="329857"/>
            <a:chExt cx="11402749" cy="6273980"/>
          </a:xfrm>
        </p:grpSpPr>
        <p:pic>
          <p:nvPicPr>
            <p:cNvPr id="444" name="Google Shape;444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17838" y="329857"/>
              <a:ext cx="11402749" cy="6273980"/>
            </a:xfrm>
            <a:prstGeom prst="rect">
              <a:avLst/>
            </a:prstGeom>
            <a:noFill/>
            <a:ln cap="flat" cmpd="sng" w="165100">
              <a:solidFill>
                <a:srgbClr val="3A383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445" name="Google Shape;445;p8"/>
            <p:cNvSpPr/>
            <p:nvPr/>
          </p:nvSpPr>
          <p:spPr>
            <a:xfrm rot="10800000">
              <a:off x="1001256" y="380717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 rot="10800000">
              <a:off x="1050190" y="3465328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 rot="10800000">
              <a:off x="3557746" y="751052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 rot="10800000">
              <a:off x="3606680" y="3835664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 rot="10800000">
              <a:off x="6177718" y="451366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8"/>
            <p:cNvSpPr/>
            <p:nvPr/>
          </p:nvSpPr>
          <p:spPr>
            <a:xfrm rot="10800000">
              <a:off x="6226652" y="3535977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8"/>
            <p:cNvSpPr/>
            <p:nvPr/>
          </p:nvSpPr>
          <p:spPr>
            <a:xfrm rot="10800000">
              <a:off x="8805625" y="773842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 rot="10800000">
              <a:off x="8854559" y="3858453"/>
              <a:ext cx="2136899" cy="273765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3" name="Google Shape;453;p8"/>
            <p:cNvCxnSpPr/>
            <p:nvPr/>
          </p:nvCxnSpPr>
          <p:spPr>
            <a:xfrm rot="10800000">
              <a:off x="2035653" y="698215"/>
              <a:ext cx="2551200" cy="382200"/>
            </a:xfrm>
            <a:prstGeom prst="straightConnector1">
              <a:avLst/>
            </a:prstGeom>
            <a:noFill/>
            <a:ln cap="rnd" cmpd="sng" w="34925">
              <a:solidFill>
                <a:schemeClr val="accent2"/>
              </a:solidFill>
              <a:prstDash val="solid"/>
              <a:bevel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cxnSp>
        <p:cxnSp>
          <p:nvCxnSpPr>
            <p:cNvPr id="454" name="Google Shape;454;p8"/>
            <p:cNvCxnSpPr/>
            <p:nvPr/>
          </p:nvCxnSpPr>
          <p:spPr>
            <a:xfrm flipH="1">
              <a:off x="2007811" y="1053067"/>
              <a:ext cx="2547300" cy="2693700"/>
            </a:xfrm>
            <a:prstGeom prst="straightConnector1">
              <a:avLst/>
            </a:prstGeom>
            <a:noFill/>
            <a:ln cap="rnd" cmpd="sng" w="34925">
              <a:solidFill>
                <a:schemeClr val="accent2"/>
              </a:solidFill>
              <a:prstDash val="solid"/>
              <a:bevel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7213437" y="827447"/>
              <a:ext cx="2682000" cy="3370500"/>
            </a:xfrm>
            <a:prstGeom prst="straightConnector1">
              <a:avLst/>
            </a:prstGeom>
            <a:noFill/>
            <a:ln cap="rnd" cmpd="sng" w="34925">
              <a:solidFill>
                <a:schemeClr val="accent2"/>
              </a:solidFill>
              <a:prstDash val="solid"/>
              <a:bevel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78917" y="4184397"/>
              <a:ext cx="5292900" cy="0"/>
            </a:xfrm>
            <a:prstGeom prst="straightConnector1">
              <a:avLst/>
            </a:prstGeom>
            <a:noFill/>
            <a:ln cap="rnd" cmpd="sng" w="34925">
              <a:solidFill>
                <a:schemeClr val="accent2"/>
              </a:solidFill>
              <a:prstDash val="solid"/>
              <a:bevel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4515355" y="1032559"/>
              <a:ext cx="2634600" cy="2830500"/>
            </a:xfrm>
            <a:prstGeom prst="straightConnector1">
              <a:avLst/>
            </a:prstGeom>
            <a:noFill/>
            <a:ln cap="rnd" cmpd="sng" w="34925">
              <a:solidFill>
                <a:schemeClr val="accent2"/>
              </a:solidFill>
              <a:prstDash val="solid"/>
              <a:bevel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cxnSp>
        <p:pic>
          <p:nvPicPr>
            <p:cNvPr id="458" name="Google Shape;458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6968898" y="563086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7017833" y="3647696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9645739" y="3970172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4348926" y="862772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1792436" y="492437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1841370" y="3577048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4" name="Google Shape;464;p8"/>
            <p:cNvCxnSpPr/>
            <p:nvPr/>
          </p:nvCxnSpPr>
          <p:spPr>
            <a:xfrm flipH="1">
              <a:off x="4577303" y="1185530"/>
              <a:ext cx="5220600" cy="2998500"/>
            </a:xfrm>
            <a:prstGeom prst="straightConnector1">
              <a:avLst/>
            </a:prstGeom>
            <a:noFill/>
            <a:ln cap="rnd" cmpd="sng" w="34925">
              <a:solidFill>
                <a:schemeClr val="accent2"/>
              </a:solidFill>
              <a:prstDash val="solid"/>
              <a:bevel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cxnSp>
        <p:pic>
          <p:nvPicPr>
            <p:cNvPr id="465" name="Google Shape;465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9596805" y="885562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4397860" y="3947383"/>
              <a:ext cx="573796" cy="4943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7" name="Google Shape;467;p8"/>
          <p:cNvGrpSpPr/>
          <p:nvPr/>
        </p:nvGrpSpPr>
        <p:grpSpPr>
          <a:xfrm>
            <a:off x="-149" y="5449283"/>
            <a:ext cx="12192612" cy="1408847"/>
            <a:chOff x="-3983665" y="4032615"/>
            <a:chExt cx="16261153" cy="1342143"/>
          </a:xfrm>
        </p:grpSpPr>
        <p:pic>
          <p:nvPicPr>
            <p:cNvPr id="468" name="Google Shape;468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30748" y="4034387"/>
              <a:ext cx="8146739" cy="1340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flipH="1">
              <a:off x="-3983665" y="4032615"/>
              <a:ext cx="8146739" cy="13403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0" name="Google Shape;470;p8"/>
          <p:cNvSpPr/>
          <p:nvPr/>
        </p:nvSpPr>
        <p:spPr>
          <a:xfrm rot="10800000">
            <a:off x="768311" y="5520333"/>
            <a:ext cx="1951090" cy="664270"/>
          </a:xfrm>
          <a:custGeom>
            <a:rect b="b" l="l" r="r" t="t"/>
            <a:pathLst>
              <a:path extrusionOk="0" h="1084522" w="1951090">
                <a:moveTo>
                  <a:pt x="1733123" y="1084522"/>
                </a:moveTo>
                <a:lnTo>
                  <a:pt x="1655066" y="1084522"/>
                </a:lnTo>
                <a:lnTo>
                  <a:pt x="1630188" y="1051353"/>
                </a:lnTo>
                <a:lnTo>
                  <a:pt x="1658951" y="1051353"/>
                </a:lnTo>
                <a:lnTo>
                  <a:pt x="1658951" y="1011550"/>
                </a:lnTo>
                <a:lnTo>
                  <a:pt x="1581925" y="1011550"/>
                </a:lnTo>
                <a:lnTo>
                  <a:pt x="1581925" y="1051353"/>
                </a:lnTo>
                <a:lnTo>
                  <a:pt x="1606296" y="1051353"/>
                </a:lnTo>
                <a:lnTo>
                  <a:pt x="1581417" y="1084522"/>
                </a:lnTo>
                <a:lnTo>
                  <a:pt x="1487379" y="1084522"/>
                </a:lnTo>
                <a:lnTo>
                  <a:pt x="1506151" y="1051353"/>
                </a:lnTo>
                <a:lnTo>
                  <a:pt x="1524228" y="1051353"/>
                </a:lnTo>
                <a:lnTo>
                  <a:pt x="1524228" y="1011550"/>
                </a:lnTo>
                <a:lnTo>
                  <a:pt x="1447202" y="1011550"/>
                </a:lnTo>
                <a:lnTo>
                  <a:pt x="1447202" y="1051353"/>
                </a:lnTo>
                <a:lnTo>
                  <a:pt x="1463192" y="1051353"/>
                </a:lnTo>
                <a:lnTo>
                  <a:pt x="1470628" y="1084522"/>
                </a:lnTo>
                <a:lnTo>
                  <a:pt x="1361029" y="1084522"/>
                </a:lnTo>
                <a:lnTo>
                  <a:pt x="1361029" y="1051353"/>
                </a:lnTo>
                <a:lnTo>
                  <a:pt x="1389505" y="1051353"/>
                </a:lnTo>
                <a:lnTo>
                  <a:pt x="1389505" y="1011550"/>
                </a:lnTo>
                <a:lnTo>
                  <a:pt x="1312480" y="1011550"/>
                </a:lnTo>
                <a:lnTo>
                  <a:pt x="1312480" y="1051353"/>
                </a:lnTo>
                <a:lnTo>
                  <a:pt x="1330530" y="1051353"/>
                </a:lnTo>
                <a:lnTo>
                  <a:pt x="1330530" y="1084522"/>
                </a:lnTo>
                <a:lnTo>
                  <a:pt x="1253006" y="1084522"/>
                </a:lnTo>
                <a:lnTo>
                  <a:pt x="1228128" y="1051353"/>
                </a:lnTo>
                <a:lnTo>
                  <a:pt x="1254782" y="1051353"/>
                </a:lnTo>
                <a:lnTo>
                  <a:pt x="1254782" y="1011550"/>
                </a:lnTo>
                <a:lnTo>
                  <a:pt x="1177757" y="1011550"/>
                </a:lnTo>
                <a:lnTo>
                  <a:pt x="1177757" y="1051353"/>
                </a:lnTo>
                <a:lnTo>
                  <a:pt x="1202493" y="1051353"/>
                </a:lnTo>
                <a:lnTo>
                  <a:pt x="1177614" y="1084522"/>
                </a:lnTo>
                <a:lnTo>
                  <a:pt x="1096362" y="1084522"/>
                </a:lnTo>
                <a:lnTo>
                  <a:pt x="1096362" y="1051353"/>
                </a:lnTo>
                <a:lnTo>
                  <a:pt x="1120059" y="1051353"/>
                </a:lnTo>
                <a:lnTo>
                  <a:pt x="1120059" y="1011550"/>
                </a:lnTo>
                <a:lnTo>
                  <a:pt x="1043034" y="1011550"/>
                </a:lnTo>
                <a:lnTo>
                  <a:pt x="1043034" y="1051353"/>
                </a:lnTo>
                <a:lnTo>
                  <a:pt x="1065862" y="1051353"/>
                </a:lnTo>
                <a:lnTo>
                  <a:pt x="1065862" y="1084522"/>
                </a:lnTo>
                <a:lnTo>
                  <a:pt x="955359" y="1084522"/>
                </a:lnTo>
                <a:lnTo>
                  <a:pt x="959590" y="1051353"/>
                </a:lnTo>
                <a:lnTo>
                  <a:pt x="985336" y="1051353"/>
                </a:lnTo>
                <a:lnTo>
                  <a:pt x="985336" y="1011550"/>
                </a:lnTo>
                <a:lnTo>
                  <a:pt x="908311" y="1011550"/>
                </a:lnTo>
                <a:lnTo>
                  <a:pt x="908311" y="1023943"/>
                </a:lnTo>
                <a:lnTo>
                  <a:pt x="902825" y="1024287"/>
                </a:lnTo>
                <a:lnTo>
                  <a:pt x="908311" y="1032467"/>
                </a:lnTo>
                <a:lnTo>
                  <a:pt x="908311" y="1051353"/>
                </a:lnTo>
                <a:lnTo>
                  <a:pt x="920977" y="1051353"/>
                </a:lnTo>
                <a:lnTo>
                  <a:pt x="943224" y="1084522"/>
                </a:lnTo>
                <a:lnTo>
                  <a:pt x="840175" y="1084522"/>
                </a:lnTo>
                <a:lnTo>
                  <a:pt x="822156" y="1051353"/>
                </a:lnTo>
                <a:lnTo>
                  <a:pt x="850613" y="1051353"/>
                </a:lnTo>
                <a:lnTo>
                  <a:pt x="850613" y="1011550"/>
                </a:lnTo>
                <a:lnTo>
                  <a:pt x="773588" y="1011550"/>
                </a:lnTo>
                <a:lnTo>
                  <a:pt x="773588" y="1051353"/>
                </a:lnTo>
                <a:lnTo>
                  <a:pt x="801245" y="1051353"/>
                </a:lnTo>
                <a:lnTo>
                  <a:pt x="783226" y="1084522"/>
                </a:lnTo>
                <a:lnTo>
                  <a:pt x="689364" y="1084522"/>
                </a:lnTo>
                <a:lnTo>
                  <a:pt x="689364" y="1051353"/>
                </a:lnTo>
                <a:lnTo>
                  <a:pt x="715890" y="1051353"/>
                </a:lnTo>
                <a:lnTo>
                  <a:pt x="715890" y="1011550"/>
                </a:lnTo>
                <a:lnTo>
                  <a:pt x="638865" y="1011550"/>
                </a:lnTo>
                <a:lnTo>
                  <a:pt x="638865" y="1051353"/>
                </a:lnTo>
                <a:lnTo>
                  <a:pt x="658864" y="1051353"/>
                </a:lnTo>
                <a:lnTo>
                  <a:pt x="658864" y="1084522"/>
                </a:lnTo>
                <a:lnTo>
                  <a:pt x="578042" y="1084522"/>
                </a:lnTo>
                <a:lnTo>
                  <a:pt x="560023" y="1051353"/>
                </a:lnTo>
                <a:lnTo>
                  <a:pt x="581167" y="1051353"/>
                </a:lnTo>
                <a:lnTo>
                  <a:pt x="581167" y="1011550"/>
                </a:lnTo>
                <a:lnTo>
                  <a:pt x="504142" y="1011550"/>
                </a:lnTo>
                <a:lnTo>
                  <a:pt x="504142" y="1051353"/>
                </a:lnTo>
                <a:lnTo>
                  <a:pt x="542177" y="1051353"/>
                </a:lnTo>
                <a:lnTo>
                  <a:pt x="524157" y="1084522"/>
                </a:lnTo>
                <a:lnTo>
                  <a:pt x="429730" y="1084522"/>
                </a:lnTo>
                <a:lnTo>
                  <a:pt x="433960" y="1051353"/>
                </a:lnTo>
                <a:lnTo>
                  <a:pt x="446445" y="1051353"/>
                </a:lnTo>
                <a:lnTo>
                  <a:pt x="446445" y="1011550"/>
                </a:lnTo>
                <a:lnTo>
                  <a:pt x="369419" y="1011550"/>
                </a:lnTo>
                <a:lnTo>
                  <a:pt x="369419" y="1051353"/>
                </a:lnTo>
                <a:lnTo>
                  <a:pt x="391243" y="1051353"/>
                </a:lnTo>
                <a:lnTo>
                  <a:pt x="413490" y="1084522"/>
                </a:lnTo>
                <a:lnTo>
                  <a:pt x="310448" y="1084522"/>
                </a:lnTo>
                <a:lnTo>
                  <a:pt x="292428" y="1051353"/>
                </a:lnTo>
                <a:lnTo>
                  <a:pt x="311722" y="1051353"/>
                </a:lnTo>
                <a:lnTo>
                  <a:pt x="311722" y="1011550"/>
                </a:lnTo>
                <a:lnTo>
                  <a:pt x="234697" y="1011550"/>
                </a:lnTo>
                <a:lnTo>
                  <a:pt x="234697" y="1051353"/>
                </a:lnTo>
                <a:lnTo>
                  <a:pt x="264848" y="1051353"/>
                </a:lnTo>
                <a:lnTo>
                  <a:pt x="246828" y="1084522"/>
                </a:lnTo>
                <a:lnTo>
                  <a:pt x="164804" y="1084522"/>
                </a:lnTo>
                <a:lnTo>
                  <a:pt x="0" y="0"/>
                </a:lnTo>
                <a:lnTo>
                  <a:pt x="1951090" y="37215"/>
                </a:lnTo>
                <a:cubicBezTo>
                  <a:pt x="1951090" y="294169"/>
                  <a:pt x="1733123" y="827568"/>
                  <a:pt x="1733123" y="10845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8"/>
          <p:cNvSpPr/>
          <p:nvPr/>
        </p:nvSpPr>
        <p:spPr>
          <a:xfrm rot="10800000">
            <a:off x="995139" y="5571724"/>
            <a:ext cx="1951090" cy="664270"/>
          </a:xfrm>
          <a:custGeom>
            <a:rect b="b" l="l" r="r" t="t"/>
            <a:pathLst>
              <a:path extrusionOk="0" h="1084522" w="1951090">
                <a:moveTo>
                  <a:pt x="1733123" y="1084522"/>
                </a:moveTo>
                <a:lnTo>
                  <a:pt x="1655066" y="1084522"/>
                </a:lnTo>
                <a:lnTo>
                  <a:pt x="1630188" y="1051353"/>
                </a:lnTo>
                <a:lnTo>
                  <a:pt x="1658951" y="1051353"/>
                </a:lnTo>
                <a:lnTo>
                  <a:pt x="1658951" y="1011550"/>
                </a:lnTo>
                <a:lnTo>
                  <a:pt x="1581925" y="1011550"/>
                </a:lnTo>
                <a:lnTo>
                  <a:pt x="1581925" y="1051353"/>
                </a:lnTo>
                <a:lnTo>
                  <a:pt x="1606296" y="1051353"/>
                </a:lnTo>
                <a:lnTo>
                  <a:pt x="1581417" y="1084522"/>
                </a:lnTo>
                <a:lnTo>
                  <a:pt x="1487379" y="1084522"/>
                </a:lnTo>
                <a:lnTo>
                  <a:pt x="1506151" y="1051353"/>
                </a:lnTo>
                <a:lnTo>
                  <a:pt x="1524228" y="1051353"/>
                </a:lnTo>
                <a:lnTo>
                  <a:pt x="1524228" y="1011550"/>
                </a:lnTo>
                <a:lnTo>
                  <a:pt x="1447202" y="1011550"/>
                </a:lnTo>
                <a:lnTo>
                  <a:pt x="1447202" y="1051353"/>
                </a:lnTo>
                <a:lnTo>
                  <a:pt x="1463192" y="1051353"/>
                </a:lnTo>
                <a:lnTo>
                  <a:pt x="1470628" y="1084522"/>
                </a:lnTo>
                <a:lnTo>
                  <a:pt x="1361029" y="1084522"/>
                </a:lnTo>
                <a:lnTo>
                  <a:pt x="1361029" y="1051353"/>
                </a:lnTo>
                <a:lnTo>
                  <a:pt x="1389505" y="1051353"/>
                </a:lnTo>
                <a:lnTo>
                  <a:pt x="1389505" y="1011550"/>
                </a:lnTo>
                <a:lnTo>
                  <a:pt x="1312480" y="1011550"/>
                </a:lnTo>
                <a:lnTo>
                  <a:pt x="1312480" y="1051353"/>
                </a:lnTo>
                <a:lnTo>
                  <a:pt x="1330530" y="1051353"/>
                </a:lnTo>
                <a:lnTo>
                  <a:pt x="1330530" y="1084522"/>
                </a:lnTo>
                <a:lnTo>
                  <a:pt x="1253006" y="1084522"/>
                </a:lnTo>
                <a:lnTo>
                  <a:pt x="1228128" y="1051353"/>
                </a:lnTo>
                <a:lnTo>
                  <a:pt x="1254782" y="1051353"/>
                </a:lnTo>
                <a:lnTo>
                  <a:pt x="1254782" y="1011550"/>
                </a:lnTo>
                <a:lnTo>
                  <a:pt x="1177757" y="1011550"/>
                </a:lnTo>
                <a:lnTo>
                  <a:pt x="1177757" y="1051353"/>
                </a:lnTo>
                <a:lnTo>
                  <a:pt x="1202493" y="1051353"/>
                </a:lnTo>
                <a:lnTo>
                  <a:pt x="1177614" y="1084522"/>
                </a:lnTo>
                <a:lnTo>
                  <a:pt x="1096362" y="1084522"/>
                </a:lnTo>
                <a:lnTo>
                  <a:pt x="1096362" y="1051353"/>
                </a:lnTo>
                <a:lnTo>
                  <a:pt x="1120059" y="1051353"/>
                </a:lnTo>
                <a:lnTo>
                  <a:pt x="1120059" y="1011550"/>
                </a:lnTo>
                <a:lnTo>
                  <a:pt x="1043034" y="1011550"/>
                </a:lnTo>
                <a:lnTo>
                  <a:pt x="1043034" y="1051353"/>
                </a:lnTo>
                <a:lnTo>
                  <a:pt x="1065862" y="1051353"/>
                </a:lnTo>
                <a:lnTo>
                  <a:pt x="1065862" y="1084522"/>
                </a:lnTo>
                <a:lnTo>
                  <a:pt x="955359" y="1084522"/>
                </a:lnTo>
                <a:lnTo>
                  <a:pt x="959590" y="1051353"/>
                </a:lnTo>
                <a:lnTo>
                  <a:pt x="985336" y="1051353"/>
                </a:lnTo>
                <a:lnTo>
                  <a:pt x="985336" y="1011550"/>
                </a:lnTo>
                <a:lnTo>
                  <a:pt x="908311" y="1011550"/>
                </a:lnTo>
                <a:lnTo>
                  <a:pt x="908311" y="1023943"/>
                </a:lnTo>
                <a:lnTo>
                  <a:pt x="902825" y="1024287"/>
                </a:lnTo>
                <a:lnTo>
                  <a:pt x="908311" y="1032467"/>
                </a:lnTo>
                <a:lnTo>
                  <a:pt x="908311" y="1051353"/>
                </a:lnTo>
                <a:lnTo>
                  <a:pt x="920977" y="1051353"/>
                </a:lnTo>
                <a:lnTo>
                  <a:pt x="943224" y="1084522"/>
                </a:lnTo>
                <a:lnTo>
                  <a:pt x="840175" y="1084522"/>
                </a:lnTo>
                <a:lnTo>
                  <a:pt x="822156" y="1051353"/>
                </a:lnTo>
                <a:lnTo>
                  <a:pt x="850613" y="1051353"/>
                </a:lnTo>
                <a:lnTo>
                  <a:pt x="850613" y="1011550"/>
                </a:lnTo>
                <a:lnTo>
                  <a:pt x="773588" y="1011550"/>
                </a:lnTo>
                <a:lnTo>
                  <a:pt x="773588" y="1051353"/>
                </a:lnTo>
                <a:lnTo>
                  <a:pt x="801245" y="1051353"/>
                </a:lnTo>
                <a:lnTo>
                  <a:pt x="783226" y="1084522"/>
                </a:lnTo>
                <a:lnTo>
                  <a:pt x="689364" y="1084522"/>
                </a:lnTo>
                <a:lnTo>
                  <a:pt x="689364" y="1051353"/>
                </a:lnTo>
                <a:lnTo>
                  <a:pt x="715890" y="1051353"/>
                </a:lnTo>
                <a:lnTo>
                  <a:pt x="715890" y="1011550"/>
                </a:lnTo>
                <a:lnTo>
                  <a:pt x="638865" y="1011550"/>
                </a:lnTo>
                <a:lnTo>
                  <a:pt x="638865" y="1051353"/>
                </a:lnTo>
                <a:lnTo>
                  <a:pt x="658864" y="1051353"/>
                </a:lnTo>
                <a:lnTo>
                  <a:pt x="658864" y="1084522"/>
                </a:lnTo>
                <a:lnTo>
                  <a:pt x="578042" y="1084522"/>
                </a:lnTo>
                <a:lnTo>
                  <a:pt x="560023" y="1051353"/>
                </a:lnTo>
                <a:lnTo>
                  <a:pt x="581167" y="1051353"/>
                </a:lnTo>
                <a:lnTo>
                  <a:pt x="581167" y="1011550"/>
                </a:lnTo>
                <a:lnTo>
                  <a:pt x="504142" y="1011550"/>
                </a:lnTo>
                <a:lnTo>
                  <a:pt x="504142" y="1051353"/>
                </a:lnTo>
                <a:lnTo>
                  <a:pt x="542177" y="1051353"/>
                </a:lnTo>
                <a:lnTo>
                  <a:pt x="524157" y="1084522"/>
                </a:lnTo>
                <a:lnTo>
                  <a:pt x="429730" y="1084522"/>
                </a:lnTo>
                <a:lnTo>
                  <a:pt x="433960" y="1051353"/>
                </a:lnTo>
                <a:lnTo>
                  <a:pt x="446445" y="1051353"/>
                </a:lnTo>
                <a:lnTo>
                  <a:pt x="446445" y="1011550"/>
                </a:lnTo>
                <a:lnTo>
                  <a:pt x="369419" y="1011550"/>
                </a:lnTo>
                <a:lnTo>
                  <a:pt x="369419" y="1051353"/>
                </a:lnTo>
                <a:lnTo>
                  <a:pt x="391243" y="1051353"/>
                </a:lnTo>
                <a:lnTo>
                  <a:pt x="413490" y="1084522"/>
                </a:lnTo>
                <a:lnTo>
                  <a:pt x="310448" y="1084522"/>
                </a:lnTo>
                <a:lnTo>
                  <a:pt x="292428" y="1051353"/>
                </a:lnTo>
                <a:lnTo>
                  <a:pt x="311722" y="1051353"/>
                </a:lnTo>
                <a:lnTo>
                  <a:pt x="311722" y="1011550"/>
                </a:lnTo>
                <a:lnTo>
                  <a:pt x="234697" y="1011550"/>
                </a:lnTo>
                <a:lnTo>
                  <a:pt x="234697" y="1051353"/>
                </a:lnTo>
                <a:lnTo>
                  <a:pt x="264848" y="1051353"/>
                </a:lnTo>
                <a:lnTo>
                  <a:pt x="246828" y="1084522"/>
                </a:lnTo>
                <a:lnTo>
                  <a:pt x="164804" y="1084522"/>
                </a:lnTo>
                <a:lnTo>
                  <a:pt x="0" y="0"/>
                </a:lnTo>
                <a:lnTo>
                  <a:pt x="1951090" y="37215"/>
                </a:lnTo>
                <a:cubicBezTo>
                  <a:pt x="1951090" y="294169"/>
                  <a:pt x="1733123" y="827568"/>
                  <a:pt x="1733123" y="10845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8"/>
          <p:cNvSpPr txBox="1"/>
          <p:nvPr>
            <p:ph type="title"/>
          </p:nvPr>
        </p:nvSpPr>
        <p:spPr>
          <a:xfrm>
            <a:off x="8381175" y="962275"/>
            <a:ext cx="2915400" cy="341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73" name="Google Shape;473;p8"/>
          <p:cNvSpPr txBox="1"/>
          <p:nvPr>
            <p:ph idx="1" type="body"/>
          </p:nvPr>
        </p:nvSpPr>
        <p:spPr>
          <a:xfrm>
            <a:off x="301400" y="0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73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1pPr>
            <a:lvl2pPr indent="-38735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2pPr>
            <a:lvl3pPr indent="-3873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3pPr>
            <a:lvl4pPr indent="-3873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4pPr>
            <a:lvl5pPr indent="-38735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5pPr>
            <a:lvl6pPr indent="-38735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6pPr>
            <a:lvl7pPr indent="-3873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7pPr>
            <a:lvl8pPr indent="-3873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8pPr>
            <a:lvl9pPr indent="-38735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9pPr>
          </a:lstStyle>
          <a:p/>
        </p:txBody>
      </p:sp>
      <p:sp>
        <p:nvSpPr>
          <p:cNvPr id="474" name="Google Shape;474;p8"/>
          <p:cNvSpPr txBox="1"/>
          <p:nvPr>
            <p:ph idx="2" type="body"/>
          </p:nvPr>
        </p:nvSpPr>
        <p:spPr>
          <a:xfrm>
            <a:off x="301400" y="2146525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73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1pPr>
            <a:lvl2pPr indent="-38735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2pPr>
            <a:lvl3pPr indent="-3873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3pPr>
            <a:lvl4pPr indent="-3873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4pPr>
            <a:lvl5pPr indent="-38735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5pPr>
            <a:lvl6pPr indent="-38735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6pPr>
            <a:lvl7pPr indent="-3873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500"/>
            </a:lvl7pPr>
            <a:lvl8pPr indent="-3873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b="1" sz="2500"/>
            </a:lvl8pPr>
            <a:lvl9pPr indent="-38735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b="1" sz="2500"/>
            </a:lvl9pPr>
          </a:lstStyle>
          <a:p/>
        </p:txBody>
      </p:sp>
      <p:sp>
        <p:nvSpPr>
          <p:cNvPr id="475" name="Google Shape;475;p8"/>
          <p:cNvSpPr/>
          <p:nvPr/>
        </p:nvSpPr>
        <p:spPr>
          <a:xfrm rot="10800000">
            <a:off x="217782" y="-189384"/>
            <a:ext cx="5126222" cy="6476506"/>
          </a:xfrm>
          <a:custGeom>
            <a:rect b="b" l="l" r="r" t="t"/>
            <a:pathLst>
              <a:path extrusionOk="0" h="6257494" w="4670817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8"/>
          <p:cNvSpPr/>
          <p:nvPr/>
        </p:nvSpPr>
        <p:spPr>
          <a:xfrm rot="10800000">
            <a:off x="6011807" y="-189384"/>
            <a:ext cx="5126222" cy="6476506"/>
          </a:xfrm>
          <a:custGeom>
            <a:rect b="b" l="l" r="r" t="t"/>
            <a:pathLst>
              <a:path extrusionOk="0" h="6257494" w="4670817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8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7">
  <p:cSld name="CUSTOM_12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ose up of a sign&#10;&#10;Description automatically generated" id="480" name="Google Shape;480;p9"/>
          <p:cNvPicPr preferRelativeResize="0"/>
          <p:nvPr/>
        </p:nvPicPr>
        <p:blipFill rotWithShape="1">
          <a:blip r:embed="rId2">
            <a:alphaModFix/>
          </a:blip>
          <a:srcRect b="0" l="5586" r="3718" t="0"/>
          <a:stretch/>
        </p:blipFill>
        <p:spPr>
          <a:xfrm>
            <a:off x="0" y="0"/>
            <a:ext cx="12191999" cy="6858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9"/>
          <p:cNvGrpSpPr/>
          <p:nvPr/>
        </p:nvGrpSpPr>
        <p:grpSpPr>
          <a:xfrm>
            <a:off x="-149" y="5449283"/>
            <a:ext cx="12192612" cy="1408847"/>
            <a:chOff x="-3983665" y="4032615"/>
            <a:chExt cx="16261153" cy="1342143"/>
          </a:xfrm>
        </p:grpSpPr>
        <p:pic>
          <p:nvPicPr>
            <p:cNvPr id="482" name="Google Shape;482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130748" y="4034387"/>
              <a:ext cx="8146739" cy="1340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-3983665" y="4032615"/>
              <a:ext cx="8146739" cy="13403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4" name="Google Shape;484;p9"/>
          <p:cNvGrpSpPr/>
          <p:nvPr/>
        </p:nvGrpSpPr>
        <p:grpSpPr>
          <a:xfrm>
            <a:off x="254492" y="2737501"/>
            <a:ext cx="4912853" cy="3402758"/>
            <a:chOff x="3141311" y="3429000"/>
            <a:chExt cx="3738000" cy="2589027"/>
          </a:xfrm>
        </p:grpSpPr>
        <p:sp>
          <p:nvSpPr>
            <p:cNvPr id="485" name="Google Shape;485;p9"/>
            <p:cNvSpPr/>
            <p:nvPr/>
          </p:nvSpPr>
          <p:spPr>
            <a:xfrm>
              <a:off x="3219892" y="3623930"/>
              <a:ext cx="3561900" cy="2371200"/>
            </a:xfrm>
            <a:prstGeom prst="rect">
              <a:avLst/>
            </a:prstGeom>
            <a:solidFill>
              <a:srgbClr val="CD9D7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3317358" y="3817088"/>
              <a:ext cx="3360000" cy="21159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3221665" y="3646967"/>
              <a:ext cx="3561907" cy="2371060"/>
            </a:xfrm>
            <a:custGeom>
              <a:rect b="b" l="l" r="r" t="t"/>
              <a:pathLst>
                <a:path extrusionOk="0" h="2371060" w="3561907">
                  <a:moveTo>
                    <a:pt x="1337045" y="579476"/>
                  </a:moveTo>
                  <a:cubicBezTo>
                    <a:pt x="1232813" y="579476"/>
                    <a:pt x="1148317" y="663972"/>
                    <a:pt x="1148317" y="768204"/>
                  </a:cubicBezTo>
                  <a:cubicBezTo>
                    <a:pt x="1148317" y="872436"/>
                    <a:pt x="1232813" y="956932"/>
                    <a:pt x="1337045" y="956932"/>
                  </a:cubicBezTo>
                  <a:lnTo>
                    <a:pt x="2198282" y="956932"/>
                  </a:lnTo>
                  <a:cubicBezTo>
                    <a:pt x="2302514" y="956932"/>
                    <a:pt x="2387010" y="872436"/>
                    <a:pt x="2387010" y="768204"/>
                  </a:cubicBezTo>
                  <a:cubicBezTo>
                    <a:pt x="2387010" y="663972"/>
                    <a:pt x="2302514" y="579476"/>
                    <a:pt x="2198282" y="579476"/>
                  </a:cubicBezTo>
                  <a:close/>
                  <a:moveTo>
                    <a:pt x="0" y="0"/>
                  </a:moveTo>
                  <a:lnTo>
                    <a:pt x="3561907" y="0"/>
                  </a:lnTo>
                  <a:lnTo>
                    <a:pt x="3561907" y="2371060"/>
                  </a:lnTo>
                  <a:lnTo>
                    <a:pt x="0" y="2371060"/>
                  </a:lnTo>
                  <a:close/>
                </a:path>
              </a:pathLst>
            </a:custGeom>
            <a:solidFill>
              <a:srgbClr val="CD9D79"/>
            </a:solidFill>
            <a:ln>
              <a:noFill/>
            </a:ln>
            <a:effectLst>
              <a:outerShdw blurRad="50800" rotWithShape="0" algn="r" dir="108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3145465" y="3646968"/>
              <a:ext cx="3728400" cy="444900"/>
            </a:xfrm>
            <a:prstGeom prst="rect">
              <a:avLst/>
            </a:prstGeom>
            <a:solidFill>
              <a:srgbClr val="B88152"/>
            </a:solidFill>
            <a:ln>
              <a:noFill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3141311" y="3429000"/>
              <a:ext cx="3738000" cy="244200"/>
            </a:xfrm>
            <a:prstGeom prst="trapezoid">
              <a:avLst>
                <a:gd fmla="val 67759" name="adj"/>
              </a:avLst>
            </a:prstGeom>
            <a:solidFill>
              <a:srgbClr val="A66B43"/>
            </a:solidFill>
            <a:ln>
              <a:noFill/>
            </a:ln>
            <a:effectLst>
              <a:outerShdw blurRad="50800" rotWithShape="0" algn="br" dir="135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4306186" y="5172740"/>
              <a:ext cx="1291800" cy="4041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0000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rPr>
                <a:t>EVIDENCE</a:t>
              </a:r>
              <a:endParaRPr sz="2400">
                <a:solidFill>
                  <a:srgbClr val="00000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endParaRPr>
            </a:p>
          </p:txBody>
        </p:sp>
      </p:grpSp>
      <p:grpSp>
        <p:nvGrpSpPr>
          <p:cNvPr id="491" name="Google Shape;491;p9"/>
          <p:cNvGrpSpPr/>
          <p:nvPr/>
        </p:nvGrpSpPr>
        <p:grpSpPr>
          <a:xfrm rot="712013">
            <a:off x="3488153" y="2090559"/>
            <a:ext cx="4756715" cy="3555206"/>
            <a:chOff x="4145471" y="405451"/>
            <a:chExt cx="7629987" cy="5702712"/>
          </a:xfrm>
        </p:grpSpPr>
        <p:sp>
          <p:nvSpPr>
            <p:cNvPr id="492" name="Google Shape;492;p9"/>
            <p:cNvSpPr/>
            <p:nvPr/>
          </p:nvSpPr>
          <p:spPr>
            <a:xfrm>
              <a:off x="4172172" y="405451"/>
              <a:ext cx="7603286" cy="5702236"/>
            </a:xfrm>
            <a:custGeom>
              <a:rect b="b" l="l" r="r" t="t"/>
              <a:pathLst>
                <a:path extrusionOk="0" h="1371554" w="1828812">
                  <a:moveTo>
                    <a:pt x="30144" y="0"/>
                  </a:moveTo>
                  <a:lnTo>
                    <a:pt x="427059" y="0"/>
                  </a:lnTo>
                  <a:cubicBezTo>
                    <a:pt x="443707" y="0"/>
                    <a:pt x="457203" y="13496"/>
                    <a:pt x="457203" y="30144"/>
                  </a:cubicBezTo>
                  <a:lnTo>
                    <a:pt x="457203" y="74416"/>
                  </a:lnTo>
                  <a:lnTo>
                    <a:pt x="1741644" y="74416"/>
                  </a:lnTo>
                  <a:cubicBezTo>
                    <a:pt x="1789786" y="74416"/>
                    <a:pt x="1828812" y="113442"/>
                    <a:pt x="1828812" y="161584"/>
                  </a:cubicBezTo>
                  <a:lnTo>
                    <a:pt x="1828812" y="1284386"/>
                  </a:lnTo>
                  <a:cubicBezTo>
                    <a:pt x="1828812" y="1332528"/>
                    <a:pt x="1789786" y="1371554"/>
                    <a:pt x="1741644" y="1371554"/>
                  </a:cubicBezTo>
                  <a:lnTo>
                    <a:pt x="87168" y="1371554"/>
                  </a:lnTo>
                  <a:cubicBezTo>
                    <a:pt x="39026" y="1371554"/>
                    <a:pt x="0" y="1332528"/>
                    <a:pt x="0" y="1284386"/>
                  </a:cubicBezTo>
                  <a:lnTo>
                    <a:pt x="0" y="369802"/>
                  </a:lnTo>
                  <a:lnTo>
                    <a:pt x="0" y="161584"/>
                  </a:lnTo>
                  <a:lnTo>
                    <a:pt x="0" y="30144"/>
                  </a:lnTo>
                  <a:cubicBezTo>
                    <a:pt x="0" y="13496"/>
                    <a:pt x="13496" y="0"/>
                    <a:pt x="30144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ffectLst>
              <a:outerShdw blurRad="57150" rotWithShape="0" algn="bl" dir="10680000" dist="19050">
                <a:srgbClr val="000000">
                  <a:alpha val="494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4533450" y="804450"/>
              <a:ext cx="7125900" cy="463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204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4145471" y="934963"/>
              <a:ext cx="7604700" cy="5173200"/>
            </a:xfrm>
            <a:prstGeom prst="roundRect">
              <a:avLst>
                <a:gd fmla="val 6720" name="adj"/>
              </a:avLst>
            </a:prstGeom>
            <a:solidFill>
              <a:srgbClr val="FFF2CC"/>
            </a:solidFill>
            <a:ln>
              <a:noFill/>
            </a:ln>
            <a:effectLst>
              <a:outerShdw blurRad="57150" rotWithShape="0" algn="bl" dir="10680000" dist="19050">
                <a:srgbClr val="000000">
                  <a:alpha val="494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9"/>
          <p:cNvGrpSpPr/>
          <p:nvPr/>
        </p:nvGrpSpPr>
        <p:grpSpPr>
          <a:xfrm rot="-189169">
            <a:off x="5466817" y="209813"/>
            <a:ext cx="4262458" cy="5963188"/>
            <a:chOff x="4869444" y="675159"/>
            <a:chExt cx="4262400" cy="5963107"/>
          </a:xfrm>
        </p:grpSpPr>
        <p:sp>
          <p:nvSpPr>
            <p:cNvPr id="496" name="Google Shape;496;p9"/>
            <p:cNvSpPr/>
            <p:nvPr/>
          </p:nvSpPr>
          <p:spPr>
            <a:xfrm rot="10800000">
              <a:off x="5658374" y="1842217"/>
              <a:ext cx="2475533" cy="3285184"/>
            </a:xfrm>
            <a:custGeom>
              <a:rect b="b" l="l" r="r" t="t"/>
              <a:pathLst>
                <a:path extrusionOk="0" h="6257494" w="4670817">
                  <a:moveTo>
                    <a:pt x="4670817" y="6257494"/>
                  </a:moveTo>
                  <a:lnTo>
                    <a:pt x="4438346" y="6257494"/>
                  </a:lnTo>
                  <a:lnTo>
                    <a:pt x="4364253" y="6055707"/>
                  </a:lnTo>
                  <a:lnTo>
                    <a:pt x="4449914" y="6055707"/>
                  </a:lnTo>
                  <a:lnTo>
                    <a:pt x="4449914" y="5813564"/>
                  </a:lnTo>
                  <a:lnTo>
                    <a:pt x="4220515" y="5813564"/>
                  </a:lnTo>
                  <a:lnTo>
                    <a:pt x="4220515" y="6055707"/>
                  </a:lnTo>
                  <a:lnTo>
                    <a:pt x="4293095" y="6055707"/>
                  </a:lnTo>
                  <a:lnTo>
                    <a:pt x="4219001" y="6257494"/>
                  </a:lnTo>
                  <a:lnTo>
                    <a:pt x="3938934" y="6257494"/>
                  </a:lnTo>
                  <a:lnTo>
                    <a:pt x="3994841" y="6055707"/>
                  </a:lnTo>
                  <a:lnTo>
                    <a:pt x="4048678" y="6055707"/>
                  </a:lnTo>
                  <a:lnTo>
                    <a:pt x="4048678" y="5813564"/>
                  </a:lnTo>
                  <a:lnTo>
                    <a:pt x="3819279" y="5813564"/>
                  </a:lnTo>
                  <a:lnTo>
                    <a:pt x="3819279" y="6055707"/>
                  </a:lnTo>
                  <a:lnTo>
                    <a:pt x="3866898" y="6055707"/>
                  </a:lnTo>
                  <a:lnTo>
                    <a:pt x="3889047" y="6257494"/>
                  </a:lnTo>
                  <a:lnTo>
                    <a:pt x="3562635" y="6257494"/>
                  </a:lnTo>
                  <a:lnTo>
                    <a:pt x="3562635" y="6055707"/>
                  </a:lnTo>
                  <a:lnTo>
                    <a:pt x="3647442" y="6055707"/>
                  </a:lnTo>
                  <a:lnTo>
                    <a:pt x="3647442" y="5813564"/>
                  </a:lnTo>
                  <a:lnTo>
                    <a:pt x="3418043" y="5813564"/>
                  </a:lnTo>
                  <a:lnTo>
                    <a:pt x="3418043" y="6055707"/>
                  </a:lnTo>
                  <a:lnTo>
                    <a:pt x="3471801" y="6055707"/>
                  </a:lnTo>
                  <a:lnTo>
                    <a:pt x="3471801" y="6257494"/>
                  </a:lnTo>
                  <a:lnTo>
                    <a:pt x="3240916" y="6257494"/>
                  </a:lnTo>
                  <a:lnTo>
                    <a:pt x="3166823" y="6055707"/>
                  </a:lnTo>
                  <a:lnTo>
                    <a:pt x="3246206" y="6055707"/>
                  </a:lnTo>
                  <a:lnTo>
                    <a:pt x="3246206" y="5813564"/>
                  </a:lnTo>
                  <a:lnTo>
                    <a:pt x="3016807" y="5813564"/>
                  </a:lnTo>
                  <a:lnTo>
                    <a:pt x="3016807" y="6055707"/>
                  </a:lnTo>
                  <a:lnTo>
                    <a:pt x="3090477" y="6055707"/>
                  </a:lnTo>
                  <a:lnTo>
                    <a:pt x="3016383" y="6257494"/>
                  </a:lnTo>
                  <a:lnTo>
                    <a:pt x="2774394" y="6257494"/>
                  </a:lnTo>
                  <a:lnTo>
                    <a:pt x="2774394" y="6055707"/>
                  </a:lnTo>
                  <a:lnTo>
                    <a:pt x="2844970" y="6055707"/>
                  </a:lnTo>
                  <a:lnTo>
                    <a:pt x="2844970" y="5813564"/>
                  </a:lnTo>
                  <a:lnTo>
                    <a:pt x="2615571" y="5813564"/>
                  </a:lnTo>
                  <a:lnTo>
                    <a:pt x="2615571" y="6055707"/>
                  </a:lnTo>
                  <a:lnTo>
                    <a:pt x="2683560" y="6055707"/>
                  </a:lnTo>
                  <a:lnTo>
                    <a:pt x="2683560" y="6257494"/>
                  </a:lnTo>
                  <a:lnTo>
                    <a:pt x="2354456" y="6257494"/>
                  </a:lnTo>
                  <a:lnTo>
                    <a:pt x="2367055" y="6055707"/>
                  </a:lnTo>
                  <a:lnTo>
                    <a:pt x="2443734" y="6055707"/>
                  </a:lnTo>
                  <a:lnTo>
                    <a:pt x="2443734" y="5813564"/>
                  </a:lnTo>
                  <a:lnTo>
                    <a:pt x="2214335" y="5813564"/>
                  </a:lnTo>
                  <a:lnTo>
                    <a:pt x="2214335" y="5888960"/>
                  </a:lnTo>
                  <a:lnTo>
                    <a:pt x="2197996" y="5891054"/>
                  </a:lnTo>
                  <a:lnTo>
                    <a:pt x="2214335" y="5940814"/>
                  </a:lnTo>
                  <a:lnTo>
                    <a:pt x="2214335" y="6055707"/>
                  </a:lnTo>
                  <a:lnTo>
                    <a:pt x="2252059" y="6055707"/>
                  </a:lnTo>
                  <a:lnTo>
                    <a:pt x="2318315" y="6257494"/>
                  </a:lnTo>
                  <a:lnTo>
                    <a:pt x="2011412" y="6257494"/>
                  </a:lnTo>
                  <a:lnTo>
                    <a:pt x="1957745" y="6055707"/>
                  </a:lnTo>
                  <a:lnTo>
                    <a:pt x="2042498" y="6055707"/>
                  </a:lnTo>
                  <a:lnTo>
                    <a:pt x="2042498" y="5813564"/>
                  </a:lnTo>
                  <a:lnTo>
                    <a:pt x="1813098" y="5813564"/>
                  </a:lnTo>
                  <a:lnTo>
                    <a:pt x="1813098" y="6055707"/>
                  </a:lnTo>
                  <a:lnTo>
                    <a:pt x="1895469" y="6055707"/>
                  </a:lnTo>
                  <a:lnTo>
                    <a:pt x="1841802" y="6257494"/>
                  </a:lnTo>
                  <a:lnTo>
                    <a:pt x="1562259" y="6257494"/>
                  </a:lnTo>
                  <a:lnTo>
                    <a:pt x="1562259" y="6055707"/>
                  </a:lnTo>
                  <a:lnTo>
                    <a:pt x="1641262" y="6055707"/>
                  </a:lnTo>
                  <a:lnTo>
                    <a:pt x="1641262" y="5813564"/>
                  </a:lnTo>
                  <a:lnTo>
                    <a:pt x="1411862" y="5813564"/>
                  </a:lnTo>
                  <a:lnTo>
                    <a:pt x="1411862" y="6055707"/>
                  </a:lnTo>
                  <a:lnTo>
                    <a:pt x="1471425" y="6055707"/>
                  </a:lnTo>
                  <a:lnTo>
                    <a:pt x="1471425" y="6257494"/>
                  </a:lnTo>
                  <a:lnTo>
                    <a:pt x="1230719" y="6257494"/>
                  </a:lnTo>
                  <a:lnTo>
                    <a:pt x="1177052" y="6055707"/>
                  </a:lnTo>
                  <a:lnTo>
                    <a:pt x="1240026" y="6055707"/>
                  </a:lnTo>
                  <a:lnTo>
                    <a:pt x="1240026" y="5813564"/>
                  </a:lnTo>
                  <a:lnTo>
                    <a:pt x="1010626" y="5813564"/>
                  </a:lnTo>
                  <a:lnTo>
                    <a:pt x="1010626" y="6055707"/>
                  </a:lnTo>
                  <a:lnTo>
                    <a:pt x="1123902" y="6055707"/>
                  </a:lnTo>
                  <a:lnTo>
                    <a:pt x="1070235" y="6257494"/>
                  </a:lnTo>
                  <a:lnTo>
                    <a:pt x="789011" y="6257494"/>
                  </a:lnTo>
                  <a:lnTo>
                    <a:pt x="801609" y="6055707"/>
                  </a:lnTo>
                  <a:lnTo>
                    <a:pt x="838790" y="6055707"/>
                  </a:lnTo>
                  <a:lnTo>
                    <a:pt x="838790" y="5813564"/>
                  </a:lnTo>
                  <a:lnTo>
                    <a:pt x="609390" y="5813564"/>
                  </a:lnTo>
                  <a:lnTo>
                    <a:pt x="609390" y="6055707"/>
                  </a:lnTo>
                  <a:lnTo>
                    <a:pt x="674387" y="6055707"/>
                  </a:lnTo>
                  <a:lnTo>
                    <a:pt x="740643" y="6257494"/>
                  </a:lnTo>
                  <a:lnTo>
                    <a:pt x="433760" y="6257494"/>
                  </a:lnTo>
                  <a:lnTo>
                    <a:pt x="380093" y="6055707"/>
                  </a:lnTo>
                  <a:lnTo>
                    <a:pt x="437556" y="6055707"/>
                  </a:lnTo>
                  <a:lnTo>
                    <a:pt x="437556" y="5813564"/>
                  </a:lnTo>
                  <a:lnTo>
                    <a:pt x="208156" y="5813564"/>
                  </a:lnTo>
                  <a:lnTo>
                    <a:pt x="208156" y="6055707"/>
                  </a:lnTo>
                  <a:lnTo>
                    <a:pt x="297953" y="6055707"/>
                  </a:lnTo>
                  <a:lnTo>
                    <a:pt x="244287" y="6257494"/>
                  </a:lnTo>
                  <a:lnTo>
                    <a:pt x="0" y="6257494"/>
                  </a:lnTo>
                  <a:lnTo>
                    <a:pt x="0" y="170205"/>
                  </a:lnTo>
                  <a:cubicBezTo>
                    <a:pt x="0" y="76203"/>
                    <a:pt x="76203" y="0"/>
                    <a:pt x="170205" y="0"/>
                  </a:cubicBezTo>
                  <a:lnTo>
                    <a:pt x="4500613" y="0"/>
                  </a:lnTo>
                  <a:cubicBezTo>
                    <a:pt x="4594615" y="0"/>
                    <a:pt x="4670817" y="76203"/>
                    <a:pt x="4670817" y="170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4997302" y="733645"/>
              <a:ext cx="3987300" cy="541740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4953001" y="880730"/>
              <a:ext cx="4068600" cy="304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9"/>
            <p:cNvSpPr/>
            <p:nvPr/>
          </p:nvSpPr>
          <p:spPr>
            <a:xfrm rot="-2523123">
              <a:off x="4963893" y="1892295"/>
              <a:ext cx="1951015" cy="206465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9"/>
            <p:cNvSpPr/>
            <p:nvPr/>
          </p:nvSpPr>
          <p:spPr>
            <a:xfrm rot="-2523143">
              <a:off x="4775300" y="2221458"/>
              <a:ext cx="2685538" cy="185013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9"/>
            <p:cNvSpPr/>
            <p:nvPr/>
          </p:nvSpPr>
          <p:spPr>
            <a:xfrm rot="-2523123">
              <a:off x="6950409" y="5175983"/>
              <a:ext cx="1951015" cy="206465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9"/>
            <p:cNvSpPr/>
            <p:nvPr/>
          </p:nvSpPr>
          <p:spPr>
            <a:xfrm rot="-2523143">
              <a:off x="6480053" y="4824663"/>
              <a:ext cx="2685538" cy="185013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4869444" y="904577"/>
              <a:ext cx="4262400" cy="2535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rgbClr val="000000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rPr>
                <a:t>EVIDENCE · EVIDENCE · EVIDENCE · EVIDENCE</a:t>
              </a:r>
              <a:endParaRPr b="1" sz="2000">
                <a:solidFill>
                  <a:srgbClr val="00000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endParaRPr>
            </a:p>
          </p:txBody>
        </p:sp>
        <p:sp>
          <p:nvSpPr>
            <p:cNvPr id="504" name="Google Shape;504;p9"/>
            <p:cNvSpPr/>
            <p:nvPr/>
          </p:nvSpPr>
          <p:spPr>
            <a:xfrm rot="-5400000">
              <a:off x="2509252" y="3163209"/>
              <a:ext cx="5353500" cy="3774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DO NOT CUT HERE TO OPEN             DO NOT CUT HERE TO OPEN</a:t>
              </a:r>
              <a:endParaRPr sz="1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505" name="Google Shape;505;p9"/>
            <p:cNvSpPr/>
            <p:nvPr/>
          </p:nvSpPr>
          <p:spPr>
            <a:xfrm rot="5400000">
              <a:off x="6111976" y="3772817"/>
              <a:ext cx="5353500" cy="3774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DO NOT CUT HERE TO OPEN             DO NOT CUT HERE TO OPEN</a:t>
              </a:r>
              <a:endParaRPr sz="1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506" name="Google Shape;506;p9"/>
          <p:cNvSpPr/>
          <p:nvPr/>
        </p:nvSpPr>
        <p:spPr>
          <a:xfrm rot="10800000">
            <a:off x="7223188" y="637060"/>
            <a:ext cx="4495661" cy="5678676"/>
          </a:xfrm>
          <a:custGeom>
            <a:rect b="b" l="l" r="r" t="t"/>
            <a:pathLst>
              <a:path extrusionOk="0" h="6257494" w="4670817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9"/>
          <p:cNvSpPr txBox="1"/>
          <p:nvPr>
            <p:ph type="title"/>
          </p:nvPr>
        </p:nvSpPr>
        <p:spPr>
          <a:xfrm>
            <a:off x="254500" y="591775"/>
            <a:ext cx="4152300" cy="88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08" name="Google Shape;508;p9"/>
          <p:cNvSpPr txBox="1"/>
          <p:nvPr>
            <p:ph idx="1" type="body"/>
          </p:nvPr>
        </p:nvSpPr>
        <p:spPr>
          <a:xfrm>
            <a:off x="7363725" y="1551200"/>
            <a:ext cx="4251000" cy="435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509" name="Google Shape;509;p9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8">
  <p:cSld name="CUSTOM_3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ose up of a sign&#10;&#10;Description automatically generated" id="512" name="Google Shape;512;p10"/>
          <p:cNvPicPr preferRelativeResize="0"/>
          <p:nvPr/>
        </p:nvPicPr>
        <p:blipFill rotWithShape="1">
          <a:blip r:embed="rId2">
            <a:alphaModFix/>
          </a:blip>
          <a:srcRect b="0" l="5586" r="3718" t="0"/>
          <a:stretch/>
        </p:blipFill>
        <p:spPr>
          <a:xfrm>
            <a:off x="0" y="0"/>
            <a:ext cx="12191999" cy="6858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3" name="Google Shape;513;p10"/>
          <p:cNvGrpSpPr/>
          <p:nvPr/>
        </p:nvGrpSpPr>
        <p:grpSpPr>
          <a:xfrm>
            <a:off x="-149" y="5449283"/>
            <a:ext cx="12192612" cy="1408847"/>
            <a:chOff x="-3983665" y="4032615"/>
            <a:chExt cx="16261153" cy="1342143"/>
          </a:xfrm>
        </p:grpSpPr>
        <p:pic>
          <p:nvPicPr>
            <p:cNvPr id="514" name="Google Shape;514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130748" y="4034387"/>
              <a:ext cx="8146739" cy="1340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-3983665" y="4032615"/>
              <a:ext cx="8146739" cy="13403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6" name="Google Shape;516;p10"/>
          <p:cNvSpPr txBox="1"/>
          <p:nvPr>
            <p:ph type="title"/>
          </p:nvPr>
        </p:nvSpPr>
        <p:spPr>
          <a:xfrm>
            <a:off x="6533050" y="444800"/>
            <a:ext cx="4251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7" name="Google Shape;517;p10"/>
          <p:cNvSpPr txBox="1"/>
          <p:nvPr>
            <p:ph idx="1" type="body"/>
          </p:nvPr>
        </p:nvSpPr>
        <p:spPr>
          <a:xfrm>
            <a:off x="6518100" y="1466150"/>
            <a:ext cx="4251000" cy="435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518" name="Google Shape;518;p10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2F2F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lass Antiqua"/>
              <a:buNone/>
              <a:defRPr b="1" sz="3700">
                <a:solidFill>
                  <a:schemeClr val="dk1"/>
                </a:solidFill>
                <a:latin typeface="Glass Antiqua"/>
                <a:ea typeface="Glass Antiqua"/>
                <a:cs typeface="Glass Antiqua"/>
                <a:sym typeface="Glass Antiq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lass Antiqua"/>
              <a:buNone/>
              <a:defRPr b="1" sz="3700">
                <a:solidFill>
                  <a:schemeClr val="dk1"/>
                </a:solidFill>
                <a:latin typeface="Glass Antiqua"/>
                <a:ea typeface="Glass Antiqua"/>
                <a:cs typeface="Glass Antiqua"/>
                <a:sym typeface="Glass Antiqu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lass Antiqua"/>
              <a:buNone/>
              <a:defRPr b="1" sz="3700">
                <a:solidFill>
                  <a:schemeClr val="dk1"/>
                </a:solidFill>
                <a:latin typeface="Glass Antiqua"/>
                <a:ea typeface="Glass Antiqua"/>
                <a:cs typeface="Glass Antiqua"/>
                <a:sym typeface="Glass Antiqu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lass Antiqua"/>
              <a:buNone/>
              <a:defRPr b="1" sz="3700">
                <a:solidFill>
                  <a:schemeClr val="dk1"/>
                </a:solidFill>
                <a:latin typeface="Glass Antiqua"/>
                <a:ea typeface="Glass Antiqua"/>
                <a:cs typeface="Glass Antiqua"/>
                <a:sym typeface="Glass Antiqu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lass Antiqua"/>
              <a:buNone/>
              <a:defRPr b="1" sz="3700">
                <a:solidFill>
                  <a:schemeClr val="dk1"/>
                </a:solidFill>
                <a:latin typeface="Glass Antiqua"/>
                <a:ea typeface="Glass Antiqua"/>
                <a:cs typeface="Glass Antiqua"/>
                <a:sym typeface="Glass Antiqu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lass Antiqua"/>
              <a:buNone/>
              <a:defRPr b="1" sz="3700">
                <a:solidFill>
                  <a:schemeClr val="dk1"/>
                </a:solidFill>
                <a:latin typeface="Glass Antiqua"/>
                <a:ea typeface="Glass Antiqua"/>
                <a:cs typeface="Glass Antiqua"/>
                <a:sym typeface="Glass Antiqu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lass Antiqua"/>
              <a:buNone/>
              <a:defRPr b="1" sz="3700">
                <a:solidFill>
                  <a:schemeClr val="dk1"/>
                </a:solidFill>
                <a:latin typeface="Glass Antiqua"/>
                <a:ea typeface="Glass Antiqua"/>
                <a:cs typeface="Glass Antiqua"/>
                <a:sym typeface="Glass Antiqu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lass Antiqua"/>
              <a:buNone/>
              <a:defRPr b="1" sz="3700">
                <a:solidFill>
                  <a:schemeClr val="dk1"/>
                </a:solidFill>
                <a:latin typeface="Glass Antiqua"/>
                <a:ea typeface="Glass Antiqua"/>
                <a:cs typeface="Glass Antiqua"/>
                <a:sym typeface="Glass Antiqu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lass Antiqua"/>
              <a:buNone/>
              <a:defRPr b="1" sz="3700">
                <a:solidFill>
                  <a:schemeClr val="dk1"/>
                </a:solidFill>
                <a:latin typeface="Glass Antiqua"/>
                <a:ea typeface="Glass Antiqua"/>
                <a:cs typeface="Glass Antiqua"/>
                <a:sym typeface="Glass Antiqu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veat"/>
              <a:buChar char="●"/>
              <a:defRPr sz="2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indent="-349250" lvl="1" marL="914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veat"/>
              <a:buChar char="○"/>
              <a:defRPr sz="19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indent="-349250" lvl="2" marL="1371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veat"/>
              <a:buChar char="■"/>
              <a:defRPr sz="19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indent="-349250" lvl="3" marL="18288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veat"/>
              <a:buChar char="●"/>
              <a:defRPr sz="19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indent="-349250" lvl="4" marL="2286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veat"/>
              <a:buChar char="○"/>
              <a:defRPr sz="19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indent="-349250" lvl="5" marL="27432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veat"/>
              <a:buChar char="■"/>
              <a:defRPr sz="19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indent="-349250" lvl="6" marL="3200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veat"/>
              <a:buChar char="●"/>
              <a:defRPr sz="19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indent="-349250" lvl="7" marL="3657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veat"/>
              <a:buChar char="○"/>
              <a:defRPr sz="19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indent="-349250" lvl="8" marL="41148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aveat"/>
              <a:buChar char="■"/>
              <a:defRPr sz="19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hyperlink" Target="https://www.artic.edu/collec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6"/>
          <p:cNvSpPr txBox="1"/>
          <p:nvPr>
            <p:ph type="ctrTitle"/>
          </p:nvPr>
        </p:nvSpPr>
        <p:spPr>
          <a:xfrm>
            <a:off x="5563111" y="1678575"/>
            <a:ext cx="62133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goes your case title.</a:t>
            </a:r>
            <a:endParaRPr/>
          </a:p>
        </p:txBody>
      </p:sp>
      <p:sp>
        <p:nvSpPr>
          <p:cNvPr id="742" name="Google Shape;742;p16"/>
          <p:cNvSpPr txBox="1"/>
          <p:nvPr>
            <p:ph idx="1" type="subTitle"/>
          </p:nvPr>
        </p:nvSpPr>
        <p:spPr>
          <a:xfrm>
            <a:off x="5563105" y="4464630"/>
            <a:ext cx="62133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happened in 2B?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16"/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25"/>
          <p:cNvSpPr txBox="1"/>
          <p:nvPr>
            <p:ph idx="1" type="body"/>
          </p:nvPr>
        </p:nvSpPr>
        <p:spPr>
          <a:xfrm>
            <a:off x="1191525" y="3913400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Who?</a:t>
            </a:r>
            <a:endParaRPr/>
          </a:p>
        </p:txBody>
      </p:sp>
      <p:sp>
        <p:nvSpPr>
          <p:cNvPr id="876" name="Google Shape;876;p25"/>
          <p:cNvSpPr txBox="1"/>
          <p:nvPr>
            <p:ph type="title"/>
          </p:nvPr>
        </p:nvSpPr>
        <p:spPr>
          <a:xfrm>
            <a:off x="1065975" y="962275"/>
            <a:ext cx="2008800" cy="2028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title here.</a:t>
            </a:r>
            <a:endParaRPr/>
          </a:p>
        </p:txBody>
      </p:sp>
      <p:sp>
        <p:nvSpPr>
          <p:cNvPr id="877" name="Google Shape;877;p25"/>
          <p:cNvSpPr txBox="1"/>
          <p:nvPr>
            <p:ph idx="2" type="body"/>
          </p:nvPr>
        </p:nvSpPr>
        <p:spPr>
          <a:xfrm>
            <a:off x="3709088" y="42500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</p:txBody>
      </p:sp>
      <p:sp>
        <p:nvSpPr>
          <p:cNvPr id="878" name="Google Shape;878;p25"/>
          <p:cNvSpPr txBox="1"/>
          <p:nvPr>
            <p:ph idx="3" type="body"/>
          </p:nvPr>
        </p:nvSpPr>
        <p:spPr>
          <a:xfrm>
            <a:off x="6376088" y="39452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When?</a:t>
            </a:r>
            <a:endParaRPr/>
          </a:p>
        </p:txBody>
      </p:sp>
      <p:sp>
        <p:nvSpPr>
          <p:cNvPr id="879" name="Google Shape;879;p25"/>
          <p:cNvSpPr txBox="1"/>
          <p:nvPr>
            <p:ph idx="4" type="body"/>
          </p:nvPr>
        </p:nvSpPr>
        <p:spPr>
          <a:xfrm>
            <a:off x="8966888" y="42500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know!</a:t>
            </a:r>
            <a:endParaRPr/>
          </a:p>
        </p:txBody>
      </p:sp>
      <p:sp>
        <p:nvSpPr>
          <p:cNvPr id="880" name="Google Shape;880;p25"/>
          <p:cNvSpPr txBox="1"/>
          <p:nvPr>
            <p:ph idx="5" type="body"/>
          </p:nvPr>
        </p:nvSpPr>
        <p:spPr>
          <a:xfrm>
            <a:off x="3709088" y="12020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text</a:t>
            </a:r>
            <a:endParaRPr/>
          </a:p>
        </p:txBody>
      </p:sp>
      <p:sp>
        <p:nvSpPr>
          <p:cNvPr id="881" name="Google Shape;881;p25"/>
          <p:cNvSpPr txBox="1"/>
          <p:nvPr>
            <p:ph idx="6" type="body"/>
          </p:nvPr>
        </p:nvSpPr>
        <p:spPr>
          <a:xfrm>
            <a:off x="6299888" y="8972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text</a:t>
            </a:r>
            <a:endParaRPr/>
          </a:p>
        </p:txBody>
      </p:sp>
      <p:sp>
        <p:nvSpPr>
          <p:cNvPr id="882" name="Google Shape;882;p25"/>
          <p:cNvSpPr txBox="1"/>
          <p:nvPr>
            <p:ph idx="7" type="body"/>
          </p:nvPr>
        </p:nvSpPr>
        <p:spPr>
          <a:xfrm>
            <a:off x="8966888" y="12020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move the lines to connect the notes you want.</a:t>
            </a:r>
            <a:endParaRPr/>
          </a:p>
        </p:txBody>
      </p:sp>
      <p:cxnSp>
        <p:nvCxnSpPr>
          <p:cNvPr id="883" name="Google Shape;883;p25"/>
          <p:cNvCxnSpPr/>
          <p:nvPr/>
        </p:nvCxnSpPr>
        <p:spPr>
          <a:xfrm rot="10800000">
            <a:off x="2035653" y="698215"/>
            <a:ext cx="2551200" cy="382200"/>
          </a:xfrm>
          <a:prstGeom prst="straightConnector1">
            <a:avLst/>
          </a:prstGeom>
          <a:noFill/>
          <a:ln cap="rnd" cmpd="sng" w="34925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cxnSp>
      <p:cxnSp>
        <p:nvCxnSpPr>
          <p:cNvPr id="884" name="Google Shape;884;p25"/>
          <p:cNvCxnSpPr/>
          <p:nvPr/>
        </p:nvCxnSpPr>
        <p:spPr>
          <a:xfrm flipH="1">
            <a:off x="2007811" y="1053067"/>
            <a:ext cx="2547300" cy="2693700"/>
          </a:xfrm>
          <a:prstGeom prst="straightConnector1">
            <a:avLst/>
          </a:prstGeom>
          <a:noFill/>
          <a:ln cap="rnd" cmpd="sng" w="34925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cxnSp>
      <p:cxnSp>
        <p:nvCxnSpPr>
          <p:cNvPr id="885" name="Google Shape;885;p25"/>
          <p:cNvCxnSpPr/>
          <p:nvPr/>
        </p:nvCxnSpPr>
        <p:spPr>
          <a:xfrm>
            <a:off x="7213437" y="827447"/>
            <a:ext cx="2682000" cy="3370500"/>
          </a:xfrm>
          <a:prstGeom prst="straightConnector1">
            <a:avLst/>
          </a:prstGeom>
          <a:noFill/>
          <a:ln cap="rnd" cmpd="sng" w="34925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cxnSp>
      <p:cxnSp>
        <p:nvCxnSpPr>
          <p:cNvPr id="886" name="Google Shape;886;p25"/>
          <p:cNvCxnSpPr/>
          <p:nvPr/>
        </p:nvCxnSpPr>
        <p:spPr>
          <a:xfrm>
            <a:off x="4578917" y="4184397"/>
            <a:ext cx="5292900" cy="0"/>
          </a:xfrm>
          <a:prstGeom prst="straightConnector1">
            <a:avLst/>
          </a:prstGeom>
          <a:noFill/>
          <a:ln cap="rnd" cmpd="sng" w="34925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cxnSp>
      <p:cxnSp>
        <p:nvCxnSpPr>
          <p:cNvPr id="887" name="Google Shape;887;p25"/>
          <p:cNvCxnSpPr/>
          <p:nvPr/>
        </p:nvCxnSpPr>
        <p:spPr>
          <a:xfrm rot="10800000">
            <a:off x="4515355" y="1032559"/>
            <a:ext cx="2634600" cy="2830500"/>
          </a:xfrm>
          <a:prstGeom prst="straightConnector1">
            <a:avLst/>
          </a:prstGeom>
          <a:noFill/>
          <a:ln cap="rnd" cmpd="sng" w="34925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cxnSp>
      <p:pic>
        <p:nvPicPr>
          <p:cNvPr id="888" name="Google Shape;88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397860" y="3947383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968898" y="563086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017833" y="3647696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645739" y="3970172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348926" y="862772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792436" y="492437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25"/>
          <p:cNvPicPr preferRelativeResize="0"/>
          <p:nvPr/>
        </p:nvPicPr>
        <p:blipFill rotWithShape="1">
          <a:blip r:embed="rId4">
            <a:alphaModFix/>
          </a:blip>
          <a:srcRect b="0" l="3077" r="12832" t="0"/>
          <a:stretch/>
        </p:blipFill>
        <p:spPr>
          <a:xfrm>
            <a:off x="4853763" y="1406981"/>
            <a:ext cx="1951074" cy="23117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onitor, marco de fotos, sentado, foto&#10;&#10;Descripción generada automáticamente" id="895" name="Google Shape;89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8338" y="1157405"/>
            <a:ext cx="2281917" cy="2687917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cxnSp>
        <p:nvCxnSpPr>
          <p:cNvPr id="896" name="Google Shape;896;p25"/>
          <p:cNvCxnSpPr/>
          <p:nvPr/>
        </p:nvCxnSpPr>
        <p:spPr>
          <a:xfrm flipH="1">
            <a:off x="2087212" y="1366284"/>
            <a:ext cx="3696900" cy="2373600"/>
          </a:xfrm>
          <a:prstGeom prst="straightConnector1">
            <a:avLst/>
          </a:prstGeom>
          <a:noFill/>
          <a:ln cap="rnd" cmpd="sng" w="34925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cxnSp>
      <p:pic>
        <p:nvPicPr>
          <p:cNvPr id="897" name="Google Shape;89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841370" y="3577048"/>
            <a:ext cx="573796" cy="494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8" name="Google Shape;898;p25"/>
          <p:cNvCxnSpPr/>
          <p:nvPr/>
        </p:nvCxnSpPr>
        <p:spPr>
          <a:xfrm flipH="1">
            <a:off x="5853202" y="1185530"/>
            <a:ext cx="3944700" cy="175500"/>
          </a:xfrm>
          <a:prstGeom prst="straightConnector1">
            <a:avLst/>
          </a:prstGeom>
          <a:noFill/>
          <a:ln cap="rnd" cmpd="sng" w="34925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cxnSp>
      <p:pic>
        <p:nvPicPr>
          <p:cNvPr id="899" name="Google Shape;89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596805" y="885562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611475" y="1199267"/>
            <a:ext cx="573796" cy="49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26"/>
          <p:cNvSpPr txBox="1"/>
          <p:nvPr>
            <p:ph type="title"/>
          </p:nvPr>
        </p:nvSpPr>
        <p:spPr>
          <a:xfrm>
            <a:off x="7378675" y="1063250"/>
            <a:ext cx="4251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Congratulations!</a:t>
            </a:r>
            <a:endParaRPr/>
          </a:p>
        </p:txBody>
      </p:sp>
      <p:pic>
        <p:nvPicPr>
          <p:cNvPr descr="A person wearing a suit and tie&#10;&#10;Description automatically generated" id="906" name="Google Shape;906;p26"/>
          <p:cNvPicPr preferRelativeResize="0"/>
          <p:nvPr/>
        </p:nvPicPr>
        <p:blipFill rotWithShape="1">
          <a:blip r:embed="rId3">
            <a:alphaModFix/>
          </a:blip>
          <a:srcRect b="0" l="0" r="0" t="-431"/>
          <a:stretch/>
        </p:blipFill>
        <p:spPr>
          <a:xfrm>
            <a:off x="1525706" y="297712"/>
            <a:ext cx="3094179" cy="39417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creen&#10;&#10;Description automatically generated" id="907" name="Google Shape;907;p26"/>
          <p:cNvPicPr preferRelativeResize="0"/>
          <p:nvPr/>
        </p:nvPicPr>
        <p:blipFill rotWithShape="1">
          <a:blip r:embed="rId4">
            <a:alphaModFix/>
          </a:blip>
          <a:srcRect b="0" l="0" r="59" t="0"/>
          <a:stretch/>
        </p:blipFill>
        <p:spPr>
          <a:xfrm rot="-5400000">
            <a:off x="911414" y="720685"/>
            <a:ext cx="4358952" cy="3225927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sp>
        <p:nvSpPr>
          <p:cNvPr id="908" name="Google Shape;908;p26"/>
          <p:cNvSpPr txBox="1"/>
          <p:nvPr>
            <p:ph idx="1" type="body"/>
          </p:nvPr>
        </p:nvSpPr>
        <p:spPr>
          <a:xfrm>
            <a:off x="7363725" y="2174025"/>
            <a:ext cx="4251000" cy="426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700"/>
              <a:t>You recovered the Van Gogh!</a:t>
            </a:r>
            <a:endParaRPr sz="4700"/>
          </a:p>
        </p:txBody>
      </p:sp>
      <p:sp>
        <p:nvSpPr>
          <p:cNvPr id="909" name="Google Shape;909;p26"/>
          <p:cNvSpPr txBox="1"/>
          <p:nvPr>
            <p:ph idx="1" type="body"/>
          </p:nvPr>
        </p:nvSpPr>
        <p:spPr>
          <a:xfrm>
            <a:off x="1420675" y="4513125"/>
            <a:ext cx="3225900" cy="388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 from favpng.com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7"/>
          <p:cNvSpPr txBox="1"/>
          <p:nvPr>
            <p:ph type="ctrTitle"/>
          </p:nvPr>
        </p:nvSpPr>
        <p:spPr>
          <a:xfrm>
            <a:off x="5563111" y="1678575"/>
            <a:ext cx="62133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/>
              <a:t>Case Closed.</a:t>
            </a:r>
            <a:endParaRPr sz="9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8"/>
          <p:cNvSpPr txBox="1"/>
          <p:nvPr>
            <p:ph type="title"/>
          </p:nvPr>
        </p:nvSpPr>
        <p:spPr>
          <a:xfrm>
            <a:off x="506479" y="419975"/>
            <a:ext cx="112185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28"/>
          <p:cNvSpPr txBox="1"/>
          <p:nvPr>
            <p:ph idx="1" type="body"/>
          </p:nvPr>
        </p:nvSpPr>
        <p:spPr>
          <a:xfrm>
            <a:off x="467025" y="1441325"/>
            <a:ext cx="11218500" cy="370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29"/>
          <p:cNvSpPr txBox="1"/>
          <p:nvPr>
            <p:ph type="title"/>
          </p:nvPr>
        </p:nvSpPr>
        <p:spPr>
          <a:xfrm>
            <a:off x="400243" y="302775"/>
            <a:ext cx="113151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29"/>
          <p:cNvSpPr txBox="1"/>
          <p:nvPr>
            <p:ph idx="1" type="body"/>
          </p:nvPr>
        </p:nvSpPr>
        <p:spPr>
          <a:xfrm>
            <a:off x="400250" y="1324125"/>
            <a:ext cx="11315100" cy="3832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7"/>
          <p:cNvSpPr txBox="1"/>
          <p:nvPr>
            <p:ph type="title"/>
          </p:nvPr>
        </p:nvSpPr>
        <p:spPr>
          <a:xfrm>
            <a:off x="7378675" y="1063250"/>
            <a:ext cx="4251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goes your title</a:t>
            </a:r>
            <a:endParaRPr/>
          </a:p>
        </p:txBody>
      </p:sp>
      <p:sp>
        <p:nvSpPr>
          <p:cNvPr id="749" name="Google Shape;749;p17"/>
          <p:cNvSpPr txBox="1"/>
          <p:nvPr>
            <p:ph idx="1" type="body"/>
          </p:nvPr>
        </p:nvSpPr>
        <p:spPr>
          <a:xfrm>
            <a:off x="7363725" y="2084600"/>
            <a:ext cx="4251000" cy="435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Depending on the age of your students or audience, you can remove the chalk line and insert something else. </a:t>
            </a:r>
            <a:endParaRPr/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lang="en"/>
              <a:t>Just click on its border and delete it.</a:t>
            </a:r>
            <a:endParaRPr/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17"/>
          <p:cNvSpPr/>
          <p:nvPr/>
        </p:nvSpPr>
        <p:spPr>
          <a:xfrm rot="348855">
            <a:off x="272444" y="4393723"/>
            <a:ext cx="6195772" cy="2320839"/>
          </a:xfrm>
          <a:custGeom>
            <a:rect b="b" l="l" r="r" t="t"/>
            <a:pathLst>
              <a:path extrusionOk="0" h="3724413" w="6437491">
                <a:moveTo>
                  <a:pt x="141380" y="67377"/>
                </a:moveTo>
                <a:lnTo>
                  <a:pt x="119852" y="216520"/>
                </a:lnTo>
                <a:lnTo>
                  <a:pt x="1013459" y="344178"/>
                </a:lnTo>
                <a:lnTo>
                  <a:pt x="1011713" y="356397"/>
                </a:lnTo>
                <a:lnTo>
                  <a:pt x="1020276" y="356806"/>
                </a:lnTo>
                <a:lnTo>
                  <a:pt x="992781" y="932149"/>
                </a:lnTo>
                <a:lnTo>
                  <a:pt x="949639" y="930087"/>
                </a:lnTo>
                <a:lnTo>
                  <a:pt x="945822" y="939619"/>
                </a:lnTo>
                <a:lnTo>
                  <a:pt x="398079" y="720231"/>
                </a:lnTo>
                <a:lnTo>
                  <a:pt x="96668" y="1292521"/>
                </a:lnTo>
                <a:lnTo>
                  <a:pt x="441092" y="1580713"/>
                </a:lnTo>
                <a:lnTo>
                  <a:pt x="667475" y="1416859"/>
                </a:lnTo>
                <a:lnTo>
                  <a:pt x="674573" y="1395153"/>
                </a:lnTo>
                <a:lnTo>
                  <a:pt x="879874" y="1462289"/>
                </a:lnTo>
                <a:lnTo>
                  <a:pt x="857496" y="1530723"/>
                </a:lnTo>
                <a:lnTo>
                  <a:pt x="841175" y="1525386"/>
                </a:lnTo>
                <a:lnTo>
                  <a:pt x="700774" y="1956080"/>
                </a:lnTo>
                <a:lnTo>
                  <a:pt x="1235406" y="2535650"/>
                </a:lnTo>
                <a:lnTo>
                  <a:pt x="1233014" y="2537857"/>
                </a:lnTo>
                <a:lnTo>
                  <a:pt x="1431444" y="2844992"/>
                </a:lnTo>
                <a:lnTo>
                  <a:pt x="1434316" y="2841984"/>
                </a:lnTo>
                <a:lnTo>
                  <a:pt x="1798837" y="3190036"/>
                </a:lnTo>
                <a:lnTo>
                  <a:pt x="1793782" y="3195330"/>
                </a:lnTo>
                <a:lnTo>
                  <a:pt x="2075534" y="3557382"/>
                </a:lnTo>
                <a:lnTo>
                  <a:pt x="2331289" y="3597676"/>
                </a:lnTo>
                <a:lnTo>
                  <a:pt x="2404768" y="3264646"/>
                </a:lnTo>
                <a:lnTo>
                  <a:pt x="1934448" y="3028980"/>
                </a:lnTo>
                <a:lnTo>
                  <a:pt x="1925865" y="3033552"/>
                </a:lnTo>
                <a:lnTo>
                  <a:pt x="1634711" y="2486971"/>
                </a:lnTo>
                <a:lnTo>
                  <a:pt x="1627429" y="2492019"/>
                </a:lnTo>
                <a:lnTo>
                  <a:pt x="1282080" y="1993746"/>
                </a:lnTo>
                <a:lnTo>
                  <a:pt x="1261176" y="1993746"/>
                </a:lnTo>
                <a:lnTo>
                  <a:pt x="1261176" y="1963586"/>
                </a:lnTo>
                <a:lnTo>
                  <a:pt x="1258298" y="1959434"/>
                </a:lnTo>
                <a:lnTo>
                  <a:pt x="1261176" y="1957439"/>
                </a:lnTo>
                <a:lnTo>
                  <a:pt x="1261176" y="1926369"/>
                </a:lnTo>
                <a:lnTo>
                  <a:pt x="1306003" y="1926369"/>
                </a:lnTo>
                <a:lnTo>
                  <a:pt x="1317474" y="1918419"/>
                </a:lnTo>
                <a:lnTo>
                  <a:pt x="1322984" y="1926369"/>
                </a:lnTo>
                <a:lnTo>
                  <a:pt x="1621176" y="1926369"/>
                </a:lnTo>
                <a:lnTo>
                  <a:pt x="1621176" y="1949069"/>
                </a:lnTo>
                <a:lnTo>
                  <a:pt x="1635519" y="1914986"/>
                </a:lnTo>
                <a:lnTo>
                  <a:pt x="2226180" y="2163550"/>
                </a:lnTo>
                <a:lnTo>
                  <a:pt x="2228222" y="2160493"/>
                </a:lnTo>
                <a:lnTo>
                  <a:pt x="2681257" y="2463076"/>
                </a:lnTo>
                <a:lnTo>
                  <a:pt x="2684367" y="2460584"/>
                </a:lnTo>
                <a:lnTo>
                  <a:pt x="2692238" y="2470410"/>
                </a:lnTo>
                <a:lnTo>
                  <a:pt x="2707210" y="2480410"/>
                </a:lnTo>
                <a:lnTo>
                  <a:pt x="2704045" y="2485149"/>
                </a:lnTo>
                <a:lnTo>
                  <a:pt x="3617700" y="3625740"/>
                </a:lnTo>
                <a:lnTo>
                  <a:pt x="5057773" y="2892641"/>
                </a:lnTo>
                <a:lnTo>
                  <a:pt x="5064880" y="2906602"/>
                </a:lnTo>
                <a:lnTo>
                  <a:pt x="5772640" y="3051957"/>
                </a:lnTo>
                <a:lnTo>
                  <a:pt x="5682873" y="2790442"/>
                </a:lnTo>
                <a:lnTo>
                  <a:pt x="4998042" y="2454505"/>
                </a:lnTo>
                <a:lnTo>
                  <a:pt x="5001981" y="2463220"/>
                </a:lnTo>
                <a:lnTo>
                  <a:pt x="3788197" y="3011813"/>
                </a:lnTo>
                <a:lnTo>
                  <a:pt x="3779357" y="2992253"/>
                </a:lnTo>
                <a:lnTo>
                  <a:pt x="3760294" y="2999830"/>
                </a:lnTo>
                <a:lnTo>
                  <a:pt x="3321505" y="1895833"/>
                </a:lnTo>
                <a:lnTo>
                  <a:pt x="3388414" y="1869240"/>
                </a:lnTo>
                <a:lnTo>
                  <a:pt x="3394296" y="1884039"/>
                </a:lnTo>
                <a:lnTo>
                  <a:pt x="3393975" y="1853356"/>
                </a:lnTo>
                <a:lnTo>
                  <a:pt x="5888246" y="1827279"/>
                </a:lnTo>
                <a:lnTo>
                  <a:pt x="6348240" y="1548881"/>
                </a:lnTo>
                <a:lnTo>
                  <a:pt x="6317608" y="1375522"/>
                </a:lnTo>
                <a:lnTo>
                  <a:pt x="5777123" y="1527526"/>
                </a:lnTo>
                <a:lnTo>
                  <a:pt x="5774380" y="1517769"/>
                </a:lnTo>
                <a:lnTo>
                  <a:pt x="3185623" y="1191823"/>
                </a:lnTo>
                <a:lnTo>
                  <a:pt x="3185905" y="1204418"/>
                </a:lnTo>
                <a:lnTo>
                  <a:pt x="2466087" y="1220571"/>
                </a:lnTo>
                <a:lnTo>
                  <a:pt x="2465886" y="1211615"/>
                </a:lnTo>
                <a:lnTo>
                  <a:pt x="1356004" y="839308"/>
                </a:lnTo>
                <a:lnTo>
                  <a:pt x="1366865" y="806931"/>
                </a:lnTo>
                <a:lnTo>
                  <a:pt x="1326209" y="67377"/>
                </a:lnTo>
                <a:close/>
                <a:moveTo>
                  <a:pt x="58983" y="0"/>
                </a:moveTo>
                <a:lnTo>
                  <a:pt x="1387270" y="0"/>
                </a:lnTo>
                <a:lnTo>
                  <a:pt x="1387270" y="38658"/>
                </a:lnTo>
                <a:lnTo>
                  <a:pt x="1392094" y="38392"/>
                </a:lnTo>
                <a:lnTo>
                  <a:pt x="1433376" y="789319"/>
                </a:lnTo>
                <a:lnTo>
                  <a:pt x="2501890" y="1147749"/>
                </a:lnTo>
                <a:lnTo>
                  <a:pt x="3177744" y="1132583"/>
                </a:lnTo>
                <a:lnTo>
                  <a:pt x="3179519" y="1118486"/>
                </a:lnTo>
                <a:lnTo>
                  <a:pt x="5786932" y="1446781"/>
                </a:lnTo>
                <a:lnTo>
                  <a:pt x="5786516" y="1450091"/>
                </a:lnTo>
                <a:lnTo>
                  <a:pt x="6305018" y="1304269"/>
                </a:lnTo>
                <a:lnTo>
                  <a:pt x="6303949" y="1298220"/>
                </a:lnTo>
                <a:lnTo>
                  <a:pt x="6374850" y="1285691"/>
                </a:lnTo>
                <a:lnTo>
                  <a:pt x="6424037" y="1564057"/>
                </a:lnTo>
                <a:lnTo>
                  <a:pt x="6434273" y="1580971"/>
                </a:lnTo>
                <a:lnTo>
                  <a:pt x="6427726" y="1584934"/>
                </a:lnTo>
                <a:lnTo>
                  <a:pt x="6437491" y="1640200"/>
                </a:lnTo>
                <a:lnTo>
                  <a:pt x="6366590" y="1652728"/>
                </a:lnTo>
                <a:lnTo>
                  <a:pt x="6361675" y="1624910"/>
                </a:lnTo>
                <a:lnTo>
                  <a:pt x="5914554" y="1895516"/>
                </a:lnTo>
                <a:lnTo>
                  <a:pt x="5914591" y="1899007"/>
                </a:lnTo>
                <a:lnTo>
                  <a:pt x="3410650" y="1925186"/>
                </a:lnTo>
                <a:lnTo>
                  <a:pt x="3807639" y="2924014"/>
                </a:lnTo>
                <a:lnTo>
                  <a:pt x="4954569" y="2405636"/>
                </a:lnTo>
                <a:lnTo>
                  <a:pt x="4975387" y="2363196"/>
                </a:lnTo>
                <a:lnTo>
                  <a:pt x="5717503" y="2727233"/>
                </a:lnTo>
                <a:lnTo>
                  <a:pt x="5735213" y="2721154"/>
                </a:lnTo>
                <a:lnTo>
                  <a:pt x="5875467" y="3129752"/>
                </a:lnTo>
                <a:lnTo>
                  <a:pt x="5807368" y="3153128"/>
                </a:lnTo>
                <a:lnTo>
                  <a:pt x="5799784" y="3131034"/>
                </a:lnTo>
                <a:lnTo>
                  <a:pt x="5050478" y="2977147"/>
                </a:lnTo>
                <a:lnTo>
                  <a:pt x="3582577" y="3724413"/>
                </a:lnTo>
                <a:lnTo>
                  <a:pt x="3549913" y="3660249"/>
                </a:lnTo>
                <a:lnTo>
                  <a:pt x="3552171" y="3659099"/>
                </a:lnTo>
                <a:lnTo>
                  <a:pt x="2642998" y="2524106"/>
                </a:lnTo>
                <a:lnTo>
                  <a:pt x="2205261" y="2231740"/>
                </a:lnTo>
                <a:lnTo>
                  <a:pt x="2204860" y="2232694"/>
                </a:lnTo>
                <a:lnTo>
                  <a:pt x="1621176" y="1987066"/>
                </a:lnTo>
                <a:lnTo>
                  <a:pt x="1621176" y="1993746"/>
                </a:lnTo>
                <a:lnTo>
                  <a:pt x="1369683" y="1993746"/>
                </a:lnTo>
                <a:lnTo>
                  <a:pt x="1674353" y="2433327"/>
                </a:lnTo>
                <a:lnTo>
                  <a:pt x="1684761" y="2427783"/>
                </a:lnTo>
                <a:lnTo>
                  <a:pt x="1972180" y="2967353"/>
                </a:lnTo>
                <a:lnTo>
                  <a:pt x="2466801" y="3215195"/>
                </a:lnTo>
                <a:lnTo>
                  <a:pt x="2457566" y="3233625"/>
                </a:lnTo>
                <a:lnTo>
                  <a:pt x="2484055" y="3239469"/>
                </a:lnTo>
                <a:lnTo>
                  <a:pt x="2390978" y="3661323"/>
                </a:lnTo>
                <a:lnTo>
                  <a:pt x="2367175" y="3656072"/>
                </a:lnTo>
                <a:lnTo>
                  <a:pt x="2364077" y="3675730"/>
                </a:lnTo>
                <a:lnTo>
                  <a:pt x="2051282" y="3626449"/>
                </a:lnTo>
                <a:lnTo>
                  <a:pt x="2043040" y="3632863"/>
                </a:lnTo>
                <a:lnTo>
                  <a:pt x="1733508" y="3235113"/>
                </a:lnTo>
                <a:lnTo>
                  <a:pt x="1738069" y="3231563"/>
                </a:lnTo>
                <a:lnTo>
                  <a:pt x="1389118" y="2898378"/>
                </a:lnTo>
                <a:lnTo>
                  <a:pt x="1382837" y="2902436"/>
                </a:lnTo>
                <a:lnTo>
                  <a:pt x="1167942" y="2569816"/>
                </a:lnTo>
                <a:lnTo>
                  <a:pt x="1168585" y="2569401"/>
                </a:lnTo>
                <a:lnTo>
                  <a:pt x="596661" y="1949404"/>
                </a:lnTo>
                <a:lnTo>
                  <a:pt x="640363" y="1909091"/>
                </a:lnTo>
                <a:lnTo>
                  <a:pt x="772741" y="1503007"/>
                </a:lnTo>
                <a:lnTo>
                  <a:pt x="702835" y="1480147"/>
                </a:lnTo>
                <a:lnTo>
                  <a:pt x="483398" y="1638974"/>
                </a:lnTo>
                <a:lnTo>
                  <a:pt x="448445" y="1680746"/>
                </a:lnTo>
                <a:lnTo>
                  <a:pt x="51736" y="1348805"/>
                </a:lnTo>
                <a:lnTo>
                  <a:pt x="0" y="1321557"/>
                </a:lnTo>
                <a:lnTo>
                  <a:pt x="352293" y="652658"/>
                </a:lnTo>
                <a:lnTo>
                  <a:pt x="360898" y="657190"/>
                </a:lnTo>
                <a:lnTo>
                  <a:pt x="371050" y="631844"/>
                </a:lnTo>
                <a:lnTo>
                  <a:pt x="924457" y="853501"/>
                </a:lnTo>
                <a:lnTo>
                  <a:pt x="946005" y="402603"/>
                </a:lnTo>
                <a:lnTo>
                  <a:pt x="41700" y="273418"/>
                </a:lnTo>
                <a:lnTo>
                  <a:pt x="51229" y="206717"/>
                </a:lnTo>
                <a:lnTo>
                  <a:pt x="53152" y="206992"/>
                </a:lnTo>
                <a:lnTo>
                  <a:pt x="73305" y="67377"/>
                </a:lnTo>
                <a:lnTo>
                  <a:pt x="58983" y="673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1" name="Google Shape;751;p17"/>
          <p:cNvGrpSpPr/>
          <p:nvPr/>
        </p:nvGrpSpPr>
        <p:grpSpPr>
          <a:xfrm>
            <a:off x="2271119" y="4184667"/>
            <a:ext cx="689871" cy="726682"/>
            <a:chOff x="4063409" y="4047159"/>
            <a:chExt cx="871930" cy="918456"/>
          </a:xfrm>
        </p:grpSpPr>
        <p:grpSp>
          <p:nvGrpSpPr>
            <p:cNvPr id="752" name="Google Shape;752;p17"/>
            <p:cNvGrpSpPr/>
            <p:nvPr/>
          </p:nvGrpSpPr>
          <p:grpSpPr>
            <a:xfrm>
              <a:off x="4063409" y="4047159"/>
              <a:ext cx="871930" cy="918456"/>
              <a:chOff x="4693194" y="2769421"/>
              <a:chExt cx="871930" cy="918456"/>
            </a:xfrm>
          </p:grpSpPr>
          <p:sp>
            <p:nvSpPr>
              <p:cNvPr id="753" name="Google Shape;753;p17"/>
              <p:cNvSpPr/>
              <p:nvPr/>
            </p:nvSpPr>
            <p:spPr>
              <a:xfrm rot="10800000">
                <a:off x="4693194" y="2769421"/>
                <a:ext cx="466200" cy="803400"/>
              </a:xfrm>
              <a:prstGeom prst="parallelogram">
                <a:avLst>
                  <a:gd fmla="val 34816" name="adj"/>
                </a:avLst>
              </a:prstGeom>
              <a:solidFill>
                <a:srgbClr val="D9B109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754;p17"/>
              <p:cNvSpPr/>
              <p:nvPr/>
            </p:nvSpPr>
            <p:spPr>
              <a:xfrm flipH="1" rot="10800000">
                <a:off x="4855924" y="2775577"/>
                <a:ext cx="709200" cy="912300"/>
              </a:xfrm>
              <a:prstGeom prst="parallelogram">
                <a:avLst>
                  <a:gd fmla="val 10872" name="adj"/>
                </a:avLst>
              </a:prstGeom>
              <a:solidFill>
                <a:srgbClr val="F6CB1F"/>
              </a:solidFill>
              <a:ln>
                <a:noFill/>
              </a:ln>
              <a:effectLst>
                <a:outerShdw blurRad="50800" rotWithShape="0" algn="tr" dir="81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5" name="Google Shape;755;p17"/>
            <p:cNvSpPr/>
            <p:nvPr/>
          </p:nvSpPr>
          <p:spPr>
            <a:xfrm rot="-403278">
              <a:off x="4354738" y="4146865"/>
              <a:ext cx="438312" cy="66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600" u="none" cap="none" strike="noStrike">
                  <a:solidFill>
                    <a:srgbClr val="000000"/>
                  </a:solidFill>
                  <a:latin typeface="Barlow Condensed ExtraBold"/>
                  <a:ea typeface="Barlow Condensed ExtraBold"/>
                  <a:cs typeface="Barlow Condensed ExtraBold"/>
                  <a:sym typeface="Barlow Condensed ExtraBold"/>
                </a:rPr>
                <a:t>1</a:t>
              </a:r>
              <a:endParaRPr b="0" i="0" sz="3600" u="none" cap="none" strike="noStrike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endParaRPr>
            </a:p>
          </p:txBody>
        </p:sp>
      </p:grpSp>
      <p:grpSp>
        <p:nvGrpSpPr>
          <p:cNvPr id="756" name="Google Shape;756;p17"/>
          <p:cNvGrpSpPr/>
          <p:nvPr/>
        </p:nvGrpSpPr>
        <p:grpSpPr>
          <a:xfrm flipH="1">
            <a:off x="5983740" y="5959976"/>
            <a:ext cx="689871" cy="726682"/>
            <a:chOff x="4063409" y="4047159"/>
            <a:chExt cx="871930" cy="918456"/>
          </a:xfrm>
        </p:grpSpPr>
        <p:grpSp>
          <p:nvGrpSpPr>
            <p:cNvPr id="757" name="Google Shape;757;p17"/>
            <p:cNvGrpSpPr/>
            <p:nvPr/>
          </p:nvGrpSpPr>
          <p:grpSpPr>
            <a:xfrm>
              <a:off x="4063409" y="4047159"/>
              <a:ext cx="871930" cy="918456"/>
              <a:chOff x="4693194" y="2769421"/>
              <a:chExt cx="871930" cy="918456"/>
            </a:xfrm>
          </p:grpSpPr>
          <p:sp>
            <p:nvSpPr>
              <p:cNvPr id="758" name="Google Shape;758;p17"/>
              <p:cNvSpPr/>
              <p:nvPr/>
            </p:nvSpPr>
            <p:spPr>
              <a:xfrm rot="10800000">
                <a:off x="4693194" y="2769421"/>
                <a:ext cx="466200" cy="803400"/>
              </a:xfrm>
              <a:prstGeom prst="parallelogram">
                <a:avLst>
                  <a:gd fmla="val 34816" name="adj"/>
                </a:avLst>
              </a:prstGeom>
              <a:solidFill>
                <a:srgbClr val="D9B109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17"/>
              <p:cNvSpPr/>
              <p:nvPr/>
            </p:nvSpPr>
            <p:spPr>
              <a:xfrm flipH="1" rot="10800000">
                <a:off x="4855924" y="2775577"/>
                <a:ext cx="709200" cy="912300"/>
              </a:xfrm>
              <a:prstGeom prst="parallelogram">
                <a:avLst>
                  <a:gd fmla="val 10872" name="adj"/>
                </a:avLst>
              </a:prstGeom>
              <a:solidFill>
                <a:srgbClr val="F6CB1F"/>
              </a:solidFill>
              <a:ln>
                <a:noFill/>
              </a:ln>
              <a:effectLst>
                <a:outerShdw blurRad="50800" rotWithShape="0" algn="tr" dir="81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0" name="Google Shape;760;p17"/>
            <p:cNvSpPr/>
            <p:nvPr/>
          </p:nvSpPr>
          <p:spPr>
            <a:xfrm rot="-403278">
              <a:off x="4354738" y="4146865"/>
              <a:ext cx="438312" cy="66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600" u="none" cap="none" strike="noStrike">
                  <a:solidFill>
                    <a:srgbClr val="000000"/>
                  </a:solidFill>
                  <a:latin typeface="Barlow Condensed ExtraBold"/>
                  <a:ea typeface="Barlow Condensed ExtraBold"/>
                  <a:cs typeface="Barlow Condensed ExtraBold"/>
                  <a:sym typeface="Barlow Condensed ExtraBold"/>
                </a:rPr>
                <a:t>2</a:t>
              </a:r>
              <a:endParaRPr b="0" i="0" sz="3600" u="none" cap="none" strike="noStrike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>
            <a:off x="425161" y="5711695"/>
            <a:ext cx="689871" cy="726682"/>
            <a:chOff x="4063409" y="4047159"/>
            <a:chExt cx="871930" cy="918456"/>
          </a:xfrm>
        </p:grpSpPr>
        <p:grpSp>
          <p:nvGrpSpPr>
            <p:cNvPr id="762" name="Google Shape;762;p17"/>
            <p:cNvGrpSpPr/>
            <p:nvPr/>
          </p:nvGrpSpPr>
          <p:grpSpPr>
            <a:xfrm>
              <a:off x="4063409" y="4047159"/>
              <a:ext cx="871930" cy="918456"/>
              <a:chOff x="4693194" y="2769421"/>
              <a:chExt cx="871930" cy="918456"/>
            </a:xfrm>
          </p:grpSpPr>
          <p:sp>
            <p:nvSpPr>
              <p:cNvPr id="763" name="Google Shape;763;p17"/>
              <p:cNvSpPr/>
              <p:nvPr/>
            </p:nvSpPr>
            <p:spPr>
              <a:xfrm rot="10800000">
                <a:off x="4693194" y="2769421"/>
                <a:ext cx="466200" cy="803400"/>
              </a:xfrm>
              <a:prstGeom prst="parallelogram">
                <a:avLst>
                  <a:gd fmla="val 34816" name="adj"/>
                </a:avLst>
              </a:prstGeom>
              <a:solidFill>
                <a:srgbClr val="D9B109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17"/>
              <p:cNvSpPr/>
              <p:nvPr/>
            </p:nvSpPr>
            <p:spPr>
              <a:xfrm flipH="1" rot="10800000">
                <a:off x="4855924" y="2775577"/>
                <a:ext cx="709200" cy="912300"/>
              </a:xfrm>
              <a:prstGeom prst="parallelogram">
                <a:avLst>
                  <a:gd fmla="val 10872" name="adj"/>
                </a:avLst>
              </a:prstGeom>
              <a:solidFill>
                <a:srgbClr val="F6CB1F"/>
              </a:solidFill>
              <a:ln>
                <a:noFill/>
              </a:ln>
              <a:effectLst>
                <a:outerShdw blurRad="50800" rotWithShape="0" algn="tr" dir="81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5" name="Google Shape;765;p17"/>
            <p:cNvSpPr/>
            <p:nvPr/>
          </p:nvSpPr>
          <p:spPr>
            <a:xfrm rot="-403278">
              <a:off x="4354738" y="4146865"/>
              <a:ext cx="438312" cy="66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600" u="none" cap="none" strike="noStrike">
                  <a:solidFill>
                    <a:srgbClr val="000000"/>
                  </a:solidFill>
                  <a:latin typeface="Barlow Condensed ExtraBold"/>
                  <a:ea typeface="Barlow Condensed ExtraBold"/>
                  <a:cs typeface="Barlow Condensed ExtraBold"/>
                  <a:sym typeface="Barlow Condensed ExtraBold"/>
                </a:rPr>
                <a:t>3</a:t>
              </a:r>
              <a:endParaRPr b="0" i="0" sz="3600" u="none" cap="none" strike="noStrike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endParaRPr>
            </a:p>
          </p:txBody>
        </p:sp>
      </p:grpSp>
      <p:grpSp>
        <p:nvGrpSpPr>
          <p:cNvPr id="766" name="Google Shape;766;p17"/>
          <p:cNvGrpSpPr/>
          <p:nvPr/>
        </p:nvGrpSpPr>
        <p:grpSpPr>
          <a:xfrm flipH="1">
            <a:off x="4997683" y="4174575"/>
            <a:ext cx="689871" cy="726682"/>
            <a:chOff x="4063409" y="4047159"/>
            <a:chExt cx="871930" cy="918456"/>
          </a:xfrm>
        </p:grpSpPr>
        <p:grpSp>
          <p:nvGrpSpPr>
            <p:cNvPr id="767" name="Google Shape;767;p17"/>
            <p:cNvGrpSpPr/>
            <p:nvPr/>
          </p:nvGrpSpPr>
          <p:grpSpPr>
            <a:xfrm>
              <a:off x="4063409" y="4047159"/>
              <a:ext cx="871930" cy="918456"/>
              <a:chOff x="4693194" y="2769421"/>
              <a:chExt cx="871930" cy="918456"/>
            </a:xfrm>
          </p:grpSpPr>
          <p:sp>
            <p:nvSpPr>
              <p:cNvPr id="768" name="Google Shape;768;p17"/>
              <p:cNvSpPr/>
              <p:nvPr/>
            </p:nvSpPr>
            <p:spPr>
              <a:xfrm rot="10800000">
                <a:off x="4693194" y="2769421"/>
                <a:ext cx="466200" cy="803400"/>
              </a:xfrm>
              <a:prstGeom prst="parallelogram">
                <a:avLst>
                  <a:gd fmla="val 34816" name="adj"/>
                </a:avLst>
              </a:prstGeom>
              <a:solidFill>
                <a:srgbClr val="D9B109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 flipH="1" rot="10800000">
                <a:off x="4855924" y="2775577"/>
                <a:ext cx="709200" cy="912300"/>
              </a:xfrm>
              <a:prstGeom prst="parallelogram">
                <a:avLst>
                  <a:gd fmla="val 10872" name="adj"/>
                </a:avLst>
              </a:prstGeom>
              <a:solidFill>
                <a:srgbClr val="F6CB1F"/>
              </a:solidFill>
              <a:ln>
                <a:noFill/>
              </a:ln>
              <a:effectLst>
                <a:outerShdw blurRad="50800" rotWithShape="0" algn="tr" dir="81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7"/>
            <p:cNvSpPr/>
            <p:nvPr/>
          </p:nvSpPr>
          <p:spPr>
            <a:xfrm rot="-403278">
              <a:off x="4354738" y="4146865"/>
              <a:ext cx="438312" cy="66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600" u="none" cap="none" strike="noStrike">
                  <a:solidFill>
                    <a:srgbClr val="000000"/>
                  </a:solidFill>
                  <a:latin typeface="Barlow Condensed ExtraBold"/>
                  <a:ea typeface="Barlow Condensed ExtraBold"/>
                  <a:cs typeface="Barlow Condensed ExtraBold"/>
                  <a:sym typeface="Barlow Condensed ExtraBold"/>
                </a:rPr>
                <a:t>4</a:t>
              </a:r>
              <a:endParaRPr b="0" i="0" sz="3600" u="none" cap="none" strike="noStrike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8"/>
          <p:cNvSpPr txBox="1"/>
          <p:nvPr>
            <p:ph idx="1" type="body"/>
          </p:nvPr>
        </p:nvSpPr>
        <p:spPr>
          <a:xfrm>
            <a:off x="7363725" y="2084600"/>
            <a:ext cx="4251000" cy="435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/>
              <a:t>Fingerprints!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/>
              <a:t>Missing objects?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/>
              <a:t>Something else here.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/>
              <a:t>Something else here.</a:t>
            </a:r>
            <a:endParaRPr/>
          </a:p>
        </p:txBody>
      </p:sp>
      <p:sp>
        <p:nvSpPr>
          <p:cNvPr id="776" name="Google Shape;776;p18"/>
          <p:cNvSpPr txBox="1"/>
          <p:nvPr>
            <p:ph type="title"/>
          </p:nvPr>
        </p:nvSpPr>
        <p:spPr>
          <a:xfrm>
            <a:off x="7378675" y="1063250"/>
            <a:ext cx="4251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evidence.</a:t>
            </a:r>
            <a:endParaRPr/>
          </a:p>
        </p:txBody>
      </p:sp>
      <p:grpSp>
        <p:nvGrpSpPr>
          <p:cNvPr id="777" name="Google Shape;777;p18"/>
          <p:cNvGrpSpPr/>
          <p:nvPr/>
        </p:nvGrpSpPr>
        <p:grpSpPr>
          <a:xfrm>
            <a:off x="3369433" y="3299953"/>
            <a:ext cx="1696036" cy="2051033"/>
            <a:chOff x="4078409" y="4053315"/>
            <a:chExt cx="856930" cy="912300"/>
          </a:xfrm>
        </p:grpSpPr>
        <p:grpSp>
          <p:nvGrpSpPr>
            <p:cNvPr id="778" name="Google Shape;778;p18"/>
            <p:cNvGrpSpPr/>
            <p:nvPr/>
          </p:nvGrpSpPr>
          <p:grpSpPr>
            <a:xfrm>
              <a:off x="4078409" y="4053315"/>
              <a:ext cx="856930" cy="912300"/>
              <a:chOff x="4708194" y="2775577"/>
              <a:chExt cx="856930" cy="912300"/>
            </a:xfrm>
          </p:grpSpPr>
          <p:sp>
            <p:nvSpPr>
              <p:cNvPr id="779" name="Google Shape;779;p18"/>
              <p:cNvSpPr/>
              <p:nvPr/>
            </p:nvSpPr>
            <p:spPr>
              <a:xfrm rot="10800000">
                <a:off x="4708194" y="2802548"/>
                <a:ext cx="466200" cy="803400"/>
              </a:xfrm>
              <a:prstGeom prst="parallelogram">
                <a:avLst>
                  <a:gd fmla="val 34816" name="adj"/>
                </a:avLst>
              </a:prstGeom>
              <a:solidFill>
                <a:srgbClr val="D9B109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8"/>
              <p:cNvSpPr/>
              <p:nvPr/>
            </p:nvSpPr>
            <p:spPr>
              <a:xfrm flipH="1" rot="10800000">
                <a:off x="4855924" y="2775577"/>
                <a:ext cx="709200" cy="912300"/>
              </a:xfrm>
              <a:prstGeom prst="parallelogram">
                <a:avLst>
                  <a:gd fmla="val 10872" name="adj"/>
                </a:avLst>
              </a:prstGeom>
              <a:solidFill>
                <a:srgbClr val="F6CB1F"/>
              </a:solidFill>
              <a:ln>
                <a:noFill/>
              </a:ln>
              <a:effectLst>
                <a:outerShdw blurRad="50800" rotWithShape="0" algn="tr" dir="81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4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1" name="Google Shape;781;p18"/>
            <p:cNvSpPr/>
            <p:nvPr/>
          </p:nvSpPr>
          <p:spPr>
            <a:xfrm rot="-89211">
              <a:off x="4354307" y="4147464"/>
              <a:ext cx="439348" cy="6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600" u="none" cap="none" strike="noStrike">
                  <a:solidFill>
                    <a:srgbClr val="000000"/>
                  </a:solidFill>
                  <a:latin typeface="Barlow Condensed ExtraBold"/>
                  <a:ea typeface="Barlow Condensed ExtraBold"/>
                  <a:cs typeface="Barlow Condensed ExtraBold"/>
                  <a:sym typeface="Barlow Condensed ExtraBold"/>
                </a:rPr>
                <a:t>1</a:t>
              </a:r>
              <a:endParaRPr b="0" i="0" sz="9600" u="none" cap="none" strike="noStrike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9"/>
          <p:cNvSpPr txBox="1"/>
          <p:nvPr>
            <p:ph type="title"/>
          </p:nvPr>
        </p:nvSpPr>
        <p:spPr>
          <a:xfrm>
            <a:off x="456375" y="962275"/>
            <a:ext cx="4251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Describe your findings.</a:t>
            </a:r>
            <a:endParaRPr/>
          </a:p>
        </p:txBody>
      </p:sp>
      <p:grpSp>
        <p:nvGrpSpPr>
          <p:cNvPr id="787" name="Google Shape;787;p19"/>
          <p:cNvGrpSpPr/>
          <p:nvPr/>
        </p:nvGrpSpPr>
        <p:grpSpPr>
          <a:xfrm>
            <a:off x="9175008" y="3404528"/>
            <a:ext cx="1696036" cy="2051033"/>
            <a:chOff x="4078409" y="4053315"/>
            <a:chExt cx="856930" cy="912300"/>
          </a:xfrm>
        </p:grpSpPr>
        <p:grpSp>
          <p:nvGrpSpPr>
            <p:cNvPr id="788" name="Google Shape;788;p19"/>
            <p:cNvGrpSpPr/>
            <p:nvPr/>
          </p:nvGrpSpPr>
          <p:grpSpPr>
            <a:xfrm>
              <a:off x="4078409" y="4053315"/>
              <a:ext cx="856930" cy="912300"/>
              <a:chOff x="4708194" y="2775577"/>
              <a:chExt cx="856930" cy="912300"/>
            </a:xfrm>
          </p:grpSpPr>
          <p:sp>
            <p:nvSpPr>
              <p:cNvPr id="789" name="Google Shape;789;p19"/>
              <p:cNvSpPr/>
              <p:nvPr/>
            </p:nvSpPr>
            <p:spPr>
              <a:xfrm rot="10800000">
                <a:off x="4708194" y="2802548"/>
                <a:ext cx="466200" cy="803400"/>
              </a:xfrm>
              <a:prstGeom prst="parallelogram">
                <a:avLst>
                  <a:gd fmla="val 34816" name="adj"/>
                </a:avLst>
              </a:prstGeom>
              <a:solidFill>
                <a:srgbClr val="D9B109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19"/>
              <p:cNvSpPr/>
              <p:nvPr/>
            </p:nvSpPr>
            <p:spPr>
              <a:xfrm flipH="1" rot="10800000">
                <a:off x="4855924" y="2775577"/>
                <a:ext cx="709200" cy="912300"/>
              </a:xfrm>
              <a:prstGeom prst="parallelogram">
                <a:avLst>
                  <a:gd fmla="val 10872" name="adj"/>
                </a:avLst>
              </a:prstGeom>
              <a:solidFill>
                <a:srgbClr val="F6CB1F"/>
              </a:solidFill>
              <a:ln>
                <a:noFill/>
              </a:ln>
              <a:effectLst>
                <a:outerShdw blurRad="50800" rotWithShape="0" algn="tr" dir="81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4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1" name="Google Shape;791;p19"/>
            <p:cNvSpPr/>
            <p:nvPr/>
          </p:nvSpPr>
          <p:spPr>
            <a:xfrm rot="-89211">
              <a:off x="4354307" y="4147464"/>
              <a:ext cx="439348" cy="6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600" u="none" cap="none" strike="noStrike">
                  <a:solidFill>
                    <a:srgbClr val="000000"/>
                  </a:solidFill>
                  <a:latin typeface="Barlow Condensed ExtraBold"/>
                  <a:ea typeface="Barlow Condensed ExtraBold"/>
                  <a:cs typeface="Barlow Condensed ExtraBold"/>
                  <a:sym typeface="Barlow Condensed ExtraBold"/>
                </a:rPr>
                <a:t>1</a:t>
              </a:r>
              <a:endParaRPr b="0" i="0" sz="9600" u="none" cap="none" strike="noStrike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endParaRPr>
            </a:p>
          </p:txBody>
        </p:sp>
      </p:grpSp>
      <p:sp>
        <p:nvSpPr>
          <p:cNvPr id="792" name="Google Shape;792;p19"/>
          <p:cNvSpPr txBox="1"/>
          <p:nvPr>
            <p:ph idx="1" type="body"/>
          </p:nvPr>
        </p:nvSpPr>
        <p:spPr>
          <a:xfrm>
            <a:off x="441425" y="2469000"/>
            <a:ext cx="4251000" cy="3868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Lorem ipsum dolor sit amet, consectetuer adipiscing elit. Aenean commodo ligula eget dolor. Aenean massa.</a:t>
            </a:r>
            <a:endParaRPr/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rPr lang="en"/>
              <a:t>Lorem ipsum dolor sit amet, consectetuer adipiscing elit. Aenean commodo ligula eget dolor. Aenean massa.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0"/>
          <p:cNvSpPr txBox="1"/>
          <p:nvPr>
            <p:ph idx="1" type="body"/>
          </p:nvPr>
        </p:nvSpPr>
        <p:spPr>
          <a:xfrm>
            <a:off x="1191525" y="3913400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Insert an image, right click on it, select Order and send to back</a:t>
            </a:r>
            <a:endParaRPr/>
          </a:p>
        </p:txBody>
      </p:sp>
      <p:sp>
        <p:nvSpPr>
          <p:cNvPr id="798" name="Google Shape;798;p20"/>
          <p:cNvSpPr txBox="1"/>
          <p:nvPr>
            <p:ph type="title"/>
          </p:nvPr>
        </p:nvSpPr>
        <p:spPr>
          <a:xfrm>
            <a:off x="1065975" y="962275"/>
            <a:ext cx="2008800" cy="2028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for connections!</a:t>
            </a:r>
            <a:endParaRPr/>
          </a:p>
        </p:txBody>
      </p:sp>
      <p:cxnSp>
        <p:nvCxnSpPr>
          <p:cNvPr id="799" name="Google Shape;799;p20"/>
          <p:cNvCxnSpPr/>
          <p:nvPr/>
        </p:nvCxnSpPr>
        <p:spPr>
          <a:xfrm rot="10800000">
            <a:off x="2035653" y="698215"/>
            <a:ext cx="2551200" cy="382200"/>
          </a:xfrm>
          <a:prstGeom prst="straightConnector1">
            <a:avLst/>
          </a:prstGeom>
          <a:noFill/>
          <a:ln cap="rnd" cmpd="sng" w="34925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cxnSp>
      <p:cxnSp>
        <p:nvCxnSpPr>
          <p:cNvPr id="800" name="Google Shape;800;p20"/>
          <p:cNvCxnSpPr/>
          <p:nvPr/>
        </p:nvCxnSpPr>
        <p:spPr>
          <a:xfrm flipH="1">
            <a:off x="2007811" y="1053067"/>
            <a:ext cx="2547300" cy="2693700"/>
          </a:xfrm>
          <a:prstGeom prst="straightConnector1">
            <a:avLst/>
          </a:prstGeom>
          <a:noFill/>
          <a:ln cap="rnd" cmpd="sng" w="34925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cxnSp>
      <p:cxnSp>
        <p:nvCxnSpPr>
          <p:cNvPr id="801" name="Google Shape;801;p20"/>
          <p:cNvCxnSpPr/>
          <p:nvPr/>
        </p:nvCxnSpPr>
        <p:spPr>
          <a:xfrm>
            <a:off x="7213437" y="827447"/>
            <a:ext cx="2682000" cy="3370500"/>
          </a:xfrm>
          <a:prstGeom prst="straightConnector1">
            <a:avLst/>
          </a:prstGeom>
          <a:noFill/>
          <a:ln cap="rnd" cmpd="sng" w="34925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cxnSp>
      <p:cxnSp>
        <p:nvCxnSpPr>
          <p:cNvPr id="802" name="Google Shape;802;p20"/>
          <p:cNvCxnSpPr/>
          <p:nvPr/>
        </p:nvCxnSpPr>
        <p:spPr>
          <a:xfrm>
            <a:off x="4578917" y="4184397"/>
            <a:ext cx="5292900" cy="0"/>
          </a:xfrm>
          <a:prstGeom prst="straightConnector1">
            <a:avLst/>
          </a:prstGeom>
          <a:noFill/>
          <a:ln cap="rnd" cmpd="sng" w="34925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cxnSp>
      <p:cxnSp>
        <p:nvCxnSpPr>
          <p:cNvPr id="803" name="Google Shape;803;p20"/>
          <p:cNvCxnSpPr/>
          <p:nvPr/>
        </p:nvCxnSpPr>
        <p:spPr>
          <a:xfrm rot="10800000">
            <a:off x="4515355" y="1032559"/>
            <a:ext cx="2634600" cy="2830500"/>
          </a:xfrm>
          <a:prstGeom prst="straightConnector1">
            <a:avLst/>
          </a:prstGeom>
          <a:noFill/>
          <a:ln cap="rnd" cmpd="sng" w="34925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cxnSp>
      <p:cxnSp>
        <p:nvCxnSpPr>
          <p:cNvPr id="804" name="Google Shape;804;p20"/>
          <p:cNvCxnSpPr/>
          <p:nvPr/>
        </p:nvCxnSpPr>
        <p:spPr>
          <a:xfrm flipH="1">
            <a:off x="4577303" y="1185530"/>
            <a:ext cx="5220600" cy="2998500"/>
          </a:xfrm>
          <a:prstGeom prst="straightConnector1">
            <a:avLst/>
          </a:prstGeom>
          <a:noFill/>
          <a:ln cap="rnd" cmpd="sng" w="34925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cxnSp>
      <p:pic>
        <p:nvPicPr>
          <p:cNvPr id="805" name="Google Shape;80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968898" y="563086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017833" y="3647696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645739" y="3970172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348926" y="862772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792436" y="492437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841370" y="3577048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596805" y="885562"/>
            <a:ext cx="573796" cy="4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397860" y="3947383"/>
            <a:ext cx="573796" cy="494376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20"/>
          <p:cNvSpPr txBox="1"/>
          <p:nvPr>
            <p:ph idx="2" type="body"/>
          </p:nvPr>
        </p:nvSpPr>
        <p:spPr>
          <a:xfrm>
            <a:off x="3709088" y="42500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814" name="Google Shape;814;p20"/>
          <p:cNvSpPr txBox="1"/>
          <p:nvPr>
            <p:ph idx="3" type="body"/>
          </p:nvPr>
        </p:nvSpPr>
        <p:spPr>
          <a:xfrm>
            <a:off x="6376088" y="39452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815" name="Google Shape;815;p20"/>
          <p:cNvSpPr txBox="1"/>
          <p:nvPr>
            <p:ph idx="4" type="body"/>
          </p:nvPr>
        </p:nvSpPr>
        <p:spPr>
          <a:xfrm>
            <a:off x="8966888" y="42500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816" name="Google Shape;816;p20"/>
          <p:cNvSpPr txBox="1"/>
          <p:nvPr>
            <p:ph idx="5" type="body"/>
          </p:nvPr>
        </p:nvSpPr>
        <p:spPr>
          <a:xfrm>
            <a:off x="3709088" y="12020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move the lines to connect the notes as you wish.</a:t>
            </a:r>
            <a:endParaRPr/>
          </a:p>
        </p:txBody>
      </p:sp>
      <p:sp>
        <p:nvSpPr>
          <p:cNvPr id="817" name="Google Shape;817;p20"/>
          <p:cNvSpPr txBox="1"/>
          <p:nvPr>
            <p:ph idx="6" type="body"/>
          </p:nvPr>
        </p:nvSpPr>
        <p:spPr>
          <a:xfrm>
            <a:off x="6299888" y="8972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 you can remove the lines </a:t>
            </a:r>
            <a:r>
              <a:rPr lang="en"/>
              <a:t>altogether</a:t>
            </a:r>
            <a:r>
              <a:rPr lang="en"/>
              <a:t>. </a:t>
            </a:r>
            <a:endParaRPr/>
          </a:p>
        </p:txBody>
      </p:sp>
      <p:sp>
        <p:nvSpPr>
          <p:cNvPr id="818" name="Google Shape;818;p20"/>
          <p:cNvSpPr txBox="1"/>
          <p:nvPr>
            <p:ph idx="7" type="body"/>
          </p:nvPr>
        </p:nvSpPr>
        <p:spPr>
          <a:xfrm>
            <a:off x="8966888" y="1202075"/>
            <a:ext cx="1883400" cy="215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Instead of notes you can add images.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21"/>
          <p:cNvSpPr txBox="1"/>
          <p:nvPr>
            <p:ph type="title"/>
          </p:nvPr>
        </p:nvSpPr>
        <p:spPr>
          <a:xfrm>
            <a:off x="8381175" y="962275"/>
            <a:ext cx="2915400" cy="341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clues!</a:t>
            </a:r>
            <a:endParaRPr/>
          </a:p>
        </p:txBody>
      </p:sp>
      <p:sp>
        <p:nvSpPr>
          <p:cNvPr id="824" name="Google Shape;824;p21"/>
          <p:cNvSpPr txBox="1"/>
          <p:nvPr>
            <p:ph idx="1" type="body"/>
          </p:nvPr>
        </p:nvSpPr>
        <p:spPr>
          <a:xfrm>
            <a:off x="530000" y="457200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1</a:t>
            </a:r>
            <a:endParaRPr sz="6000"/>
          </a:p>
        </p:txBody>
      </p:sp>
      <p:sp>
        <p:nvSpPr>
          <p:cNvPr id="825" name="Google Shape;825;p21"/>
          <p:cNvSpPr txBox="1"/>
          <p:nvPr>
            <p:ph idx="2" type="body"/>
          </p:nvPr>
        </p:nvSpPr>
        <p:spPr>
          <a:xfrm>
            <a:off x="530000" y="2603725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5</a:t>
            </a:r>
            <a:endParaRPr sz="6000"/>
          </a:p>
        </p:txBody>
      </p:sp>
      <p:sp>
        <p:nvSpPr>
          <p:cNvPr id="826" name="Google Shape;826;p21"/>
          <p:cNvSpPr txBox="1"/>
          <p:nvPr>
            <p:ph idx="3" type="body"/>
          </p:nvPr>
        </p:nvSpPr>
        <p:spPr>
          <a:xfrm>
            <a:off x="2196925" y="782300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2</a:t>
            </a:r>
            <a:endParaRPr sz="6000"/>
          </a:p>
        </p:txBody>
      </p:sp>
      <p:sp>
        <p:nvSpPr>
          <p:cNvPr id="827" name="Google Shape;827;p21"/>
          <p:cNvSpPr txBox="1"/>
          <p:nvPr>
            <p:ph idx="4" type="body"/>
          </p:nvPr>
        </p:nvSpPr>
        <p:spPr>
          <a:xfrm>
            <a:off x="2196925" y="2928825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6</a:t>
            </a:r>
            <a:endParaRPr sz="6000"/>
          </a:p>
        </p:txBody>
      </p:sp>
      <p:sp>
        <p:nvSpPr>
          <p:cNvPr id="828" name="Google Shape;828;p21"/>
          <p:cNvSpPr txBox="1"/>
          <p:nvPr>
            <p:ph idx="5" type="body"/>
          </p:nvPr>
        </p:nvSpPr>
        <p:spPr>
          <a:xfrm>
            <a:off x="3959000" y="533400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3</a:t>
            </a:r>
            <a:endParaRPr sz="6000"/>
          </a:p>
        </p:txBody>
      </p:sp>
      <p:sp>
        <p:nvSpPr>
          <p:cNvPr id="829" name="Google Shape;829;p21"/>
          <p:cNvSpPr txBox="1"/>
          <p:nvPr>
            <p:ph idx="6" type="body"/>
          </p:nvPr>
        </p:nvSpPr>
        <p:spPr>
          <a:xfrm>
            <a:off x="3959000" y="2679925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7</a:t>
            </a:r>
            <a:endParaRPr sz="6000"/>
          </a:p>
        </p:txBody>
      </p:sp>
      <p:sp>
        <p:nvSpPr>
          <p:cNvPr id="830" name="Google Shape;830;p21"/>
          <p:cNvSpPr txBox="1"/>
          <p:nvPr>
            <p:ph idx="7" type="body"/>
          </p:nvPr>
        </p:nvSpPr>
        <p:spPr>
          <a:xfrm>
            <a:off x="5702125" y="858500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4</a:t>
            </a:r>
            <a:endParaRPr sz="6000"/>
          </a:p>
        </p:txBody>
      </p:sp>
      <p:sp>
        <p:nvSpPr>
          <p:cNvPr id="831" name="Google Shape;831;p21"/>
          <p:cNvSpPr txBox="1"/>
          <p:nvPr>
            <p:ph idx="8" type="body"/>
          </p:nvPr>
        </p:nvSpPr>
        <p:spPr>
          <a:xfrm>
            <a:off x="5702125" y="3005025"/>
            <a:ext cx="1168200" cy="132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8</a:t>
            </a:r>
            <a:endParaRPr sz="6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22"/>
          <p:cNvSpPr txBox="1"/>
          <p:nvPr>
            <p:ph type="title"/>
          </p:nvPr>
        </p:nvSpPr>
        <p:spPr>
          <a:xfrm>
            <a:off x="254500" y="591775"/>
            <a:ext cx="4152300" cy="88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review the evidence!</a:t>
            </a:r>
            <a:endParaRPr/>
          </a:p>
        </p:txBody>
      </p:sp>
      <p:sp>
        <p:nvSpPr>
          <p:cNvPr id="837" name="Google Shape;837;p22"/>
          <p:cNvSpPr txBox="1"/>
          <p:nvPr>
            <p:ph idx="1" type="body"/>
          </p:nvPr>
        </p:nvSpPr>
        <p:spPr>
          <a:xfrm>
            <a:off x="7363725" y="1551200"/>
            <a:ext cx="4251000" cy="435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change the color of the door, change accent 1</a:t>
            </a:r>
            <a:endParaRPr/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rPr lang="en"/>
              <a:t>To change the color of the walls, just change background color.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3"/>
          <p:cNvSpPr/>
          <p:nvPr/>
        </p:nvSpPr>
        <p:spPr>
          <a:xfrm rot="-10454504">
            <a:off x="7109067" y="1630262"/>
            <a:ext cx="2793231" cy="3773222"/>
          </a:xfrm>
          <a:custGeom>
            <a:rect b="b" l="l" r="r" t="t"/>
            <a:pathLst>
              <a:path extrusionOk="0" h="6257494" w="4670817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43" name="Google Shape;843;p23"/>
          <p:cNvGrpSpPr/>
          <p:nvPr/>
        </p:nvGrpSpPr>
        <p:grpSpPr>
          <a:xfrm>
            <a:off x="6183616" y="296207"/>
            <a:ext cx="4679609" cy="6329293"/>
            <a:chOff x="6183616" y="296207"/>
            <a:chExt cx="4679609" cy="6329293"/>
          </a:xfrm>
        </p:grpSpPr>
        <p:sp>
          <p:nvSpPr>
            <p:cNvPr id="844" name="Google Shape;844;p23"/>
            <p:cNvSpPr/>
            <p:nvPr/>
          </p:nvSpPr>
          <p:spPr>
            <a:xfrm rot="342507">
              <a:off x="6443279" y="539125"/>
              <a:ext cx="3987273" cy="54172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3"/>
            <p:cNvSpPr/>
            <p:nvPr/>
          </p:nvSpPr>
          <p:spPr>
            <a:xfrm rot="342762">
              <a:off x="6638746" y="697963"/>
              <a:ext cx="4068707" cy="30481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3"/>
            <p:cNvSpPr/>
            <p:nvPr/>
          </p:nvSpPr>
          <p:spPr>
            <a:xfrm rot="-2180374">
              <a:off x="6559092" y="1600361"/>
              <a:ext cx="1951164" cy="206408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23"/>
            <p:cNvSpPr/>
            <p:nvPr/>
          </p:nvSpPr>
          <p:spPr>
            <a:xfrm rot="-2180165">
              <a:off x="6337931" y="1945897"/>
              <a:ext cx="2685477" cy="184748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3"/>
            <p:cNvSpPr/>
            <p:nvPr/>
          </p:nvSpPr>
          <p:spPr>
            <a:xfrm rot="-2180374">
              <a:off x="8209006" y="5065420"/>
              <a:ext cx="1951164" cy="206408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3"/>
            <p:cNvSpPr/>
            <p:nvPr/>
          </p:nvSpPr>
          <p:spPr>
            <a:xfrm rot="-2180165">
              <a:off x="7775190" y="4705814"/>
              <a:ext cx="2685477" cy="184748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3"/>
            <p:cNvSpPr/>
            <p:nvPr/>
          </p:nvSpPr>
          <p:spPr>
            <a:xfrm rot="342396">
              <a:off x="6577009" y="730772"/>
              <a:ext cx="4284232" cy="253555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rgbClr val="000000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rPr>
                <a:t>EVIDENCE · EVIDENCE · EVIDENCE · EVIDENCE</a:t>
              </a:r>
              <a:endParaRPr b="1" sz="2000">
                <a:solidFill>
                  <a:srgbClr val="00000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endParaRPr>
            </a:p>
          </p:txBody>
        </p:sp>
        <p:sp>
          <p:nvSpPr>
            <p:cNvPr id="851" name="Google Shape;851;p23"/>
            <p:cNvSpPr/>
            <p:nvPr/>
          </p:nvSpPr>
          <p:spPr>
            <a:xfrm rot="-5057288">
              <a:off x="3973346" y="2789623"/>
              <a:ext cx="5353380" cy="377467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DO NOT CUT HERE TO OPEN             DO NOT CUT HERE TO OPEN</a:t>
              </a:r>
              <a:endParaRPr sz="1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852" name="Google Shape;852;p23"/>
            <p:cNvSpPr/>
            <p:nvPr/>
          </p:nvSpPr>
          <p:spPr>
            <a:xfrm rot="5742712">
              <a:off x="7497358" y="3754616"/>
              <a:ext cx="5353380" cy="377467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DO NOT CUT HERE TO OPEN             DO NOT CUT HERE TO OPEN</a:t>
              </a:r>
              <a:endParaRPr sz="1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853" name="Google Shape;853;p23"/>
          <p:cNvGrpSpPr/>
          <p:nvPr/>
        </p:nvGrpSpPr>
        <p:grpSpPr>
          <a:xfrm rot="-374413">
            <a:off x="1458898" y="293250"/>
            <a:ext cx="4276908" cy="5963258"/>
            <a:chOff x="4895111" y="675159"/>
            <a:chExt cx="4276800" cy="5963107"/>
          </a:xfrm>
        </p:grpSpPr>
        <p:sp>
          <p:nvSpPr>
            <p:cNvPr id="854" name="Google Shape;854;p23"/>
            <p:cNvSpPr/>
            <p:nvPr/>
          </p:nvSpPr>
          <p:spPr>
            <a:xfrm>
              <a:off x="4997302" y="733645"/>
              <a:ext cx="3987300" cy="541740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4953001" y="880730"/>
              <a:ext cx="4068600" cy="304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23"/>
            <p:cNvSpPr/>
            <p:nvPr/>
          </p:nvSpPr>
          <p:spPr>
            <a:xfrm rot="-2523123">
              <a:off x="4963893" y="1892295"/>
              <a:ext cx="1951015" cy="206465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23"/>
            <p:cNvSpPr/>
            <p:nvPr/>
          </p:nvSpPr>
          <p:spPr>
            <a:xfrm rot="-2523143">
              <a:off x="4775300" y="2221458"/>
              <a:ext cx="2685538" cy="185013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23"/>
            <p:cNvSpPr/>
            <p:nvPr/>
          </p:nvSpPr>
          <p:spPr>
            <a:xfrm rot="-2523123">
              <a:off x="6950409" y="5175983"/>
              <a:ext cx="1951015" cy="206465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3"/>
            <p:cNvSpPr/>
            <p:nvPr/>
          </p:nvSpPr>
          <p:spPr>
            <a:xfrm rot="-2523143">
              <a:off x="6480053" y="4824663"/>
              <a:ext cx="2685538" cy="185013"/>
            </a:xfrm>
            <a:prstGeom prst="roundRect">
              <a:avLst>
                <a:gd fmla="val 50000" name="adj"/>
              </a:avLst>
            </a:prstGeom>
            <a:solidFill>
              <a:srgbClr val="FFFFFF">
                <a:alpha val="188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3"/>
            <p:cNvSpPr/>
            <p:nvPr/>
          </p:nvSpPr>
          <p:spPr>
            <a:xfrm>
              <a:off x="4895111" y="909069"/>
              <a:ext cx="4276800" cy="2535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rgbClr val="000000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rPr>
                <a:t>EVIDENCE · EVIDENCE · EVIDENCE · EVIDENCE</a:t>
              </a:r>
              <a:endParaRPr b="1" sz="2000">
                <a:solidFill>
                  <a:srgbClr val="00000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endParaRPr>
            </a:p>
          </p:txBody>
        </p:sp>
        <p:sp>
          <p:nvSpPr>
            <p:cNvPr id="861" name="Google Shape;861;p23"/>
            <p:cNvSpPr/>
            <p:nvPr/>
          </p:nvSpPr>
          <p:spPr>
            <a:xfrm rot="-5400000">
              <a:off x="2509252" y="3163209"/>
              <a:ext cx="5353500" cy="3774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DO NOT CUT HERE TO OPEN             DO NOT CUT HERE TO OPEN</a:t>
              </a:r>
              <a:endParaRPr sz="1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862" name="Google Shape;862;p23"/>
            <p:cNvSpPr/>
            <p:nvPr/>
          </p:nvSpPr>
          <p:spPr>
            <a:xfrm rot="5400000">
              <a:off x="6111976" y="3772817"/>
              <a:ext cx="5353500" cy="3774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DO NOT CUT HERE TO OPEN             DO NOT CUT HERE TO OPEN</a:t>
              </a:r>
              <a:endParaRPr sz="1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863" name="Google Shape;863;p23"/>
          <p:cNvSpPr txBox="1"/>
          <p:nvPr>
            <p:ph idx="1" type="body"/>
          </p:nvPr>
        </p:nvSpPr>
        <p:spPr>
          <a:xfrm rot="332430">
            <a:off x="7208433" y="2182949"/>
            <a:ext cx="2554132" cy="2756702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To place objects inside the evidence bags, insert your object, right click on in, and select Order &gt; Send to Back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24"/>
          <p:cNvPicPr preferRelativeResize="0"/>
          <p:nvPr/>
        </p:nvPicPr>
        <p:blipFill rotWithShape="1">
          <a:blip r:embed="rId3">
            <a:alphaModFix/>
          </a:blip>
          <a:srcRect b="0" l="0" r="36544" t="0"/>
          <a:stretch/>
        </p:blipFill>
        <p:spPr>
          <a:xfrm rot="-492171">
            <a:off x="3097952" y="1114890"/>
            <a:ext cx="3894974" cy="462822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869" name="Google Shape;869;p24"/>
          <p:cNvSpPr txBox="1"/>
          <p:nvPr>
            <p:ph type="title"/>
          </p:nvPr>
        </p:nvSpPr>
        <p:spPr>
          <a:xfrm>
            <a:off x="7378675" y="1063250"/>
            <a:ext cx="4251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van Gogh is missing!</a:t>
            </a:r>
            <a:endParaRPr/>
          </a:p>
        </p:txBody>
      </p:sp>
      <p:sp>
        <p:nvSpPr>
          <p:cNvPr id="870" name="Google Shape;870;p24"/>
          <p:cNvSpPr txBox="1"/>
          <p:nvPr>
            <p:ph idx="1" type="body"/>
          </p:nvPr>
        </p:nvSpPr>
        <p:spPr>
          <a:xfrm>
            <a:off x="7363725" y="2927825"/>
            <a:ext cx="4251000" cy="3510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Visit the </a:t>
            </a:r>
            <a:r>
              <a:rPr lang="en" u="sng">
                <a:solidFill>
                  <a:schemeClr val="hlink"/>
                </a:solidFill>
                <a:hlinkClick r:id="rId4"/>
              </a:rPr>
              <a:t>Art Institute of Chicago</a:t>
            </a:r>
            <a:r>
              <a:rPr lang="en"/>
              <a:t> for more amazing art pieces!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434343"/>
      </a:lt2>
      <a:accent1>
        <a:srgbClr val="C00000"/>
      </a:accent1>
      <a:accent2>
        <a:srgbClr val="FF0000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F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