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320" r:id="rId3"/>
    <p:sldId id="321" r:id="rId4"/>
    <p:sldId id="322" r:id="rId5"/>
    <p:sldId id="323" r:id="rId6"/>
    <p:sldId id="324" r:id="rId7"/>
    <p:sldId id="325" r:id="rId8"/>
    <p:sldId id="326" r:id="rId9"/>
    <p:sldId id="327" r:id="rId10"/>
    <p:sldId id="328" r:id="rId11"/>
    <p:sldId id="329" r:id="rId12"/>
    <p:sldId id="330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24" d="100"/>
          <a:sy n="124" d="100"/>
        </p:scale>
        <p:origin x="427" y="16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AD7E106F-7802-44BF-8423-B0A8940F00D7}" type="datetimeFigureOut">
              <a:rPr lang="en-US" smtClean="0"/>
              <a:t>12/4/2025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025511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t>12/4/2025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59610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t>12/4/2025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58492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t>12/4/2025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25678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AD7E106F-7802-44BF-8423-B0A8940F00D7}" type="datetimeFigureOut">
              <a:rPr lang="en-US" smtClean="0"/>
              <a:t>12/4/2025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143097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t>12/4/2025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81908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t>12/4/2025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59962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t>12/4/2025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86304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t>12/4/2025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90944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t>12/4/2025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2987169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AD7E106F-7802-44BF-8423-B0A8940F00D7}" type="datetimeFigureOut">
              <a:rPr lang="en-US" smtClean="0"/>
              <a:t>12/4/2025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9019566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AD7E106F-7802-44BF-8423-B0A8940F00D7}" type="datetimeFigureOut">
              <a:rPr lang="en-US" smtClean="0"/>
              <a:t>12/4/2025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74391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48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Còn</a:t>
            </a:r>
            <a:r>
              <a:rPr lang="en-US" sz="4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mẹ</a:t>
            </a:r>
            <a:r>
              <a:rPr lang="en-US" sz="4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maria </a:t>
            </a:r>
            <a:r>
              <a:rPr lang="en-US" sz="48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thì</a:t>
            </a:r>
            <a:r>
              <a:rPr lang="en-US" sz="4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ghi</a:t>
            </a:r>
            <a:r>
              <a:rPr lang="en-US" sz="4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nhớ</a:t>
            </a:r>
            <a:endParaRPr lang="en-US" sz="48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953001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E25E36D-E92B-786D-8F43-F0D1FA60893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B47237-C38B-C152-BA73-2748A291E3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7E2ECB95-F268-3442-5C7E-96C2E3AE13C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6F41B97F-434B-899A-E0D4-569B8839C60E}"/>
              </a:ext>
            </a:extLst>
          </p:cNvPr>
          <p:cNvSpPr/>
          <p:nvPr/>
        </p:nvSpPr>
        <p:spPr>
          <a:xfrm>
            <a:off x="315427" y="342620"/>
            <a:ext cx="11379200" cy="60170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55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8. </a:t>
            </a:r>
            <a:r>
              <a:rPr lang="vi-VN" sz="5500" b="1" dirty="0">
                <a:latin typeface="Arial" panose="020B0604020202020204" pitchFamily="34" charset="0"/>
                <a:cs typeface="Arial" panose="020B0604020202020204" pitchFamily="34" charset="0"/>
              </a:rPr>
              <a:t>Họ được ăn, được ăn thật no thoả, muốn ăn chi Người cũng ban dư đầy.</a:t>
            </a:r>
            <a:endParaRPr lang="en-US" sz="55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vi-VN" sz="55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ĐC: </a:t>
            </a:r>
            <a:r>
              <a:rPr lang="vi-VN" sz="5500" b="1" dirty="0">
                <a:latin typeface="Arial" panose="020B0604020202020204" pitchFamily="34" charset="0"/>
                <a:cs typeface="Arial" panose="020B0604020202020204" pitchFamily="34" charset="0"/>
              </a:rPr>
              <a:t>Còn Mẹ Ma-ri-a thì ghi nhớ những điều này và suy đi ngẫm lại trong lòng, và suy đi ngẫm lại trong lòng.</a:t>
            </a:r>
            <a:endParaRPr lang="vi-VN" sz="5500" b="1" i="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6477168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E25E36D-E92B-786D-8F43-F0D1FA60893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B47237-C38B-C152-BA73-2748A291E3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7E2ECB95-F268-3442-5C7E-96C2E3AE13C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6F41B97F-434B-899A-E0D4-569B8839C60E}"/>
              </a:ext>
            </a:extLst>
          </p:cNvPr>
          <p:cNvSpPr/>
          <p:nvPr/>
        </p:nvSpPr>
        <p:spPr>
          <a:xfrm>
            <a:off x="315427" y="342620"/>
            <a:ext cx="11379200" cy="60170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55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9. </a:t>
            </a:r>
            <a:r>
              <a:rPr lang="vi-VN" sz="5500" b="1" dirty="0">
                <a:latin typeface="Arial" panose="020B0604020202020204" pitchFamily="34" charset="0"/>
                <a:cs typeface="Arial" panose="020B0604020202020204" pitchFamily="34" charset="0"/>
              </a:rPr>
              <a:t>Người chăn dắt đoàn dân là Gia-cóp, Is-ra-el là sản nghiệp của Người.</a:t>
            </a:r>
            <a:endParaRPr lang="en-US" sz="55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vi-VN" sz="55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ĐC: </a:t>
            </a:r>
            <a:r>
              <a:rPr lang="vi-VN" sz="5500" b="1" dirty="0">
                <a:latin typeface="Arial" panose="020B0604020202020204" pitchFamily="34" charset="0"/>
                <a:cs typeface="Arial" panose="020B0604020202020204" pitchFamily="34" charset="0"/>
              </a:rPr>
              <a:t>Còn Mẹ Ma-ri-a thì ghi nhớ những điều này và suy đi ngẫm lại trong lòng, và suy đi ngẫm lại trong lòng.</a:t>
            </a:r>
            <a:endParaRPr lang="vi-VN" sz="5500" b="1" i="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374509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E25E36D-E92B-786D-8F43-F0D1FA60893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B47237-C38B-C152-BA73-2748A291E3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7E2ECB95-F268-3442-5C7E-96C2E3AE13C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6F41B97F-434B-899A-E0D4-569B8839C60E}"/>
              </a:ext>
            </a:extLst>
          </p:cNvPr>
          <p:cNvSpPr/>
          <p:nvPr/>
        </p:nvSpPr>
        <p:spPr>
          <a:xfrm>
            <a:off x="315427" y="342620"/>
            <a:ext cx="11379200" cy="60170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55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10. </a:t>
            </a:r>
            <a:r>
              <a:rPr lang="vi-VN" sz="5500" b="1" dirty="0">
                <a:latin typeface="Arial" panose="020B0604020202020204" pitchFamily="34" charset="0"/>
                <a:cs typeface="Arial" panose="020B0604020202020204" pitchFamily="34" charset="0"/>
              </a:rPr>
              <a:t>Người chăn dắt bằng tấm lòng liêm chính, dẫn đưa dân trong cánh tay an bình.</a:t>
            </a:r>
            <a:endParaRPr lang="en-US" sz="55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vi-VN" sz="55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ĐC: </a:t>
            </a:r>
            <a:r>
              <a:rPr lang="vi-VN" sz="5500" b="1" dirty="0">
                <a:latin typeface="Arial" panose="020B0604020202020204" pitchFamily="34" charset="0"/>
                <a:cs typeface="Arial" panose="020B0604020202020204" pitchFamily="34" charset="0"/>
              </a:rPr>
              <a:t>Còn Mẹ Ma-ri-a thì ghi nhớ những điều này và suy đi ngẫm lại trong lòng, và suy đi ngẫm lại trong lòng.</a:t>
            </a:r>
            <a:endParaRPr lang="vi-VN" sz="5500" b="1" i="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149472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E25E36D-E92B-786D-8F43-F0D1FA60893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B47237-C38B-C152-BA73-2748A291E3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7E2ECB95-F268-3442-5C7E-96C2E3AE13C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6F41B97F-434B-899A-E0D4-569B8839C60E}"/>
              </a:ext>
            </a:extLst>
          </p:cNvPr>
          <p:cNvSpPr/>
          <p:nvPr/>
        </p:nvSpPr>
        <p:spPr>
          <a:xfrm>
            <a:off x="406400" y="354976"/>
            <a:ext cx="1137920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7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ĐC: </a:t>
            </a:r>
            <a:r>
              <a:rPr lang="vi-VN" sz="7200" b="1" dirty="0">
                <a:latin typeface="Arial" panose="020B0604020202020204" pitchFamily="34" charset="0"/>
                <a:cs typeface="Arial" panose="020B0604020202020204" pitchFamily="34" charset="0"/>
              </a:rPr>
              <a:t>Còn Mẹ Ma-ri-a thì ghi nhớ những điều này và suy đi ngẫm lại trong lòng, và suy đi ngẫm lại trong lòng.</a:t>
            </a:r>
            <a:endParaRPr lang="vi-VN" sz="7200" b="1" i="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606190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E25E36D-E92B-786D-8F43-F0D1FA60893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B47237-C38B-C152-BA73-2748A291E3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7E2ECB95-F268-3442-5C7E-96C2E3AE13C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6F41B97F-434B-899A-E0D4-569B8839C60E}"/>
              </a:ext>
            </a:extLst>
          </p:cNvPr>
          <p:cNvSpPr/>
          <p:nvPr/>
        </p:nvSpPr>
        <p:spPr>
          <a:xfrm>
            <a:off x="315427" y="342620"/>
            <a:ext cx="11379200" cy="60170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55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vi-VN" sz="5500" b="1" dirty="0">
                <a:latin typeface="Arial" panose="020B0604020202020204" pitchFamily="34" charset="0"/>
                <a:cs typeface="Arial" panose="020B0604020202020204" pitchFamily="34" charset="0"/>
              </a:rPr>
              <a:t>Dân tôi hỡi, hãy nghe lời giáo huấn, lắng tai nghe lời lẽ tôi giãi bày.</a:t>
            </a:r>
            <a:endParaRPr lang="en-US" sz="55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vi-VN" sz="55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ĐC: </a:t>
            </a:r>
            <a:r>
              <a:rPr lang="vi-VN" sz="5500" b="1" dirty="0">
                <a:latin typeface="Arial" panose="020B0604020202020204" pitchFamily="34" charset="0"/>
                <a:cs typeface="Arial" panose="020B0604020202020204" pitchFamily="34" charset="0"/>
              </a:rPr>
              <a:t>Còn Mẹ Ma-ri-a thì ghi nhớ những điều này và suy đi ngẫm lại trong lòng, và suy đi ngẫm lại trong lòng.</a:t>
            </a:r>
            <a:endParaRPr lang="vi-VN" sz="5500" b="1" i="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24379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E25E36D-E92B-786D-8F43-F0D1FA60893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B47237-C38B-C152-BA73-2748A291E3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7E2ECB95-F268-3442-5C7E-96C2E3AE13C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6F41B97F-434B-899A-E0D4-569B8839C60E}"/>
              </a:ext>
            </a:extLst>
          </p:cNvPr>
          <p:cNvSpPr/>
          <p:nvPr/>
        </p:nvSpPr>
        <p:spPr>
          <a:xfrm>
            <a:off x="315427" y="342620"/>
            <a:ext cx="11379200" cy="60170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55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vi-VN" sz="5500" b="1" dirty="0">
                <a:latin typeface="Arial" panose="020B0604020202020204" pitchFamily="34" charset="0"/>
                <a:cs typeface="Arial" panose="020B0604020202020204" pitchFamily="34" charset="0"/>
              </a:rPr>
              <a:t>Tôi sẽ nói dụ ngôn thời xa trước, sẽ tuyên ngôn điều bí ẩn nhiệm mầu.</a:t>
            </a:r>
            <a:endParaRPr lang="en-US" sz="55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vi-VN" sz="55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ĐC: </a:t>
            </a:r>
            <a:r>
              <a:rPr lang="vi-VN" sz="5500" b="1" dirty="0">
                <a:latin typeface="Arial" panose="020B0604020202020204" pitchFamily="34" charset="0"/>
                <a:cs typeface="Arial" panose="020B0604020202020204" pitchFamily="34" charset="0"/>
              </a:rPr>
              <a:t>Còn Mẹ Ma-ri-a thì ghi nhớ những điều này và suy đi ngẫm lại trong lòng, và suy đi ngẫm lại trong lòng.</a:t>
            </a:r>
            <a:endParaRPr lang="vi-VN" sz="5500" b="1" i="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292719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E25E36D-E92B-786D-8F43-F0D1FA60893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B47237-C38B-C152-BA73-2748A291E3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7E2ECB95-F268-3442-5C7E-96C2E3AE13C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6F41B97F-434B-899A-E0D4-569B8839C60E}"/>
              </a:ext>
            </a:extLst>
          </p:cNvPr>
          <p:cNvSpPr/>
          <p:nvPr/>
        </p:nvSpPr>
        <p:spPr>
          <a:xfrm>
            <a:off x="315427" y="342620"/>
            <a:ext cx="11379200" cy="60170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55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 </a:t>
            </a:r>
            <a:r>
              <a:rPr lang="vi-VN" sz="5500" b="1" dirty="0">
                <a:latin typeface="Arial" panose="020B0604020202020204" pitchFamily="34" charset="0"/>
                <a:cs typeface="Arial" panose="020B0604020202020204" pitchFamily="34" charset="0"/>
              </a:rPr>
              <a:t>Điều được nghe từ thế hệ đi trước, chính tôi đây sẽ nói cho miêu duệ.</a:t>
            </a:r>
            <a:endParaRPr lang="en-US" sz="55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vi-VN" sz="55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ĐC: </a:t>
            </a:r>
            <a:r>
              <a:rPr lang="vi-VN" sz="5500" b="1" dirty="0">
                <a:latin typeface="Arial" panose="020B0604020202020204" pitchFamily="34" charset="0"/>
                <a:cs typeface="Arial" panose="020B0604020202020204" pitchFamily="34" charset="0"/>
              </a:rPr>
              <a:t>Còn Mẹ Ma-ri-a thì ghi nhớ những điều này và suy đi ngẫm lại trong lòng, và suy đi ngẫm lại trong lòng.</a:t>
            </a:r>
            <a:endParaRPr lang="vi-VN" sz="5500" b="1" i="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576079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E25E36D-E92B-786D-8F43-F0D1FA60893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B47237-C38B-C152-BA73-2748A291E3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7E2ECB95-F268-3442-5C7E-96C2E3AE13C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6F41B97F-434B-899A-E0D4-569B8839C60E}"/>
              </a:ext>
            </a:extLst>
          </p:cNvPr>
          <p:cNvSpPr/>
          <p:nvPr/>
        </p:nvSpPr>
        <p:spPr>
          <a:xfrm>
            <a:off x="315427" y="342620"/>
            <a:ext cx="11379200" cy="60170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55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4. </a:t>
            </a:r>
            <a:r>
              <a:rPr lang="vi-VN" sz="5500" b="1" dirty="0">
                <a:latin typeface="Arial" panose="020B0604020202020204" pitchFamily="34" charset="0"/>
                <a:cs typeface="Arial" panose="020B0604020202020204" pitchFamily="34" charset="0"/>
              </a:rPr>
              <a:t>Tôi nhủ khuyên con cháu ngợi khen Chúa, Chúa uy linh tạo tác bao công trình.</a:t>
            </a:r>
            <a:endParaRPr lang="en-US" sz="55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vi-VN" sz="55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ĐC: </a:t>
            </a:r>
            <a:r>
              <a:rPr lang="vi-VN" sz="5500" b="1" dirty="0">
                <a:latin typeface="Arial" panose="020B0604020202020204" pitchFamily="34" charset="0"/>
                <a:cs typeface="Arial" panose="020B0604020202020204" pitchFamily="34" charset="0"/>
              </a:rPr>
              <a:t>Còn Mẹ Ma-ri-a thì ghi nhớ những điều này và suy đi ngẫm lại trong lòng, và suy đi ngẫm lại trong lòng.</a:t>
            </a:r>
            <a:endParaRPr lang="vi-VN" sz="5500" b="1" i="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811282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E25E36D-E92B-786D-8F43-F0D1FA60893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B47237-C38B-C152-BA73-2748A291E3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7E2ECB95-F268-3442-5C7E-96C2E3AE13C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6F41B97F-434B-899A-E0D4-569B8839C60E}"/>
              </a:ext>
            </a:extLst>
          </p:cNvPr>
          <p:cNvSpPr/>
          <p:nvPr/>
        </p:nvSpPr>
        <p:spPr>
          <a:xfrm>
            <a:off x="315427" y="342620"/>
            <a:ext cx="11379200" cy="60170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55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5. </a:t>
            </a:r>
            <a:r>
              <a:rPr lang="vi-VN" sz="5500" b="1" dirty="0">
                <a:latin typeface="Arial" panose="020B0604020202020204" pitchFamily="34" charset="0"/>
                <a:cs typeface="Arial" panose="020B0604020202020204" pitchFamily="34" charset="0"/>
              </a:rPr>
              <a:t>Người chỉ huy tầng mây trời cao vút, cánh thiên cung mở ra theo lệnh Người.</a:t>
            </a:r>
            <a:endParaRPr lang="en-US" sz="55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vi-VN" sz="55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ĐC: </a:t>
            </a:r>
            <a:r>
              <a:rPr lang="vi-VN" sz="5500" b="1" dirty="0">
                <a:latin typeface="Arial" panose="020B0604020202020204" pitchFamily="34" charset="0"/>
                <a:cs typeface="Arial" panose="020B0604020202020204" pitchFamily="34" charset="0"/>
              </a:rPr>
              <a:t>Còn Mẹ Ma-ri-a thì ghi nhớ những điều này và suy đi ngẫm lại trong lòng, và suy đi ngẫm lại trong lòng.</a:t>
            </a:r>
            <a:endParaRPr lang="vi-VN" sz="5500" b="1" i="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136171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E25E36D-E92B-786D-8F43-F0D1FA60893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B47237-C38B-C152-BA73-2748A291E3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7E2ECB95-F268-3442-5C7E-96C2E3AE13C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6F41B97F-434B-899A-E0D4-569B8839C60E}"/>
              </a:ext>
            </a:extLst>
          </p:cNvPr>
          <p:cNvSpPr/>
          <p:nvPr/>
        </p:nvSpPr>
        <p:spPr>
          <a:xfrm>
            <a:off x="315427" y="342620"/>
            <a:ext cx="11379200" cy="60170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55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6. </a:t>
            </a:r>
            <a:r>
              <a:rPr lang="vi-VN" sz="5500" b="1" dirty="0">
                <a:latin typeface="Arial" panose="020B0604020202020204" pitchFamily="34" charset="0"/>
                <a:cs typeface="Arial" panose="020B0604020202020204" pitchFamily="34" charset="0"/>
              </a:rPr>
              <a:t>Cho man-na tựa mưa trời tuôn xuống, bánh bởi trời nuôi dưỡng dân riêng Người.</a:t>
            </a:r>
            <a:endParaRPr lang="en-US" sz="55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vi-VN" sz="55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ĐC: </a:t>
            </a:r>
            <a:r>
              <a:rPr lang="vi-VN" sz="5500" b="1" dirty="0">
                <a:latin typeface="Arial" panose="020B0604020202020204" pitchFamily="34" charset="0"/>
                <a:cs typeface="Arial" panose="020B0604020202020204" pitchFamily="34" charset="0"/>
              </a:rPr>
              <a:t>Còn Mẹ Ma-ri-a thì ghi nhớ những điều này và suy đi ngẫm lại trong lòng, và suy đi ngẫm lại trong lòng.</a:t>
            </a:r>
            <a:endParaRPr lang="vi-VN" sz="5500" b="1" i="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8360148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E25E36D-E92B-786D-8F43-F0D1FA60893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B47237-C38B-C152-BA73-2748A291E3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7E2ECB95-F268-3442-5C7E-96C2E3AE13C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6F41B97F-434B-899A-E0D4-569B8839C60E}"/>
              </a:ext>
            </a:extLst>
          </p:cNvPr>
          <p:cNvSpPr/>
          <p:nvPr/>
        </p:nvSpPr>
        <p:spPr>
          <a:xfrm>
            <a:off x="315427" y="342620"/>
            <a:ext cx="11379200" cy="60170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55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7. </a:t>
            </a:r>
            <a:r>
              <a:rPr lang="vi-VN" sz="5500" b="1" dirty="0">
                <a:latin typeface="Arial" panose="020B0604020202020204" pitchFamily="34" charset="0"/>
                <a:cs typeface="Arial" panose="020B0604020202020204" pitchFamily="34" charset="0"/>
              </a:rPr>
              <a:t>Kẻ phàm nhân được no đầy cơm bánh, bánh ân ban là bánh các thiên thần.</a:t>
            </a:r>
            <a:endParaRPr lang="en-US" sz="55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vi-VN" sz="55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ĐC: </a:t>
            </a:r>
            <a:r>
              <a:rPr lang="vi-VN" sz="5500" b="1" dirty="0">
                <a:latin typeface="Arial" panose="020B0604020202020204" pitchFamily="34" charset="0"/>
                <a:cs typeface="Arial" panose="020B0604020202020204" pitchFamily="34" charset="0"/>
              </a:rPr>
              <a:t>Còn Mẹ Ma-ri-a thì ghi nhớ những điều này và suy đi ngẫm lại trong lòng, và suy đi ngẫm lại trong lòng.</a:t>
            </a:r>
            <a:endParaRPr lang="vi-VN" sz="5500" b="1" i="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5109499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">
  <a:themeElements>
    <a:clrScheme name="Savon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Savon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C20BADFE-D095-436F-9677-9264042809F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Savon</Template>
  <TotalTime>132</TotalTime>
  <Words>501</Words>
  <Application>Microsoft Office PowerPoint</Application>
  <PresentationFormat>Widescreen</PresentationFormat>
  <Paragraphs>22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Arial</vt:lpstr>
      <vt:lpstr>Century Gothic</vt:lpstr>
      <vt:lpstr>Garamond</vt:lpstr>
      <vt:lpstr>Savon</vt:lpstr>
      <vt:lpstr>Còn mẹ maria thì ghi nhớ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TỪ PHƯƠNG ĐÔNG</dc:title>
  <dc:creator>Admin</dc:creator>
  <cp:lastModifiedBy>DINH GIA</cp:lastModifiedBy>
  <cp:revision>60</cp:revision>
  <dcterms:created xsi:type="dcterms:W3CDTF">2024-12-09T09:39:37Z</dcterms:created>
  <dcterms:modified xsi:type="dcterms:W3CDTF">2025-12-04T12:21:30Z</dcterms:modified>
</cp:coreProperties>
</file>