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105CF-6585-0161-5DFD-8777E95E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6F86BE5-8967-F060-575F-133763777D4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F86BE5-8967-F060-575F-133763777D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2EB4A6-B0E8-F31E-CD64-8BA36FAC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2CF2E27-498B-DC47-B031-31AA067E68D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3" name="Shape0_20210625_174740">
            <a:extLst>
              <a:ext uri="{FF2B5EF4-FFF2-40B4-BE49-F238E27FC236}">
                <a16:creationId xmlns:a16="http://schemas.microsoft.com/office/drawing/2014/main" id="{2C1B5A77-74A6-EDE3-4A68-577A17D4E1CD}"/>
              </a:ext>
            </a:extLst>
          </p:cNvPr>
          <p:cNvCxnSpPr>
            <a:cxnSpLocks/>
          </p:cNvCxnSpPr>
          <p:nvPr/>
        </p:nvCxnSpPr>
        <p:spPr>
          <a:xfrm>
            <a:off x="4265335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1_20220317_110454">
            <a:extLst>
              <a:ext uri="{FF2B5EF4-FFF2-40B4-BE49-F238E27FC236}">
                <a16:creationId xmlns:a16="http://schemas.microsoft.com/office/drawing/2014/main" id="{8E6B2B0B-1FF7-D3B7-1064-3A868EE61D57}"/>
              </a:ext>
            </a:extLst>
          </p:cNvPr>
          <p:cNvCxnSpPr>
            <a:cxnSpLocks/>
          </p:cNvCxnSpPr>
          <p:nvPr/>
        </p:nvCxnSpPr>
        <p:spPr>
          <a:xfrm>
            <a:off x="407823" y="2021182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1_20220317_110454">
            <a:extLst>
              <a:ext uri="{FF2B5EF4-FFF2-40B4-BE49-F238E27FC236}">
                <a16:creationId xmlns:a16="http://schemas.microsoft.com/office/drawing/2014/main" id="{F77D33FC-4D5F-454E-FB59-D62046045DDC}"/>
              </a:ext>
            </a:extLst>
          </p:cNvPr>
          <p:cNvCxnSpPr>
            <a:cxnSpLocks/>
          </p:cNvCxnSpPr>
          <p:nvPr/>
        </p:nvCxnSpPr>
        <p:spPr>
          <a:xfrm>
            <a:off x="407823" y="6180881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0D0B3025-FB39-73A4-0CFB-D30344FFC41E}"/>
              </a:ext>
            </a:extLst>
          </p:cNvPr>
          <p:cNvSpPr/>
          <p:nvPr/>
        </p:nvSpPr>
        <p:spPr>
          <a:xfrm>
            <a:off x="808895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Shape0_20220512_134702">
            <a:extLst>
              <a:ext uri="{FF2B5EF4-FFF2-40B4-BE49-F238E27FC236}">
                <a16:creationId xmlns:a16="http://schemas.microsoft.com/office/drawing/2014/main" id="{96CE1BED-5C52-884C-3D6D-C974C22B8FD0}"/>
              </a:ext>
            </a:extLst>
          </p:cNvPr>
          <p:cNvSpPr/>
          <p:nvPr/>
        </p:nvSpPr>
        <p:spPr>
          <a:xfrm>
            <a:off x="81244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AE6CF6-5E41-FCFC-4354-EC9532D9C951}"/>
              </a:ext>
            </a:extLst>
          </p:cNvPr>
          <p:cNvSpPr/>
          <p:nvPr/>
        </p:nvSpPr>
        <p:spPr>
          <a:xfrm>
            <a:off x="4419610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Shape1_20220512_134702">
            <a:extLst>
              <a:ext uri="{FF2B5EF4-FFF2-40B4-BE49-F238E27FC236}">
                <a16:creationId xmlns:a16="http://schemas.microsoft.com/office/drawing/2014/main" id="{80CD907A-E4E1-ADB6-3E93-C28C72A2B593}"/>
              </a:ext>
            </a:extLst>
          </p:cNvPr>
          <p:cNvSpPr/>
          <p:nvPr/>
        </p:nvSpPr>
        <p:spPr>
          <a:xfrm>
            <a:off x="442315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600FFD-97E7-7994-2211-0B5B2E5654B7}"/>
              </a:ext>
            </a:extLst>
          </p:cNvPr>
          <p:cNvSpPr/>
          <p:nvPr/>
        </p:nvSpPr>
        <p:spPr>
          <a:xfrm>
            <a:off x="7999587" y="1931884"/>
            <a:ext cx="3360037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1" name="Shape1_20220512_134702">
            <a:extLst>
              <a:ext uri="{FF2B5EF4-FFF2-40B4-BE49-F238E27FC236}">
                <a16:creationId xmlns:a16="http://schemas.microsoft.com/office/drawing/2014/main" id="{1332E149-7659-AB4F-0C98-630435081EE6}"/>
              </a:ext>
            </a:extLst>
          </p:cNvPr>
          <p:cNvSpPr/>
          <p:nvPr/>
        </p:nvSpPr>
        <p:spPr>
          <a:xfrm>
            <a:off x="8003133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24" name="Shape0_20210625_174740">
            <a:extLst>
              <a:ext uri="{FF2B5EF4-FFF2-40B4-BE49-F238E27FC236}">
                <a16:creationId xmlns:a16="http://schemas.microsoft.com/office/drawing/2014/main" id="{AFF5D7EC-DEE1-FEBB-9F85-95FFFEAF6882}"/>
              </a:ext>
            </a:extLst>
          </p:cNvPr>
          <p:cNvCxnSpPr>
            <a:cxnSpLocks/>
          </p:cNvCxnSpPr>
          <p:nvPr/>
        </p:nvCxnSpPr>
        <p:spPr>
          <a:xfrm>
            <a:off x="7874314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5CD915-3921-0387-A288-B9345B08D548}"/>
              </a:ext>
            </a:extLst>
          </p:cNvPr>
          <p:cNvGrpSpPr/>
          <p:nvPr/>
        </p:nvGrpSpPr>
        <p:grpSpPr>
          <a:xfrm>
            <a:off x="770186" y="2250706"/>
            <a:ext cx="10674450" cy="567236"/>
            <a:chOff x="770186" y="2633440"/>
            <a:chExt cx="10674450" cy="567236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2C294508-EB38-4F99-F289-F874CAAF397C}"/>
                </a:ext>
              </a:extLst>
            </p:cNvPr>
            <p:cNvSpPr txBox="1">
              <a:spLocks/>
            </p:cNvSpPr>
            <p:nvPr/>
          </p:nvSpPr>
          <p:spPr>
            <a:xfrm>
              <a:off x="4369510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D3AB5F-541B-9F17-1B90-1E03522D3074}"/>
                </a:ext>
              </a:extLst>
            </p:cNvPr>
            <p:cNvSpPr>
              <a:spLocks/>
            </p:cNvSpPr>
            <p:nvPr/>
          </p:nvSpPr>
          <p:spPr>
            <a:xfrm>
              <a:off x="4369510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19" name="Text Placeholder 3">
              <a:extLst>
                <a:ext uri="{FF2B5EF4-FFF2-40B4-BE49-F238E27FC236}">
                  <a16:creationId xmlns:a16="http://schemas.microsoft.com/office/drawing/2014/main" id="{F56D9F59-F3FF-0B34-E0BF-30287FFA5E3F}"/>
                </a:ext>
              </a:extLst>
            </p:cNvPr>
            <p:cNvSpPr txBox="1">
              <a:spLocks/>
            </p:cNvSpPr>
            <p:nvPr/>
          </p:nvSpPr>
          <p:spPr>
            <a:xfrm>
              <a:off x="7949487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EDDB79-F428-BC81-BCEE-A6D0DE08CFCE}"/>
                </a:ext>
              </a:extLst>
            </p:cNvPr>
            <p:cNvSpPr>
              <a:spLocks/>
            </p:cNvSpPr>
            <p:nvPr/>
          </p:nvSpPr>
          <p:spPr>
            <a:xfrm>
              <a:off x="7949487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25" name="Text Placeholder 3">
              <a:extLst>
                <a:ext uri="{FF2B5EF4-FFF2-40B4-BE49-F238E27FC236}">
                  <a16:creationId xmlns:a16="http://schemas.microsoft.com/office/drawing/2014/main" id="{9A24432C-1422-5CA4-D211-1D22F1E39D9D}"/>
                </a:ext>
              </a:extLst>
            </p:cNvPr>
            <p:cNvSpPr txBox="1">
              <a:spLocks/>
            </p:cNvSpPr>
            <p:nvPr/>
          </p:nvSpPr>
          <p:spPr>
            <a:xfrm>
              <a:off x="770186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488F272-77EE-A8FB-3254-C99C1B814396}"/>
                </a:ext>
              </a:extLst>
            </p:cNvPr>
            <p:cNvSpPr>
              <a:spLocks/>
            </p:cNvSpPr>
            <p:nvPr/>
          </p:nvSpPr>
          <p:spPr>
            <a:xfrm>
              <a:off x="770186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9885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8952</TotalTime>
  <Words>17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Roboto Lt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540</cp:revision>
  <dcterms:created xsi:type="dcterms:W3CDTF">2021-03-31T02:49:57Z</dcterms:created>
  <dcterms:modified xsi:type="dcterms:W3CDTF">2025-10-16T11:16:54Z</dcterms:modified>
  <cp:category/>
</cp:coreProperties>
</file>