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Righteous"/>
      <p:regular r:id="rId39"/>
    </p:embeddedFont>
    <p:embeddedFont>
      <p:font typeface="DM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ibZUTjiRa4tcdH5k7Od92/K3KHC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Righteous-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5" name="Google Shape;20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5" name="Google Shape;475;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6" name="Google Shape;476;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8" name="Google Shape;54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9" name="Google Shape;54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9" name="Google Shape;63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0" name="Google Shape;64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 name="Google Shape;3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 name="Google Shape;3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3" name="Google Shape;14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7" name="Google Shape;15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21.png"/><Relationship Id="rId5"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43.png"/><Relationship Id="rId6" Type="http://schemas.openxmlformats.org/officeDocument/2006/relationships/image" Target="../media/image41.png"/><Relationship Id="rId7"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9.png"/><Relationship Id="rId4" Type="http://schemas.openxmlformats.org/officeDocument/2006/relationships/image" Target="../media/image21.png"/><Relationship Id="rId11" Type="http://schemas.openxmlformats.org/officeDocument/2006/relationships/image" Target="../media/image53.png"/><Relationship Id="rId10" Type="http://schemas.openxmlformats.org/officeDocument/2006/relationships/image" Target="../media/image56.png"/><Relationship Id="rId9" Type="http://schemas.openxmlformats.org/officeDocument/2006/relationships/image" Target="../media/image79.png"/><Relationship Id="rId5" Type="http://schemas.openxmlformats.org/officeDocument/2006/relationships/image" Target="../media/image34.png"/><Relationship Id="rId6" Type="http://schemas.openxmlformats.org/officeDocument/2006/relationships/image" Target="../media/image84.png"/><Relationship Id="rId7" Type="http://schemas.openxmlformats.org/officeDocument/2006/relationships/image" Target="../media/image38.png"/><Relationship Id="rId8"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64.png"/><Relationship Id="rId6" Type="http://schemas.openxmlformats.org/officeDocument/2006/relationships/image" Target="../media/image76.png"/><Relationship Id="rId7" Type="http://schemas.openxmlformats.org/officeDocument/2006/relationships/image" Target="../media/image7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6.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0" Type="http://schemas.openxmlformats.org/officeDocument/2006/relationships/image" Target="../media/image73.png"/><Relationship Id="rId22" Type="http://schemas.openxmlformats.org/officeDocument/2006/relationships/image" Target="../media/image112.png"/><Relationship Id="rId21" Type="http://schemas.openxmlformats.org/officeDocument/2006/relationships/image" Target="../media/image101.png"/><Relationship Id="rId24" Type="http://schemas.openxmlformats.org/officeDocument/2006/relationships/image" Target="../media/image74.png"/><Relationship Id="rId23"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9.png"/><Relationship Id="rId4" Type="http://schemas.openxmlformats.org/officeDocument/2006/relationships/image" Target="../media/image21.png"/><Relationship Id="rId9" Type="http://schemas.openxmlformats.org/officeDocument/2006/relationships/image" Target="../media/image61.png"/><Relationship Id="rId26" Type="http://schemas.openxmlformats.org/officeDocument/2006/relationships/image" Target="../media/image90.png"/><Relationship Id="rId25" Type="http://schemas.openxmlformats.org/officeDocument/2006/relationships/image" Target="../media/image94.png"/><Relationship Id="rId28" Type="http://schemas.openxmlformats.org/officeDocument/2006/relationships/image" Target="../media/image106.png"/><Relationship Id="rId27" Type="http://schemas.openxmlformats.org/officeDocument/2006/relationships/image" Target="../media/image93.png"/><Relationship Id="rId5" Type="http://schemas.openxmlformats.org/officeDocument/2006/relationships/image" Target="../media/image60.png"/><Relationship Id="rId6" Type="http://schemas.openxmlformats.org/officeDocument/2006/relationships/image" Target="../media/image67.png"/><Relationship Id="rId7" Type="http://schemas.openxmlformats.org/officeDocument/2006/relationships/image" Target="../media/image75.png"/><Relationship Id="rId8" Type="http://schemas.openxmlformats.org/officeDocument/2006/relationships/image" Target="../media/image89.png"/><Relationship Id="rId11" Type="http://schemas.openxmlformats.org/officeDocument/2006/relationships/image" Target="../media/image66.png"/><Relationship Id="rId10" Type="http://schemas.openxmlformats.org/officeDocument/2006/relationships/image" Target="../media/image63.png"/><Relationship Id="rId13" Type="http://schemas.openxmlformats.org/officeDocument/2006/relationships/image" Target="../media/image77.png"/><Relationship Id="rId12" Type="http://schemas.openxmlformats.org/officeDocument/2006/relationships/image" Target="../media/image71.png"/><Relationship Id="rId15" Type="http://schemas.openxmlformats.org/officeDocument/2006/relationships/image" Target="../media/image69.png"/><Relationship Id="rId14" Type="http://schemas.openxmlformats.org/officeDocument/2006/relationships/image" Target="../media/image81.png"/><Relationship Id="rId17" Type="http://schemas.openxmlformats.org/officeDocument/2006/relationships/image" Target="../media/image92.png"/><Relationship Id="rId16" Type="http://schemas.openxmlformats.org/officeDocument/2006/relationships/image" Target="../media/image82.png"/><Relationship Id="rId19" Type="http://schemas.openxmlformats.org/officeDocument/2006/relationships/image" Target="../media/image87.png"/><Relationship Id="rId18" Type="http://schemas.openxmlformats.org/officeDocument/2006/relationships/image" Target="../media/image7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83.png"/><Relationship Id="rId6" Type="http://schemas.openxmlformats.org/officeDocument/2006/relationships/image" Target="../media/image1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95.png"/><Relationship Id="rId6" Type="http://schemas.openxmlformats.org/officeDocument/2006/relationships/image" Target="../media/image1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9.png"/><Relationship Id="rId4" Type="http://schemas.openxmlformats.org/officeDocument/2006/relationships/image" Target="../media/image21.png"/><Relationship Id="rId5" Type="http://schemas.openxmlformats.org/officeDocument/2006/relationships/image" Target="../media/image111.png"/><Relationship Id="rId6" Type="http://schemas.openxmlformats.org/officeDocument/2006/relationships/image" Target="../media/image1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4.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21.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20" Type="http://schemas.openxmlformats.org/officeDocument/2006/relationships/image" Target="../media/image119.png"/><Relationship Id="rId22" Type="http://schemas.openxmlformats.org/officeDocument/2006/relationships/image" Target="../media/image134.png"/><Relationship Id="rId21" Type="http://schemas.openxmlformats.org/officeDocument/2006/relationships/image" Target="../media/image140.png"/><Relationship Id="rId24" Type="http://schemas.openxmlformats.org/officeDocument/2006/relationships/image" Target="../media/image130.png"/><Relationship Id="rId23" Type="http://schemas.openxmlformats.org/officeDocument/2006/relationships/image" Target="../media/image121.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5.png"/><Relationship Id="rId4" Type="http://schemas.openxmlformats.org/officeDocument/2006/relationships/image" Target="../media/image21.png"/><Relationship Id="rId9" Type="http://schemas.openxmlformats.org/officeDocument/2006/relationships/image" Target="../media/image103.png"/><Relationship Id="rId5" Type="http://schemas.openxmlformats.org/officeDocument/2006/relationships/image" Target="../media/image105.png"/><Relationship Id="rId6" Type="http://schemas.openxmlformats.org/officeDocument/2006/relationships/image" Target="../media/image108.png"/><Relationship Id="rId7" Type="http://schemas.openxmlformats.org/officeDocument/2006/relationships/image" Target="../media/image102.png"/><Relationship Id="rId8" Type="http://schemas.openxmlformats.org/officeDocument/2006/relationships/image" Target="../media/image107.png"/><Relationship Id="rId11" Type="http://schemas.openxmlformats.org/officeDocument/2006/relationships/image" Target="../media/image109.png"/><Relationship Id="rId10" Type="http://schemas.openxmlformats.org/officeDocument/2006/relationships/image" Target="../media/image122.png"/><Relationship Id="rId13" Type="http://schemas.openxmlformats.org/officeDocument/2006/relationships/image" Target="../media/image113.png"/><Relationship Id="rId12" Type="http://schemas.openxmlformats.org/officeDocument/2006/relationships/image" Target="../media/image115.png"/><Relationship Id="rId15" Type="http://schemas.openxmlformats.org/officeDocument/2006/relationships/image" Target="../media/image120.png"/><Relationship Id="rId14" Type="http://schemas.openxmlformats.org/officeDocument/2006/relationships/image" Target="../media/image123.png"/><Relationship Id="rId17" Type="http://schemas.openxmlformats.org/officeDocument/2006/relationships/image" Target="../media/image125.png"/><Relationship Id="rId16" Type="http://schemas.openxmlformats.org/officeDocument/2006/relationships/image" Target="../media/image118.png"/><Relationship Id="rId19" Type="http://schemas.openxmlformats.org/officeDocument/2006/relationships/image" Target="../media/image117.png"/><Relationship Id="rId18" Type="http://schemas.openxmlformats.org/officeDocument/2006/relationships/image" Target="../media/image11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9.png"/><Relationship Id="rId4" Type="http://schemas.openxmlformats.org/officeDocument/2006/relationships/image" Target="../media/image21.png"/><Relationship Id="rId9" Type="http://schemas.openxmlformats.org/officeDocument/2006/relationships/image" Target="../media/image160.png"/><Relationship Id="rId5" Type="http://schemas.openxmlformats.org/officeDocument/2006/relationships/image" Target="../media/image129.png"/><Relationship Id="rId6" Type="http://schemas.openxmlformats.org/officeDocument/2006/relationships/image" Target="../media/image138.png"/><Relationship Id="rId7" Type="http://schemas.openxmlformats.org/officeDocument/2006/relationships/image" Target="../media/image128.png"/><Relationship Id="rId8" Type="http://schemas.openxmlformats.org/officeDocument/2006/relationships/image" Target="../media/image14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136.png"/><Relationship Id="rId6" Type="http://schemas.openxmlformats.org/officeDocument/2006/relationships/image" Target="../media/image154.png"/><Relationship Id="rId7" Type="http://schemas.openxmlformats.org/officeDocument/2006/relationships/image" Target="../media/image1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5.png"/><Relationship Id="rId4" Type="http://schemas.openxmlformats.org/officeDocument/2006/relationships/image" Target="../media/image21.png"/><Relationship Id="rId9" Type="http://schemas.openxmlformats.org/officeDocument/2006/relationships/image" Target="../media/image147.png"/><Relationship Id="rId5" Type="http://schemas.openxmlformats.org/officeDocument/2006/relationships/image" Target="../media/image146.png"/><Relationship Id="rId6" Type="http://schemas.openxmlformats.org/officeDocument/2006/relationships/image" Target="../media/image155.png"/><Relationship Id="rId7" Type="http://schemas.openxmlformats.org/officeDocument/2006/relationships/image" Target="../media/image135.png"/><Relationship Id="rId8" Type="http://schemas.openxmlformats.org/officeDocument/2006/relationships/image" Target="../media/image149.png"/><Relationship Id="rId11" Type="http://schemas.openxmlformats.org/officeDocument/2006/relationships/image" Target="../media/image144.png"/><Relationship Id="rId10" Type="http://schemas.openxmlformats.org/officeDocument/2006/relationships/image" Target="../media/image152.png"/><Relationship Id="rId13" Type="http://schemas.openxmlformats.org/officeDocument/2006/relationships/image" Target="../media/image158.png"/><Relationship Id="rId12" Type="http://schemas.openxmlformats.org/officeDocument/2006/relationships/image" Target="../media/image145.png"/><Relationship Id="rId15" Type="http://schemas.openxmlformats.org/officeDocument/2006/relationships/image" Target="../media/image151.png"/><Relationship Id="rId14" Type="http://schemas.openxmlformats.org/officeDocument/2006/relationships/image" Target="../media/image159.png"/><Relationship Id="rId17" Type="http://schemas.openxmlformats.org/officeDocument/2006/relationships/image" Target="../media/image163.png"/><Relationship Id="rId16" Type="http://schemas.openxmlformats.org/officeDocument/2006/relationships/image" Target="../media/image141.png"/><Relationship Id="rId19" Type="http://schemas.openxmlformats.org/officeDocument/2006/relationships/hyperlink" Target="https://eatemp.com/powerpoint-org-chart-template/" TargetMode="External"/><Relationship Id="rId18" Type="http://schemas.openxmlformats.org/officeDocument/2006/relationships/image" Target="../media/image16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6.png"/><Relationship Id="rId4" Type="http://schemas.openxmlformats.org/officeDocument/2006/relationships/image" Target="../media/image21.png"/><Relationship Id="rId5" Type="http://schemas.openxmlformats.org/officeDocument/2006/relationships/hyperlink" Target="https://unsplash.com/" TargetMode="External"/><Relationship Id="rId6" Type="http://schemas.openxmlformats.org/officeDocument/2006/relationships/image" Target="../media/image150.png"/><Relationship Id="rId7" Type="http://schemas.openxmlformats.org/officeDocument/2006/relationships/image" Target="../media/image1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11.png"/><Relationship Id="rId5" Type="http://schemas.openxmlformats.org/officeDocument/2006/relationships/image" Target="../media/image21.png"/><Relationship Id="rId6"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5.png"/><Relationship Id="rId4" Type="http://schemas.openxmlformats.org/officeDocument/2006/relationships/image" Target="../media/image21.png"/><Relationship Id="rId5" Type="http://schemas.openxmlformats.org/officeDocument/2006/relationships/image" Target="../media/image39.png"/><Relationship Id="rId6" Type="http://schemas.openxmlformats.org/officeDocument/2006/relationships/image" Target="../media/image13.png"/><Relationship Id="rId7"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14.png"/><Relationship Id="rId7"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8.png"/><Relationship Id="rId4" Type="http://schemas.openxmlformats.org/officeDocument/2006/relationships/image" Target="../media/image21.png"/><Relationship Id="rId5" Type="http://schemas.openxmlformats.org/officeDocument/2006/relationships/image" Target="../media/image18.png"/><Relationship Id="rId6"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9.png"/><Relationship Id="rId4" Type="http://schemas.openxmlformats.org/officeDocument/2006/relationships/image" Target="../media/image21.png"/><Relationship Id="rId5" Type="http://schemas.openxmlformats.org/officeDocument/2006/relationships/image" Target="../media/image6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50.png"/><Relationship Id="rId5" Type="http://schemas.openxmlformats.org/officeDocument/2006/relationships/image" Target="../media/image33.png"/><Relationship Id="rId6" Type="http://schemas.openxmlformats.org/officeDocument/2006/relationships/image" Target="../media/image42.png"/><Relationship Id="rId7"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 name="Google Shape;17;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 name="Google Shape;18;p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9" name="Google Shape;19;p1"/>
          <p:cNvPicPr preferRelativeResize="0"/>
          <p:nvPr/>
        </p:nvPicPr>
        <p:blipFill rotWithShape="1">
          <a:blip r:embed="rId5">
            <a:alphaModFix/>
          </a:blip>
          <a:srcRect b="0" l="0" r="0" t="0"/>
          <a:stretch/>
        </p:blipFill>
        <p:spPr>
          <a:xfrm>
            <a:off x="0" y="0"/>
            <a:ext cx="15165695" cy="13716000"/>
          </a:xfrm>
          <a:prstGeom prst="rect">
            <a:avLst/>
          </a:prstGeom>
          <a:noFill/>
          <a:ln>
            <a:noFill/>
          </a:ln>
        </p:spPr>
      </p:pic>
      <p:sp>
        <p:nvSpPr>
          <p:cNvPr id="20" name="Google Shape;20;p1"/>
          <p:cNvSpPr/>
          <p:nvPr/>
        </p:nvSpPr>
        <p:spPr>
          <a:xfrm>
            <a:off x="5855432" y="965200"/>
            <a:ext cx="16410451" cy="858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C929"/>
              </a:buClr>
              <a:buSzPts val="24000"/>
              <a:buFont typeface="Righteous"/>
              <a:buNone/>
            </a:pPr>
            <a:r>
              <a:rPr b="0" i="0" lang="en-US" sz="24000" u="none" cap="none" strike="noStrike">
                <a:solidFill>
                  <a:srgbClr val="FBC929"/>
                </a:solidFill>
                <a:latin typeface="Righteous"/>
                <a:ea typeface="Righteous"/>
                <a:cs typeface="Righteous"/>
                <a:sym typeface="Righteous"/>
              </a:rPr>
              <a:t>Solar System</a:t>
            </a:r>
            <a:endParaRPr b="0" i="0" sz="24000" u="none" cap="none" strike="noStrike">
              <a:solidFill>
                <a:schemeClr val="dk1"/>
              </a:solidFill>
              <a:latin typeface="Calibri"/>
              <a:ea typeface="Calibri"/>
              <a:cs typeface="Calibri"/>
              <a:sym typeface="Calibri"/>
            </a:endParaRPr>
          </a:p>
        </p:txBody>
      </p:sp>
      <p:sp>
        <p:nvSpPr>
          <p:cNvPr id="21" name="Google Shape;21;p1"/>
          <p:cNvSpPr/>
          <p:nvPr/>
        </p:nvSpPr>
        <p:spPr>
          <a:xfrm>
            <a:off x="11998766" y="8724900"/>
            <a:ext cx="10267117" cy="2379133"/>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07" name="Shape 207"/>
        <p:cNvGrpSpPr/>
        <p:nvPr/>
      </p:nvGrpSpPr>
      <p:grpSpPr>
        <a:xfrm>
          <a:off x="0" y="0"/>
          <a:ext cx="0" cy="0"/>
          <a:chOff x="0" y="0"/>
          <a:chExt cx="0" cy="0"/>
        </a:xfrm>
      </p:grpSpPr>
      <p:pic>
        <p:nvPicPr>
          <p:cNvPr descr=" " id="208" name="Google Shape;208;p1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09" name="Google Shape;209;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1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11" name="Google Shape;211;p10"/>
          <p:cNvSpPr/>
          <p:nvPr/>
        </p:nvSpPr>
        <p:spPr>
          <a:xfrm>
            <a:off x="9107038" y="469900"/>
            <a:ext cx="5990915"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Pricing Plan</a:t>
            </a:r>
            <a:endParaRPr b="0" i="0" sz="8000" u="none" cap="none" strike="noStrike">
              <a:solidFill>
                <a:schemeClr val="dk1"/>
              </a:solidFill>
              <a:latin typeface="Calibri"/>
              <a:ea typeface="Calibri"/>
              <a:cs typeface="Calibri"/>
              <a:sym typeface="Calibri"/>
            </a:endParaRPr>
          </a:p>
        </p:txBody>
      </p:sp>
      <p:sp>
        <p:nvSpPr>
          <p:cNvPr id="212" name="Google Shape;212;p10"/>
          <p:cNvSpPr/>
          <p:nvPr/>
        </p:nvSpPr>
        <p:spPr>
          <a:xfrm>
            <a:off x="1778222" y="2489200"/>
            <a:ext cx="20843305" cy="986345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0"/>
          <p:cNvSpPr/>
          <p:nvPr/>
        </p:nvSpPr>
        <p:spPr>
          <a:xfrm>
            <a:off x="1778222" y="2489200"/>
            <a:ext cx="6439705" cy="9850755"/>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10"/>
          <p:cNvPicPr preferRelativeResize="0"/>
          <p:nvPr/>
        </p:nvPicPr>
        <p:blipFill rotWithShape="1">
          <a:blip r:embed="rId5">
            <a:alphaModFix/>
          </a:blip>
          <a:srcRect b="0" l="0" r="0" t="0"/>
          <a:stretch/>
        </p:blipFill>
        <p:spPr>
          <a:xfrm>
            <a:off x="4085784" y="2946400"/>
            <a:ext cx="1824585" cy="1824360"/>
          </a:xfrm>
          <a:prstGeom prst="rect">
            <a:avLst/>
          </a:prstGeom>
          <a:noFill/>
          <a:ln>
            <a:noFill/>
          </a:ln>
        </p:spPr>
      </p:pic>
      <p:sp>
        <p:nvSpPr>
          <p:cNvPr id="215" name="Google Shape;215;p10"/>
          <p:cNvSpPr/>
          <p:nvPr/>
        </p:nvSpPr>
        <p:spPr>
          <a:xfrm>
            <a:off x="4115314" y="5075560"/>
            <a:ext cx="176552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Basic</a:t>
            </a:r>
            <a:endParaRPr b="0" i="0" sz="4800" u="none" cap="none" strike="noStrike">
              <a:solidFill>
                <a:schemeClr val="dk1"/>
              </a:solidFill>
              <a:latin typeface="Calibri"/>
              <a:ea typeface="Calibri"/>
              <a:cs typeface="Calibri"/>
              <a:sym typeface="Calibri"/>
            </a:endParaRPr>
          </a:p>
        </p:txBody>
      </p:sp>
      <p:sp>
        <p:nvSpPr>
          <p:cNvPr id="216" name="Google Shape;216;p10"/>
          <p:cNvSpPr/>
          <p:nvPr/>
        </p:nvSpPr>
        <p:spPr>
          <a:xfrm>
            <a:off x="2235479" y="614236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7" name="Google Shape;217;p10"/>
          <p:cNvSpPr/>
          <p:nvPr/>
        </p:nvSpPr>
        <p:spPr>
          <a:xfrm>
            <a:off x="3429429" y="11120760"/>
            <a:ext cx="313729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$10/month</a:t>
            </a:r>
            <a:endParaRPr b="0" i="0" sz="4800" u="none" cap="none" strike="noStrike">
              <a:solidFill>
                <a:schemeClr val="dk1"/>
              </a:solidFill>
              <a:latin typeface="Calibri"/>
              <a:ea typeface="Calibri"/>
              <a:cs typeface="Calibri"/>
              <a:sym typeface="Calibri"/>
            </a:endParaRPr>
          </a:p>
        </p:txBody>
      </p:sp>
      <p:sp>
        <p:nvSpPr>
          <p:cNvPr id="218" name="Google Shape;218;p10"/>
          <p:cNvSpPr/>
          <p:nvPr/>
        </p:nvSpPr>
        <p:spPr>
          <a:xfrm>
            <a:off x="8980022" y="2489200"/>
            <a:ext cx="6439705" cy="9863455"/>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10"/>
          <p:cNvPicPr preferRelativeResize="0"/>
          <p:nvPr/>
        </p:nvPicPr>
        <p:blipFill rotWithShape="1">
          <a:blip r:embed="rId6">
            <a:alphaModFix/>
          </a:blip>
          <a:srcRect b="0" l="0" r="0" t="0"/>
          <a:stretch/>
        </p:blipFill>
        <p:spPr>
          <a:xfrm>
            <a:off x="11281295" y="2946400"/>
            <a:ext cx="1837156" cy="1837060"/>
          </a:xfrm>
          <a:prstGeom prst="rect">
            <a:avLst/>
          </a:prstGeom>
          <a:noFill/>
          <a:ln>
            <a:noFill/>
          </a:ln>
        </p:spPr>
      </p:pic>
      <p:sp>
        <p:nvSpPr>
          <p:cNvPr id="220" name="Google Shape;220;p10"/>
          <p:cNvSpPr/>
          <p:nvPr/>
        </p:nvSpPr>
        <p:spPr>
          <a:xfrm>
            <a:off x="11482235" y="5088260"/>
            <a:ext cx="1435279"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Elite</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9437280" y="615506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2" name="Google Shape;222;p10"/>
          <p:cNvSpPr/>
          <p:nvPr/>
        </p:nvSpPr>
        <p:spPr>
          <a:xfrm>
            <a:off x="10555019" y="11133460"/>
            <a:ext cx="328971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$50/month</a:t>
            </a:r>
            <a:endParaRPr b="0" i="0" sz="4800" u="none" cap="none" strike="noStrike">
              <a:solidFill>
                <a:schemeClr val="dk1"/>
              </a:solidFill>
              <a:latin typeface="Calibri"/>
              <a:ea typeface="Calibri"/>
              <a:cs typeface="Calibri"/>
              <a:sym typeface="Calibri"/>
            </a:endParaRPr>
          </a:p>
        </p:txBody>
      </p:sp>
      <p:sp>
        <p:nvSpPr>
          <p:cNvPr id="223" name="Google Shape;223;p10"/>
          <p:cNvSpPr/>
          <p:nvPr/>
        </p:nvSpPr>
        <p:spPr>
          <a:xfrm>
            <a:off x="16181822" y="2489200"/>
            <a:ext cx="6439705" cy="9850627"/>
          </a:xfrm>
          <a:prstGeom prst="roundRect">
            <a:avLst>
              <a:gd fmla="val 3124" name="adj"/>
            </a:avLst>
          </a:prstGeom>
          <a:noFill/>
          <a:ln cap="flat" cmpd="sng" w="127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4" name="Google Shape;224;p10"/>
          <p:cNvPicPr preferRelativeResize="0"/>
          <p:nvPr/>
        </p:nvPicPr>
        <p:blipFill rotWithShape="1">
          <a:blip r:embed="rId7">
            <a:alphaModFix/>
          </a:blip>
          <a:srcRect b="0" l="0" r="0" t="0"/>
          <a:stretch/>
        </p:blipFill>
        <p:spPr>
          <a:xfrm>
            <a:off x="18489511" y="2946400"/>
            <a:ext cx="1824328" cy="1824224"/>
          </a:xfrm>
          <a:prstGeom prst="rect">
            <a:avLst/>
          </a:prstGeom>
          <a:noFill/>
          <a:ln>
            <a:noFill/>
          </a:ln>
        </p:spPr>
      </p:pic>
      <p:sp>
        <p:nvSpPr>
          <p:cNvPr id="225" name="Google Shape;225;p10"/>
          <p:cNvSpPr/>
          <p:nvPr/>
        </p:nvSpPr>
        <p:spPr>
          <a:xfrm>
            <a:off x="17788573" y="5075424"/>
            <a:ext cx="3226203"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Legendary</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16639080" y="6142224"/>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7" name="Google Shape;227;p10"/>
          <p:cNvSpPr/>
          <p:nvPr/>
        </p:nvSpPr>
        <p:spPr>
          <a:xfrm>
            <a:off x="17642505" y="11120624"/>
            <a:ext cx="351834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32" name="Shape 232"/>
        <p:cNvGrpSpPr/>
        <p:nvPr/>
      </p:nvGrpSpPr>
      <p:grpSpPr>
        <a:xfrm>
          <a:off x="0" y="0"/>
          <a:ext cx="0" cy="0"/>
          <a:chOff x="0" y="0"/>
          <a:chExt cx="0" cy="0"/>
        </a:xfrm>
      </p:grpSpPr>
      <p:pic>
        <p:nvPicPr>
          <p:cNvPr descr=" " id="233" name="Google Shape;233;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34" name="Google Shape;23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36" name="Google Shape;236;p11"/>
          <p:cNvPicPr preferRelativeResize="0"/>
          <p:nvPr/>
        </p:nvPicPr>
        <p:blipFill rotWithShape="1">
          <a:blip r:embed="rId5">
            <a:alphaModFix/>
          </a:blip>
          <a:srcRect b="0" l="0" r="0" t="0"/>
          <a:stretch/>
        </p:blipFill>
        <p:spPr>
          <a:xfrm>
            <a:off x="990724" y="1574800"/>
            <a:ext cx="22418302" cy="10579100"/>
          </a:xfrm>
          <a:prstGeom prst="rect">
            <a:avLst/>
          </a:prstGeom>
          <a:noFill/>
          <a:ln>
            <a:noFill/>
          </a:ln>
        </p:spPr>
      </p:pic>
      <p:sp>
        <p:nvSpPr>
          <p:cNvPr id="237" name="Google Shape;237;p11"/>
          <p:cNvSpPr/>
          <p:nvPr/>
        </p:nvSpPr>
        <p:spPr>
          <a:xfrm>
            <a:off x="1270159" y="1574800"/>
            <a:ext cx="22138867"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p11"/>
          <p:cNvPicPr preferRelativeResize="0"/>
          <p:nvPr/>
        </p:nvPicPr>
        <p:blipFill rotWithShape="1">
          <a:blip r:embed="rId6">
            <a:alphaModFix/>
          </a:blip>
          <a:srcRect b="0" l="0" r="0" t="0"/>
          <a:stretch/>
        </p:blipFill>
        <p:spPr>
          <a:xfrm>
            <a:off x="1270159" y="1574800"/>
            <a:ext cx="5639505" cy="5638800"/>
          </a:xfrm>
          <a:prstGeom prst="rect">
            <a:avLst/>
          </a:prstGeom>
          <a:noFill/>
          <a:ln>
            <a:noFill/>
          </a:ln>
        </p:spPr>
      </p:pic>
      <p:pic>
        <p:nvPicPr>
          <p:cNvPr descr=" " id="239" name="Google Shape;239;p11"/>
          <p:cNvPicPr preferRelativeResize="0"/>
          <p:nvPr/>
        </p:nvPicPr>
        <p:blipFill rotWithShape="1">
          <a:blip r:embed="rId7">
            <a:alphaModFix/>
          </a:blip>
          <a:srcRect b="0" l="0" r="0" t="0"/>
          <a:stretch/>
        </p:blipFill>
        <p:spPr>
          <a:xfrm>
            <a:off x="3361700" y="3666083"/>
            <a:ext cx="1456422" cy="1456246"/>
          </a:xfrm>
          <a:prstGeom prst="rect">
            <a:avLst/>
          </a:prstGeom>
          <a:noFill/>
          <a:ln>
            <a:noFill/>
          </a:ln>
        </p:spPr>
      </p:pic>
      <p:pic>
        <p:nvPicPr>
          <p:cNvPr descr=" " id="240" name="Google Shape;240;p11"/>
          <p:cNvPicPr preferRelativeResize="0"/>
          <p:nvPr/>
        </p:nvPicPr>
        <p:blipFill rotWithShape="1">
          <a:blip r:embed="rId6">
            <a:alphaModFix/>
          </a:blip>
          <a:srcRect b="0" l="0" r="0" t="0"/>
          <a:stretch/>
        </p:blipFill>
        <p:spPr>
          <a:xfrm>
            <a:off x="6769946" y="1574800"/>
            <a:ext cx="5639505" cy="5638800"/>
          </a:xfrm>
          <a:prstGeom prst="rect">
            <a:avLst/>
          </a:prstGeom>
          <a:noFill/>
          <a:ln>
            <a:noFill/>
          </a:ln>
        </p:spPr>
      </p:pic>
      <p:pic>
        <p:nvPicPr>
          <p:cNvPr descr=" " id="241" name="Google Shape;241;p11"/>
          <p:cNvPicPr preferRelativeResize="0"/>
          <p:nvPr/>
        </p:nvPicPr>
        <p:blipFill rotWithShape="1">
          <a:blip r:embed="rId8">
            <a:alphaModFix/>
          </a:blip>
          <a:srcRect b="0" l="0" r="0" t="0"/>
          <a:stretch/>
        </p:blipFill>
        <p:spPr>
          <a:xfrm>
            <a:off x="8776797" y="3581400"/>
            <a:ext cx="1625803" cy="1625600"/>
          </a:xfrm>
          <a:prstGeom prst="rect">
            <a:avLst/>
          </a:prstGeom>
          <a:noFill/>
          <a:ln>
            <a:noFill/>
          </a:ln>
        </p:spPr>
      </p:pic>
      <p:pic>
        <p:nvPicPr>
          <p:cNvPr descr=" " id="242" name="Google Shape;242;p11"/>
          <p:cNvPicPr preferRelativeResize="0"/>
          <p:nvPr/>
        </p:nvPicPr>
        <p:blipFill rotWithShape="1">
          <a:blip r:embed="rId9">
            <a:alphaModFix/>
          </a:blip>
          <a:srcRect b="0" l="0" r="0" t="0"/>
          <a:stretch/>
        </p:blipFill>
        <p:spPr>
          <a:xfrm>
            <a:off x="8980022" y="3784600"/>
            <a:ext cx="1192256" cy="1190414"/>
          </a:xfrm>
          <a:prstGeom prst="rect">
            <a:avLst/>
          </a:prstGeom>
          <a:noFill/>
          <a:ln>
            <a:noFill/>
          </a:ln>
        </p:spPr>
      </p:pic>
      <p:pic>
        <p:nvPicPr>
          <p:cNvPr descr=" " id="243" name="Google Shape;243;p11"/>
          <p:cNvPicPr preferRelativeResize="0"/>
          <p:nvPr/>
        </p:nvPicPr>
        <p:blipFill rotWithShape="1">
          <a:blip r:embed="rId6">
            <a:alphaModFix/>
          </a:blip>
          <a:srcRect b="0" l="0" r="0" t="0"/>
          <a:stretch/>
        </p:blipFill>
        <p:spPr>
          <a:xfrm>
            <a:off x="12269734" y="1574800"/>
            <a:ext cx="5639505" cy="5638800"/>
          </a:xfrm>
          <a:prstGeom prst="rect">
            <a:avLst/>
          </a:prstGeom>
          <a:noFill/>
          <a:ln>
            <a:noFill/>
          </a:ln>
        </p:spPr>
      </p:pic>
      <p:pic>
        <p:nvPicPr>
          <p:cNvPr descr=" " id="244" name="Google Shape;244;p11"/>
          <p:cNvPicPr preferRelativeResize="0"/>
          <p:nvPr/>
        </p:nvPicPr>
        <p:blipFill rotWithShape="1">
          <a:blip r:embed="rId8">
            <a:alphaModFix/>
          </a:blip>
          <a:srcRect b="0" l="0" r="0" t="0"/>
          <a:stretch/>
        </p:blipFill>
        <p:spPr>
          <a:xfrm>
            <a:off x="14276584" y="3581400"/>
            <a:ext cx="1625803" cy="1625600"/>
          </a:xfrm>
          <a:prstGeom prst="rect">
            <a:avLst/>
          </a:prstGeom>
          <a:noFill/>
          <a:ln>
            <a:noFill/>
          </a:ln>
        </p:spPr>
      </p:pic>
      <p:pic>
        <p:nvPicPr>
          <p:cNvPr descr=" " id="245" name="Google Shape;245;p11"/>
          <p:cNvPicPr preferRelativeResize="0"/>
          <p:nvPr/>
        </p:nvPicPr>
        <p:blipFill rotWithShape="1">
          <a:blip r:embed="rId10">
            <a:alphaModFix/>
          </a:blip>
          <a:srcRect b="0" l="0" r="0" t="0"/>
          <a:stretch/>
        </p:blipFill>
        <p:spPr>
          <a:xfrm>
            <a:off x="14378172" y="3586163"/>
            <a:ext cx="1519452" cy="1519262"/>
          </a:xfrm>
          <a:prstGeom prst="rect">
            <a:avLst/>
          </a:prstGeom>
          <a:noFill/>
          <a:ln>
            <a:noFill/>
          </a:ln>
        </p:spPr>
      </p:pic>
      <p:pic>
        <p:nvPicPr>
          <p:cNvPr descr=" " id="246" name="Google Shape;246;p11"/>
          <p:cNvPicPr preferRelativeResize="0"/>
          <p:nvPr/>
        </p:nvPicPr>
        <p:blipFill rotWithShape="1">
          <a:blip r:embed="rId6">
            <a:alphaModFix/>
          </a:blip>
          <a:srcRect b="0" l="0" r="0" t="0"/>
          <a:stretch/>
        </p:blipFill>
        <p:spPr>
          <a:xfrm>
            <a:off x="17769521" y="1574800"/>
            <a:ext cx="5639505" cy="5638800"/>
          </a:xfrm>
          <a:prstGeom prst="rect">
            <a:avLst/>
          </a:prstGeom>
          <a:noFill/>
          <a:ln>
            <a:noFill/>
          </a:ln>
        </p:spPr>
      </p:pic>
      <p:pic>
        <p:nvPicPr>
          <p:cNvPr descr=" " id="247" name="Google Shape;247;p11"/>
          <p:cNvPicPr preferRelativeResize="0"/>
          <p:nvPr/>
        </p:nvPicPr>
        <p:blipFill rotWithShape="1">
          <a:blip r:embed="rId8">
            <a:alphaModFix/>
          </a:blip>
          <a:srcRect b="0" l="0" r="0" t="0"/>
          <a:stretch/>
        </p:blipFill>
        <p:spPr>
          <a:xfrm>
            <a:off x="19776372" y="3581400"/>
            <a:ext cx="1625803" cy="1625600"/>
          </a:xfrm>
          <a:prstGeom prst="rect">
            <a:avLst/>
          </a:prstGeom>
          <a:noFill/>
          <a:ln>
            <a:noFill/>
          </a:ln>
        </p:spPr>
      </p:pic>
      <p:pic>
        <p:nvPicPr>
          <p:cNvPr descr=" " id="248" name="Google Shape;248;p11"/>
          <p:cNvPicPr preferRelativeResize="0"/>
          <p:nvPr/>
        </p:nvPicPr>
        <p:blipFill rotWithShape="1">
          <a:blip r:embed="rId11">
            <a:alphaModFix/>
          </a:blip>
          <a:srcRect b="0" l="0" r="0" t="0"/>
          <a:stretch/>
        </p:blipFill>
        <p:spPr>
          <a:xfrm>
            <a:off x="19844116" y="3581400"/>
            <a:ext cx="1490319" cy="1625600"/>
          </a:xfrm>
          <a:prstGeom prst="rect">
            <a:avLst/>
          </a:prstGeom>
          <a:noFill/>
          <a:ln>
            <a:noFill/>
          </a:ln>
        </p:spPr>
      </p:pic>
      <p:sp>
        <p:nvSpPr>
          <p:cNvPr id="249" name="Google Shape;249;p11"/>
          <p:cNvSpPr/>
          <p:nvPr/>
        </p:nvSpPr>
        <p:spPr>
          <a:xfrm>
            <a:off x="990724" y="3835400"/>
            <a:ext cx="17426578"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990724"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1"/>
          <p:cNvSpPr/>
          <p:nvPr/>
        </p:nvSpPr>
        <p:spPr>
          <a:xfrm>
            <a:off x="1238405" y="3765550"/>
            <a:ext cx="961087"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ighteous"/>
              <a:buNone/>
            </a:pPr>
            <a:r>
              <a:rPr b="0" i="0" lang="en-US" sz="8000" u="none" cap="none" strike="noStrike">
                <a:solidFill>
                  <a:srgbClr val="FFFFFF"/>
                </a:solidFill>
                <a:latin typeface="Righteous"/>
                <a:ea typeface="Righteous"/>
                <a:cs typeface="Righteous"/>
                <a:sym typeface="Righteous"/>
              </a:rPr>
              <a:t>S</a:t>
            </a:r>
            <a:endParaRPr b="0" i="0" sz="8000" u="none" cap="none" strike="noStrike">
              <a:solidFill>
                <a:schemeClr val="dk1"/>
              </a:solidFill>
              <a:latin typeface="Calibri"/>
              <a:ea typeface="Calibri"/>
              <a:cs typeface="Calibri"/>
              <a:sym typeface="Calibri"/>
            </a:endParaRPr>
          </a:p>
        </p:txBody>
      </p:sp>
      <p:sp>
        <p:nvSpPr>
          <p:cNvPr id="252" name="Google Shape;252;p11"/>
          <p:cNvSpPr/>
          <p:nvPr/>
        </p:nvSpPr>
        <p:spPr>
          <a:xfrm>
            <a:off x="6427003"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6566721" y="3765550"/>
            <a:ext cx="1177014"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ighteous"/>
              <a:buNone/>
            </a:pPr>
            <a:r>
              <a:rPr b="0" i="0" lang="en-US" sz="8000" u="none" cap="none" strike="noStrike">
                <a:solidFill>
                  <a:srgbClr val="FFFFFF"/>
                </a:solidFill>
                <a:latin typeface="Righteous"/>
                <a:ea typeface="Righteous"/>
                <a:cs typeface="Righteous"/>
                <a:sym typeface="Righteous"/>
              </a:rPr>
              <a:t>W</a:t>
            </a:r>
            <a:endParaRPr b="0" i="0" sz="8000" u="none" cap="none" strike="noStrike">
              <a:solidFill>
                <a:schemeClr val="dk1"/>
              </a:solidFill>
              <a:latin typeface="Calibri"/>
              <a:ea typeface="Calibri"/>
              <a:cs typeface="Calibri"/>
              <a:sym typeface="Calibri"/>
            </a:endParaRPr>
          </a:p>
        </p:txBody>
      </p:sp>
      <p:sp>
        <p:nvSpPr>
          <p:cNvPr id="254" name="Google Shape;254;p11"/>
          <p:cNvSpPr/>
          <p:nvPr/>
        </p:nvSpPr>
        <p:spPr>
          <a:xfrm>
            <a:off x="11863283"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11"/>
          <p:cNvSpPr/>
          <p:nvPr/>
        </p:nvSpPr>
        <p:spPr>
          <a:xfrm>
            <a:off x="12022053" y="3765550"/>
            <a:ext cx="1138909"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ighteous"/>
              <a:buNone/>
            </a:pPr>
            <a:r>
              <a:rPr b="0" i="0" lang="en-US" sz="8000" u="none" cap="none" strike="noStrike">
                <a:solidFill>
                  <a:srgbClr val="FFFFFF"/>
                </a:solidFill>
                <a:latin typeface="Righteous"/>
                <a:ea typeface="Righteous"/>
                <a:cs typeface="Righteous"/>
                <a:sym typeface="Righteous"/>
              </a:rPr>
              <a:t>O</a:t>
            </a:r>
            <a:endParaRPr b="0" i="0" sz="8000" u="none" cap="none" strike="noStrike">
              <a:solidFill>
                <a:schemeClr val="dk1"/>
              </a:solidFill>
              <a:latin typeface="Calibri"/>
              <a:ea typeface="Calibri"/>
              <a:cs typeface="Calibri"/>
              <a:sym typeface="Calibri"/>
            </a:endParaRPr>
          </a:p>
        </p:txBody>
      </p:sp>
      <p:sp>
        <p:nvSpPr>
          <p:cNvPr id="256" name="Google Shape;256;p11"/>
          <p:cNvSpPr/>
          <p:nvPr/>
        </p:nvSpPr>
        <p:spPr>
          <a:xfrm>
            <a:off x="17299562" y="3835400"/>
            <a:ext cx="1117740" cy="1117600"/>
          </a:xfrm>
          <a:prstGeom prst="roundRect">
            <a:avLst>
              <a:gd fmla="val 378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17559945" y="3765550"/>
            <a:ext cx="935684"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ighteous"/>
              <a:buNone/>
            </a:pPr>
            <a:r>
              <a:rPr b="0" i="0" lang="en-US" sz="8000" u="none" cap="none" strike="noStrike">
                <a:solidFill>
                  <a:srgbClr val="FFFFFF"/>
                </a:solidFill>
                <a:latin typeface="Righteous"/>
                <a:ea typeface="Righteous"/>
                <a:cs typeface="Righteous"/>
                <a:sym typeface="Righteous"/>
              </a:rPr>
              <a:t>T</a:t>
            </a:r>
            <a:endParaRPr b="0" i="0" sz="8000" u="none" cap="none" strike="noStrike">
              <a:solidFill>
                <a:schemeClr val="dk1"/>
              </a:solidFill>
              <a:latin typeface="Calibri"/>
              <a:ea typeface="Calibri"/>
              <a:cs typeface="Calibri"/>
              <a:sym typeface="Calibri"/>
            </a:endParaRPr>
          </a:p>
        </p:txBody>
      </p:sp>
      <p:sp>
        <p:nvSpPr>
          <p:cNvPr id="258" name="Google Shape;258;p11"/>
          <p:cNvSpPr/>
          <p:nvPr/>
        </p:nvSpPr>
        <p:spPr>
          <a:xfrm>
            <a:off x="1270159"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70159"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270159"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1"/>
          <p:cNvSpPr/>
          <p:nvPr/>
        </p:nvSpPr>
        <p:spPr>
          <a:xfrm>
            <a:off x="1270159"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Eclipse</a:t>
            </a:r>
            <a:endParaRPr b="0" i="0" sz="3600" u="none" cap="none" strike="noStrike">
              <a:solidFill>
                <a:schemeClr val="dk1"/>
              </a:solidFill>
              <a:latin typeface="Calibri"/>
              <a:ea typeface="Calibri"/>
              <a:cs typeface="Calibri"/>
              <a:sym typeface="Calibri"/>
            </a:endParaRPr>
          </a:p>
        </p:txBody>
      </p:sp>
      <p:sp>
        <p:nvSpPr>
          <p:cNvPr id="262" name="Google Shape;262;p11"/>
          <p:cNvSpPr/>
          <p:nvPr/>
        </p:nvSpPr>
        <p:spPr>
          <a:xfrm>
            <a:off x="1270159"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p11"/>
          <p:cNvSpPr/>
          <p:nvPr/>
        </p:nvSpPr>
        <p:spPr>
          <a:xfrm>
            <a:off x="1270159"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1"/>
          <p:cNvSpPr/>
          <p:nvPr/>
        </p:nvSpPr>
        <p:spPr>
          <a:xfrm>
            <a:off x="1270159"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1270159"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Quest</a:t>
            </a:r>
            <a:endParaRPr b="0" i="0" sz="3600" u="none" cap="none" strike="noStrike">
              <a:solidFill>
                <a:schemeClr val="dk1"/>
              </a:solidFill>
              <a:latin typeface="Calibri"/>
              <a:ea typeface="Calibri"/>
              <a:cs typeface="Calibri"/>
              <a:sym typeface="Calibri"/>
            </a:endParaRPr>
          </a:p>
        </p:txBody>
      </p:sp>
      <p:sp>
        <p:nvSpPr>
          <p:cNvPr id="266" name="Google Shape;266;p11"/>
          <p:cNvSpPr/>
          <p:nvPr/>
        </p:nvSpPr>
        <p:spPr>
          <a:xfrm>
            <a:off x="1270159"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p11"/>
          <p:cNvSpPr/>
          <p:nvPr/>
        </p:nvSpPr>
        <p:spPr>
          <a:xfrm>
            <a:off x="6769946"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1"/>
          <p:cNvSpPr/>
          <p:nvPr/>
        </p:nvSpPr>
        <p:spPr>
          <a:xfrm>
            <a:off x="6769946"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6769946"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769946"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Eclipse</a:t>
            </a:r>
            <a:endParaRPr b="0" i="0" sz="3600" u="none" cap="none" strike="noStrike">
              <a:solidFill>
                <a:schemeClr val="dk1"/>
              </a:solidFill>
              <a:latin typeface="Calibri"/>
              <a:ea typeface="Calibri"/>
              <a:cs typeface="Calibri"/>
              <a:sym typeface="Calibri"/>
            </a:endParaRPr>
          </a:p>
        </p:txBody>
      </p:sp>
      <p:sp>
        <p:nvSpPr>
          <p:cNvPr id="271" name="Google Shape;271;p11"/>
          <p:cNvSpPr/>
          <p:nvPr/>
        </p:nvSpPr>
        <p:spPr>
          <a:xfrm>
            <a:off x="6769946"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p11"/>
          <p:cNvSpPr/>
          <p:nvPr/>
        </p:nvSpPr>
        <p:spPr>
          <a:xfrm>
            <a:off x="6769946"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11"/>
          <p:cNvSpPr/>
          <p:nvPr/>
        </p:nvSpPr>
        <p:spPr>
          <a:xfrm>
            <a:off x="6769946"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11"/>
          <p:cNvSpPr/>
          <p:nvPr/>
        </p:nvSpPr>
        <p:spPr>
          <a:xfrm>
            <a:off x="6769946"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Quest</a:t>
            </a:r>
            <a:endParaRPr b="0" i="0" sz="3600" u="none" cap="none" strike="noStrike">
              <a:solidFill>
                <a:schemeClr val="dk1"/>
              </a:solidFill>
              <a:latin typeface="Calibri"/>
              <a:ea typeface="Calibri"/>
              <a:cs typeface="Calibri"/>
              <a:sym typeface="Calibri"/>
            </a:endParaRPr>
          </a:p>
        </p:txBody>
      </p:sp>
      <p:sp>
        <p:nvSpPr>
          <p:cNvPr id="275" name="Google Shape;275;p11"/>
          <p:cNvSpPr/>
          <p:nvPr/>
        </p:nvSpPr>
        <p:spPr>
          <a:xfrm>
            <a:off x="6769946"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6" name="Google Shape;276;p11"/>
          <p:cNvSpPr/>
          <p:nvPr/>
        </p:nvSpPr>
        <p:spPr>
          <a:xfrm>
            <a:off x="12269734"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12269734"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12269734"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11"/>
          <p:cNvSpPr/>
          <p:nvPr/>
        </p:nvSpPr>
        <p:spPr>
          <a:xfrm>
            <a:off x="12269734"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Eclipse</a:t>
            </a:r>
            <a:endParaRPr b="0" i="0" sz="3600" u="none" cap="none" strike="noStrike">
              <a:solidFill>
                <a:schemeClr val="dk1"/>
              </a:solidFill>
              <a:latin typeface="Calibri"/>
              <a:ea typeface="Calibri"/>
              <a:cs typeface="Calibri"/>
              <a:sym typeface="Calibri"/>
            </a:endParaRPr>
          </a:p>
        </p:txBody>
      </p:sp>
      <p:sp>
        <p:nvSpPr>
          <p:cNvPr id="280" name="Google Shape;280;p11"/>
          <p:cNvSpPr/>
          <p:nvPr/>
        </p:nvSpPr>
        <p:spPr>
          <a:xfrm>
            <a:off x="12269734"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1" name="Google Shape;281;p11"/>
          <p:cNvSpPr/>
          <p:nvPr/>
        </p:nvSpPr>
        <p:spPr>
          <a:xfrm>
            <a:off x="12269734"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269734"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269734"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Quest</a:t>
            </a:r>
            <a:endParaRPr b="0" i="0" sz="3600" u="none" cap="none" strike="noStrike">
              <a:solidFill>
                <a:schemeClr val="dk1"/>
              </a:solidFill>
              <a:latin typeface="Calibri"/>
              <a:ea typeface="Calibri"/>
              <a:cs typeface="Calibri"/>
              <a:sym typeface="Calibri"/>
            </a:endParaRPr>
          </a:p>
        </p:txBody>
      </p:sp>
      <p:sp>
        <p:nvSpPr>
          <p:cNvPr id="284" name="Google Shape;284;p11"/>
          <p:cNvSpPr/>
          <p:nvPr/>
        </p:nvSpPr>
        <p:spPr>
          <a:xfrm>
            <a:off x="12269734"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5" name="Google Shape;285;p11"/>
          <p:cNvSpPr/>
          <p:nvPr/>
        </p:nvSpPr>
        <p:spPr>
          <a:xfrm>
            <a:off x="17769521" y="7797800"/>
            <a:ext cx="4737692" cy="408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7769521"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1"/>
          <p:cNvSpPr/>
          <p:nvPr/>
        </p:nvSpPr>
        <p:spPr>
          <a:xfrm>
            <a:off x="17769521" y="77978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11"/>
          <p:cNvSpPr/>
          <p:nvPr/>
        </p:nvSpPr>
        <p:spPr>
          <a:xfrm>
            <a:off x="17769521" y="77978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Eclipse</a:t>
            </a:r>
            <a:endParaRPr b="0" i="0" sz="3600" u="none" cap="none" strike="noStrike">
              <a:solidFill>
                <a:schemeClr val="dk1"/>
              </a:solidFill>
              <a:latin typeface="Calibri"/>
              <a:ea typeface="Calibri"/>
              <a:cs typeface="Calibri"/>
              <a:sym typeface="Calibri"/>
            </a:endParaRPr>
          </a:p>
        </p:txBody>
      </p:sp>
      <p:sp>
        <p:nvSpPr>
          <p:cNvPr id="289" name="Google Shape;289;p11"/>
          <p:cNvSpPr/>
          <p:nvPr/>
        </p:nvSpPr>
        <p:spPr>
          <a:xfrm>
            <a:off x="17769521" y="85725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0" name="Google Shape;290;p11"/>
          <p:cNvSpPr/>
          <p:nvPr/>
        </p:nvSpPr>
        <p:spPr>
          <a:xfrm>
            <a:off x="17769521"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1"/>
          <p:cNvSpPr/>
          <p:nvPr/>
        </p:nvSpPr>
        <p:spPr>
          <a:xfrm>
            <a:off x="17769521" y="10045700"/>
            <a:ext cx="4737692" cy="18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7769521" y="10045700"/>
            <a:ext cx="489011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Quest</a:t>
            </a:r>
            <a:endParaRPr b="0" i="0" sz="3600" u="none" cap="none" strike="noStrike">
              <a:solidFill>
                <a:schemeClr val="dk1"/>
              </a:solidFill>
              <a:latin typeface="Calibri"/>
              <a:ea typeface="Calibri"/>
              <a:cs typeface="Calibri"/>
              <a:sym typeface="Calibri"/>
            </a:endParaRPr>
          </a:p>
        </p:txBody>
      </p:sp>
      <p:sp>
        <p:nvSpPr>
          <p:cNvPr id="293" name="Google Shape;293;p11"/>
          <p:cNvSpPr/>
          <p:nvPr/>
        </p:nvSpPr>
        <p:spPr>
          <a:xfrm>
            <a:off x="17769521" y="10820400"/>
            <a:ext cx="4873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98" name="Shape 298"/>
        <p:cNvGrpSpPr/>
        <p:nvPr/>
      </p:nvGrpSpPr>
      <p:grpSpPr>
        <a:xfrm>
          <a:off x="0" y="0"/>
          <a:ext cx="0" cy="0"/>
          <a:chOff x="0" y="0"/>
          <a:chExt cx="0" cy="0"/>
        </a:xfrm>
      </p:grpSpPr>
      <p:pic>
        <p:nvPicPr>
          <p:cNvPr descr=" " id="299" name="Google Shape;299;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0" name="Google Shape;30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2" name="Google Shape;302;p12"/>
          <p:cNvPicPr preferRelativeResize="0"/>
          <p:nvPr/>
        </p:nvPicPr>
        <p:blipFill rotWithShape="1">
          <a:blip r:embed="rId5">
            <a:alphaModFix/>
          </a:blip>
          <a:srcRect b="0" l="0" r="0" t="0"/>
          <a:stretch/>
        </p:blipFill>
        <p:spPr>
          <a:xfrm>
            <a:off x="7481235" y="673100"/>
            <a:ext cx="6084060" cy="12369800"/>
          </a:xfrm>
          <a:prstGeom prst="rect">
            <a:avLst/>
          </a:prstGeom>
          <a:noFill/>
          <a:ln>
            <a:noFill/>
          </a:ln>
        </p:spPr>
      </p:pic>
      <p:pic>
        <p:nvPicPr>
          <p:cNvPr descr=" " id="303" name="Google Shape;303;p12"/>
          <p:cNvPicPr preferRelativeResize="0"/>
          <p:nvPr/>
        </p:nvPicPr>
        <p:blipFill rotWithShape="1">
          <a:blip r:embed="rId6">
            <a:alphaModFix/>
          </a:blip>
          <a:srcRect b="0" l="0" r="0" t="0"/>
          <a:stretch/>
        </p:blipFill>
        <p:spPr>
          <a:xfrm>
            <a:off x="990724" y="673100"/>
            <a:ext cx="6084060" cy="4737100"/>
          </a:xfrm>
          <a:prstGeom prst="rect">
            <a:avLst/>
          </a:prstGeom>
          <a:noFill/>
          <a:ln>
            <a:noFill/>
          </a:ln>
        </p:spPr>
      </p:pic>
      <p:pic>
        <p:nvPicPr>
          <p:cNvPr descr=" " id="304" name="Google Shape;304;p12"/>
          <p:cNvPicPr preferRelativeResize="0"/>
          <p:nvPr/>
        </p:nvPicPr>
        <p:blipFill rotWithShape="1">
          <a:blip r:embed="rId7">
            <a:alphaModFix/>
          </a:blip>
          <a:srcRect b="0" l="0" r="0" t="0"/>
          <a:stretch/>
        </p:blipFill>
        <p:spPr>
          <a:xfrm>
            <a:off x="990724" y="5880100"/>
            <a:ext cx="6084060" cy="7162800"/>
          </a:xfrm>
          <a:prstGeom prst="rect">
            <a:avLst/>
          </a:prstGeom>
          <a:noFill/>
          <a:ln>
            <a:noFill/>
          </a:ln>
        </p:spPr>
      </p:pic>
      <p:sp>
        <p:nvSpPr>
          <p:cNvPr id="305" name="Google Shape;305;p12"/>
          <p:cNvSpPr/>
          <p:nvPr/>
        </p:nvSpPr>
        <p:spPr>
          <a:xfrm>
            <a:off x="14543318" y="1651000"/>
            <a:ext cx="7565912"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ighteous"/>
              <a:buNone/>
            </a:pPr>
            <a:r>
              <a:rPr b="0" i="0" lang="en-US" sz="8000" u="none" cap="none" strike="noStrike">
                <a:solidFill>
                  <a:srgbClr val="FFFFFF"/>
                </a:solidFill>
                <a:latin typeface="Righteous"/>
                <a:ea typeface="Righteous"/>
                <a:cs typeface="Righteous"/>
                <a:sym typeface="Righteous"/>
              </a:rPr>
              <a:t>Some Data</a:t>
            </a:r>
            <a:endParaRPr b="0" i="0" sz="8000" u="none" cap="none" strike="noStrike">
              <a:solidFill>
                <a:schemeClr val="dk1"/>
              </a:solidFill>
              <a:latin typeface="Calibri"/>
              <a:ea typeface="Calibri"/>
              <a:cs typeface="Calibri"/>
              <a:sym typeface="Calibri"/>
            </a:endParaRPr>
          </a:p>
        </p:txBody>
      </p:sp>
      <p:sp>
        <p:nvSpPr>
          <p:cNvPr id="306" name="Google Shape;306;p12"/>
          <p:cNvSpPr/>
          <p:nvPr/>
        </p:nvSpPr>
        <p:spPr>
          <a:xfrm>
            <a:off x="14543318" y="3543300"/>
            <a:ext cx="7874984" cy="7670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14543318" y="3543300"/>
            <a:ext cx="787498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
          <p:cNvSpPr/>
          <p:nvPr/>
        </p:nvSpPr>
        <p:spPr>
          <a:xfrm>
            <a:off x="14543318" y="3543300"/>
            <a:ext cx="290866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2"/>
          <p:cNvSpPr/>
          <p:nvPr/>
        </p:nvSpPr>
        <p:spPr>
          <a:xfrm>
            <a:off x="14543318" y="3543300"/>
            <a:ext cx="3450598"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75%</a:t>
            </a:r>
            <a:endParaRPr b="0" i="0" sz="12800" u="none" cap="none" strike="noStrike">
              <a:solidFill>
                <a:schemeClr val="dk1"/>
              </a:solidFill>
              <a:latin typeface="Calibri"/>
              <a:ea typeface="Calibri"/>
              <a:cs typeface="Calibri"/>
              <a:sym typeface="Calibri"/>
            </a:endParaRPr>
          </a:p>
        </p:txBody>
      </p:sp>
      <p:sp>
        <p:nvSpPr>
          <p:cNvPr id="310" name="Google Shape;310;p12"/>
          <p:cNvSpPr/>
          <p:nvPr/>
        </p:nvSpPr>
        <p:spPr>
          <a:xfrm>
            <a:off x="14543318" y="58674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4543318" y="58674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Enchanted Creatures</a:t>
            </a:r>
            <a:endParaRPr b="0" i="0" sz="3600" u="none" cap="none" strike="noStrike">
              <a:solidFill>
                <a:schemeClr val="dk1"/>
              </a:solidFill>
              <a:latin typeface="Calibri"/>
              <a:ea typeface="Calibri"/>
              <a:cs typeface="Calibri"/>
              <a:sym typeface="Calibri"/>
            </a:endParaRPr>
          </a:p>
        </p:txBody>
      </p:sp>
      <p:sp>
        <p:nvSpPr>
          <p:cNvPr id="312" name="Google Shape;312;p12"/>
          <p:cNvSpPr/>
          <p:nvPr/>
        </p:nvSpPr>
        <p:spPr>
          <a:xfrm>
            <a:off x="14543318" y="65405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13" name="Google Shape;313;p12"/>
          <p:cNvSpPr/>
          <p:nvPr/>
        </p:nvSpPr>
        <p:spPr>
          <a:xfrm>
            <a:off x="14543318" y="7683500"/>
            <a:ext cx="7874984" cy="353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4543318" y="7683500"/>
            <a:ext cx="3162695"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14543318" y="7683500"/>
            <a:ext cx="3704630"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60%</a:t>
            </a:r>
            <a:endParaRPr b="0" i="0" sz="12800" u="none" cap="none" strike="noStrike">
              <a:solidFill>
                <a:schemeClr val="dk1"/>
              </a:solidFill>
              <a:latin typeface="Calibri"/>
              <a:ea typeface="Calibri"/>
              <a:cs typeface="Calibri"/>
              <a:sym typeface="Calibri"/>
            </a:endParaRPr>
          </a:p>
        </p:txBody>
      </p:sp>
      <p:sp>
        <p:nvSpPr>
          <p:cNvPr id="316" name="Google Shape;316;p12"/>
          <p:cNvSpPr/>
          <p:nvPr/>
        </p:nvSpPr>
        <p:spPr>
          <a:xfrm>
            <a:off x="14543318" y="100076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2"/>
          <p:cNvSpPr/>
          <p:nvPr/>
        </p:nvSpPr>
        <p:spPr>
          <a:xfrm>
            <a:off x="14543318" y="100076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Magic-Wielding Individuals</a:t>
            </a:r>
            <a:endParaRPr b="0" i="0" sz="3600" u="none" cap="none" strike="noStrike">
              <a:solidFill>
                <a:schemeClr val="dk1"/>
              </a:solidFill>
              <a:latin typeface="Calibri"/>
              <a:ea typeface="Calibri"/>
              <a:cs typeface="Calibri"/>
              <a:sym typeface="Calibri"/>
            </a:endParaRPr>
          </a:p>
        </p:txBody>
      </p:sp>
      <p:sp>
        <p:nvSpPr>
          <p:cNvPr id="318" name="Google Shape;318;p12"/>
          <p:cNvSpPr/>
          <p:nvPr/>
        </p:nvSpPr>
        <p:spPr>
          <a:xfrm>
            <a:off x="14543318" y="106807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23" name="Shape 323"/>
        <p:cNvGrpSpPr/>
        <p:nvPr/>
      </p:nvGrpSpPr>
      <p:grpSpPr>
        <a:xfrm>
          <a:off x="0" y="0"/>
          <a:ext cx="0" cy="0"/>
          <a:chOff x="0" y="0"/>
          <a:chExt cx="0" cy="0"/>
        </a:xfrm>
      </p:grpSpPr>
      <p:pic>
        <p:nvPicPr>
          <p:cNvPr descr=" " id="324" name="Google Shape;324;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25" name="Google Shape;325;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6" name="Google Shape;326;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7" name="Google Shape;327;p13"/>
          <p:cNvSpPr/>
          <p:nvPr/>
        </p:nvSpPr>
        <p:spPr>
          <a:xfrm>
            <a:off x="4305838" y="3403600"/>
            <a:ext cx="15762670"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4305838" y="3403600"/>
            <a:ext cx="15762670" cy="50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5969746" y="3403600"/>
            <a:ext cx="12434854"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24000"/>
              <a:buFont typeface="Righteous"/>
              <a:buNone/>
            </a:pPr>
            <a:r>
              <a:rPr b="0" i="0" lang="en-US" sz="24000" u="none" cap="none" strike="noStrike">
                <a:solidFill>
                  <a:srgbClr val="FBC929"/>
                </a:solidFill>
                <a:latin typeface="Righteous"/>
                <a:ea typeface="Righteous"/>
                <a:cs typeface="Righteous"/>
                <a:sym typeface="Righteous"/>
              </a:rPr>
              <a:t>234,567</a:t>
            </a:r>
            <a:endParaRPr b="0" i="0" sz="24000" u="none" cap="none" strike="noStrike">
              <a:solidFill>
                <a:schemeClr val="dk1"/>
              </a:solidFill>
              <a:latin typeface="Calibri"/>
              <a:ea typeface="Calibri"/>
              <a:cs typeface="Calibri"/>
              <a:sym typeface="Calibri"/>
            </a:endParaRPr>
          </a:p>
        </p:txBody>
      </p:sp>
      <p:sp>
        <p:nvSpPr>
          <p:cNvPr id="330" name="Google Shape;330;p13"/>
          <p:cNvSpPr/>
          <p:nvPr/>
        </p:nvSpPr>
        <p:spPr>
          <a:xfrm>
            <a:off x="4170355" y="73914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31" name="Google Shape;331;p13"/>
          <p:cNvSpPr/>
          <p:nvPr/>
        </p:nvSpPr>
        <p:spPr>
          <a:xfrm>
            <a:off x="7483352" y="88519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36" name="Shape 336"/>
        <p:cNvGrpSpPr/>
        <p:nvPr/>
      </p:nvGrpSpPr>
      <p:grpSpPr>
        <a:xfrm>
          <a:off x="0" y="0"/>
          <a:ext cx="0" cy="0"/>
          <a:chOff x="0" y="0"/>
          <a:chExt cx="0" cy="0"/>
        </a:xfrm>
      </p:grpSpPr>
      <p:pic>
        <p:nvPicPr>
          <p:cNvPr descr=" " id="337" name="Google Shape;337;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38" name="Google Shape;33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40" name="Google Shape;340;p14"/>
          <p:cNvSpPr/>
          <p:nvPr/>
        </p:nvSpPr>
        <p:spPr>
          <a:xfrm>
            <a:off x="3391324" y="32639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4"/>
          <p:cNvSpPr/>
          <p:nvPr/>
        </p:nvSpPr>
        <p:spPr>
          <a:xfrm>
            <a:off x="3626303" y="3263900"/>
            <a:ext cx="7405026"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4"/>
          <p:cNvSpPr/>
          <p:nvPr/>
        </p:nvSpPr>
        <p:spPr>
          <a:xfrm>
            <a:off x="3626303" y="3263900"/>
            <a:ext cx="7946960"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233 Coins</a:t>
            </a:r>
            <a:endParaRPr b="0" i="0" sz="12800" u="none" cap="none" strike="noStrike">
              <a:solidFill>
                <a:schemeClr val="dk1"/>
              </a:solidFill>
              <a:latin typeface="Calibri"/>
              <a:ea typeface="Calibri"/>
              <a:cs typeface="Calibri"/>
              <a:sym typeface="Calibri"/>
            </a:endParaRPr>
          </a:p>
        </p:txBody>
      </p:sp>
      <p:sp>
        <p:nvSpPr>
          <p:cNvPr id="343" name="Google Shape;343;p14"/>
          <p:cNvSpPr/>
          <p:nvPr/>
        </p:nvSpPr>
        <p:spPr>
          <a:xfrm>
            <a:off x="3391324" y="5283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4"/>
          <p:cNvSpPr/>
          <p:nvPr/>
        </p:nvSpPr>
        <p:spPr>
          <a:xfrm>
            <a:off x="3323582" y="5283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5" name="Google Shape;345;p14"/>
          <p:cNvSpPr/>
          <p:nvPr/>
        </p:nvSpPr>
        <p:spPr>
          <a:xfrm>
            <a:off x="3391324" y="69850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4"/>
          <p:cNvSpPr/>
          <p:nvPr/>
        </p:nvSpPr>
        <p:spPr>
          <a:xfrm>
            <a:off x="3365921" y="6985000"/>
            <a:ext cx="7925791"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4"/>
          <p:cNvSpPr/>
          <p:nvPr/>
        </p:nvSpPr>
        <p:spPr>
          <a:xfrm>
            <a:off x="3365921" y="6985000"/>
            <a:ext cx="8467725"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456 Hours</a:t>
            </a:r>
            <a:endParaRPr b="0" i="0" sz="12800" u="none" cap="none" strike="noStrike">
              <a:solidFill>
                <a:schemeClr val="dk1"/>
              </a:solidFill>
              <a:latin typeface="Calibri"/>
              <a:ea typeface="Calibri"/>
              <a:cs typeface="Calibri"/>
              <a:sym typeface="Calibri"/>
            </a:endParaRPr>
          </a:p>
        </p:txBody>
      </p:sp>
      <p:sp>
        <p:nvSpPr>
          <p:cNvPr id="348" name="Google Shape;348;p14"/>
          <p:cNvSpPr/>
          <p:nvPr/>
        </p:nvSpPr>
        <p:spPr>
          <a:xfrm>
            <a:off x="3391324" y="9004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4"/>
          <p:cNvSpPr/>
          <p:nvPr/>
        </p:nvSpPr>
        <p:spPr>
          <a:xfrm>
            <a:off x="3323582" y="9004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0" name="Google Shape;350;p14"/>
          <p:cNvSpPr/>
          <p:nvPr/>
        </p:nvSpPr>
        <p:spPr>
          <a:xfrm>
            <a:off x="13552594" y="32639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4"/>
          <p:cNvSpPr/>
          <p:nvPr/>
        </p:nvSpPr>
        <p:spPr>
          <a:xfrm>
            <a:off x="15953194" y="3263900"/>
            <a:ext cx="3073784"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4"/>
          <p:cNvSpPr/>
          <p:nvPr/>
        </p:nvSpPr>
        <p:spPr>
          <a:xfrm>
            <a:off x="15953194" y="3263900"/>
            <a:ext cx="3615719"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85%</a:t>
            </a:r>
            <a:endParaRPr b="0" i="0" sz="12800" u="none" cap="none" strike="noStrike">
              <a:solidFill>
                <a:schemeClr val="dk1"/>
              </a:solidFill>
              <a:latin typeface="Calibri"/>
              <a:ea typeface="Calibri"/>
              <a:cs typeface="Calibri"/>
              <a:sym typeface="Calibri"/>
            </a:endParaRPr>
          </a:p>
        </p:txBody>
      </p:sp>
      <p:sp>
        <p:nvSpPr>
          <p:cNvPr id="353" name="Google Shape;353;p14"/>
          <p:cNvSpPr/>
          <p:nvPr/>
        </p:nvSpPr>
        <p:spPr>
          <a:xfrm>
            <a:off x="13552594" y="52832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13484852" y="52832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5" name="Google Shape;355;p14"/>
          <p:cNvSpPr/>
          <p:nvPr/>
        </p:nvSpPr>
        <p:spPr>
          <a:xfrm>
            <a:off x="13552594" y="6985000"/>
            <a:ext cx="7874984"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p14"/>
          <p:cNvSpPr/>
          <p:nvPr/>
        </p:nvSpPr>
        <p:spPr>
          <a:xfrm>
            <a:off x="14708438" y="6985000"/>
            <a:ext cx="5563295"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4"/>
          <p:cNvSpPr/>
          <p:nvPr/>
        </p:nvSpPr>
        <p:spPr>
          <a:xfrm>
            <a:off x="14708438" y="6985000"/>
            <a:ext cx="6105230"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535 Km</a:t>
            </a:r>
            <a:endParaRPr b="0" i="0" sz="12800" u="none" cap="none" strike="noStrike">
              <a:solidFill>
                <a:schemeClr val="dk1"/>
              </a:solidFill>
              <a:latin typeface="Calibri"/>
              <a:ea typeface="Calibri"/>
              <a:cs typeface="Calibri"/>
              <a:sym typeface="Calibri"/>
            </a:endParaRPr>
          </a:p>
        </p:txBody>
      </p:sp>
      <p:sp>
        <p:nvSpPr>
          <p:cNvPr id="358" name="Google Shape;358;p14"/>
          <p:cNvSpPr/>
          <p:nvPr/>
        </p:nvSpPr>
        <p:spPr>
          <a:xfrm>
            <a:off x="13552594" y="90043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14"/>
          <p:cNvSpPr/>
          <p:nvPr/>
        </p:nvSpPr>
        <p:spPr>
          <a:xfrm>
            <a:off x="13484852" y="90043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64" name="Shape 364"/>
        <p:cNvGrpSpPr/>
        <p:nvPr/>
      </p:nvGrpSpPr>
      <p:grpSpPr>
        <a:xfrm>
          <a:off x="0" y="0"/>
          <a:ext cx="0" cy="0"/>
          <a:chOff x="0" y="0"/>
          <a:chExt cx="0" cy="0"/>
        </a:xfrm>
      </p:grpSpPr>
      <p:pic>
        <p:nvPicPr>
          <p:cNvPr descr=" " id="365" name="Google Shape;365;p1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66" name="Google Shape;36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68" name="Google Shape;368;p15"/>
          <p:cNvSpPr/>
          <p:nvPr/>
        </p:nvSpPr>
        <p:spPr>
          <a:xfrm>
            <a:off x="6841922" y="1143000"/>
            <a:ext cx="10690503"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Some Graph</a:t>
            </a:r>
            <a:endParaRPr b="0" i="0" sz="8000" u="none" cap="none" strike="noStrike">
              <a:solidFill>
                <a:schemeClr val="dk1"/>
              </a:solidFill>
              <a:latin typeface="Calibri"/>
              <a:ea typeface="Calibri"/>
              <a:cs typeface="Calibri"/>
              <a:sym typeface="Calibri"/>
            </a:endParaRPr>
          </a:p>
        </p:txBody>
      </p:sp>
      <p:sp>
        <p:nvSpPr>
          <p:cNvPr id="369" name="Google Shape;369;p15"/>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5"/>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1" name="Google Shape;371;p15"/>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2" name="Google Shape;372;p15"/>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3" name="Google Shape;373;p15"/>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4" name="Google Shape;374;p15"/>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5" name="Google Shape;375;p15"/>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6" name="Google Shape;376;p15"/>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7" name="Google Shape;377;p15"/>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8" name="Google Shape;378;p15"/>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185"/>
              <a:buFont typeface="Lato"/>
              <a:buNone/>
            </a:pPr>
            <a:r>
              <a:rPr b="0" i="0" lang="en-US" sz="2185" u="none" cap="none" strike="noStrike">
                <a:solidFill>
                  <a:srgbClr val="FFFFF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79" name="Google Shape;379;p15"/>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0" name="Google Shape;380;p15"/>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1" name="Google Shape;381;p15"/>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2" name="Google Shape;382;p15"/>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3" name="Google Shape;383;p15"/>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4" name="Google Shape;384;p15"/>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5" name="Google Shape;385;p15"/>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6" name="Google Shape;386;p15"/>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7" name="Google Shape;387;p15"/>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8" name="Google Shape;388;p15"/>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20"/>
              <a:buFont typeface="Lato"/>
              <a:buNone/>
            </a:pPr>
            <a:r>
              <a:rPr b="0" i="0" lang="en-US" sz="1820" u="none" cap="none" strike="noStrike">
                <a:solidFill>
                  <a:srgbClr val="FFFFF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89" name="Google Shape;389;p15"/>
          <p:cNvPicPr preferRelativeResize="0"/>
          <p:nvPr/>
        </p:nvPicPr>
        <p:blipFill rotWithShape="1">
          <a:blip r:embed="rId5">
            <a:alphaModFix/>
          </a:blip>
          <a:srcRect b="0" l="0" r="0" t="0"/>
          <a:stretch/>
        </p:blipFill>
        <p:spPr>
          <a:xfrm>
            <a:off x="3368467" y="3771900"/>
            <a:ext cx="8291591" cy="5511006"/>
          </a:xfrm>
          <a:prstGeom prst="rect">
            <a:avLst/>
          </a:prstGeom>
          <a:noFill/>
          <a:ln>
            <a:noFill/>
          </a:ln>
        </p:spPr>
      </p:pic>
      <p:pic>
        <p:nvPicPr>
          <p:cNvPr descr=" " id="390" name="Google Shape;390;p15"/>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91" name="Google Shape;391;p15"/>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92" name="Google Shape;392;p15"/>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93" name="Google Shape;393;p15"/>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94" name="Google Shape;394;p15"/>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95" name="Google Shape;395;p15"/>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96" name="Google Shape;396;p15"/>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97" name="Google Shape;397;p15"/>
          <p:cNvPicPr preferRelativeResize="0"/>
          <p:nvPr/>
        </p:nvPicPr>
        <p:blipFill rotWithShape="1">
          <a:blip r:embed="rId13">
            <a:alphaModFix/>
          </a:blip>
          <a:srcRect b="0" l="0" r="0" t="0"/>
          <a:stretch/>
        </p:blipFill>
        <p:spPr>
          <a:xfrm>
            <a:off x="3355539" y="5483845"/>
            <a:ext cx="8050168" cy="2373585"/>
          </a:xfrm>
          <a:prstGeom prst="rect">
            <a:avLst/>
          </a:prstGeom>
          <a:noFill/>
          <a:ln>
            <a:noFill/>
          </a:ln>
        </p:spPr>
      </p:pic>
      <p:pic>
        <p:nvPicPr>
          <p:cNvPr descr=" " id="398" name="Google Shape;398;p15"/>
          <p:cNvPicPr preferRelativeResize="0"/>
          <p:nvPr/>
        </p:nvPicPr>
        <p:blipFill rotWithShape="1">
          <a:blip r:embed="rId14">
            <a:alphaModFix/>
          </a:blip>
          <a:srcRect b="0" l="0" r="0" t="0"/>
          <a:stretch/>
        </p:blipFill>
        <p:spPr>
          <a:xfrm>
            <a:off x="3369143" y="6359525"/>
            <a:ext cx="8044031" cy="2268538"/>
          </a:xfrm>
          <a:prstGeom prst="rect">
            <a:avLst/>
          </a:prstGeom>
          <a:noFill/>
          <a:ln>
            <a:noFill/>
          </a:ln>
        </p:spPr>
      </p:pic>
      <p:pic>
        <p:nvPicPr>
          <p:cNvPr descr=" " id="399" name="Google Shape;399;p15"/>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400" name="Google Shape;400;p15"/>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401" name="Google Shape;401;p15"/>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402" name="Google Shape;402;p15"/>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403" name="Google Shape;403;p15"/>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404" name="Google Shape;404;p15"/>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405" name="Google Shape;405;p15"/>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406" name="Google Shape;406;p15"/>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407" name="Google Shape;407;p15"/>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408" name="Google Shape;408;p15"/>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409" name="Google Shape;409;p15"/>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410" name="Google Shape;410;p15"/>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411" name="Google Shape;411;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5"/>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3" name="Google Shape;413;p15"/>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414" name="Google Shape;414;p15"/>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415" name="Google Shape;415;p15"/>
          <p:cNvSpPr/>
          <p:nvPr/>
        </p:nvSpPr>
        <p:spPr>
          <a:xfrm>
            <a:off x="16213576" y="6365379"/>
            <a:ext cx="1968746"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5"/>
          <p:cNvSpPr/>
          <p:nvPr/>
        </p:nvSpPr>
        <p:spPr>
          <a:xfrm>
            <a:off x="16213576" y="6330950"/>
            <a:ext cx="217197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34.574</a:t>
            </a:r>
            <a:endParaRPr b="0" i="0" sz="4800" u="none" cap="none" strike="noStrike">
              <a:solidFill>
                <a:schemeClr val="dk1"/>
              </a:solidFill>
              <a:latin typeface="Calibri"/>
              <a:ea typeface="Calibri"/>
              <a:cs typeface="Calibri"/>
              <a:sym typeface="Calibri"/>
            </a:endParaRPr>
          </a:p>
        </p:txBody>
      </p:sp>
      <p:sp>
        <p:nvSpPr>
          <p:cNvPr id="417" name="Google Shape;417;p15"/>
          <p:cNvSpPr/>
          <p:nvPr/>
        </p:nvSpPr>
        <p:spPr>
          <a:xfrm>
            <a:off x="16747043" y="70929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18" name="Google Shape;418;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5"/>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Treasure Found</a:t>
            </a:r>
            <a:endParaRPr b="0" i="0" sz="4800" u="none" cap="none" strike="noStrike">
              <a:solidFill>
                <a:schemeClr val="dk1"/>
              </a:solidFill>
              <a:latin typeface="Calibri"/>
              <a:ea typeface="Calibri"/>
              <a:cs typeface="Calibri"/>
              <a:sym typeface="Calibri"/>
            </a:endParaRPr>
          </a:p>
        </p:txBody>
      </p:sp>
      <p:sp>
        <p:nvSpPr>
          <p:cNvPr id="421" name="Google Shape;421;p15"/>
          <p:cNvSpPr/>
          <p:nvPr/>
        </p:nvSpPr>
        <p:spPr>
          <a:xfrm>
            <a:off x="13192716"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2" name="Google Shape;422;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5"/>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Spellcasting Progress</a:t>
            </a:r>
            <a:endParaRPr b="0" i="0" sz="4800" u="none" cap="none" strike="noStrike">
              <a:solidFill>
                <a:schemeClr val="dk1"/>
              </a:solidFill>
              <a:latin typeface="Calibri"/>
              <a:ea typeface="Calibri"/>
              <a:cs typeface="Calibri"/>
              <a:sym typeface="Calibri"/>
            </a:endParaRPr>
          </a:p>
        </p:txBody>
      </p:sp>
      <p:sp>
        <p:nvSpPr>
          <p:cNvPr id="425" name="Google Shape;425;p15"/>
          <p:cNvSpPr/>
          <p:nvPr/>
        </p:nvSpPr>
        <p:spPr>
          <a:xfrm>
            <a:off x="3183865"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30" name="Shape 430"/>
        <p:cNvGrpSpPr/>
        <p:nvPr/>
      </p:nvGrpSpPr>
      <p:grpSpPr>
        <a:xfrm>
          <a:off x="0" y="0"/>
          <a:ext cx="0" cy="0"/>
          <a:chOff x="0" y="0"/>
          <a:chExt cx="0" cy="0"/>
        </a:xfrm>
      </p:grpSpPr>
      <p:pic>
        <p:nvPicPr>
          <p:cNvPr descr=" " id="431" name="Google Shape;431;p1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32" name="Google Shape;432;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3" name="Google Shape;433;p1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34" name="Google Shape;434;p16"/>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6"/>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16"/>
          <p:cNvSpPr/>
          <p:nvPr/>
        </p:nvSpPr>
        <p:spPr>
          <a:xfrm>
            <a:off x="13450981" y="68707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A web application</a:t>
            </a:r>
            <a:endParaRPr b="0" i="0" sz="4800" u="none" cap="none" strike="noStrike">
              <a:solidFill>
                <a:schemeClr val="dk1"/>
              </a:solidFill>
              <a:latin typeface="Calibri"/>
              <a:ea typeface="Calibri"/>
              <a:cs typeface="Calibri"/>
              <a:sym typeface="Calibri"/>
            </a:endParaRPr>
          </a:p>
        </p:txBody>
      </p:sp>
      <p:sp>
        <p:nvSpPr>
          <p:cNvPr id="437" name="Google Shape;437;p16"/>
          <p:cNvSpPr/>
          <p:nvPr/>
        </p:nvSpPr>
        <p:spPr>
          <a:xfrm>
            <a:off x="13450981" y="78359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8" name="Google Shape;438;p16"/>
          <p:cNvPicPr preferRelativeResize="0"/>
          <p:nvPr/>
        </p:nvPicPr>
        <p:blipFill rotWithShape="1">
          <a:blip r:embed="rId5">
            <a:alphaModFix/>
          </a:blip>
          <a:srcRect b="0" l="0" r="0" t="0"/>
          <a:stretch/>
        </p:blipFill>
        <p:spPr>
          <a:xfrm>
            <a:off x="254032" y="3251200"/>
            <a:ext cx="13768521" cy="8166100"/>
          </a:xfrm>
          <a:prstGeom prst="rect">
            <a:avLst/>
          </a:prstGeom>
          <a:noFill/>
          <a:ln>
            <a:noFill/>
          </a:ln>
        </p:spPr>
      </p:pic>
      <p:pic>
        <p:nvPicPr>
          <p:cNvPr descr=" " id="439" name="Google Shape;439;p16"/>
          <p:cNvPicPr preferRelativeResize="0"/>
          <p:nvPr/>
        </p:nvPicPr>
        <p:blipFill rotWithShape="1">
          <a:blip r:embed="rId6">
            <a:alphaModFix/>
          </a:blip>
          <a:srcRect b="0" l="0" r="0" t="0"/>
          <a:stretch/>
        </p:blipFill>
        <p:spPr>
          <a:xfrm>
            <a:off x="2184673" y="3594100"/>
            <a:ext cx="9894537" cy="6489700"/>
          </a:xfrm>
          <a:prstGeom prst="rect">
            <a:avLst/>
          </a:prstGeom>
          <a:noFill/>
          <a:ln>
            <a:noFill/>
          </a:ln>
        </p:spPr>
      </p:pic>
      <p:sp>
        <p:nvSpPr>
          <p:cNvPr id="440" name="Google Shape;440;p16"/>
          <p:cNvSpPr/>
          <p:nvPr/>
        </p:nvSpPr>
        <p:spPr>
          <a:xfrm>
            <a:off x="13374772" y="4737100"/>
            <a:ext cx="10690503"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45" name="Shape 445"/>
        <p:cNvGrpSpPr/>
        <p:nvPr/>
      </p:nvGrpSpPr>
      <p:grpSpPr>
        <a:xfrm>
          <a:off x="0" y="0"/>
          <a:ext cx="0" cy="0"/>
          <a:chOff x="0" y="0"/>
          <a:chExt cx="0" cy="0"/>
        </a:xfrm>
      </p:grpSpPr>
      <p:pic>
        <p:nvPicPr>
          <p:cNvPr descr=" " id="446" name="Google Shape;446;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47" name="Google Shape;44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8" name="Google Shape;448;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9" name="Google Shape;449;p17"/>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7"/>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7"/>
          <p:cNvSpPr/>
          <p:nvPr/>
        </p:nvSpPr>
        <p:spPr>
          <a:xfrm>
            <a:off x="2946768" y="4152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An mobile app</a:t>
            </a:r>
            <a:endParaRPr b="0" i="0" sz="4800" u="none" cap="none" strike="noStrike">
              <a:solidFill>
                <a:schemeClr val="dk1"/>
              </a:solidFill>
              <a:latin typeface="Calibri"/>
              <a:ea typeface="Calibri"/>
              <a:cs typeface="Calibri"/>
              <a:sym typeface="Calibri"/>
            </a:endParaRPr>
          </a:p>
        </p:txBody>
      </p:sp>
      <p:sp>
        <p:nvSpPr>
          <p:cNvPr id="452" name="Google Shape;452;p17"/>
          <p:cNvSpPr/>
          <p:nvPr/>
        </p:nvSpPr>
        <p:spPr>
          <a:xfrm>
            <a:off x="2946768" y="5118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3" name="Google Shape;453;p17"/>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54" name="Google Shape;454;p17"/>
          <p:cNvSpPr/>
          <p:nvPr/>
        </p:nvSpPr>
        <p:spPr>
          <a:xfrm>
            <a:off x="2895962" y="1854200"/>
            <a:ext cx="12900579"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The Future of Fantasy</a:t>
            </a:r>
            <a:endParaRPr b="0" i="0" sz="8000" u="none" cap="none" strike="noStrike">
              <a:solidFill>
                <a:schemeClr val="dk1"/>
              </a:solidFill>
              <a:latin typeface="Calibri"/>
              <a:ea typeface="Calibri"/>
              <a:cs typeface="Calibri"/>
              <a:sym typeface="Calibri"/>
            </a:endParaRPr>
          </a:p>
        </p:txBody>
      </p:sp>
      <p:pic>
        <p:nvPicPr>
          <p:cNvPr descr=" " id="455" name="Google Shape;455;p17"/>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56" name="Google Shape;456;p17"/>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61" name="Shape 461"/>
        <p:cNvGrpSpPr/>
        <p:nvPr/>
      </p:nvGrpSpPr>
      <p:grpSpPr>
        <a:xfrm>
          <a:off x="0" y="0"/>
          <a:ext cx="0" cy="0"/>
          <a:chOff x="0" y="0"/>
          <a:chExt cx="0" cy="0"/>
        </a:xfrm>
      </p:grpSpPr>
      <p:pic>
        <p:nvPicPr>
          <p:cNvPr descr=" " id="462" name="Google Shape;462;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3" name="Google Shape;46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4" name="Google Shape;464;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5" name="Google Shape;465;p18"/>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18"/>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8"/>
          <p:cNvSpPr/>
          <p:nvPr/>
        </p:nvSpPr>
        <p:spPr>
          <a:xfrm>
            <a:off x="16880410" y="40259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A web application</a:t>
            </a:r>
            <a:endParaRPr b="0" i="0" sz="4800" u="none" cap="none" strike="noStrike">
              <a:solidFill>
                <a:schemeClr val="dk1"/>
              </a:solidFill>
              <a:latin typeface="Calibri"/>
              <a:ea typeface="Calibri"/>
              <a:cs typeface="Calibri"/>
              <a:sym typeface="Calibri"/>
            </a:endParaRPr>
          </a:p>
        </p:txBody>
      </p:sp>
      <p:sp>
        <p:nvSpPr>
          <p:cNvPr id="468" name="Google Shape;468;p18"/>
          <p:cNvSpPr/>
          <p:nvPr/>
        </p:nvSpPr>
        <p:spPr>
          <a:xfrm>
            <a:off x="16880410" y="4991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9" name="Google Shape;469;p18"/>
          <p:cNvSpPr/>
          <p:nvPr/>
        </p:nvSpPr>
        <p:spPr>
          <a:xfrm>
            <a:off x="825603" y="4064000"/>
            <a:ext cx="7007042" cy="536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0" name="Google Shape;470;p18"/>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71" name="Google Shape;471;p18"/>
          <p:cNvPicPr preferRelativeResize="0"/>
          <p:nvPr/>
        </p:nvPicPr>
        <p:blipFill rotWithShape="1">
          <a:blip r:embed="rId5">
            <a:alphaModFix/>
          </a:blip>
          <a:srcRect b="0" l="0" r="0" t="0"/>
          <a:stretch/>
        </p:blipFill>
        <p:spPr>
          <a:xfrm>
            <a:off x="7900387" y="749300"/>
            <a:ext cx="8573572" cy="12331700"/>
          </a:xfrm>
          <a:prstGeom prst="rect">
            <a:avLst/>
          </a:prstGeom>
          <a:noFill/>
          <a:ln>
            <a:noFill/>
          </a:ln>
        </p:spPr>
      </p:pic>
      <p:pic>
        <p:nvPicPr>
          <p:cNvPr descr=" " id="472" name="Google Shape;472;p18"/>
          <p:cNvPicPr preferRelativeResize="0"/>
          <p:nvPr/>
        </p:nvPicPr>
        <p:blipFill rotWithShape="1">
          <a:blip r:embed="rId6">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77" name="Shape 477"/>
        <p:cNvGrpSpPr/>
        <p:nvPr/>
      </p:nvGrpSpPr>
      <p:grpSpPr>
        <a:xfrm>
          <a:off x="0" y="0"/>
          <a:ext cx="0" cy="0"/>
          <a:chOff x="0" y="0"/>
          <a:chExt cx="0" cy="0"/>
        </a:xfrm>
      </p:grpSpPr>
      <p:pic>
        <p:nvPicPr>
          <p:cNvPr descr=" " id="478" name="Google Shape;478;p1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9" name="Google Shape;479;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p1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81" name="Google Shape;481;p19"/>
          <p:cNvSpPr/>
          <p:nvPr/>
        </p:nvSpPr>
        <p:spPr>
          <a:xfrm>
            <a:off x="15690694" y="698500"/>
            <a:ext cx="7464300" cy="2853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26" name="Shape 26"/>
        <p:cNvGrpSpPr/>
        <p:nvPr/>
      </p:nvGrpSpPr>
      <p:grpSpPr>
        <a:xfrm>
          <a:off x="0" y="0"/>
          <a:ext cx="0" cy="0"/>
          <a:chOff x="0" y="0"/>
          <a:chExt cx="0" cy="0"/>
        </a:xfrm>
      </p:grpSpPr>
      <p:pic>
        <p:nvPicPr>
          <p:cNvPr descr=" " id="27" name="Google Shape;27;p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8" name="Google Shape;28;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p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 name="Google Shape;30;p2"/>
          <p:cNvSpPr/>
          <p:nvPr/>
        </p:nvSpPr>
        <p:spPr>
          <a:xfrm>
            <a:off x="11922557" y="3644900"/>
            <a:ext cx="6981639" cy="25611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Welcome</a:t>
            </a:r>
            <a:endParaRPr b="0" i="0" sz="12800" u="none" cap="none" strike="noStrike">
              <a:solidFill>
                <a:schemeClr val="dk1"/>
              </a:solidFill>
              <a:latin typeface="Calibri"/>
              <a:ea typeface="Calibri"/>
              <a:cs typeface="Calibri"/>
              <a:sym typeface="Calibri"/>
            </a:endParaRPr>
          </a:p>
        </p:txBody>
      </p:sp>
      <p:sp>
        <p:nvSpPr>
          <p:cNvPr id="31" name="Google Shape;31;p2"/>
          <p:cNvSpPr/>
          <p:nvPr/>
        </p:nvSpPr>
        <p:spPr>
          <a:xfrm>
            <a:off x="12193524" y="6172200"/>
            <a:ext cx="9661674" cy="333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2" name="Google Shape;32;p2"/>
          <p:cNvPicPr preferRelativeResize="0"/>
          <p:nvPr/>
        </p:nvPicPr>
        <p:blipFill rotWithShape="1">
          <a:blip r:embed="rId5">
            <a:alphaModFix/>
          </a:blip>
          <a:srcRect b="0" l="0" r="0" t="0"/>
          <a:stretch/>
        </p:blipFill>
        <p:spPr>
          <a:xfrm>
            <a:off x="419152" y="3035300"/>
            <a:ext cx="10936067" cy="81407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486" name="Shape 486"/>
        <p:cNvGrpSpPr/>
        <p:nvPr/>
      </p:nvGrpSpPr>
      <p:grpSpPr>
        <a:xfrm>
          <a:off x="0" y="0"/>
          <a:ext cx="0" cy="0"/>
          <a:chOff x="0" y="0"/>
          <a:chExt cx="0" cy="0"/>
        </a:xfrm>
      </p:grpSpPr>
      <p:pic>
        <p:nvPicPr>
          <p:cNvPr descr=" " id="487" name="Google Shape;487;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90" name="Google Shape;490;p20"/>
          <p:cNvPicPr preferRelativeResize="0"/>
          <p:nvPr/>
        </p:nvPicPr>
        <p:blipFill rotWithShape="1">
          <a:blip r:embed="rId5">
            <a:alphaModFix/>
          </a:blip>
          <a:srcRect b="0" l="0" r="0" t="0"/>
          <a:stretch/>
        </p:blipFill>
        <p:spPr>
          <a:xfrm>
            <a:off x="10989977" y="7366223"/>
            <a:ext cx="2542684" cy="2542406"/>
          </a:xfrm>
          <a:prstGeom prst="rect">
            <a:avLst/>
          </a:prstGeom>
          <a:noFill/>
          <a:ln>
            <a:noFill/>
          </a:ln>
        </p:spPr>
      </p:pic>
      <p:pic>
        <p:nvPicPr>
          <p:cNvPr descr=" " id="491" name="Google Shape;491;p20"/>
          <p:cNvPicPr preferRelativeResize="0"/>
          <p:nvPr/>
        </p:nvPicPr>
        <p:blipFill rotWithShape="1">
          <a:blip r:embed="rId6">
            <a:alphaModFix/>
          </a:blip>
          <a:srcRect b="0" l="0" r="0" t="0"/>
          <a:stretch/>
        </p:blipFill>
        <p:spPr>
          <a:xfrm>
            <a:off x="11606265" y="10600506"/>
            <a:ext cx="1309656" cy="364654"/>
          </a:xfrm>
          <a:prstGeom prst="rect">
            <a:avLst/>
          </a:prstGeom>
          <a:noFill/>
          <a:ln>
            <a:noFill/>
          </a:ln>
        </p:spPr>
      </p:pic>
      <p:pic>
        <p:nvPicPr>
          <p:cNvPr descr=" " id="492" name="Google Shape;492;p20"/>
          <p:cNvPicPr preferRelativeResize="0"/>
          <p:nvPr/>
        </p:nvPicPr>
        <p:blipFill rotWithShape="1">
          <a:blip r:embed="rId7">
            <a:alphaModFix/>
          </a:blip>
          <a:srcRect b="0" l="0" r="0" t="0"/>
          <a:stretch/>
        </p:blipFill>
        <p:spPr>
          <a:xfrm>
            <a:off x="20113665" y="2171700"/>
            <a:ext cx="3254056" cy="3198490"/>
          </a:xfrm>
          <a:prstGeom prst="rect">
            <a:avLst/>
          </a:prstGeom>
          <a:noFill/>
          <a:ln>
            <a:noFill/>
          </a:ln>
        </p:spPr>
      </p:pic>
      <p:pic>
        <p:nvPicPr>
          <p:cNvPr descr=" " id="493" name="Google Shape;493;p20"/>
          <p:cNvPicPr preferRelativeResize="0"/>
          <p:nvPr/>
        </p:nvPicPr>
        <p:blipFill rotWithShape="1">
          <a:blip r:embed="rId8">
            <a:alphaModFix/>
          </a:blip>
          <a:srcRect b="0" l="0" r="0" t="0"/>
          <a:stretch/>
        </p:blipFill>
        <p:spPr>
          <a:xfrm>
            <a:off x="20875366" y="5699323"/>
            <a:ext cx="1737590" cy="387251"/>
          </a:xfrm>
          <a:prstGeom prst="rect">
            <a:avLst/>
          </a:prstGeom>
          <a:noFill/>
          <a:ln>
            <a:noFill/>
          </a:ln>
        </p:spPr>
      </p:pic>
      <p:pic>
        <p:nvPicPr>
          <p:cNvPr descr=" " id="494" name="Google Shape;494;p20"/>
          <p:cNvPicPr preferRelativeResize="0"/>
          <p:nvPr/>
        </p:nvPicPr>
        <p:blipFill rotWithShape="1">
          <a:blip r:embed="rId9">
            <a:alphaModFix/>
          </a:blip>
          <a:srcRect b="0" l="0" r="0" t="0"/>
          <a:stretch/>
        </p:blipFill>
        <p:spPr>
          <a:xfrm>
            <a:off x="5000453" y="2171700"/>
            <a:ext cx="5152556" cy="2779216"/>
          </a:xfrm>
          <a:prstGeom prst="rect">
            <a:avLst/>
          </a:prstGeom>
          <a:noFill/>
          <a:ln>
            <a:noFill/>
          </a:ln>
        </p:spPr>
      </p:pic>
      <p:pic>
        <p:nvPicPr>
          <p:cNvPr descr=" " id="495" name="Google Shape;495;p20"/>
          <p:cNvPicPr preferRelativeResize="0"/>
          <p:nvPr/>
        </p:nvPicPr>
        <p:blipFill rotWithShape="1">
          <a:blip r:embed="rId10">
            <a:alphaModFix/>
          </a:blip>
          <a:srcRect b="0" l="0" r="0" t="0"/>
          <a:stretch/>
        </p:blipFill>
        <p:spPr>
          <a:xfrm>
            <a:off x="6844835" y="5499472"/>
            <a:ext cx="1463842" cy="367407"/>
          </a:xfrm>
          <a:prstGeom prst="rect">
            <a:avLst/>
          </a:prstGeom>
          <a:noFill/>
          <a:ln>
            <a:noFill/>
          </a:ln>
        </p:spPr>
      </p:pic>
      <p:pic>
        <p:nvPicPr>
          <p:cNvPr descr=" " id="496" name="Google Shape;496;p20"/>
          <p:cNvPicPr preferRelativeResize="0"/>
          <p:nvPr/>
        </p:nvPicPr>
        <p:blipFill rotWithShape="1">
          <a:blip r:embed="rId11">
            <a:alphaModFix/>
          </a:blip>
          <a:srcRect b="0" l="0" r="0" t="0"/>
          <a:stretch/>
        </p:blipFill>
        <p:spPr>
          <a:xfrm>
            <a:off x="1409917" y="7382098"/>
            <a:ext cx="2650256" cy="2525762"/>
          </a:xfrm>
          <a:prstGeom prst="rect">
            <a:avLst/>
          </a:prstGeom>
          <a:noFill/>
          <a:ln>
            <a:noFill/>
          </a:ln>
        </p:spPr>
      </p:pic>
      <p:pic>
        <p:nvPicPr>
          <p:cNvPr descr=" " id="497" name="Google Shape;497;p20"/>
          <p:cNvPicPr preferRelativeResize="0"/>
          <p:nvPr/>
        </p:nvPicPr>
        <p:blipFill rotWithShape="1">
          <a:blip r:embed="rId12">
            <a:alphaModFix/>
          </a:blip>
          <a:srcRect b="0" l="0" r="0" t="0"/>
          <a:stretch/>
        </p:blipFill>
        <p:spPr>
          <a:xfrm>
            <a:off x="2077559" y="10576148"/>
            <a:ext cx="1199785" cy="387722"/>
          </a:xfrm>
          <a:prstGeom prst="rect">
            <a:avLst/>
          </a:prstGeom>
          <a:noFill/>
          <a:ln>
            <a:noFill/>
          </a:ln>
        </p:spPr>
      </p:pic>
      <p:pic>
        <p:nvPicPr>
          <p:cNvPr descr=" " id="498" name="Google Shape;498;p20"/>
          <p:cNvPicPr preferRelativeResize="0"/>
          <p:nvPr/>
        </p:nvPicPr>
        <p:blipFill rotWithShape="1">
          <a:blip r:embed="rId13">
            <a:alphaModFix/>
          </a:blip>
          <a:srcRect b="0" l="0" r="0" t="0"/>
          <a:stretch/>
        </p:blipFill>
        <p:spPr>
          <a:xfrm>
            <a:off x="1346368" y="2171700"/>
            <a:ext cx="2784116" cy="2783780"/>
          </a:xfrm>
          <a:prstGeom prst="rect">
            <a:avLst/>
          </a:prstGeom>
          <a:noFill/>
          <a:ln>
            <a:noFill/>
          </a:ln>
        </p:spPr>
      </p:pic>
      <p:pic>
        <p:nvPicPr>
          <p:cNvPr descr=" " id="499" name="Google Shape;499;p20"/>
          <p:cNvPicPr preferRelativeResize="0"/>
          <p:nvPr/>
        </p:nvPicPr>
        <p:blipFill rotWithShape="1">
          <a:blip r:embed="rId14">
            <a:alphaModFix/>
          </a:blip>
          <a:srcRect b="0" l="0" r="0" t="0"/>
          <a:stretch/>
        </p:blipFill>
        <p:spPr>
          <a:xfrm>
            <a:off x="1947880" y="5523607"/>
            <a:ext cx="1574631" cy="474489"/>
          </a:xfrm>
          <a:prstGeom prst="rect">
            <a:avLst/>
          </a:prstGeom>
          <a:noFill/>
          <a:ln>
            <a:noFill/>
          </a:ln>
        </p:spPr>
      </p:pic>
      <p:pic>
        <p:nvPicPr>
          <p:cNvPr descr=" " id="500" name="Google Shape;500;p20"/>
          <p:cNvPicPr preferRelativeResize="0"/>
          <p:nvPr/>
        </p:nvPicPr>
        <p:blipFill rotWithShape="1">
          <a:blip r:embed="rId15">
            <a:alphaModFix/>
          </a:blip>
          <a:srcRect b="0" l="0" r="0" t="0"/>
          <a:stretch/>
        </p:blipFill>
        <p:spPr>
          <a:xfrm>
            <a:off x="10989977" y="2171700"/>
            <a:ext cx="2769343" cy="2768526"/>
          </a:xfrm>
          <a:prstGeom prst="rect">
            <a:avLst/>
          </a:prstGeom>
          <a:noFill/>
          <a:ln>
            <a:noFill/>
          </a:ln>
        </p:spPr>
      </p:pic>
      <p:pic>
        <p:nvPicPr>
          <p:cNvPr descr=" " id="501" name="Google Shape;501;p20"/>
          <p:cNvPicPr preferRelativeResize="0"/>
          <p:nvPr/>
        </p:nvPicPr>
        <p:blipFill rotWithShape="1">
          <a:blip r:embed="rId16">
            <a:alphaModFix/>
          </a:blip>
          <a:srcRect b="0" l="0" r="0" t="0"/>
          <a:stretch/>
        </p:blipFill>
        <p:spPr>
          <a:xfrm>
            <a:off x="11629345" y="5507038"/>
            <a:ext cx="1544626" cy="363265"/>
          </a:xfrm>
          <a:prstGeom prst="rect">
            <a:avLst/>
          </a:prstGeom>
          <a:noFill/>
          <a:ln>
            <a:noFill/>
          </a:ln>
        </p:spPr>
      </p:pic>
      <p:pic>
        <p:nvPicPr>
          <p:cNvPr descr=" " id="502" name="Google Shape;502;p20"/>
          <p:cNvPicPr preferRelativeResize="0"/>
          <p:nvPr/>
        </p:nvPicPr>
        <p:blipFill rotWithShape="1">
          <a:blip r:embed="rId17">
            <a:alphaModFix/>
          </a:blip>
          <a:srcRect b="0" l="0" r="0" t="0"/>
          <a:stretch/>
        </p:blipFill>
        <p:spPr>
          <a:xfrm>
            <a:off x="15724404" y="2171700"/>
            <a:ext cx="2786693" cy="2786484"/>
          </a:xfrm>
          <a:prstGeom prst="rect">
            <a:avLst/>
          </a:prstGeom>
          <a:noFill/>
          <a:ln>
            <a:noFill/>
          </a:ln>
        </p:spPr>
      </p:pic>
      <p:pic>
        <p:nvPicPr>
          <p:cNvPr descr=" " id="503" name="Google Shape;503;p20"/>
          <p:cNvPicPr preferRelativeResize="0"/>
          <p:nvPr/>
        </p:nvPicPr>
        <p:blipFill rotWithShape="1">
          <a:blip r:embed="rId18">
            <a:alphaModFix/>
          </a:blip>
          <a:srcRect b="0" l="0" r="0" t="0"/>
          <a:stretch/>
        </p:blipFill>
        <p:spPr>
          <a:xfrm>
            <a:off x="16219599" y="5533107"/>
            <a:ext cx="1823915" cy="467568"/>
          </a:xfrm>
          <a:prstGeom prst="rect">
            <a:avLst/>
          </a:prstGeom>
          <a:noFill/>
          <a:ln>
            <a:noFill/>
          </a:ln>
        </p:spPr>
      </p:pic>
      <p:pic>
        <p:nvPicPr>
          <p:cNvPr descr=" " id="504" name="Google Shape;504;p20"/>
          <p:cNvPicPr preferRelativeResize="0"/>
          <p:nvPr/>
        </p:nvPicPr>
        <p:blipFill rotWithShape="1">
          <a:blip r:embed="rId19">
            <a:alphaModFix/>
          </a:blip>
          <a:srcRect b="0" l="0" r="0" t="0"/>
          <a:stretch/>
        </p:blipFill>
        <p:spPr>
          <a:xfrm>
            <a:off x="6255554" y="7366223"/>
            <a:ext cx="2543139" cy="2542381"/>
          </a:xfrm>
          <a:prstGeom prst="rect">
            <a:avLst/>
          </a:prstGeom>
          <a:noFill/>
          <a:ln>
            <a:noFill/>
          </a:ln>
        </p:spPr>
      </p:pic>
      <p:pic>
        <p:nvPicPr>
          <p:cNvPr descr=" " id="505" name="Google Shape;505;p20"/>
          <p:cNvPicPr preferRelativeResize="0"/>
          <p:nvPr/>
        </p:nvPicPr>
        <p:blipFill rotWithShape="1">
          <a:blip r:embed="rId20">
            <a:alphaModFix/>
          </a:blip>
          <a:srcRect b="0" l="0" r="0" t="0"/>
          <a:stretch/>
        </p:blipFill>
        <p:spPr>
          <a:xfrm>
            <a:off x="6993706" y="10600506"/>
            <a:ext cx="1066375" cy="364182"/>
          </a:xfrm>
          <a:prstGeom prst="rect">
            <a:avLst/>
          </a:prstGeom>
          <a:noFill/>
          <a:ln>
            <a:noFill/>
          </a:ln>
        </p:spPr>
      </p:pic>
      <p:pic>
        <p:nvPicPr>
          <p:cNvPr descr=" " id="506" name="Google Shape;506;p20"/>
          <p:cNvPicPr preferRelativeResize="0"/>
          <p:nvPr/>
        </p:nvPicPr>
        <p:blipFill rotWithShape="1">
          <a:blip r:embed="rId21">
            <a:alphaModFix/>
          </a:blip>
          <a:srcRect b="0" l="0" r="0" t="0"/>
          <a:stretch/>
        </p:blipFill>
        <p:spPr>
          <a:xfrm>
            <a:off x="15724407" y="7366223"/>
            <a:ext cx="2544200" cy="2542406"/>
          </a:xfrm>
          <a:prstGeom prst="rect">
            <a:avLst/>
          </a:prstGeom>
          <a:noFill/>
          <a:ln>
            <a:noFill/>
          </a:ln>
        </p:spPr>
      </p:pic>
      <p:pic>
        <p:nvPicPr>
          <p:cNvPr descr=" " id="507" name="Google Shape;507;p20"/>
          <p:cNvPicPr preferRelativeResize="0"/>
          <p:nvPr/>
        </p:nvPicPr>
        <p:blipFill rotWithShape="1">
          <a:blip r:embed="rId22">
            <a:alphaModFix/>
          </a:blip>
          <a:srcRect b="0" l="0" r="0" t="0"/>
          <a:stretch/>
        </p:blipFill>
        <p:spPr>
          <a:xfrm>
            <a:off x="16448702" y="10580191"/>
            <a:ext cx="1123616" cy="388193"/>
          </a:xfrm>
          <a:prstGeom prst="rect">
            <a:avLst/>
          </a:prstGeom>
          <a:noFill/>
          <a:ln>
            <a:noFill/>
          </a:ln>
        </p:spPr>
      </p:pic>
      <p:pic>
        <p:nvPicPr>
          <p:cNvPr descr=" " id="508" name="Google Shape;508;p20"/>
          <p:cNvPicPr preferRelativeResize="0"/>
          <p:nvPr/>
        </p:nvPicPr>
        <p:blipFill rotWithShape="1">
          <a:blip r:embed="rId23">
            <a:alphaModFix/>
          </a:blip>
          <a:srcRect b="0" l="0" r="0" t="0"/>
          <a:stretch/>
        </p:blipFill>
        <p:spPr>
          <a:xfrm>
            <a:off x="20458828" y="7366223"/>
            <a:ext cx="2520521" cy="2520255"/>
          </a:xfrm>
          <a:prstGeom prst="rect">
            <a:avLst/>
          </a:prstGeom>
          <a:noFill/>
          <a:ln>
            <a:noFill/>
          </a:ln>
        </p:spPr>
      </p:pic>
      <p:pic>
        <p:nvPicPr>
          <p:cNvPr descr=" " id="509" name="Google Shape;509;p20"/>
          <p:cNvPicPr preferRelativeResize="0"/>
          <p:nvPr/>
        </p:nvPicPr>
        <p:blipFill rotWithShape="1">
          <a:blip r:embed="rId24">
            <a:alphaModFix/>
          </a:blip>
          <a:srcRect b="0" l="0" r="0" t="0"/>
          <a:stretch/>
        </p:blipFill>
        <p:spPr>
          <a:xfrm>
            <a:off x="20800899" y="10630074"/>
            <a:ext cx="1921779" cy="49066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14" name="Shape 514"/>
        <p:cNvGrpSpPr/>
        <p:nvPr/>
      </p:nvGrpSpPr>
      <p:grpSpPr>
        <a:xfrm>
          <a:off x="0" y="0"/>
          <a:ext cx="0" cy="0"/>
          <a:chOff x="0" y="0"/>
          <a:chExt cx="0" cy="0"/>
        </a:xfrm>
      </p:grpSpPr>
      <p:pic>
        <p:nvPicPr>
          <p:cNvPr descr=" " id="515" name="Google Shape;515;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16" name="Google Shape;516;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18" name="Google Shape;518;p21"/>
          <p:cNvSpPr/>
          <p:nvPr/>
        </p:nvSpPr>
        <p:spPr>
          <a:xfrm>
            <a:off x="6054423" y="1104900"/>
            <a:ext cx="12278201"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The Timeline</a:t>
            </a:r>
            <a:endParaRPr b="0" i="0" sz="8000" u="none" cap="none" strike="noStrike">
              <a:solidFill>
                <a:schemeClr val="dk1"/>
              </a:solidFill>
              <a:latin typeface="Calibri"/>
              <a:ea typeface="Calibri"/>
              <a:cs typeface="Calibri"/>
              <a:sym typeface="Calibri"/>
            </a:endParaRPr>
          </a:p>
        </p:txBody>
      </p:sp>
      <p:sp>
        <p:nvSpPr>
          <p:cNvPr id="519" name="Google Shape;519;p21"/>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21"/>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1" name="Google Shape;521;p21"/>
          <p:cNvPicPr preferRelativeResize="0"/>
          <p:nvPr/>
        </p:nvPicPr>
        <p:blipFill rotWithShape="1">
          <a:blip r:embed="rId5">
            <a:alphaModFix/>
          </a:blip>
          <a:srcRect b="0" l="0" r="0" t="0"/>
          <a:stretch/>
        </p:blipFill>
        <p:spPr>
          <a:xfrm>
            <a:off x="0" y="7912100"/>
            <a:ext cx="24387048" cy="12700"/>
          </a:xfrm>
          <a:prstGeom prst="rect">
            <a:avLst/>
          </a:prstGeom>
          <a:noFill/>
          <a:ln>
            <a:noFill/>
          </a:ln>
        </p:spPr>
      </p:pic>
      <p:pic>
        <p:nvPicPr>
          <p:cNvPr descr=" " id="522" name="Google Shape;522;p21"/>
          <p:cNvPicPr preferRelativeResize="0"/>
          <p:nvPr/>
        </p:nvPicPr>
        <p:blipFill rotWithShape="1">
          <a:blip r:embed="rId6">
            <a:alphaModFix/>
          </a:blip>
          <a:srcRect b="0" l="0" r="0" t="0"/>
          <a:stretch/>
        </p:blipFill>
        <p:spPr>
          <a:xfrm>
            <a:off x="1244756" y="5016500"/>
            <a:ext cx="190524" cy="2908300"/>
          </a:xfrm>
          <a:prstGeom prst="rect">
            <a:avLst/>
          </a:prstGeom>
          <a:noFill/>
          <a:ln>
            <a:noFill/>
          </a:ln>
        </p:spPr>
      </p:pic>
      <p:pic>
        <p:nvPicPr>
          <p:cNvPr descr=" " id="523" name="Google Shape;523;p21"/>
          <p:cNvPicPr preferRelativeResize="0"/>
          <p:nvPr/>
        </p:nvPicPr>
        <p:blipFill rotWithShape="1">
          <a:blip r:embed="rId7">
            <a:alphaModFix/>
          </a:blip>
          <a:srcRect b="0" l="0" r="0" t="0"/>
          <a:stretch/>
        </p:blipFill>
        <p:spPr>
          <a:xfrm>
            <a:off x="12561870" y="3505200"/>
            <a:ext cx="190524" cy="4419600"/>
          </a:xfrm>
          <a:prstGeom prst="rect">
            <a:avLst/>
          </a:prstGeom>
          <a:noFill/>
          <a:ln>
            <a:noFill/>
          </a:ln>
        </p:spPr>
      </p:pic>
      <p:pic>
        <p:nvPicPr>
          <p:cNvPr descr=" " id="524" name="Google Shape;524;p21"/>
          <p:cNvPicPr preferRelativeResize="0"/>
          <p:nvPr/>
        </p:nvPicPr>
        <p:blipFill rotWithShape="1">
          <a:blip r:embed="rId8">
            <a:alphaModFix/>
          </a:blip>
          <a:srcRect b="0" l="0" r="0" t="0"/>
          <a:stretch/>
        </p:blipFill>
        <p:spPr>
          <a:xfrm>
            <a:off x="6884260" y="7924800"/>
            <a:ext cx="190524" cy="5029200"/>
          </a:xfrm>
          <a:prstGeom prst="rect">
            <a:avLst/>
          </a:prstGeom>
          <a:noFill/>
          <a:ln>
            <a:noFill/>
          </a:ln>
        </p:spPr>
      </p:pic>
      <p:pic>
        <p:nvPicPr>
          <p:cNvPr descr=" " id="525" name="Google Shape;525;p21"/>
          <p:cNvPicPr preferRelativeResize="0"/>
          <p:nvPr/>
        </p:nvPicPr>
        <p:blipFill rotWithShape="1">
          <a:blip r:embed="rId9">
            <a:alphaModFix/>
          </a:blip>
          <a:srcRect b="0" l="0" r="0" t="0"/>
          <a:stretch/>
        </p:blipFill>
        <p:spPr>
          <a:xfrm>
            <a:off x="18214076" y="7924800"/>
            <a:ext cx="190524" cy="3048000"/>
          </a:xfrm>
          <a:prstGeom prst="rect">
            <a:avLst/>
          </a:prstGeom>
          <a:noFill/>
          <a:ln>
            <a:noFill/>
          </a:ln>
        </p:spPr>
      </p:pic>
      <p:sp>
        <p:nvSpPr>
          <p:cNvPr id="526" name="Google Shape;526;p21"/>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21"/>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21"/>
          <p:cNvSpPr/>
          <p:nvPr/>
        </p:nvSpPr>
        <p:spPr>
          <a:xfrm>
            <a:off x="1740117" y="47752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War</a:t>
            </a:r>
            <a:endParaRPr b="0" i="0" sz="3600" u="none" cap="none" strike="noStrike">
              <a:solidFill>
                <a:schemeClr val="dk1"/>
              </a:solidFill>
              <a:latin typeface="Calibri"/>
              <a:ea typeface="Calibri"/>
              <a:cs typeface="Calibri"/>
              <a:sym typeface="Calibri"/>
            </a:endParaRPr>
          </a:p>
        </p:txBody>
      </p:sp>
      <p:sp>
        <p:nvSpPr>
          <p:cNvPr id="529" name="Google Shape;529;p21"/>
          <p:cNvSpPr/>
          <p:nvPr/>
        </p:nvSpPr>
        <p:spPr>
          <a:xfrm>
            <a:off x="1740117" y="5549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30" name="Google Shape;530;p21"/>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p21"/>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21"/>
          <p:cNvSpPr/>
          <p:nvPr/>
        </p:nvSpPr>
        <p:spPr>
          <a:xfrm>
            <a:off x="13069934" y="32893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Transformation</a:t>
            </a:r>
            <a:endParaRPr b="0" i="0" sz="3600" u="none" cap="none" strike="noStrike">
              <a:solidFill>
                <a:schemeClr val="dk1"/>
              </a:solidFill>
              <a:latin typeface="Calibri"/>
              <a:ea typeface="Calibri"/>
              <a:cs typeface="Calibri"/>
              <a:sym typeface="Calibri"/>
            </a:endParaRPr>
          </a:p>
        </p:txBody>
      </p:sp>
      <p:sp>
        <p:nvSpPr>
          <p:cNvPr id="533" name="Google Shape;533;p21"/>
          <p:cNvSpPr/>
          <p:nvPr/>
        </p:nvSpPr>
        <p:spPr>
          <a:xfrm>
            <a:off x="13069934" y="40640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34" name="Google Shape;534;p21"/>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21"/>
          <p:cNvSpPr/>
          <p:nvPr/>
        </p:nvSpPr>
        <p:spPr>
          <a:xfrm>
            <a:off x="7417727"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Rise</a:t>
            </a:r>
            <a:endParaRPr b="0" i="0" sz="3600" u="none" cap="none" strike="noStrike">
              <a:solidFill>
                <a:schemeClr val="dk1"/>
              </a:solidFill>
              <a:latin typeface="Calibri"/>
              <a:ea typeface="Calibri"/>
              <a:cs typeface="Calibri"/>
              <a:sym typeface="Calibri"/>
            </a:endParaRPr>
          </a:p>
        </p:txBody>
      </p:sp>
      <p:sp>
        <p:nvSpPr>
          <p:cNvPr id="537" name="Google Shape;537;p21"/>
          <p:cNvSpPr/>
          <p:nvPr/>
        </p:nvSpPr>
        <p:spPr>
          <a:xfrm>
            <a:off x="7417727" y="92075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38" name="Google Shape;538;p21"/>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21"/>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1"/>
          <p:cNvSpPr/>
          <p:nvPr/>
        </p:nvSpPr>
        <p:spPr>
          <a:xfrm>
            <a:off x="18747543"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Invasion</a:t>
            </a:r>
            <a:endParaRPr b="0" i="0" sz="3600" u="none" cap="none" strike="noStrike">
              <a:solidFill>
                <a:schemeClr val="dk1"/>
              </a:solidFill>
              <a:latin typeface="Calibri"/>
              <a:ea typeface="Calibri"/>
              <a:cs typeface="Calibri"/>
              <a:sym typeface="Calibri"/>
            </a:endParaRPr>
          </a:p>
        </p:txBody>
      </p:sp>
      <p:sp>
        <p:nvSpPr>
          <p:cNvPr id="541" name="Google Shape;541;p21"/>
          <p:cNvSpPr/>
          <p:nvPr/>
        </p:nvSpPr>
        <p:spPr>
          <a:xfrm>
            <a:off x="18747543" y="92075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42" name="Google Shape;542;p21"/>
          <p:cNvSpPr/>
          <p:nvPr/>
        </p:nvSpPr>
        <p:spPr>
          <a:xfrm rot="-5400000">
            <a:off x="817938" y="8506135"/>
            <a:ext cx="127015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2020</a:t>
            </a:r>
            <a:endParaRPr b="0" i="0" sz="3600" u="none" cap="none" strike="noStrike">
              <a:solidFill>
                <a:schemeClr val="dk1"/>
              </a:solidFill>
              <a:latin typeface="Calibri"/>
              <a:ea typeface="Calibri"/>
              <a:cs typeface="Calibri"/>
              <a:sym typeface="Calibri"/>
            </a:endParaRPr>
          </a:p>
        </p:txBody>
      </p:sp>
      <p:sp>
        <p:nvSpPr>
          <p:cNvPr id="543" name="Google Shape;543;p21"/>
          <p:cNvSpPr/>
          <p:nvPr/>
        </p:nvSpPr>
        <p:spPr>
          <a:xfrm rot="-5400000">
            <a:off x="12154104" y="8521650"/>
            <a:ext cx="123205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2022</a:t>
            </a:r>
            <a:endParaRPr b="0" i="0" sz="3600" u="none" cap="none" strike="noStrike">
              <a:solidFill>
                <a:schemeClr val="dk1"/>
              </a:solidFill>
              <a:latin typeface="Calibri"/>
              <a:ea typeface="Calibri"/>
              <a:cs typeface="Calibri"/>
              <a:sym typeface="Calibri"/>
            </a:endParaRPr>
          </a:p>
        </p:txBody>
      </p:sp>
      <p:sp>
        <p:nvSpPr>
          <p:cNvPr id="544" name="Google Shape;544;p21"/>
          <p:cNvSpPr/>
          <p:nvPr/>
        </p:nvSpPr>
        <p:spPr>
          <a:xfrm rot="-5400000">
            <a:off x="6533652" y="6656437"/>
            <a:ext cx="111774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2021</a:t>
            </a:r>
            <a:endParaRPr b="0" i="0" sz="3600" u="none" cap="none" strike="noStrike">
              <a:solidFill>
                <a:schemeClr val="dk1"/>
              </a:solidFill>
              <a:latin typeface="Calibri"/>
              <a:ea typeface="Calibri"/>
              <a:cs typeface="Calibri"/>
              <a:sym typeface="Calibri"/>
            </a:endParaRPr>
          </a:p>
        </p:txBody>
      </p:sp>
      <p:sp>
        <p:nvSpPr>
          <p:cNvPr id="545" name="Google Shape;545;p21"/>
          <p:cNvSpPr/>
          <p:nvPr/>
        </p:nvSpPr>
        <p:spPr>
          <a:xfrm rot="-5400000">
            <a:off x="17806311" y="6591250"/>
            <a:ext cx="1232054"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50" name="Shape 550"/>
        <p:cNvGrpSpPr/>
        <p:nvPr/>
      </p:nvGrpSpPr>
      <p:grpSpPr>
        <a:xfrm>
          <a:off x="0" y="0"/>
          <a:ext cx="0" cy="0"/>
          <a:chOff x="0" y="0"/>
          <a:chExt cx="0" cy="0"/>
        </a:xfrm>
      </p:grpSpPr>
      <p:pic>
        <p:nvPicPr>
          <p:cNvPr descr=" " id="551" name="Google Shape;551;p2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52" name="Google Shape;552;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4" name="Google Shape;554;p22"/>
          <p:cNvSpPr/>
          <p:nvPr/>
        </p:nvSpPr>
        <p:spPr>
          <a:xfrm>
            <a:off x="9267925" y="711200"/>
            <a:ext cx="5851198"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Our Team</a:t>
            </a:r>
            <a:endParaRPr b="0" i="0" sz="8000" u="none" cap="none" strike="noStrike">
              <a:solidFill>
                <a:schemeClr val="dk1"/>
              </a:solidFill>
              <a:latin typeface="Calibri"/>
              <a:ea typeface="Calibri"/>
              <a:cs typeface="Calibri"/>
              <a:sym typeface="Calibri"/>
            </a:endParaRPr>
          </a:p>
        </p:txBody>
      </p:sp>
      <p:sp>
        <p:nvSpPr>
          <p:cNvPr id="555" name="Google Shape;555;p22"/>
          <p:cNvSpPr/>
          <p:nvPr/>
        </p:nvSpPr>
        <p:spPr>
          <a:xfrm>
            <a:off x="255301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p22"/>
          <p:cNvPicPr preferRelativeResize="0"/>
          <p:nvPr/>
        </p:nvPicPr>
        <p:blipFill rotWithShape="1">
          <a:blip r:embed="rId5">
            <a:alphaModFix/>
          </a:blip>
          <a:srcRect b="0" l="0" r="0" t="0"/>
          <a:stretch/>
        </p:blipFill>
        <p:spPr>
          <a:xfrm>
            <a:off x="2553019" y="2984500"/>
            <a:ext cx="6096762" cy="6096000"/>
          </a:xfrm>
          <a:prstGeom prst="rect">
            <a:avLst/>
          </a:prstGeom>
          <a:noFill/>
          <a:ln>
            <a:noFill/>
          </a:ln>
        </p:spPr>
      </p:pic>
      <p:sp>
        <p:nvSpPr>
          <p:cNvPr id="557" name="Google Shape;557;p22"/>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22"/>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2"/>
          <p:cNvSpPr/>
          <p:nvPr/>
        </p:nvSpPr>
        <p:spPr>
          <a:xfrm>
            <a:off x="245140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Eldruin</a:t>
            </a:r>
            <a:endParaRPr b="0" i="0" sz="4800" u="none" cap="none" strike="noStrike">
              <a:solidFill>
                <a:schemeClr val="dk1"/>
              </a:solidFill>
              <a:latin typeface="Calibri"/>
              <a:ea typeface="Calibri"/>
              <a:cs typeface="Calibri"/>
              <a:sym typeface="Calibri"/>
            </a:endParaRPr>
          </a:p>
        </p:txBody>
      </p:sp>
      <p:sp>
        <p:nvSpPr>
          <p:cNvPr id="560" name="Google Shape;560;p22"/>
          <p:cNvSpPr/>
          <p:nvPr/>
        </p:nvSpPr>
        <p:spPr>
          <a:xfrm>
            <a:off x="248527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61" name="Google Shape;561;p22"/>
          <p:cNvSpPr/>
          <p:nvPr/>
        </p:nvSpPr>
        <p:spPr>
          <a:xfrm>
            <a:off x="9513489" y="54229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p22"/>
          <p:cNvPicPr preferRelativeResize="0"/>
          <p:nvPr/>
        </p:nvPicPr>
        <p:blipFill rotWithShape="1">
          <a:blip r:embed="rId6">
            <a:alphaModFix/>
          </a:blip>
          <a:srcRect b="0" l="0" r="0" t="0"/>
          <a:stretch/>
        </p:blipFill>
        <p:spPr>
          <a:xfrm>
            <a:off x="9513489" y="5422900"/>
            <a:ext cx="6096762" cy="6096000"/>
          </a:xfrm>
          <a:prstGeom prst="rect">
            <a:avLst/>
          </a:prstGeom>
          <a:noFill/>
          <a:ln>
            <a:noFill/>
          </a:ln>
        </p:spPr>
      </p:pic>
      <p:sp>
        <p:nvSpPr>
          <p:cNvPr id="563" name="Google Shape;563;p22"/>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2"/>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22"/>
          <p:cNvSpPr/>
          <p:nvPr/>
        </p:nvSpPr>
        <p:spPr>
          <a:xfrm>
            <a:off x="9411876" y="11722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Elementalen</a:t>
            </a:r>
            <a:endParaRPr b="0" i="0" sz="4800" u="none" cap="none" strike="noStrike">
              <a:solidFill>
                <a:schemeClr val="dk1"/>
              </a:solidFill>
              <a:latin typeface="Calibri"/>
              <a:ea typeface="Calibri"/>
              <a:cs typeface="Calibri"/>
              <a:sym typeface="Calibri"/>
            </a:endParaRPr>
          </a:p>
        </p:txBody>
      </p:sp>
      <p:sp>
        <p:nvSpPr>
          <p:cNvPr id="566" name="Google Shape;566;p22"/>
          <p:cNvSpPr/>
          <p:nvPr/>
        </p:nvSpPr>
        <p:spPr>
          <a:xfrm>
            <a:off x="9445747" y="126365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67" name="Google Shape;567;p22"/>
          <p:cNvSpPr/>
          <p:nvPr/>
        </p:nvSpPr>
        <p:spPr>
          <a:xfrm>
            <a:off x="1647395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8" name="Google Shape;568;p22"/>
          <p:cNvPicPr preferRelativeResize="0"/>
          <p:nvPr/>
        </p:nvPicPr>
        <p:blipFill rotWithShape="1">
          <a:blip r:embed="rId7">
            <a:alphaModFix/>
          </a:blip>
          <a:srcRect b="0" l="0" r="0" t="0"/>
          <a:stretch/>
        </p:blipFill>
        <p:spPr>
          <a:xfrm>
            <a:off x="16473959" y="2984500"/>
            <a:ext cx="6096762" cy="6096000"/>
          </a:xfrm>
          <a:prstGeom prst="rect">
            <a:avLst/>
          </a:prstGeom>
          <a:noFill/>
          <a:ln>
            <a:noFill/>
          </a:ln>
        </p:spPr>
      </p:pic>
      <p:sp>
        <p:nvSpPr>
          <p:cNvPr id="569" name="Google Shape;569;p22"/>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2"/>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2"/>
          <p:cNvSpPr/>
          <p:nvPr/>
        </p:nvSpPr>
        <p:spPr>
          <a:xfrm>
            <a:off x="1637234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Lunaria</a:t>
            </a:r>
            <a:endParaRPr b="0" i="0" sz="4800" u="none" cap="none" strike="noStrike">
              <a:solidFill>
                <a:schemeClr val="dk1"/>
              </a:solidFill>
              <a:latin typeface="Calibri"/>
              <a:ea typeface="Calibri"/>
              <a:cs typeface="Calibri"/>
              <a:sym typeface="Calibri"/>
            </a:endParaRPr>
          </a:p>
        </p:txBody>
      </p:sp>
      <p:sp>
        <p:nvSpPr>
          <p:cNvPr id="572" name="Google Shape;572;p22"/>
          <p:cNvSpPr/>
          <p:nvPr/>
        </p:nvSpPr>
        <p:spPr>
          <a:xfrm>
            <a:off x="1640621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577" name="Shape 577"/>
        <p:cNvGrpSpPr/>
        <p:nvPr/>
      </p:nvGrpSpPr>
      <p:grpSpPr>
        <a:xfrm>
          <a:off x="0" y="0"/>
          <a:ext cx="0" cy="0"/>
          <a:chOff x="0" y="0"/>
          <a:chExt cx="0" cy="0"/>
        </a:xfrm>
      </p:grpSpPr>
      <p:pic>
        <p:nvPicPr>
          <p:cNvPr descr=" " id="578" name="Google Shape;578;p2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79" name="Google Shape;57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p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81" name="Google Shape;581;p23"/>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3"/>
          <p:cNvSpPr/>
          <p:nvPr/>
        </p:nvSpPr>
        <p:spPr>
          <a:xfrm>
            <a:off x="10618527" y="571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p23"/>
          <p:cNvPicPr preferRelativeResize="0"/>
          <p:nvPr/>
        </p:nvPicPr>
        <p:blipFill rotWithShape="1">
          <a:blip r:embed="rId5">
            <a:alphaModFix/>
          </a:blip>
          <a:srcRect b="0" l="0" r="0" t="0"/>
          <a:stretch/>
        </p:blipFill>
        <p:spPr>
          <a:xfrm>
            <a:off x="11685461" y="571500"/>
            <a:ext cx="2032254" cy="2032000"/>
          </a:xfrm>
          <a:prstGeom prst="rect">
            <a:avLst/>
          </a:prstGeom>
          <a:noFill/>
          <a:ln>
            <a:noFill/>
          </a:ln>
        </p:spPr>
      </p:pic>
      <p:sp>
        <p:nvSpPr>
          <p:cNvPr id="584" name="Google Shape;584;p23"/>
          <p:cNvSpPr/>
          <p:nvPr/>
        </p:nvSpPr>
        <p:spPr>
          <a:xfrm>
            <a:off x="10923365" y="2806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3"/>
          <p:cNvSpPr/>
          <p:nvPr/>
        </p:nvSpPr>
        <p:spPr>
          <a:xfrm>
            <a:off x="10847156" y="2806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Chloe Ng</a:t>
            </a:r>
            <a:endParaRPr b="0" i="0" sz="3600" u="none" cap="none" strike="noStrike">
              <a:solidFill>
                <a:schemeClr val="dk1"/>
              </a:solidFill>
              <a:latin typeface="Calibri"/>
              <a:ea typeface="Calibri"/>
              <a:cs typeface="Calibri"/>
              <a:sym typeface="Calibri"/>
            </a:endParaRPr>
          </a:p>
        </p:txBody>
      </p:sp>
      <p:sp>
        <p:nvSpPr>
          <p:cNvPr id="586" name="Google Shape;586;p23"/>
          <p:cNvSpPr/>
          <p:nvPr/>
        </p:nvSpPr>
        <p:spPr>
          <a:xfrm>
            <a:off x="10855623" y="3479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587" name="Google Shape;587;p23"/>
          <p:cNvSpPr/>
          <p:nvPr/>
        </p:nvSpPr>
        <p:spPr>
          <a:xfrm>
            <a:off x="203225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8" name="Google Shape;588;p23"/>
          <p:cNvPicPr preferRelativeResize="0"/>
          <p:nvPr/>
        </p:nvPicPr>
        <p:blipFill rotWithShape="1">
          <a:blip r:embed="rId6">
            <a:alphaModFix/>
          </a:blip>
          <a:srcRect b="0" l="0" r="0" t="0"/>
          <a:stretch/>
        </p:blipFill>
        <p:spPr>
          <a:xfrm>
            <a:off x="3099187" y="8839200"/>
            <a:ext cx="2032254" cy="2032000"/>
          </a:xfrm>
          <a:prstGeom prst="rect">
            <a:avLst/>
          </a:prstGeom>
          <a:noFill/>
          <a:ln>
            <a:noFill/>
          </a:ln>
        </p:spPr>
      </p:pic>
      <p:sp>
        <p:nvSpPr>
          <p:cNvPr id="589" name="Google Shape;589;p23"/>
          <p:cNvSpPr/>
          <p:nvPr/>
        </p:nvSpPr>
        <p:spPr>
          <a:xfrm>
            <a:off x="233709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3"/>
          <p:cNvSpPr/>
          <p:nvPr/>
        </p:nvSpPr>
        <p:spPr>
          <a:xfrm>
            <a:off x="2260883"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Lyrisa</a:t>
            </a:r>
            <a:endParaRPr b="0" i="0" sz="3600" u="none" cap="none" strike="noStrike">
              <a:solidFill>
                <a:schemeClr val="dk1"/>
              </a:solidFill>
              <a:latin typeface="Calibri"/>
              <a:ea typeface="Calibri"/>
              <a:cs typeface="Calibri"/>
              <a:sym typeface="Calibri"/>
            </a:endParaRPr>
          </a:p>
        </p:txBody>
      </p:sp>
      <p:sp>
        <p:nvSpPr>
          <p:cNvPr id="591" name="Google Shape;591;p23"/>
          <p:cNvSpPr/>
          <p:nvPr/>
        </p:nvSpPr>
        <p:spPr>
          <a:xfrm>
            <a:off x="226935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592" name="Google Shape;592;p23"/>
          <p:cNvSpPr/>
          <p:nvPr/>
        </p:nvSpPr>
        <p:spPr>
          <a:xfrm>
            <a:off x="6325391"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3" name="Google Shape;593;p23"/>
          <p:cNvPicPr preferRelativeResize="0"/>
          <p:nvPr/>
        </p:nvPicPr>
        <p:blipFill rotWithShape="1">
          <a:blip r:embed="rId7">
            <a:alphaModFix/>
          </a:blip>
          <a:srcRect b="0" l="0" r="0" t="0"/>
          <a:stretch/>
        </p:blipFill>
        <p:spPr>
          <a:xfrm>
            <a:off x="7392324" y="8839200"/>
            <a:ext cx="2032254" cy="2032000"/>
          </a:xfrm>
          <a:prstGeom prst="rect">
            <a:avLst/>
          </a:prstGeom>
          <a:noFill/>
          <a:ln>
            <a:noFill/>
          </a:ln>
        </p:spPr>
      </p:pic>
      <p:sp>
        <p:nvSpPr>
          <p:cNvPr id="594" name="Google Shape;594;p23"/>
          <p:cNvSpPr/>
          <p:nvPr/>
        </p:nvSpPr>
        <p:spPr>
          <a:xfrm>
            <a:off x="6630229"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3"/>
          <p:cNvSpPr/>
          <p:nvPr/>
        </p:nvSpPr>
        <p:spPr>
          <a:xfrm>
            <a:off x="655401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Lucian</a:t>
            </a:r>
            <a:endParaRPr b="0" i="0" sz="3600" u="none" cap="none" strike="noStrike">
              <a:solidFill>
                <a:schemeClr val="dk1"/>
              </a:solidFill>
              <a:latin typeface="Calibri"/>
              <a:ea typeface="Calibri"/>
              <a:cs typeface="Calibri"/>
              <a:sym typeface="Calibri"/>
            </a:endParaRPr>
          </a:p>
        </p:txBody>
      </p:sp>
      <p:sp>
        <p:nvSpPr>
          <p:cNvPr id="596" name="Google Shape;596;p23"/>
          <p:cNvSpPr/>
          <p:nvPr/>
        </p:nvSpPr>
        <p:spPr>
          <a:xfrm>
            <a:off x="656248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597" name="Google Shape;597;p23"/>
          <p:cNvSpPr/>
          <p:nvPr/>
        </p:nvSpPr>
        <p:spPr>
          <a:xfrm>
            <a:off x="10618527"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3"/>
          <p:cNvPicPr preferRelativeResize="0"/>
          <p:nvPr/>
        </p:nvPicPr>
        <p:blipFill rotWithShape="1">
          <a:blip r:embed="rId8">
            <a:alphaModFix/>
          </a:blip>
          <a:srcRect b="0" l="0" r="0" t="0"/>
          <a:stretch/>
        </p:blipFill>
        <p:spPr>
          <a:xfrm>
            <a:off x="11685461" y="8839200"/>
            <a:ext cx="2032254" cy="2032000"/>
          </a:xfrm>
          <a:prstGeom prst="rect">
            <a:avLst/>
          </a:prstGeom>
          <a:noFill/>
          <a:ln>
            <a:noFill/>
          </a:ln>
        </p:spPr>
      </p:pic>
      <p:sp>
        <p:nvSpPr>
          <p:cNvPr id="599" name="Google Shape;599;p23"/>
          <p:cNvSpPr/>
          <p:nvPr/>
        </p:nvSpPr>
        <p:spPr>
          <a:xfrm>
            <a:off x="10923365"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3"/>
          <p:cNvSpPr/>
          <p:nvPr/>
        </p:nvSpPr>
        <p:spPr>
          <a:xfrm>
            <a:off x="10847156"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Elvina</a:t>
            </a:r>
            <a:endParaRPr b="0" i="0" sz="3600" u="none" cap="none" strike="noStrike">
              <a:solidFill>
                <a:schemeClr val="dk1"/>
              </a:solidFill>
              <a:latin typeface="Calibri"/>
              <a:ea typeface="Calibri"/>
              <a:cs typeface="Calibri"/>
              <a:sym typeface="Calibri"/>
            </a:endParaRPr>
          </a:p>
        </p:txBody>
      </p:sp>
      <p:sp>
        <p:nvSpPr>
          <p:cNvPr id="601" name="Google Shape;601;p23"/>
          <p:cNvSpPr/>
          <p:nvPr/>
        </p:nvSpPr>
        <p:spPr>
          <a:xfrm>
            <a:off x="10855623"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02" name="Google Shape;602;p23"/>
          <p:cNvSpPr/>
          <p:nvPr/>
        </p:nvSpPr>
        <p:spPr>
          <a:xfrm>
            <a:off x="1491166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3" name="Google Shape;603;p23"/>
          <p:cNvPicPr preferRelativeResize="0"/>
          <p:nvPr/>
        </p:nvPicPr>
        <p:blipFill rotWithShape="1">
          <a:blip r:embed="rId9">
            <a:alphaModFix/>
          </a:blip>
          <a:srcRect b="0" l="0" r="0" t="0"/>
          <a:stretch/>
        </p:blipFill>
        <p:spPr>
          <a:xfrm>
            <a:off x="15978597" y="8839200"/>
            <a:ext cx="2032254" cy="2032000"/>
          </a:xfrm>
          <a:prstGeom prst="rect">
            <a:avLst/>
          </a:prstGeom>
          <a:noFill/>
          <a:ln>
            <a:noFill/>
          </a:ln>
        </p:spPr>
      </p:pic>
      <p:sp>
        <p:nvSpPr>
          <p:cNvPr id="604" name="Google Shape;604;p23"/>
          <p:cNvSpPr/>
          <p:nvPr/>
        </p:nvSpPr>
        <p:spPr>
          <a:xfrm>
            <a:off x="1521650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3"/>
          <p:cNvSpPr/>
          <p:nvPr/>
        </p:nvSpPr>
        <p:spPr>
          <a:xfrm>
            <a:off x="15140292"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Seraphina</a:t>
            </a:r>
            <a:endParaRPr b="0" i="0" sz="3600" u="none" cap="none" strike="noStrike">
              <a:solidFill>
                <a:schemeClr val="dk1"/>
              </a:solidFill>
              <a:latin typeface="Calibri"/>
              <a:ea typeface="Calibri"/>
              <a:cs typeface="Calibri"/>
              <a:sym typeface="Calibri"/>
            </a:endParaRPr>
          </a:p>
        </p:txBody>
      </p:sp>
      <p:sp>
        <p:nvSpPr>
          <p:cNvPr id="606" name="Google Shape;606;p23"/>
          <p:cNvSpPr/>
          <p:nvPr/>
        </p:nvSpPr>
        <p:spPr>
          <a:xfrm>
            <a:off x="1514876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07" name="Google Shape;607;p23"/>
          <p:cNvSpPr/>
          <p:nvPr/>
        </p:nvSpPr>
        <p:spPr>
          <a:xfrm>
            <a:off x="19204800"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p23"/>
          <p:cNvPicPr preferRelativeResize="0"/>
          <p:nvPr/>
        </p:nvPicPr>
        <p:blipFill rotWithShape="1">
          <a:blip r:embed="rId10">
            <a:alphaModFix/>
          </a:blip>
          <a:srcRect b="0" l="0" r="0" t="0"/>
          <a:stretch/>
        </p:blipFill>
        <p:spPr>
          <a:xfrm>
            <a:off x="20271734" y="8839200"/>
            <a:ext cx="2032254" cy="2032000"/>
          </a:xfrm>
          <a:prstGeom prst="rect">
            <a:avLst/>
          </a:prstGeom>
          <a:noFill/>
          <a:ln>
            <a:noFill/>
          </a:ln>
        </p:spPr>
      </p:pic>
      <p:sp>
        <p:nvSpPr>
          <p:cNvPr id="609" name="Google Shape;609;p23"/>
          <p:cNvSpPr/>
          <p:nvPr/>
        </p:nvSpPr>
        <p:spPr>
          <a:xfrm>
            <a:off x="19509638"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23"/>
          <p:cNvSpPr/>
          <p:nvPr/>
        </p:nvSpPr>
        <p:spPr>
          <a:xfrm>
            <a:off x="1943342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Kaelen</a:t>
            </a:r>
            <a:endParaRPr b="0" i="0" sz="3600" u="none" cap="none" strike="noStrike">
              <a:solidFill>
                <a:schemeClr val="dk1"/>
              </a:solidFill>
              <a:latin typeface="Calibri"/>
              <a:ea typeface="Calibri"/>
              <a:cs typeface="Calibri"/>
              <a:sym typeface="Calibri"/>
            </a:endParaRPr>
          </a:p>
        </p:txBody>
      </p:sp>
      <p:sp>
        <p:nvSpPr>
          <p:cNvPr id="611" name="Google Shape;611;p23"/>
          <p:cNvSpPr/>
          <p:nvPr/>
        </p:nvSpPr>
        <p:spPr>
          <a:xfrm>
            <a:off x="1944189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12" name="Google Shape;612;p23"/>
          <p:cNvSpPr/>
          <p:nvPr/>
        </p:nvSpPr>
        <p:spPr>
          <a:xfrm>
            <a:off x="4267733"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23"/>
          <p:cNvPicPr preferRelativeResize="0"/>
          <p:nvPr/>
        </p:nvPicPr>
        <p:blipFill rotWithShape="1">
          <a:blip r:embed="rId11">
            <a:alphaModFix/>
          </a:blip>
          <a:srcRect b="0" l="0" r="0" t="0"/>
          <a:stretch/>
        </p:blipFill>
        <p:spPr>
          <a:xfrm>
            <a:off x="5334667" y="4762500"/>
            <a:ext cx="2032254" cy="2032000"/>
          </a:xfrm>
          <a:prstGeom prst="rect">
            <a:avLst/>
          </a:prstGeom>
          <a:noFill/>
          <a:ln>
            <a:noFill/>
          </a:ln>
        </p:spPr>
      </p:pic>
      <p:sp>
        <p:nvSpPr>
          <p:cNvPr id="614" name="Google Shape;614;p23"/>
          <p:cNvSpPr/>
          <p:nvPr/>
        </p:nvSpPr>
        <p:spPr>
          <a:xfrm>
            <a:off x="4572572"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23"/>
          <p:cNvSpPr/>
          <p:nvPr/>
        </p:nvSpPr>
        <p:spPr>
          <a:xfrm>
            <a:off x="4496362"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Aurielle</a:t>
            </a:r>
            <a:endParaRPr b="0" i="0" sz="3600" u="none" cap="none" strike="noStrike">
              <a:solidFill>
                <a:schemeClr val="dk1"/>
              </a:solidFill>
              <a:latin typeface="Calibri"/>
              <a:ea typeface="Calibri"/>
              <a:cs typeface="Calibri"/>
              <a:sym typeface="Calibri"/>
            </a:endParaRPr>
          </a:p>
        </p:txBody>
      </p:sp>
      <p:sp>
        <p:nvSpPr>
          <p:cNvPr id="616" name="Google Shape;616;p23"/>
          <p:cNvSpPr/>
          <p:nvPr/>
        </p:nvSpPr>
        <p:spPr>
          <a:xfrm>
            <a:off x="4504830"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17" name="Google Shape;617;p23"/>
          <p:cNvSpPr/>
          <p:nvPr/>
        </p:nvSpPr>
        <p:spPr>
          <a:xfrm>
            <a:off x="17121740"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3"/>
          <p:cNvPicPr preferRelativeResize="0"/>
          <p:nvPr/>
        </p:nvPicPr>
        <p:blipFill rotWithShape="1">
          <a:blip r:embed="rId12">
            <a:alphaModFix/>
          </a:blip>
          <a:srcRect b="0" l="0" r="0" t="0"/>
          <a:stretch/>
        </p:blipFill>
        <p:spPr>
          <a:xfrm>
            <a:off x="18188673" y="4762500"/>
            <a:ext cx="2032254" cy="2032000"/>
          </a:xfrm>
          <a:prstGeom prst="rect">
            <a:avLst/>
          </a:prstGeom>
          <a:noFill/>
          <a:ln>
            <a:noFill/>
          </a:ln>
        </p:spPr>
      </p:pic>
      <p:sp>
        <p:nvSpPr>
          <p:cNvPr id="619" name="Google Shape;619;p23"/>
          <p:cNvSpPr/>
          <p:nvPr/>
        </p:nvSpPr>
        <p:spPr>
          <a:xfrm>
            <a:off x="17426578"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3"/>
          <p:cNvSpPr/>
          <p:nvPr/>
        </p:nvSpPr>
        <p:spPr>
          <a:xfrm>
            <a:off x="17350369"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Dariana</a:t>
            </a:r>
            <a:endParaRPr b="0" i="0" sz="3600" u="none" cap="none" strike="noStrike">
              <a:solidFill>
                <a:schemeClr val="dk1"/>
              </a:solidFill>
              <a:latin typeface="Calibri"/>
              <a:ea typeface="Calibri"/>
              <a:cs typeface="Calibri"/>
              <a:sym typeface="Calibri"/>
            </a:endParaRPr>
          </a:p>
        </p:txBody>
      </p:sp>
      <p:sp>
        <p:nvSpPr>
          <p:cNvPr id="621" name="Google Shape;621;p23"/>
          <p:cNvSpPr/>
          <p:nvPr/>
        </p:nvSpPr>
        <p:spPr>
          <a:xfrm>
            <a:off x="17358836"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22" name="Google Shape;622;p23"/>
          <p:cNvSpPr/>
          <p:nvPr/>
        </p:nvSpPr>
        <p:spPr>
          <a:xfrm>
            <a:off x="10618527"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3" name="Google Shape;623;p23"/>
          <p:cNvPicPr preferRelativeResize="0"/>
          <p:nvPr/>
        </p:nvPicPr>
        <p:blipFill rotWithShape="1">
          <a:blip r:embed="rId13">
            <a:alphaModFix/>
          </a:blip>
          <a:srcRect b="0" l="0" r="0" t="0"/>
          <a:stretch/>
        </p:blipFill>
        <p:spPr>
          <a:xfrm>
            <a:off x="11685461" y="4762500"/>
            <a:ext cx="2032254" cy="2032000"/>
          </a:xfrm>
          <a:prstGeom prst="rect">
            <a:avLst/>
          </a:prstGeom>
          <a:noFill/>
          <a:ln>
            <a:noFill/>
          </a:ln>
        </p:spPr>
      </p:pic>
      <p:sp>
        <p:nvSpPr>
          <p:cNvPr id="624" name="Google Shape;624;p23"/>
          <p:cNvSpPr/>
          <p:nvPr/>
        </p:nvSpPr>
        <p:spPr>
          <a:xfrm>
            <a:off x="10923365"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23"/>
          <p:cNvSpPr/>
          <p:nvPr/>
        </p:nvSpPr>
        <p:spPr>
          <a:xfrm>
            <a:off x="10847156"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Theronis</a:t>
            </a:r>
            <a:endParaRPr b="0" i="0" sz="3600" u="none" cap="none" strike="noStrike">
              <a:solidFill>
                <a:schemeClr val="dk1"/>
              </a:solidFill>
              <a:latin typeface="Calibri"/>
              <a:ea typeface="Calibri"/>
              <a:cs typeface="Calibri"/>
              <a:sym typeface="Calibri"/>
            </a:endParaRPr>
          </a:p>
        </p:txBody>
      </p:sp>
      <p:sp>
        <p:nvSpPr>
          <p:cNvPr id="626" name="Google Shape;626;p23"/>
          <p:cNvSpPr/>
          <p:nvPr/>
        </p:nvSpPr>
        <p:spPr>
          <a:xfrm>
            <a:off x="10855623"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27" name="Google Shape;627;p23"/>
          <p:cNvPicPr preferRelativeResize="0"/>
          <p:nvPr/>
        </p:nvPicPr>
        <p:blipFill rotWithShape="1">
          <a:blip r:embed="rId14">
            <a:alphaModFix/>
          </a:blip>
          <a:srcRect b="0" l="0" r="0" t="0"/>
          <a:stretch/>
        </p:blipFill>
        <p:spPr>
          <a:xfrm>
            <a:off x="12688886" y="8140700"/>
            <a:ext cx="12702" cy="812800"/>
          </a:xfrm>
          <a:prstGeom prst="rect">
            <a:avLst/>
          </a:prstGeom>
          <a:noFill/>
          <a:ln>
            <a:noFill/>
          </a:ln>
        </p:spPr>
      </p:pic>
      <p:pic>
        <p:nvPicPr>
          <p:cNvPr descr=" " id="628" name="Google Shape;628;p23"/>
          <p:cNvPicPr preferRelativeResize="0"/>
          <p:nvPr/>
        </p:nvPicPr>
        <p:blipFill rotWithShape="1">
          <a:blip r:embed="rId14">
            <a:alphaModFix/>
          </a:blip>
          <a:srcRect b="0" l="0" r="0" t="0"/>
          <a:stretch/>
        </p:blipFill>
        <p:spPr>
          <a:xfrm>
            <a:off x="12688886" y="3949700"/>
            <a:ext cx="12702" cy="812800"/>
          </a:xfrm>
          <a:prstGeom prst="rect">
            <a:avLst/>
          </a:prstGeom>
          <a:noFill/>
          <a:ln>
            <a:noFill/>
          </a:ln>
        </p:spPr>
      </p:pic>
      <p:pic>
        <p:nvPicPr>
          <p:cNvPr descr=" " id="629" name="Google Shape;629;p23"/>
          <p:cNvPicPr preferRelativeResize="0"/>
          <p:nvPr/>
        </p:nvPicPr>
        <p:blipFill rotWithShape="1">
          <a:blip r:embed="rId15">
            <a:alphaModFix/>
          </a:blip>
          <a:srcRect b="0" l="0" r="0" t="0"/>
          <a:stretch/>
        </p:blipFill>
        <p:spPr>
          <a:xfrm>
            <a:off x="6349054" y="3937124"/>
            <a:ext cx="5882575" cy="825376"/>
          </a:xfrm>
          <a:prstGeom prst="rect">
            <a:avLst/>
          </a:prstGeom>
          <a:noFill/>
          <a:ln>
            <a:noFill/>
          </a:ln>
        </p:spPr>
      </p:pic>
      <p:pic>
        <p:nvPicPr>
          <p:cNvPr descr=" " id="630" name="Google Shape;630;p23"/>
          <p:cNvPicPr preferRelativeResize="0"/>
          <p:nvPr/>
        </p:nvPicPr>
        <p:blipFill rotWithShape="1">
          <a:blip r:embed="rId16">
            <a:alphaModFix/>
          </a:blip>
          <a:srcRect b="0" l="0" r="0" t="0"/>
          <a:stretch/>
        </p:blipFill>
        <p:spPr>
          <a:xfrm>
            <a:off x="4110505" y="8027343"/>
            <a:ext cx="1960854" cy="811857"/>
          </a:xfrm>
          <a:prstGeom prst="rect">
            <a:avLst/>
          </a:prstGeom>
          <a:noFill/>
          <a:ln>
            <a:noFill/>
          </a:ln>
        </p:spPr>
      </p:pic>
      <p:pic>
        <p:nvPicPr>
          <p:cNvPr descr=" " id="631" name="Google Shape;631;p23"/>
          <p:cNvPicPr preferRelativeResize="0"/>
          <p:nvPr/>
        </p:nvPicPr>
        <p:blipFill rotWithShape="1">
          <a:blip r:embed="rId16">
            <a:alphaModFix/>
          </a:blip>
          <a:srcRect b="0" l="0" r="0" t="0"/>
          <a:stretch/>
        </p:blipFill>
        <p:spPr>
          <a:xfrm>
            <a:off x="17053422" y="8027343"/>
            <a:ext cx="1960854" cy="811857"/>
          </a:xfrm>
          <a:prstGeom prst="rect">
            <a:avLst/>
          </a:prstGeom>
          <a:noFill/>
          <a:ln>
            <a:noFill/>
          </a:ln>
        </p:spPr>
      </p:pic>
      <p:pic>
        <p:nvPicPr>
          <p:cNvPr descr=" " id="632" name="Google Shape;632;p23"/>
          <p:cNvPicPr preferRelativeResize="0"/>
          <p:nvPr/>
        </p:nvPicPr>
        <p:blipFill rotWithShape="1">
          <a:blip r:embed="rId17">
            <a:alphaModFix/>
          </a:blip>
          <a:srcRect b="0" l="0" r="0" t="0"/>
          <a:stretch/>
        </p:blipFill>
        <p:spPr>
          <a:xfrm>
            <a:off x="6452406" y="8027343"/>
            <a:ext cx="1960854" cy="811857"/>
          </a:xfrm>
          <a:prstGeom prst="rect">
            <a:avLst/>
          </a:prstGeom>
          <a:noFill/>
          <a:ln>
            <a:noFill/>
          </a:ln>
        </p:spPr>
      </p:pic>
      <p:pic>
        <p:nvPicPr>
          <p:cNvPr descr=" " id="633" name="Google Shape;633;p23"/>
          <p:cNvPicPr preferRelativeResize="0"/>
          <p:nvPr/>
        </p:nvPicPr>
        <p:blipFill rotWithShape="1">
          <a:blip r:embed="rId17">
            <a:alphaModFix/>
          </a:blip>
          <a:srcRect b="0" l="0" r="0" t="0"/>
          <a:stretch/>
        </p:blipFill>
        <p:spPr>
          <a:xfrm>
            <a:off x="19395324" y="8027343"/>
            <a:ext cx="1960854" cy="811857"/>
          </a:xfrm>
          <a:prstGeom prst="rect">
            <a:avLst/>
          </a:prstGeom>
          <a:noFill/>
          <a:ln>
            <a:noFill/>
          </a:ln>
        </p:spPr>
      </p:pic>
      <p:pic>
        <p:nvPicPr>
          <p:cNvPr descr=" " id="634" name="Google Shape;634;p23"/>
          <p:cNvPicPr preferRelativeResize="0"/>
          <p:nvPr/>
        </p:nvPicPr>
        <p:blipFill rotWithShape="1">
          <a:blip r:embed="rId18">
            <a:alphaModFix/>
          </a:blip>
          <a:srcRect b="0" l="0" r="0" t="0"/>
          <a:stretch/>
        </p:blipFill>
        <p:spPr>
          <a:xfrm>
            <a:off x="13323965" y="3937124"/>
            <a:ext cx="5882575" cy="825376"/>
          </a:xfrm>
          <a:prstGeom prst="rect">
            <a:avLst/>
          </a:prstGeom>
          <a:noFill/>
          <a:ln>
            <a:noFill/>
          </a:ln>
        </p:spPr>
      </p:pic>
      <p:sp>
        <p:nvSpPr>
          <p:cNvPr id="635" name="Google Shape;635;p23"/>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19">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6" name="Google Shape;636;p23"/>
          <p:cNvSpPr/>
          <p:nvPr/>
        </p:nvSpPr>
        <p:spPr>
          <a:xfrm rot="-5400000">
            <a:off x="-4354296" y="4606082"/>
            <a:ext cx="10754011" cy="15959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641" name="Shape 641"/>
        <p:cNvGrpSpPr/>
        <p:nvPr/>
      </p:nvGrpSpPr>
      <p:grpSpPr>
        <a:xfrm>
          <a:off x="0" y="0"/>
          <a:ext cx="0" cy="0"/>
          <a:chOff x="0" y="0"/>
          <a:chExt cx="0" cy="0"/>
        </a:xfrm>
      </p:grpSpPr>
      <p:pic>
        <p:nvPicPr>
          <p:cNvPr descr=" " id="642" name="Google Shape;642;p2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43" name="Google Shape;643;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4" name="Google Shape;644;p2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45" name="Google Shape;645;p24"/>
          <p:cNvSpPr/>
          <p:nvPr/>
        </p:nvSpPr>
        <p:spPr>
          <a:xfrm>
            <a:off x="1333667" y="2362200"/>
            <a:ext cx="10859857" cy="8991600"/>
          </a:xfrm>
          <a:prstGeom prst="roundRect">
            <a:avLst>
              <a:gd fmla="val 141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24"/>
          <p:cNvSpPr/>
          <p:nvPr/>
        </p:nvSpPr>
        <p:spPr>
          <a:xfrm>
            <a:off x="2146568" y="3175000"/>
            <a:ext cx="9572763" cy="285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Thank you for choosing EaTemp</a:t>
            </a:r>
            <a:endParaRPr b="0" i="0" sz="8000" u="none" cap="none" strike="noStrike">
              <a:solidFill>
                <a:schemeClr val="dk1"/>
              </a:solidFill>
              <a:latin typeface="Calibri"/>
              <a:ea typeface="Calibri"/>
              <a:cs typeface="Calibri"/>
              <a:sym typeface="Calibri"/>
            </a:endParaRPr>
          </a:p>
        </p:txBody>
      </p:sp>
      <p:sp>
        <p:nvSpPr>
          <p:cNvPr id="647" name="Google Shape;647;p24"/>
          <p:cNvSpPr/>
          <p:nvPr/>
        </p:nvSpPr>
        <p:spPr>
          <a:xfrm>
            <a:off x="2146568" y="62992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48" name="Google Shape;648;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5">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49" name="Google Shape;649;p24"/>
          <p:cNvPicPr preferRelativeResize="0"/>
          <p:nvPr/>
        </p:nvPicPr>
        <p:blipFill rotWithShape="1">
          <a:blip r:embed="rId6">
            <a:alphaModFix/>
          </a:blip>
          <a:srcRect b="0" l="0" r="0" t="0"/>
          <a:stretch/>
        </p:blipFill>
        <p:spPr>
          <a:xfrm>
            <a:off x="12193524" y="1587500"/>
            <a:ext cx="10796616" cy="10126142"/>
          </a:xfrm>
          <a:prstGeom prst="rect">
            <a:avLst/>
          </a:prstGeom>
          <a:noFill/>
          <a:ln>
            <a:noFill/>
          </a:ln>
        </p:spPr>
      </p:pic>
      <p:pic>
        <p:nvPicPr>
          <p:cNvPr descr=" " id="650" name="Google Shape;650;p24"/>
          <p:cNvPicPr preferRelativeResize="0"/>
          <p:nvPr/>
        </p:nvPicPr>
        <p:blipFill rotWithShape="1">
          <a:blip r:embed="rId7">
            <a:alphaModFix/>
          </a:blip>
          <a:srcRect b="0" l="0" r="0" t="0"/>
          <a:stretch/>
        </p:blipFill>
        <p:spPr>
          <a:xfrm>
            <a:off x="13708585" y="8757146"/>
            <a:ext cx="3381081" cy="338070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37" name="Shape 37"/>
        <p:cNvGrpSpPr/>
        <p:nvPr/>
      </p:nvGrpSpPr>
      <p:grpSpPr>
        <a:xfrm>
          <a:off x="0" y="0"/>
          <a:ext cx="0" cy="0"/>
          <a:chOff x="0" y="0"/>
          <a:chExt cx="0" cy="0"/>
        </a:xfrm>
      </p:grpSpPr>
      <p:pic>
        <p:nvPicPr>
          <p:cNvPr descr=" " id="38" name="Google Shape;38;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 name="Google Shape;39;p3"/>
          <p:cNvPicPr preferRelativeResize="0"/>
          <p:nvPr/>
        </p:nvPicPr>
        <p:blipFill rotWithShape="1">
          <a:blip r:embed="rId4">
            <a:alphaModFix/>
          </a:blip>
          <a:srcRect b="0" l="0" r="0" t="0"/>
          <a:stretch/>
        </p:blipFill>
        <p:spPr>
          <a:xfrm>
            <a:off x="16461257" y="1635218"/>
            <a:ext cx="7925791" cy="11125488"/>
          </a:xfrm>
          <a:prstGeom prst="rect">
            <a:avLst/>
          </a:prstGeom>
          <a:noFill/>
          <a:ln>
            <a:noFill/>
          </a:ln>
        </p:spPr>
      </p:pic>
      <p:sp>
        <p:nvSpPr>
          <p:cNvPr id="40" name="Google Shape;40;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 name="Google Shape;41;p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 name="Google Shape;42;p3"/>
          <p:cNvSpPr/>
          <p:nvPr/>
        </p:nvSpPr>
        <p:spPr>
          <a:xfrm>
            <a:off x="2756244" y="1320800"/>
            <a:ext cx="13929408" cy="2561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12800"/>
              <a:buFont typeface="Righteous"/>
              <a:buNone/>
            </a:pPr>
            <a:r>
              <a:rPr b="0" i="0" lang="en-US" sz="12800" u="none" cap="none" strike="noStrike">
                <a:solidFill>
                  <a:srgbClr val="FBC929"/>
                </a:solidFill>
                <a:latin typeface="Righteous"/>
                <a:ea typeface="Righteous"/>
                <a:cs typeface="Righteous"/>
                <a:sym typeface="Righteous"/>
              </a:rPr>
              <a:t>Table of Contents</a:t>
            </a:r>
            <a:endParaRPr b="0" i="0" sz="12800" u="none" cap="none" strike="noStrike">
              <a:solidFill>
                <a:schemeClr val="dk1"/>
              </a:solidFill>
              <a:latin typeface="Calibri"/>
              <a:ea typeface="Calibri"/>
              <a:cs typeface="Calibri"/>
              <a:sym typeface="Calibri"/>
            </a:endParaRPr>
          </a:p>
        </p:txBody>
      </p:sp>
      <p:sp>
        <p:nvSpPr>
          <p:cNvPr id="43" name="Google Shape;43;p3"/>
          <p:cNvSpPr/>
          <p:nvPr/>
        </p:nvSpPr>
        <p:spPr>
          <a:xfrm>
            <a:off x="914514"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3"/>
          <p:cNvSpPr/>
          <p:nvPr/>
        </p:nvSpPr>
        <p:spPr>
          <a:xfrm>
            <a:off x="914514"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11289" y="4635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Introduction</a:t>
            </a:r>
            <a:endParaRPr b="0" i="0" sz="4800" u="none" cap="none" strike="noStrike">
              <a:solidFill>
                <a:schemeClr val="dk1"/>
              </a:solidFill>
              <a:latin typeface="Calibri"/>
              <a:ea typeface="Calibri"/>
              <a:cs typeface="Calibri"/>
              <a:sym typeface="Calibri"/>
            </a:endParaRPr>
          </a:p>
        </p:txBody>
      </p:sp>
      <p:sp>
        <p:nvSpPr>
          <p:cNvPr id="46" name="Google Shape;46;p3"/>
          <p:cNvSpPr/>
          <p:nvPr/>
        </p:nvSpPr>
        <p:spPr>
          <a:xfrm>
            <a:off x="779031" y="5499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7" name="Google Shape;47;p3"/>
          <p:cNvPicPr preferRelativeResize="0"/>
          <p:nvPr/>
        </p:nvPicPr>
        <p:blipFill rotWithShape="1">
          <a:blip r:embed="rId6">
            <a:alphaModFix/>
          </a:blip>
          <a:srcRect b="0" l="0" r="0" t="0"/>
          <a:stretch/>
        </p:blipFill>
        <p:spPr>
          <a:xfrm>
            <a:off x="7049381" y="4521200"/>
            <a:ext cx="1625803" cy="1625600"/>
          </a:xfrm>
          <a:prstGeom prst="rect">
            <a:avLst/>
          </a:prstGeom>
          <a:noFill/>
          <a:ln>
            <a:noFill/>
          </a:ln>
        </p:spPr>
      </p:pic>
      <p:sp>
        <p:nvSpPr>
          <p:cNvPr id="48" name="Google Shape;48;p3"/>
          <p:cNvSpPr/>
          <p:nvPr/>
        </p:nvSpPr>
        <p:spPr>
          <a:xfrm>
            <a:off x="7049381" y="4521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3"/>
          <p:cNvSpPr/>
          <p:nvPr/>
        </p:nvSpPr>
        <p:spPr>
          <a:xfrm>
            <a:off x="7462183" y="4851400"/>
            <a:ext cx="800200"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01</a:t>
            </a:r>
            <a:endParaRPr b="0" i="0" sz="4800" u="none" cap="none" strike="noStrike">
              <a:solidFill>
                <a:schemeClr val="dk1"/>
              </a:solidFill>
              <a:latin typeface="Calibri"/>
              <a:ea typeface="Calibri"/>
              <a:cs typeface="Calibri"/>
              <a:sym typeface="Calibri"/>
            </a:endParaRPr>
          </a:p>
        </p:txBody>
      </p:sp>
      <p:sp>
        <p:nvSpPr>
          <p:cNvPr id="50" name="Google Shape;50;p3"/>
          <p:cNvSpPr/>
          <p:nvPr/>
        </p:nvSpPr>
        <p:spPr>
          <a:xfrm>
            <a:off x="9437280"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p3"/>
          <p:cNvPicPr preferRelativeResize="0"/>
          <p:nvPr/>
        </p:nvPicPr>
        <p:blipFill rotWithShape="1">
          <a:blip r:embed="rId6">
            <a:alphaModFix/>
          </a:blip>
          <a:srcRect b="0" l="0" r="0" t="0"/>
          <a:stretch/>
        </p:blipFill>
        <p:spPr>
          <a:xfrm>
            <a:off x="9437280" y="4521200"/>
            <a:ext cx="1625803" cy="1625600"/>
          </a:xfrm>
          <a:prstGeom prst="rect">
            <a:avLst/>
          </a:prstGeom>
          <a:noFill/>
          <a:ln>
            <a:noFill/>
          </a:ln>
        </p:spPr>
      </p:pic>
      <p:sp>
        <p:nvSpPr>
          <p:cNvPr id="52" name="Google Shape;52;p3"/>
          <p:cNvSpPr/>
          <p:nvPr/>
        </p:nvSpPr>
        <p:spPr>
          <a:xfrm>
            <a:off x="9437280" y="4521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9773872" y="4851400"/>
            <a:ext cx="95261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02</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11266308"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11266308" y="4635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Encounters</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11266308" y="5499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914514"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914514"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711289" y="76200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Wonders</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779031" y="8483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1" name="Google Shape;61;p3"/>
          <p:cNvPicPr preferRelativeResize="0"/>
          <p:nvPr/>
        </p:nvPicPr>
        <p:blipFill rotWithShape="1">
          <a:blip r:embed="rId6">
            <a:alphaModFix/>
          </a:blip>
          <a:srcRect b="0" l="0" r="0" t="0"/>
          <a:stretch/>
        </p:blipFill>
        <p:spPr>
          <a:xfrm>
            <a:off x="7049381" y="7505700"/>
            <a:ext cx="1625803" cy="1625600"/>
          </a:xfrm>
          <a:prstGeom prst="rect">
            <a:avLst/>
          </a:prstGeom>
          <a:noFill/>
          <a:ln>
            <a:noFill/>
          </a:ln>
        </p:spPr>
      </p:pic>
      <p:sp>
        <p:nvSpPr>
          <p:cNvPr id="62" name="Google Shape;62;p3"/>
          <p:cNvSpPr/>
          <p:nvPr/>
        </p:nvSpPr>
        <p:spPr>
          <a:xfrm>
            <a:off x="7049381" y="75057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7379622" y="7835900"/>
            <a:ext cx="965321"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03</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9437280"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p3"/>
          <p:cNvPicPr preferRelativeResize="0"/>
          <p:nvPr/>
        </p:nvPicPr>
        <p:blipFill rotWithShape="1">
          <a:blip r:embed="rId6">
            <a:alphaModFix/>
          </a:blip>
          <a:srcRect b="0" l="0" r="0" t="0"/>
          <a:stretch/>
        </p:blipFill>
        <p:spPr>
          <a:xfrm>
            <a:off x="9437280" y="7505700"/>
            <a:ext cx="1625803" cy="1625600"/>
          </a:xfrm>
          <a:prstGeom prst="rect">
            <a:avLst/>
          </a:prstGeom>
          <a:noFill/>
          <a:ln>
            <a:noFill/>
          </a:ln>
        </p:spPr>
      </p:pic>
      <p:sp>
        <p:nvSpPr>
          <p:cNvPr id="66" name="Google Shape;66;p3"/>
          <p:cNvSpPr/>
          <p:nvPr/>
        </p:nvSpPr>
        <p:spPr>
          <a:xfrm>
            <a:off x="9437280" y="75057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9754819" y="7835900"/>
            <a:ext cx="990724"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04</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1266308"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1266308" y="76200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Magic</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1266308" y="8483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914514"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914514"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711289" y="10604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Adventure</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779031" y="11468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5" name="Google Shape;75;p3"/>
          <p:cNvPicPr preferRelativeResize="0"/>
          <p:nvPr/>
        </p:nvPicPr>
        <p:blipFill rotWithShape="1">
          <a:blip r:embed="rId6">
            <a:alphaModFix/>
          </a:blip>
          <a:srcRect b="0" l="0" r="0" t="0"/>
          <a:stretch/>
        </p:blipFill>
        <p:spPr>
          <a:xfrm>
            <a:off x="7049381" y="10490200"/>
            <a:ext cx="1625803" cy="1625600"/>
          </a:xfrm>
          <a:prstGeom prst="rect">
            <a:avLst/>
          </a:prstGeom>
          <a:noFill/>
          <a:ln>
            <a:noFill/>
          </a:ln>
        </p:spPr>
      </p:pic>
      <p:sp>
        <p:nvSpPr>
          <p:cNvPr id="76" name="Google Shape;76;p3"/>
          <p:cNvSpPr/>
          <p:nvPr/>
        </p:nvSpPr>
        <p:spPr>
          <a:xfrm>
            <a:off x="7049381" y="10490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7385973" y="10820400"/>
            <a:ext cx="952619"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9437280"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p3"/>
          <p:cNvPicPr preferRelativeResize="0"/>
          <p:nvPr/>
        </p:nvPicPr>
        <p:blipFill rotWithShape="1">
          <a:blip r:embed="rId6">
            <a:alphaModFix/>
          </a:blip>
          <a:srcRect b="0" l="0" r="0" t="0"/>
          <a:stretch/>
        </p:blipFill>
        <p:spPr>
          <a:xfrm>
            <a:off x="9437280" y="10490200"/>
            <a:ext cx="1625803" cy="1625600"/>
          </a:xfrm>
          <a:prstGeom prst="rect">
            <a:avLst/>
          </a:prstGeom>
          <a:noFill/>
          <a:ln>
            <a:noFill/>
          </a:ln>
        </p:spPr>
      </p:pic>
      <p:sp>
        <p:nvSpPr>
          <p:cNvPr id="80" name="Google Shape;80;p3"/>
          <p:cNvSpPr/>
          <p:nvPr/>
        </p:nvSpPr>
        <p:spPr>
          <a:xfrm>
            <a:off x="9437280" y="10490200"/>
            <a:ext cx="1625803" cy="1625600"/>
          </a:xfrm>
          <a:prstGeom prst="roundRect">
            <a:avLst>
              <a:gd fmla="val 781313" name="adj"/>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9761170" y="10820400"/>
            <a:ext cx="97802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06</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1266308"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1266308" y="10604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Conclusion</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1266308" y="11468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89" name="Shape 89"/>
        <p:cNvGrpSpPr/>
        <p:nvPr/>
      </p:nvGrpSpPr>
      <p:grpSpPr>
        <a:xfrm>
          <a:off x="0" y="0"/>
          <a:ext cx="0" cy="0"/>
          <a:chOff x="0" y="0"/>
          <a:chExt cx="0" cy="0"/>
        </a:xfrm>
      </p:grpSpPr>
      <p:pic>
        <p:nvPicPr>
          <p:cNvPr descr=" " id="90" name="Google Shape;90;p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91" name="Google Shape;9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p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93" name="Google Shape;93;p4"/>
          <p:cNvSpPr/>
          <p:nvPr/>
        </p:nvSpPr>
        <p:spPr>
          <a:xfrm>
            <a:off x="2959470" y="2743200"/>
            <a:ext cx="15174163" cy="1595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The Realm of the Extraordinary</a:t>
            </a:r>
            <a:endParaRPr b="0" i="0" sz="8000" u="none" cap="none" strike="noStrike">
              <a:solidFill>
                <a:schemeClr val="dk1"/>
              </a:solidFill>
              <a:latin typeface="Calibri"/>
              <a:ea typeface="Calibri"/>
              <a:cs typeface="Calibri"/>
              <a:sym typeface="Calibri"/>
            </a:endParaRPr>
          </a:p>
        </p:txBody>
      </p:sp>
      <p:sp>
        <p:nvSpPr>
          <p:cNvPr id="94" name="Google Shape;94;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5" name="Google Shape;95;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00" name="Shape 100"/>
        <p:cNvGrpSpPr/>
        <p:nvPr/>
      </p:nvGrpSpPr>
      <p:grpSpPr>
        <a:xfrm>
          <a:off x="0" y="0"/>
          <a:ext cx="0" cy="0"/>
          <a:chOff x="0" y="0"/>
          <a:chExt cx="0" cy="0"/>
        </a:xfrm>
      </p:grpSpPr>
      <p:pic>
        <p:nvPicPr>
          <p:cNvPr descr=" " id="101" name="Google Shape;101;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02" name="Google Shape;10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3" name="Google Shape;103;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04" name="Google Shape;104;p5"/>
          <p:cNvPicPr preferRelativeResize="0"/>
          <p:nvPr/>
        </p:nvPicPr>
        <p:blipFill rotWithShape="1">
          <a:blip r:embed="rId5">
            <a:alphaModFix/>
          </a:blip>
          <a:srcRect b="0" l="0" r="0" t="0"/>
          <a:stretch/>
        </p:blipFill>
        <p:spPr>
          <a:xfrm>
            <a:off x="0" y="0"/>
            <a:ext cx="24387048" cy="8305800"/>
          </a:xfrm>
          <a:prstGeom prst="rect">
            <a:avLst/>
          </a:prstGeom>
          <a:noFill/>
          <a:ln>
            <a:noFill/>
          </a:ln>
        </p:spPr>
      </p:pic>
      <p:sp>
        <p:nvSpPr>
          <p:cNvPr id="105" name="Google Shape;105;p5"/>
          <p:cNvSpPr/>
          <p:nvPr/>
        </p:nvSpPr>
        <p:spPr>
          <a:xfrm>
            <a:off x="1816327"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6">
            <a:alphaModFix/>
          </a:blip>
          <a:srcRect b="0" l="0" r="0" t="0"/>
          <a:stretch/>
        </p:blipFill>
        <p:spPr>
          <a:xfrm>
            <a:off x="1816327" y="9969996"/>
            <a:ext cx="1625803" cy="1624602"/>
          </a:xfrm>
          <a:prstGeom prst="rect">
            <a:avLst/>
          </a:prstGeom>
          <a:noFill/>
          <a:ln>
            <a:noFill/>
          </a:ln>
        </p:spPr>
      </p:pic>
      <p:sp>
        <p:nvSpPr>
          <p:cNvPr id="107" name="Google Shape;107;p5"/>
          <p:cNvSpPr/>
          <p:nvPr/>
        </p:nvSpPr>
        <p:spPr>
          <a:xfrm>
            <a:off x="3848581" y="94996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5"/>
          <p:cNvSpPr/>
          <p:nvPr/>
        </p:nvSpPr>
        <p:spPr>
          <a:xfrm>
            <a:off x="3848581" y="9499600"/>
            <a:ext cx="80782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Unicorn Sightings</a:t>
            </a:r>
            <a:endParaRPr b="0" i="0" sz="4800" u="none" cap="none" strike="noStrike">
              <a:solidFill>
                <a:schemeClr val="dk1"/>
              </a:solidFill>
              <a:latin typeface="Calibri"/>
              <a:ea typeface="Calibri"/>
              <a:cs typeface="Calibri"/>
              <a:sym typeface="Calibri"/>
            </a:endParaRPr>
          </a:p>
        </p:txBody>
      </p:sp>
      <p:sp>
        <p:nvSpPr>
          <p:cNvPr id="109" name="Google Shape;109;p5"/>
          <p:cNvSpPr/>
          <p:nvPr/>
        </p:nvSpPr>
        <p:spPr>
          <a:xfrm>
            <a:off x="3848581" y="104648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0" name="Google Shape;110;p5"/>
          <p:cNvSpPr/>
          <p:nvPr/>
        </p:nvSpPr>
        <p:spPr>
          <a:xfrm>
            <a:off x="12676184"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p5"/>
          <p:cNvPicPr preferRelativeResize="0"/>
          <p:nvPr/>
        </p:nvPicPr>
        <p:blipFill rotWithShape="1">
          <a:blip r:embed="rId7">
            <a:alphaModFix/>
          </a:blip>
          <a:srcRect b="0" l="0" r="0" t="0"/>
          <a:stretch/>
        </p:blipFill>
        <p:spPr>
          <a:xfrm>
            <a:off x="12676184" y="9969500"/>
            <a:ext cx="1625803" cy="1625600"/>
          </a:xfrm>
          <a:prstGeom prst="rect">
            <a:avLst/>
          </a:prstGeom>
          <a:noFill/>
          <a:ln>
            <a:noFill/>
          </a:ln>
        </p:spPr>
      </p:pic>
      <p:sp>
        <p:nvSpPr>
          <p:cNvPr id="112" name="Google Shape;112;p5"/>
          <p:cNvSpPr/>
          <p:nvPr/>
        </p:nvSpPr>
        <p:spPr>
          <a:xfrm>
            <a:off x="14708438" y="94996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5"/>
          <p:cNvSpPr/>
          <p:nvPr/>
        </p:nvSpPr>
        <p:spPr>
          <a:xfrm>
            <a:off x="14708438" y="9499600"/>
            <a:ext cx="807821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Dragon Taming</a:t>
            </a:r>
            <a:endParaRPr b="0" i="0" sz="4800" u="none" cap="none" strike="noStrike">
              <a:solidFill>
                <a:schemeClr val="dk1"/>
              </a:solidFill>
              <a:latin typeface="Calibri"/>
              <a:ea typeface="Calibri"/>
              <a:cs typeface="Calibri"/>
              <a:sym typeface="Calibri"/>
            </a:endParaRPr>
          </a:p>
        </p:txBody>
      </p:sp>
      <p:sp>
        <p:nvSpPr>
          <p:cNvPr id="114" name="Google Shape;114;p5"/>
          <p:cNvSpPr/>
          <p:nvPr/>
        </p:nvSpPr>
        <p:spPr>
          <a:xfrm>
            <a:off x="14708438" y="10464800"/>
            <a:ext cx="801046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19" name="Shape 119"/>
        <p:cNvGrpSpPr/>
        <p:nvPr/>
      </p:nvGrpSpPr>
      <p:grpSpPr>
        <a:xfrm>
          <a:off x="0" y="0"/>
          <a:ext cx="0" cy="0"/>
          <a:chOff x="0" y="0"/>
          <a:chExt cx="0" cy="0"/>
        </a:xfrm>
      </p:grpSpPr>
      <p:pic>
        <p:nvPicPr>
          <p:cNvPr descr=" " id="120" name="Google Shape;120;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21" name="Google Shape;12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23" name="Google Shape;123;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6"/>
          <p:cNvSpPr/>
          <p:nvPr/>
        </p:nvSpPr>
        <p:spPr>
          <a:xfrm>
            <a:off x="914514" y="3492500"/>
            <a:ext cx="5004425"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6"/>
          <p:cNvSpPr/>
          <p:nvPr/>
        </p:nvSpPr>
        <p:spPr>
          <a:xfrm>
            <a:off x="914514" y="3492500"/>
            <a:ext cx="520765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p6"/>
          <p:cNvSpPr/>
          <p:nvPr/>
        </p:nvSpPr>
        <p:spPr>
          <a:xfrm>
            <a:off x="914514"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6"/>
          <p:cNvSpPr/>
          <p:nvPr/>
        </p:nvSpPr>
        <p:spPr>
          <a:xfrm>
            <a:off x="914514"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p6"/>
          <p:cNvPicPr preferRelativeResize="0"/>
          <p:nvPr/>
        </p:nvPicPr>
        <p:blipFill rotWithShape="1">
          <a:blip r:embed="rId5">
            <a:alphaModFix/>
          </a:blip>
          <a:srcRect b="0" l="0" r="0" t="0"/>
          <a:stretch/>
        </p:blipFill>
        <p:spPr>
          <a:xfrm>
            <a:off x="914514" y="7073900"/>
            <a:ext cx="7023978" cy="5181600"/>
          </a:xfrm>
          <a:prstGeom prst="rect">
            <a:avLst/>
          </a:prstGeom>
          <a:noFill/>
          <a:ln>
            <a:noFill/>
          </a:ln>
        </p:spPr>
      </p:pic>
      <p:sp>
        <p:nvSpPr>
          <p:cNvPr id="129" name="Google Shape;129;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6"/>
          <p:cNvSpPr/>
          <p:nvPr/>
        </p:nvSpPr>
        <p:spPr>
          <a:xfrm>
            <a:off x="15826178" y="3492500"/>
            <a:ext cx="5004425"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15826178" y="3492500"/>
            <a:ext cx="520765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15826178"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15826178"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p6"/>
          <p:cNvPicPr preferRelativeResize="0"/>
          <p:nvPr/>
        </p:nvPicPr>
        <p:blipFill rotWithShape="1">
          <a:blip r:embed="rId6">
            <a:alphaModFix/>
          </a:blip>
          <a:srcRect b="0" l="0" r="0" t="0"/>
          <a:stretch/>
        </p:blipFill>
        <p:spPr>
          <a:xfrm>
            <a:off x="15826178" y="7073900"/>
            <a:ext cx="7023978" cy="5181600"/>
          </a:xfrm>
          <a:prstGeom prst="rect">
            <a:avLst/>
          </a:prstGeom>
          <a:noFill/>
          <a:ln>
            <a:noFill/>
          </a:ln>
        </p:spPr>
      </p:pic>
      <p:sp>
        <p:nvSpPr>
          <p:cNvPr id="135" name="Google Shape;135;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6"/>
          <p:cNvSpPr/>
          <p:nvPr/>
        </p:nvSpPr>
        <p:spPr>
          <a:xfrm>
            <a:off x="8370346" y="1498600"/>
            <a:ext cx="4255032"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8370346" y="1498600"/>
            <a:ext cx="445825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Dragon Taming</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8370346" y="28702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8370346" y="28702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0" name="Google Shape;140;p6"/>
          <p:cNvPicPr preferRelativeResize="0"/>
          <p:nvPr/>
        </p:nvPicPr>
        <p:blipFill rotWithShape="1">
          <a:blip r:embed="rId7">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45" name="Shape 145"/>
        <p:cNvGrpSpPr/>
        <p:nvPr/>
      </p:nvGrpSpPr>
      <p:grpSpPr>
        <a:xfrm>
          <a:off x="0" y="0"/>
          <a:ext cx="0" cy="0"/>
          <a:chOff x="0" y="0"/>
          <a:chExt cx="0" cy="0"/>
        </a:xfrm>
      </p:grpSpPr>
      <p:pic>
        <p:nvPicPr>
          <p:cNvPr descr=" " id="146" name="Google Shape;146;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47" name="Google Shape;147;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8" name="Google Shape;148;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49" name="Google Shape;149;p7"/>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pic>
        <p:nvPicPr>
          <p:cNvPr descr=" " id="150" name="Google Shape;150;p7"/>
          <p:cNvPicPr preferRelativeResize="0"/>
          <p:nvPr/>
        </p:nvPicPr>
        <p:blipFill rotWithShape="1">
          <a:blip r:embed="rId6">
            <a:alphaModFix/>
          </a:blip>
          <a:srcRect b="0" l="0" r="0" t="0"/>
          <a:stretch/>
        </p:blipFill>
        <p:spPr>
          <a:xfrm>
            <a:off x="13628803" y="3327400"/>
            <a:ext cx="9742508" cy="6608552"/>
          </a:xfrm>
          <a:prstGeom prst="rect">
            <a:avLst/>
          </a:prstGeom>
          <a:noFill/>
          <a:ln>
            <a:noFill/>
          </a:ln>
        </p:spPr>
      </p:pic>
      <p:sp>
        <p:nvSpPr>
          <p:cNvPr id="151" name="Google Shape;151;p7"/>
          <p:cNvSpPr/>
          <p:nvPr/>
        </p:nvSpPr>
        <p:spPr>
          <a:xfrm>
            <a:off x="3912089" y="4000500"/>
            <a:ext cx="8764095"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7"/>
          <p:cNvSpPr/>
          <p:nvPr/>
        </p:nvSpPr>
        <p:spPr>
          <a:xfrm>
            <a:off x="3912089" y="4000500"/>
            <a:ext cx="8967321" cy="706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3" name="Google Shape;153;p7"/>
          <p:cNvSpPr/>
          <p:nvPr/>
        </p:nvSpPr>
        <p:spPr>
          <a:xfrm>
            <a:off x="8751394" y="11163300"/>
            <a:ext cx="407721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ighteous"/>
              <a:buNone/>
            </a:pPr>
            <a:r>
              <a:rPr b="0" i="0" lang="en-US" sz="3600" u="none" cap="none" strike="noStrike">
                <a:solidFill>
                  <a:srgbClr val="FFFFFF"/>
                </a:solidFill>
                <a:latin typeface="Righteous"/>
                <a:ea typeface="Righteous"/>
                <a:cs typeface="Righteous"/>
                <a:sym typeface="Righteous"/>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58" name="Shape 158"/>
        <p:cNvGrpSpPr/>
        <p:nvPr/>
      </p:nvGrpSpPr>
      <p:grpSpPr>
        <a:xfrm>
          <a:off x="0" y="0"/>
          <a:ext cx="0" cy="0"/>
          <a:chOff x="0" y="0"/>
          <a:chExt cx="0" cy="0"/>
        </a:xfrm>
      </p:grpSpPr>
      <p:pic>
        <p:nvPicPr>
          <p:cNvPr descr=" " id="159" name="Google Shape;159;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60" name="Google Shape;160;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62" name="Google Shape;162;p8"/>
          <p:cNvPicPr preferRelativeResize="0"/>
          <p:nvPr/>
        </p:nvPicPr>
        <p:blipFill rotWithShape="1">
          <a:blip r:embed="rId5">
            <a:alphaModFix/>
          </a:blip>
          <a:srcRect b="0" l="0" r="0" t="0"/>
          <a:stretch/>
        </p:blipFill>
        <p:spPr>
          <a:xfrm>
            <a:off x="4928216" y="1320800"/>
            <a:ext cx="4863685" cy="11074983"/>
          </a:xfrm>
          <a:prstGeom prst="rect">
            <a:avLst/>
          </a:prstGeom>
          <a:noFill/>
          <a:ln>
            <a:noFill/>
          </a:ln>
        </p:spPr>
      </p:pic>
      <p:sp>
        <p:nvSpPr>
          <p:cNvPr id="163" name="Google Shape;163;p8"/>
          <p:cNvSpPr/>
          <p:nvPr/>
        </p:nvSpPr>
        <p:spPr>
          <a:xfrm>
            <a:off x="11266308" y="41910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8"/>
          <p:cNvSpPr/>
          <p:nvPr/>
        </p:nvSpPr>
        <p:spPr>
          <a:xfrm>
            <a:off x="11266308" y="41910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Dragon Taming</a:t>
            </a:r>
            <a:endParaRPr sz="4800">
              <a:solidFill>
                <a:srgbClr val="FFFFFF"/>
              </a:solidFill>
              <a:latin typeface="Righteous"/>
              <a:ea typeface="Righteous"/>
              <a:cs typeface="Righteous"/>
              <a:sym typeface="Righteous"/>
            </a:endParaRPr>
          </a:p>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Technique</a:t>
            </a:r>
            <a:endParaRPr b="0" i="0" sz="4800" u="none" cap="none" strike="noStrike">
              <a:solidFill>
                <a:schemeClr val="dk1"/>
              </a:solidFill>
              <a:latin typeface="Calibri"/>
              <a:ea typeface="Calibri"/>
              <a:cs typeface="Calibri"/>
              <a:sym typeface="Calibri"/>
            </a:endParaRPr>
          </a:p>
        </p:txBody>
      </p:sp>
      <p:sp>
        <p:nvSpPr>
          <p:cNvPr id="165" name="Google Shape;165;p8"/>
          <p:cNvSpPr/>
          <p:nvPr/>
        </p:nvSpPr>
        <p:spPr>
          <a:xfrm>
            <a:off x="11266308" y="60198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6" name="Google Shape;166;p8"/>
          <p:cNvSpPr/>
          <p:nvPr/>
        </p:nvSpPr>
        <p:spPr>
          <a:xfrm>
            <a:off x="11266308" y="7620000"/>
            <a:ext cx="7163695"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8"/>
          <p:cNvSpPr/>
          <p:nvPr/>
        </p:nvSpPr>
        <p:spPr>
          <a:xfrm>
            <a:off x="11266308" y="7620000"/>
            <a:ext cx="7366921" cy="17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The Art of Unicorn Sighting</a:t>
            </a:r>
            <a:endParaRPr b="0" i="0" sz="4800" u="none" cap="none" strike="noStrike">
              <a:solidFill>
                <a:schemeClr val="dk1"/>
              </a:solidFill>
              <a:latin typeface="Calibri"/>
              <a:ea typeface="Calibri"/>
              <a:cs typeface="Calibri"/>
              <a:sym typeface="Calibri"/>
            </a:endParaRPr>
          </a:p>
        </p:txBody>
      </p:sp>
      <p:sp>
        <p:nvSpPr>
          <p:cNvPr id="168" name="Google Shape;168;p8"/>
          <p:cNvSpPr/>
          <p:nvPr/>
        </p:nvSpPr>
        <p:spPr>
          <a:xfrm>
            <a:off x="11266308" y="94488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AEDF4"/>
        </a:solidFill>
      </p:bgPr>
    </p:bg>
    <p:spTree>
      <p:nvGrpSpPr>
        <p:cNvPr id="173" name="Shape 173"/>
        <p:cNvGrpSpPr/>
        <p:nvPr/>
      </p:nvGrpSpPr>
      <p:grpSpPr>
        <a:xfrm>
          <a:off x="0" y="0"/>
          <a:ext cx="0" cy="0"/>
          <a:chOff x="0" y="0"/>
          <a:chExt cx="0" cy="0"/>
        </a:xfrm>
      </p:grpSpPr>
      <p:pic>
        <p:nvPicPr>
          <p:cNvPr descr=" " id="174" name="Google Shape;174;p9"/>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75" name="Google Shape;175;p9"/>
          <p:cNvSpPr/>
          <p:nvPr/>
        </p:nvSpPr>
        <p:spPr>
          <a:xfrm>
            <a:off x="2091528" y="1574800"/>
            <a:ext cx="20216693" cy="1595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BC929"/>
              </a:buClr>
              <a:buSzPts val="8000"/>
              <a:buFont typeface="Righteous"/>
              <a:buNone/>
            </a:pPr>
            <a:r>
              <a:rPr b="0" i="0" lang="en-US" sz="8000" u="none" cap="none" strike="noStrike">
                <a:solidFill>
                  <a:srgbClr val="FBC929"/>
                </a:solidFill>
                <a:latin typeface="Righteous"/>
                <a:ea typeface="Righteous"/>
                <a:cs typeface="Righteous"/>
                <a:sym typeface="Righteous"/>
              </a:rPr>
              <a:t>The Magic of Dragons: A Research</a:t>
            </a:r>
            <a:endParaRPr b="0" i="0" sz="8000" u="none" cap="none" strike="noStrike">
              <a:solidFill>
                <a:schemeClr val="dk1"/>
              </a:solidFill>
              <a:latin typeface="Calibri"/>
              <a:ea typeface="Calibri"/>
              <a:cs typeface="Calibri"/>
              <a:sym typeface="Calibri"/>
            </a:endParaRPr>
          </a:p>
        </p:txBody>
      </p:sp>
      <p:sp>
        <p:nvSpPr>
          <p:cNvPr id="176" name="Google Shape;176;p9"/>
          <p:cNvSpPr/>
          <p:nvPr/>
        </p:nvSpPr>
        <p:spPr>
          <a:xfrm>
            <a:off x="14352794" y="4025900"/>
            <a:ext cx="6642930" cy="77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9"/>
          <p:cNvSpPr/>
          <p:nvPr/>
        </p:nvSpPr>
        <p:spPr>
          <a:xfrm>
            <a:off x="15445130" y="4025900"/>
            <a:ext cx="445825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Dragon Taming</a:t>
            </a:r>
            <a:endParaRPr b="0" i="0" sz="4800" u="none" cap="none" strike="noStrike">
              <a:solidFill>
                <a:schemeClr val="dk1"/>
              </a:solidFill>
              <a:latin typeface="Calibri"/>
              <a:ea typeface="Calibri"/>
              <a:cs typeface="Calibri"/>
              <a:sym typeface="Calibri"/>
            </a:endParaRPr>
          </a:p>
        </p:txBody>
      </p:sp>
      <p:sp>
        <p:nvSpPr>
          <p:cNvPr id="178" name="Google Shape;178;p9"/>
          <p:cNvSpPr/>
          <p:nvPr/>
        </p:nvSpPr>
        <p:spPr>
          <a:xfrm>
            <a:off x="14352794" y="5092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p9"/>
          <p:cNvPicPr preferRelativeResize="0"/>
          <p:nvPr/>
        </p:nvPicPr>
        <p:blipFill rotWithShape="1">
          <a:blip r:embed="rId4">
            <a:alphaModFix/>
          </a:blip>
          <a:srcRect b="0" l="0" r="0" t="0"/>
          <a:stretch/>
        </p:blipFill>
        <p:spPr>
          <a:xfrm>
            <a:off x="14352794" y="5092700"/>
            <a:ext cx="6642930" cy="6642100"/>
          </a:xfrm>
          <a:prstGeom prst="rect">
            <a:avLst/>
          </a:prstGeom>
          <a:noFill/>
          <a:ln>
            <a:noFill/>
          </a:ln>
        </p:spPr>
      </p:pic>
      <p:pic>
        <p:nvPicPr>
          <p:cNvPr descr=" " id="180" name="Google Shape;180;p9"/>
          <p:cNvPicPr preferRelativeResize="0"/>
          <p:nvPr/>
        </p:nvPicPr>
        <p:blipFill rotWithShape="1">
          <a:blip r:embed="rId5">
            <a:alphaModFix/>
          </a:blip>
          <a:srcRect b="0" l="0" r="0" t="0"/>
          <a:stretch/>
        </p:blipFill>
        <p:spPr>
          <a:xfrm>
            <a:off x="14352791" y="5092700"/>
            <a:ext cx="6642933" cy="6642100"/>
          </a:xfrm>
          <a:prstGeom prst="rect">
            <a:avLst/>
          </a:prstGeom>
          <a:noFill/>
          <a:ln>
            <a:noFill/>
          </a:ln>
        </p:spPr>
      </p:pic>
      <p:sp>
        <p:nvSpPr>
          <p:cNvPr id="181" name="Google Shape;181;p9"/>
          <p:cNvSpPr/>
          <p:nvPr/>
        </p:nvSpPr>
        <p:spPr>
          <a:xfrm>
            <a:off x="15762670" y="6489700"/>
            <a:ext cx="3835879" cy="3835400"/>
          </a:xfrm>
          <a:prstGeom prst="roundRect">
            <a:avLst>
              <a:gd fmla="val 3311285" name="adj"/>
            </a:avLst>
          </a:prstGeom>
          <a:solidFill>
            <a:srgbClr val="FCD33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p9"/>
          <p:cNvPicPr preferRelativeResize="0"/>
          <p:nvPr/>
        </p:nvPicPr>
        <p:blipFill rotWithShape="1">
          <a:blip r:embed="rId6">
            <a:alphaModFix/>
          </a:blip>
          <a:srcRect b="0" l="0" r="0" t="0"/>
          <a:stretch/>
        </p:blipFill>
        <p:spPr>
          <a:xfrm>
            <a:off x="16762030" y="6955470"/>
            <a:ext cx="1837156" cy="1837060"/>
          </a:xfrm>
          <a:prstGeom prst="rect">
            <a:avLst/>
          </a:prstGeom>
          <a:noFill/>
          <a:ln>
            <a:noFill/>
          </a:ln>
        </p:spPr>
      </p:pic>
      <p:sp>
        <p:nvSpPr>
          <p:cNvPr id="183" name="Google Shape;183;p9"/>
          <p:cNvSpPr/>
          <p:nvPr/>
        </p:nvSpPr>
        <p:spPr>
          <a:xfrm>
            <a:off x="15915089" y="9097330"/>
            <a:ext cx="353104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15813476" y="9097330"/>
            <a:ext cx="373426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Unicorn </a:t>
            </a:r>
            <a:endParaRPr b="0" i="0" sz="4800" u="none" cap="none" strike="noStrike">
              <a:solidFill>
                <a:schemeClr val="dk1"/>
              </a:solidFill>
              <a:latin typeface="Calibri"/>
              <a:ea typeface="Calibri"/>
              <a:cs typeface="Calibri"/>
              <a:sym typeface="Calibri"/>
            </a:endParaRPr>
          </a:p>
        </p:txBody>
      </p:sp>
      <p:sp>
        <p:nvSpPr>
          <p:cNvPr id="185" name="Google Shape;185;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6" name="Google Shape;186;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87" name="Google Shape;187;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9"/>
          <p:cNvSpPr/>
          <p:nvPr/>
        </p:nvSpPr>
        <p:spPr>
          <a:xfrm>
            <a:off x="3149994"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Archery</a:t>
            </a:r>
            <a:endParaRPr b="0" i="0" sz="4800" u="none" cap="none" strike="noStrike">
              <a:solidFill>
                <a:schemeClr val="dk1"/>
              </a:solidFill>
              <a:latin typeface="Calibri"/>
              <a:ea typeface="Calibri"/>
              <a:cs typeface="Calibri"/>
              <a:sym typeface="Calibri"/>
            </a:endParaRPr>
          </a:p>
        </p:txBody>
      </p:sp>
      <p:sp>
        <p:nvSpPr>
          <p:cNvPr id="190" name="Google Shape;190;p9"/>
          <p:cNvSpPr/>
          <p:nvPr/>
        </p:nvSpPr>
        <p:spPr>
          <a:xfrm>
            <a:off x="3149994"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1" name="Google Shape;191;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8370346"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Unicorn</a:t>
            </a:r>
            <a:endParaRPr b="0" i="0" sz="4800" u="none" cap="none" strike="noStrike">
              <a:solidFill>
                <a:schemeClr val="dk1"/>
              </a:solidFill>
              <a:latin typeface="Calibri"/>
              <a:ea typeface="Calibri"/>
              <a:cs typeface="Calibri"/>
              <a:sym typeface="Calibri"/>
            </a:endParaRPr>
          </a:p>
        </p:txBody>
      </p:sp>
      <p:sp>
        <p:nvSpPr>
          <p:cNvPr id="194" name="Google Shape;194;p9"/>
          <p:cNvSpPr/>
          <p:nvPr/>
        </p:nvSpPr>
        <p:spPr>
          <a:xfrm>
            <a:off x="8370346"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5" name="Google Shape;195;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8370346"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Music</a:t>
            </a:r>
            <a:endParaRPr b="0" i="0" sz="4800" u="none" cap="none" strike="noStrike">
              <a:solidFill>
                <a:schemeClr val="dk1"/>
              </a:solidFill>
              <a:latin typeface="Calibri"/>
              <a:ea typeface="Calibri"/>
              <a:cs typeface="Calibri"/>
              <a:sym typeface="Calibri"/>
            </a:endParaRPr>
          </a:p>
        </p:txBody>
      </p:sp>
      <p:sp>
        <p:nvSpPr>
          <p:cNvPr id="198" name="Google Shape;198;p9"/>
          <p:cNvSpPr/>
          <p:nvPr/>
        </p:nvSpPr>
        <p:spPr>
          <a:xfrm>
            <a:off x="8370346"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9" name="Google Shape;199;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9"/>
          <p:cNvSpPr/>
          <p:nvPr/>
        </p:nvSpPr>
        <p:spPr>
          <a:xfrm>
            <a:off x="3149994"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ighteous"/>
              <a:buNone/>
            </a:pPr>
            <a:r>
              <a:rPr b="0" i="0" lang="en-US" sz="4800" u="none" cap="none" strike="noStrike">
                <a:solidFill>
                  <a:srgbClr val="FFFFFF"/>
                </a:solidFill>
                <a:latin typeface="Righteous"/>
                <a:ea typeface="Righteous"/>
                <a:cs typeface="Righteous"/>
                <a:sym typeface="Righteous"/>
              </a:rPr>
              <a:t>Life</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3149994"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2023-09-20T06:44:13Z</dcterms:created>
  <dc:creator>PptxGenJS</dc:creator>
</cp:coreProperties>
</file>