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Lst>
  <p:sldSz cy="13716000" cx="24387025"/>
  <p:notesSz cx="13716000" cy="24387025"/>
  <p:embeddedFontLst>
    <p:embeddedFont>
      <p:font typeface="Lato"/>
      <p:regular r:id="rId29"/>
      <p:bold r:id="rId30"/>
      <p:italic r:id="rId31"/>
      <p:boldItalic r:id="rId32"/>
    </p:embeddedFont>
    <p:embeddedFont>
      <p:font typeface="Montserrat"/>
      <p:regular r:id="rId33"/>
      <p:bold r:id="rId34"/>
      <p:italic r:id="rId35"/>
      <p:boldItalic r:id="rId36"/>
    </p:embeddedFont>
    <p:embeddedFont>
      <p:font typeface="Inter"/>
      <p:regular r:id="rId37"/>
      <p:bold r:id="rId38"/>
    </p:embeddedFont>
    <p:embeddedFont>
      <p:font typeface="Righteous"/>
      <p:regular r:id="rId39"/>
    </p:embeddedFont>
    <p:embeddedFont>
      <p:font typeface="DM Sans"/>
      <p:bold r:id="rId40"/>
      <p:boldItalic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2" roundtripDataSignature="AMtx7mibZUTjiRa4tcdH5k7Od92/K3KHC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DMSans-bold.fntdata"/><Relationship Id="rId20" Type="http://schemas.openxmlformats.org/officeDocument/2006/relationships/slide" Target="slides/slide16.xml"/><Relationship Id="rId42" Type="http://customschemas.google.com/relationships/presentationmetadata" Target="metadata"/><Relationship Id="rId41" Type="http://schemas.openxmlformats.org/officeDocument/2006/relationships/font" Target="fonts/DMSans-boldItalic.fntdata"/><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Lato-regular.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Lato-italic.fntdata"/><Relationship Id="rId30" Type="http://schemas.openxmlformats.org/officeDocument/2006/relationships/font" Target="fonts/Lato-bold.fntdata"/><Relationship Id="rId11" Type="http://schemas.openxmlformats.org/officeDocument/2006/relationships/slide" Target="slides/slide7.xml"/><Relationship Id="rId33" Type="http://schemas.openxmlformats.org/officeDocument/2006/relationships/font" Target="fonts/Montserrat-regular.fntdata"/><Relationship Id="rId10" Type="http://schemas.openxmlformats.org/officeDocument/2006/relationships/slide" Target="slides/slide6.xml"/><Relationship Id="rId32" Type="http://schemas.openxmlformats.org/officeDocument/2006/relationships/font" Target="fonts/Lato-boldItalic.fntdata"/><Relationship Id="rId13" Type="http://schemas.openxmlformats.org/officeDocument/2006/relationships/slide" Target="slides/slide9.xml"/><Relationship Id="rId35" Type="http://schemas.openxmlformats.org/officeDocument/2006/relationships/font" Target="fonts/Montserrat-italic.fntdata"/><Relationship Id="rId12" Type="http://schemas.openxmlformats.org/officeDocument/2006/relationships/slide" Target="slides/slide8.xml"/><Relationship Id="rId34" Type="http://schemas.openxmlformats.org/officeDocument/2006/relationships/font" Target="fonts/Montserrat-bold.fntdata"/><Relationship Id="rId15" Type="http://schemas.openxmlformats.org/officeDocument/2006/relationships/slide" Target="slides/slide11.xml"/><Relationship Id="rId37" Type="http://schemas.openxmlformats.org/officeDocument/2006/relationships/font" Target="fonts/Inter-regular.fntdata"/><Relationship Id="rId14" Type="http://schemas.openxmlformats.org/officeDocument/2006/relationships/slide" Target="slides/slide10.xml"/><Relationship Id="rId36" Type="http://schemas.openxmlformats.org/officeDocument/2006/relationships/font" Target="fonts/Montserrat-boldItalic.fntdata"/><Relationship Id="rId17" Type="http://schemas.openxmlformats.org/officeDocument/2006/relationships/slide" Target="slides/slide13.xml"/><Relationship Id="rId39" Type="http://schemas.openxmlformats.org/officeDocument/2006/relationships/font" Target="fonts/Righteous-regular.fntdata"/><Relationship Id="rId16" Type="http://schemas.openxmlformats.org/officeDocument/2006/relationships/slide" Target="slides/slide12.xml"/><Relationship Id="rId38" Type="http://schemas.openxmlformats.org/officeDocument/2006/relationships/font" Target="fonts/Inter-bold.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5" name="Google Shape;205;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6" name="Google Shape;206;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0" name="Google Shape;230;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1" name="Google Shape;231;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6" name="Google Shape;296;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7" name="Google Shape;297;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1" name="Google Shape;321;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2" name="Google Shape;322;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4" name="Google Shape;334;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5" name="Google Shape;335;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2" name="Google Shape;362;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3" name="Google Shape;363;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8" name="Google Shape;428;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9" name="Google Shape;429;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3" name="Google Shape;443;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4" name="Google Shape;444;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9" name="Google Shape;459;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0" name="Google Shape;460;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5" name="Google Shape;475;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6" name="Google Shape;476;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 name="Shape 22"/>
        <p:cNvGrpSpPr/>
        <p:nvPr/>
      </p:nvGrpSpPr>
      <p:grpSpPr>
        <a:xfrm>
          <a:off x="0" y="0"/>
          <a:ext cx="0" cy="0"/>
          <a:chOff x="0" y="0"/>
          <a:chExt cx="0" cy="0"/>
        </a:xfrm>
      </p:grpSpPr>
      <p:sp>
        <p:nvSpPr>
          <p:cNvPr id="23" name="Google Shape;23;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 name="Google Shape;24;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 name="Google Shape;25;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4" name="Google Shape;484;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5" name="Google Shape;485;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2" name="Google Shape;512;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3" name="Google Shape;513;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8" name="Google Shape;548;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9" name="Google Shape;549;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5" name="Google Shape;575;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6" name="Google Shape;576;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9" name="Google Shape;639;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0" name="Google Shape;640;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 name="Shape 33"/>
        <p:cNvGrpSpPr/>
        <p:nvPr/>
      </p:nvGrpSpPr>
      <p:grpSpPr>
        <a:xfrm>
          <a:off x="0" y="0"/>
          <a:ext cx="0" cy="0"/>
          <a:chOff x="0" y="0"/>
          <a:chExt cx="0" cy="0"/>
        </a:xfrm>
      </p:grpSpPr>
      <p:sp>
        <p:nvSpPr>
          <p:cNvPr id="34" name="Google Shape;34;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 name="Google Shape;35;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 name="Google Shape;36;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 name="Google Shape;87;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 name="Google Shape;88;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 name="Google Shape;98;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 name="Google Shape;99;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 name="Google Shape;117;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 name="Google Shape;118;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3" name="Google Shape;143;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4" name="Google Shape;144;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6" name="Google Shape;156;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7" name="Google Shape;157;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1" name="Google Shape;171;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2" name="Google Shape;172;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21.png"/><Relationship Id="rId5"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43.png"/><Relationship Id="rId6" Type="http://schemas.openxmlformats.org/officeDocument/2006/relationships/image" Target="../media/image41.png"/><Relationship Id="rId7" Type="http://schemas.openxmlformats.org/officeDocument/2006/relationships/image" Target="../media/image3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9.png"/><Relationship Id="rId4" Type="http://schemas.openxmlformats.org/officeDocument/2006/relationships/image" Target="../media/image21.png"/><Relationship Id="rId11" Type="http://schemas.openxmlformats.org/officeDocument/2006/relationships/image" Target="../media/image53.png"/><Relationship Id="rId10" Type="http://schemas.openxmlformats.org/officeDocument/2006/relationships/image" Target="../media/image56.png"/><Relationship Id="rId9" Type="http://schemas.openxmlformats.org/officeDocument/2006/relationships/image" Target="../media/image79.png"/><Relationship Id="rId5" Type="http://schemas.openxmlformats.org/officeDocument/2006/relationships/image" Target="../media/image34.png"/><Relationship Id="rId6" Type="http://schemas.openxmlformats.org/officeDocument/2006/relationships/image" Target="../media/image84.png"/><Relationship Id="rId7" Type="http://schemas.openxmlformats.org/officeDocument/2006/relationships/image" Target="../media/image38.png"/><Relationship Id="rId8"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5.png"/><Relationship Id="rId4" Type="http://schemas.openxmlformats.org/officeDocument/2006/relationships/image" Target="../media/image21.png"/><Relationship Id="rId5" Type="http://schemas.openxmlformats.org/officeDocument/2006/relationships/image" Target="../media/image64.png"/><Relationship Id="rId6" Type="http://schemas.openxmlformats.org/officeDocument/2006/relationships/image" Target="../media/image76.png"/><Relationship Id="rId7" Type="http://schemas.openxmlformats.org/officeDocument/2006/relationships/image" Target="../media/image7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96.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0.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20" Type="http://schemas.openxmlformats.org/officeDocument/2006/relationships/image" Target="../media/image73.png"/><Relationship Id="rId22" Type="http://schemas.openxmlformats.org/officeDocument/2006/relationships/image" Target="../media/image112.png"/><Relationship Id="rId21" Type="http://schemas.openxmlformats.org/officeDocument/2006/relationships/image" Target="../media/image101.png"/><Relationship Id="rId24" Type="http://schemas.openxmlformats.org/officeDocument/2006/relationships/image" Target="../media/image74.png"/><Relationship Id="rId23" Type="http://schemas.openxmlformats.org/officeDocument/2006/relationships/image" Target="../media/image72.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9.png"/><Relationship Id="rId4" Type="http://schemas.openxmlformats.org/officeDocument/2006/relationships/image" Target="../media/image21.png"/><Relationship Id="rId9" Type="http://schemas.openxmlformats.org/officeDocument/2006/relationships/image" Target="../media/image61.png"/><Relationship Id="rId26" Type="http://schemas.openxmlformats.org/officeDocument/2006/relationships/image" Target="../media/image90.png"/><Relationship Id="rId25" Type="http://schemas.openxmlformats.org/officeDocument/2006/relationships/image" Target="../media/image94.png"/><Relationship Id="rId28" Type="http://schemas.openxmlformats.org/officeDocument/2006/relationships/image" Target="../media/image106.png"/><Relationship Id="rId27" Type="http://schemas.openxmlformats.org/officeDocument/2006/relationships/image" Target="../media/image93.png"/><Relationship Id="rId5" Type="http://schemas.openxmlformats.org/officeDocument/2006/relationships/image" Target="../media/image60.png"/><Relationship Id="rId6" Type="http://schemas.openxmlformats.org/officeDocument/2006/relationships/image" Target="../media/image67.png"/><Relationship Id="rId7" Type="http://schemas.openxmlformats.org/officeDocument/2006/relationships/image" Target="../media/image75.png"/><Relationship Id="rId8" Type="http://schemas.openxmlformats.org/officeDocument/2006/relationships/image" Target="../media/image89.png"/><Relationship Id="rId11" Type="http://schemas.openxmlformats.org/officeDocument/2006/relationships/image" Target="../media/image66.png"/><Relationship Id="rId10" Type="http://schemas.openxmlformats.org/officeDocument/2006/relationships/image" Target="../media/image63.png"/><Relationship Id="rId13" Type="http://schemas.openxmlformats.org/officeDocument/2006/relationships/image" Target="../media/image77.png"/><Relationship Id="rId12" Type="http://schemas.openxmlformats.org/officeDocument/2006/relationships/image" Target="../media/image71.png"/><Relationship Id="rId15" Type="http://schemas.openxmlformats.org/officeDocument/2006/relationships/image" Target="../media/image69.png"/><Relationship Id="rId14" Type="http://schemas.openxmlformats.org/officeDocument/2006/relationships/image" Target="../media/image81.png"/><Relationship Id="rId17" Type="http://schemas.openxmlformats.org/officeDocument/2006/relationships/image" Target="../media/image92.png"/><Relationship Id="rId16" Type="http://schemas.openxmlformats.org/officeDocument/2006/relationships/image" Target="../media/image82.png"/><Relationship Id="rId19" Type="http://schemas.openxmlformats.org/officeDocument/2006/relationships/image" Target="../media/image87.png"/><Relationship Id="rId18" Type="http://schemas.openxmlformats.org/officeDocument/2006/relationships/image" Target="../media/image7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5.png"/><Relationship Id="rId4" Type="http://schemas.openxmlformats.org/officeDocument/2006/relationships/image" Target="../media/image21.png"/><Relationship Id="rId5" Type="http://schemas.openxmlformats.org/officeDocument/2006/relationships/image" Target="../media/image83.png"/><Relationship Id="rId6" Type="http://schemas.openxmlformats.org/officeDocument/2006/relationships/image" Target="../media/image10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95.png"/><Relationship Id="rId6" Type="http://schemas.openxmlformats.org/officeDocument/2006/relationships/image" Target="../media/image1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9.png"/><Relationship Id="rId4" Type="http://schemas.openxmlformats.org/officeDocument/2006/relationships/image" Target="../media/image21.png"/><Relationship Id="rId5" Type="http://schemas.openxmlformats.org/officeDocument/2006/relationships/image" Target="../media/image111.png"/><Relationship Id="rId6" Type="http://schemas.openxmlformats.org/officeDocument/2006/relationships/image" Target="../media/image1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24.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21.png"/><Relationship Id="rId5" Type="http://schemas.openxmlformats.org/officeDocument/2006/relationships/image" Target="../media/image7.png"/></Relationships>
</file>

<file path=ppt/slides/_rels/slide20.xml.rels><?xml version="1.0" encoding="UTF-8" standalone="yes"?><Relationships xmlns="http://schemas.openxmlformats.org/package/2006/relationships"><Relationship Id="rId20" Type="http://schemas.openxmlformats.org/officeDocument/2006/relationships/image" Target="../media/image119.png"/><Relationship Id="rId22" Type="http://schemas.openxmlformats.org/officeDocument/2006/relationships/image" Target="../media/image134.png"/><Relationship Id="rId21" Type="http://schemas.openxmlformats.org/officeDocument/2006/relationships/image" Target="../media/image140.png"/><Relationship Id="rId24" Type="http://schemas.openxmlformats.org/officeDocument/2006/relationships/image" Target="../media/image130.png"/><Relationship Id="rId23" Type="http://schemas.openxmlformats.org/officeDocument/2006/relationships/image" Target="../media/image121.png"/><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5.png"/><Relationship Id="rId4" Type="http://schemas.openxmlformats.org/officeDocument/2006/relationships/image" Target="../media/image21.png"/><Relationship Id="rId9" Type="http://schemas.openxmlformats.org/officeDocument/2006/relationships/image" Target="../media/image103.png"/><Relationship Id="rId5" Type="http://schemas.openxmlformats.org/officeDocument/2006/relationships/image" Target="../media/image105.png"/><Relationship Id="rId6" Type="http://schemas.openxmlformats.org/officeDocument/2006/relationships/image" Target="../media/image108.png"/><Relationship Id="rId7" Type="http://schemas.openxmlformats.org/officeDocument/2006/relationships/image" Target="../media/image102.png"/><Relationship Id="rId8" Type="http://schemas.openxmlformats.org/officeDocument/2006/relationships/image" Target="../media/image107.png"/><Relationship Id="rId11" Type="http://schemas.openxmlformats.org/officeDocument/2006/relationships/image" Target="../media/image109.png"/><Relationship Id="rId10" Type="http://schemas.openxmlformats.org/officeDocument/2006/relationships/image" Target="../media/image122.png"/><Relationship Id="rId13" Type="http://schemas.openxmlformats.org/officeDocument/2006/relationships/image" Target="../media/image113.png"/><Relationship Id="rId12" Type="http://schemas.openxmlformats.org/officeDocument/2006/relationships/image" Target="../media/image115.png"/><Relationship Id="rId15" Type="http://schemas.openxmlformats.org/officeDocument/2006/relationships/image" Target="../media/image120.png"/><Relationship Id="rId14" Type="http://schemas.openxmlformats.org/officeDocument/2006/relationships/image" Target="../media/image123.png"/><Relationship Id="rId17" Type="http://schemas.openxmlformats.org/officeDocument/2006/relationships/image" Target="../media/image125.png"/><Relationship Id="rId16" Type="http://schemas.openxmlformats.org/officeDocument/2006/relationships/image" Target="../media/image118.png"/><Relationship Id="rId19" Type="http://schemas.openxmlformats.org/officeDocument/2006/relationships/image" Target="../media/image117.png"/><Relationship Id="rId18" Type="http://schemas.openxmlformats.org/officeDocument/2006/relationships/image" Target="../media/image1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49.png"/><Relationship Id="rId4" Type="http://schemas.openxmlformats.org/officeDocument/2006/relationships/image" Target="../media/image21.png"/><Relationship Id="rId9" Type="http://schemas.openxmlformats.org/officeDocument/2006/relationships/image" Target="../media/image160.png"/><Relationship Id="rId5" Type="http://schemas.openxmlformats.org/officeDocument/2006/relationships/image" Target="../media/image129.png"/><Relationship Id="rId6" Type="http://schemas.openxmlformats.org/officeDocument/2006/relationships/image" Target="../media/image138.png"/><Relationship Id="rId7" Type="http://schemas.openxmlformats.org/officeDocument/2006/relationships/image" Target="../media/image128.png"/><Relationship Id="rId8" Type="http://schemas.openxmlformats.org/officeDocument/2006/relationships/image" Target="../media/image14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5.png"/><Relationship Id="rId4" Type="http://schemas.openxmlformats.org/officeDocument/2006/relationships/image" Target="../media/image21.png"/><Relationship Id="rId5" Type="http://schemas.openxmlformats.org/officeDocument/2006/relationships/image" Target="../media/image136.png"/><Relationship Id="rId6" Type="http://schemas.openxmlformats.org/officeDocument/2006/relationships/image" Target="../media/image154.png"/><Relationship Id="rId7" Type="http://schemas.openxmlformats.org/officeDocument/2006/relationships/image" Target="../media/image13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5.png"/><Relationship Id="rId4" Type="http://schemas.openxmlformats.org/officeDocument/2006/relationships/image" Target="../media/image21.png"/><Relationship Id="rId9" Type="http://schemas.openxmlformats.org/officeDocument/2006/relationships/image" Target="../media/image147.png"/><Relationship Id="rId5" Type="http://schemas.openxmlformats.org/officeDocument/2006/relationships/image" Target="../media/image146.png"/><Relationship Id="rId6" Type="http://schemas.openxmlformats.org/officeDocument/2006/relationships/image" Target="../media/image155.png"/><Relationship Id="rId7" Type="http://schemas.openxmlformats.org/officeDocument/2006/relationships/image" Target="../media/image135.png"/><Relationship Id="rId8" Type="http://schemas.openxmlformats.org/officeDocument/2006/relationships/image" Target="../media/image149.png"/><Relationship Id="rId11" Type="http://schemas.openxmlformats.org/officeDocument/2006/relationships/image" Target="../media/image144.png"/><Relationship Id="rId10" Type="http://schemas.openxmlformats.org/officeDocument/2006/relationships/image" Target="../media/image152.png"/><Relationship Id="rId13" Type="http://schemas.openxmlformats.org/officeDocument/2006/relationships/image" Target="../media/image158.png"/><Relationship Id="rId12" Type="http://schemas.openxmlformats.org/officeDocument/2006/relationships/image" Target="../media/image145.png"/><Relationship Id="rId15" Type="http://schemas.openxmlformats.org/officeDocument/2006/relationships/image" Target="../media/image151.png"/><Relationship Id="rId14" Type="http://schemas.openxmlformats.org/officeDocument/2006/relationships/image" Target="../media/image159.png"/><Relationship Id="rId17" Type="http://schemas.openxmlformats.org/officeDocument/2006/relationships/image" Target="../media/image163.png"/><Relationship Id="rId16" Type="http://schemas.openxmlformats.org/officeDocument/2006/relationships/image" Target="../media/image141.png"/><Relationship Id="rId19" Type="http://schemas.openxmlformats.org/officeDocument/2006/relationships/hyperlink" Target="https://eatemp.com/powerpoint-org-chart-template/" TargetMode="External"/><Relationship Id="rId18" Type="http://schemas.openxmlformats.org/officeDocument/2006/relationships/image" Target="../media/image16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96.png"/><Relationship Id="rId4" Type="http://schemas.openxmlformats.org/officeDocument/2006/relationships/image" Target="../media/image21.png"/><Relationship Id="rId5" Type="http://schemas.openxmlformats.org/officeDocument/2006/relationships/hyperlink" Target="https://unsplash.com/" TargetMode="External"/><Relationship Id="rId6" Type="http://schemas.openxmlformats.org/officeDocument/2006/relationships/image" Target="../media/image150.png"/><Relationship Id="rId7" Type="http://schemas.openxmlformats.org/officeDocument/2006/relationships/image" Target="../media/image16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0.png"/><Relationship Id="rId4" Type="http://schemas.openxmlformats.org/officeDocument/2006/relationships/image" Target="../media/image11.png"/><Relationship Id="rId5" Type="http://schemas.openxmlformats.org/officeDocument/2006/relationships/image" Target="../media/image21.png"/><Relationship Id="rId6"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0.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5.png"/><Relationship Id="rId4" Type="http://schemas.openxmlformats.org/officeDocument/2006/relationships/image" Target="../media/image21.png"/><Relationship Id="rId5" Type="http://schemas.openxmlformats.org/officeDocument/2006/relationships/image" Target="../media/image39.png"/><Relationship Id="rId6" Type="http://schemas.openxmlformats.org/officeDocument/2006/relationships/image" Target="../media/image13.png"/><Relationship Id="rId7"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30.png"/><Relationship Id="rId6" Type="http://schemas.openxmlformats.org/officeDocument/2006/relationships/image" Target="../media/image14.png"/><Relationship Id="rId7" Type="http://schemas.openxmlformats.org/officeDocument/2006/relationships/image" Target="../media/image2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58.png"/><Relationship Id="rId4" Type="http://schemas.openxmlformats.org/officeDocument/2006/relationships/image" Target="../media/image21.png"/><Relationship Id="rId5" Type="http://schemas.openxmlformats.org/officeDocument/2006/relationships/image" Target="../media/image18.png"/><Relationship Id="rId6" Type="http://schemas.openxmlformats.org/officeDocument/2006/relationships/image" Target="../media/image2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9.png"/><Relationship Id="rId4" Type="http://schemas.openxmlformats.org/officeDocument/2006/relationships/image" Target="../media/image21.png"/><Relationship Id="rId5" Type="http://schemas.openxmlformats.org/officeDocument/2006/relationships/image" Target="../media/image6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5.png"/><Relationship Id="rId4" Type="http://schemas.openxmlformats.org/officeDocument/2006/relationships/image" Target="../media/image50.png"/><Relationship Id="rId5" Type="http://schemas.openxmlformats.org/officeDocument/2006/relationships/image" Target="../media/image33.png"/><Relationship Id="rId6" Type="http://schemas.openxmlformats.org/officeDocument/2006/relationships/image" Target="../media/image42.png"/><Relationship Id="rId7"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DF4"/>
        </a:solidFill>
      </p:bgPr>
    </p:bg>
    <p:spTree>
      <p:nvGrpSpPr>
        <p:cNvPr id="15" name="Shape 15"/>
        <p:cNvGrpSpPr/>
        <p:nvPr/>
      </p:nvGrpSpPr>
      <p:grpSpPr>
        <a:xfrm>
          <a:off x="0" y="0"/>
          <a:ext cx="0" cy="0"/>
          <a:chOff x="0" y="0"/>
          <a:chExt cx="0" cy="0"/>
        </a:xfrm>
      </p:grpSpPr>
      <p:pic>
        <p:nvPicPr>
          <p:cNvPr descr=" " id="16" name="Google Shape;16;p1"/>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7" name="Google Shape;17;p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 name="Google Shape;18;p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9" name="Google Shape;19;p1"/>
          <p:cNvPicPr preferRelativeResize="0"/>
          <p:nvPr/>
        </p:nvPicPr>
        <p:blipFill rotWithShape="1">
          <a:blip r:embed="rId5">
            <a:alphaModFix/>
          </a:blip>
          <a:srcRect b="0" l="0" r="0" t="0"/>
          <a:stretch/>
        </p:blipFill>
        <p:spPr>
          <a:xfrm>
            <a:off x="0" y="0"/>
            <a:ext cx="15165695" cy="13716000"/>
          </a:xfrm>
          <a:prstGeom prst="rect">
            <a:avLst/>
          </a:prstGeom>
          <a:noFill/>
          <a:ln>
            <a:noFill/>
          </a:ln>
        </p:spPr>
      </p:pic>
      <p:sp>
        <p:nvSpPr>
          <p:cNvPr id="20" name="Google Shape;20;p1"/>
          <p:cNvSpPr/>
          <p:nvPr/>
        </p:nvSpPr>
        <p:spPr>
          <a:xfrm>
            <a:off x="5855432" y="965200"/>
            <a:ext cx="16410451" cy="85852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BC929"/>
              </a:buClr>
              <a:buSzPts val="24000"/>
              <a:buFont typeface="Righteous"/>
              <a:buNone/>
            </a:pPr>
            <a:r>
              <a:rPr b="0" i="0" lang="en-US" sz="24000" u="none" cap="none" strike="noStrike">
                <a:solidFill>
                  <a:srgbClr val="FBC929"/>
                </a:solidFill>
                <a:latin typeface="Righteous"/>
                <a:ea typeface="Righteous"/>
                <a:cs typeface="Righteous"/>
                <a:sym typeface="Righteous"/>
              </a:rPr>
              <a:t>Solar System</a:t>
            </a:r>
            <a:endParaRPr b="0" i="0" sz="24000" u="none" cap="none" strike="noStrike">
              <a:solidFill>
                <a:schemeClr val="dk1"/>
              </a:solidFill>
              <a:latin typeface="Calibri"/>
              <a:ea typeface="Calibri"/>
              <a:cs typeface="Calibri"/>
              <a:sym typeface="Calibri"/>
            </a:endParaRPr>
          </a:p>
        </p:txBody>
      </p:sp>
      <p:sp>
        <p:nvSpPr>
          <p:cNvPr id="21" name="Google Shape;21;p1"/>
          <p:cNvSpPr/>
          <p:nvPr/>
        </p:nvSpPr>
        <p:spPr>
          <a:xfrm>
            <a:off x="11998766" y="8724900"/>
            <a:ext cx="10267117" cy="2379133"/>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6400"/>
              <a:buFont typeface="DM Sans"/>
              <a:buNone/>
            </a:pPr>
            <a:r>
              <a:rPr b="1" i="0" lang="en-US" sz="6400" u="none" cap="none" strike="noStrike">
                <a:solidFill>
                  <a:srgbClr val="FFFFFF"/>
                </a:solidFill>
                <a:latin typeface="DM Sans"/>
                <a:ea typeface="DM Sans"/>
                <a:cs typeface="DM Sans"/>
                <a:sym typeface="DM Sans"/>
              </a:rPr>
              <a:t>FREE PRESENTATION TEMPLATE</a:t>
            </a:r>
            <a:endParaRPr b="0" i="0" sz="6400" u="none" cap="none"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DF4"/>
        </a:solidFill>
      </p:bgPr>
    </p:bg>
    <p:spTree>
      <p:nvGrpSpPr>
        <p:cNvPr id="207" name="Shape 207"/>
        <p:cNvGrpSpPr/>
        <p:nvPr/>
      </p:nvGrpSpPr>
      <p:grpSpPr>
        <a:xfrm>
          <a:off x="0" y="0"/>
          <a:ext cx="0" cy="0"/>
          <a:chOff x="0" y="0"/>
          <a:chExt cx="0" cy="0"/>
        </a:xfrm>
      </p:grpSpPr>
      <p:pic>
        <p:nvPicPr>
          <p:cNvPr descr=" " id="208" name="Google Shape;208;p1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209" name="Google Shape;209;p1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0" name="Google Shape;210;p1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211" name="Google Shape;211;p10"/>
          <p:cNvSpPr/>
          <p:nvPr/>
        </p:nvSpPr>
        <p:spPr>
          <a:xfrm>
            <a:off x="9107038" y="469900"/>
            <a:ext cx="5990915" cy="15959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BC929"/>
              </a:buClr>
              <a:buSzPts val="8000"/>
              <a:buFont typeface="Righteous"/>
              <a:buNone/>
            </a:pPr>
            <a:r>
              <a:rPr b="0" i="0" lang="en-US" sz="8000" u="none" cap="none" strike="noStrike">
                <a:solidFill>
                  <a:srgbClr val="FBC929"/>
                </a:solidFill>
                <a:latin typeface="Righteous"/>
                <a:ea typeface="Righteous"/>
                <a:cs typeface="Righteous"/>
                <a:sym typeface="Righteous"/>
              </a:rPr>
              <a:t>Pricing Plan</a:t>
            </a:r>
            <a:endParaRPr b="0" i="0" sz="8000" u="none" cap="none" strike="noStrike">
              <a:solidFill>
                <a:schemeClr val="dk1"/>
              </a:solidFill>
              <a:latin typeface="Calibri"/>
              <a:ea typeface="Calibri"/>
              <a:cs typeface="Calibri"/>
              <a:sym typeface="Calibri"/>
            </a:endParaRPr>
          </a:p>
        </p:txBody>
      </p:sp>
      <p:sp>
        <p:nvSpPr>
          <p:cNvPr id="212" name="Google Shape;212;p10"/>
          <p:cNvSpPr/>
          <p:nvPr/>
        </p:nvSpPr>
        <p:spPr>
          <a:xfrm>
            <a:off x="1778222" y="2489200"/>
            <a:ext cx="20843305" cy="9863455"/>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0"/>
          <p:cNvSpPr/>
          <p:nvPr/>
        </p:nvSpPr>
        <p:spPr>
          <a:xfrm>
            <a:off x="1778222" y="2489200"/>
            <a:ext cx="6439705" cy="9850755"/>
          </a:xfrm>
          <a:prstGeom prst="roundRect">
            <a:avLst>
              <a:gd fmla="val 3124"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4" name="Google Shape;214;p10"/>
          <p:cNvPicPr preferRelativeResize="0"/>
          <p:nvPr/>
        </p:nvPicPr>
        <p:blipFill rotWithShape="1">
          <a:blip r:embed="rId5">
            <a:alphaModFix/>
          </a:blip>
          <a:srcRect b="0" l="0" r="0" t="0"/>
          <a:stretch/>
        </p:blipFill>
        <p:spPr>
          <a:xfrm>
            <a:off x="4085784" y="2946400"/>
            <a:ext cx="1824585" cy="1824360"/>
          </a:xfrm>
          <a:prstGeom prst="rect">
            <a:avLst/>
          </a:prstGeom>
          <a:noFill/>
          <a:ln>
            <a:noFill/>
          </a:ln>
        </p:spPr>
      </p:pic>
      <p:sp>
        <p:nvSpPr>
          <p:cNvPr id="215" name="Google Shape;215;p10"/>
          <p:cNvSpPr/>
          <p:nvPr/>
        </p:nvSpPr>
        <p:spPr>
          <a:xfrm>
            <a:off x="4115314" y="5075560"/>
            <a:ext cx="1765521"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Righteous"/>
              <a:buNone/>
            </a:pPr>
            <a:r>
              <a:rPr b="0" i="0" lang="en-US" sz="4800" u="none" cap="none" strike="noStrike">
                <a:solidFill>
                  <a:srgbClr val="FFFFFF"/>
                </a:solidFill>
                <a:latin typeface="Righteous"/>
                <a:ea typeface="Righteous"/>
                <a:cs typeface="Righteous"/>
                <a:sym typeface="Righteous"/>
              </a:rPr>
              <a:t>Basic</a:t>
            </a:r>
            <a:endParaRPr b="0" i="0" sz="4800" u="none" cap="none" strike="noStrike">
              <a:solidFill>
                <a:schemeClr val="dk1"/>
              </a:solidFill>
              <a:latin typeface="Calibri"/>
              <a:ea typeface="Calibri"/>
              <a:cs typeface="Calibri"/>
              <a:sym typeface="Calibri"/>
            </a:endParaRPr>
          </a:p>
        </p:txBody>
      </p:sp>
      <p:sp>
        <p:nvSpPr>
          <p:cNvPr id="216" name="Google Shape;216;p10"/>
          <p:cNvSpPr/>
          <p:nvPr/>
        </p:nvSpPr>
        <p:spPr>
          <a:xfrm>
            <a:off x="2235479" y="6142360"/>
            <a:ext cx="5660674" cy="48090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17" name="Google Shape;217;p10"/>
          <p:cNvSpPr/>
          <p:nvPr/>
        </p:nvSpPr>
        <p:spPr>
          <a:xfrm>
            <a:off x="3429429" y="11120760"/>
            <a:ext cx="3137292"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Righteous"/>
              <a:buNone/>
            </a:pPr>
            <a:r>
              <a:rPr b="0" i="0" lang="en-US" sz="4800" u="none" cap="none" strike="noStrike">
                <a:solidFill>
                  <a:srgbClr val="FFFFFF"/>
                </a:solidFill>
                <a:latin typeface="Righteous"/>
                <a:ea typeface="Righteous"/>
                <a:cs typeface="Righteous"/>
                <a:sym typeface="Righteous"/>
              </a:rPr>
              <a:t>$10/month</a:t>
            </a:r>
            <a:endParaRPr b="0" i="0" sz="4800" u="none" cap="none" strike="noStrike">
              <a:solidFill>
                <a:schemeClr val="dk1"/>
              </a:solidFill>
              <a:latin typeface="Calibri"/>
              <a:ea typeface="Calibri"/>
              <a:cs typeface="Calibri"/>
              <a:sym typeface="Calibri"/>
            </a:endParaRPr>
          </a:p>
        </p:txBody>
      </p:sp>
      <p:sp>
        <p:nvSpPr>
          <p:cNvPr id="218" name="Google Shape;218;p10"/>
          <p:cNvSpPr/>
          <p:nvPr/>
        </p:nvSpPr>
        <p:spPr>
          <a:xfrm>
            <a:off x="8980022" y="2489200"/>
            <a:ext cx="6439705" cy="9863455"/>
          </a:xfrm>
          <a:prstGeom prst="roundRect">
            <a:avLst>
              <a:gd fmla="val 3124"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9" name="Google Shape;219;p10"/>
          <p:cNvPicPr preferRelativeResize="0"/>
          <p:nvPr/>
        </p:nvPicPr>
        <p:blipFill rotWithShape="1">
          <a:blip r:embed="rId6">
            <a:alphaModFix/>
          </a:blip>
          <a:srcRect b="0" l="0" r="0" t="0"/>
          <a:stretch/>
        </p:blipFill>
        <p:spPr>
          <a:xfrm>
            <a:off x="11281295" y="2946400"/>
            <a:ext cx="1837156" cy="1837060"/>
          </a:xfrm>
          <a:prstGeom prst="rect">
            <a:avLst/>
          </a:prstGeom>
          <a:noFill/>
          <a:ln>
            <a:noFill/>
          </a:ln>
        </p:spPr>
      </p:pic>
      <p:sp>
        <p:nvSpPr>
          <p:cNvPr id="220" name="Google Shape;220;p10"/>
          <p:cNvSpPr/>
          <p:nvPr/>
        </p:nvSpPr>
        <p:spPr>
          <a:xfrm>
            <a:off x="11482235" y="5088260"/>
            <a:ext cx="1435279"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Righteous"/>
              <a:buNone/>
            </a:pPr>
            <a:r>
              <a:rPr b="0" i="0" lang="en-US" sz="4800" u="none" cap="none" strike="noStrike">
                <a:solidFill>
                  <a:srgbClr val="FFFFFF"/>
                </a:solidFill>
                <a:latin typeface="Righteous"/>
                <a:ea typeface="Righteous"/>
                <a:cs typeface="Righteous"/>
                <a:sym typeface="Righteous"/>
              </a:rPr>
              <a:t>Elite</a:t>
            </a:r>
            <a:endParaRPr b="0" i="0" sz="4800" u="none" cap="none" strike="noStrike">
              <a:solidFill>
                <a:schemeClr val="dk1"/>
              </a:solidFill>
              <a:latin typeface="Calibri"/>
              <a:ea typeface="Calibri"/>
              <a:cs typeface="Calibri"/>
              <a:sym typeface="Calibri"/>
            </a:endParaRPr>
          </a:p>
        </p:txBody>
      </p:sp>
      <p:sp>
        <p:nvSpPr>
          <p:cNvPr id="221" name="Google Shape;221;p10"/>
          <p:cNvSpPr/>
          <p:nvPr/>
        </p:nvSpPr>
        <p:spPr>
          <a:xfrm>
            <a:off x="9437280" y="6155060"/>
            <a:ext cx="5660674" cy="48090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22" name="Google Shape;222;p10"/>
          <p:cNvSpPr/>
          <p:nvPr/>
        </p:nvSpPr>
        <p:spPr>
          <a:xfrm>
            <a:off x="10555019" y="11133460"/>
            <a:ext cx="3289711"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Righteous"/>
              <a:buNone/>
            </a:pPr>
            <a:r>
              <a:rPr b="0" i="0" lang="en-US" sz="4800" u="none" cap="none" strike="noStrike">
                <a:solidFill>
                  <a:srgbClr val="FFFFFF"/>
                </a:solidFill>
                <a:latin typeface="Righteous"/>
                <a:ea typeface="Righteous"/>
                <a:cs typeface="Righteous"/>
                <a:sym typeface="Righteous"/>
              </a:rPr>
              <a:t>$50/month</a:t>
            </a:r>
            <a:endParaRPr b="0" i="0" sz="4800" u="none" cap="none" strike="noStrike">
              <a:solidFill>
                <a:schemeClr val="dk1"/>
              </a:solidFill>
              <a:latin typeface="Calibri"/>
              <a:ea typeface="Calibri"/>
              <a:cs typeface="Calibri"/>
              <a:sym typeface="Calibri"/>
            </a:endParaRPr>
          </a:p>
        </p:txBody>
      </p:sp>
      <p:sp>
        <p:nvSpPr>
          <p:cNvPr id="223" name="Google Shape;223;p10"/>
          <p:cNvSpPr/>
          <p:nvPr/>
        </p:nvSpPr>
        <p:spPr>
          <a:xfrm>
            <a:off x="16181822" y="2489200"/>
            <a:ext cx="6439705" cy="9850627"/>
          </a:xfrm>
          <a:prstGeom prst="roundRect">
            <a:avLst>
              <a:gd fmla="val 3124"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4" name="Google Shape;224;p10"/>
          <p:cNvPicPr preferRelativeResize="0"/>
          <p:nvPr/>
        </p:nvPicPr>
        <p:blipFill rotWithShape="1">
          <a:blip r:embed="rId7">
            <a:alphaModFix/>
          </a:blip>
          <a:srcRect b="0" l="0" r="0" t="0"/>
          <a:stretch/>
        </p:blipFill>
        <p:spPr>
          <a:xfrm>
            <a:off x="18489511" y="2946400"/>
            <a:ext cx="1824328" cy="1824224"/>
          </a:xfrm>
          <a:prstGeom prst="rect">
            <a:avLst/>
          </a:prstGeom>
          <a:noFill/>
          <a:ln>
            <a:noFill/>
          </a:ln>
        </p:spPr>
      </p:pic>
      <p:sp>
        <p:nvSpPr>
          <p:cNvPr id="225" name="Google Shape;225;p10"/>
          <p:cNvSpPr/>
          <p:nvPr/>
        </p:nvSpPr>
        <p:spPr>
          <a:xfrm>
            <a:off x="17788573" y="5075424"/>
            <a:ext cx="3226203"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Righteous"/>
              <a:buNone/>
            </a:pPr>
            <a:r>
              <a:rPr b="0" i="0" lang="en-US" sz="4800" u="none" cap="none" strike="noStrike">
                <a:solidFill>
                  <a:srgbClr val="FFFFFF"/>
                </a:solidFill>
                <a:latin typeface="Righteous"/>
                <a:ea typeface="Righteous"/>
                <a:cs typeface="Righteous"/>
                <a:sym typeface="Righteous"/>
              </a:rPr>
              <a:t>Legendary</a:t>
            </a:r>
            <a:endParaRPr b="0" i="0" sz="4800" u="none" cap="none" strike="noStrike">
              <a:solidFill>
                <a:schemeClr val="dk1"/>
              </a:solidFill>
              <a:latin typeface="Calibri"/>
              <a:ea typeface="Calibri"/>
              <a:cs typeface="Calibri"/>
              <a:sym typeface="Calibri"/>
            </a:endParaRPr>
          </a:p>
        </p:txBody>
      </p:sp>
      <p:sp>
        <p:nvSpPr>
          <p:cNvPr id="226" name="Google Shape;226;p10"/>
          <p:cNvSpPr/>
          <p:nvPr/>
        </p:nvSpPr>
        <p:spPr>
          <a:xfrm>
            <a:off x="16639080" y="6142224"/>
            <a:ext cx="5660674" cy="48090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27" name="Google Shape;227;p10"/>
          <p:cNvSpPr/>
          <p:nvPr/>
        </p:nvSpPr>
        <p:spPr>
          <a:xfrm>
            <a:off x="17642505" y="11120624"/>
            <a:ext cx="3518340"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Righteous"/>
              <a:buNone/>
            </a:pPr>
            <a:r>
              <a:rPr b="0" i="0" lang="en-US" sz="4800" u="none" cap="none" strike="noStrike">
                <a:solidFill>
                  <a:srgbClr val="FFFFFF"/>
                </a:solidFill>
                <a:latin typeface="Righteous"/>
                <a:ea typeface="Righteous"/>
                <a:cs typeface="Righteous"/>
                <a:sym typeface="Righteous"/>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DF4"/>
        </a:solidFill>
      </p:bgPr>
    </p:bg>
    <p:spTree>
      <p:nvGrpSpPr>
        <p:cNvPr id="232" name="Shape 232"/>
        <p:cNvGrpSpPr/>
        <p:nvPr/>
      </p:nvGrpSpPr>
      <p:grpSpPr>
        <a:xfrm>
          <a:off x="0" y="0"/>
          <a:ext cx="0" cy="0"/>
          <a:chOff x="0" y="0"/>
          <a:chExt cx="0" cy="0"/>
        </a:xfrm>
      </p:grpSpPr>
      <p:pic>
        <p:nvPicPr>
          <p:cNvPr descr=" " id="233" name="Google Shape;233;p11"/>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234" name="Google Shape;234;p1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5" name="Google Shape;235;p1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236" name="Google Shape;236;p11"/>
          <p:cNvPicPr preferRelativeResize="0"/>
          <p:nvPr/>
        </p:nvPicPr>
        <p:blipFill rotWithShape="1">
          <a:blip r:embed="rId5">
            <a:alphaModFix/>
          </a:blip>
          <a:srcRect b="0" l="0" r="0" t="0"/>
          <a:stretch/>
        </p:blipFill>
        <p:spPr>
          <a:xfrm>
            <a:off x="990724" y="1574800"/>
            <a:ext cx="22418302" cy="10579100"/>
          </a:xfrm>
          <a:prstGeom prst="rect">
            <a:avLst/>
          </a:prstGeom>
          <a:noFill/>
          <a:ln>
            <a:noFill/>
          </a:ln>
        </p:spPr>
      </p:pic>
      <p:sp>
        <p:nvSpPr>
          <p:cNvPr id="237" name="Google Shape;237;p11"/>
          <p:cNvSpPr/>
          <p:nvPr/>
        </p:nvSpPr>
        <p:spPr>
          <a:xfrm>
            <a:off x="1270159" y="1574800"/>
            <a:ext cx="22138867" cy="563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8" name="Google Shape;238;p11"/>
          <p:cNvPicPr preferRelativeResize="0"/>
          <p:nvPr/>
        </p:nvPicPr>
        <p:blipFill rotWithShape="1">
          <a:blip r:embed="rId6">
            <a:alphaModFix/>
          </a:blip>
          <a:srcRect b="0" l="0" r="0" t="0"/>
          <a:stretch/>
        </p:blipFill>
        <p:spPr>
          <a:xfrm>
            <a:off x="1270159" y="1574800"/>
            <a:ext cx="5639505" cy="5638800"/>
          </a:xfrm>
          <a:prstGeom prst="rect">
            <a:avLst/>
          </a:prstGeom>
          <a:noFill/>
          <a:ln>
            <a:noFill/>
          </a:ln>
        </p:spPr>
      </p:pic>
      <p:pic>
        <p:nvPicPr>
          <p:cNvPr descr=" " id="239" name="Google Shape;239;p11"/>
          <p:cNvPicPr preferRelativeResize="0"/>
          <p:nvPr/>
        </p:nvPicPr>
        <p:blipFill rotWithShape="1">
          <a:blip r:embed="rId7">
            <a:alphaModFix/>
          </a:blip>
          <a:srcRect b="0" l="0" r="0" t="0"/>
          <a:stretch/>
        </p:blipFill>
        <p:spPr>
          <a:xfrm>
            <a:off x="3361700" y="3666083"/>
            <a:ext cx="1456422" cy="1456246"/>
          </a:xfrm>
          <a:prstGeom prst="rect">
            <a:avLst/>
          </a:prstGeom>
          <a:noFill/>
          <a:ln>
            <a:noFill/>
          </a:ln>
        </p:spPr>
      </p:pic>
      <p:pic>
        <p:nvPicPr>
          <p:cNvPr descr=" " id="240" name="Google Shape;240;p11"/>
          <p:cNvPicPr preferRelativeResize="0"/>
          <p:nvPr/>
        </p:nvPicPr>
        <p:blipFill rotWithShape="1">
          <a:blip r:embed="rId6">
            <a:alphaModFix/>
          </a:blip>
          <a:srcRect b="0" l="0" r="0" t="0"/>
          <a:stretch/>
        </p:blipFill>
        <p:spPr>
          <a:xfrm>
            <a:off x="6769946" y="1574800"/>
            <a:ext cx="5639505" cy="5638800"/>
          </a:xfrm>
          <a:prstGeom prst="rect">
            <a:avLst/>
          </a:prstGeom>
          <a:noFill/>
          <a:ln>
            <a:noFill/>
          </a:ln>
        </p:spPr>
      </p:pic>
      <p:pic>
        <p:nvPicPr>
          <p:cNvPr descr=" " id="241" name="Google Shape;241;p11"/>
          <p:cNvPicPr preferRelativeResize="0"/>
          <p:nvPr/>
        </p:nvPicPr>
        <p:blipFill rotWithShape="1">
          <a:blip r:embed="rId8">
            <a:alphaModFix/>
          </a:blip>
          <a:srcRect b="0" l="0" r="0" t="0"/>
          <a:stretch/>
        </p:blipFill>
        <p:spPr>
          <a:xfrm>
            <a:off x="8776797" y="3581400"/>
            <a:ext cx="1625803" cy="1625600"/>
          </a:xfrm>
          <a:prstGeom prst="rect">
            <a:avLst/>
          </a:prstGeom>
          <a:noFill/>
          <a:ln>
            <a:noFill/>
          </a:ln>
        </p:spPr>
      </p:pic>
      <p:pic>
        <p:nvPicPr>
          <p:cNvPr descr=" " id="242" name="Google Shape;242;p11"/>
          <p:cNvPicPr preferRelativeResize="0"/>
          <p:nvPr/>
        </p:nvPicPr>
        <p:blipFill rotWithShape="1">
          <a:blip r:embed="rId9">
            <a:alphaModFix/>
          </a:blip>
          <a:srcRect b="0" l="0" r="0" t="0"/>
          <a:stretch/>
        </p:blipFill>
        <p:spPr>
          <a:xfrm>
            <a:off x="8980022" y="3784600"/>
            <a:ext cx="1192256" cy="1190414"/>
          </a:xfrm>
          <a:prstGeom prst="rect">
            <a:avLst/>
          </a:prstGeom>
          <a:noFill/>
          <a:ln>
            <a:noFill/>
          </a:ln>
        </p:spPr>
      </p:pic>
      <p:pic>
        <p:nvPicPr>
          <p:cNvPr descr=" " id="243" name="Google Shape;243;p11"/>
          <p:cNvPicPr preferRelativeResize="0"/>
          <p:nvPr/>
        </p:nvPicPr>
        <p:blipFill rotWithShape="1">
          <a:blip r:embed="rId6">
            <a:alphaModFix/>
          </a:blip>
          <a:srcRect b="0" l="0" r="0" t="0"/>
          <a:stretch/>
        </p:blipFill>
        <p:spPr>
          <a:xfrm>
            <a:off x="12269734" y="1574800"/>
            <a:ext cx="5639505" cy="5638800"/>
          </a:xfrm>
          <a:prstGeom prst="rect">
            <a:avLst/>
          </a:prstGeom>
          <a:noFill/>
          <a:ln>
            <a:noFill/>
          </a:ln>
        </p:spPr>
      </p:pic>
      <p:pic>
        <p:nvPicPr>
          <p:cNvPr descr=" " id="244" name="Google Shape;244;p11"/>
          <p:cNvPicPr preferRelativeResize="0"/>
          <p:nvPr/>
        </p:nvPicPr>
        <p:blipFill rotWithShape="1">
          <a:blip r:embed="rId8">
            <a:alphaModFix/>
          </a:blip>
          <a:srcRect b="0" l="0" r="0" t="0"/>
          <a:stretch/>
        </p:blipFill>
        <p:spPr>
          <a:xfrm>
            <a:off x="14276584" y="3581400"/>
            <a:ext cx="1625803" cy="1625600"/>
          </a:xfrm>
          <a:prstGeom prst="rect">
            <a:avLst/>
          </a:prstGeom>
          <a:noFill/>
          <a:ln>
            <a:noFill/>
          </a:ln>
        </p:spPr>
      </p:pic>
      <p:pic>
        <p:nvPicPr>
          <p:cNvPr descr=" " id="245" name="Google Shape;245;p11"/>
          <p:cNvPicPr preferRelativeResize="0"/>
          <p:nvPr/>
        </p:nvPicPr>
        <p:blipFill rotWithShape="1">
          <a:blip r:embed="rId10">
            <a:alphaModFix/>
          </a:blip>
          <a:srcRect b="0" l="0" r="0" t="0"/>
          <a:stretch/>
        </p:blipFill>
        <p:spPr>
          <a:xfrm>
            <a:off x="14378172" y="3586163"/>
            <a:ext cx="1519452" cy="1519262"/>
          </a:xfrm>
          <a:prstGeom prst="rect">
            <a:avLst/>
          </a:prstGeom>
          <a:noFill/>
          <a:ln>
            <a:noFill/>
          </a:ln>
        </p:spPr>
      </p:pic>
      <p:pic>
        <p:nvPicPr>
          <p:cNvPr descr=" " id="246" name="Google Shape;246;p11"/>
          <p:cNvPicPr preferRelativeResize="0"/>
          <p:nvPr/>
        </p:nvPicPr>
        <p:blipFill rotWithShape="1">
          <a:blip r:embed="rId6">
            <a:alphaModFix/>
          </a:blip>
          <a:srcRect b="0" l="0" r="0" t="0"/>
          <a:stretch/>
        </p:blipFill>
        <p:spPr>
          <a:xfrm>
            <a:off x="17769521" y="1574800"/>
            <a:ext cx="5639505" cy="5638800"/>
          </a:xfrm>
          <a:prstGeom prst="rect">
            <a:avLst/>
          </a:prstGeom>
          <a:noFill/>
          <a:ln>
            <a:noFill/>
          </a:ln>
        </p:spPr>
      </p:pic>
      <p:pic>
        <p:nvPicPr>
          <p:cNvPr descr=" " id="247" name="Google Shape;247;p11"/>
          <p:cNvPicPr preferRelativeResize="0"/>
          <p:nvPr/>
        </p:nvPicPr>
        <p:blipFill rotWithShape="1">
          <a:blip r:embed="rId8">
            <a:alphaModFix/>
          </a:blip>
          <a:srcRect b="0" l="0" r="0" t="0"/>
          <a:stretch/>
        </p:blipFill>
        <p:spPr>
          <a:xfrm>
            <a:off x="19776372" y="3581400"/>
            <a:ext cx="1625803" cy="1625600"/>
          </a:xfrm>
          <a:prstGeom prst="rect">
            <a:avLst/>
          </a:prstGeom>
          <a:noFill/>
          <a:ln>
            <a:noFill/>
          </a:ln>
        </p:spPr>
      </p:pic>
      <p:pic>
        <p:nvPicPr>
          <p:cNvPr descr=" " id="248" name="Google Shape;248;p11"/>
          <p:cNvPicPr preferRelativeResize="0"/>
          <p:nvPr/>
        </p:nvPicPr>
        <p:blipFill rotWithShape="1">
          <a:blip r:embed="rId11">
            <a:alphaModFix/>
          </a:blip>
          <a:srcRect b="0" l="0" r="0" t="0"/>
          <a:stretch/>
        </p:blipFill>
        <p:spPr>
          <a:xfrm>
            <a:off x="19844116" y="3581400"/>
            <a:ext cx="1490319" cy="1625600"/>
          </a:xfrm>
          <a:prstGeom prst="rect">
            <a:avLst/>
          </a:prstGeom>
          <a:noFill/>
          <a:ln>
            <a:noFill/>
          </a:ln>
        </p:spPr>
      </p:pic>
      <p:sp>
        <p:nvSpPr>
          <p:cNvPr id="249" name="Google Shape;249;p11"/>
          <p:cNvSpPr/>
          <p:nvPr/>
        </p:nvSpPr>
        <p:spPr>
          <a:xfrm>
            <a:off x="990724" y="3835400"/>
            <a:ext cx="17426578" cy="111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11"/>
          <p:cNvSpPr/>
          <p:nvPr/>
        </p:nvSpPr>
        <p:spPr>
          <a:xfrm>
            <a:off x="990724" y="3835400"/>
            <a:ext cx="1117740" cy="1117600"/>
          </a:xfrm>
          <a:prstGeom prst="roundRect">
            <a:avLst>
              <a:gd fmla="val 378818"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1"/>
          <p:cNvSpPr/>
          <p:nvPr/>
        </p:nvSpPr>
        <p:spPr>
          <a:xfrm>
            <a:off x="1238405" y="3765550"/>
            <a:ext cx="961087" cy="15959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Righteous"/>
              <a:buNone/>
            </a:pPr>
            <a:r>
              <a:rPr b="0" i="0" lang="en-US" sz="8000" u="none" cap="none" strike="noStrike">
                <a:solidFill>
                  <a:srgbClr val="FFFFFF"/>
                </a:solidFill>
                <a:latin typeface="Righteous"/>
                <a:ea typeface="Righteous"/>
                <a:cs typeface="Righteous"/>
                <a:sym typeface="Righteous"/>
              </a:rPr>
              <a:t>S</a:t>
            </a:r>
            <a:endParaRPr b="0" i="0" sz="8000" u="none" cap="none" strike="noStrike">
              <a:solidFill>
                <a:schemeClr val="dk1"/>
              </a:solidFill>
              <a:latin typeface="Calibri"/>
              <a:ea typeface="Calibri"/>
              <a:cs typeface="Calibri"/>
              <a:sym typeface="Calibri"/>
            </a:endParaRPr>
          </a:p>
        </p:txBody>
      </p:sp>
      <p:sp>
        <p:nvSpPr>
          <p:cNvPr id="252" name="Google Shape;252;p11"/>
          <p:cNvSpPr/>
          <p:nvPr/>
        </p:nvSpPr>
        <p:spPr>
          <a:xfrm>
            <a:off x="6427003" y="3835400"/>
            <a:ext cx="1117740" cy="1117600"/>
          </a:xfrm>
          <a:prstGeom prst="roundRect">
            <a:avLst>
              <a:gd fmla="val 378818"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1"/>
          <p:cNvSpPr/>
          <p:nvPr/>
        </p:nvSpPr>
        <p:spPr>
          <a:xfrm>
            <a:off x="6566721" y="3765550"/>
            <a:ext cx="1177014" cy="15959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Righteous"/>
              <a:buNone/>
            </a:pPr>
            <a:r>
              <a:rPr b="0" i="0" lang="en-US" sz="8000" u="none" cap="none" strike="noStrike">
                <a:solidFill>
                  <a:srgbClr val="FFFFFF"/>
                </a:solidFill>
                <a:latin typeface="Righteous"/>
                <a:ea typeface="Righteous"/>
                <a:cs typeface="Righteous"/>
                <a:sym typeface="Righteous"/>
              </a:rPr>
              <a:t>W</a:t>
            </a:r>
            <a:endParaRPr b="0" i="0" sz="8000" u="none" cap="none" strike="noStrike">
              <a:solidFill>
                <a:schemeClr val="dk1"/>
              </a:solidFill>
              <a:latin typeface="Calibri"/>
              <a:ea typeface="Calibri"/>
              <a:cs typeface="Calibri"/>
              <a:sym typeface="Calibri"/>
            </a:endParaRPr>
          </a:p>
        </p:txBody>
      </p:sp>
      <p:sp>
        <p:nvSpPr>
          <p:cNvPr id="254" name="Google Shape;254;p11"/>
          <p:cNvSpPr/>
          <p:nvPr/>
        </p:nvSpPr>
        <p:spPr>
          <a:xfrm>
            <a:off x="11863283" y="3835400"/>
            <a:ext cx="1117740" cy="1117600"/>
          </a:xfrm>
          <a:prstGeom prst="roundRect">
            <a:avLst>
              <a:gd fmla="val 378818"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11"/>
          <p:cNvSpPr/>
          <p:nvPr/>
        </p:nvSpPr>
        <p:spPr>
          <a:xfrm>
            <a:off x="12022053" y="3765550"/>
            <a:ext cx="1138909" cy="15959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Righteous"/>
              <a:buNone/>
            </a:pPr>
            <a:r>
              <a:rPr b="0" i="0" lang="en-US" sz="8000" u="none" cap="none" strike="noStrike">
                <a:solidFill>
                  <a:srgbClr val="FFFFFF"/>
                </a:solidFill>
                <a:latin typeface="Righteous"/>
                <a:ea typeface="Righteous"/>
                <a:cs typeface="Righteous"/>
                <a:sym typeface="Righteous"/>
              </a:rPr>
              <a:t>O</a:t>
            </a:r>
            <a:endParaRPr b="0" i="0" sz="8000" u="none" cap="none" strike="noStrike">
              <a:solidFill>
                <a:schemeClr val="dk1"/>
              </a:solidFill>
              <a:latin typeface="Calibri"/>
              <a:ea typeface="Calibri"/>
              <a:cs typeface="Calibri"/>
              <a:sym typeface="Calibri"/>
            </a:endParaRPr>
          </a:p>
        </p:txBody>
      </p:sp>
      <p:sp>
        <p:nvSpPr>
          <p:cNvPr id="256" name="Google Shape;256;p11"/>
          <p:cNvSpPr/>
          <p:nvPr/>
        </p:nvSpPr>
        <p:spPr>
          <a:xfrm>
            <a:off x="17299562" y="3835400"/>
            <a:ext cx="1117740" cy="1117600"/>
          </a:xfrm>
          <a:prstGeom prst="roundRect">
            <a:avLst>
              <a:gd fmla="val 378818"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1"/>
          <p:cNvSpPr/>
          <p:nvPr/>
        </p:nvSpPr>
        <p:spPr>
          <a:xfrm>
            <a:off x="17559945" y="3765550"/>
            <a:ext cx="935684" cy="15959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Righteous"/>
              <a:buNone/>
            </a:pPr>
            <a:r>
              <a:rPr b="0" i="0" lang="en-US" sz="8000" u="none" cap="none" strike="noStrike">
                <a:solidFill>
                  <a:srgbClr val="FFFFFF"/>
                </a:solidFill>
                <a:latin typeface="Righteous"/>
                <a:ea typeface="Righteous"/>
                <a:cs typeface="Righteous"/>
                <a:sym typeface="Righteous"/>
              </a:rPr>
              <a:t>T</a:t>
            </a:r>
            <a:endParaRPr b="0" i="0" sz="8000" u="none" cap="none" strike="noStrike">
              <a:solidFill>
                <a:schemeClr val="dk1"/>
              </a:solidFill>
              <a:latin typeface="Calibri"/>
              <a:ea typeface="Calibri"/>
              <a:cs typeface="Calibri"/>
              <a:sym typeface="Calibri"/>
            </a:endParaRPr>
          </a:p>
        </p:txBody>
      </p:sp>
      <p:sp>
        <p:nvSpPr>
          <p:cNvPr id="258" name="Google Shape;258;p11"/>
          <p:cNvSpPr/>
          <p:nvPr/>
        </p:nvSpPr>
        <p:spPr>
          <a:xfrm>
            <a:off x="1270159" y="7797800"/>
            <a:ext cx="4737692" cy="4089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1"/>
          <p:cNvSpPr/>
          <p:nvPr/>
        </p:nvSpPr>
        <p:spPr>
          <a:xfrm>
            <a:off x="1270159" y="7797800"/>
            <a:ext cx="4737692" cy="18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11"/>
          <p:cNvSpPr/>
          <p:nvPr/>
        </p:nvSpPr>
        <p:spPr>
          <a:xfrm>
            <a:off x="1270159" y="7797800"/>
            <a:ext cx="4737692" cy="18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1"/>
          <p:cNvSpPr/>
          <p:nvPr/>
        </p:nvSpPr>
        <p:spPr>
          <a:xfrm>
            <a:off x="1270159" y="7797800"/>
            <a:ext cx="4890111"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Righteous"/>
              <a:buNone/>
            </a:pPr>
            <a:r>
              <a:rPr b="0" i="0" lang="en-US" sz="3600" u="none" cap="none" strike="noStrike">
                <a:solidFill>
                  <a:srgbClr val="FFFFFF"/>
                </a:solidFill>
                <a:latin typeface="Righteous"/>
                <a:ea typeface="Righteous"/>
                <a:cs typeface="Righteous"/>
                <a:sym typeface="Righteous"/>
              </a:rPr>
              <a:t>Eclipse</a:t>
            </a:r>
            <a:endParaRPr b="0" i="0" sz="3600" u="none" cap="none" strike="noStrike">
              <a:solidFill>
                <a:schemeClr val="dk1"/>
              </a:solidFill>
              <a:latin typeface="Calibri"/>
              <a:ea typeface="Calibri"/>
              <a:cs typeface="Calibri"/>
              <a:sym typeface="Calibri"/>
            </a:endParaRPr>
          </a:p>
        </p:txBody>
      </p:sp>
      <p:sp>
        <p:nvSpPr>
          <p:cNvPr id="262" name="Google Shape;262;p11"/>
          <p:cNvSpPr/>
          <p:nvPr/>
        </p:nvSpPr>
        <p:spPr>
          <a:xfrm>
            <a:off x="1270159" y="8572500"/>
            <a:ext cx="4873176"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63" name="Google Shape;263;p11"/>
          <p:cNvSpPr/>
          <p:nvPr/>
        </p:nvSpPr>
        <p:spPr>
          <a:xfrm>
            <a:off x="1270159" y="10045700"/>
            <a:ext cx="4737692" cy="18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11"/>
          <p:cNvSpPr/>
          <p:nvPr/>
        </p:nvSpPr>
        <p:spPr>
          <a:xfrm>
            <a:off x="1270159" y="10045700"/>
            <a:ext cx="4737692" cy="18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1"/>
          <p:cNvSpPr/>
          <p:nvPr/>
        </p:nvSpPr>
        <p:spPr>
          <a:xfrm>
            <a:off x="1270159" y="10045700"/>
            <a:ext cx="4890111"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Righteous"/>
              <a:buNone/>
            </a:pPr>
            <a:r>
              <a:rPr b="0" i="0" lang="en-US" sz="3600" u="none" cap="none" strike="noStrike">
                <a:solidFill>
                  <a:srgbClr val="FFFFFF"/>
                </a:solidFill>
                <a:latin typeface="Righteous"/>
                <a:ea typeface="Righteous"/>
                <a:cs typeface="Righteous"/>
                <a:sym typeface="Righteous"/>
              </a:rPr>
              <a:t>Quest</a:t>
            </a:r>
            <a:endParaRPr b="0" i="0" sz="3600" u="none" cap="none" strike="noStrike">
              <a:solidFill>
                <a:schemeClr val="dk1"/>
              </a:solidFill>
              <a:latin typeface="Calibri"/>
              <a:ea typeface="Calibri"/>
              <a:cs typeface="Calibri"/>
              <a:sym typeface="Calibri"/>
            </a:endParaRPr>
          </a:p>
        </p:txBody>
      </p:sp>
      <p:sp>
        <p:nvSpPr>
          <p:cNvPr id="266" name="Google Shape;266;p11"/>
          <p:cNvSpPr/>
          <p:nvPr/>
        </p:nvSpPr>
        <p:spPr>
          <a:xfrm>
            <a:off x="1270159" y="10820400"/>
            <a:ext cx="4873176"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267" name="Google Shape;267;p11"/>
          <p:cNvSpPr/>
          <p:nvPr/>
        </p:nvSpPr>
        <p:spPr>
          <a:xfrm>
            <a:off x="6769946" y="7797800"/>
            <a:ext cx="4737692" cy="4089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11"/>
          <p:cNvSpPr/>
          <p:nvPr/>
        </p:nvSpPr>
        <p:spPr>
          <a:xfrm>
            <a:off x="6769946" y="7797800"/>
            <a:ext cx="4737692" cy="18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11"/>
          <p:cNvSpPr/>
          <p:nvPr/>
        </p:nvSpPr>
        <p:spPr>
          <a:xfrm>
            <a:off x="6769946" y="7797800"/>
            <a:ext cx="4737692" cy="18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11"/>
          <p:cNvSpPr/>
          <p:nvPr/>
        </p:nvSpPr>
        <p:spPr>
          <a:xfrm>
            <a:off x="6769946" y="7797800"/>
            <a:ext cx="4890111"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Righteous"/>
              <a:buNone/>
            </a:pPr>
            <a:r>
              <a:rPr b="0" i="0" lang="en-US" sz="3600" u="none" cap="none" strike="noStrike">
                <a:solidFill>
                  <a:srgbClr val="FFFFFF"/>
                </a:solidFill>
                <a:latin typeface="Righteous"/>
                <a:ea typeface="Righteous"/>
                <a:cs typeface="Righteous"/>
                <a:sym typeface="Righteous"/>
              </a:rPr>
              <a:t>Eclipse</a:t>
            </a:r>
            <a:endParaRPr b="0" i="0" sz="3600" u="none" cap="none" strike="noStrike">
              <a:solidFill>
                <a:schemeClr val="dk1"/>
              </a:solidFill>
              <a:latin typeface="Calibri"/>
              <a:ea typeface="Calibri"/>
              <a:cs typeface="Calibri"/>
              <a:sym typeface="Calibri"/>
            </a:endParaRPr>
          </a:p>
        </p:txBody>
      </p:sp>
      <p:sp>
        <p:nvSpPr>
          <p:cNvPr id="271" name="Google Shape;271;p11"/>
          <p:cNvSpPr/>
          <p:nvPr/>
        </p:nvSpPr>
        <p:spPr>
          <a:xfrm>
            <a:off x="6769946" y="8572500"/>
            <a:ext cx="4873176"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72" name="Google Shape;272;p11"/>
          <p:cNvSpPr/>
          <p:nvPr/>
        </p:nvSpPr>
        <p:spPr>
          <a:xfrm>
            <a:off x="6769946" y="10045700"/>
            <a:ext cx="4737692" cy="18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1"/>
          <p:cNvSpPr/>
          <p:nvPr/>
        </p:nvSpPr>
        <p:spPr>
          <a:xfrm>
            <a:off x="6769946" y="10045700"/>
            <a:ext cx="4737692" cy="18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11"/>
          <p:cNvSpPr/>
          <p:nvPr/>
        </p:nvSpPr>
        <p:spPr>
          <a:xfrm>
            <a:off x="6769946" y="10045700"/>
            <a:ext cx="4890111"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Righteous"/>
              <a:buNone/>
            </a:pPr>
            <a:r>
              <a:rPr b="0" i="0" lang="en-US" sz="3600" u="none" cap="none" strike="noStrike">
                <a:solidFill>
                  <a:srgbClr val="FFFFFF"/>
                </a:solidFill>
                <a:latin typeface="Righteous"/>
                <a:ea typeface="Righteous"/>
                <a:cs typeface="Righteous"/>
                <a:sym typeface="Righteous"/>
              </a:rPr>
              <a:t>Quest</a:t>
            </a:r>
            <a:endParaRPr b="0" i="0" sz="3600" u="none" cap="none" strike="noStrike">
              <a:solidFill>
                <a:schemeClr val="dk1"/>
              </a:solidFill>
              <a:latin typeface="Calibri"/>
              <a:ea typeface="Calibri"/>
              <a:cs typeface="Calibri"/>
              <a:sym typeface="Calibri"/>
            </a:endParaRPr>
          </a:p>
        </p:txBody>
      </p:sp>
      <p:sp>
        <p:nvSpPr>
          <p:cNvPr id="275" name="Google Shape;275;p11"/>
          <p:cNvSpPr/>
          <p:nvPr/>
        </p:nvSpPr>
        <p:spPr>
          <a:xfrm>
            <a:off x="6769946" y="10820400"/>
            <a:ext cx="4873176"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276" name="Google Shape;276;p11"/>
          <p:cNvSpPr/>
          <p:nvPr/>
        </p:nvSpPr>
        <p:spPr>
          <a:xfrm>
            <a:off x="12269734" y="7797800"/>
            <a:ext cx="4737692" cy="4089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1"/>
          <p:cNvSpPr/>
          <p:nvPr/>
        </p:nvSpPr>
        <p:spPr>
          <a:xfrm>
            <a:off x="12269734" y="7797800"/>
            <a:ext cx="4737692" cy="18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1"/>
          <p:cNvSpPr/>
          <p:nvPr/>
        </p:nvSpPr>
        <p:spPr>
          <a:xfrm>
            <a:off x="12269734" y="7797800"/>
            <a:ext cx="4737692" cy="18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11"/>
          <p:cNvSpPr/>
          <p:nvPr/>
        </p:nvSpPr>
        <p:spPr>
          <a:xfrm>
            <a:off x="12269734" y="7797800"/>
            <a:ext cx="4890111"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Righteous"/>
              <a:buNone/>
            </a:pPr>
            <a:r>
              <a:rPr b="0" i="0" lang="en-US" sz="3600" u="none" cap="none" strike="noStrike">
                <a:solidFill>
                  <a:srgbClr val="FFFFFF"/>
                </a:solidFill>
                <a:latin typeface="Righteous"/>
                <a:ea typeface="Righteous"/>
                <a:cs typeface="Righteous"/>
                <a:sym typeface="Righteous"/>
              </a:rPr>
              <a:t>Eclipse</a:t>
            </a:r>
            <a:endParaRPr b="0" i="0" sz="3600" u="none" cap="none" strike="noStrike">
              <a:solidFill>
                <a:schemeClr val="dk1"/>
              </a:solidFill>
              <a:latin typeface="Calibri"/>
              <a:ea typeface="Calibri"/>
              <a:cs typeface="Calibri"/>
              <a:sym typeface="Calibri"/>
            </a:endParaRPr>
          </a:p>
        </p:txBody>
      </p:sp>
      <p:sp>
        <p:nvSpPr>
          <p:cNvPr id="280" name="Google Shape;280;p11"/>
          <p:cNvSpPr/>
          <p:nvPr/>
        </p:nvSpPr>
        <p:spPr>
          <a:xfrm>
            <a:off x="12269734" y="8572500"/>
            <a:ext cx="4873176"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81" name="Google Shape;281;p11"/>
          <p:cNvSpPr/>
          <p:nvPr/>
        </p:nvSpPr>
        <p:spPr>
          <a:xfrm>
            <a:off x="12269734" y="10045700"/>
            <a:ext cx="4737692" cy="18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1"/>
          <p:cNvSpPr/>
          <p:nvPr/>
        </p:nvSpPr>
        <p:spPr>
          <a:xfrm>
            <a:off x="12269734" y="10045700"/>
            <a:ext cx="4737692" cy="18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11"/>
          <p:cNvSpPr/>
          <p:nvPr/>
        </p:nvSpPr>
        <p:spPr>
          <a:xfrm>
            <a:off x="12269734" y="10045700"/>
            <a:ext cx="4890111"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Righteous"/>
              <a:buNone/>
            </a:pPr>
            <a:r>
              <a:rPr b="0" i="0" lang="en-US" sz="3600" u="none" cap="none" strike="noStrike">
                <a:solidFill>
                  <a:srgbClr val="FFFFFF"/>
                </a:solidFill>
                <a:latin typeface="Righteous"/>
                <a:ea typeface="Righteous"/>
                <a:cs typeface="Righteous"/>
                <a:sym typeface="Righteous"/>
              </a:rPr>
              <a:t>Quest</a:t>
            </a:r>
            <a:endParaRPr b="0" i="0" sz="3600" u="none" cap="none" strike="noStrike">
              <a:solidFill>
                <a:schemeClr val="dk1"/>
              </a:solidFill>
              <a:latin typeface="Calibri"/>
              <a:ea typeface="Calibri"/>
              <a:cs typeface="Calibri"/>
              <a:sym typeface="Calibri"/>
            </a:endParaRPr>
          </a:p>
        </p:txBody>
      </p:sp>
      <p:sp>
        <p:nvSpPr>
          <p:cNvPr id="284" name="Google Shape;284;p11"/>
          <p:cNvSpPr/>
          <p:nvPr/>
        </p:nvSpPr>
        <p:spPr>
          <a:xfrm>
            <a:off x="12269734" y="10820400"/>
            <a:ext cx="4873176"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285" name="Google Shape;285;p11"/>
          <p:cNvSpPr/>
          <p:nvPr/>
        </p:nvSpPr>
        <p:spPr>
          <a:xfrm>
            <a:off x="17769521" y="7797800"/>
            <a:ext cx="4737692" cy="4089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11"/>
          <p:cNvSpPr/>
          <p:nvPr/>
        </p:nvSpPr>
        <p:spPr>
          <a:xfrm>
            <a:off x="17769521" y="7797800"/>
            <a:ext cx="4737692" cy="18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1"/>
          <p:cNvSpPr/>
          <p:nvPr/>
        </p:nvSpPr>
        <p:spPr>
          <a:xfrm>
            <a:off x="17769521" y="7797800"/>
            <a:ext cx="4737692" cy="18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1"/>
          <p:cNvSpPr/>
          <p:nvPr/>
        </p:nvSpPr>
        <p:spPr>
          <a:xfrm>
            <a:off x="17769521" y="7797800"/>
            <a:ext cx="4890111"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Righteous"/>
              <a:buNone/>
            </a:pPr>
            <a:r>
              <a:rPr b="0" i="0" lang="en-US" sz="3600" u="none" cap="none" strike="noStrike">
                <a:solidFill>
                  <a:srgbClr val="FFFFFF"/>
                </a:solidFill>
                <a:latin typeface="Righteous"/>
                <a:ea typeface="Righteous"/>
                <a:cs typeface="Righteous"/>
                <a:sym typeface="Righteous"/>
              </a:rPr>
              <a:t>Eclipse</a:t>
            </a:r>
            <a:endParaRPr b="0" i="0" sz="3600" u="none" cap="none" strike="noStrike">
              <a:solidFill>
                <a:schemeClr val="dk1"/>
              </a:solidFill>
              <a:latin typeface="Calibri"/>
              <a:ea typeface="Calibri"/>
              <a:cs typeface="Calibri"/>
              <a:sym typeface="Calibri"/>
            </a:endParaRPr>
          </a:p>
        </p:txBody>
      </p:sp>
      <p:sp>
        <p:nvSpPr>
          <p:cNvPr id="289" name="Google Shape;289;p11"/>
          <p:cNvSpPr/>
          <p:nvPr/>
        </p:nvSpPr>
        <p:spPr>
          <a:xfrm>
            <a:off x="17769521" y="8572500"/>
            <a:ext cx="4873176"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90" name="Google Shape;290;p11"/>
          <p:cNvSpPr/>
          <p:nvPr/>
        </p:nvSpPr>
        <p:spPr>
          <a:xfrm>
            <a:off x="17769521" y="10045700"/>
            <a:ext cx="4737692" cy="18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1"/>
          <p:cNvSpPr/>
          <p:nvPr/>
        </p:nvSpPr>
        <p:spPr>
          <a:xfrm>
            <a:off x="17769521" y="10045700"/>
            <a:ext cx="4737692" cy="18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11"/>
          <p:cNvSpPr/>
          <p:nvPr/>
        </p:nvSpPr>
        <p:spPr>
          <a:xfrm>
            <a:off x="17769521" y="10045700"/>
            <a:ext cx="4890111"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Righteous"/>
              <a:buNone/>
            </a:pPr>
            <a:r>
              <a:rPr b="0" i="0" lang="en-US" sz="3600" u="none" cap="none" strike="noStrike">
                <a:solidFill>
                  <a:srgbClr val="FFFFFF"/>
                </a:solidFill>
                <a:latin typeface="Righteous"/>
                <a:ea typeface="Righteous"/>
                <a:cs typeface="Righteous"/>
                <a:sym typeface="Righteous"/>
              </a:rPr>
              <a:t>Quest</a:t>
            </a:r>
            <a:endParaRPr b="0" i="0" sz="3600" u="none" cap="none" strike="noStrike">
              <a:solidFill>
                <a:schemeClr val="dk1"/>
              </a:solidFill>
              <a:latin typeface="Calibri"/>
              <a:ea typeface="Calibri"/>
              <a:cs typeface="Calibri"/>
              <a:sym typeface="Calibri"/>
            </a:endParaRPr>
          </a:p>
        </p:txBody>
      </p:sp>
      <p:sp>
        <p:nvSpPr>
          <p:cNvPr id="293" name="Google Shape;293;p11"/>
          <p:cNvSpPr/>
          <p:nvPr/>
        </p:nvSpPr>
        <p:spPr>
          <a:xfrm>
            <a:off x="17769521" y="10820400"/>
            <a:ext cx="4873176"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DF4"/>
        </a:solidFill>
      </p:bgPr>
    </p:bg>
    <p:spTree>
      <p:nvGrpSpPr>
        <p:cNvPr id="298" name="Shape 298"/>
        <p:cNvGrpSpPr/>
        <p:nvPr/>
      </p:nvGrpSpPr>
      <p:grpSpPr>
        <a:xfrm>
          <a:off x="0" y="0"/>
          <a:ext cx="0" cy="0"/>
          <a:chOff x="0" y="0"/>
          <a:chExt cx="0" cy="0"/>
        </a:xfrm>
      </p:grpSpPr>
      <p:pic>
        <p:nvPicPr>
          <p:cNvPr descr=" " id="299" name="Google Shape;299;p12"/>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00" name="Google Shape;300;p1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01" name="Google Shape;301;p1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302" name="Google Shape;302;p12"/>
          <p:cNvPicPr preferRelativeResize="0"/>
          <p:nvPr/>
        </p:nvPicPr>
        <p:blipFill rotWithShape="1">
          <a:blip r:embed="rId5">
            <a:alphaModFix/>
          </a:blip>
          <a:srcRect b="0" l="0" r="0" t="0"/>
          <a:stretch/>
        </p:blipFill>
        <p:spPr>
          <a:xfrm>
            <a:off x="7481235" y="673100"/>
            <a:ext cx="6084060" cy="12369800"/>
          </a:xfrm>
          <a:prstGeom prst="rect">
            <a:avLst/>
          </a:prstGeom>
          <a:noFill/>
          <a:ln>
            <a:noFill/>
          </a:ln>
        </p:spPr>
      </p:pic>
      <p:pic>
        <p:nvPicPr>
          <p:cNvPr descr=" " id="303" name="Google Shape;303;p12"/>
          <p:cNvPicPr preferRelativeResize="0"/>
          <p:nvPr/>
        </p:nvPicPr>
        <p:blipFill rotWithShape="1">
          <a:blip r:embed="rId6">
            <a:alphaModFix/>
          </a:blip>
          <a:srcRect b="0" l="0" r="0" t="0"/>
          <a:stretch/>
        </p:blipFill>
        <p:spPr>
          <a:xfrm>
            <a:off x="990724" y="673100"/>
            <a:ext cx="6084060" cy="4737100"/>
          </a:xfrm>
          <a:prstGeom prst="rect">
            <a:avLst/>
          </a:prstGeom>
          <a:noFill/>
          <a:ln>
            <a:noFill/>
          </a:ln>
        </p:spPr>
      </p:pic>
      <p:pic>
        <p:nvPicPr>
          <p:cNvPr descr=" " id="304" name="Google Shape;304;p12"/>
          <p:cNvPicPr preferRelativeResize="0"/>
          <p:nvPr/>
        </p:nvPicPr>
        <p:blipFill rotWithShape="1">
          <a:blip r:embed="rId7">
            <a:alphaModFix/>
          </a:blip>
          <a:srcRect b="0" l="0" r="0" t="0"/>
          <a:stretch/>
        </p:blipFill>
        <p:spPr>
          <a:xfrm>
            <a:off x="990724" y="5880100"/>
            <a:ext cx="6084060" cy="7162800"/>
          </a:xfrm>
          <a:prstGeom prst="rect">
            <a:avLst/>
          </a:prstGeom>
          <a:noFill/>
          <a:ln>
            <a:noFill/>
          </a:ln>
        </p:spPr>
      </p:pic>
      <p:sp>
        <p:nvSpPr>
          <p:cNvPr id="305" name="Google Shape;305;p12"/>
          <p:cNvSpPr/>
          <p:nvPr/>
        </p:nvSpPr>
        <p:spPr>
          <a:xfrm>
            <a:off x="14543318" y="1651000"/>
            <a:ext cx="7565912" cy="15959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Righteous"/>
              <a:buNone/>
            </a:pPr>
            <a:r>
              <a:rPr b="0" i="0" lang="en-US" sz="8000" u="none" cap="none" strike="noStrike">
                <a:solidFill>
                  <a:srgbClr val="FFFFFF"/>
                </a:solidFill>
                <a:latin typeface="Righteous"/>
                <a:ea typeface="Righteous"/>
                <a:cs typeface="Righteous"/>
                <a:sym typeface="Righteous"/>
              </a:rPr>
              <a:t>Some Data</a:t>
            </a:r>
            <a:endParaRPr b="0" i="0" sz="8000" u="none" cap="none" strike="noStrike">
              <a:solidFill>
                <a:schemeClr val="dk1"/>
              </a:solidFill>
              <a:latin typeface="Calibri"/>
              <a:ea typeface="Calibri"/>
              <a:cs typeface="Calibri"/>
              <a:sym typeface="Calibri"/>
            </a:endParaRPr>
          </a:p>
        </p:txBody>
      </p:sp>
      <p:sp>
        <p:nvSpPr>
          <p:cNvPr id="306" name="Google Shape;306;p12"/>
          <p:cNvSpPr/>
          <p:nvPr/>
        </p:nvSpPr>
        <p:spPr>
          <a:xfrm>
            <a:off x="14543318" y="3543300"/>
            <a:ext cx="7874984" cy="767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2"/>
          <p:cNvSpPr/>
          <p:nvPr/>
        </p:nvSpPr>
        <p:spPr>
          <a:xfrm>
            <a:off x="14543318" y="3543300"/>
            <a:ext cx="7874984" cy="353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12"/>
          <p:cNvSpPr/>
          <p:nvPr/>
        </p:nvSpPr>
        <p:spPr>
          <a:xfrm>
            <a:off x="14543318" y="3543300"/>
            <a:ext cx="2908664"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12"/>
          <p:cNvSpPr/>
          <p:nvPr/>
        </p:nvSpPr>
        <p:spPr>
          <a:xfrm>
            <a:off x="14543318" y="3543300"/>
            <a:ext cx="3450598" cy="2561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BC929"/>
              </a:buClr>
              <a:buSzPts val="12800"/>
              <a:buFont typeface="Righteous"/>
              <a:buNone/>
            </a:pPr>
            <a:r>
              <a:rPr b="0" i="0" lang="en-US" sz="12800" u="none" cap="none" strike="noStrike">
                <a:solidFill>
                  <a:srgbClr val="FBC929"/>
                </a:solidFill>
                <a:latin typeface="Righteous"/>
                <a:ea typeface="Righteous"/>
                <a:cs typeface="Righteous"/>
                <a:sym typeface="Righteous"/>
              </a:rPr>
              <a:t>75%</a:t>
            </a:r>
            <a:endParaRPr b="0" i="0" sz="12800" u="none" cap="none" strike="noStrike">
              <a:solidFill>
                <a:schemeClr val="dk1"/>
              </a:solidFill>
              <a:latin typeface="Calibri"/>
              <a:ea typeface="Calibri"/>
              <a:cs typeface="Calibri"/>
              <a:sym typeface="Calibri"/>
            </a:endParaRPr>
          </a:p>
        </p:txBody>
      </p:sp>
      <p:sp>
        <p:nvSpPr>
          <p:cNvPr id="310" name="Google Shape;310;p12"/>
          <p:cNvSpPr/>
          <p:nvPr/>
        </p:nvSpPr>
        <p:spPr>
          <a:xfrm>
            <a:off x="14543318" y="5867400"/>
            <a:ext cx="7874984" cy="120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12"/>
          <p:cNvSpPr/>
          <p:nvPr/>
        </p:nvSpPr>
        <p:spPr>
          <a:xfrm>
            <a:off x="14543318" y="5867400"/>
            <a:ext cx="8027403"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Righteous"/>
              <a:buNone/>
            </a:pPr>
            <a:r>
              <a:rPr b="0" i="0" lang="en-US" sz="3600" u="none" cap="none" strike="noStrike">
                <a:solidFill>
                  <a:srgbClr val="FFFFFF"/>
                </a:solidFill>
                <a:latin typeface="Righteous"/>
                <a:ea typeface="Righteous"/>
                <a:cs typeface="Righteous"/>
                <a:sym typeface="Righteous"/>
              </a:rPr>
              <a:t>Enchanted Creatures</a:t>
            </a:r>
            <a:endParaRPr b="0" i="0" sz="3600" u="none" cap="none" strike="noStrike">
              <a:solidFill>
                <a:schemeClr val="dk1"/>
              </a:solidFill>
              <a:latin typeface="Calibri"/>
              <a:ea typeface="Calibri"/>
              <a:cs typeface="Calibri"/>
              <a:sym typeface="Calibri"/>
            </a:endParaRPr>
          </a:p>
        </p:txBody>
      </p:sp>
      <p:sp>
        <p:nvSpPr>
          <p:cNvPr id="312" name="Google Shape;312;p12"/>
          <p:cNvSpPr/>
          <p:nvPr/>
        </p:nvSpPr>
        <p:spPr>
          <a:xfrm>
            <a:off x="14543318" y="6540500"/>
            <a:ext cx="8010468"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possess the ability to cast spells.</a:t>
            </a:r>
            <a:endParaRPr b="0" i="0" sz="3200" u="none" cap="none" strike="noStrike">
              <a:solidFill>
                <a:schemeClr val="dk1"/>
              </a:solidFill>
              <a:latin typeface="Calibri"/>
              <a:ea typeface="Calibri"/>
              <a:cs typeface="Calibri"/>
              <a:sym typeface="Calibri"/>
            </a:endParaRPr>
          </a:p>
        </p:txBody>
      </p:sp>
      <p:sp>
        <p:nvSpPr>
          <p:cNvPr id="313" name="Google Shape;313;p12"/>
          <p:cNvSpPr/>
          <p:nvPr/>
        </p:nvSpPr>
        <p:spPr>
          <a:xfrm>
            <a:off x="14543318" y="7683500"/>
            <a:ext cx="7874984" cy="353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12"/>
          <p:cNvSpPr/>
          <p:nvPr/>
        </p:nvSpPr>
        <p:spPr>
          <a:xfrm>
            <a:off x="14543318" y="7683500"/>
            <a:ext cx="3162695"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12"/>
          <p:cNvSpPr/>
          <p:nvPr/>
        </p:nvSpPr>
        <p:spPr>
          <a:xfrm>
            <a:off x="14543318" y="7683500"/>
            <a:ext cx="3704630" cy="2561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BC929"/>
              </a:buClr>
              <a:buSzPts val="12800"/>
              <a:buFont typeface="Righteous"/>
              <a:buNone/>
            </a:pPr>
            <a:r>
              <a:rPr b="0" i="0" lang="en-US" sz="12800" u="none" cap="none" strike="noStrike">
                <a:solidFill>
                  <a:srgbClr val="FBC929"/>
                </a:solidFill>
                <a:latin typeface="Righteous"/>
                <a:ea typeface="Righteous"/>
                <a:cs typeface="Righteous"/>
                <a:sym typeface="Righteous"/>
              </a:rPr>
              <a:t>60%</a:t>
            </a:r>
            <a:endParaRPr b="0" i="0" sz="12800" u="none" cap="none" strike="noStrike">
              <a:solidFill>
                <a:schemeClr val="dk1"/>
              </a:solidFill>
              <a:latin typeface="Calibri"/>
              <a:ea typeface="Calibri"/>
              <a:cs typeface="Calibri"/>
              <a:sym typeface="Calibri"/>
            </a:endParaRPr>
          </a:p>
        </p:txBody>
      </p:sp>
      <p:sp>
        <p:nvSpPr>
          <p:cNvPr id="316" name="Google Shape;316;p12"/>
          <p:cNvSpPr/>
          <p:nvPr/>
        </p:nvSpPr>
        <p:spPr>
          <a:xfrm>
            <a:off x="14543318" y="10007600"/>
            <a:ext cx="7874984" cy="120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12"/>
          <p:cNvSpPr/>
          <p:nvPr/>
        </p:nvSpPr>
        <p:spPr>
          <a:xfrm>
            <a:off x="14543318" y="10007600"/>
            <a:ext cx="8027403"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Righteous"/>
              <a:buNone/>
            </a:pPr>
            <a:r>
              <a:rPr b="0" i="0" lang="en-US" sz="3600" u="none" cap="none" strike="noStrike">
                <a:solidFill>
                  <a:srgbClr val="FFFFFF"/>
                </a:solidFill>
                <a:latin typeface="Righteous"/>
                <a:ea typeface="Righteous"/>
                <a:cs typeface="Righteous"/>
                <a:sym typeface="Righteous"/>
              </a:rPr>
              <a:t>Magic-Wielding Individuals</a:t>
            </a:r>
            <a:endParaRPr b="0" i="0" sz="3600" u="none" cap="none" strike="noStrike">
              <a:solidFill>
                <a:schemeClr val="dk1"/>
              </a:solidFill>
              <a:latin typeface="Calibri"/>
              <a:ea typeface="Calibri"/>
              <a:cs typeface="Calibri"/>
              <a:sym typeface="Calibri"/>
            </a:endParaRPr>
          </a:p>
        </p:txBody>
      </p:sp>
      <p:sp>
        <p:nvSpPr>
          <p:cNvPr id="318" name="Google Shape;318;p12"/>
          <p:cNvSpPr/>
          <p:nvPr/>
        </p:nvSpPr>
        <p:spPr>
          <a:xfrm>
            <a:off x="14543318" y="10680700"/>
            <a:ext cx="8010468"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practice the art of illusions.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DF4"/>
        </a:solidFill>
      </p:bgPr>
    </p:bg>
    <p:spTree>
      <p:nvGrpSpPr>
        <p:cNvPr id="323" name="Shape 323"/>
        <p:cNvGrpSpPr/>
        <p:nvPr/>
      </p:nvGrpSpPr>
      <p:grpSpPr>
        <a:xfrm>
          <a:off x="0" y="0"/>
          <a:ext cx="0" cy="0"/>
          <a:chOff x="0" y="0"/>
          <a:chExt cx="0" cy="0"/>
        </a:xfrm>
      </p:grpSpPr>
      <p:pic>
        <p:nvPicPr>
          <p:cNvPr descr=" " id="324" name="Google Shape;324;p13"/>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25" name="Google Shape;325;p1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6" name="Google Shape;326;p13"/>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27" name="Google Shape;327;p13"/>
          <p:cNvSpPr/>
          <p:nvPr/>
        </p:nvSpPr>
        <p:spPr>
          <a:xfrm>
            <a:off x="4305838" y="3403600"/>
            <a:ext cx="15762670" cy="651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13"/>
          <p:cNvSpPr/>
          <p:nvPr/>
        </p:nvSpPr>
        <p:spPr>
          <a:xfrm>
            <a:off x="4305838" y="3403600"/>
            <a:ext cx="15762670" cy="504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13"/>
          <p:cNvSpPr/>
          <p:nvPr/>
        </p:nvSpPr>
        <p:spPr>
          <a:xfrm>
            <a:off x="5969746" y="3403600"/>
            <a:ext cx="12434854" cy="4800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BC929"/>
              </a:buClr>
              <a:buSzPts val="24000"/>
              <a:buFont typeface="Righteous"/>
              <a:buNone/>
            </a:pPr>
            <a:r>
              <a:rPr b="0" i="0" lang="en-US" sz="24000" u="none" cap="none" strike="noStrike">
                <a:solidFill>
                  <a:srgbClr val="FBC929"/>
                </a:solidFill>
                <a:latin typeface="Righteous"/>
                <a:ea typeface="Righteous"/>
                <a:cs typeface="Righteous"/>
                <a:sym typeface="Righteous"/>
              </a:rPr>
              <a:t>234,567</a:t>
            </a:r>
            <a:endParaRPr b="0" i="0" sz="24000" u="none" cap="none" strike="noStrike">
              <a:solidFill>
                <a:schemeClr val="dk1"/>
              </a:solidFill>
              <a:latin typeface="Calibri"/>
              <a:ea typeface="Calibri"/>
              <a:cs typeface="Calibri"/>
              <a:sym typeface="Calibri"/>
            </a:endParaRPr>
          </a:p>
        </p:txBody>
      </p:sp>
      <p:sp>
        <p:nvSpPr>
          <p:cNvPr id="330" name="Google Shape;330;p13"/>
          <p:cNvSpPr/>
          <p:nvPr/>
        </p:nvSpPr>
        <p:spPr>
          <a:xfrm>
            <a:off x="4170355" y="7391400"/>
            <a:ext cx="16033637" cy="1325033"/>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6400"/>
              <a:buFont typeface="DM Sans"/>
              <a:buNone/>
            </a:pPr>
            <a:r>
              <a:rPr b="1" i="0" lang="en-US" sz="6400" u="none" cap="none" strike="noStrike">
                <a:solidFill>
                  <a:srgbClr val="FFFFFF"/>
                </a:solidFill>
                <a:latin typeface="DM Sans"/>
                <a:ea typeface="DM Sans"/>
                <a:cs typeface="DM Sans"/>
                <a:sym typeface="DM Sans"/>
              </a:rPr>
              <a:t>UNICORN SIGHTINGS</a:t>
            </a:r>
            <a:endParaRPr b="0" i="0" sz="6400" u="none" cap="none" strike="noStrike">
              <a:solidFill>
                <a:schemeClr val="dk1"/>
              </a:solidFill>
              <a:latin typeface="Calibri"/>
              <a:ea typeface="Calibri"/>
              <a:cs typeface="Calibri"/>
              <a:sym typeface="Calibri"/>
            </a:endParaRPr>
          </a:p>
        </p:txBody>
      </p:sp>
      <p:sp>
        <p:nvSpPr>
          <p:cNvPr id="331" name="Google Shape;331;p13"/>
          <p:cNvSpPr/>
          <p:nvPr/>
        </p:nvSpPr>
        <p:spPr>
          <a:xfrm>
            <a:off x="7483352" y="8851900"/>
            <a:ext cx="9407642" cy="1202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DF4"/>
        </a:solidFill>
      </p:bgPr>
    </p:bg>
    <p:spTree>
      <p:nvGrpSpPr>
        <p:cNvPr id="336" name="Shape 336"/>
        <p:cNvGrpSpPr/>
        <p:nvPr/>
      </p:nvGrpSpPr>
      <p:grpSpPr>
        <a:xfrm>
          <a:off x="0" y="0"/>
          <a:ext cx="0" cy="0"/>
          <a:chOff x="0" y="0"/>
          <a:chExt cx="0" cy="0"/>
        </a:xfrm>
      </p:grpSpPr>
      <p:pic>
        <p:nvPicPr>
          <p:cNvPr descr=" " id="337" name="Google Shape;337;p14"/>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38" name="Google Shape;338;p1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9" name="Google Shape;339;p14"/>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40" name="Google Shape;340;p14"/>
          <p:cNvSpPr/>
          <p:nvPr/>
        </p:nvSpPr>
        <p:spPr>
          <a:xfrm>
            <a:off x="3391324" y="3263900"/>
            <a:ext cx="7874984" cy="255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14"/>
          <p:cNvSpPr/>
          <p:nvPr/>
        </p:nvSpPr>
        <p:spPr>
          <a:xfrm>
            <a:off x="3626303" y="3263900"/>
            <a:ext cx="7405026"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14"/>
          <p:cNvSpPr/>
          <p:nvPr/>
        </p:nvSpPr>
        <p:spPr>
          <a:xfrm>
            <a:off x="3626303" y="3263900"/>
            <a:ext cx="7946960" cy="2561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BC929"/>
              </a:buClr>
              <a:buSzPts val="12800"/>
              <a:buFont typeface="Righteous"/>
              <a:buNone/>
            </a:pPr>
            <a:r>
              <a:rPr b="0" i="0" lang="en-US" sz="12800" u="none" cap="none" strike="noStrike">
                <a:solidFill>
                  <a:srgbClr val="FBC929"/>
                </a:solidFill>
                <a:latin typeface="Righteous"/>
                <a:ea typeface="Righteous"/>
                <a:cs typeface="Righteous"/>
                <a:sym typeface="Righteous"/>
              </a:rPr>
              <a:t>233 Coins</a:t>
            </a:r>
            <a:endParaRPr b="0" i="0" sz="12800" u="none" cap="none" strike="noStrike">
              <a:solidFill>
                <a:schemeClr val="dk1"/>
              </a:solidFill>
              <a:latin typeface="Calibri"/>
              <a:ea typeface="Calibri"/>
              <a:cs typeface="Calibri"/>
              <a:sym typeface="Calibri"/>
            </a:endParaRPr>
          </a:p>
        </p:txBody>
      </p:sp>
      <p:sp>
        <p:nvSpPr>
          <p:cNvPr id="343" name="Google Shape;343;p14"/>
          <p:cNvSpPr/>
          <p:nvPr/>
        </p:nvSpPr>
        <p:spPr>
          <a:xfrm>
            <a:off x="3391324" y="5283200"/>
            <a:ext cx="7874984"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14"/>
          <p:cNvSpPr/>
          <p:nvPr/>
        </p:nvSpPr>
        <p:spPr>
          <a:xfrm>
            <a:off x="3323582" y="5283200"/>
            <a:ext cx="801046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Treasure Found</a:t>
            </a:r>
            <a:endParaRPr b="0" i="0" sz="3200" u="none" cap="none" strike="noStrike">
              <a:solidFill>
                <a:schemeClr val="dk1"/>
              </a:solidFill>
              <a:latin typeface="Calibri"/>
              <a:ea typeface="Calibri"/>
              <a:cs typeface="Calibri"/>
              <a:sym typeface="Calibri"/>
            </a:endParaRPr>
          </a:p>
        </p:txBody>
      </p:sp>
      <p:sp>
        <p:nvSpPr>
          <p:cNvPr id="345" name="Google Shape;345;p14"/>
          <p:cNvSpPr/>
          <p:nvPr/>
        </p:nvSpPr>
        <p:spPr>
          <a:xfrm>
            <a:off x="3391324" y="6985000"/>
            <a:ext cx="7874984" cy="255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14"/>
          <p:cNvSpPr/>
          <p:nvPr/>
        </p:nvSpPr>
        <p:spPr>
          <a:xfrm>
            <a:off x="3365921" y="6985000"/>
            <a:ext cx="7925791"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14"/>
          <p:cNvSpPr/>
          <p:nvPr/>
        </p:nvSpPr>
        <p:spPr>
          <a:xfrm>
            <a:off x="3365921" y="6985000"/>
            <a:ext cx="8467725" cy="2561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BC929"/>
              </a:buClr>
              <a:buSzPts val="12800"/>
              <a:buFont typeface="Righteous"/>
              <a:buNone/>
            </a:pPr>
            <a:r>
              <a:rPr b="0" i="0" lang="en-US" sz="12800" u="none" cap="none" strike="noStrike">
                <a:solidFill>
                  <a:srgbClr val="FBC929"/>
                </a:solidFill>
                <a:latin typeface="Righteous"/>
                <a:ea typeface="Righteous"/>
                <a:cs typeface="Righteous"/>
                <a:sym typeface="Righteous"/>
              </a:rPr>
              <a:t>456 Hours</a:t>
            </a:r>
            <a:endParaRPr b="0" i="0" sz="12800" u="none" cap="none" strike="noStrike">
              <a:solidFill>
                <a:schemeClr val="dk1"/>
              </a:solidFill>
              <a:latin typeface="Calibri"/>
              <a:ea typeface="Calibri"/>
              <a:cs typeface="Calibri"/>
              <a:sym typeface="Calibri"/>
            </a:endParaRPr>
          </a:p>
        </p:txBody>
      </p:sp>
      <p:sp>
        <p:nvSpPr>
          <p:cNvPr id="348" name="Google Shape;348;p14"/>
          <p:cNvSpPr/>
          <p:nvPr/>
        </p:nvSpPr>
        <p:spPr>
          <a:xfrm>
            <a:off x="3391324" y="9004300"/>
            <a:ext cx="7874984"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14"/>
          <p:cNvSpPr/>
          <p:nvPr/>
        </p:nvSpPr>
        <p:spPr>
          <a:xfrm>
            <a:off x="3323582" y="9004300"/>
            <a:ext cx="801046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Duration of Spell Casting</a:t>
            </a:r>
            <a:endParaRPr b="0" i="0" sz="3200" u="none" cap="none" strike="noStrike">
              <a:solidFill>
                <a:schemeClr val="dk1"/>
              </a:solidFill>
              <a:latin typeface="Calibri"/>
              <a:ea typeface="Calibri"/>
              <a:cs typeface="Calibri"/>
              <a:sym typeface="Calibri"/>
            </a:endParaRPr>
          </a:p>
        </p:txBody>
      </p:sp>
      <p:sp>
        <p:nvSpPr>
          <p:cNvPr id="350" name="Google Shape;350;p14"/>
          <p:cNvSpPr/>
          <p:nvPr/>
        </p:nvSpPr>
        <p:spPr>
          <a:xfrm>
            <a:off x="13552594" y="3263900"/>
            <a:ext cx="7874984" cy="255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14"/>
          <p:cNvSpPr/>
          <p:nvPr/>
        </p:nvSpPr>
        <p:spPr>
          <a:xfrm>
            <a:off x="15953194" y="3263900"/>
            <a:ext cx="3073784"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14"/>
          <p:cNvSpPr/>
          <p:nvPr/>
        </p:nvSpPr>
        <p:spPr>
          <a:xfrm>
            <a:off x="15953194" y="3263900"/>
            <a:ext cx="3615719" cy="2561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BC929"/>
              </a:buClr>
              <a:buSzPts val="12800"/>
              <a:buFont typeface="Righteous"/>
              <a:buNone/>
            </a:pPr>
            <a:r>
              <a:rPr b="0" i="0" lang="en-US" sz="12800" u="none" cap="none" strike="noStrike">
                <a:solidFill>
                  <a:srgbClr val="FBC929"/>
                </a:solidFill>
                <a:latin typeface="Righteous"/>
                <a:ea typeface="Righteous"/>
                <a:cs typeface="Righteous"/>
                <a:sym typeface="Righteous"/>
              </a:rPr>
              <a:t>85%</a:t>
            </a:r>
            <a:endParaRPr b="0" i="0" sz="12800" u="none" cap="none" strike="noStrike">
              <a:solidFill>
                <a:schemeClr val="dk1"/>
              </a:solidFill>
              <a:latin typeface="Calibri"/>
              <a:ea typeface="Calibri"/>
              <a:cs typeface="Calibri"/>
              <a:sym typeface="Calibri"/>
            </a:endParaRPr>
          </a:p>
        </p:txBody>
      </p:sp>
      <p:sp>
        <p:nvSpPr>
          <p:cNvPr id="353" name="Google Shape;353;p14"/>
          <p:cNvSpPr/>
          <p:nvPr/>
        </p:nvSpPr>
        <p:spPr>
          <a:xfrm>
            <a:off x="13552594" y="5283200"/>
            <a:ext cx="7874984"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14"/>
          <p:cNvSpPr/>
          <p:nvPr/>
        </p:nvSpPr>
        <p:spPr>
          <a:xfrm>
            <a:off x="13484852" y="5283200"/>
            <a:ext cx="801046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Wished Granted</a:t>
            </a:r>
            <a:endParaRPr b="0" i="0" sz="3200" u="none" cap="none" strike="noStrike">
              <a:solidFill>
                <a:schemeClr val="dk1"/>
              </a:solidFill>
              <a:latin typeface="Calibri"/>
              <a:ea typeface="Calibri"/>
              <a:cs typeface="Calibri"/>
              <a:sym typeface="Calibri"/>
            </a:endParaRPr>
          </a:p>
        </p:txBody>
      </p:sp>
      <p:sp>
        <p:nvSpPr>
          <p:cNvPr id="355" name="Google Shape;355;p14"/>
          <p:cNvSpPr/>
          <p:nvPr/>
        </p:nvSpPr>
        <p:spPr>
          <a:xfrm>
            <a:off x="13552594" y="6985000"/>
            <a:ext cx="7874984" cy="255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14"/>
          <p:cNvSpPr/>
          <p:nvPr/>
        </p:nvSpPr>
        <p:spPr>
          <a:xfrm>
            <a:off x="14708438" y="6985000"/>
            <a:ext cx="5563295"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14"/>
          <p:cNvSpPr/>
          <p:nvPr/>
        </p:nvSpPr>
        <p:spPr>
          <a:xfrm>
            <a:off x="14708438" y="6985000"/>
            <a:ext cx="6105230" cy="2561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BC929"/>
              </a:buClr>
              <a:buSzPts val="12800"/>
              <a:buFont typeface="Righteous"/>
              <a:buNone/>
            </a:pPr>
            <a:r>
              <a:rPr b="0" i="0" lang="en-US" sz="12800" u="none" cap="none" strike="noStrike">
                <a:solidFill>
                  <a:srgbClr val="FBC929"/>
                </a:solidFill>
                <a:latin typeface="Righteous"/>
                <a:ea typeface="Righteous"/>
                <a:cs typeface="Righteous"/>
                <a:sym typeface="Righteous"/>
              </a:rPr>
              <a:t>535 Km</a:t>
            </a:r>
            <a:endParaRPr b="0" i="0" sz="12800" u="none" cap="none" strike="noStrike">
              <a:solidFill>
                <a:schemeClr val="dk1"/>
              </a:solidFill>
              <a:latin typeface="Calibri"/>
              <a:ea typeface="Calibri"/>
              <a:cs typeface="Calibri"/>
              <a:sym typeface="Calibri"/>
            </a:endParaRPr>
          </a:p>
        </p:txBody>
      </p:sp>
      <p:sp>
        <p:nvSpPr>
          <p:cNvPr id="358" name="Google Shape;358;p14"/>
          <p:cNvSpPr/>
          <p:nvPr/>
        </p:nvSpPr>
        <p:spPr>
          <a:xfrm>
            <a:off x="13552594" y="9004300"/>
            <a:ext cx="7874984"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14"/>
          <p:cNvSpPr/>
          <p:nvPr/>
        </p:nvSpPr>
        <p:spPr>
          <a:xfrm>
            <a:off x="13484852" y="9004300"/>
            <a:ext cx="801046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DF4"/>
        </a:solidFill>
      </p:bgPr>
    </p:bg>
    <p:spTree>
      <p:nvGrpSpPr>
        <p:cNvPr id="364" name="Shape 364"/>
        <p:cNvGrpSpPr/>
        <p:nvPr/>
      </p:nvGrpSpPr>
      <p:grpSpPr>
        <a:xfrm>
          <a:off x="0" y="0"/>
          <a:ext cx="0" cy="0"/>
          <a:chOff x="0" y="0"/>
          <a:chExt cx="0" cy="0"/>
        </a:xfrm>
      </p:grpSpPr>
      <p:pic>
        <p:nvPicPr>
          <p:cNvPr descr=" " id="365" name="Google Shape;365;p15"/>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66" name="Google Shape;366;p1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67" name="Google Shape;367;p15"/>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68" name="Google Shape;368;p15"/>
          <p:cNvSpPr/>
          <p:nvPr/>
        </p:nvSpPr>
        <p:spPr>
          <a:xfrm>
            <a:off x="6841922" y="1143000"/>
            <a:ext cx="10690503" cy="15959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BC929"/>
              </a:buClr>
              <a:buSzPts val="8000"/>
              <a:buFont typeface="Righteous"/>
              <a:buNone/>
            </a:pPr>
            <a:r>
              <a:rPr b="0" i="0" lang="en-US" sz="8000" u="none" cap="none" strike="noStrike">
                <a:solidFill>
                  <a:srgbClr val="FBC929"/>
                </a:solidFill>
                <a:latin typeface="Righteous"/>
                <a:ea typeface="Righteous"/>
                <a:cs typeface="Righteous"/>
                <a:sym typeface="Righteous"/>
              </a:rPr>
              <a:t>Some Graph</a:t>
            </a:r>
            <a:endParaRPr b="0" i="0" sz="8000" u="none" cap="none" strike="noStrike">
              <a:solidFill>
                <a:schemeClr val="dk1"/>
              </a:solidFill>
              <a:latin typeface="Calibri"/>
              <a:ea typeface="Calibri"/>
              <a:cs typeface="Calibri"/>
              <a:sym typeface="Calibri"/>
            </a:endParaRPr>
          </a:p>
        </p:txBody>
      </p:sp>
      <p:sp>
        <p:nvSpPr>
          <p:cNvPr id="369" name="Google Shape;369;p15"/>
          <p:cNvSpPr/>
          <p:nvPr/>
        </p:nvSpPr>
        <p:spPr>
          <a:xfrm>
            <a:off x="2718140" y="3771900"/>
            <a:ext cx="8941918" cy="618090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15"/>
          <p:cNvSpPr/>
          <p:nvPr/>
        </p:nvSpPr>
        <p:spPr>
          <a:xfrm>
            <a:off x="2986455" y="8999513"/>
            <a:ext cx="216821"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71" name="Google Shape;371;p15"/>
          <p:cNvSpPr/>
          <p:nvPr/>
        </p:nvSpPr>
        <p:spPr>
          <a:xfrm>
            <a:off x="333165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72" name="Google Shape;372;p15"/>
          <p:cNvSpPr/>
          <p:nvPr/>
        </p:nvSpPr>
        <p:spPr>
          <a:xfrm>
            <a:off x="4470732"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73" name="Google Shape;373;p15"/>
          <p:cNvSpPr/>
          <p:nvPr/>
        </p:nvSpPr>
        <p:spPr>
          <a:xfrm>
            <a:off x="5609804"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74" name="Google Shape;374;p15"/>
          <p:cNvSpPr/>
          <p:nvPr/>
        </p:nvSpPr>
        <p:spPr>
          <a:xfrm>
            <a:off x="674887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75" name="Google Shape;375;p15"/>
          <p:cNvSpPr/>
          <p:nvPr/>
        </p:nvSpPr>
        <p:spPr>
          <a:xfrm>
            <a:off x="788799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76" name="Google Shape;376;p15"/>
          <p:cNvSpPr/>
          <p:nvPr/>
        </p:nvSpPr>
        <p:spPr>
          <a:xfrm>
            <a:off x="9027070"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77" name="Google Shape;377;p15"/>
          <p:cNvSpPr/>
          <p:nvPr/>
        </p:nvSpPr>
        <p:spPr>
          <a:xfrm>
            <a:off x="10166145"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78" name="Google Shape;378;p15"/>
          <p:cNvSpPr/>
          <p:nvPr/>
        </p:nvSpPr>
        <p:spPr>
          <a:xfrm>
            <a:off x="1128163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79" name="Google Shape;379;p15"/>
          <p:cNvSpPr/>
          <p:nvPr/>
        </p:nvSpPr>
        <p:spPr>
          <a:xfrm>
            <a:off x="2852319" y="848208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80" name="Google Shape;380;p15"/>
          <p:cNvSpPr/>
          <p:nvPr/>
        </p:nvSpPr>
        <p:spPr>
          <a:xfrm>
            <a:off x="2852319" y="7964612"/>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81" name="Google Shape;381;p15"/>
          <p:cNvSpPr/>
          <p:nvPr/>
        </p:nvSpPr>
        <p:spPr>
          <a:xfrm>
            <a:off x="2852319" y="744716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82" name="Google Shape;382;p15"/>
          <p:cNvSpPr/>
          <p:nvPr/>
        </p:nvSpPr>
        <p:spPr>
          <a:xfrm>
            <a:off x="2852319" y="692961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83" name="Google Shape;383;p15"/>
          <p:cNvSpPr/>
          <p:nvPr/>
        </p:nvSpPr>
        <p:spPr>
          <a:xfrm>
            <a:off x="2852319" y="64123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84" name="Google Shape;384;p15"/>
          <p:cNvSpPr/>
          <p:nvPr/>
        </p:nvSpPr>
        <p:spPr>
          <a:xfrm>
            <a:off x="2852319" y="58948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85" name="Google Shape;385;p15"/>
          <p:cNvSpPr/>
          <p:nvPr/>
        </p:nvSpPr>
        <p:spPr>
          <a:xfrm>
            <a:off x="2852319" y="5377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86" name="Google Shape;386;p15"/>
          <p:cNvSpPr/>
          <p:nvPr/>
        </p:nvSpPr>
        <p:spPr>
          <a:xfrm>
            <a:off x="2852319" y="486005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87" name="Google Shape;387;p15"/>
          <p:cNvSpPr/>
          <p:nvPr/>
        </p:nvSpPr>
        <p:spPr>
          <a:xfrm>
            <a:off x="2852319" y="4342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88" name="Google Shape;388;p15"/>
          <p:cNvSpPr/>
          <p:nvPr/>
        </p:nvSpPr>
        <p:spPr>
          <a:xfrm>
            <a:off x="2718140" y="3825032"/>
            <a:ext cx="483555"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89" name="Google Shape;389;p15"/>
          <p:cNvPicPr preferRelativeResize="0"/>
          <p:nvPr/>
        </p:nvPicPr>
        <p:blipFill rotWithShape="1">
          <a:blip r:embed="rId5">
            <a:alphaModFix/>
          </a:blip>
          <a:srcRect b="0" l="0" r="0" t="0"/>
          <a:stretch/>
        </p:blipFill>
        <p:spPr>
          <a:xfrm>
            <a:off x="3368467" y="3771900"/>
            <a:ext cx="8291591" cy="5511006"/>
          </a:xfrm>
          <a:prstGeom prst="rect">
            <a:avLst/>
          </a:prstGeom>
          <a:noFill/>
          <a:ln>
            <a:noFill/>
          </a:ln>
        </p:spPr>
      </p:pic>
      <p:pic>
        <p:nvPicPr>
          <p:cNvPr descr=" " id="390" name="Google Shape;390;p15"/>
          <p:cNvPicPr preferRelativeResize="0"/>
          <p:nvPr/>
        </p:nvPicPr>
        <p:blipFill rotWithShape="1">
          <a:blip r:embed="rId6">
            <a:alphaModFix/>
          </a:blip>
          <a:srcRect b="0" l="0" r="0" t="0"/>
          <a:stretch/>
        </p:blipFill>
        <p:spPr>
          <a:xfrm>
            <a:off x="4512766" y="4185444"/>
            <a:ext cx="11567" cy="5258445"/>
          </a:xfrm>
          <a:prstGeom prst="rect">
            <a:avLst/>
          </a:prstGeom>
          <a:noFill/>
          <a:ln>
            <a:noFill/>
          </a:ln>
        </p:spPr>
      </p:pic>
      <p:pic>
        <p:nvPicPr>
          <p:cNvPr descr=" " id="391" name="Google Shape;391;p15"/>
          <p:cNvPicPr preferRelativeResize="0"/>
          <p:nvPr/>
        </p:nvPicPr>
        <p:blipFill rotWithShape="1">
          <a:blip r:embed="rId7">
            <a:alphaModFix/>
          </a:blip>
          <a:srcRect b="0" l="0" r="0" t="0"/>
          <a:stretch/>
        </p:blipFill>
        <p:spPr>
          <a:xfrm>
            <a:off x="5651279" y="4185444"/>
            <a:ext cx="11567" cy="5258445"/>
          </a:xfrm>
          <a:prstGeom prst="rect">
            <a:avLst/>
          </a:prstGeom>
          <a:noFill/>
          <a:ln>
            <a:noFill/>
          </a:ln>
        </p:spPr>
      </p:pic>
      <p:pic>
        <p:nvPicPr>
          <p:cNvPr descr=" " id="392" name="Google Shape;392;p15"/>
          <p:cNvPicPr preferRelativeResize="0"/>
          <p:nvPr/>
        </p:nvPicPr>
        <p:blipFill rotWithShape="1">
          <a:blip r:embed="rId8">
            <a:alphaModFix/>
          </a:blip>
          <a:srcRect b="0" l="0" r="0" t="0"/>
          <a:stretch/>
        </p:blipFill>
        <p:spPr>
          <a:xfrm>
            <a:off x="6789795" y="4185444"/>
            <a:ext cx="11567" cy="5258445"/>
          </a:xfrm>
          <a:prstGeom prst="rect">
            <a:avLst/>
          </a:prstGeom>
          <a:noFill/>
          <a:ln>
            <a:noFill/>
          </a:ln>
        </p:spPr>
      </p:pic>
      <p:pic>
        <p:nvPicPr>
          <p:cNvPr descr=" " id="393" name="Google Shape;393;p15"/>
          <p:cNvPicPr preferRelativeResize="0"/>
          <p:nvPr/>
        </p:nvPicPr>
        <p:blipFill rotWithShape="1">
          <a:blip r:embed="rId9">
            <a:alphaModFix/>
          </a:blip>
          <a:srcRect b="0" l="0" r="0" t="0"/>
          <a:stretch/>
        </p:blipFill>
        <p:spPr>
          <a:xfrm>
            <a:off x="7928309" y="4185444"/>
            <a:ext cx="11567" cy="5258445"/>
          </a:xfrm>
          <a:prstGeom prst="rect">
            <a:avLst/>
          </a:prstGeom>
          <a:noFill/>
          <a:ln>
            <a:noFill/>
          </a:ln>
        </p:spPr>
      </p:pic>
      <p:pic>
        <p:nvPicPr>
          <p:cNvPr descr=" " id="394" name="Google Shape;394;p15"/>
          <p:cNvPicPr preferRelativeResize="0"/>
          <p:nvPr/>
        </p:nvPicPr>
        <p:blipFill rotWithShape="1">
          <a:blip r:embed="rId10">
            <a:alphaModFix/>
          </a:blip>
          <a:srcRect b="0" l="0" r="0" t="0"/>
          <a:stretch/>
        </p:blipFill>
        <p:spPr>
          <a:xfrm>
            <a:off x="9066828" y="4185444"/>
            <a:ext cx="11567" cy="5258445"/>
          </a:xfrm>
          <a:prstGeom prst="rect">
            <a:avLst/>
          </a:prstGeom>
          <a:noFill/>
          <a:ln>
            <a:noFill/>
          </a:ln>
        </p:spPr>
      </p:pic>
      <p:pic>
        <p:nvPicPr>
          <p:cNvPr descr=" " id="395" name="Google Shape;395;p15"/>
          <p:cNvPicPr preferRelativeResize="0"/>
          <p:nvPr/>
        </p:nvPicPr>
        <p:blipFill rotWithShape="1">
          <a:blip r:embed="rId11">
            <a:alphaModFix/>
          </a:blip>
          <a:srcRect b="0" l="0" r="0" t="0"/>
          <a:stretch/>
        </p:blipFill>
        <p:spPr>
          <a:xfrm>
            <a:off x="10205341" y="4185444"/>
            <a:ext cx="11567" cy="5258445"/>
          </a:xfrm>
          <a:prstGeom prst="rect">
            <a:avLst/>
          </a:prstGeom>
          <a:noFill/>
          <a:ln>
            <a:noFill/>
          </a:ln>
        </p:spPr>
      </p:pic>
      <p:pic>
        <p:nvPicPr>
          <p:cNvPr descr=" " id="396" name="Google Shape;396;p15"/>
          <p:cNvPicPr preferRelativeResize="0"/>
          <p:nvPr/>
        </p:nvPicPr>
        <p:blipFill rotWithShape="1">
          <a:blip r:embed="rId12">
            <a:alphaModFix/>
          </a:blip>
          <a:srcRect b="0" l="0" r="0" t="0"/>
          <a:stretch/>
        </p:blipFill>
        <p:spPr>
          <a:xfrm>
            <a:off x="11343854" y="4185444"/>
            <a:ext cx="11567" cy="5258445"/>
          </a:xfrm>
          <a:prstGeom prst="rect">
            <a:avLst/>
          </a:prstGeom>
          <a:noFill/>
          <a:ln>
            <a:noFill/>
          </a:ln>
        </p:spPr>
      </p:pic>
      <p:pic>
        <p:nvPicPr>
          <p:cNvPr descr=" " id="397" name="Google Shape;397;p15"/>
          <p:cNvPicPr preferRelativeResize="0"/>
          <p:nvPr/>
        </p:nvPicPr>
        <p:blipFill rotWithShape="1">
          <a:blip r:embed="rId13">
            <a:alphaModFix/>
          </a:blip>
          <a:srcRect b="0" l="0" r="0" t="0"/>
          <a:stretch/>
        </p:blipFill>
        <p:spPr>
          <a:xfrm>
            <a:off x="3355539" y="5483845"/>
            <a:ext cx="8050168" cy="2373585"/>
          </a:xfrm>
          <a:prstGeom prst="rect">
            <a:avLst/>
          </a:prstGeom>
          <a:noFill/>
          <a:ln>
            <a:noFill/>
          </a:ln>
        </p:spPr>
      </p:pic>
      <p:pic>
        <p:nvPicPr>
          <p:cNvPr descr=" " id="398" name="Google Shape;398;p15"/>
          <p:cNvPicPr preferRelativeResize="0"/>
          <p:nvPr/>
        </p:nvPicPr>
        <p:blipFill rotWithShape="1">
          <a:blip r:embed="rId14">
            <a:alphaModFix/>
          </a:blip>
          <a:srcRect b="0" l="0" r="0" t="0"/>
          <a:stretch/>
        </p:blipFill>
        <p:spPr>
          <a:xfrm>
            <a:off x="3369143" y="6359525"/>
            <a:ext cx="8044031" cy="2268538"/>
          </a:xfrm>
          <a:prstGeom prst="rect">
            <a:avLst/>
          </a:prstGeom>
          <a:noFill/>
          <a:ln>
            <a:noFill/>
          </a:ln>
        </p:spPr>
      </p:pic>
      <p:pic>
        <p:nvPicPr>
          <p:cNvPr descr=" " id="399" name="Google Shape;399;p15"/>
          <p:cNvPicPr preferRelativeResize="0"/>
          <p:nvPr/>
        </p:nvPicPr>
        <p:blipFill rotWithShape="1">
          <a:blip r:embed="rId15">
            <a:alphaModFix/>
          </a:blip>
          <a:srcRect b="0" l="0" r="0" t="0"/>
          <a:stretch/>
        </p:blipFill>
        <p:spPr>
          <a:xfrm>
            <a:off x="4441751" y="6055643"/>
            <a:ext cx="153591" cy="153566"/>
          </a:xfrm>
          <a:prstGeom prst="rect">
            <a:avLst/>
          </a:prstGeom>
          <a:noFill/>
          <a:ln>
            <a:noFill/>
          </a:ln>
        </p:spPr>
      </p:pic>
      <p:pic>
        <p:nvPicPr>
          <p:cNvPr descr=" " id="400" name="Google Shape;400;p15"/>
          <p:cNvPicPr preferRelativeResize="0"/>
          <p:nvPr/>
        </p:nvPicPr>
        <p:blipFill rotWithShape="1">
          <a:blip r:embed="rId16">
            <a:alphaModFix/>
          </a:blip>
          <a:srcRect b="0" l="0" r="0" t="0"/>
          <a:stretch/>
        </p:blipFill>
        <p:spPr>
          <a:xfrm>
            <a:off x="4441751" y="6981130"/>
            <a:ext cx="153591" cy="153566"/>
          </a:xfrm>
          <a:prstGeom prst="rect">
            <a:avLst/>
          </a:prstGeom>
          <a:noFill/>
          <a:ln>
            <a:noFill/>
          </a:ln>
        </p:spPr>
      </p:pic>
      <p:pic>
        <p:nvPicPr>
          <p:cNvPr descr=" " id="401" name="Google Shape;401;p15"/>
          <p:cNvPicPr preferRelativeResize="0"/>
          <p:nvPr/>
        </p:nvPicPr>
        <p:blipFill rotWithShape="1">
          <a:blip r:embed="rId17">
            <a:alphaModFix/>
          </a:blip>
          <a:srcRect b="0" l="0" r="0" t="0"/>
          <a:stretch/>
        </p:blipFill>
        <p:spPr>
          <a:xfrm>
            <a:off x="5580267" y="5651277"/>
            <a:ext cx="153591" cy="153566"/>
          </a:xfrm>
          <a:prstGeom prst="rect">
            <a:avLst/>
          </a:prstGeom>
          <a:noFill/>
          <a:ln>
            <a:noFill/>
          </a:ln>
        </p:spPr>
      </p:pic>
      <p:pic>
        <p:nvPicPr>
          <p:cNvPr descr=" " id="402" name="Google Shape;402;p15"/>
          <p:cNvPicPr preferRelativeResize="0"/>
          <p:nvPr/>
        </p:nvPicPr>
        <p:blipFill rotWithShape="1">
          <a:blip r:embed="rId18">
            <a:alphaModFix/>
          </a:blip>
          <a:srcRect b="0" l="0" r="0" t="0"/>
          <a:stretch/>
        </p:blipFill>
        <p:spPr>
          <a:xfrm>
            <a:off x="5580267" y="7415510"/>
            <a:ext cx="153591" cy="153566"/>
          </a:xfrm>
          <a:prstGeom prst="rect">
            <a:avLst/>
          </a:prstGeom>
          <a:noFill/>
          <a:ln>
            <a:noFill/>
          </a:ln>
        </p:spPr>
      </p:pic>
      <p:pic>
        <p:nvPicPr>
          <p:cNvPr descr=" " id="403" name="Google Shape;403;p15"/>
          <p:cNvPicPr preferRelativeResize="0"/>
          <p:nvPr/>
        </p:nvPicPr>
        <p:blipFill rotWithShape="1">
          <a:blip r:embed="rId19">
            <a:alphaModFix/>
          </a:blip>
          <a:srcRect b="0" l="0" r="0" t="0"/>
          <a:stretch/>
        </p:blipFill>
        <p:spPr>
          <a:xfrm>
            <a:off x="6718783" y="7732812"/>
            <a:ext cx="153591" cy="153566"/>
          </a:xfrm>
          <a:prstGeom prst="rect">
            <a:avLst/>
          </a:prstGeom>
          <a:noFill/>
          <a:ln>
            <a:noFill/>
          </a:ln>
        </p:spPr>
      </p:pic>
      <p:pic>
        <p:nvPicPr>
          <p:cNvPr descr=" " id="404" name="Google Shape;404;p15"/>
          <p:cNvPicPr preferRelativeResize="0"/>
          <p:nvPr/>
        </p:nvPicPr>
        <p:blipFill rotWithShape="1">
          <a:blip r:embed="rId20">
            <a:alphaModFix/>
          </a:blip>
          <a:srcRect b="0" l="0" r="0" t="0"/>
          <a:stretch/>
        </p:blipFill>
        <p:spPr>
          <a:xfrm>
            <a:off x="6718783" y="6311826"/>
            <a:ext cx="153591" cy="153566"/>
          </a:xfrm>
          <a:prstGeom prst="rect">
            <a:avLst/>
          </a:prstGeom>
          <a:noFill/>
          <a:ln>
            <a:noFill/>
          </a:ln>
        </p:spPr>
      </p:pic>
      <p:pic>
        <p:nvPicPr>
          <p:cNvPr descr=" " id="405" name="Google Shape;405;p15"/>
          <p:cNvPicPr preferRelativeResize="0"/>
          <p:nvPr/>
        </p:nvPicPr>
        <p:blipFill rotWithShape="1">
          <a:blip r:embed="rId21">
            <a:alphaModFix/>
          </a:blip>
          <a:srcRect b="0" l="0" r="0" t="0"/>
          <a:stretch/>
        </p:blipFill>
        <p:spPr>
          <a:xfrm>
            <a:off x="7861923" y="6733232"/>
            <a:ext cx="153591" cy="153566"/>
          </a:xfrm>
          <a:prstGeom prst="rect">
            <a:avLst/>
          </a:prstGeom>
          <a:noFill/>
          <a:ln>
            <a:noFill/>
          </a:ln>
        </p:spPr>
      </p:pic>
      <p:pic>
        <p:nvPicPr>
          <p:cNvPr descr=" " id="406" name="Google Shape;406;p15"/>
          <p:cNvPicPr preferRelativeResize="0"/>
          <p:nvPr/>
        </p:nvPicPr>
        <p:blipFill rotWithShape="1">
          <a:blip r:embed="rId22">
            <a:alphaModFix/>
          </a:blip>
          <a:srcRect b="0" l="0" r="0" t="0"/>
          <a:stretch/>
        </p:blipFill>
        <p:spPr>
          <a:xfrm>
            <a:off x="7861923" y="6420644"/>
            <a:ext cx="153591" cy="153566"/>
          </a:xfrm>
          <a:prstGeom prst="rect">
            <a:avLst/>
          </a:prstGeom>
          <a:noFill/>
          <a:ln>
            <a:noFill/>
          </a:ln>
        </p:spPr>
      </p:pic>
      <p:pic>
        <p:nvPicPr>
          <p:cNvPr descr=" " id="407" name="Google Shape;407;p15"/>
          <p:cNvPicPr preferRelativeResize="0"/>
          <p:nvPr/>
        </p:nvPicPr>
        <p:blipFill rotWithShape="1">
          <a:blip r:embed="rId23">
            <a:alphaModFix/>
          </a:blip>
          <a:srcRect b="0" l="0" r="0" t="0"/>
          <a:stretch/>
        </p:blipFill>
        <p:spPr>
          <a:xfrm>
            <a:off x="8995813" y="7667575"/>
            <a:ext cx="153591" cy="153566"/>
          </a:xfrm>
          <a:prstGeom prst="rect">
            <a:avLst/>
          </a:prstGeom>
          <a:noFill/>
          <a:ln>
            <a:noFill/>
          </a:ln>
        </p:spPr>
      </p:pic>
      <p:pic>
        <p:nvPicPr>
          <p:cNvPr descr=" " id="408" name="Google Shape;408;p15"/>
          <p:cNvPicPr preferRelativeResize="0"/>
          <p:nvPr/>
        </p:nvPicPr>
        <p:blipFill rotWithShape="1">
          <a:blip r:embed="rId24">
            <a:alphaModFix/>
          </a:blip>
          <a:srcRect b="0" l="0" r="0" t="0"/>
          <a:stretch/>
        </p:blipFill>
        <p:spPr>
          <a:xfrm>
            <a:off x="8995813" y="7076877"/>
            <a:ext cx="153591" cy="153566"/>
          </a:xfrm>
          <a:prstGeom prst="rect">
            <a:avLst/>
          </a:prstGeom>
          <a:noFill/>
          <a:ln>
            <a:noFill/>
          </a:ln>
        </p:spPr>
      </p:pic>
      <p:pic>
        <p:nvPicPr>
          <p:cNvPr descr=" " id="409" name="Google Shape;409;p15"/>
          <p:cNvPicPr preferRelativeResize="0"/>
          <p:nvPr/>
        </p:nvPicPr>
        <p:blipFill rotWithShape="1">
          <a:blip r:embed="rId25">
            <a:alphaModFix/>
          </a:blip>
          <a:srcRect b="0" l="0" r="0" t="0"/>
          <a:stretch/>
        </p:blipFill>
        <p:spPr>
          <a:xfrm>
            <a:off x="10138955" y="6972449"/>
            <a:ext cx="153591" cy="153566"/>
          </a:xfrm>
          <a:prstGeom prst="rect">
            <a:avLst/>
          </a:prstGeom>
          <a:noFill/>
          <a:ln>
            <a:noFill/>
          </a:ln>
        </p:spPr>
      </p:pic>
      <p:pic>
        <p:nvPicPr>
          <p:cNvPr descr=" " id="410" name="Google Shape;410;p15"/>
          <p:cNvPicPr preferRelativeResize="0"/>
          <p:nvPr/>
        </p:nvPicPr>
        <p:blipFill rotWithShape="1">
          <a:blip r:embed="rId26">
            <a:alphaModFix/>
          </a:blip>
          <a:srcRect b="0" l="0" r="0" t="0"/>
          <a:stretch/>
        </p:blipFill>
        <p:spPr>
          <a:xfrm>
            <a:off x="10138955" y="6572771"/>
            <a:ext cx="153591" cy="153566"/>
          </a:xfrm>
          <a:prstGeom prst="rect">
            <a:avLst/>
          </a:prstGeom>
          <a:noFill/>
          <a:ln>
            <a:noFill/>
          </a:ln>
        </p:spPr>
      </p:pic>
      <p:sp>
        <p:nvSpPr>
          <p:cNvPr id="411" name="Google Shape;411;p15"/>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15"/>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3" name="Google Shape;413;p15"/>
          <p:cNvPicPr preferRelativeResize="0"/>
          <p:nvPr/>
        </p:nvPicPr>
        <p:blipFill rotWithShape="1">
          <a:blip r:embed="rId27">
            <a:alphaModFix/>
          </a:blip>
          <a:srcRect b="0" l="0" r="0" t="0"/>
          <a:stretch/>
        </p:blipFill>
        <p:spPr>
          <a:xfrm>
            <a:off x="14403600" y="4191000"/>
            <a:ext cx="5575997" cy="5575300"/>
          </a:xfrm>
          <a:prstGeom prst="rect">
            <a:avLst/>
          </a:prstGeom>
          <a:noFill/>
          <a:ln>
            <a:noFill/>
          </a:ln>
        </p:spPr>
      </p:pic>
      <p:pic>
        <p:nvPicPr>
          <p:cNvPr descr=" " id="414" name="Google Shape;414;p15"/>
          <p:cNvPicPr preferRelativeResize="0"/>
          <p:nvPr/>
        </p:nvPicPr>
        <p:blipFill rotWithShape="1">
          <a:blip r:embed="rId28">
            <a:alphaModFix/>
          </a:blip>
          <a:srcRect b="0" l="0" r="0" t="0"/>
          <a:stretch/>
        </p:blipFill>
        <p:spPr>
          <a:xfrm>
            <a:off x="14403600" y="4191000"/>
            <a:ext cx="5575997" cy="5575300"/>
          </a:xfrm>
          <a:prstGeom prst="rect">
            <a:avLst/>
          </a:prstGeom>
          <a:noFill/>
          <a:ln>
            <a:noFill/>
          </a:ln>
        </p:spPr>
      </p:pic>
      <p:sp>
        <p:nvSpPr>
          <p:cNvPr id="415" name="Google Shape;415;p15"/>
          <p:cNvSpPr/>
          <p:nvPr/>
        </p:nvSpPr>
        <p:spPr>
          <a:xfrm>
            <a:off x="16213576" y="6365379"/>
            <a:ext cx="1968746" cy="122656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15"/>
          <p:cNvSpPr/>
          <p:nvPr/>
        </p:nvSpPr>
        <p:spPr>
          <a:xfrm>
            <a:off x="16213576" y="6330950"/>
            <a:ext cx="2171971"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Righteous"/>
              <a:buNone/>
            </a:pPr>
            <a:r>
              <a:rPr b="0" i="0" lang="en-US" sz="4800" u="none" cap="none" strike="noStrike">
                <a:solidFill>
                  <a:srgbClr val="FFFFFF"/>
                </a:solidFill>
                <a:latin typeface="Righteous"/>
                <a:ea typeface="Righteous"/>
                <a:cs typeface="Righteous"/>
                <a:sym typeface="Righteous"/>
              </a:rPr>
              <a:t>34.574</a:t>
            </a:r>
            <a:endParaRPr b="0" i="0" sz="4800" u="none" cap="none" strike="noStrike">
              <a:solidFill>
                <a:schemeClr val="dk1"/>
              </a:solidFill>
              <a:latin typeface="Calibri"/>
              <a:ea typeface="Calibri"/>
              <a:cs typeface="Calibri"/>
              <a:sym typeface="Calibri"/>
            </a:endParaRPr>
          </a:p>
        </p:txBody>
      </p:sp>
      <p:sp>
        <p:nvSpPr>
          <p:cNvPr id="417" name="Google Shape;417;p15"/>
          <p:cNvSpPr/>
          <p:nvPr/>
        </p:nvSpPr>
        <p:spPr>
          <a:xfrm>
            <a:off x="16747043" y="7092950"/>
            <a:ext cx="1037296"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Total</a:t>
            </a:r>
            <a:endParaRPr b="0" i="0" sz="3200" u="none" cap="none" strike="noStrike">
              <a:solidFill>
                <a:schemeClr val="dk1"/>
              </a:solidFill>
              <a:latin typeface="Calibri"/>
              <a:ea typeface="Calibri"/>
              <a:cs typeface="Calibri"/>
              <a:sym typeface="Calibri"/>
            </a:endParaRPr>
          </a:p>
        </p:txBody>
      </p:sp>
      <p:sp>
        <p:nvSpPr>
          <p:cNvPr id="418" name="Google Shape;418;p15"/>
          <p:cNvSpPr/>
          <p:nvPr/>
        </p:nvSpPr>
        <p:spPr>
          <a:xfrm>
            <a:off x="13260457" y="10515600"/>
            <a:ext cx="7874984" cy="19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15"/>
          <p:cNvSpPr/>
          <p:nvPr/>
        </p:nvSpPr>
        <p:spPr>
          <a:xfrm>
            <a:off x="13260457" y="10515600"/>
            <a:ext cx="7874984" cy="19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15"/>
          <p:cNvSpPr/>
          <p:nvPr/>
        </p:nvSpPr>
        <p:spPr>
          <a:xfrm>
            <a:off x="13158845" y="10515600"/>
            <a:ext cx="8078210"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Righteous"/>
              <a:buNone/>
            </a:pPr>
            <a:r>
              <a:rPr b="0" i="0" lang="en-US" sz="4800" u="none" cap="none" strike="noStrike">
                <a:solidFill>
                  <a:srgbClr val="FFFFFF"/>
                </a:solidFill>
                <a:latin typeface="Righteous"/>
                <a:ea typeface="Righteous"/>
                <a:cs typeface="Righteous"/>
                <a:sym typeface="Righteous"/>
              </a:rPr>
              <a:t>Treasure Found</a:t>
            </a:r>
            <a:endParaRPr b="0" i="0" sz="4800" u="none" cap="none" strike="noStrike">
              <a:solidFill>
                <a:schemeClr val="dk1"/>
              </a:solidFill>
              <a:latin typeface="Calibri"/>
              <a:ea typeface="Calibri"/>
              <a:cs typeface="Calibri"/>
              <a:sym typeface="Calibri"/>
            </a:endParaRPr>
          </a:p>
        </p:txBody>
      </p:sp>
      <p:sp>
        <p:nvSpPr>
          <p:cNvPr id="421" name="Google Shape;421;p15"/>
          <p:cNvSpPr/>
          <p:nvPr/>
        </p:nvSpPr>
        <p:spPr>
          <a:xfrm>
            <a:off x="13192716" y="11379200"/>
            <a:ext cx="8010468" cy="1202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22" name="Google Shape;422;p15"/>
          <p:cNvSpPr/>
          <p:nvPr/>
        </p:nvSpPr>
        <p:spPr>
          <a:xfrm>
            <a:off x="3251606" y="10515600"/>
            <a:ext cx="7874984" cy="19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15"/>
          <p:cNvSpPr/>
          <p:nvPr/>
        </p:nvSpPr>
        <p:spPr>
          <a:xfrm>
            <a:off x="3251606" y="10515600"/>
            <a:ext cx="7874984" cy="19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15"/>
          <p:cNvSpPr/>
          <p:nvPr/>
        </p:nvSpPr>
        <p:spPr>
          <a:xfrm>
            <a:off x="3149994" y="10515600"/>
            <a:ext cx="8078210"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Righteous"/>
              <a:buNone/>
            </a:pPr>
            <a:r>
              <a:rPr b="0" i="0" lang="en-US" sz="4800" u="none" cap="none" strike="noStrike">
                <a:solidFill>
                  <a:srgbClr val="FFFFFF"/>
                </a:solidFill>
                <a:latin typeface="Righteous"/>
                <a:ea typeface="Righteous"/>
                <a:cs typeface="Righteous"/>
                <a:sym typeface="Righteous"/>
              </a:rPr>
              <a:t>Spellcasting Progress</a:t>
            </a:r>
            <a:endParaRPr b="0" i="0" sz="4800" u="none" cap="none" strike="noStrike">
              <a:solidFill>
                <a:schemeClr val="dk1"/>
              </a:solidFill>
              <a:latin typeface="Calibri"/>
              <a:ea typeface="Calibri"/>
              <a:cs typeface="Calibri"/>
              <a:sym typeface="Calibri"/>
            </a:endParaRPr>
          </a:p>
        </p:txBody>
      </p:sp>
      <p:sp>
        <p:nvSpPr>
          <p:cNvPr id="425" name="Google Shape;425;p15"/>
          <p:cNvSpPr/>
          <p:nvPr/>
        </p:nvSpPr>
        <p:spPr>
          <a:xfrm>
            <a:off x="3183865" y="11379200"/>
            <a:ext cx="8010468" cy="1202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DF4"/>
        </a:solidFill>
      </p:bgPr>
    </p:bg>
    <p:spTree>
      <p:nvGrpSpPr>
        <p:cNvPr id="430" name="Shape 430"/>
        <p:cNvGrpSpPr/>
        <p:nvPr/>
      </p:nvGrpSpPr>
      <p:grpSpPr>
        <a:xfrm>
          <a:off x="0" y="0"/>
          <a:ext cx="0" cy="0"/>
          <a:chOff x="0" y="0"/>
          <a:chExt cx="0" cy="0"/>
        </a:xfrm>
      </p:grpSpPr>
      <p:pic>
        <p:nvPicPr>
          <p:cNvPr descr=" " id="431" name="Google Shape;431;p16"/>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32" name="Google Shape;432;p1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3" name="Google Shape;433;p16"/>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34" name="Google Shape;434;p16"/>
          <p:cNvSpPr/>
          <p:nvPr/>
        </p:nvSpPr>
        <p:spPr>
          <a:xfrm>
            <a:off x="13450981" y="6870700"/>
            <a:ext cx="8738692" cy="203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16"/>
          <p:cNvSpPr/>
          <p:nvPr/>
        </p:nvSpPr>
        <p:spPr>
          <a:xfrm>
            <a:off x="13450981" y="6870700"/>
            <a:ext cx="8738692" cy="203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16"/>
          <p:cNvSpPr/>
          <p:nvPr/>
        </p:nvSpPr>
        <p:spPr>
          <a:xfrm>
            <a:off x="13450981" y="6870700"/>
            <a:ext cx="8941918"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Righteous"/>
              <a:buNone/>
            </a:pPr>
            <a:r>
              <a:rPr b="0" i="0" lang="en-US" sz="4800" u="none" cap="none" strike="noStrike">
                <a:solidFill>
                  <a:srgbClr val="FFFFFF"/>
                </a:solidFill>
                <a:latin typeface="Righteous"/>
                <a:ea typeface="Righteous"/>
                <a:cs typeface="Righteous"/>
                <a:sym typeface="Righteous"/>
              </a:rPr>
              <a:t>A web application</a:t>
            </a:r>
            <a:endParaRPr b="0" i="0" sz="4800" u="none" cap="none" strike="noStrike">
              <a:solidFill>
                <a:schemeClr val="dk1"/>
              </a:solidFill>
              <a:latin typeface="Calibri"/>
              <a:ea typeface="Calibri"/>
              <a:cs typeface="Calibri"/>
              <a:sym typeface="Calibri"/>
            </a:endParaRPr>
          </a:p>
        </p:txBody>
      </p:sp>
      <p:sp>
        <p:nvSpPr>
          <p:cNvPr id="437" name="Google Shape;437;p16"/>
          <p:cNvSpPr/>
          <p:nvPr/>
        </p:nvSpPr>
        <p:spPr>
          <a:xfrm>
            <a:off x="13450981" y="7835900"/>
            <a:ext cx="8874176"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38" name="Google Shape;438;p16"/>
          <p:cNvPicPr preferRelativeResize="0"/>
          <p:nvPr/>
        </p:nvPicPr>
        <p:blipFill rotWithShape="1">
          <a:blip r:embed="rId5">
            <a:alphaModFix/>
          </a:blip>
          <a:srcRect b="0" l="0" r="0" t="0"/>
          <a:stretch/>
        </p:blipFill>
        <p:spPr>
          <a:xfrm>
            <a:off x="254032" y="3251200"/>
            <a:ext cx="13768521" cy="8166100"/>
          </a:xfrm>
          <a:prstGeom prst="rect">
            <a:avLst/>
          </a:prstGeom>
          <a:noFill/>
          <a:ln>
            <a:noFill/>
          </a:ln>
        </p:spPr>
      </p:pic>
      <p:pic>
        <p:nvPicPr>
          <p:cNvPr descr=" " id="439" name="Google Shape;439;p16"/>
          <p:cNvPicPr preferRelativeResize="0"/>
          <p:nvPr/>
        </p:nvPicPr>
        <p:blipFill rotWithShape="1">
          <a:blip r:embed="rId6">
            <a:alphaModFix/>
          </a:blip>
          <a:srcRect b="0" l="0" r="0" t="0"/>
          <a:stretch/>
        </p:blipFill>
        <p:spPr>
          <a:xfrm>
            <a:off x="2184673" y="3594100"/>
            <a:ext cx="9894537" cy="6489700"/>
          </a:xfrm>
          <a:prstGeom prst="rect">
            <a:avLst/>
          </a:prstGeom>
          <a:noFill/>
          <a:ln>
            <a:noFill/>
          </a:ln>
        </p:spPr>
      </p:pic>
      <p:sp>
        <p:nvSpPr>
          <p:cNvPr id="440" name="Google Shape;440;p16"/>
          <p:cNvSpPr/>
          <p:nvPr/>
        </p:nvSpPr>
        <p:spPr>
          <a:xfrm>
            <a:off x="13374772" y="4737100"/>
            <a:ext cx="10690503" cy="15959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BC929"/>
              </a:buClr>
              <a:buSzPts val="8000"/>
              <a:buFont typeface="Righteous"/>
              <a:buNone/>
            </a:pPr>
            <a:r>
              <a:rPr b="0" i="0" lang="en-US" sz="8000" u="none" cap="none" strike="noStrike">
                <a:solidFill>
                  <a:srgbClr val="FBC929"/>
                </a:solidFill>
                <a:latin typeface="Righteous"/>
                <a:ea typeface="Righteous"/>
                <a:cs typeface="Righteous"/>
                <a:sym typeface="Righteous"/>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DF4"/>
        </a:solidFill>
      </p:bgPr>
    </p:bg>
    <p:spTree>
      <p:nvGrpSpPr>
        <p:cNvPr id="445" name="Shape 445"/>
        <p:cNvGrpSpPr/>
        <p:nvPr/>
      </p:nvGrpSpPr>
      <p:grpSpPr>
        <a:xfrm>
          <a:off x="0" y="0"/>
          <a:ext cx="0" cy="0"/>
          <a:chOff x="0" y="0"/>
          <a:chExt cx="0" cy="0"/>
        </a:xfrm>
      </p:grpSpPr>
      <p:pic>
        <p:nvPicPr>
          <p:cNvPr descr=" " id="446" name="Google Shape;446;p17"/>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47" name="Google Shape;447;p1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8" name="Google Shape;448;p17"/>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49" name="Google Shape;449;p17"/>
          <p:cNvSpPr/>
          <p:nvPr/>
        </p:nvSpPr>
        <p:spPr>
          <a:xfrm>
            <a:off x="2946768" y="4152900"/>
            <a:ext cx="8738692" cy="203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17"/>
          <p:cNvSpPr/>
          <p:nvPr/>
        </p:nvSpPr>
        <p:spPr>
          <a:xfrm>
            <a:off x="2946768" y="4152900"/>
            <a:ext cx="8738692" cy="203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17"/>
          <p:cNvSpPr/>
          <p:nvPr/>
        </p:nvSpPr>
        <p:spPr>
          <a:xfrm>
            <a:off x="2946768" y="4152900"/>
            <a:ext cx="8941918"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Righteous"/>
              <a:buNone/>
            </a:pPr>
            <a:r>
              <a:rPr b="0" i="0" lang="en-US" sz="4800" u="none" cap="none" strike="noStrike">
                <a:solidFill>
                  <a:srgbClr val="FFFFFF"/>
                </a:solidFill>
                <a:latin typeface="Righteous"/>
                <a:ea typeface="Righteous"/>
                <a:cs typeface="Righteous"/>
                <a:sym typeface="Righteous"/>
              </a:rPr>
              <a:t>An mobile app</a:t>
            </a:r>
            <a:endParaRPr b="0" i="0" sz="4800" u="none" cap="none" strike="noStrike">
              <a:solidFill>
                <a:schemeClr val="dk1"/>
              </a:solidFill>
              <a:latin typeface="Calibri"/>
              <a:ea typeface="Calibri"/>
              <a:cs typeface="Calibri"/>
              <a:sym typeface="Calibri"/>
            </a:endParaRPr>
          </a:p>
        </p:txBody>
      </p:sp>
      <p:sp>
        <p:nvSpPr>
          <p:cNvPr id="452" name="Google Shape;452;p17"/>
          <p:cNvSpPr/>
          <p:nvPr/>
        </p:nvSpPr>
        <p:spPr>
          <a:xfrm>
            <a:off x="2946768" y="5118100"/>
            <a:ext cx="8874176"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53" name="Google Shape;453;p17"/>
          <p:cNvSpPr/>
          <p:nvPr/>
        </p:nvSpPr>
        <p:spPr>
          <a:xfrm>
            <a:off x="2946768" y="7658100"/>
            <a:ext cx="9090103" cy="36152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Live your fantasy dreams</a:t>
            </a:r>
            <a:endParaRPr b="0" i="0" sz="3200" u="none" cap="none" strike="noStrike">
              <a:solidFill>
                <a:schemeClr val="dk1"/>
              </a:solidFill>
              <a:latin typeface="Calibri"/>
              <a:ea typeface="Calibri"/>
              <a:cs typeface="Calibri"/>
              <a:sym typeface="Calibri"/>
            </a:endParaRPr>
          </a:p>
        </p:txBody>
      </p:sp>
      <p:sp>
        <p:nvSpPr>
          <p:cNvPr id="454" name="Google Shape;454;p17"/>
          <p:cNvSpPr/>
          <p:nvPr/>
        </p:nvSpPr>
        <p:spPr>
          <a:xfrm>
            <a:off x="2895962" y="1854200"/>
            <a:ext cx="12900579" cy="15959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BC929"/>
              </a:buClr>
              <a:buSzPts val="8000"/>
              <a:buFont typeface="Righteous"/>
              <a:buNone/>
            </a:pPr>
            <a:r>
              <a:rPr b="0" i="0" lang="en-US" sz="8000" u="none" cap="none" strike="noStrike">
                <a:solidFill>
                  <a:srgbClr val="FBC929"/>
                </a:solidFill>
                <a:latin typeface="Righteous"/>
                <a:ea typeface="Righteous"/>
                <a:cs typeface="Righteous"/>
                <a:sym typeface="Righteous"/>
              </a:rPr>
              <a:t>The Future of Fantasy</a:t>
            </a:r>
            <a:endParaRPr b="0" i="0" sz="8000" u="none" cap="none" strike="noStrike">
              <a:solidFill>
                <a:schemeClr val="dk1"/>
              </a:solidFill>
              <a:latin typeface="Calibri"/>
              <a:ea typeface="Calibri"/>
              <a:cs typeface="Calibri"/>
              <a:sym typeface="Calibri"/>
            </a:endParaRPr>
          </a:p>
        </p:txBody>
      </p:sp>
      <p:pic>
        <p:nvPicPr>
          <p:cNvPr descr=" " id="455" name="Google Shape;455;p17"/>
          <p:cNvPicPr preferRelativeResize="0"/>
          <p:nvPr/>
        </p:nvPicPr>
        <p:blipFill rotWithShape="1">
          <a:blip r:embed="rId5">
            <a:alphaModFix/>
          </a:blip>
          <a:srcRect b="0" l="0" r="0" t="0"/>
          <a:stretch/>
        </p:blipFill>
        <p:spPr>
          <a:xfrm>
            <a:off x="15457832" y="1028700"/>
            <a:ext cx="5474384" cy="11849100"/>
          </a:xfrm>
          <a:prstGeom prst="rect">
            <a:avLst/>
          </a:prstGeom>
          <a:noFill/>
          <a:ln>
            <a:noFill/>
          </a:ln>
        </p:spPr>
      </p:pic>
      <p:pic>
        <p:nvPicPr>
          <p:cNvPr descr=" " id="456" name="Google Shape;456;p17"/>
          <p:cNvPicPr preferRelativeResize="0"/>
          <p:nvPr/>
        </p:nvPicPr>
        <p:blipFill rotWithShape="1">
          <a:blip r:embed="rId6">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DF4"/>
        </a:solidFill>
      </p:bgPr>
    </p:bg>
    <p:spTree>
      <p:nvGrpSpPr>
        <p:cNvPr id="461" name="Shape 461"/>
        <p:cNvGrpSpPr/>
        <p:nvPr/>
      </p:nvGrpSpPr>
      <p:grpSpPr>
        <a:xfrm>
          <a:off x="0" y="0"/>
          <a:ext cx="0" cy="0"/>
          <a:chOff x="0" y="0"/>
          <a:chExt cx="0" cy="0"/>
        </a:xfrm>
      </p:grpSpPr>
      <p:pic>
        <p:nvPicPr>
          <p:cNvPr descr=" " id="462" name="Google Shape;462;p18"/>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63" name="Google Shape;463;p1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4" name="Google Shape;464;p1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65" name="Google Shape;465;p18"/>
          <p:cNvSpPr/>
          <p:nvPr/>
        </p:nvSpPr>
        <p:spPr>
          <a:xfrm>
            <a:off x="16880410" y="4025900"/>
            <a:ext cx="5715714" cy="256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18"/>
          <p:cNvSpPr/>
          <p:nvPr/>
        </p:nvSpPr>
        <p:spPr>
          <a:xfrm>
            <a:off x="16880410" y="4025900"/>
            <a:ext cx="5715714" cy="256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18"/>
          <p:cNvSpPr/>
          <p:nvPr/>
        </p:nvSpPr>
        <p:spPr>
          <a:xfrm>
            <a:off x="16880410" y="4025900"/>
            <a:ext cx="5918940"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Righteous"/>
              <a:buNone/>
            </a:pPr>
            <a:r>
              <a:rPr b="0" i="0" lang="en-US" sz="4800" u="none" cap="none" strike="noStrike">
                <a:solidFill>
                  <a:srgbClr val="FFFFFF"/>
                </a:solidFill>
                <a:latin typeface="Righteous"/>
                <a:ea typeface="Righteous"/>
                <a:cs typeface="Righteous"/>
                <a:sym typeface="Righteous"/>
              </a:rPr>
              <a:t>A web application</a:t>
            </a:r>
            <a:endParaRPr b="0" i="0" sz="4800" u="none" cap="none" strike="noStrike">
              <a:solidFill>
                <a:schemeClr val="dk1"/>
              </a:solidFill>
              <a:latin typeface="Calibri"/>
              <a:ea typeface="Calibri"/>
              <a:cs typeface="Calibri"/>
              <a:sym typeface="Calibri"/>
            </a:endParaRPr>
          </a:p>
        </p:txBody>
      </p:sp>
      <p:sp>
        <p:nvSpPr>
          <p:cNvPr id="468" name="Google Shape;468;p18"/>
          <p:cNvSpPr/>
          <p:nvPr/>
        </p:nvSpPr>
        <p:spPr>
          <a:xfrm>
            <a:off x="16880410" y="4991100"/>
            <a:ext cx="5851198"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69" name="Google Shape;469;p18"/>
          <p:cNvSpPr/>
          <p:nvPr/>
        </p:nvSpPr>
        <p:spPr>
          <a:xfrm>
            <a:off x="825603" y="4064000"/>
            <a:ext cx="7007042" cy="5367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BC929"/>
              </a:buClr>
              <a:buSzPts val="8000"/>
              <a:buFont typeface="Righteous"/>
              <a:buNone/>
            </a:pPr>
            <a:r>
              <a:rPr b="0" i="0" lang="en-US" sz="8000" u="none" cap="none" strike="noStrike">
                <a:solidFill>
                  <a:srgbClr val="FBC929"/>
                </a:solidFill>
                <a:latin typeface="Righteous"/>
                <a:ea typeface="Righteous"/>
                <a:cs typeface="Righteous"/>
                <a:sym typeface="Righteous"/>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470" name="Google Shape;470;p18"/>
          <p:cNvSpPr/>
          <p:nvPr/>
        </p:nvSpPr>
        <p:spPr>
          <a:xfrm>
            <a:off x="16766096" y="7734300"/>
            <a:ext cx="6994341" cy="50122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471" name="Google Shape;471;p18"/>
          <p:cNvPicPr preferRelativeResize="0"/>
          <p:nvPr/>
        </p:nvPicPr>
        <p:blipFill rotWithShape="1">
          <a:blip r:embed="rId5">
            <a:alphaModFix/>
          </a:blip>
          <a:srcRect b="0" l="0" r="0" t="0"/>
          <a:stretch/>
        </p:blipFill>
        <p:spPr>
          <a:xfrm>
            <a:off x="7900387" y="749300"/>
            <a:ext cx="8573572" cy="12331700"/>
          </a:xfrm>
          <a:prstGeom prst="rect">
            <a:avLst/>
          </a:prstGeom>
          <a:noFill/>
          <a:ln>
            <a:noFill/>
          </a:ln>
        </p:spPr>
      </p:pic>
      <p:pic>
        <p:nvPicPr>
          <p:cNvPr descr=" " id="472" name="Google Shape;472;p18"/>
          <p:cNvPicPr preferRelativeResize="0"/>
          <p:nvPr/>
        </p:nvPicPr>
        <p:blipFill rotWithShape="1">
          <a:blip r:embed="rId6">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DF4"/>
        </a:solidFill>
      </p:bgPr>
    </p:bg>
    <p:spTree>
      <p:nvGrpSpPr>
        <p:cNvPr id="477" name="Shape 477"/>
        <p:cNvGrpSpPr/>
        <p:nvPr/>
      </p:nvGrpSpPr>
      <p:grpSpPr>
        <a:xfrm>
          <a:off x="0" y="0"/>
          <a:ext cx="0" cy="0"/>
          <a:chOff x="0" y="0"/>
          <a:chExt cx="0" cy="0"/>
        </a:xfrm>
      </p:grpSpPr>
      <p:pic>
        <p:nvPicPr>
          <p:cNvPr descr=" " id="478" name="Google Shape;478;p19"/>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79" name="Google Shape;479;p1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0" name="Google Shape;480;p1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81" name="Google Shape;481;p19"/>
          <p:cNvSpPr/>
          <p:nvPr/>
        </p:nvSpPr>
        <p:spPr>
          <a:xfrm>
            <a:off x="15690694" y="698500"/>
            <a:ext cx="7464300" cy="28532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BC929"/>
              </a:buClr>
              <a:buSzPts val="8000"/>
              <a:buFont typeface="Righteous"/>
              <a:buNone/>
            </a:pPr>
            <a:r>
              <a:rPr b="0" i="0" lang="en-US" sz="8000" u="none" cap="none" strike="noStrike">
                <a:solidFill>
                  <a:srgbClr val="FBC929"/>
                </a:solidFill>
                <a:latin typeface="Righteous"/>
                <a:ea typeface="Righteous"/>
                <a:cs typeface="Righteous"/>
                <a:sym typeface="Righteous"/>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DF4"/>
        </a:solidFill>
      </p:bgPr>
    </p:bg>
    <p:spTree>
      <p:nvGrpSpPr>
        <p:cNvPr id="26" name="Shape 26"/>
        <p:cNvGrpSpPr/>
        <p:nvPr/>
      </p:nvGrpSpPr>
      <p:grpSpPr>
        <a:xfrm>
          <a:off x="0" y="0"/>
          <a:ext cx="0" cy="0"/>
          <a:chOff x="0" y="0"/>
          <a:chExt cx="0" cy="0"/>
        </a:xfrm>
      </p:grpSpPr>
      <p:pic>
        <p:nvPicPr>
          <p:cNvPr descr=" " id="27" name="Google Shape;27;p2"/>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28" name="Google Shape;28;p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9" name="Google Shape;29;p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0" name="Google Shape;30;p2"/>
          <p:cNvSpPr/>
          <p:nvPr/>
        </p:nvSpPr>
        <p:spPr>
          <a:xfrm>
            <a:off x="11922557" y="3644900"/>
            <a:ext cx="6981639" cy="25611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BC929"/>
              </a:buClr>
              <a:buSzPts val="12800"/>
              <a:buFont typeface="Righteous"/>
              <a:buNone/>
            </a:pPr>
            <a:r>
              <a:rPr b="0" i="0" lang="en-US" sz="12800" u="none" cap="none" strike="noStrike">
                <a:solidFill>
                  <a:srgbClr val="FBC929"/>
                </a:solidFill>
                <a:latin typeface="Righteous"/>
                <a:ea typeface="Righteous"/>
                <a:cs typeface="Righteous"/>
                <a:sym typeface="Righteous"/>
              </a:rPr>
              <a:t>Welcome</a:t>
            </a:r>
            <a:endParaRPr b="0" i="0" sz="12800" u="none" cap="none" strike="noStrike">
              <a:solidFill>
                <a:schemeClr val="dk1"/>
              </a:solidFill>
              <a:latin typeface="Calibri"/>
              <a:ea typeface="Calibri"/>
              <a:cs typeface="Calibri"/>
              <a:sym typeface="Calibri"/>
            </a:endParaRPr>
          </a:p>
        </p:txBody>
      </p:sp>
      <p:sp>
        <p:nvSpPr>
          <p:cNvPr id="31" name="Google Shape;31;p2"/>
          <p:cNvSpPr/>
          <p:nvPr/>
        </p:nvSpPr>
        <p:spPr>
          <a:xfrm>
            <a:off x="12193524" y="6172200"/>
            <a:ext cx="9661674" cy="3335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pic>
        <p:nvPicPr>
          <p:cNvPr descr=" " id="32" name="Google Shape;32;p2"/>
          <p:cNvPicPr preferRelativeResize="0"/>
          <p:nvPr/>
        </p:nvPicPr>
        <p:blipFill rotWithShape="1">
          <a:blip r:embed="rId5">
            <a:alphaModFix/>
          </a:blip>
          <a:srcRect b="0" l="0" r="0" t="0"/>
          <a:stretch/>
        </p:blipFill>
        <p:spPr>
          <a:xfrm>
            <a:off x="419152" y="3035300"/>
            <a:ext cx="10936067" cy="81407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DF4"/>
        </a:solidFill>
      </p:bgPr>
    </p:bg>
    <p:spTree>
      <p:nvGrpSpPr>
        <p:cNvPr id="486" name="Shape 486"/>
        <p:cNvGrpSpPr/>
        <p:nvPr/>
      </p:nvGrpSpPr>
      <p:grpSpPr>
        <a:xfrm>
          <a:off x="0" y="0"/>
          <a:ext cx="0" cy="0"/>
          <a:chOff x="0" y="0"/>
          <a:chExt cx="0" cy="0"/>
        </a:xfrm>
      </p:grpSpPr>
      <p:pic>
        <p:nvPicPr>
          <p:cNvPr descr=" " id="487" name="Google Shape;487;p2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88" name="Google Shape;488;p2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9" name="Google Shape;489;p2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490" name="Google Shape;490;p20"/>
          <p:cNvPicPr preferRelativeResize="0"/>
          <p:nvPr/>
        </p:nvPicPr>
        <p:blipFill rotWithShape="1">
          <a:blip r:embed="rId5">
            <a:alphaModFix/>
          </a:blip>
          <a:srcRect b="0" l="0" r="0" t="0"/>
          <a:stretch/>
        </p:blipFill>
        <p:spPr>
          <a:xfrm>
            <a:off x="10989977" y="7366223"/>
            <a:ext cx="2542684" cy="2542406"/>
          </a:xfrm>
          <a:prstGeom prst="rect">
            <a:avLst/>
          </a:prstGeom>
          <a:noFill/>
          <a:ln>
            <a:noFill/>
          </a:ln>
        </p:spPr>
      </p:pic>
      <p:pic>
        <p:nvPicPr>
          <p:cNvPr descr=" " id="491" name="Google Shape;491;p20"/>
          <p:cNvPicPr preferRelativeResize="0"/>
          <p:nvPr/>
        </p:nvPicPr>
        <p:blipFill rotWithShape="1">
          <a:blip r:embed="rId6">
            <a:alphaModFix/>
          </a:blip>
          <a:srcRect b="0" l="0" r="0" t="0"/>
          <a:stretch/>
        </p:blipFill>
        <p:spPr>
          <a:xfrm>
            <a:off x="11606265" y="10600506"/>
            <a:ext cx="1309656" cy="364654"/>
          </a:xfrm>
          <a:prstGeom prst="rect">
            <a:avLst/>
          </a:prstGeom>
          <a:noFill/>
          <a:ln>
            <a:noFill/>
          </a:ln>
        </p:spPr>
      </p:pic>
      <p:pic>
        <p:nvPicPr>
          <p:cNvPr descr=" " id="492" name="Google Shape;492;p20"/>
          <p:cNvPicPr preferRelativeResize="0"/>
          <p:nvPr/>
        </p:nvPicPr>
        <p:blipFill rotWithShape="1">
          <a:blip r:embed="rId7">
            <a:alphaModFix/>
          </a:blip>
          <a:srcRect b="0" l="0" r="0" t="0"/>
          <a:stretch/>
        </p:blipFill>
        <p:spPr>
          <a:xfrm>
            <a:off x="20113665" y="2171700"/>
            <a:ext cx="3254056" cy="3198490"/>
          </a:xfrm>
          <a:prstGeom prst="rect">
            <a:avLst/>
          </a:prstGeom>
          <a:noFill/>
          <a:ln>
            <a:noFill/>
          </a:ln>
        </p:spPr>
      </p:pic>
      <p:pic>
        <p:nvPicPr>
          <p:cNvPr descr=" " id="493" name="Google Shape;493;p20"/>
          <p:cNvPicPr preferRelativeResize="0"/>
          <p:nvPr/>
        </p:nvPicPr>
        <p:blipFill rotWithShape="1">
          <a:blip r:embed="rId8">
            <a:alphaModFix/>
          </a:blip>
          <a:srcRect b="0" l="0" r="0" t="0"/>
          <a:stretch/>
        </p:blipFill>
        <p:spPr>
          <a:xfrm>
            <a:off x="20875366" y="5699323"/>
            <a:ext cx="1737590" cy="387251"/>
          </a:xfrm>
          <a:prstGeom prst="rect">
            <a:avLst/>
          </a:prstGeom>
          <a:noFill/>
          <a:ln>
            <a:noFill/>
          </a:ln>
        </p:spPr>
      </p:pic>
      <p:pic>
        <p:nvPicPr>
          <p:cNvPr descr=" " id="494" name="Google Shape;494;p20"/>
          <p:cNvPicPr preferRelativeResize="0"/>
          <p:nvPr/>
        </p:nvPicPr>
        <p:blipFill rotWithShape="1">
          <a:blip r:embed="rId9">
            <a:alphaModFix/>
          </a:blip>
          <a:srcRect b="0" l="0" r="0" t="0"/>
          <a:stretch/>
        </p:blipFill>
        <p:spPr>
          <a:xfrm>
            <a:off x="5000453" y="2171700"/>
            <a:ext cx="5152556" cy="2779216"/>
          </a:xfrm>
          <a:prstGeom prst="rect">
            <a:avLst/>
          </a:prstGeom>
          <a:noFill/>
          <a:ln>
            <a:noFill/>
          </a:ln>
        </p:spPr>
      </p:pic>
      <p:pic>
        <p:nvPicPr>
          <p:cNvPr descr=" " id="495" name="Google Shape;495;p20"/>
          <p:cNvPicPr preferRelativeResize="0"/>
          <p:nvPr/>
        </p:nvPicPr>
        <p:blipFill rotWithShape="1">
          <a:blip r:embed="rId10">
            <a:alphaModFix/>
          </a:blip>
          <a:srcRect b="0" l="0" r="0" t="0"/>
          <a:stretch/>
        </p:blipFill>
        <p:spPr>
          <a:xfrm>
            <a:off x="6844835" y="5499472"/>
            <a:ext cx="1463842" cy="367407"/>
          </a:xfrm>
          <a:prstGeom prst="rect">
            <a:avLst/>
          </a:prstGeom>
          <a:noFill/>
          <a:ln>
            <a:noFill/>
          </a:ln>
        </p:spPr>
      </p:pic>
      <p:pic>
        <p:nvPicPr>
          <p:cNvPr descr=" " id="496" name="Google Shape;496;p20"/>
          <p:cNvPicPr preferRelativeResize="0"/>
          <p:nvPr/>
        </p:nvPicPr>
        <p:blipFill rotWithShape="1">
          <a:blip r:embed="rId11">
            <a:alphaModFix/>
          </a:blip>
          <a:srcRect b="0" l="0" r="0" t="0"/>
          <a:stretch/>
        </p:blipFill>
        <p:spPr>
          <a:xfrm>
            <a:off x="1409917" y="7382098"/>
            <a:ext cx="2650256" cy="2525762"/>
          </a:xfrm>
          <a:prstGeom prst="rect">
            <a:avLst/>
          </a:prstGeom>
          <a:noFill/>
          <a:ln>
            <a:noFill/>
          </a:ln>
        </p:spPr>
      </p:pic>
      <p:pic>
        <p:nvPicPr>
          <p:cNvPr descr=" " id="497" name="Google Shape;497;p20"/>
          <p:cNvPicPr preferRelativeResize="0"/>
          <p:nvPr/>
        </p:nvPicPr>
        <p:blipFill rotWithShape="1">
          <a:blip r:embed="rId12">
            <a:alphaModFix/>
          </a:blip>
          <a:srcRect b="0" l="0" r="0" t="0"/>
          <a:stretch/>
        </p:blipFill>
        <p:spPr>
          <a:xfrm>
            <a:off x="2077559" y="10576148"/>
            <a:ext cx="1199785" cy="387722"/>
          </a:xfrm>
          <a:prstGeom prst="rect">
            <a:avLst/>
          </a:prstGeom>
          <a:noFill/>
          <a:ln>
            <a:noFill/>
          </a:ln>
        </p:spPr>
      </p:pic>
      <p:pic>
        <p:nvPicPr>
          <p:cNvPr descr=" " id="498" name="Google Shape;498;p20"/>
          <p:cNvPicPr preferRelativeResize="0"/>
          <p:nvPr/>
        </p:nvPicPr>
        <p:blipFill rotWithShape="1">
          <a:blip r:embed="rId13">
            <a:alphaModFix/>
          </a:blip>
          <a:srcRect b="0" l="0" r="0" t="0"/>
          <a:stretch/>
        </p:blipFill>
        <p:spPr>
          <a:xfrm>
            <a:off x="1346368" y="2171700"/>
            <a:ext cx="2784116" cy="2783780"/>
          </a:xfrm>
          <a:prstGeom prst="rect">
            <a:avLst/>
          </a:prstGeom>
          <a:noFill/>
          <a:ln>
            <a:noFill/>
          </a:ln>
        </p:spPr>
      </p:pic>
      <p:pic>
        <p:nvPicPr>
          <p:cNvPr descr=" " id="499" name="Google Shape;499;p20"/>
          <p:cNvPicPr preferRelativeResize="0"/>
          <p:nvPr/>
        </p:nvPicPr>
        <p:blipFill rotWithShape="1">
          <a:blip r:embed="rId14">
            <a:alphaModFix/>
          </a:blip>
          <a:srcRect b="0" l="0" r="0" t="0"/>
          <a:stretch/>
        </p:blipFill>
        <p:spPr>
          <a:xfrm>
            <a:off x="1947880" y="5523607"/>
            <a:ext cx="1574631" cy="474489"/>
          </a:xfrm>
          <a:prstGeom prst="rect">
            <a:avLst/>
          </a:prstGeom>
          <a:noFill/>
          <a:ln>
            <a:noFill/>
          </a:ln>
        </p:spPr>
      </p:pic>
      <p:pic>
        <p:nvPicPr>
          <p:cNvPr descr=" " id="500" name="Google Shape;500;p20"/>
          <p:cNvPicPr preferRelativeResize="0"/>
          <p:nvPr/>
        </p:nvPicPr>
        <p:blipFill rotWithShape="1">
          <a:blip r:embed="rId15">
            <a:alphaModFix/>
          </a:blip>
          <a:srcRect b="0" l="0" r="0" t="0"/>
          <a:stretch/>
        </p:blipFill>
        <p:spPr>
          <a:xfrm>
            <a:off x="10989977" y="2171700"/>
            <a:ext cx="2769343" cy="2768526"/>
          </a:xfrm>
          <a:prstGeom prst="rect">
            <a:avLst/>
          </a:prstGeom>
          <a:noFill/>
          <a:ln>
            <a:noFill/>
          </a:ln>
        </p:spPr>
      </p:pic>
      <p:pic>
        <p:nvPicPr>
          <p:cNvPr descr=" " id="501" name="Google Shape;501;p20"/>
          <p:cNvPicPr preferRelativeResize="0"/>
          <p:nvPr/>
        </p:nvPicPr>
        <p:blipFill rotWithShape="1">
          <a:blip r:embed="rId16">
            <a:alphaModFix/>
          </a:blip>
          <a:srcRect b="0" l="0" r="0" t="0"/>
          <a:stretch/>
        </p:blipFill>
        <p:spPr>
          <a:xfrm>
            <a:off x="11629345" y="5507038"/>
            <a:ext cx="1544626" cy="363265"/>
          </a:xfrm>
          <a:prstGeom prst="rect">
            <a:avLst/>
          </a:prstGeom>
          <a:noFill/>
          <a:ln>
            <a:noFill/>
          </a:ln>
        </p:spPr>
      </p:pic>
      <p:pic>
        <p:nvPicPr>
          <p:cNvPr descr=" " id="502" name="Google Shape;502;p20"/>
          <p:cNvPicPr preferRelativeResize="0"/>
          <p:nvPr/>
        </p:nvPicPr>
        <p:blipFill rotWithShape="1">
          <a:blip r:embed="rId17">
            <a:alphaModFix/>
          </a:blip>
          <a:srcRect b="0" l="0" r="0" t="0"/>
          <a:stretch/>
        </p:blipFill>
        <p:spPr>
          <a:xfrm>
            <a:off x="15724404" y="2171700"/>
            <a:ext cx="2786693" cy="2786484"/>
          </a:xfrm>
          <a:prstGeom prst="rect">
            <a:avLst/>
          </a:prstGeom>
          <a:noFill/>
          <a:ln>
            <a:noFill/>
          </a:ln>
        </p:spPr>
      </p:pic>
      <p:pic>
        <p:nvPicPr>
          <p:cNvPr descr=" " id="503" name="Google Shape;503;p20"/>
          <p:cNvPicPr preferRelativeResize="0"/>
          <p:nvPr/>
        </p:nvPicPr>
        <p:blipFill rotWithShape="1">
          <a:blip r:embed="rId18">
            <a:alphaModFix/>
          </a:blip>
          <a:srcRect b="0" l="0" r="0" t="0"/>
          <a:stretch/>
        </p:blipFill>
        <p:spPr>
          <a:xfrm>
            <a:off x="16219599" y="5533107"/>
            <a:ext cx="1823915" cy="467568"/>
          </a:xfrm>
          <a:prstGeom prst="rect">
            <a:avLst/>
          </a:prstGeom>
          <a:noFill/>
          <a:ln>
            <a:noFill/>
          </a:ln>
        </p:spPr>
      </p:pic>
      <p:pic>
        <p:nvPicPr>
          <p:cNvPr descr=" " id="504" name="Google Shape;504;p20"/>
          <p:cNvPicPr preferRelativeResize="0"/>
          <p:nvPr/>
        </p:nvPicPr>
        <p:blipFill rotWithShape="1">
          <a:blip r:embed="rId19">
            <a:alphaModFix/>
          </a:blip>
          <a:srcRect b="0" l="0" r="0" t="0"/>
          <a:stretch/>
        </p:blipFill>
        <p:spPr>
          <a:xfrm>
            <a:off x="6255554" y="7366223"/>
            <a:ext cx="2543139" cy="2542381"/>
          </a:xfrm>
          <a:prstGeom prst="rect">
            <a:avLst/>
          </a:prstGeom>
          <a:noFill/>
          <a:ln>
            <a:noFill/>
          </a:ln>
        </p:spPr>
      </p:pic>
      <p:pic>
        <p:nvPicPr>
          <p:cNvPr descr=" " id="505" name="Google Shape;505;p20"/>
          <p:cNvPicPr preferRelativeResize="0"/>
          <p:nvPr/>
        </p:nvPicPr>
        <p:blipFill rotWithShape="1">
          <a:blip r:embed="rId20">
            <a:alphaModFix/>
          </a:blip>
          <a:srcRect b="0" l="0" r="0" t="0"/>
          <a:stretch/>
        </p:blipFill>
        <p:spPr>
          <a:xfrm>
            <a:off x="6993706" y="10600506"/>
            <a:ext cx="1066375" cy="364182"/>
          </a:xfrm>
          <a:prstGeom prst="rect">
            <a:avLst/>
          </a:prstGeom>
          <a:noFill/>
          <a:ln>
            <a:noFill/>
          </a:ln>
        </p:spPr>
      </p:pic>
      <p:pic>
        <p:nvPicPr>
          <p:cNvPr descr=" " id="506" name="Google Shape;506;p20"/>
          <p:cNvPicPr preferRelativeResize="0"/>
          <p:nvPr/>
        </p:nvPicPr>
        <p:blipFill rotWithShape="1">
          <a:blip r:embed="rId21">
            <a:alphaModFix/>
          </a:blip>
          <a:srcRect b="0" l="0" r="0" t="0"/>
          <a:stretch/>
        </p:blipFill>
        <p:spPr>
          <a:xfrm>
            <a:off x="15724407" y="7366223"/>
            <a:ext cx="2544200" cy="2542406"/>
          </a:xfrm>
          <a:prstGeom prst="rect">
            <a:avLst/>
          </a:prstGeom>
          <a:noFill/>
          <a:ln>
            <a:noFill/>
          </a:ln>
        </p:spPr>
      </p:pic>
      <p:pic>
        <p:nvPicPr>
          <p:cNvPr descr=" " id="507" name="Google Shape;507;p20"/>
          <p:cNvPicPr preferRelativeResize="0"/>
          <p:nvPr/>
        </p:nvPicPr>
        <p:blipFill rotWithShape="1">
          <a:blip r:embed="rId22">
            <a:alphaModFix/>
          </a:blip>
          <a:srcRect b="0" l="0" r="0" t="0"/>
          <a:stretch/>
        </p:blipFill>
        <p:spPr>
          <a:xfrm>
            <a:off x="16448702" y="10580191"/>
            <a:ext cx="1123616" cy="388193"/>
          </a:xfrm>
          <a:prstGeom prst="rect">
            <a:avLst/>
          </a:prstGeom>
          <a:noFill/>
          <a:ln>
            <a:noFill/>
          </a:ln>
        </p:spPr>
      </p:pic>
      <p:pic>
        <p:nvPicPr>
          <p:cNvPr descr=" " id="508" name="Google Shape;508;p20"/>
          <p:cNvPicPr preferRelativeResize="0"/>
          <p:nvPr/>
        </p:nvPicPr>
        <p:blipFill rotWithShape="1">
          <a:blip r:embed="rId23">
            <a:alphaModFix/>
          </a:blip>
          <a:srcRect b="0" l="0" r="0" t="0"/>
          <a:stretch/>
        </p:blipFill>
        <p:spPr>
          <a:xfrm>
            <a:off x="20458828" y="7366223"/>
            <a:ext cx="2520521" cy="2520255"/>
          </a:xfrm>
          <a:prstGeom prst="rect">
            <a:avLst/>
          </a:prstGeom>
          <a:noFill/>
          <a:ln>
            <a:noFill/>
          </a:ln>
        </p:spPr>
      </p:pic>
      <p:pic>
        <p:nvPicPr>
          <p:cNvPr descr=" " id="509" name="Google Shape;509;p20"/>
          <p:cNvPicPr preferRelativeResize="0"/>
          <p:nvPr/>
        </p:nvPicPr>
        <p:blipFill rotWithShape="1">
          <a:blip r:embed="rId24">
            <a:alphaModFix/>
          </a:blip>
          <a:srcRect b="0" l="0" r="0" t="0"/>
          <a:stretch/>
        </p:blipFill>
        <p:spPr>
          <a:xfrm>
            <a:off x="20800899" y="10630074"/>
            <a:ext cx="1921779" cy="49066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DF4"/>
        </a:solidFill>
      </p:bgPr>
    </p:bg>
    <p:spTree>
      <p:nvGrpSpPr>
        <p:cNvPr id="514" name="Shape 514"/>
        <p:cNvGrpSpPr/>
        <p:nvPr/>
      </p:nvGrpSpPr>
      <p:grpSpPr>
        <a:xfrm>
          <a:off x="0" y="0"/>
          <a:ext cx="0" cy="0"/>
          <a:chOff x="0" y="0"/>
          <a:chExt cx="0" cy="0"/>
        </a:xfrm>
      </p:grpSpPr>
      <p:pic>
        <p:nvPicPr>
          <p:cNvPr descr=" " id="515" name="Google Shape;515;p21"/>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16" name="Google Shape;516;p2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7" name="Google Shape;517;p2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18" name="Google Shape;518;p21"/>
          <p:cNvSpPr/>
          <p:nvPr/>
        </p:nvSpPr>
        <p:spPr>
          <a:xfrm>
            <a:off x="6054423" y="1104900"/>
            <a:ext cx="12278201" cy="15959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BC929"/>
              </a:buClr>
              <a:buSzPts val="8000"/>
              <a:buFont typeface="Righteous"/>
              <a:buNone/>
            </a:pPr>
            <a:r>
              <a:rPr b="0" i="0" lang="en-US" sz="8000" u="none" cap="none" strike="noStrike">
                <a:solidFill>
                  <a:srgbClr val="FBC929"/>
                </a:solidFill>
                <a:latin typeface="Righteous"/>
                <a:ea typeface="Righteous"/>
                <a:cs typeface="Righteous"/>
                <a:sym typeface="Righteous"/>
              </a:rPr>
              <a:t>The Timeline</a:t>
            </a:r>
            <a:endParaRPr b="0" i="0" sz="8000" u="none" cap="none" strike="noStrike">
              <a:solidFill>
                <a:schemeClr val="dk1"/>
              </a:solidFill>
              <a:latin typeface="Calibri"/>
              <a:ea typeface="Calibri"/>
              <a:cs typeface="Calibri"/>
              <a:sym typeface="Calibri"/>
            </a:endParaRPr>
          </a:p>
        </p:txBody>
      </p:sp>
      <p:sp>
        <p:nvSpPr>
          <p:cNvPr id="519" name="Google Shape;519;p21"/>
          <p:cNvSpPr/>
          <p:nvPr/>
        </p:nvSpPr>
        <p:spPr>
          <a:xfrm>
            <a:off x="0" y="3289300"/>
            <a:ext cx="24387048" cy="976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21"/>
          <p:cNvSpPr/>
          <p:nvPr/>
        </p:nvSpPr>
        <p:spPr>
          <a:xfrm>
            <a:off x="0" y="7924800"/>
            <a:ext cx="24387048"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1" name="Google Shape;521;p21"/>
          <p:cNvPicPr preferRelativeResize="0"/>
          <p:nvPr/>
        </p:nvPicPr>
        <p:blipFill rotWithShape="1">
          <a:blip r:embed="rId5">
            <a:alphaModFix/>
          </a:blip>
          <a:srcRect b="0" l="0" r="0" t="0"/>
          <a:stretch/>
        </p:blipFill>
        <p:spPr>
          <a:xfrm>
            <a:off x="0" y="7912100"/>
            <a:ext cx="24387048" cy="12700"/>
          </a:xfrm>
          <a:prstGeom prst="rect">
            <a:avLst/>
          </a:prstGeom>
          <a:noFill/>
          <a:ln>
            <a:noFill/>
          </a:ln>
        </p:spPr>
      </p:pic>
      <p:pic>
        <p:nvPicPr>
          <p:cNvPr descr=" " id="522" name="Google Shape;522;p21"/>
          <p:cNvPicPr preferRelativeResize="0"/>
          <p:nvPr/>
        </p:nvPicPr>
        <p:blipFill rotWithShape="1">
          <a:blip r:embed="rId6">
            <a:alphaModFix/>
          </a:blip>
          <a:srcRect b="0" l="0" r="0" t="0"/>
          <a:stretch/>
        </p:blipFill>
        <p:spPr>
          <a:xfrm>
            <a:off x="1244756" y="5016500"/>
            <a:ext cx="190524" cy="2908300"/>
          </a:xfrm>
          <a:prstGeom prst="rect">
            <a:avLst/>
          </a:prstGeom>
          <a:noFill/>
          <a:ln>
            <a:noFill/>
          </a:ln>
        </p:spPr>
      </p:pic>
      <p:pic>
        <p:nvPicPr>
          <p:cNvPr descr=" " id="523" name="Google Shape;523;p21"/>
          <p:cNvPicPr preferRelativeResize="0"/>
          <p:nvPr/>
        </p:nvPicPr>
        <p:blipFill rotWithShape="1">
          <a:blip r:embed="rId7">
            <a:alphaModFix/>
          </a:blip>
          <a:srcRect b="0" l="0" r="0" t="0"/>
          <a:stretch/>
        </p:blipFill>
        <p:spPr>
          <a:xfrm>
            <a:off x="12561870" y="3505200"/>
            <a:ext cx="190524" cy="4419600"/>
          </a:xfrm>
          <a:prstGeom prst="rect">
            <a:avLst/>
          </a:prstGeom>
          <a:noFill/>
          <a:ln>
            <a:noFill/>
          </a:ln>
        </p:spPr>
      </p:pic>
      <p:pic>
        <p:nvPicPr>
          <p:cNvPr descr=" " id="524" name="Google Shape;524;p21"/>
          <p:cNvPicPr preferRelativeResize="0"/>
          <p:nvPr/>
        </p:nvPicPr>
        <p:blipFill rotWithShape="1">
          <a:blip r:embed="rId8">
            <a:alphaModFix/>
          </a:blip>
          <a:srcRect b="0" l="0" r="0" t="0"/>
          <a:stretch/>
        </p:blipFill>
        <p:spPr>
          <a:xfrm>
            <a:off x="6884260" y="7924800"/>
            <a:ext cx="190524" cy="5029200"/>
          </a:xfrm>
          <a:prstGeom prst="rect">
            <a:avLst/>
          </a:prstGeom>
          <a:noFill/>
          <a:ln>
            <a:noFill/>
          </a:ln>
        </p:spPr>
      </p:pic>
      <p:pic>
        <p:nvPicPr>
          <p:cNvPr descr=" " id="525" name="Google Shape;525;p21"/>
          <p:cNvPicPr preferRelativeResize="0"/>
          <p:nvPr/>
        </p:nvPicPr>
        <p:blipFill rotWithShape="1">
          <a:blip r:embed="rId9">
            <a:alphaModFix/>
          </a:blip>
          <a:srcRect b="0" l="0" r="0" t="0"/>
          <a:stretch/>
        </p:blipFill>
        <p:spPr>
          <a:xfrm>
            <a:off x="18214076" y="7924800"/>
            <a:ext cx="190524" cy="3048000"/>
          </a:xfrm>
          <a:prstGeom prst="rect">
            <a:avLst/>
          </a:prstGeom>
          <a:noFill/>
          <a:ln>
            <a:noFill/>
          </a:ln>
        </p:spPr>
      </p:pic>
      <p:sp>
        <p:nvSpPr>
          <p:cNvPr id="526" name="Google Shape;526;p21"/>
          <p:cNvSpPr/>
          <p:nvPr/>
        </p:nvSpPr>
        <p:spPr>
          <a:xfrm>
            <a:off x="1740117" y="4775200"/>
            <a:ext cx="4572572" cy="278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21"/>
          <p:cNvSpPr/>
          <p:nvPr/>
        </p:nvSpPr>
        <p:spPr>
          <a:xfrm>
            <a:off x="1740117" y="4775200"/>
            <a:ext cx="4572572" cy="278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21"/>
          <p:cNvSpPr/>
          <p:nvPr/>
        </p:nvSpPr>
        <p:spPr>
          <a:xfrm>
            <a:off x="1740117" y="4775200"/>
            <a:ext cx="4724991"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Righteous"/>
              <a:buNone/>
            </a:pPr>
            <a:r>
              <a:rPr b="0" i="0" lang="en-US" sz="3600" u="none" cap="none" strike="noStrike">
                <a:solidFill>
                  <a:srgbClr val="FFFFFF"/>
                </a:solidFill>
                <a:latin typeface="Righteous"/>
                <a:ea typeface="Righteous"/>
                <a:cs typeface="Righteous"/>
                <a:sym typeface="Righteous"/>
              </a:rPr>
              <a:t>War</a:t>
            </a:r>
            <a:endParaRPr b="0" i="0" sz="3600" u="none" cap="none" strike="noStrike">
              <a:solidFill>
                <a:schemeClr val="dk1"/>
              </a:solidFill>
              <a:latin typeface="Calibri"/>
              <a:ea typeface="Calibri"/>
              <a:cs typeface="Calibri"/>
              <a:sym typeface="Calibri"/>
            </a:endParaRPr>
          </a:p>
        </p:txBody>
      </p:sp>
      <p:sp>
        <p:nvSpPr>
          <p:cNvPr id="529" name="Google Shape;529;p21"/>
          <p:cNvSpPr/>
          <p:nvPr/>
        </p:nvSpPr>
        <p:spPr>
          <a:xfrm>
            <a:off x="1740117" y="5549900"/>
            <a:ext cx="4708055" cy="21420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Eclipse</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Quest for artifact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Volcano disaster</a:t>
            </a:r>
            <a:endParaRPr b="0" i="0" sz="3200" u="none" cap="none" strike="noStrike">
              <a:solidFill>
                <a:schemeClr val="dk1"/>
              </a:solidFill>
              <a:latin typeface="Calibri"/>
              <a:ea typeface="Calibri"/>
              <a:cs typeface="Calibri"/>
              <a:sym typeface="Calibri"/>
            </a:endParaRPr>
          </a:p>
        </p:txBody>
      </p:sp>
      <p:sp>
        <p:nvSpPr>
          <p:cNvPr id="530" name="Google Shape;530;p21"/>
          <p:cNvSpPr/>
          <p:nvPr/>
        </p:nvSpPr>
        <p:spPr>
          <a:xfrm>
            <a:off x="13069934" y="3289300"/>
            <a:ext cx="4572572" cy="438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21"/>
          <p:cNvSpPr/>
          <p:nvPr/>
        </p:nvSpPr>
        <p:spPr>
          <a:xfrm>
            <a:off x="13069934" y="3289300"/>
            <a:ext cx="4572572" cy="438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21"/>
          <p:cNvSpPr/>
          <p:nvPr/>
        </p:nvSpPr>
        <p:spPr>
          <a:xfrm>
            <a:off x="13069934" y="3289300"/>
            <a:ext cx="4724991"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Righteous"/>
              <a:buNone/>
            </a:pPr>
            <a:r>
              <a:rPr b="0" i="0" lang="en-US" sz="3600" u="none" cap="none" strike="noStrike">
                <a:solidFill>
                  <a:srgbClr val="FFFFFF"/>
                </a:solidFill>
                <a:latin typeface="Righteous"/>
                <a:ea typeface="Righteous"/>
                <a:cs typeface="Righteous"/>
                <a:sym typeface="Righteous"/>
              </a:rPr>
              <a:t>Transformation</a:t>
            </a:r>
            <a:endParaRPr b="0" i="0" sz="3600" u="none" cap="none" strike="noStrike">
              <a:solidFill>
                <a:schemeClr val="dk1"/>
              </a:solidFill>
              <a:latin typeface="Calibri"/>
              <a:ea typeface="Calibri"/>
              <a:cs typeface="Calibri"/>
              <a:sym typeface="Calibri"/>
            </a:endParaRPr>
          </a:p>
        </p:txBody>
      </p:sp>
      <p:sp>
        <p:nvSpPr>
          <p:cNvPr id="533" name="Google Shape;533;p21"/>
          <p:cNvSpPr/>
          <p:nvPr/>
        </p:nvSpPr>
        <p:spPr>
          <a:xfrm>
            <a:off x="13069934" y="4064000"/>
            <a:ext cx="4708055" cy="37422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Kingdoms clash in conflict.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Peasant discovers magical powers.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Plot to assassinate leader uncovered.</a:t>
            </a:r>
            <a:endParaRPr b="0" i="0" sz="3200" u="none" cap="none" strike="noStrike">
              <a:solidFill>
                <a:schemeClr val="dk1"/>
              </a:solidFill>
              <a:latin typeface="Calibri"/>
              <a:ea typeface="Calibri"/>
              <a:cs typeface="Calibri"/>
              <a:sym typeface="Calibri"/>
            </a:endParaRPr>
          </a:p>
        </p:txBody>
      </p:sp>
      <p:sp>
        <p:nvSpPr>
          <p:cNvPr id="534" name="Google Shape;534;p21"/>
          <p:cNvSpPr/>
          <p:nvPr/>
        </p:nvSpPr>
        <p:spPr>
          <a:xfrm>
            <a:off x="7417727" y="8432800"/>
            <a:ext cx="4572572" cy="438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21"/>
          <p:cNvSpPr/>
          <p:nvPr/>
        </p:nvSpPr>
        <p:spPr>
          <a:xfrm>
            <a:off x="7417727" y="8432800"/>
            <a:ext cx="4572572" cy="438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21"/>
          <p:cNvSpPr/>
          <p:nvPr/>
        </p:nvSpPr>
        <p:spPr>
          <a:xfrm>
            <a:off x="7417727" y="8432800"/>
            <a:ext cx="4724991"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Righteous"/>
              <a:buNone/>
            </a:pPr>
            <a:r>
              <a:rPr b="0" i="0" lang="en-US" sz="3600" u="none" cap="none" strike="noStrike">
                <a:solidFill>
                  <a:srgbClr val="FFFFFF"/>
                </a:solidFill>
                <a:latin typeface="Righteous"/>
                <a:ea typeface="Righteous"/>
                <a:cs typeface="Righteous"/>
                <a:sym typeface="Righteous"/>
              </a:rPr>
              <a:t>Rise</a:t>
            </a:r>
            <a:endParaRPr b="0" i="0" sz="3600" u="none" cap="none" strike="noStrike">
              <a:solidFill>
                <a:schemeClr val="dk1"/>
              </a:solidFill>
              <a:latin typeface="Calibri"/>
              <a:ea typeface="Calibri"/>
              <a:cs typeface="Calibri"/>
              <a:sym typeface="Calibri"/>
            </a:endParaRPr>
          </a:p>
        </p:txBody>
      </p:sp>
      <p:sp>
        <p:nvSpPr>
          <p:cNvPr id="537" name="Google Shape;537;p21"/>
          <p:cNvSpPr/>
          <p:nvPr/>
        </p:nvSpPr>
        <p:spPr>
          <a:xfrm>
            <a:off x="7417727" y="9207500"/>
            <a:ext cx="4708055" cy="37422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Humans acquire Crystal </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Shimmering City established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City expands, conquers neighbors.</a:t>
            </a:r>
            <a:endParaRPr b="0" i="0" sz="3200" u="none" cap="none" strike="noStrike">
              <a:solidFill>
                <a:schemeClr val="dk1"/>
              </a:solidFill>
              <a:latin typeface="Calibri"/>
              <a:ea typeface="Calibri"/>
              <a:cs typeface="Calibri"/>
              <a:sym typeface="Calibri"/>
            </a:endParaRPr>
          </a:p>
        </p:txBody>
      </p:sp>
      <p:sp>
        <p:nvSpPr>
          <p:cNvPr id="538" name="Google Shape;538;p21"/>
          <p:cNvSpPr/>
          <p:nvPr/>
        </p:nvSpPr>
        <p:spPr>
          <a:xfrm>
            <a:off x="18747543" y="8432800"/>
            <a:ext cx="4572572" cy="278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21"/>
          <p:cNvSpPr/>
          <p:nvPr/>
        </p:nvSpPr>
        <p:spPr>
          <a:xfrm>
            <a:off x="18747543" y="8432800"/>
            <a:ext cx="4572572" cy="278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21"/>
          <p:cNvSpPr/>
          <p:nvPr/>
        </p:nvSpPr>
        <p:spPr>
          <a:xfrm>
            <a:off x="18747543" y="8432800"/>
            <a:ext cx="4724991"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Righteous"/>
              <a:buNone/>
            </a:pPr>
            <a:r>
              <a:rPr b="0" i="0" lang="en-US" sz="3600" u="none" cap="none" strike="noStrike">
                <a:solidFill>
                  <a:srgbClr val="FFFFFF"/>
                </a:solidFill>
                <a:latin typeface="Righteous"/>
                <a:ea typeface="Righteous"/>
                <a:cs typeface="Righteous"/>
                <a:sym typeface="Righteous"/>
              </a:rPr>
              <a:t>Invasion</a:t>
            </a:r>
            <a:endParaRPr b="0" i="0" sz="3600" u="none" cap="none" strike="noStrike">
              <a:solidFill>
                <a:schemeClr val="dk1"/>
              </a:solidFill>
              <a:latin typeface="Calibri"/>
              <a:ea typeface="Calibri"/>
              <a:cs typeface="Calibri"/>
              <a:sym typeface="Calibri"/>
            </a:endParaRPr>
          </a:p>
        </p:txBody>
      </p:sp>
      <p:sp>
        <p:nvSpPr>
          <p:cNvPr id="541" name="Google Shape;541;p21"/>
          <p:cNvSpPr/>
          <p:nvPr/>
        </p:nvSpPr>
        <p:spPr>
          <a:xfrm>
            <a:off x="18747543" y="9207500"/>
            <a:ext cx="4708055" cy="21420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Kingdom invaded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Betrayal</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Hero's festival</a:t>
            </a:r>
            <a:endParaRPr b="0" i="0" sz="3200" u="none" cap="none" strike="noStrike">
              <a:solidFill>
                <a:schemeClr val="dk1"/>
              </a:solidFill>
              <a:latin typeface="Calibri"/>
              <a:ea typeface="Calibri"/>
              <a:cs typeface="Calibri"/>
              <a:sym typeface="Calibri"/>
            </a:endParaRPr>
          </a:p>
        </p:txBody>
      </p:sp>
      <p:sp>
        <p:nvSpPr>
          <p:cNvPr id="542" name="Google Shape;542;p21"/>
          <p:cNvSpPr/>
          <p:nvPr/>
        </p:nvSpPr>
        <p:spPr>
          <a:xfrm rot="-5400000">
            <a:off x="817938" y="8506135"/>
            <a:ext cx="1270159"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Righteous"/>
              <a:buNone/>
            </a:pPr>
            <a:r>
              <a:rPr b="0" i="0" lang="en-US" sz="3600" u="none" cap="none" strike="noStrike">
                <a:solidFill>
                  <a:srgbClr val="FFFFFF"/>
                </a:solidFill>
                <a:latin typeface="Righteous"/>
                <a:ea typeface="Righteous"/>
                <a:cs typeface="Righteous"/>
                <a:sym typeface="Righteous"/>
              </a:rPr>
              <a:t>2020</a:t>
            </a:r>
            <a:endParaRPr b="0" i="0" sz="3600" u="none" cap="none" strike="noStrike">
              <a:solidFill>
                <a:schemeClr val="dk1"/>
              </a:solidFill>
              <a:latin typeface="Calibri"/>
              <a:ea typeface="Calibri"/>
              <a:cs typeface="Calibri"/>
              <a:sym typeface="Calibri"/>
            </a:endParaRPr>
          </a:p>
        </p:txBody>
      </p:sp>
      <p:sp>
        <p:nvSpPr>
          <p:cNvPr id="543" name="Google Shape;543;p21"/>
          <p:cNvSpPr/>
          <p:nvPr/>
        </p:nvSpPr>
        <p:spPr>
          <a:xfrm rot="-5400000">
            <a:off x="12154104" y="8521650"/>
            <a:ext cx="1232054"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Righteous"/>
              <a:buNone/>
            </a:pPr>
            <a:r>
              <a:rPr b="0" i="0" lang="en-US" sz="3600" u="none" cap="none" strike="noStrike">
                <a:solidFill>
                  <a:srgbClr val="FFFFFF"/>
                </a:solidFill>
                <a:latin typeface="Righteous"/>
                <a:ea typeface="Righteous"/>
                <a:cs typeface="Righteous"/>
                <a:sym typeface="Righteous"/>
              </a:rPr>
              <a:t>2022</a:t>
            </a:r>
            <a:endParaRPr b="0" i="0" sz="3600" u="none" cap="none" strike="noStrike">
              <a:solidFill>
                <a:schemeClr val="dk1"/>
              </a:solidFill>
              <a:latin typeface="Calibri"/>
              <a:ea typeface="Calibri"/>
              <a:cs typeface="Calibri"/>
              <a:sym typeface="Calibri"/>
            </a:endParaRPr>
          </a:p>
        </p:txBody>
      </p:sp>
      <p:sp>
        <p:nvSpPr>
          <p:cNvPr id="544" name="Google Shape;544;p21"/>
          <p:cNvSpPr/>
          <p:nvPr/>
        </p:nvSpPr>
        <p:spPr>
          <a:xfrm rot="-5400000">
            <a:off x="6533652" y="6656437"/>
            <a:ext cx="111774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Righteous"/>
              <a:buNone/>
            </a:pPr>
            <a:r>
              <a:rPr b="0" i="0" lang="en-US" sz="3600" u="none" cap="none" strike="noStrike">
                <a:solidFill>
                  <a:srgbClr val="FFFFFF"/>
                </a:solidFill>
                <a:latin typeface="Righteous"/>
                <a:ea typeface="Righteous"/>
                <a:cs typeface="Righteous"/>
                <a:sym typeface="Righteous"/>
              </a:rPr>
              <a:t>2021</a:t>
            </a:r>
            <a:endParaRPr b="0" i="0" sz="3600" u="none" cap="none" strike="noStrike">
              <a:solidFill>
                <a:schemeClr val="dk1"/>
              </a:solidFill>
              <a:latin typeface="Calibri"/>
              <a:ea typeface="Calibri"/>
              <a:cs typeface="Calibri"/>
              <a:sym typeface="Calibri"/>
            </a:endParaRPr>
          </a:p>
        </p:txBody>
      </p:sp>
      <p:sp>
        <p:nvSpPr>
          <p:cNvPr id="545" name="Google Shape;545;p21"/>
          <p:cNvSpPr/>
          <p:nvPr/>
        </p:nvSpPr>
        <p:spPr>
          <a:xfrm rot="-5400000">
            <a:off x="17806311" y="6591250"/>
            <a:ext cx="1232054"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Righteous"/>
              <a:buNone/>
            </a:pPr>
            <a:r>
              <a:rPr b="0" i="0" lang="en-US" sz="3600" u="none" cap="none" strike="noStrike">
                <a:solidFill>
                  <a:srgbClr val="FFFFFF"/>
                </a:solidFill>
                <a:latin typeface="Righteous"/>
                <a:ea typeface="Righteous"/>
                <a:cs typeface="Righteous"/>
                <a:sym typeface="Righteous"/>
              </a:rPr>
              <a:t>2022</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DF4"/>
        </a:solidFill>
      </p:bgPr>
    </p:bg>
    <p:spTree>
      <p:nvGrpSpPr>
        <p:cNvPr id="550" name="Shape 550"/>
        <p:cNvGrpSpPr/>
        <p:nvPr/>
      </p:nvGrpSpPr>
      <p:grpSpPr>
        <a:xfrm>
          <a:off x="0" y="0"/>
          <a:ext cx="0" cy="0"/>
          <a:chOff x="0" y="0"/>
          <a:chExt cx="0" cy="0"/>
        </a:xfrm>
      </p:grpSpPr>
      <p:pic>
        <p:nvPicPr>
          <p:cNvPr descr=" " id="551" name="Google Shape;551;p22"/>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52" name="Google Shape;552;p2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3" name="Google Shape;553;p2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54" name="Google Shape;554;p22"/>
          <p:cNvSpPr/>
          <p:nvPr/>
        </p:nvSpPr>
        <p:spPr>
          <a:xfrm>
            <a:off x="9267925" y="711200"/>
            <a:ext cx="5851198" cy="15959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BC929"/>
              </a:buClr>
              <a:buSzPts val="8000"/>
              <a:buFont typeface="Righteous"/>
              <a:buNone/>
            </a:pPr>
            <a:r>
              <a:rPr b="0" i="0" lang="en-US" sz="8000" u="none" cap="none" strike="noStrike">
                <a:solidFill>
                  <a:srgbClr val="FBC929"/>
                </a:solidFill>
                <a:latin typeface="Righteous"/>
                <a:ea typeface="Righteous"/>
                <a:cs typeface="Righteous"/>
                <a:sym typeface="Righteous"/>
              </a:rPr>
              <a:t>Our Team</a:t>
            </a:r>
            <a:endParaRPr b="0" i="0" sz="8000" u="none" cap="none" strike="noStrike">
              <a:solidFill>
                <a:schemeClr val="dk1"/>
              </a:solidFill>
              <a:latin typeface="Calibri"/>
              <a:ea typeface="Calibri"/>
              <a:cs typeface="Calibri"/>
              <a:sym typeface="Calibri"/>
            </a:endParaRPr>
          </a:p>
        </p:txBody>
      </p:sp>
      <p:sp>
        <p:nvSpPr>
          <p:cNvPr id="555" name="Google Shape;555;p22"/>
          <p:cNvSpPr/>
          <p:nvPr/>
        </p:nvSpPr>
        <p:spPr>
          <a:xfrm>
            <a:off x="2553019" y="2984500"/>
            <a:ext cx="6096762" cy="774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6" name="Google Shape;556;p22"/>
          <p:cNvPicPr preferRelativeResize="0"/>
          <p:nvPr/>
        </p:nvPicPr>
        <p:blipFill rotWithShape="1">
          <a:blip r:embed="rId5">
            <a:alphaModFix/>
          </a:blip>
          <a:srcRect b="0" l="0" r="0" t="0"/>
          <a:stretch/>
        </p:blipFill>
        <p:spPr>
          <a:xfrm>
            <a:off x="2553019" y="2984500"/>
            <a:ext cx="6096762" cy="6096000"/>
          </a:xfrm>
          <a:prstGeom prst="rect">
            <a:avLst/>
          </a:prstGeom>
          <a:noFill/>
          <a:ln>
            <a:noFill/>
          </a:ln>
        </p:spPr>
      </p:pic>
      <p:sp>
        <p:nvSpPr>
          <p:cNvPr id="557" name="Google Shape;557;p22"/>
          <p:cNvSpPr/>
          <p:nvPr/>
        </p:nvSpPr>
        <p:spPr>
          <a:xfrm>
            <a:off x="2553019" y="9283700"/>
            <a:ext cx="6096762"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22"/>
          <p:cNvSpPr/>
          <p:nvPr/>
        </p:nvSpPr>
        <p:spPr>
          <a:xfrm>
            <a:off x="2553019" y="9283700"/>
            <a:ext cx="6096762"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22"/>
          <p:cNvSpPr/>
          <p:nvPr/>
        </p:nvSpPr>
        <p:spPr>
          <a:xfrm>
            <a:off x="2451406" y="9283700"/>
            <a:ext cx="6299987"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Righteous"/>
              <a:buNone/>
            </a:pPr>
            <a:r>
              <a:rPr b="0" i="0" lang="en-US" sz="4800" u="none" cap="none" strike="noStrike">
                <a:solidFill>
                  <a:srgbClr val="FFFFFF"/>
                </a:solidFill>
                <a:latin typeface="Righteous"/>
                <a:ea typeface="Righteous"/>
                <a:cs typeface="Righteous"/>
                <a:sym typeface="Righteous"/>
              </a:rPr>
              <a:t>Eldruin</a:t>
            </a:r>
            <a:endParaRPr b="0" i="0" sz="4800" u="none" cap="none" strike="noStrike">
              <a:solidFill>
                <a:schemeClr val="dk1"/>
              </a:solidFill>
              <a:latin typeface="Calibri"/>
              <a:ea typeface="Calibri"/>
              <a:cs typeface="Calibri"/>
              <a:sym typeface="Calibri"/>
            </a:endParaRPr>
          </a:p>
        </p:txBody>
      </p:sp>
      <p:sp>
        <p:nvSpPr>
          <p:cNvPr id="560" name="Google Shape;560;p22"/>
          <p:cNvSpPr/>
          <p:nvPr/>
        </p:nvSpPr>
        <p:spPr>
          <a:xfrm>
            <a:off x="2485277" y="10198100"/>
            <a:ext cx="6232246"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Fire Mage</a:t>
            </a:r>
            <a:endParaRPr b="0" i="0" sz="3200" u="none" cap="none" strike="noStrike">
              <a:solidFill>
                <a:schemeClr val="dk1"/>
              </a:solidFill>
              <a:latin typeface="Calibri"/>
              <a:ea typeface="Calibri"/>
              <a:cs typeface="Calibri"/>
              <a:sym typeface="Calibri"/>
            </a:endParaRPr>
          </a:p>
        </p:txBody>
      </p:sp>
      <p:sp>
        <p:nvSpPr>
          <p:cNvPr id="561" name="Google Shape;561;p22"/>
          <p:cNvSpPr/>
          <p:nvPr/>
        </p:nvSpPr>
        <p:spPr>
          <a:xfrm>
            <a:off x="9513489" y="5422900"/>
            <a:ext cx="6096762" cy="774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2" name="Google Shape;562;p22"/>
          <p:cNvPicPr preferRelativeResize="0"/>
          <p:nvPr/>
        </p:nvPicPr>
        <p:blipFill rotWithShape="1">
          <a:blip r:embed="rId6">
            <a:alphaModFix/>
          </a:blip>
          <a:srcRect b="0" l="0" r="0" t="0"/>
          <a:stretch/>
        </p:blipFill>
        <p:spPr>
          <a:xfrm>
            <a:off x="9513489" y="5422900"/>
            <a:ext cx="6096762" cy="6096000"/>
          </a:xfrm>
          <a:prstGeom prst="rect">
            <a:avLst/>
          </a:prstGeom>
          <a:noFill/>
          <a:ln>
            <a:noFill/>
          </a:ln>
        </p:spPr>
      </p:pic>
      <p:sp>
        <p:nvSpPr>
          <p:cNvPr id="563" name="Google Shape;563;p22"/>
          <p:cNvSpPr/>
          <p:nvPr/>
        </p:nvSpPr>
        <p:spPr>
          <a:xfrm>
            <a:off x="9513489" y="11722100"/>
            <a:ext cx="6096762"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22"/>
          <p:cNvSpPr/>
          <p:nvPr/>
        </p:nvSpPr>
        <p:spPr>
          <a:xfrm>
            <a:off x="9513489" y="11722100"/>
            <a:ext cx="6096762"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22"/>
          <p:cNvSpPr/>
          <p:nvPr/>
        </p:nvSpPr>
        <p:spPr>
          <a:xfrm>
            <a:off x="9411876" y="11722100"/>
            <a:ext cx="6299987"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Righteous"/>
              <a:buNone/>
            </a:pPr>
            <a:r>
              <a:rPr b="0" i="0" lang="en-US" sz="4800" u="none" cap="none" strike="noStrike">
                <a:solidFill>
                  <a:srgbClr val="FFFFFF"/>
                </a:solidFill>
                <a:latin typeface="Righteous"/>
                <a:ea typeface="Righteous"/>
                <a:cs typeface="Righteous"/>
                <a:sym typeface="Righteous"/>
              </a:rPr>
              <a:t>Elementalen</a:t>
            </a:r>
            <a:endParaRPr b="0" i="0" sz="4800" u="none" cap="none" strike="noStrike">
              <a:solidFill>
                <a:schemeClr val="dk1"/>
              </a:solidFill>
              <a:latin typeface="Calibri"/>
              <a:ea typeface="Calibri"/>
              <a:cs typeface="Calibri"/>
              <a:sym typeface="Calibri"/>
            </a:endParaRPr>
          </a:p>
        </p:txBody>
      </p:sp>
      <p:sp>
        <p:nvSpPr>
          <p:cNvPr id="566" name="Google Shape;566;p22"/>
          <p:cNvSpPr/>
          <p:nvPr/>
        </p:nvSpPr>
        <p:spPr>
          <a:xfrm>
            <a:off x="9445747" y="12636500"/>
            <a:ext cx="6232246"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Guardian</a:t>
            </a:r>
            <a:endParaRPr b="0" i="0" sz="3200" u="none" cap="none" strike="noStrike">
              <a:solidFill>
                <a:schemeClr val="dk1"/>
              </a:solidFill>
              <a:latin typeface="Calibri"/>
              <a:ea typeface="Calibri"/>
              <a:cs typeface="Calibri"/>
              <a:sym typeface="Calibri"/>
            </a:endParaRPr>
          </a:p>
        </p:txBody>
      </p:sp>
      <p:sp>
        <p:nvSpPr>
          <p:cNvPr id="567" name="Google Shape;567;p22"/>
          <p:cNvSpPr/>
          <p:nvPr/>
        </p:nvSpPr>
        <p:spPr>
          <a:xfrm>
            <a:off x="16473959" y="2984500"/>
            <a:ext cx="6096762" cy="774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8" name="Google Shape;568;p22"/>
          <p:cNvPicPr preferRelativeResize="0"/>
          <p:nvPr/>
        </p:nvPicPr>
        <p:blipFill rotWithShape="1">
          <a:blip r:embed="rId7">
            <a:alphaModFix/>
          </a:blip>
          <a:srcRect b="0" l="0" r="0" t="0"/>
          <a:stretch/>
        </p:blipFill>
        <p:spPr>
          <a:xfrm>
            <a:off x="16473959" y="2984500"/>
            <a:ext cx="6096762" cy="6096000"/>
          </a:xfrm>
          <a:prstGeom prst="rect">
            <a:avLst/>
          </a:prstGeom>
          <a:noFill/>
          <a:ln>
            <a:noFill/>
          </a:ln>
        </p:spPr>
      </p:pic>
      <p:sp>
        <p:nvSpPr>
          <p:cNvPr id="569" name="Google Shape;569;p22"/>
          <p:cNvSpPr/>
          <p:nvPr/>
        </p:nvSpPr>
        <p:spPr>
          <a:xfrm>
            <a:off x="16473959" y="9283700"/>
            <a:ext cx="6096762"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22"/>
          <p:cNvSpPr/>
          <p:nvPr/>
        </p:nvSpPr>
        <p:spPr>
          <a:xfrm>
            <a:off x="16473959" y="9283700"/>
            <a:ext cx="6096762"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22"/>
          <p:cNvSpPr/>
          <p:nvPr/>
        </p:nvSpPr>
        <p:spPr>
          <a:xfrm>
            <a:off x="16372346" y="9283700"/>
            <a:ext cx="6299987"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Righteous"/>
              <a:buNone/>
            </a:pPr>
            <a:r>
              <a:rPr b="0" i="0" lang="en-US" sz="4800" u="none" cap="none" strike="noStrike">
                <a:solidFill>
                  <a:srgbClr val="FFFFFF"/>
                </a:solidFill>
                <a:latin typeface="Righteous"/>
                <a:ea typeface="Righteous"/>
                <a:cs typeface="Righteous"/>
                <a:sym typeface="Righteous"/>
              </a:rPr>
              <a:t>Lunaria</a:t>
            </a:r>
            <a:endParaRPr b="0" i="0" sz="4800" u="none" cap="none" strike="noStrike">
              <a:solidFill>
                <a:schemeClr val="dk1"/>
              </a:solidFill>
              <a:latin typeface="Calibri"/>
              <a:ea typeface="Calibri"/>
              <a:cs typeface="Calibri"/>
              <a:sym typeface="Calibri"/>
            </a:endParaRPr>
          </a:p>
        </p:txBody>
      </p:sp>
      <p:sp>
        <p:nvSpPr>
          <p:cNvPr id="572" name="Google Shape;572;p22"/>
          <p:cNvSpPr/>
          <p:nvPr/>
        </p:nvSpPr>
        <p:spPr>
          <a:xfrm>
            <a:off x="16406217" y="10198100"/>
            <a:ext cx="6232246"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DF4"/>
        </a:solidFill>
      </p:bgPr>
    </p:bg>
    <p:spTree>
      <p:nvGrpSpPr>
        <p:cNvPr id="577" name="Shape 577"/>
        <p:cNvGrpSpPr/>
        <p:nvPr/>
      </p:nvGrpSpPr>
      <p:grpSpPr>
        <a:xfrm>
          <a:off x="0" y="0"/>
          <a:ext cx="0" cy="0"/>
          <a:chOff x="0" y="0"/>
          <a:chExt cx="0" cy="0"/>
        </a:xfrm>
      </p:grpSpPr>
      <p:pic>
        <p:nvPicPr>
          <p:cNvPr descr=" " id="578" name="Google Shape;578;p23"/>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79" name="Google Shape;579;p2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0" name="Google Shape;580;p23"/>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81" name="Google Shape;581;p23"/>
          <p:cNvSpPr/>
          <p:nvPr/>
        </p:nvSpPr>
        <p:spPr>
          <a:xfrm>
            <a:off x="2032254" y="571500"/>
            <a:ext cx="21338667" cy="1164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23"/>
          <p:cNvSpPr/>
          <p:nvPr/>
        </p:nvSpPr>
        <p:spPr>
          <a:xfrm>
            <a:off x="10618527" y="571500"/>
            <a:ext cx="4166121" cy="3441700"/>
          </a:xfrm>
          <a:prstGeom prst="roundRect">
            <a:avLst>
              <a:gd fmla="val 159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3" name="Google Shape;583;p23"/>
          <p:cNvPicPr preferRelativeResize="0"/>
          <p:nvPr/>
        </p:nvPicPr>
        <p:blipFill rotWithShape="1">
          <a:blip r:embed="rId5">
            <a:alphaModFix/>
          </a:blip>
          <a:srcRect b="0" l="0" r="0" t="0"/>
          <a:stretch/>
        </p:blipFill>
        <p:spPr>
          <a:xfrm>
            <a:off x="11685461" y="571500"/>
            <a:ext cx="2032254" cy="2032000"/>
          </a:xfrm>
          <a:prstGeom prst="rect">
            <a:avLst/>
          </a:prstGeom>
          <a:noFill/>
          <a:ln>
            <a:noFill/>
          </a:ln>
        </p:spPr>
      </p:pic>
      <p:sp>
        <p:nvSpPr>
          <p:cNvPr id="584" name="Google Shape;584;p23"/>
          <p:cNvSpPr/>
          <p:nvPr/>
        </p:nvSpPr>
        <p:spPr>
          <a:xfrm>
            <a:off x="10923365" y="2806700"/>
            <a:ext cx="3556445" cy="1206500"/>
          </a:xfrm>
          <a:prstGeom prst="roundRect">
            <a:avLst>
              <a:gd fmla="val 45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23"/>
          <p:cNvSpPr/>
          <p:nvPr/>
        </p:nvSpPr>
        <p:spPr>
          <a:xfrm>
            <a:off x="10847156" y="2806700"/>
            <a:ext cx="3708864"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Righteous"/>
              <a:buNone/>
            </a:pPr>
            <a:r>
              <a:rPr b="0" i="0" lang="en-US" sz="3600" u="none" cap="none" strike="noStrike">
                <a:solidFill>
                  <a:srgbClr val="FFFFFF"/>
                </a:solidFill>
                <a:latin typeface="Righteous"/>
                <a:ea typeface="Righteous"/>
                <a:cs typeface="Righteous"/>
                <a:sym typeface="Righteous"/>
              </a:rPr>
              <a:t>Chloe Ng</a:t>
            </a:r>
            <a:endParaRPr b="0" i="0" sz="3600" u="none" cap="none" strike="noStrike">
              <a:solidFill>
                <a:schemeClr val="dk1"/>
              </a:solidFill>
              <a:latin typeface="Calibri"/>
              <a:ea typeface="Calibri"/>
              <a:cs typeface="Calibri"/>
              <a:sym typeface="Calibri"/>
            </a:endParaRPr>
          </a:p>
        </p:txBody>
      </p:sp>
      <p:sp>
        <p:nvSpPr>
          <p:cNvPr id="586" name="Google Shape;586;p23"/>
          <p:cNvSpPr/>
          <p:nvPr/>
        </p:nvSpPr>
        <p:spPr>
          <a:xfrm>
            <a:off x="10855623" y="3479800"/>
            <a:ext cx="369192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Mage</a:t>
            </a:r>
            <a:endParaRPr b="0" i="0" sz="3200" u="none" cap="none" strike="noStrike">
              <a:solidFill>
                <a:schemeClr val="dk1"/>
              </a:solidFill>
              <a:latin typeface="Calibri"/>
              <a:ea typeface="Calibri"/>
              <a:cs typeface="Calibri"/>
              <a:sym typeface="Calibri"/>
            </a:endParaRPr>
          </a:p>
        </p:txBody>
      </p:sp>
      <p:sp>
        <p:nvSpPr>
          <p:cNvPr id="587" name="Google Shape;587;p23"/>
          <p:cNvSpPr/>
          <p:nvPr/>
        </p:nvSpPr>
        <p:spPr>
          <a:xfrm>
            <a:off x="2032254" y="8839200"/>
            <a:ext cx="4166121" cy="3441700"/>
          </a:xfrm>
          <a:prstGeom prst="roundRect">
            <a:avLst>
              <a:gd fmla="val 159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8" name="Google Shape;588;p23"/>
          <p:cNvPicPr preferRelativeResize="0"/>
          <p:nvPr/>
        </p:nvPicPr>
        <p:blipFill rotWithShape="1">
          <a:blip r:embed="rId6">
            <a:alphaModFix/>
          </a:blip>
          <a:srcRect b="0" l="0" r="0" t="0"/>
          <a:stretch/>
        </p:blipFill>
        <p:spPr>
          <a:xfrm>
            <a:off x="3099187" y="8839200"/>
            <a:ext cx="2032254" cy="2032000"/>
          </a:xfrm>
          <a:prstGeom prst="rect">
            <a:avLst/>
          </a:prstGeom>
          <a:noFill/>
          <a:ln>
            <a:noFill/>
          </a:ln>
        </p:spPr>
      </p:pic>
      <p:sp>
        <p:nvSpPr>
          <p:cNvPr id="589" name="Google Shape;589;p23"/>
          <p:cNvSpPr/>
          <p:nvPr/>
        </p:nvSpPr>
        <p:spPr>
          <a:xfrm>
            <a:off x="2337092" y="11074400"/>
            <a:ext cx="3556445" cy="1206500"/>
          </a:xfrm>
          <a:prstGeom prst="roundRect">
            <a:avLst>
              <a:gd fmla="val 45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23"/>
          <p:cNvSpPr/>
          <p:nvPr/>
        </p:nvSpPr>
        <p:spPr>
          <a:xfrm>
            <a:off x="2260883" y="11074400"/>
            <a:ext cx="3708864"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Righteous"/>
              <a:buNone/>
            </a:pPr>
            <a:r>
              <a:rPr b="0" i="0" lang="en-US" sz="3600" u="none" cap="none" strike="noStrike">
                <a:solidFill>
                  <a:srgbClr val="FFFFFF"/>
                </a:solidFill>
                <a:latin typeface="Righteous"/>
                <a:ea typeface="Righteous"/>
                <a:cs typeface="Righteous"/>
                <a:sym typeface="Righteous"/>
              </a:rPr>
              <a:t>Lyrisa</a:t>
            </a:r>
            <a:endParaRPr b="0" i="0" sz="3600" u="none" cap="none" strike="noStrike">
              <a:solidFill>
                <a:schemeClr val="dk1"/>
              </a:solidFill>
              <a:latin typeface="Calibri"/>
              <a:ea typeface="Calibri"/>
              <a:cs typeface="Calibri"/>
              <a:sym typeface="Calibri"/>
            </a:endParaRPr>
          </a:p>
        </p:txBody>
      </p:sp>
      <p:sp>
        <p:nvSpPr>
          <p:cNvPr id="591" name="Google Shape;591;p23"/>
          <p:cNvSpPr/>
          <p:nvPr/>
        </p:nvSpPr>
        <p:spPr>
          <a:xfrm>
            <a:off x="2269350" y="11747500"/>
            <a:ext cx="369192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Dreamer</a:t>
            </a:r>
            <a:endParaRPr b="0" i="0" sz="3200" u="none" cap="none" strike="noStrike">
              <a:solidFill>
                <a:schemeClr val="dk1"/>
              </a:solidFill>
              <a:latin typeface="Calibri"/>
              <a:ea typeface="Calibri"/>
              <a:cs typeface="Calibri"/>
              <a:sym typeface="Calibri"/>
            </a:endParaRPr>
          </a:p>
        </p:txBody>
      </p:sp>
      <p:sp>
        <p:nvSpPr>
          <p:cNvPr id="592" name="Google Shape;592;p23"/>
          <p:cNvSpPr/>
          <p:nvPr/>
        </p:nvSpPr>
        <p:spPr>
          <a:xfrm>
            <a:off x="6325391" y="8839200"/>
            <a:ext cx="4166121" cy="3441700"/>
          </a:xfrm>
          <a:prstGeom prst="roundRect">
            <a:avLst>
              <a:gd fmla="val 159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3" name="Google Shape;593;p23"/>
          <p:cNvPicPr preferRelativeResize="0"/>
          <p:nvPr/>
        </p:nvPicPr>
        <p:blipFill rotWithShape="1">
          <a:blip r:embed="rId7">
            <a:alphaModFix/>
          </a:blip>
          <a:srcRect b="0" l="0" r="0" t="0"/>
          <a:stretch/>
        </p:blipFill>
        <p:spPr>
          <a:xfrm>
            <a:off x="7392324" y="8839200"/>
            <a:ext cx="2032254" cy="2032000"/>
          </a:xfrm>
          <a:prstGeom prst="rect">
            <a:avLst/>
          </a:prstGeom>
          <a:noFill/>
          <a:ln>
            <a:noFill/>
          </a:ln>
        </p:spPr>
      </p:pic>
      <p:sp>
        <p:nvSpPr>
          <p:cNvPr id="594" name="Google Shape;594;p23"/>
          <p:cNvSpPr/>
          <p:nvPr/>
        </p:nvSpPr>
        <p:spPr>
          <a:xfrm>
            <a:off x="6630229" y="11074400"/>
            <a:ext cx="3556445" cy="1206500"/>
          </a:xfrm>
          <a:prstGeom prst="roundRect">
            <a:avLst>
              <a:gd fmla="val 45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23"/>
          <p:cNvSpPr/>
          <p:nvPr/>
        </p:nvSpPr>
        <p:spPr>
          <a:xfrm>
            <a:off x="6554019" y="11074400"/>
            <a:ext cx="3708864"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Righteous"/>
              <a:buNone/>
            </a:pPr>
            <a:r>
              <a:rPr b="0" i="0" lang="en-US" sz="3600" u="none" cap="none" strike="noStrike">
                <a:solidFill>
                  <a:srgbClr val="FFFFFF"/>
                </a:solidFill>
                <a:latin typeface="Righteous"/>
                <a:ea typeface="Righteous"/>
                <a:cs typeface="Righteous"/>
                <a:sym typeface="Righteous"/>
              </a:rPr>
              <a:t>Lucian</a:t>
            </a:r>
            <a:endParaRPr b="0" i="0" sz="3600" u="none" cap="none" strike="noStrike">
              <a:solidFill>
                <a:schemeClr val="dk1"/>
              </a:solidFill>
              <a:latin typeface="Calibri"/>
              <a:ea typeface="Calibri"/>
              <a:cs typeface="Calibri"/>
              <a:sym typeface="Calibri"/>
            </a:endParaRPr>
          </a:p>
        </p:txBody>
      </p:sp>
      <p:sp>
        <p:nvSpPr>
          <p:cNvPr id="596" name="Google Shape;596;p23"/>
          <p:cNvSpPr/>
          <p:nvPr/>
        </p:nvSpPr>
        <p:spPr>
          <a:xfrm>
            <a:off x="6562487" y="11747500"/>
            <a:ext cx="369192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Conjurer</a:t>
            </a:r>
            <a:endParaRPr b="0" i="0" sz="3200" u="none" cap="none" strike="noStrike">
              <a:solidFill>
                <a:schemeClr val="dk1"/>
              </a:solidFill>
              <a:latin typeface="Calibri"/>
              <a:ea typeface="Calibri"/>
              <a:cs typeface="Calibri"/>
              <a:sym typeface="Calibri"/>
            </a:endParaRPr>
          </a:p>
        </p:txBody>
      </p:sp>
      <p:sp>
        <p:nvSpPr>
          <p:cNvPr id="597" name="Google Shape;597;p23"/>
          <p:cNvSpPr/>
          <p:nvPr/>
        </p:nvSpPr>
        <p:spPr>
          <a:xfrm>
            <a:off x="10618527" y="8839200"/>
            <a:ext cx="4166121" cy="3441700"/>
          </a:xfrm>
          <a:prstGeom prst="roundRect">
            <a:avLst>
              <a:gd fmla="val 159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8" name="Google Shape;598;p23"/>
          <p:cNvPicPr preferRelativeResize="0"/>
          <p:nvPr/>
        </p:nvPicPr>
        <p:blipFill rotWithShape="1">
          <a:blip r:embed="rId8">
            <a:alphaModFix/>
          </a:blip>
          <a:srcRect b="0" l="0" r="0" t="0"/>
          <a:stretch/>
        </p:blipFill>
        <p:spPr>
          <a:xfrm>
            <a:off x="11685461" y="8839200"/>
            <a:ext cx="2032254" cy="2032000"/>
          </a:xfrm>
          <a:prstGeom prst="rect">
            <a:avLst/>
          </a:prstGeom>
          <a:noFill/>
          <a:ln>
            <a:noFill/>
          </a:ln>
        </p:spPr>
      </p:pic>
      <p:sp>
        <p:nvSpPr>
          <p:cNvPr id="599" name="Google Shape;599;p23"/>
          <p:cNvSpPr/>
          <p:nvPr/>
        </p:nvSpPr>
        <p:spPr>
          <a:xfrm>
            <a:off x="10923365" y="11074400"/>
            <a:ext cx="3556445" cy="1206500"/>
          </a:xfrm>
          <a:prstGeom prst="roundRect">
            <a:avLst>
              <a:gd fmla="val 45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23"/>
          <p:cNvSpPr/>
          <p:nvPr/>
        </p:nvSpPr>
        <p:spPr>
          <a:xfrm>
            <a:off x="10847156" y="11074400"/>
            <a:ext cx="3708864"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Righteous"/>
              <a:buNone/>
            </a:pPr>
            <a:r>
              <a:rPr b="0" i="0" lang="en-US" sz="3600" u="none" cap="none" strike="noStrike">
                <a:solidFill>
                  <a:srgbClr val="FFFFFF"/>
                </a:solidFill>
                <a:latin typeface="Righteous"/>
                <a:ea typeface="Righteous"/>
                <a:cs typeface="Righteous"/>
                <a:sym typeface="Righteous"/>
              </a:rPr>
              <a:t>Elvina</a:t>
            </a:r>
            <a:endParaRPr b="0" i="0" sz="3600" u="none" cap="none" strike="noStrike">
              <a:solidFill>
                <a:schemeClr val="dk1"/>
              </a:solidFill>
              <a:latin typeface="Calibri"/>
              <a:ea typeface="Calibri"/>
              <a:cs typeface="Calibri"/>
              <a:sym typeface="Calibri"/>
            </a:endParaRPr>
          </a:p>
        </p:txBody>
      </p:sp>
      <p:sp>
        <p:nvSpPr>
          <p:cNvPr id="601" name="Google Shape;601;p23"/>
          <p:cNvSpPr/>
          <p:nvPr/>
        </p:nvSpPr>
        <p:spPr>
          <a:xfrm>
            <a:off x="10855623" y="11747500"/>
            <a:ext cx="369192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Oracle</a:t>
            </a:r>
            <a:endParaRPr b="0" i="0" sz="3200" u="none" cap="none" strike="noStrike">
              <a:solidFill>
                <a:schemeClr val="dk1"/>
              </a:solidFill>
              <a:latin typeface="Calibri"/>
              <a:ea typeface="Calibri"/>
              <a:cs typeface="Calibri"/>
              <a:sym typeface="Calibri"/>
            </a:endParaRPr>
          </a:p>
        </p:txBody>
      </p:sp>
      <p:sp>
        <p:nvSpPr>
          <p:cNvPr id="602" name="Google Shape;602;p23"/>
          <p:cNvSpPr/>
          <p:nvPr/>
        </p:nvSpPr>
        <p:spPr>
          <a:xfrm>
            <a:off x="14911664" y="8839200"/>
            <a:ext cx="4166121" cy="3441700"/>
          </a:xfrm>
          <a:prstGeom prst="roundRect">
            <a:avLst>
              <a:gd fmla="val 159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3" name="Google Shape;603;p23"/>
          <p:cNvPicPr preferRelativeResize="0"/>
          <p:nvPr/>
        </p:nvPicPr>
        <p:blipFill rotWithShape="1">
          <a:blip r:embed="rId9">
            <a:alphaModFix/>
          </a:blip>
          <a:srcRect b="0" l="0" r="0" t="0"/>
          <a:stretch/>
        </p:blipFill>
        <p:spPr>
          <a:xfrm>
            <a:off x="15978597" y="8839200"/>
            <a:ext cx="2032254" cy="2032000"/>
          </a:xfrm>
          <a:prstGeom prst="rect">
            <a:avLst/>
          </a:prstGeom>
          <a:noFill/>
          <a:ln>
            <a:noFill/>
          </a:ln>
        </p:spPr>
      </p:pic>
      <p:sp>
        <p:nvSpPr>
          <p:cNvPr id="604" name="Google Shape;604;p23"/>
          <p:cNvSpPr/>
          <p:nvPr/>
        </p:nvSpPr>
        <p:spPr>
          <a:xfrm>
            <a:off x="15216502" y="11074400"/>
            <a:ext cx="3556445" cy="1206500"/>
          </a:xfrm>
          <a:prstGeom prst="roundRect">
            <a:avLst>
              <a:gd fmla="val 45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23"/>
          <p:cNvSpPr/>
          <p:nvPr/>
        </p:nvSpPr>
        <p:spPr>
          <a:xfrm>
            <a:off x="15140292" y="11074400"/>
            <a:ext cx="3708864"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Righteous"/>
              <a:buNone/>
            </a:pPr>
            <a:r>
              <a:rPr b="0" i="0" lang="en-US" sz="3600" u="none" cap="none" strike="noStrike">
                <a:solidFill>
                  <a:srgbClr val="FFFFFF"/>
                </a:solidFill>
                <a:latin typeface="Righteous"/>
                <a:ea typeface="Righteous"/>
                <a:cs typeface="Righteous"/>
                <a:sym typeface="Righteous"/>
              </a:rPr>
              <a:t>Seraphina</a:t>
            </a:r>
            <a:endParaRPr b="0" i="0" sz="3600" u="none" cap="none" strike="noStrike">
              <a:solidFill>
                <a:schemeClr val="dk1"/>
              </a:solidFill>
              <a:latin typeface="Calibri"/>
              <a:ea typeface="Calibri"/>
              <a:cs typeface="Calibri"/>
              <a:sym typeface="Calibri"/>
            </a:endParaRPr>
          </a:p>
        </p:txBody>
      </p:sp>
      <p:sp>
        <p:nvSpPr>
          <p:cNvPr id="606" name="Google Shape;606;p23"/>
          <p:cNvSpPr/>
          <p:nvPr/>
        </p:nvSpPr>
        <p:spPr>
          <a:xfrm>
            <a:off x="15148760" y="11747500"/>
            <a:ext cx="369192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Lightbringer</a:t>
            </a:r>
            <a:endParaRPr b="0" i="0" sz="3200" u="none" cap="none" strike="noStrike">
              <a:solidFill>
                <a:schemeClr val="dk1"/>
              </a:solidFill>
              <a:latin typeface="Calibri"/>
              <a:ea typeface="Calibri"/>
              <a:cs typeface="Calibri"/>
              <a:sym typeface="Calibri"/>
            </a:endParaRPr>
          </a:p>
        </p:txBody>
      </p:sp>
      <p:sp>
        <p:nvSpPr>
          <p:cNvPr id="607" name="Google Shape;607;p23"/>
          <p:cNvSpPr/>
          <p:nvPr/>
        </p:nvSpPr>
        <p:spPr>
          <a:xfrm>
            <a:off x="19204800" y="8839200"/>
            <a:ext cx="4166121" cy="3441700"/>
          </a:xfrm>
          <a:prstGeom prst="roundRect">
            <a:avLst>
              <a:gd fmla="val 159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8" name="Google Shape;608;p23"/>
          <p:cNvPicPr preferRelativeResize="0"/>
          <p:nvPr/>
        </p:nvPicPr>
        <p:blipFill rotWithShape="1">
          <a:blip r:embed="rId10">
            <a:alphaModFix/>
          </a:blip>
          <a:srcRect b="0" l="0" r="0" t="0"/>
          <a:stretch/>
        </p:blipFill>
        <p:spPr>
          <a:xfrm>
            <a:off x="20271734" y="8839200"/>
            <a:ext cx="2032254" cy="2032000"/>
          </a:xfrm>
          <a:prstGeom prst="rect">
            <a:avLst/>
          </a:prstGeom>
          <a:noFill/>
          <a:ln>
            <a:noFill/>
          </a:ln>
        </p:spPr>
      </p:pic>
      <p:sp>
        <p:nvSpPr>
          <p:cNvPr id="609" name="Google Shape;609;p23"/>
          <p:cNvSpPr/>
          <p:nvPr/>
        </p:nvSpPr>
        <p:spPr>
          <a:xfrm>
            <a:off x="19509638" y="11074400"/>
            <a:ext cx="3556445" cy="1206500"/>
          </a:xfrm>
          <a:prstGeom prst="roundRect">
            <a:avLst>
              <a:gd fmla="val 45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23"/>
          <p:cNvSpPr/>
          <p:nvPr/>
        </p:nvSpPr>
        <p:spPr>
          <a:xfrm>
            <a:off x="19433429" y="11074400"/>
            <a:ext cx="3708864"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Righteous"/>
              <a:buNone/>
            </a:pPr>
            <a:r>
              <a:rPr b="0" i="0" lang="en-US" sz="3600" u="none" cap="none" strike="noStrike">
                <a:solidFill>
                  <a:srgbClr val="FFFFFF"/>
                </a:solidFill>
                <a:latin typeface="Righteous"/>
                <a:ea typeface="Righteous"/>
                <a:cs typeface="Righteous"/>
                <a:sym typeface="Righteous"/>
              </a:rPr>
              <a:t>Kaelen</a:t>
            </a:r>
            <a:endParaRPr b="0" i="0" sz="3600" u="none" cap="none" strike="noStrike">
              <a:solidFill>
                <a:schemeClr val="dk1"/>
              </a:solidFill>
              <a:latin typeface="Calibri"/>
              <a:ea typeface="Calibri"/>
              <a:cs typeface="Calibri"/>
              <a:sym typeface="Calibri"/>
            </a:endParaRPr>
          </a:p>
        </p:txBody>
      </p:sp>
      <p:sp>
        <p:nvSpPr>
          <p:cNvPr id="611" name="Google Shape;611;p23"/>
          <p:cNvSpPr/>
          <p:nvPr/>
        </p:nvSpPr>
        <p:spPr>
          <a:xfrm>
            <a:off x="19441897" y="11747500"/>
            <a:ext cx="369192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Sentinel</a:t>
            </a:r>
            <a:endParaRPr b="0" i="0" sz="3200" u="none" cap="none" strike="noStrike">
              <a:solidFill>
                <a:schemeClr val="dk1"/>
              </a:solidFill>
              <a:latin typeface="Calibri"/>
              <a:ea typeface="Calibri"/>
              <a:cs typeface="Calibri"/>
              <a:sym typeface="Calibri"/>
            </a:endParaRPr>
          </a:p>
        </p:txBody>
      </p:sp>
      <p:sp>
        <p:nvSpPr>
          <p:cNvPr id="612" name="Google Shape;612;p23"/>
          <p:cNvSpPr/>
          <p:nvPr/>
        </p:nvSpPr>
        <p:spPr>
          <a:xfrm>
            <a:off x="4267733" y="4762500"/>
            <a:ext cx="4166121" cy="3441700"/>
          </a:xfrm>
          <a:prstGeom prst="roundRect">
            <a:avLst>
              <a:gd fmla="val 159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3" name="Google Shape;613;p23"/>
          <p:cNvPicPr preferRelativeResize="0"/>
          <p:nvPr/>
        </p:nvPicPr>
        <p:blipFill rotWithShape="1">
          <a:blip r:embed="rId11">
            <a:alphaModFix/>
          </a:blip>
          <a:srcRect b="0" l="0" r="0" t="0"/>
          <a:stretch/>
        </p:blipFill>
        <p:spPr>
          <a:xfrm>
            <a:off x="5334667" y="4762500"/>
            <a:ext cx="2032254" cy="2032000"/>
          </a:xfrm>
          <a:prstGeom prst="rect">
            <a:avLst/>
          </a:prstGeom>
          <a:noFill/>
          <a:ln>
            <a:noFill/>
          </a:ln>
        </p:spPr>
      </p:pic>
      <p:sp>
        <p:nvSpPr>
          <p:cNvPr id="614" name="Google Shape;614;p23"/>
          <p:cNvSpPr/>
          <p:nvPr/>
        </p:nvSpPr>
        <p:spPr>
          <a:xfrm>
            <a:off x="4572572" y="6997700"/>
            <a:ext cx="3556445" cy="1206500"/>
          </a:xfrm>
          <a:prstGeom prst="roundRect">
            <a:avLst>
              <a:gd fmla="val 45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23"/>
          <p:cNvSpPr/>
          <p:nvPr/>
        </p:nvSpPr>
        <p:spPr>
          <a:xfrm>
            <a:off x="4496362" y="6997700"/>
            <a:ext cx="3708864"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Righteous"/>
              <a:buNone/>
            </a:pPr>
            <a:r>
              <a:rPr b="0" i="0" lang="en-US" sz="3600" u="none" cap="none" strike="noStrike">
                <a:solidFill>
                  <a:srgbClr val="FFFFFF"/>
                </a:solidFill>
                <a:latin typeface="Righteous"/>
                <a:ea typeface="Righteous"/>
                <a:cs typeface="Righteous"/>
                <a:sym typeface="Righteous"/>
              </a:rPr>
              <a:t>Aurielle</a:t>
            </a:r>
            <a:endParaRPr b="0" i="0" sz="3600" u="none" cap="none" strike="noStrike">
              <a:solidFill>
                <a:schemeClr val="dk1"/>
              </a:solidFill>
              <a:latin typeface="Calibri"/>
              <a:ea typeface="Calibri"/>
              <a:cs typeface="Calibri"/>
              <a:sym typeface="Calibri"/>
            </a:endParaRPr>
          </a:p>
        </p:txBody>
      </p:sp>
      <p:sp>
        <p:nvSpPr>
          <p:cNvPr id="616" name="Google Shape;616;p23"/>
          <p:cNvSpPr/>
          <p:nvPr/>
        </p:nvSpPr>
        <p:spPr>
          <a:xfrm>
            <a:off x="4504830" y="7670800"/>
            <a:ext cx="369192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Priestess</a:t>
            </a:r>
            <a:endParaRPr b="0" i="0" sz="3200" u="none" cap="none" strike="noStrike">
              <a:solidFill>
                <a:schemeClr val="dk1"/>
              </a:solidFill>
              <a:latin typeface="Calibri"/>
              <a:ea typeface="Calibri"/>
              <a:cs typeface="Calibri"/>
              <a:sym typeface="Calibri"/>
            </a:endParaRPr>
          </a:p>
        </p:txBody>
      </p:sp>
      <p:sp>
        <p:nvSpPr>
          <p:cNvPr id="617" name="Google Shape;617;p23"/>
          <p:cNvSpPr/>
          <p:nvPr/>
        </p:nvSpPr>
        <p:spPr>
          <a:xfrm>
            <a:off x="17121740" y="4762500"/>
            <a:ext cx="4166121" cy="3441700"/>
          </a:xfrm>
          <a:prstGeom prst="roundRect">
            <a:avLst>
              <a:gd fmla="val 159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8" name="Google Shape;618;p23"/>
          <p:cNvPicPr preferRelativeResize="0"/>
          <p:nvPr/>
        </p:nvPicPr>
        <p:blipFill rotWithShape="1">
          <a:blip r:embed="rId12">
            <a:alphaModFix/>
          </a:blip>
          <a:srcRect b="0" l="0" r="0" t="0"/>
          <a:stretch/>
        </p:blipFill>
        <p:spPr>
          <a:xfrm>
            <a:off x="18188673" y="4762500"/>
            <a:ext cx="2032254" cy="2032000"/>
          </a:xfrm>
          <a:prstGeom prst="rect">
            <a:avLst/>
          </a:prstGeom>
          <a:noFill/>
          <a:ln>
            <a:noFill/>
          </a:ln>
        </p:spPr>
      </p:pic>
      <p:sp>
        <p:nvSpPr>
          <p:cNvPr id="619" name="Google Shape;619;p23"/>
          <p:cNvSpPr/>
          <p:nvPr/>
        </p:nvSpPr>
        <p:spPr>
          <a:xfrm>
            <a:off x="17426578" y="6997700"/>
            <a:ext cx="3556445" cy="1206500"/>
          </a:xfrm>
          <a:prstGeom prst="roundRect">
            <a:avLst>
              <a:gd fmla="val 45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23"/>
          <p:cNvSpPr/>
          <p:nvPr/>
        </p:nvSpPr>
        <p:spPr>
          <a:xfrm>
            <a:off x="17350369" y="6997700"/>
            <a:ext cx="3708864"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Righteous"/>
              <a:buNone/>
            </a:pPr>
            <a:r>
              <a:rPr b="0" i="0" lang="en-US" sz="3600" u="none" cap="none" strike="noStrike">
                <a:solidFill>
                  <a:srgbClr val="FFFFFF"/>
                </a:solidFill>
                <a:latin typeface="Righteous"/>
                <a:ea typeface="Righteous"/>
                <a:cs typeface="Righteous"/>
                <a:sym typeface="Righteous"/>
              </a:rPr>
              <a:t>Dariana</a:t>
            </a:r>
            <a:endParaRPr b="0" i="0" sz="3600" u="none" cap="none" strike="noStrike">
              <a:solidFill>
                <a:schemeClr val="dk1"/>
              </a:solidFill>
              <a:latin typeface="Calibri"/>
              <a:ea typeface="Calibri"/>
              <a:cs typeface="Calibri"/>
              <a:sym typeface="Calibri"/>
            </a:endParaRPr>
          </a:p>
        </p:txBody>
      </p:sp>
      <p:sp>
        <p:nvSpPr>
          <p:cNvPr id="621" name="Google Shape;621;p23"/>
          <p:cNvSpPr/>
          <p:nvPr/>
        </p:nvSpPr>
        <p:spPr>
          <a:xfrm>
            <a:off x="17358836" y="7670800"/>
            <a:ext cx="369192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Shaman</a:t>
            </a:r>
            <a:endParaRPr b="0" i="0" sz="3200" u="none" cap="none" strike="noStrike">
              <a:solidFill>
                <a:schemeClr val="dk1"/>
              </a:solidFill>
              <a:latin typeface="Calibri"/>
              <a:ea typeface="Calibri"/>
              <a:cs typeface="Calibri"/>
              <a:sym typeface="Calibri"/>
            </a:endParaRPr>
          </a:p>
        </p:txBody>
      </p:sp>
      <p:sp>
        <p:nvSpPr>
          <p:cNvPr id="622" name="Google Shape;622;p23"/>
          <p:cNvSpPr/>
          <p:nvPr/>
        </p:nvSpPr>
        <p:spPr>
          <a:xfrm>
            <a:off x="10618527" y="4762500"/>
            <a:ext cx="4166121" cy="3441700"/>
          </a:xfrm>
          <a:prstGeom prst="roundRect">
            <a:avLst>
              <a:gd fmla="val 159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3" name="Google Shape;623;p23"/>
          <p:cNvPicPr preferRelativeResize="0"/>
          <p:nvPr/>
        </p:nvPicPr>
        <p:blipFill rotWithShape="1">
          <a:blip r:embed="rId13">
            <a:alphaModFix/>
          </a:blip>
          <a:srcRect b="0" l="0" r="0" t="0"/>
          <a:stretch/>
        </p:blipFill>
        <p:spPr>
          <a:xfrm>
            <a:off x="11685461" y="4762500"/>
            <a:ext cx="2032254" cy="2032000"/>
          </a:xfrm>
          <a:prstGeom prst="rect">
            <a:avLst/>
          </a:prstGeom>
          <a:noFill/>
          <a:ln>
            <a:noFill/>
          </a:ln>
        </p:spPr>
      </p:pic>
      <p:sp>
        <p:nvSpPr>
          <p:cNvPr id="624" name="Google Shape;624;p23"/>
          <p:cNvSpPr/>
          <p:nvPr/>
        </p:nvSpPr>
        <p:spPr>
          <a:xfrm>
            <a:off x="10923365" y="6997700"/>
            <a:ext cx="3556445" cy="1206500"/>
          </a:xfrm>
          <a:prstGeom prst="roundRect">
            <a:avLst>
              <a:gd fmla="val 45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23"/>
          <p:cNvSpPr/>
          <p:nvPr/>
        </p:nvSpPr>
        <p:spPr>
          <a:xfrm>
            <a:off x="10847156" y="6997700"/>
            <a:ext cx="3708864"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Righteous"/>
              <a:buNone/>
            </a:pPr>
            <a:r>
              <a:rPr b="0" i="0" lang="en-US" sz="3600" u="none" cap="none" strike="noStrike">
                <a:solidFill>
                  <a:srgbClr val="FFFFFF"/>
                </a:solidFill>
                <a:latin typeface="Righteous"/>
                <a:ea typeface="Righteous"/>
                <a:cs typeface="Righteous"/>
                <a:sym typeface="Righteous"/>
              </a:rPr>
              <a:t>Theronis</a:t>
            </a:r>
            <a:endParaRPr b="0" i="0" sz="3600" u="none" cap="none" strike="noStrike">
              <a:solidFill>
                <a:schemeClr val="dk1"/>
              </a:solidFill>
              <a:latin typeface="Calibri"/>
              <a:ea typeface="Calibri"/>
              <a:cs typeface="Calibri"/>
              <a:sym typeface="Calibri"/>
            </a:endParaRPr>
          </a:p>
        </p:txBody>
      </p:sp>
      <p:sp>
        <p:nvSpPr>
          <p:cNvPr id="626" name="Google Shape;626;p23"/>
          <p:cNvSpPr/>
          <p:nvPr/>
        </p:nvSpPr>
        <p:spPr>
          <a:xfrm>
            <a:off x="10855623" y="7670800"/>
            <a:ext cx="369192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Warrior</a:t>
            </a:r>
            <a:endParaRPr b="0" i="0" sz="3200" u="none" cap="none" strike="noStrike">
              <a:solidFill>
                <a:schemeClr val="dk1"/>
              </a:solidFill>
              <a:latin typeface="Calibri"/>
              <a:ea typeface="Calibri"/>
              <a:cs typeface="Calibri"/>
              <a:sym typeface="Calibri"/>
            </a:endParaRPr>
          </a:p>
        </p:txBody>
      </p:sp>
      <p:pic>
        <p:nvPicPr>
          <p:cNvPr descr=" " id="627" name="Google Shape;627;p23"/>
          <p:cNvPicPr preferRelativeResize="0"/>
          <p:nvPr/>
        </p:nvPicPr>
        <p:blipFill rotWithShape="1">
          <a:blip r:embed="rId14">
            <a:alphaModFix/>
          </a:blip>
          <a:srcRect b="0" l="0" r="0" t="0"/>
          <a:stretch/>
        </p:blipFill>
        <p:spPr>
          <a:xfrm>
            <a:off x="12688886" y="8140700"/>
            <a:ext cx="12702" cy="812800"/>
          </a:xfrm>
          <a:prstGeom prst="rect">
            <a:avLst/>
          </a:prstGeom>
          <a:noFill/>
          <a:ln>
            <a:noFill/>
          </a:ln>
        </p:spPr>
      </p:pic>
      <p:pic>
        <p:nvPicPr>
          <p:cNvPr descr=" " id="628" name="Google Shape;628;p23"/>
          <p:cNvPicPr preferRelativeResize="0"/>
          <p:nvPr/>
        </p:nvPicPr>
        <p:blipFill rotWithShape="1">
          <a:blip r:embed="rId14">
            <a:alphaModFix/>
          </a:blip>
          <a:srcRect b="0" l="0" r="0" t="0"/>
          <a:stretch/>
        </p:blipFill>
        <p:spPr>
          <a:xfrm>
            <a:off x="12688886" y="3949700"/>
            <a:ext cx="12702" cy="812800"/>
          </a:xfrm>
          <a:prstGeom prst="rect">
            <a:avLst/>
          </a:prstGeom>
          <a:noFill/>
          <a:ln>
            <a:noFill/>
          </a:ln>
        </p:spPr>
      </p:pic>
      <p:pic>
        <p:nvPicPr>
          <p:cNvPr descr=" " id="629" name="Google Shape;629;p23"/>
          <p:cNvPicPr preferRelativeResize="0"/>
          <p:nvPr/>
        </p:nvPicPr>
        <p:blipFill rotWithShape="1">
          <a:blip r:embed="rId15">
            <a:alphaModFix/>
          </a:blip>
          <a:srcRect b="0" l="0" r="0" t="0"/>
          <a:stretch/>
        </p:blipFill>
        <p:spPr>
          <a:xfrm>
            <a:off x="6349054" y="3937124"/>
            <a:ext cx="5882575" cy="825376"/>
          </a:xfrm>
          <a:prstGeom prst="rect">
            <a:avLst/>
          </a:prstGeom>
          <a:noFill/>
          <a:ln>
            <a:noFill/>
          </a:ln>
        </p:spPr>
      </p:pic>
      <p:pic>
        <p:nvPicPr>
          <p:cNvPr descr=" " id="630" name="Google Shape;630;p23"/>
          <p:cNvPicPr preferRelativeResize="0"/>
          <p:nvPr/>
        </p:nvPicPr>
        <p:blipFill rotWithShape="1">
          <a:blip r:embed="rId16">
            <a:alphaModFix/>
          </a:blip>
          <a:srcRect b="0" l="0" r="0" t="0"/>
          <a:stretch/>
        </p:blipFill>
        <p:spPr>
          <a:xfrm>
            <a:off x="4110505" y="8027343"/>
            <a:ext cx="1960854" cy="811857"/>
          </a:xfrm>
          <a:prstGeom prst="rect">
            <a:avLst/>
          </a:prstGeom>
          <a:noFill/>
          <a:ln>
            <a:noFill/>
          </a:ln>
        </p:spPr>
      </p:pic>
      <p:pic>
        <p:nvPicPr>
          <p:cNvPr descr=" " id="631" name="Google Shape;631;p23"/>
          <p:cNvPicPr preferRelativeResize="0"/>
          <p:nvPr/>
        </p:nvPicPr>
        <p:blipFill rotWithShape="1">
          <a:blip r:embed="rId16">
            <a:alphaModFix/>
          </a:blip>
          <a:srcRect b="0" l="0" r="0" t="0"/>
          <a:stretch/>
        </p:blipFill>
        <p:spPr>
          <a:xfrm>
            <a:off x="17053422" y="8027343"/>
            <a:ext cx="1960854" cy="811857"/>
          </a:xfrm>
          <a:prstGeom prst="rect">
            <a:avLst/>
          </a:prstGeom>
          <a:noFill/>
          <a:ln>
            <a:noFill/>
          </a:ln>
        </p:spPr>
      </p:pic>
      <p:pic>
        <p:nvPicPr>
          <p:cNvPr descr=" " id="632" name="Google Shape;632;p23"/>
          <p:cNvPicPr preferRelativeResize="0"/>
          <p:nvPr/>
        </p:nvPicPr>
        <p:blipFill rotWithShape="1">
          <a:blip r:embed="rId17">
            <a:alphaModFix/>
          </a:blip>
          <a:srcRect b="0" l="0" r="0" t="0"/>
          <a:stretch/>
        </p:blipFill>
        <p:spPr>
          <a:xfrm>
            <a:off x="6452406" y="8027343"/>
            <a:ext cx="1960854" cy="811857"/>
          </a:xfrm>
          <a:prstGeom prst="rect">
            <a:avLst/>
          </a:prstGeom>
          <a:noFill/>
          <a:ln>
            <a:noFill/>
          </a:ln>
        </p:spPr>
      </p:pic>
      <p:pic>
        <p:nvPicPr>
          <p:cNvPr descr=" " id="633" name="Google Shape;633;p23"/>
          <p:cNvPicPr preferRelativeResize="0"/>
          <p:nvPr/>
        </p:nvPicPr>
        <p:blipFill rotWithShape="1">
          <a:blip r:embed="rId17">
            <a:alphaModFix/>
          </a:blip>
          <a:srcRect b="0" l="0" r="0" t="0"/>
          <a:stretch/>
        </p:blipFill>
        <p:spPr>
          <a:xfrm>
            <a:off x="19395324" y="8027343"/>
            <a:ext cx="1960854" cy="811857"/>
          </a:xfrm>
          <a:prstGeom prst="rect">
            <a:avLst/>
          </a:prstGeom>
          <a:noFill/>
          <a:ln>
            <a:noFill/>
          </a:ln>
        </p:spPr>
      </p:pic>
      <p:pic>
        <p:nvPicPr>
          <p:cNvPr descr=" " id="634" name="Google Shape;634;p23"/>
          <p:cNvPicPr preferRelativeResize="0"/>
          <p:nvPr/>
        </p:nvPicPr>
        <p:blipFill rotWithShape="1">
          <a:blip r:embed="rId18">
            <a:alphaModFix/>
          </a:blip>
          <a:srcRect b="0" l="0" r="0" t="0"/>
          <a:stretch/>
        </p:blipFill>
        <p:spPr>
          <a:xfrm>
            <a:off x="13323965" y="3937124"/>
            <a:ext cx="5882575" cy="825376"/>
          </a:xfrm>
          <a:prstGeom prst="rect">
            <a:avLst/>
          </a:prstGeom>
          <a:noFill/>
          <a:ln>
            <a:noFill/>
          </a:ln>
        </p:spPr>
      </p:pic>
      <p:sp>
        <p:nvSpPr>
          <p:cNvPr id="635" name="Google Shape;635;p23"/>
          <p:cNvSpPr/>
          <p:nvPr/>
        </p:nvSpPr>
        <p:spPr>
          <a:xfrm>
            <a:off x="7747968" y="12801600"/>
            <a:ext cx="8480427"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DM Sans"/>
              <a:buNone/>
            </a:pPr>
            <a:r>
              <a:rPr b="0" i="0" lang="en-US" sz="3200" u="none" cap="none" strike="noStrike">
                <a:solidFill>
                  <a:srgbClr val="000000"/>
                </a:solidFill>
                <a:latin typeface="DM Sans"/>
                <a:ea typeface="DM Sans"/>
                <a:cs typeface="DM Sans"/>
                <a:sym typeface="DM Sans"/>
              </a:rPr>
              <a:t>To download more editable chart, </a:t>
            </a:r>
            <a:r>
              <a:rPr b="0" i="0" lang="en-US" sz="3200" u="sng" cap="none" strike="noStrike">
                <a:solidFill>
                  <a:srgbClr val="000000"/>
                </a:solidFill>
                <a:latin typeface="Montserrat"/>
                <a:ea typeface="Montserrat"/>
                <a:cs typeface="Montserrat"/>
                <a:sym typeface="Montserrat"/>
                <a:hlinkClick r:id="rId19">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636" name="Google Shape;636;p23"/>
          <p:cNvSpPr/>
          <p:nvPr/>
        </p:nvSpPr>
        <p:spPr>
          <a:xfrm rot="-5400000">
            <a:off x="-4354296" y="4606082"/>
            <a:ext cx="10754011" cy="15959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BC929"/>
              </a:buClr>
              <a:buSzPts val="8000"/>
              <a:buFont typeface="Righteous"/>
              <a:buNone/>
            </a:pPr>
            <a:r>
              <a:rPr b="0" i="0" lang="en-US" sz="8000" u="none" cap="none" strike="noStrike">
                <a:solidFill>
                  <a:srgbClr val="FBC929"/>
                </a:solidFill>
                <a:latin typeface="Righteous"/>
                <a:ea typeface="Righteous"/>
                <a:cs typeface="Righteous"/>
                <a:sym typeface="Righteous"/>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DF4"/>
        </a:solidFill>
      </p:bgPr>
    </p:bg>
    <p:spTree>
      <p:nvGrpSpPr>
        <p:cNvPr id="641" name="Shape 641"/>
        <p:cNvGrpSpPr/>
        <p:nvPr/>
      </p:nvGrpSpPr>
      <p:grpSpPr>
        <a:xfrm>
          <a:off x="0" y="0"/>
          <a:ext cx="0" cy="0"/>
          <a:chOff x="0" y="0"/>
          <a:chExt cx="0" cy="0"/>
        </a:xfrm>
      </p:grpSpPr>
      <p:pic>
        <p:nvPicPr>
          <p:cNvPr descr=" " id="642" name="Google Shape;642;p24"/>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643" name="Google Shape;643;p2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4" name="Google Shape;644;p24"/>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645" name="Google Shape;645;p24"/>
          <p:cNvSpPr/>
          <p:nvPr/>
        </p:nvSpPr>
        <p:spPr>
          <a:xfrm>
            <a:off x="1333667" y="2362200"/>
            <a:ext cx="10859857" cy="8991600"/>
          </a:xfrm>
          <a:prstGeom prst="roundRect">
            <a:avLst>
              <a:gd fmla="val 1413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24"/>
          <p:cNvSpPr/>
          <p:nvPr/>
        </p:nvSpPr>
        <p:spPr>
          <a:xfrm>
            <a:off x="2146568" y="3175000"/>
            <a:ext cx="9572763" cy="2853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BC929"/>
              </a:buClr>
              <a:buSzPts val="8000"/>
              <a:buFont typeface="Righteous"/>
              <a:buNone/>
            </a:pPr>
            <a:r>
              <a:rPr b="0" i="0" lang="en-US" sz="8000" u="none" cap="none" strike="noStrike">
                <a:solidFill>
                  <a:srgbClr val="FBC929"/>
                </a:solidFill>
                <a:latin typeface="Righteous"/>
                <a:ea typeface="Righteous"/>
                <a:cs typeface="Righteous"/>
                <a:sym typeface="Righteous"/>
              </a:rPr>
              <a:t>Thank you for choosing EaTemp</a:t>
            </a:r>
            <a:endParaRPr b="0" i="0" sz="8000" u="none" cap="none" strike="noStrike">
              <a:solidFill>
                <a:schemeClr val="dk1"/>
              </a:solidFill>
              <a:latin typeface="Calibri"/>
              <a:ea typeface="Calibri"/>
              <a:cs typeface="Calibri"/>
              <a:sym typeface="Calibri"/>
            </a:endParaRPr>
          </a:p>
        </p:txBody>
      </p:sp>
      <p:sp>
        <p:nvSpPr>
          <p:cNvPr id="647" name="Google Shape;647;p24"/>
          <p:cNvSpPr/>
          <p:nvPr/>
        </p:nvSpPr>
        <p:spPr>
          <a:xfrm>
            <a:off x="2146568" y="6299200"/>
            <a:ext cx="9369538" cy="4377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648" name="Google Shape;648;p24"/>
          <p:cNvSpPr/>
          <p:nvPr/>
        </p:nvSpPr>
        <p:spPr>
          <a:xfrm rot="-5400000">
            <a:off x="22204468" y="8326859"/>
            <a:ext cx="3645356" cy="4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5">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649" name="Google Shape;649;p24"/>
          <p:cNvPicPr preferRelativeResize="0"/>
          <p:nvPr/>
        </p:nvPicPr>
        <p:blipFill rotWithShape="1">
          <a:blip r:embed="rId6">
            <a:alphaModFix/>
          </a:blip>
          <a:srcRect b="0" l="0" r="0" t="0"/>
          <a:stretch/>
        </p:blipFill>
        <p:spPr>
          <a:xfrm>
            <a:off x="12193524" y="1587500"/>
            <a:ext cx="10796616" cy="10126142"/>
          </a:xfrm>
          <a:prstGeom prst="rect">
            <a:avLst/>
          </a:prstGeom>
          <a:noFill/>
          <a:ln>
            <a:noFill/>
          </a:ln>
        </p:spPr>
      </p:pic>
      <p:pic>
        <p:nvPicPr>
          <p:cNvPr descr=" " id="650" name="Google Shape;650;p24"/>
          <p:cNvPicPr preferRelativeResize="0"/>
          <p:nvPr/>
        </p:nvPicPr>
        <p:blipFill rotWithShape="1">
          <a:blip r:embed="rId7">
            <a:alphaModFix/>
          </a:blip>
          <a:srcRect b="0" l="0" r="0" t="0"/>
          <a:stretch/>
        </p:blipFill>
        <p:spPr>
          <a:xfrm>
            <a:off x="13708585" y="8757146"/>
            <a:ext cx="3381081" cy="338070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DF4"/>
        </a:solidFill>
      </p:bgPr>
    </p:bg>
    <p:spTree>
      <p:nvGrpSpPr>
        <p:cNvPr id="37" name="Shape 37"/>
        <p:cNvGrpSpPr/>
        <p:nvPr/>
      </p:nvGrpSpPr>
      <p:grpSpPr>
        <a:xfrm>
          <a:off x="0" y="0"/>
          <a:ext cx="0" cy="0"/>
          <a:chOff x="0" y="0"/>
          <a:chExt cx="0" cy="0"/>
        </a:xfrm>
      </p:grpSpPr>
      <p:pic>
        <p:nvPicPr>
          <p:cNvPr descr=" " id="38" name="Google Shape;38;p3"/>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39" name="Google Shape;39;p3"/>
          <p:cNvPicPr preferRelativeResize="0"/>
          <p:nvPr/>
        </p:nvPicPr>
        <p:blipFill rotWithShape="1">
          <a:blip r:embed="rId4">
            <a:alphaModFix/>
          </a:blip>
          <a:srcRect b="0" l="0" r="0" t="0"/>
          <a:stretch/>
        </p:blipFill>
        <p:spPr>
          <a:xfrm>
            <a:off x="16461257" y="1635218"/>
            <a:ext cx="7925791" cy="11125488"/>
          </a:xfrm>
          <a:prstGeom prst="rect">
            <a:avLst/>
          </a:prstGeom>
          <a:noFill/>
          <a:ln>
            <a:noFill/>
          </a:ln>
        </p:spPr>
      </p:pic>
      <p:sp>
        <p:nvSpPr>
          <p:cNvPr id="40" name="Google Shape;40;p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 name="Google Shape;41;p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2" name="Google Shape;42;p3"/>
          <p:cNvSpPr/>
          <p:nvPr/>
        </p:nvSpPr>
        <p:spPr>
          <a:xfrm>
            <a:off x="2756244" y="1320800"/>
            <a:ext cx="13929408" cy="2561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BC929"/>
              </a:buClr>
              <a:buSzPts val="12800"/>
              <a:buFont typeface="Righteous"/>
              <a:buNone/>
            </a:pPr>
            <a:r>
              <a:rPr b="0" i="0" lang="en-US" sz="12800" u="none" cap="none" strike="noStrike">
                <a:solidFill>
                  <a:srgbClr val="FBC929"/>
                </a:solidFill>
                <a:latin typeface="Righteous"/>
                <a:ea typeface="Righteous"/>
                <a:cs typeface="Righteous"/>
                <a:sym typeface="Righteous"/>
              </a:rPr>
              <a:t>Table of Contents</a:t>
            </a:r>
            <a:endParaRPr b="0" i="0" sz="12800" u="none" cap="none" strike="noStrike">
              <a:solidFill>
                <a:schemeClr val="dk1"/>
              </a:solidFill>
              <a:latin typeface="Calibri"/>
              <a:ea typeface="Calibri"/>
              <a:cs typeface="Calibri"/>
              <a:sym typeface="Calibri"/>
            </a:endParaRPr>
          </a:p>
        </p:txBody>
      </p:sp>
      <p:sp>
        <p:nvSpPr>
          <p:cNvPr id="43" name="Google Shape;43;p3"/>
          <p:cNvSpPr/>
          <p:nvPr/>
        </p:nvSpPr>
        <p:spPr>
          <a:xfrm>
            <a:off x="914514" y="4521200"/>
            <a:ext cx="7760670"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3"/>
          <p:cNvSpPr/>
          <p:nvPr/>
        </p:nvSpPr>
        <p:spPr>
          <a:xfrm>
            <a:off x="914514" y="4635500"/>
            <a:ext cx="5931641" cy="139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3"/>
          <p:cNvSpPr/>
          <p:nvPr/>
        </p:nvSpPr>
        <p:spPr>
          <a:xfrm>
            <a:off x="711289" y="4635500"/>
            <a:ext cx="6134867" cy="9652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4800"/>
              <a:buFont typeface="Righteous"/>
              <a:buNone/>
            </a:pPr>
            <a:r>
              <a:rPr b="0" i="0" lang="en-US" sz="4800" u="none" cap="none" strike="noStrike">
                <a:solidFill>
                  <a:srgbClr val="FFFFFF"/>
                </a:solidFill>
                <a:latin typeface="Righteous"/>
                <a:ea typeface="Righteous"/>
                <a:cs typeface="Righteous"/>
                <a:sym typeface="Righteous"/>
              </a:rPr>
              <a:t>Introduction</a:t>
            </a:r>
            <a:endParaRPr b="0" i="0" sz="4800" u="none" cap="none" strike="noStrike">
              <a:solidFill>
                <a:schemeClr val="dk1"/>
              </a:solidFill>
              <a:latin typeface="Calibri"/>
              <a:ea typeface="Calibri"/>
              <a:cs typeface="Calibri"/>
              <a:sym typeface="Calibri"/>
            </a:endParaRPr>
          </a:p>
        </p:txBody>
      </p:sp>
      <p:sp>
        <p:nvSpPr>
          <p:cNvPr id="46" name="Google Shape;46;p3"/>
          <p:cNvSpPr/>
          <p:nvPr/>
        </p:nvSpPr>
        <p:spPr>
          <a:xfrm>
            <a:off x="779031" y="5499100"/>
            <a:ext cx="6067125" cy="6688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Extraordinary Realm</a:t>
            </a:r>
            <a:endParaRPr b="0" i="0" sz="3200" u="none" cap="none" strike="noStrike">
              <a:solidFill>
                <a:schemeClr val="dk1"/>
              </a:solidFill>
              <a:latin typeface="Calibri"/>
              <a:ea typeface="Calibri"/>
              <a:cs typeface="Calibri"/>
              <a:sym typeface="Calibri"/>
            </a:endParaRPr>
          </a:p>
        </p:txBody>
      </p:sp>
      <p:pic>
        <p:nvPicPr>
          <p:cNvPr descr=" " id="47" name="Google Shape;47;p3"/>
          <p:cNvPicPr preferRelativeResize="0"/>
          <p:nvPr/>
        </p:nvPicPr>
        <p:blipFill rotWithShape="1">
          <a:blip r:embed="rId6">
            <a:alphaModFix/>
          </a:blip>
          <a:srcRect b="0" l="0" r="0" t="0"/>
          <a:stretch/>
        </p:blipFill>
        <p:spPr>
          <a:xfrm>
            <a:off x="7049381" y="4521200"/>
            <a:ext cx="1625803" cy="1625600"/>
          </a:xfrm>
          <a:prstGeom prst="rect">
            <a:avLst/>
          </a:prstGeom>
          <a:noFill/>
          <a:ln>
            <a:noFill/>
          </a:ln>
        </p:spPr>
      </p:pic>
      <p:sp>
        <p:nvSpPr>
          <p:cNvPr id="48" name="Google Shape;48;p3"/>
          <p:cNvSpPr/>
          <p:nvPr/>
        </p:nvSpPr>
        <p:spPr>
          <a:xfrm>
            <a:off x="7049381" y="4521200"/>
            <a:ext cx="1625803" cy="1625600"/>
          </a:xfrm>
          <a:prstGeom prst="roundRect">
            <a:avLst>
              <a:gd fmla="val 781313" name="adj"/>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3"/>
          <p:cNvSpPr/>
          <p:nvPr/>
        </p:nvSpPr>
        <p:spPr>
          <a:xfrm>
            <a:off x="7462183" y="4851400"/>
            <a:ext cx="800200" cy="965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Righteous"/>
              <a:buNone/>
            </a:pPr>
            <a:r>
              <a:rPr b="0" i="0" lang="en-US" sz="4800" u="none" cap="none" strike="noStrike">
                <a:solidFill>
                  <a:srgbClr val="FFFFFF"/>
                </a:solidFill>
                <a:latin typeface="Righteous"/>
                <a:ea typeface="Righteous"/>
                <a:cs typeface="Righteous"/>
                <a:sym typeface="Righteous"/>
              </a:rPr>
              <a:t>01</a:t>
            </a:r>
            <a:endParaRPr b="0" i="0" sz="4800" u="none" cap="none" strike="noStrike">
              <a:solidFill>
                <a:schemeClr val="dk1"/>
              </a:solidFill>
              <a:latin typeface="Calibri"/>
              <a:ea typeface="Calibri"/>
              <a:cs typeface="Calibri"/>
              <a:sym typeface="Calibri"/>
            </a:endParaRPr>
          </a:p>
        </p:txBody>
      </p:sp>
      <p:sp>
        <p:nvSpPr>
          <p:cNvPr id="50" name="Google Shape;50;p3"/>
          <p:cNvSpPr/>
          <p:nvPr/>
        </p:nvSpPr>
        <p:spPr>
          <a:xfrm>
            <a:off x="9437280" y="4521200"/>
            <a:ext cx="7760670"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 name="Google Shape;51;p3"/>
          <p:cNvPicPr preferRelativeResize="0"/>
          <p:nvPr/>
        </p:nvPicPr>
        <p:blipFill rotWithShape="1">
          <a:blip r:embed="rId6">
            <a:alphaModFix/>
          </a:blip>
          <a:srcRect b="0" l="0" r="0" t="0"/>
          <a:stretch/>
        </p:blipFill>
        <p:spPr>
          <a:xfrm>
            <a:off x="9437280" y="4521200"/>
            <a:ext cx="1625803" cy="1625600"/>
          </a:xfrm>
          <a:prstGeom prst="rect">
            <a:avLst/>
          </a:prstGeom>
          <a:noFill/>
          <a:ln>
            <a:noFill/>
          </a:ln>
        </p:spPr>
      </p:pic>
      <p:sp>
        <p:nvSpPr>
          <p:cNvPr id="52" name="Google Shape;52;p3"/>
          <p:cNvSpPr/>
          <p:nvPr/>
        </p:nvSpPr>
        <p:spPr>
          <a:xfrm>
            <a:off x="9437280" y="4521200"/>
            <a:ext cx="1625803" cy="1625600"/>
          </a:xfrm>
          <a:prstGeom prst="roundRect">
            <a:avLst>
              <a:gd fmla="val 781313" name="adj"/>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3"/>
          <p:cNvSpPr/>
          <p:nvPr/>
        </p:nvSpPr>
        <p:spPr>
          <a:xfrm>
            <a:off x="9773872" y="4851400"/>
            <a:ext cx="952619" cy="965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Righteous"/>
              <a:buNone/>
            </a:pPr>
            <a:r>
              <a:rPr b="0" i="0" lang="en-US" sz="4800" u="none" cap="none" strike="noStrike">
                <a:solidFill>
                  <a:srgbClr val="FFFFFF"/>
                </a:solidFill>
                <a:latin typeface="Righteous"/>
                <a:ea typeface="Righteous"/>
                <a:cs typeface="Righteous"/>
                <a:sym typeface="Righteous"/>
              </a:rPr>
              <a:t>02</a:t>
            </a:r>
            <a:endParaRPr b="0" i="0" sz="4800" u="none" cap="none" strike="noStrike">
              <a:solidFill>
                <a:schemeClr val="dk1"/>
              </a:solidFill>
              <a:latin typeface="Calibri"/>
              <a:ea typeface="Calibri"/>
              <a:cs typeface="Calibri"/>
              <a:sym typeface="Calibri"/>
            </a:endParaRPr>
          </a:p>
        </p:txBody>
      </p:sp>
      <p:sp>
        <p:nvSpPr>
          <p:cNvPr id="54" name="Google Shape;54;p3"/>
          <p:cNvSpPr/>
          <p:nvPr/>
        </p:nvSpPr>
        <p:spPr>
          <a:xfrm>
            <a:off x="11266308" y="4635500"/>
            <a:ext cx="5931641" cy="139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3"/>
          <p:cNvSpPr/>
          <p:nvPr/>
        </p:nvSpPr>
        <p:spPr>
          <a:xfrm>
            <a:off x="11266308" y="4635500"/>
            <a:ext cx="6134867"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Righteous"/>
              <a:buNone/>
            </a:pPr>
            <a:r>
              <a:rPr b="0" i="0" lang="en-US" sz="4800" u="none" cap="none" strike="noStrike">
                <a:solidFill>
                  <a:srgbClr val="FFFFFF"/>
                </a:solidFill>
                <a:latin typeface="Righteous"/>
                <a:ea typeface="Righteous"/>
                <a:cs typeface="Righteous"/>
                <a:sym typeface="Righteous"/>
              </a:rPr>
              <a:t>Encounters</a:t>
            </a:r>
            <a:endParaRPr b="0" i="0" sz="4800" u="none" cap="none" strike="noStrike">
              <a:solidFill>
                <a:schemeClr val="dk1"/>
              </a:solidFill>
              <a:latin typeface="Calibri"/>
              <a:ea typeface="Calibri"/>
              <a:cs typeface="Calibri"/>
              <a:sym typeface="Calibri"/>
            </a:endParaRPr>
          </a:p>
        </p:txBody>
      </p:sp>
      <p:sp>
        <p:nvSpPr>
          <p:cNvPr id="56" name="Google Shape;56;p3"/>
          <p:cNvSpPr/>
          <p:nvPr/>
        </p:nvSpPr>
        <p:spPr>
          <a:xfrm>
            <a:off x="11266308" y="5499100"/>
            <a:ext cx="6067125"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Unicorn Sightings</a:t>
            </a:r>
            <a:endParaRPr b="0" i="0" sz="3200" u="none" cap="none" strike="noStrike">
              <a:solidFill>
                <a:schemeClr val="dk1"/>
              </a:solidFill>
              <a:latin typeface="Calibri"/>
              <a:ea typeface="Calibri"/>
              <a:cs typeface="Calibri"/>
              <a:sym typeface="Calibri"/>
            </a:endParaRPr>
          </a:p>
        </p:txBody>
      </p:sp>
      <p:sp>
        <p:nvSpPr>
          <p:cNvPr id="57" name="Google Shape;57;p3"/>
          <p:cNvSpPr/>
          <p:nvPr/>
        </p:nvSpPr>
        <p:spPr>
          <a:xfrm>
            <a:off x="914514" y="7505700"/>
            <a:ext cx="7760670"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3"/>
          <p:cNvSpPr/>
          <p:nvPr/>
        </p:nvSpPr>
        <p:spPr>
          <a:xfrm>
            <a:off x="914514" y="7620000"/>
            <a:ext cx="5931641" cy="139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3"/>
          <p:cNvSpPr/>
          <p:nvPr/>
        </p:nvSpPr>
        <p:spPr>
          <a:xfrm>
            <a:off x="711289" y="7620000"/>
            <a:ext cx="6134867" cy="9652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4800"/>
              <a:buFont typeface="Righteous"/>
              <a:buNone/>
            </a:pPr>
            <a:r>
              <a:rPr b="0" i="0" lang="en-US" sz="4800" u="none" cap="none" strike="noStrike">
                <a:solidFill>
                  <a:srgbClr val="FFFFFF"/>
                </a:solidFill>
                <a:latin typeface="Righteous"/>
                <a:ea typeface="Righteous"/>
                <a:cs typeface="Righteous"/>
                <a:sym typeface="Righteous"/>
              </a:rPr>
              <a:t>Wonders</a:t>
            </a:r>
            <a:endParaRPr b="0" i="0" sz="4800" u="none" cap="none" strike="noStrike">
              <a:solidFill>
                <a:schemeClr val="dk1"/>
              </a:solidFill>
              <a:latin typeface="Calibri"/>
              <a:ea typeface="Calibri"/>
              <a:cs typeface="Calibri"/>
              <a:sym typeface="Calibri"/>
            </a:endParaRPr>
          </a:p>
        </p:txBody>
      </p:sp>
      <p:sp>
        <p:nvSpPr>
          <p:cNvPr id="60" name="Google Shape;60;p3"/>
          <p:cNvSpPr/>
          <p:nvPr/>
        </p:nvSpPr>
        <p:spPr>
          <a:xfrm>
            <a:off x="779031" y="8483600"/>
            <a:ext cx="6067125" cy="6688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Wishes Granted</a:t>
            </a:r>
            <a:endParaRPr b="0" i="0" sz="3200" u="none" cap="none" strike="noStrike">
              <a:solidFill>
                <a:schemeClr val="dk1"/>
              </a:solidFill>
              <a:latin typeface="Calibri"/>
              <a:ea typeface="Calibri"/>
              <a:cs typeface="Calibri"/>
              <a:sym typeface="Calibri"/>
            </a:endParaRPr>
          </a:p>
        </p:txBody>
      </p:sp>
      <p:pic>
        <p:nvPicPr>
          <p:cNvPr descr=" " id="61" name="Google Shape;61;p3"/>
          <p:cNvPicPr preferRelativeResize="0"/>
          <p:nvPr/>
        </p:nvPicPr>
        <p:blipFill rotWithShape="1">
          <a:blip r:embed="rId6">
            <a:alphaModFix/>
          </a:blip>
          <a:srcRect b="0" l="0" r="0" t="0"/>
          <a:stretch/>
        </p:blipFill>
        <p:spPr>
          <a:xfrm>
            <a:off x="7049381" y="7505700"/>
            <a:ext cx="1625803" cy="1625600"/>
          </a:xfrm>
          <a:prstGeom prst="rect">
            <a:avLst/>
          </a:prstGeom>
          <a:noFill/>
          <a:ln>
            <a:noFill/>
          </a:ln>
        </p:spPr>
      </p:pic>
      <p:sp>
        <p:nvSpPr>
          <p:cNvPr id="62" name="Google Shape;62;p3"/>
          <p:cNvSpPr/>
          <p:nvPr/>
        </p:nvSpPr>
        <p:spPr>
          <a:xfrm>
            <a:off x="7049381" y="7505700"/>
            <a:ext cx="1625803" cy="1625600"/>
          </a:xfrm>
          <a:prstGeom prst="roundRect">
            <a:avLst>
              <a:gd fmla="val 781313" name="adj"/>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3"/>
          <p:cNvSpPr/>
          <p:nvPr/>
        </p:nvSpPr>
        <p:spPr>
          <a:xfrm>
            <a:off x="7379622" y="7835900"/>
            <a:ext cx="965321" cy="965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Righteous"/>
              <a:buNone/>
            </a:pPr>
            <a:r>
              <a:rPr b="0" i="0" lang="en-US" sz="4800" u="none" cap="none" strike="noStrike">
                <a:solidFill>
                  <a:srgbClr val="FFFFFF"/>
                </a:solidFill>
                <a:latin typeface="Righteous"/>
                <a:ea typeface="Righteous"/>
                <a:cs typeface="Righteous"/>
                <a:sym typeface="Righteous"/>
              </a:rPr>
              <a:t>03</a:t>
            </a:r>
            <a:endParaRPr b="0" i="0" sz="4800" u="none" cap="none" strike="noStrike">
              <a:solidFill>
                <a:schemeClr val="dk1"/>
              </a:solidFill>
              <a:latin typeface="Calibri"/>
              <a:ea typeface="Calibri"/>
              <a:cs typeface="Calibri"/>
              <a:sym typeface="Calibri"/>
            </a:endParaRPr>
          </a:p>
        </p:txBody>
      </p:sp>
      <p:sp>
        <p:nvSpPr>
          <p:cNvPr id="64" name="Google Shape;64;p3"/>
          <p:cNvSpPr/>
          <p:nvPr/>
        </p:nvSpPr>
        <p:spPr>
          <a:xfrm>
            <a:off x="9437280" y="7505700"/>
            <a:ext cx="7760670"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 name="Google Shape;65;p3"/>
          <p:cNvPicPr preferRelativeResize="0"/>
          <p:nvPr/>
        </p:nvPicPr>
        <p:blipFill rotWithShape="1">
          <a:blip r:embed="rId6">
            <a:alphaModFix/>
          </a:blip>
          <a:srcRect b="0" l="0" r="0" t="0"/>
          <a:stretch/>
        </p:blipFill>
        <p:spPr>
          <a:xfrm>
            <a:off x="9437280" y="7505700"/>
            <a:ext cx="1625803" cy="1625600"/>
          </a:xfrm>
          <a:prstGeom prst="rect">
            <a:avLst/>
          </a:prstGeom>
          <a:noFill/>
          <a:ln>
            <a:noFill/>
          </a:ln>
        </p:spPr>
      </p:pic>
      <p:sp>
        <p:nvSpPr>
          <p:cNvPr id="66" name="Google Shape;66;p3"/>
          <p:cNvSpPr/>
          <p:nvPr/>
        </p:nvSpPr>
        <p:spPr>
          <a:xfrm>
            <a:off x="9437280" y="7505700"/>
            <a:ext cx="1625803" cy="1625600"/>
          </a:xfrm>
          <a:prstGeom prst="roundRect">
            <a:avLst>
              <a:gd fmla="val 781313" name="adj"/>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3"/>
          <p:cNvSpPr/>
          <p:nvPr/>
        </p:nvSpPr>
        <p:spPr>
          <a:xfrm>
            <a:off x="9754819" y="7835900"/>
            <a:ext cx="990724" cy="965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Righteous"/>
              <a:buNone/>
            </a:pPr>
            <a:r>
              <a:rPr b="0" i="0" lang="en-US" sz="4800" u="none" cap="none" strike="noStrike">
                <a:solidFill>
                  <a:srgbClr val="FFFFFF"/>
                </a:solidFill>
                <a:latin typeface="Righteous"/>
                <a:ea typeface="Righteous"/>
                <a:cs typeface="Righteous"/>
                <a:sym typeface="Righteous"/>
              </a:rPr>
              <a:t>04</a:t>
            </a:r>
            <a:endParaRPr b="0" i="0" sz="4800" u="none" cap="none" strike="noStrike">
              <a:solidFill>
                <a:schemeClr val="dk1"/>
              </a:solidFill>
              <a:latin typeface="Calibri"/>
              <a:ea typeface="Calibri"/>
              <a:cs typeface="Calibri"/>
              <a:sym typeface="Calibri"/>
            </a:endParaRPr>
          </a:p>
        </p:txBody>
      </p:sp>
      <p:sp>
        <p:nvSpPr>
          <p:cNvPr id="68" name="Google Shape;68;p3"/>
          <p:cNvSpPr/>
          <p:nvPr/>
        </p:nvSpPr>
        <p:spPr>
          <a:xfrm>
            <a:off x="11266308" y="7620000"/>
            <a:ext cx="5931641" cy="139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3"/>
          <p:cNvSpPr/>
          <p:nvPr/>
        </p:nvSpPr>
        <p:spPr>
          <a:xfrm>
            <a:off x="11266308" y="7620000"/>
            <a:ext cx="6134867"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Righteous"/>
              <a:buNone/>
            </a:pPr>
            <a:r>
              <a:rPr b="0" i="0" lang="en-US" sz="4800" u="none" cap="none" strike="noStrike">
                <a:solidFill>
                  <a:srgbClr val="FFFFFF"/>
                </a:solidFill>
                <a:latin typeface="Righteous"/>
                <a:ea typeface="Righteous"/>
                <a:cs typeface="Righteous"/>
                <a:sym typeface="Righteous"/>
              </a:rPr>
              <a:t>Magic</a:t>
            </a:r>
            <a:endParaRPr b="0" i="0" sz="4800" u="none" cap="none" strike="noStrike">
              <a:solidFill>
                <a:schemeClr val="dk1"/>
              </a:solidFill>
              <a:latin typeface="Calibri"/>
              <a:ea typeface="Calibri"/>
              <a:cs typeface="Calibri"/>
              <a:sym typeface="Calibri"/>
            </a:endParaRPr>
          </a:p>
        </p:txBody>
      </p:sp>
      <p:sp>
        <p:nvSpPr>
          <p:cNvPr id="70" name="Google Shape;70;p3"/>
          <p:cNvSpPr/>
          <p:nvPr/>
        </p:nvSpPr>
        <p:spPr>
          <a:xfrm>
            <a:off x="11266308" y="8483600"/>
            <a:ext cx="6067125"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Spellcasting</a:t>
            </a:r>
            <a:endParaRPr b="0" i="0" sz="3200" u="none" cap="none" strike="noStrike">
              <a:solidFill>
                <a:schemeClr val="dk1"/>
              </a:solidFill>
              <a:latin typeface="Calibri"/>
              <a:ea typeface="Calibri"/>
              <a:cs typeface="Calibri"/>
              <a:sym typeface="Calibri"/>
            </a:endParaRPr>
          </a:p>
        </p:txBody>
      </p:sp>
      <p:sp>
        <p:nvSpPr>
          <p:cNvPr id="71" name="Google Shape;71;p3"/>
          <p:cNvSpPr/>
          <p:nvPr/>
        </p:nvSpPr>
        <p:spPr>
          <a:xfrm>
            <a:off x="914514" y="10490200"/>
            <a:ext cx="7760670"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3"/>
          <p:cNvSpPr/>
          <p:nvPr/>
        </p:nvSpPr>
        <p:spPr>
          <a:xfrm>
            <a:off x="914514" y="10604500"/>
            <a:ext cx="5931641" cy="139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3"/>
          <p:cNvSpPr/>
          <p:nvPr/>
        </p:nvSpPr>
        <p:spPr>
          <a:xfrm>
            <a:off x="711289" y="10604500"/>
            <a:ext cx="6134867" cy="9652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4800"/>
              <a:buFont typeface="Righteous"/>
              <a:buNone/>
            </a:pPr>
            <a:r>
              <a:rPr b="0" i="0" lang="en-US" sz="4800" u="none" cap="none" strike="noStrike">
                <a:solidFill>
                  <a:srgbClr val="FFFFFF"/>
                </a:solidFill>
                <a:latin typeface="Righteous"/>
                <a:ea typeface="Righteous"/>
                <a:cs typeface="Righteous"/>
                <a:sym typeface="Righteous"/>
              </a:rPr>
              <a:t>Adventure</a:t>
            </a:r>
            <a:endParaRPr b="0" i="0" sz="4800" u="none" cap="none" strike="noStrike">
              <a:solidFill>
                <a:schemeClr val="dk1"/>
              </a:solidFill>
              <a:latin typeface="Calibri"/>
              <a:ea typeface="Calibri"/>
              <a:cs typeface="Calibri"/>
              <a:sym typeface="Calibri"/>
            </a:endParaRPr>
          </a:p>
        </p:txBody>
      </p:sp>
      <p:sp>
        <p:nvSpPr>
          <p:cNvPr id="74" name="Google Shape;74;p3"/>
          <p:cNvSpPr/>
          <p:nvPr/>
        </p:nvSpPr>
        <p:spPr>
          <a:xfrm>
            <a:off x="779031" y="11468100"/>
            <a:ext cx="6067125" cy="6688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Happily Ever After</a:t>
            </a:r>
            <a:endParaRPr b="0" i="0" sz="3200" u="none" cap="none" strike="noStrike">
              <a:solidFill>
                <a:schemeClr val="dk1"/>
              </a:solidFill>
              <a:latin typeface="Calibri"/>
              <a:ea typeface="Calibri"/>
              <a:cs typeface="Calibri"/>
              <a:sym typeface="Calibri"/>
            </a:endParaRPr>
          </a:p>
        </p:txBody>
      </p:sp>
      <p:pic>
        <p:nvPicPr>
          <p:cNvPr descr=" " id="75" name="Google Shape;75;p3"/>
          <p:cNvPicPr preferRelativeResize="0"/>
          <p:nvPr/>
        </p:nvPicPr>
        <p:blipFill rotWithShape="1">
          <a:blip r:embed="rId6">
            <a:alphaModFix/>
          </a:blip>
          <a:srcRect b="0" l="0" r="0" t="0"/>
          <a:stretch/>
        </p:blipFill>
        <p:spPr>
          <a:xfrm>
            <a:off x="7049381" y="10490200"/>
            <a:ext cx="1625803" cy="1625600"/>
          </a:xfrm>
          <a:prstGeom prst="rect">
            <a:avLst/>
          </a:prstGeom>
          <a:noFill/>
          <a:ln>
            <a:noFill/>
          </a:ln>
        </p:spPr>
      </p:pic>
      <p:sp>
        <p:nvSpPr>
          <p:cNvPr id="76" name="Google Shape;76;p3"/>
          <p:cNvSpPr/>
          <p:nvPr/>
        </p:nvSpPr>
        <p:spPr>
          <a:xfrm>
            <a:off x="7049381" y="10490200"/>
            <a:ext cx="1625803" cy="1625600"/>
          </a:xfrm>
          <a:prstGeom prst="roundRect">
            <a:avLst>
              <a:gd fmla="val 781313" name="adj"/>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3"/>
          <p:cNvSpPr/>
          <p:nvPr/>
        </p:nvSpPr>
        <p:spPr>
          <a:xfrm>
            <a:off x="7385973" y="10820400"/>
            <a:ext cx="952619" cy="965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Righteous"/>
              <a:buNone/>
            </a:pPr>
            <a:r>
              <a:rPr b="0" i="0" lang="en-US" sz="4800" u="none" cap="none" strike="noStrike">
                <a:solidFill>
                  <a:srgbClr val="FFFFFF"/>
                </a:solidFill>
                <a:latin typeface="Righteous"/>
                <a:ea typeface="Righteous"/>
                <a:cs typeface="Righteous"/>
                <a:sym typeface="Righteous"/>
              </a:rPr>
              <a:t>05</a:t>
            </a:r>
            <a:endParaRPr b="0" i="0" sz="4800" u="none" cap="none" strike="noStrike">
              <a:solidFill>
                <a:schemeClr val="dk1"/>
              </a:solidFill>
              <a:latin typeface="Calibri"/>
              <a:ea typeface="Calibri"/>
              <a:cs typeface="Calibri"/>
              <a:sym typeface="Calibri"/>
            </a:endParaRPr>
          </a:p>
        </p:txBody>
      </p:sp>
      <p:sp>
        <p:nvSpPr>
          <p:cNvPr id="78" name="Google Shape;78;p3"/>
          <p:cNvSpPr/>
          <p:nvPr/>
        </p:nvSpPr>
        <p:spPr>
          <a:xfrm>
            <a:off x="9437280" y="10490200"/>
            <a:ext cx="7760670"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9" name="Google Shape;79;p3"/>
          <p:cNvPicPr preferRelativeResize="0"/>
          <p:nvPr/>
        </p:nvPicPr>
        <p:blipFill rotWithShape="1">
          <a:blip r:embed="rId6">
            <a:alphaModFix/>
          </a:blip>
          <a:srcRect b="0" l="0" r="0" t="0"/>
          <a:stretch/>
        </p:blipFill>
        <p:spPr>
          <a:xfrm>
            <a:off x="9437280" y="10490200"/>
            <a:ext cx="1625803" cy="1625600"/>
          </a:xfrm>
          <a:prstGeom prst="rect">
            <a:avLst/>
          </a:prstGeom>
          <a:noFill/>
          <a:ln>
            <a:noFill/>
          </a:ln>
        </p:spPr>
      </p:pic>
      <p:sp>
        <p:nvSpPr>
          <p:cNvPr id="80" name="Google Shape;80;p3"/>
          <p:cNvSpPr/>
          <p:nvPr/>
        </p:nvSpPr>
        <p:spPr>
          <a:xfrm>
            <a:off x="9437280" y="10490200"/>
            <a:ext cx="1625803" cy="1625600"/>
          </a:xfrm>
          <a:prstGeom prst="roundRect">
            <a:avLst>
              <a:gd fmla="val 781313" name="adj"/>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3"/>
          <p:cNvSpPr/>
          <p:nvPr/>
        </p:nvSpPr>
        <p:spPr>
          <a:xfrm>
            <a:off x="9761170" y="10820400"/>
            <a:ext cx="978022" cy="965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Righteous"/>
              <a:buNone/>
            </a:pPr>
            <a:r>
              <a:rPr b="0" i="0" lang="en-US" sz="4800" u="none" cap="none" strike="noStrike">
                <a:solidFill>
                  <a:srgbClr val="FFFFFF"/>
                </a:solidFill>
                <a:latin typeface="Righteous"/>
                <a:ea typeface="Righteous"/>
                <a:cs typeface="Righteous"/>
                <a:sym typeface="Righteous"/>
              </a:rPr>
              <a:t>06</a:t>
            </a:r>
            <a:endParaRPr b="0" i="0" sz="4800" u="none" cap="none" strike="noStrike">
              <a:solidFill>
                <a:schemeClr val="dk1"/>
              </a:solidFill>
              <a:latin typeface="Calibri"/>
              <a:ea typeface="Calibri"/>
              <a:cs typeface="Calibri"/>
              <a:sym typeface="Calibri"/>
            </a:endParaRPr>
          </a:p>
        </p:txBody>
      </p:sp>
      <p:sp>
        <p:nvSpPr>
          <p:cNvPr id="82" name="Google Shape;82;p3"/>
          <p:cNvSpPr/>
          <p:nvPr/>
        </p:nvSpPr>
        <p:spPr>
          <a:xfrm>
            <a:off x="11266308" y="10604500"/>
            <a:ext cx="5931641" cy="139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3"/>
          <p:cNvSpPr/>
          <p:nvPr/>
        </p:nvSpPr>
        <p:spPr>
          <a:xfrm>
            <a:off x="11266308" y="10604500"/>
            <a:ext cx="6134867"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Righteous"/>
              <a:buNone/>
            </a:pPr>
            <a:r>
              <a:rPr b="0" i="0" lang="en-US" sz="4800" u="none" cap="none" strike="noStrike">
                <a:solidFill>
                  <a:srgbClr val="FFFFFF"/>
                </a:solidFill>
                <a:latin typeface="Righteous"/>
                <a:ea typeface="Righteous"/>
                <a:cs typeface="Righteous"/>
                <a:sym typeface="Righteous"/>
              </a:rPr>
              <a:t>Conclusion</a:t>
            </a:r>
            <a:endParaRPr b="0" i="0" sz="4800" u="none" cap="none" strike="noStrike">
              <a:solidFill>
                <a:schemeClr val="dk1"/>
              </a:solidFill>
              <a:latin typeface="Calibri"/>
              <a:ea typeface="Calibri"/>
              <a:cs typeface="Calibri"/>
              <a:sym typeface="Calibri"/>
            </a:endParaRPr>
          </a:p>
        </p:txBody>
      </p:sp>
      <p:sp>
        <p:nvSpPr>
          <p:cNvPr id="84" name="Google Shape;84;p3"/>
          <p:cNvSpPr/>
          <p:nvPr/>
        </p:nvSpPr>
        <p:spPr>
          <a:xfrm>
            <a:off x="11266308" y="11468100"/>
            <a:ext cx="6067125"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Embrace the Fantasy</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DF4"/>
        </a:solidFill>
      </p:bgPr>
    </p:bg>
    <p:spTree>
      <p:nvGrpSpPr>
        <p:cNvPr id="89" name="Shape 89"/>
        <p:cNvGrpSpPr/>
        <p:nvPr/>
      </p:nvGrpSpPr>
      <p:grpSpPr>
        <a:xfrm>
          <a:off x="0" y="0"/>
          <a:ext cx="0" cy="0"/>
          <a:chOff x="0" y="0"/>
          <a:chExt cx="0" cy="0"/>
        </a:xfrm>
      </p:grpSpPr>
      <p:pic>
        <p:nvPicPr>
          <p:cNvPr descr=" " id="90" name="Google Shape;90;p4"/>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91" name="Google Shape;91;p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2" name="Google Shape;92;p4"/>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93" name="Google Shape;93;p4"/>
          <p:cNvSpPr/>
          <p:nvPr/>
        </p:nvSpPr>
        <p:spPr>
          <a:xfrm>
            <a:off x="2959470" y="2743200"/>
            <a:ext cx="15174163" cy="15959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BC929"/>
              </a:buClr>
              <a:buSzPts val="8000"/>
              <a:buFont typeface="Righteous"/>
              <a:buNone/>
            </a:pPr>
            <a:r>
              <a:rPr b="0" i="0" lang="en-US" sz="8000" u="none" cap="none" strike="noStrike">
                <a:solidFill>
                  <a:srgbClr val="FBC929"/>
                </a:solidFill>
                <a:latin typeface="Righteous"/>
                <a:ea typeface="Righteous"/>
                <a:cs typeface="Righteous"/>
                <a:sym typeface="Righteous"/>
              </a:rPr>
              <a:t>The Realm of the Extraordinary</a:t>
            </a:r>
            <a:endParaRPr b="0" i="0" sz="8000" u="none" cap="none" strike="noStrike">
              <a:solidFill>
                <a:schemeClr val="dk1"/>
              </a:solidFill>
              <a:latin typeface="Calibri"/>
              <a:ea typeface="Calibri"/>
              <a:cs typeface="Calibri"/>
              <a:sym typeface="Calibri"/>
            </a:endParaRPr>
          </a:p>
        </p:txBody>
      </p:sp>
      <p:sp>
        <p:nvSpPr>
          <p:cNvPr id="94" name="Google Shape;94;p4"/>
          <p:cNvSpPr/>
          <p:nvPr/>
        </p:nvSpPr>
        <p:spPr>
          <a:xfrm>
            <a:off x="2959470" y="4737100"/>
            <a:ext cx="8861474" cy="5469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95" name="Google Shape;95;p4"/>
          <p:cNvSpPr/>
          <p:nvPr/>
        </p:nvSpPr>
        <p:spPr>
          <a:xfrm>
            <a:off x="12701588" y="4737100"/>
            <a:ext cx="8861474" cy="5469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DF4"/>
        </a:solidFill>
      </p:bgPr>
    </p:bg>
    <p:spTree>
      <p:nvGrpSpPr>
        <p:cNvPr id="100" name="Shape 100"/>
        <p:cNvGrpSpPr/>
        <p:nvPr/>
      </p:nvGrpSpPr>
      <p:grpSpPr>
        <a:xfrm>
          <a:off x="0" y="0"/>
          <a:ext cx="0" cy="0"/>
          <a:chOff x="0" y="0"/>
          <a:chExt cx="0" cy="0"/>
        </a:xfrm>
      </p:grpSpPr>
      <p:pic>
        <p:nvPicPr>
          <p:cNvPr descr=" " id="101" name="Google Shape;101;p5"/>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02" name="Google Shape;102;p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3" name="Google Shape;103;p5"/>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04" name="Google Shape;104;p5"/>
          <p:cNvPicPr preferRelativeResize="0"/>
          <p:nvPr/>
        </p:nvPicPr>
        <p:blipFill rotWithShape="1">
          <a:blip r:embed="rId5">
            <a:alphaModFix/>
          </a:blip>
          <a:srcRect b="0" l="0" r="0" t="0"/>
          <a:stretch/>
        </p:blipFill>
        <p:spPr>
          <a:xfrm>
            <a:off x="0" y="0"/>
            <a:ext cx="24387048" cy="8305800"/>
          </a:xfrm>
          <a:prstGeom prst="rect">
            <a:avLst/>
          </a:prstGeom>
          <a:noFill/>
          <a:ln>
            <a:noFill/>
          </a:ln>
        </p:spPr>
      </p:pic>
      <p:sp>
        <p:nvSpPr>
          <p:cNvPr id="105" name="Google Shape;105;p5"/>
          <p:cNvSpPr/>
          <p:nvPr/>
        </p:nvSpPr>
        <p:spPr>
          <a:xfrm>
            <a:off x="1816327" y="9499600"/>
            <a:ext cx="9907238" cy="256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6" name="Google Shape;106;p5"/>
          <p:cNvPicPr preferRelativeResize="0"/>
          <p:nvPr/>
        </p:nvPicPr>
        <p:blipFill rotWithShape="1">
          <a:blip r:embed="rId6">
            <a:alphaModFix/>
          </a:blip>
          <a:srcRect b="0" l="0" r="0" t="0"/>
          <a:stretch/>
        </p:blipFill>
        <p:spPr>
          <a:xfrm>
            <a:off x="1816327" y="9969996"/>
            <a:ext cx="1625803" cy="1624602"/>
          </a:xfrm>
          <a:prstGeom prst="rect">
            <a:avLst/>
          </a:prstGeom>
          <a:noFill/>
          <a:ln>
            <a:noFill/>
          </a:ln>
        </p:spPr>
      </p:pic>
      <p:sp>
        <p:nvSpPr>
          <p:cNvPr id="107" name="Google Shape;107;p5"/>
          <p:cNvSpPr/>
          <p:nvPr/>
        </p:nvSpPr>
        <p:spPr>
          <a:xfrm>
            <a:off x="3848581" y="9499600"/>
            <a:ext cx="7874984" cy="256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5"/>
          <p:cNvSpPr/>
          <p:nvPr/>
        </p:nvSpPr>
        <p:spPr>
          <a:xfrm>
            <a:off x="3848581" y="9499600"/>
            <a:ext cx="8078210"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Righteous"/>
              <a:buNone/>
            </a:pPr>
            <a:r>
              <a:rPr b="0" i="0" lang="en-US" sz="4800" u="none" cap="none" strike="noStrike">
                <a:solidFill>
                  <a:srgbClr val="FFFFFF"/>
                </a:solidFill>
                <a:latin typeface="Righteous"/>
                <a:ea typeface="Righteous"/>
                <a:cs typeface="Righteous"/>
                <a:sym typeface="Righteous"/>
              </a:rPr>
              <a:t>Unicorn Sightings</a:t>
            </a:r>
            <a:endParaRPr b="0" i="0" sz="4800" u="none" cap="none" strike="noStrike">
              <a:solidFill>
                <a:schemeClr val="dk1"/>
              </a:solidFill>
              <a:latin typeface="Calibri"/>
              <a:ea typeface="Calibri"/>
              <a:cs typeface="Calibri"/>
              <a:sym typeface="Calibri"/>
            </a:endParaRPr>
          </a:p>
        </p:txBody>
      </p:sp>
      <p:sp>
        <p:nvSpPr>
          <p:cNvPr id="109" name="Google Shape;109;p5"/>
          <p:cNvSpPr/>
          <p:nvPr/>
        </p:nvSpPr>
        <p:spPr>
          <a:xfrm>
            <a:off x="3848581" y="10464800"/>
            <a:ext cx="8010468"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10" name="Google Shape;110;p5"/>
          <p:cNvSpPr/>
          <p:nvPr/>
        </p:nvSpPr>
        <p:spPr>
          <a:xfrm>
            <a:off x="12676184" y="9499600"/>
            <a:ext cx="9907238" cy="256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1" name="Google Shape;111;p5"/>
          <p:cNvPicPr preferRelativeResize="0"/>
          <p:nvPr/>
        </p:nvPicPr>
        <p:blipFill rotWithShape="1">
          <a:blip r:embed="rId7">
            <a:alphaModFix/>
          </a:blip>
          <a:srcRect b="0" l="0" r="0" t="0"/>
          <a:stretch/>
        </p:blipFill>
        <p:spPr>
          <a:xfrm>
            <a:off x="12676184" y="9969500"/>
            <a:ext cx="1625803" cy="1625600"/>
          </a:xfrm>
          <a:prstGeom prst="rect">
            <a:avLst/>
          </a:prstGeom>
          <a:noFill/>
          <a:ln>
            <a:noFill/>
          </a:ln>
        </p:spPr>
      </p:pic>
      <p:sp>
        <p:nvSpPr>
          <p:cNvPr id="112" name="Google Shape;112;p5"/>
          <p:cNvSpPr/>
          <p:nvPr/>
        </p:nvSpPr>
        <p:spPr>
          <a:xfrm>
            <a:off x="14708438" y="9499600"/>
            <a:ext cx="7874984" cy="256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5"/>
          <p:cNvSpPr/>
          <p:nvPr/>
        </p:nvSpPr>
        <p:spPr>
          <a:xfrm>
            <a:off x="14708438" y="9499600"/>
            <a:ext cx="8078210"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Righteous"/>
              <a:buNone/>
            </a:pPr>
            <a:r>
              <a:rPr b="0" i="0" lang="en-US" sz="4800" u="none" cap="none" strike="noStrike">
                <a:solidFill>
                  <a:srgbClr val="FFFFFF"/>
                </a:solidFill>
                <a:latin typeface="Righteous"/>
                <a:ea typeface="Righteous"/>
                <a:cs typeface="Righteous"/>
                <a:sym typeface="Righteous"/>
              </a:rPr>
              <a:t>Dragon Taming</a:t>
            </a:r>
            <a:endParaRPr b="0" i="0" sz="4800" u="none" cap="none" strike="noStrike">
              <a:solidFill>
                <a:schemeClr val="dk1"/>
              </a:solidFill>
              <a:latin typeface="Calibri"/>
              <a:ea typeface="Calibri"/>
              <a:cs typeface="Calibri"/>
              <a:sym typeface="Calibri"/>
            </a:endParaRPr>
          </a:p>
        </p:txBody>
      </p:sp>
      <p:sp>
        <p:nvSpPr>
          <p:cNvPr id="114" name="Google Shape;114;p5"/>
          <p:cNvSpPr/>
          <p:nvPr/>
        </p:nvSpPr>
        <p:spPr>
          <a:xfrm>
            <a:off x="14708438" y="10464800"/>
            <a:ext cx="8010468"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DF4"/>
        </a:solidFill>
      </p:bgPr>
    </p:bg>
    <p:spTree>
      <p:nvGrpSpPr>
        <p:cNvPr id="119" name="Shape 119"/>
        <p:cNvGrpSpPr/>
        <p:nvPr/>
      </p:nvGrpSpPr>
      <p:grpSpPr>
        <a:xfrm>
          <a:off x="0" y="0"/>
          <a:ext cx="0" cy="0"/>
          <a:chOff x="0" y="0"/>
          <a:chExt cx="0" cy="0"/>
        </a:xfrm>
      </p:grpSpPr>
      <p:pic>
        <p:nvPicPr>
          <p:cNvPr descr=" " id="120" name="Google Shape;120;p6"/>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21" name="Google Shape;121;p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2" name="Google Shape;122;p6"/>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23" name="Google Shape;123;p6"/>
          <p:cNvSpPr/>
          <p:nvPr/>
        </p:nvSpPr>
        <p:spPr>
          <a:xfrm>
            <a:off x="914514" y="3492500"/>
            <a:ext cx="7023978"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6"/>
          <p:cNvSpPr/>
          <p:nvPr/>
        </p:nvSpPr>
        <p:spPr>
          <a:xfrm>
            <a:off x="914514" y="3492500"/>
            <a:ext cx="5004425" cy="76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6"/>
          <p:cNvSpPr/>
          <p:nvPr/>
        </p:nvSpPr>
        <p:spPr>
          <a:xfrm>
            <a:off x="914514" y="3492500"/>
            <a:ext cx="5207651"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Righteous"/>
              <a:buNone/>
            </a:pPr>
            <a:r>
              <a:rPr b="0" i="0" lang="en-US" sz="4800" u="none" cap="none" strike="noStrike">
                <a:solidFill>
                  <a:srgbClr val="FFFFFF"/>
                </a:solidFill>
                <a:latin typeface="Righteous"/>
                <a:ea typeface="Righteous"/>
                <a:cs typeface="Righteous"/>
                <a:sym typeface="Righteous"/>
              </a:rPr>
              <a:t>Unicorn Sightings</a:t>
            </a:r>
            <a:endParaRPr b="0" i="0" sz="4800" u="none" cap="none" strike="noStrike">
              <a:solidFill>
                <a:schemeClr val="dk1"/>
              </a:solidFill>
              <a:latin typeface="Calibri"/>
              <a:ea typeface="Calibri"/>
              <a:cs typeface="Calibri"/>
              <a:sym typeface="Calibri"/>
            </a:endParaRPr>
          </a:p>
        </p:txBody>
      </p:sp>
      <p:sp>
        <p:nvSpPr>
          <p:cNvPr id="126" name="Google Shape;126;p6"/>
          <p:cNvSpPr/>
          <p:nvPr/>
        </p:nvSpPr>
        <p:spPr>
          <a:xfrm>
            <a:off x="914514" y="4864100"/>
            <a:ext cx="7023978"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6"/>
          <p:cNvSpPr/>
          <p:nvPr/>
        </p:nvSpPr>
        <p:spPr>
          <a:xfrm>
            <a:off x="914514" y="4864100"/>
            <a:ext cx="7159461"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28" name="Google Shape;128;p6"/>
          <p:cNvPicPr preferRelativeResize="0"/>
          <p:nvPr/>
        </p:nvPicPr>
        <p:blipFill rotWithShape="1">
          <a:blip r:embed="rId5">
            <a:alphaModFix/>
          </a:blip>
          <a:srcRect b="0" l="0" r="0" t="0"/>
          <a:stretch/>
        </p:blipFill>
        <p:spPr>
          <a:xfrm>
            <a:off x="914514" y="7073900"/>
            <a:ext cx="7023978" cy="5181600"/>
          </a:xfrm>
          <a:prstGeom prst="rect">
            <a:avLst/>
          </a:prstGeom>
          <a:noFill/>
          <a:ln>
            <a:noFill/>
          </a:ln>
        </p:spPr>
      </p:pic>
      <p:sp>
        <p:nvSpPr>
          <p:cNvPr id="129" name="Google Shape;129;p6"/>
          <p:cNvSpPr/>
          <p:nvPr/>
        </p:nvSpPr>
        <p:spPr>
          <a:xfrm>
            <a:off x="15826178" y="3492500"/>
            <a:ext cx="7023978"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6"/>
          <p:cNvSpPr/>
          <p:nvPr/>
        </p:nvSpPr>
        <p:spPr>
          <a:xfrm>
            <a:off x="15826178" y="3492500"/>
            <a:ext cx="5004425" cy="76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6"/>
          <p:cNvSpPr/>
          <p:nvPr/>
        </p:nvSpPr>
        <p:spPr>
          <a:xfrm>
            <a:off x="15826178" y="3492500"/>
            <a:ext cx="5207651"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Righteous"/>
              <a:buNone/>
            </a:pPr>
            <a:r>
              <a:rPr b="0" i="0" lang="en-US" sz="4800" u="none" cap="none" strike="noStrike">
                <a:solidFill>
                  <a:srgbClr val="FFFFFF"/>
                </a:solidFill>
                <a:latin typeface="Righteous"/>
                <a:ea typeface="Righteous"/>
                <a:cs typeface="Righteous"/>
                <a:sym typeface="Righteous"/>
              </a:rPr>
              <a:t>Unicorn Sightings</a:t>
            </a:r>
            <a:endParaRPr b="0" i="0" sz="4800" u="none" cap="none" strike="noStrike">
              <a:solidFill>
                <a:schemeClr val="dk1"/>
              </a:solidFill>
              <a:latin typeface="Calibri"/>
              <a:ea typeface="Calibri"/>
              <a:cs typeface="Calibri"/>
              <a:sym typeface="Calibri"/>
            </a:endParaRPr>
          </a:p>
        </p:txBody>
      </p:sp>
      <p:sp>
        <p:nvSpPr>
          <p:cNvPr id="132" name="Google Shape;132;p6"/>
          <p:cNvSpPr/>
          <p:nvPr/>
        </p:nvSpPr>
        <p:spPr>
          <a:xfrm>
            <a:off x="15826178" y="4864100"/>
            <a:ext cx="7023978"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6"/>
          <p:cNvSpPr/>
          <p:nvPr/>
        </p:nvSpPr>
        <p:spPr>
          <a:xfrm>
            <a:off x="15826178" y="4864100"/>
            <a:ext cx="7159461"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34" name="Google Shape;134;p6"/>
          <p:cNvPicPr preferRelativeResize="0"/>
          <p:nvPr/>
        </p:nvPicPr>
        <p:blipFill rotWithShape="1">
          <a:blip r:embed="rId6">
            <a:alphaModFix/>
          </a:blip>
          <a:srcRect b="0" l="0" r="0" t="0"/>
          <a:stretch/>
        </p:blipFill>
        <p:spPr>
          <a:xfrm>
            <a:off x="15826178" y="7073900"/>
            <a:ext cx="7023978" cy="5181600"/>
          </a:xfrm>
          <a:prstGeom prst="rect">
            <a:avLst/>
          </a:prstGeom>
          <a:noFill/>
          <a:ln>
            <a:noFill/>
          </a:ln>
        </p:spPr>
      </p:pic>
      <p:sp>
        <p:nvSpPr>
          <p:cNvPr id="135" name="Google Shape;135;p6"/>
          <p:cNvSpPr/>
          <p:nvPr/>
        </p:nvSpPr>
        <p:spPr>
          <a:xfrm>
            <a:off x="8370346" y="1498600"/>
            <a:ext cx="7023978"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6"/>
          <p:cNvSpPr/>
          <p:nvPr/>
        </p:nvSpPr>
        <p:spPr>
          <a:xfrm>
            <a:off x="8370346" y="1498600"/>
            <a:ext cx="4255032" cy="76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6"/>
          <p:cNvSpPr/>
          <p:nvPr/>
        </p:nvSpPr>
        <p:spPr>
          <a:xfrm>
            <a:off x="8370346" y="1498600"/>
            <a:ext cx="4458257"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Righteous"/>
              <a:buNone/>
            </a:pPr>
            <a:r>
              <a:rPr b="0" i="0" lang="en-US" sz="4800" u="none" cap="none" strike="noStrike">
                <a:solidFill>
                  <a:srgbClr val="FFFFFF"/>
                </a:solidFill>
                <a:latin typeface="Righteous"/>
                <a:ea typeface="Righteous"/>
                <a:cs typeface="Righteous"/>
                <a:sym typeface="Righteous"/>
              </a:rPr>
              <a:t>Dragon Taming</a:t>
            </a:r>
            <a:endParaRPr b="0" i="0" sz="4800" u="none" cap="none" strike="noStrike">
              <a:solidFill>
                <a:schemeClr val="dk1"/>
              </a:solidFill>
              <a:latin typeface="Calibri"/>
              <a:ea typeface="Calibri"/>
              <a:cs typeface="Calibri"/>
              <a:sym typeface="Calibri"/>
            </a:endParaRPr>
          </a:p>
        </p:txBody>
      </p:sp>
      <p:sp>
        <p:nvSpPr>
          <p:cNvPr id="138" name="Google Shape;138;p6"/>
          <p:cNvSpPr/>
          <p:nvPr/>
        </p:nvSpPr>
        <p:spPr>
          <a:xfrm>
            <a:off x="8370346" y="2870200"/>
            <a:ext cx="7023978"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6"/>
          <p:cNvSpPr/>
          <p:nvPr/>
        </p:nvSpPr>
        <p:spPr>
          <a:xfrm>
            <a:off x="8370346" y="2870200"/>
            <a:ext cx="7159461"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40" name="Google Shape;140;p6"/>
          <p:cNvPicPr preferRelativeResize="0"/>
          <p:nvPr/>
        </p:nvPicPr>
        <p:blipFill rotWithShape="1">
          <a:blip r:embed="rId7">
            <a:alphaModFix/>
          </a:blip>
          <a:srcRect b="0" l="0" r="0" t="0"/>
          <a:stretch/>
        </p:blipFill>
        <p:spPr>
          <a:xfrm>
            <a:off x="8370346" y="5080000"/>
            <a:ext cx="7023978" cy="51816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DF4"/>
        </a:solidFill>
      </p:bgPr>
    </p:bg>
    <p:spTree>
      <p:nvGrpSpPr>
        <p:cNvPr id="145" name="Shape 145"/>
        <p:cNvGrpSpPr/>
        <p:nvPr/>
      </p:nvGrpSpPr>
      <p:grpSpPr>
        <a:xfrm>
          <a:off x="0" y="0"/>
          <a:ext cx="0" cy="0"/>
          <a:chOff x="0" y="0"/>
          <a:chExt cx="0" cy="0"/>
        </a:xfrm>
      </p:grpSpPr>
      <p:pic>
        <p:nvPicPr>
          <p:cNvPr descr=" " id="146" name="Google Shape;146;p7"/>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47" name="Google Shape;147;p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8" name="Google Shape;148;p7"/>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49" name="Google Shape;149;p7"/>
          <p:cNvPicPr preferRelativeResize="0"/>
          <p:nvPr/>
        </p:nvPicPr>
        <p:blipFill rotWithShape="1">
          <a:blip r:embed="rId5">
            <a:alphaModFix/>
          </a:blip>
          <a:srcRect b="0" l="0" r="0" t="0"/>
          <a:stretch/>
        </p:blipFill>
        <p:spPr>
          <a:xfrm>
            <a:off x="0" y="1384300"/>
            <a:ext cx="5458634" cy="4437887"/>
          </a:xfrm>
          <a:prstGeom prst="rect">
            <a:avLst/>
          </a:prstGeom>
          <a:noFill/>
          <a:ln>
            <a:noFill/>
          </a:ln>
        </p:spPr>
      </p:pic>
      <p:pic>
        <p:nvPicPr>
          <p:cNvPr descr=" " id="150" name="Google Shape;150;p7"/>
          <p:cNvPicPr preferRelativeResize="0"/>
          <p:nvPr/>
        </p:nvPicPr>
        <p:blipFill rotWithShape="1">
          <a:blip r:embed="rId6">
            <a:alphaModFix/>
          </a:blip>
          <a:srcRect b="0" l="0" r="0" t="0"/>
          <a:stretch/>
        </p:blipFill>
        <p:spPr>
          <a:xfrm>
            <a:off x="13628803" y="3327400"/>
            <a:ext cx="9742508" cy="6608552"/>
          </a:xfrm>
          <a:prstGeom prst="rect">
            <a:avLst/>
          </a:prstGeom>
          <a:noFill/>
          <a:ln>
            <a:noFill/>
          </a:ln>
        </p:spPr>
      </p:pic>
      <p:sp>
        <p:nvSpPr>
          <p:cNvPr id="151" name="Google Shape;151;p7"/>
          <p:cNvSpPr/>
          <p:nvPr/>
        </p:nvSpPr>
        <p:spPr>
          <a:xfrm>
            <a:off x="3912089" y="4000500"/>
            <a:ext cx="8764095" cy="773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7"/>
          <p:cNvSpPr/>
          <p:nvPr/>
        </p:nvSpPr>
        <p:spPr>
          <a:xfrm>
            <a:off x="3912089" y="4000500"/>
            <a:ext cx="8967321" cy="706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Righteous"/>
              <a:buNone/>
            </a:pPr>
            <a:r>
              <a:rPr b="0" i="0" lang="en-US" sz="4800" u="none" cap="none" strike="noStrike">
                <a:solidFill>
                  <a:srgbClr val="FFFFFF"/>
                </a:solidFill>
                <a:latin typeface="Righteous"/>
                <a:ea typeface="Righteous"/>
                <a:cs typeface="Righteous"/>
                <a:sym typeface="Righteous"/>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53" name="Google Shape;153;p7"/>
          <p:cNvSpPr/>
          <p:nvPr/>
        </p:nvSpPr>
        <p:spPr>
          <a:xfrm>
            <a:off x="8751394" y="11163300"/>
            <a:ext cx="407721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Righteous"/>
              <a:buNone/>
            </a:pPr>
            <a:r>
              <a:rPr b="0" i="0" lang="en-US" sz="3600" u="none" cap="none" strike="noStrike">
                <a:solidFill>
                  <a:srgbClr val="FFFFFF"/>
                </a:solidFill>
                <a:latin typeface="Righteous"/>
                <a:ea typeface="Righteous"/>
                <a:cs typeface="Righteous"/>
                <a:sym typeface="Righteous"/>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DF4"/>
        </a:solidFill>
      </p:bgPr>
    </p:bg>
    <p:spTree>
      <p:nvGrpSpPr>
        <p:cNvPr id="158" name="Shape 158"/>
        <p:cNvGrpSpPr/>
        <p:nvPr/>
      </p:nvGrpSpPr>
      <p:grpSpPr>
        <a:xfrm>
          <a:off x="0" y="0"/>
          <a:ext cx="0" cy="0"/>
          <a:chOff x="0" y="0"/>
          <a:chExt cx="0" cy="0"/>
        </a:xfrm>
      </p:grpSpPr>
      <p:pic>
        <p:nvPicPr>
          <p:cNvPr descr=" " id="159" name="Google Shape;159;p8"/>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60" name="Google Shape;160;p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1" name="Google Shape;161;p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62" name="Google Shape;162;p8"/>
          <p:cNvPicPr preferRelativeResize="0"/>
          <p:nvPr/>
        </p:nvPicPr>
        <p:blipFill rotWithShape="1">
          <a:blip r:embed="rId5">
            <a:alphaModFix/>
          </a:blip>
          <a:srcRect b="0" l="0" r="0" t="0"/>
          <a:stretch/>
        </p:blipFill>
        <p:spPr>
          <a:xfrm>
            <a:off x="4928216" y="1320800"/>
            <a:ext cx="4863685" cy="11074983"/>
          </a:xfrm>
          <a:prstGeom prst="rect">
            <a:avLst/>
          </a:prstGeom>
          <a:noFill/>
          <a:ln>
            <a:noFill/>
          </a:ln>
        </p:spPr>
      </p:pic>
      <p:sp>
        <p:nvSpPr>
          <p:cNvPr id="163" name="Google Shape;163;p8"/>
          <p:cNvSpPr/>
          <p:nvPr/>
        </p:nvSpPr>
        <p:spPr>
          <a:xfrm>
            <a:off x="11266308" y="4191000"/>
            <a:ext cx="7163695" cy="289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8"/>
          <p:cNvSpPr/>
          <p:nvPr/>
        </p:nvSpPr>
        <p:spPr>
          <a:xfrm>
            <a:off x="11266308" y="4191000"/>
            <a:ext cx="7366921" cy="1727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Righteous"/>
              <a:buNone/>
            </a:pPr>
            <a:r>
              <a:rPr b="0" i="0" lang="en-US" sz="4800" u="none" cap="none" strike="noStrike">
                <a:solidFill>
                  <a:srgbClr val="FFFFFF"/>
                </a:solidFill>
                <a:latin typeface="Righteous"/>
                <a:ea typeface="Righteous"/>
                <a:cs typeface="Righteous"/>
                <a:sym typeface="Righteous"/>
              </a:rPr>
              <a:t>Dragon Taming</a:t>
            </a:r>
            <a:endParaRPr sz="4800">
              <a:solidFill>
                <a:srgbClr val="FFFFFF"/>
              </a:solidFill>
              <a:latin typeface="Righteous"/>
              <a:ea typeface="Righteous"/>
              <a:cs typeface="Righteous"/>
              <a:sym typeface="Righteous"/>
            </a:endParaRPr>
          </a:p>
          <a:p>
            <a:pPr indent="0" lvl="0" marL="0" marR="0" rtl="0" algn="l">
              <a:spcBef>
                <a:spcPts val="0"/>
              </a:spcBef>
              <a:spcAft>
                <a:spcPts val="0"/>
              </a:spcAft>
              <a:buClr>
                <a:srgbClr val="FFFFFF"/>
              </a:buClr>
              <a:buSzPts val="4800"/>
              <a:buFont typeface="Righteous"/>
              <a:buNone/>
            </a:pPr>
            <a:r>
              <a:rPr b="0" i="0" lang="en-US" sz="4800" u="none" cap="none" strike="noStrike">
                <a:solidFill>
                  <a:srgbClr val="FFFFFF"/>
                </a:solidFill>
                <a:latin typeface="Righteous"/>
                <a:ea typeface="Righteous"/>
                <a:cs typeface="Righteous"/>
                <a:sym typeface="Righteous"/>
              </a:rPr>
              <a:t>Technique</a:t>
            </a:r>
            <a:endParaRPr b="0" i="0" sz="4800" u="none" cap="none" strike="noStrike">
              <a:solidFill>
                <a:schemeClr val="dk1"/>
              </a:solidFill>
              <a:latin typeface="Calibri"/>
              <a:ea typeface="Calibri"/>
              <a:cs typeface="Calibri"/>
              <a:sym typeface="Calibri"/>
            </a:endParaRPr>
          </a:p>
        </p:txBody>
      </p:sp>
      <p:sp>
        <p:nvSpPr>
          <p:cNvPr id="165" name="Google Shape;165;p8"/>
          <p:cNvSpPr/>
          <p:nvPr/>
        </p:nvSpPr>
        <p:spPr>
          <a:xfrm>
            <a:off x="11266308" y="6019800"/>
            <a:ext cx="7299179"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66" name="Google Shape;166;p8"/>
          <p:cNvSpPr/>
          <p:nvPr/>
        </p:nvSpPr>
        <p:spPr>
          <a:xfrm>
            <a:off x="11266308" y="7620000"/>
            <a:ext cx="7163695" cy="289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8"/>
          <p:cNvSpPr/>
          <p:nvPr/>
        </p:nvSpPr>
        <p:spPr>
          <a:xfrm>
            <a:off x="11266308" y="7620000"/>
            <a:ext cx="7366921" cy="1727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Righteous"/>
              <a:buNone/>
            </a:pPr>
            <a:r>
              <a:rPr b="0" i="0" lang="en-US" sz="4800" u="none" cap="none" strike="noStrike">
                <a:solidFill>
                  <a:srgbClr val="FFFFFF"/>
                </a:solidFill>
                <a:latin typeface="Righteous"/>
                <a:ea typeface="Righteous"/>
                <a:cs typeface="Righteous"/>
                <a:sym typeface="Righteous"/>
              </a:rPr>
              <a:t>The Art of Unicorn Sighting</a:t>
            </a:r>
            <a:endParaRPr b="0" i="0" sz="4800" u="none" cap="none" strike="noStrike">
              <a:solidFill>
                <a:schemeClr val="dk1"/>
              </a:solidFill>
              <a:latin typeface="Calibri"/>
              <a:ea typeface="Calibri"/>
              <a:cs typeface="Calibri"/>
              <a:sym typeface="Calibri"/>
            </a:endParaRPr>
          </a:p>
        </p:txBody>
      </p:sp>
      <p:sp>
        <p:nvSpPr>
          <p:cNvPr id="168" name="Google Shape;168;p8"/>
          <p:cNvSpPr/>
          <p:nvPr/>
        </p:nvSpPr>
        <p:spPr>
          <a:xfrm>
            <a:off x="11266308" y="9448800"/>
            <a:ext cx="7299179"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DF4"/>
        </a:solidFill>
      </p:bgPr>
    </p:bg>
    <p:spTree>
      <p:nvGrpSpPr>
        <p:cNvPr id="173" name="Shape 173"/>
        <p:cNvGrpSpPr/>
        <p:nvPr/>
      </p:nvGrpSpPr>
      <p:grpSpPr>
        <a:xfrm>
          <a:off x="0" y="0"/>
          <a:ext cx="0" cy="0"/>
          <a:chOff x="0" y="0"/>
          <a:chExt cx="0" cy="0"/>
        </a:xfrm>
      </p:grpSpPr>
      <p:pic>
        <p:nvPicPr>
          <p:cNvPr descr=" " id="174" name="Google Shape;174;p9"/>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75" name="Google Shape;175;p9"/>
          <p:cNvSpPr/>
          <p:nvPr/>
        </p:nvSpPr>
        <p:spPr>
          <a:xfrm>
            <a:off x="2091528" y="1574800"/>
            <a:ext cx="20216693" cy="15959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BC929"/>
              </a:buClr>
              <a:buSzPts val="8000"/>
              <a:buFont typeface="Righteous"/>
              <a:buNone/>
            </a:pPr>
            <a:r>
              <a:rPr b="0" i="0" lang="en-US" sz="8000" u="none" cap="none" strike="noStrike">
                <a:solidFill>
                  <a:srgbClr val="FBC929"/>
                </a:solidFill>
                <a:latin typeface="Righteous"/>
                <a:ea typeface="Righteous"/>
                <a:cs typeface="Righteous"/>
                <a:sym typeface="Righteous"/>
              </a:rPr>
              <a:t>The Magic of Dragons: A Research</a:t>
            </a:r>
            <a:endParaRPr b="0" i="0" sz="8000" u="none" cap="none" strike="noStrike">
              <a:solidFill>
                <a:schemeClr val="dk1"/>
              </a:solidFill>
              <a:latin typeface="Calibri"/>
              <a:ea typeface="Calibri"/>
              <a:cs typeface="Calibri"/>
              <a:sym typeface="Calibri"/>
            </a:endParaRPr>
          </a:p>
        </p:txBody>
      </p:sp>
      <p:sp>
        <p:nvSpPr>
          <p:cNvPr id="176" name="Google Shape;176;p9"/>
          <p:cNvSpPr/>
          <p:nvPr/>
        </p:nvSpPr>
        <p:spPr>
          <a:xfrm>
            <a:off x="14352794" y="4025900"/>
            <a:ext cx="6642930" cy="770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9"/>
          <p:cNvSpPr/>
          <p:nvPr/>
        </p:nvSpPr>
        <p:spPr>
          <a:xfrm>
            <a:off x="15445130" y="4025900"/>
            <a:ext cx="4458257"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Righteous"/>
              <a:buNone/>
            </a:pPr>
            <a:r>
              <a:rPr b="0" i="0" lang="en-US" sz="4800" u="none" cap="none" strike="noStrike">
                <a:solidFill>
                  <a:srgbClr val="FFFFFF"/>
                </a:solidFill>
                <a:latin typeface="Righteous"/>
                <a:ea typeface="Righteous"/>
                <a:cs typeface="Righteous"/>
                <a:sym typeface="Righteous"/>
              </a:rPr>
              <a:t>Dragon Taming</a:t>
            </a:r>
            <a:endParaRPr b="0" i="0" sz="4800" u="none" cap="none" strike="noStrike">
              <a:solidFill>
                <a:schemeClr val="dk1"/>
              </a:solidFill>
              <a:latin typeface="Calibri"/>
              <a:ea typeface="Calibri"/>
              <a:cs typeface="Calibri"/>
              <a:sym typeface="Calibri"/>
            </a:endParaRPr>
          </a:p>
        </p:txBody>
      </p:sp>
      <p:sp>
        <p:nvSpPr>
          <p:cNvPr id="178" name="Google Shape;178;p9"/>
          <p:cNvSpPr/>
          <p:nvPr/>
        </p:nvSpPr>
        <p:spPr>
          <a:xfrm>
            <a:off x="14352794" y="5092700"/>
            <a:ext cx="6642930" cy="664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9" name="Google Shape;179;p9"/>
          <p:cNvPicPr preferRelativeResize="0"/>
          <p:nvPr/>
        </p:nvPicPr>
        <p:blipFill rotWithShape="1">
          <a:blip r:embed="rId4">
            <a:alphaModFix/>
          </a:blip>
          <a:srcRect b="0" l="0" r="0" t="0"/>
          <a:stretch/>
        </p:blipFill>
        <p:spPr>
          <a:xfrm>
            <a:off x="14352794" y="5092700"/>
            <a:ext cx="6642930" cy="6642100"/>
          </a:xfrm>
          <a:prstGeom prst="rect">
            <a:avLst/>
          </a:prstGeom>
          <a:noFill/>
          <a:ln>
            <a:noFill/>
          </a:ln>
        </p:spPr>
      </p:pic>
      <p:pic>
        <p:nvPicPr>
          <p:cNvPr descr=" " id="180" name="Google Shape;180;p9"/>
          <p:cNvPicPr preferRelativeResize="0"/>
          <p:nvPr/>
        </p:nvPicPr>
        <p:blipFill rotWithShape="1">
          <a:blip r:embed="rId5">
            <a:alphaModFix/>
          </a:blip>
          <a:srcRect b="0" l="0" r="0" t="0"/>
          <a:stretch/>
        </p:blipFill>
        <p:spPr>
          <a:xfrm>
            <a:off x="14352791" y="5092700"/>
            <a:ext cx="6642933" cy="6642100"/>
          </a:xfrm>
          <a:prstGeom prst="rect">
            <a:avLst/>
          </a:prstGeom>
          <a:noFill/>
          <a:ln>
            <a:noFill/>
          </a:ln>
        </p:spPr>
      </p:pic>
      <p:sp>
        <p:nvSpPr>
          <p:cNvPr id="181" name="Google Shape;181;p9"/>
          <p:cNvSpPr/>
          <p:nvPr/>
        </p:nvSpPr>
        <p:spPr>
          <a:xfrm>
            <a:off x="15762670" y="6489700"/>
            <a:ext cx="3835879" cy="3835400"/>
          </a:xfrm>
          <a:prstGeom prst="roundRect">
            <a:avLst>
              <a:gd fmla="val 3311285" name="adj"/>
            </a:avLst>
          </a:prstGeom>
          <a:solidFill>
            <a:srgbClr val="FCD3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2" name="Google Shape;182;p9"/>
          <p:cNvPicPr preferRelativeResize="0"/>
          <p:nvPr/>
        </p:nvPicPr>
        <p:blipFill rotWithShape="1">
          <a:blip r:embed="rId6">
            <a:alphaModFix/>
          </a:blip>
          <a:srcRect b="0" l="0" r="0" t="0"/>
          <a:stretch/>
        </p:blipFill>
        <p:spPr>
          <a:xfrm>
            <a:off x="16762030" y="6955470"/>
            <a:ext cx="1837156" cy="1837060"/>
          </a:xfrm>
          <a:prstGeom prst="rect">
            <a:avLst/>
          </a:prstGeom>
          <a:noFill/>
          <a:ln>
            <a:noFill/>
          </a:ln>
        </p:spPr>
      </p:pic>
      <p:sp>
        <p:nvSpPr>
          <p:cNvPr id="183" name="Google Shape;183;p9"/>
          <p:cNvSpPr/>
          <p:nvPr/>
        </p:nvSpPr>
        <p:spPr>
          <a:xfrm>
            <a:off x="15915089" y="9097330"/>
            <a:ext cx="3531041" cy="76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9"/>
          <p:cNvSpPr/>
          <p:nvPr/>
        </p:nvSpPr>
        <p:spPr>
          <a:xfrm>
            <a:off x="15813476" y="9097330"/>
            <a:ext cx="3734267"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Righteous"/>
              <a:buNone/>
            </a:pPr>
            <a:r>
              <a:rPr b="0" i="0" lang="en-US" sz="4800" u="none" cap="none" strike="noStrike">
                <a:solidFill>
                  <a:srgbClr val="FFFFFF"/>
                </a:solidFill>
                <a:latin typeface="Righteous"/>
                <a:ea typeface="Righteous"/>
                <a:cs typeface="Righteous"/>
                <a:sym typeface="Righteous"/>
              </a:rPr>
              <a:t>Unicorn </a:t>
            </a:r>
            <a:endParaRPr b="0" i="0" sz="4800" u="none" cap="none" strike="noStrike">
              <a:solidFill>
                <a:schemeClr val="dk1"/>
              </a:solidFill>
              <a:latin typeface="Calibri"/>
              <a:ea typeface="Calibri"/>
              <a:cs typeface="Calibri"/>
              <a:sym typeface="Calibri"/>
            </a:endParaRPr>
          </a:p>
        </p:txBody>
      </p:sp>
      <p:sp>
        <p:nvSpPr>
          <p:cNvPr id="185" name="Google Shape;185;p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6" name="Google Shape;186;p9"/>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187" name="Google Shape;187;p9"/>
          <p:cNvSpPr/>
          <p:nvPr/>
        </p:nvSpPr>
        <p:spPr>
          <a:xfrm>
            <a:off x="3149994" y="4318000"/>
            <a:ext cx="3619952" cy="309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9"/>
          <p:cNvSpPr/>
          <p:nvPr/>
        </p:nvSpPr>
        <p:spPr>
          <a:xfrm>
            <a:off x="3149994" y="4318000"/>
            <a:ext cx="3619952" cy="309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9"/>
          <p:cNvSpPr/>
          <p:nvPr/>
        </p:nvSpPr>
        <p:spPr>
          <a:xfrm>
            <a:off x="3149994" y="4318000"/>
            <a:ext cx="3823178"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Righteous"/>
              <a:buNone/>
            </a:pPr>
            <a:r>
              <a:rPr b="0" i="0" lang="en-US" sz="4800" u="none" cap="none" strike="noStrike">
                <a:solidFill>
                  <a:srgbClr val="FFFFFF"/>
                </a:solidFill>
                <a:latin typeface="Righteous"/>
                <a:ea typeface="Righteous"/>
                <a:cs typeface="Righteous"/>
                <a:sym typeface="Righteous"/>
              </a:rPr>
              <a:t>Archery</a:t>
            </a:r>
            <a:endParaRPr b="0" i="0" sz="4800" u="none" cap="none" strike="noStrike">
              <a:solidFill>
                <a:schemeClr val="dk1"/>
              </a:solidFill>
              <a:latin typeface="Calibri"/>
              <a:ea typeface="Calibri"/>
              <a:cs typeface="Calibri"/>
              <a:sym typeface="Calibri"/>
            </a:endParaRPr>
          </a:p>
        </p:txBody>
      </p:sp>
      <p:sp>
        <p:nvSpPr>
          <p:cNvPr id="190" name="Google Shape;190;p9"/>
          <p:cNvSpPr/>
          <p:nvPr/>
        </p:nvSpPr>
        <p:spPr>
          <a:xfrm>
            <a:off x="3149994" y="5283200"/>
            <a:ext cx="3755436" cy="2269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91" name="Google Shape;191;p9"/>
          <p:cNvSpPr/>
          <p:nvPr/>
        </p:nvSpPr>
        <p:spPr>
          <a:xfrm>
            <a:off x="8370346" y="8547100"/>
            <a:ext cx="3619952" cy="309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9"/>
          <p:cNvSpPr/>
          <p:nvPr/>
        </p:nvSpPr>
        <p:spPr>
          <a:xfrm>
            <a:off x="8370346" y="8547100"/>
            <a:ext cx="3619952" cy="309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9"/>
          <p:cNvSpPr/>
          <p:nvPr/>
        </p:nvSpPr>
        <p:spPr>
          <a:xfrm>
            <a:off x="8370346" y="8547100"/>
            <a:ext cx="3823178"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Righteous"/>
              <a:buNone/>
            </a:pPr>
            <a:r>
              <a:rPr b="0" i="0" lang="en-US" sz="4800" u="none" cap="none" strike="noStrike">
                <a:solidFill>
                  <a:srgbClr val="FFFFFF"/>
                </a:solidFill>
                <a:latin typeface="Righteous"/>
                <a:ea typeface="Righteous"/>
                <a:cs typeface="Righteous"/>
                <a:sym typeface="Righteous"/>
              </a:rPr>
              <a:t>Unicorn</a:t>
            </a:r>
            <a:endParaRPr b="0" i="0" sz="4800" u="none" cap="none" strike="noStrike">
              <a:solidFill>
                <a:schemeClr val="dk1"/>
              </a:solidFill>
              <a:latin typeface="Calibri"/>
              <a:ea typeface="Calibri"/>
              <a:cs typeface="Calibri"/>
              <a:sym typeface="Calibri"/>
            </a:endParaRPr>
          </a:p>
        </p:txBody>
      </p:sp>
      <p:sp>
        <p:nvSpPr>
          <p:cNvPr id="194" name="Google Shape;194;p9"/>
          <p:cNvSpPr/>
          <p:nvPr/>
        </p:nvSpPr>
        <p:spPr>
          <a:xfrm>
            <a:off x="8370346" y="9512300"/>
            <a:ext cx="3755436" cy="2269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95" name="Google Shape;195;p9"/>
          <p:cNvSpPr/>
          <p:nvPr/>
        </p:nvSpPr>
        <p:spPr>
          <a:xfrm>
            <a:off x="8370346" y="4318000"/>
            <a:ext cx="3619952" cy="309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9"/>
          <p:cNvSpPr/>
          <p:nvPr/>
        </p:nvSpPr>
        <p:spPr>
          <a:xfrm>
            <a:off x="8370346" y="4318000"/>
            <a:ext cx="3619952" cy="309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9"/>
          <p:cNvSpPr/>
          <p:nvPr/>
        </p:nvSpPr>
        <p:spPr>
          <a:xfrm>
            <a:off x="8370346" y="4318000"/>
            <a:ext cx="3823178"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Righteous"/>
              <a:buNone/>
            </a:pPr>
            <a:r>
              <a:rPr b="0" i="0" lang="en-US" sz="4800" u="none" cap="none" strike="noStrike">
                <a:solidFill>
                  <a:srgbClr val="FFFFFF"/>
                </a:solidFill>
                <a:latin typeface="Righteous"/>
                <a:ea typeface="Righteous"/>
                <a:cs typeface="Righteous"/>
                <a:sym typeface="Righteous"/>
              </a:rPr>
              <a:t>Music</a:t>
            </a:r>
            <a:endParaRPr b="0" i="0" sz="4800" u="none" cap="none" strike="noStrike">
              <a:solidFill>
                <a:schemeClr val="dk1"/>
              </a:solidFill>
              <a:latin typeface="Calibri"/>
              <a:ea typeface="Calibri"/>
              <a:cs typeface="Calibri"/>
              <a:sym typeface="Calibri"/>
            </a:endParaRPr>
          </a:p>
        </p:txBody>
      </p:sp>
      <p:sp>
        <p:nvSpPr>
          <p:cNvPr id="198" name="Google Shape;198;p9"/>
          <p:cNvSpPr/>
          <p:nvPr/>
        </p:nvSpPr>
        <p:spPr>
          <a:xfrm>
            <a:off x="8370346" y="5283200"/>
            <a:ext cx="3755436" cy="2269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Music of the Elves": Immerse yourself in the enchanting music.</a:t>
            </a:r>
            <a:endParaRPr b="0" i="0" sz="3200" u="none" cap="none" strike="noStrike">
              <a:solidFill>
                <a:schemeClr val="dk1"/>
              </a:solidFill>
              <a:latin typeface="Calibri"/>
              <a:ea typeface="Calibri"/>
              <a:cs typeface="Calibri"/>
              <a:sym typeface="Calibri"/>
            </a:endParaRPr>
          </a:p>
        </p:txBody>
      </p:sp>
      <p:sp>
        <p:nvSpPr>
          <p:cNvPr id="199" name="Google Shape;199;p9"/>
          <p:cNvSpPr/>
          <p:nvPr/>
        </p:nvSpPr>
        <p:spPr>
          <a:xfrm>
            <a:off x="3149994" y="8547100"/>
            <a:ext cx="3619952" cy="309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9"/>
          <p:cNvSpPr/>
          <p:nvPr/>
        </p:nvSpPr>
        <p:spPr>
          <a:xfrm>
            <a:off x="3149994" y="8547100"/>
            <a:ext cx="3619952" cy="309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9"/>
          <p:cNvSpPr/>
          <p:nvPr/>
        </p:nvSpPr>
        <p:spPr>
          <a:xfrm>
            <a:off x="3149994" y="8547100"/>
            <a:ext cx="3823178"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Righteous"/>
              <a:buNone/>
            </a:pPr>
            <a:r>
              <a:rPr b="0" i="0" lang="en-US" sz="4800" u="none" cap="none" strike="noStrike">
                <a:solidFill>
                  <a:srgbClr val="FFFFFF"/>
                </a:solidFill>
                <a:latin typeface="Righteous"/>
                <a:ea typeface="Righteous"/>
                <a:cs typeface="Righteous"/>
                <a:sym typeface="Righteous"/>
              </a:rPr>
              <a:t>Life</a:t>
            </a:r>
            <a:endParaRPr b="0" i="0" sz="4800" u="none" cap="none" strike="noStrike">
              <a:solidFill>
                <a:schemeClr val="dk1"/>
              </a:solidFill>
              <a:latin typeface="Calibri"/>
              <a:ea typeface="Calibri"/>
              <a:cs typeface="Calibri"/>
              <a:sym typeface="Calibri"/>
            </a:endParaRPr>
          </a:p>
        </p:txBody>
      </p:sp>
      <p:sp>
        <p:nvSpPr>
          <p:cNvPr id="202" name="Google Shape;202;p9"/>
          <p:cNvSpPr/>
          <p:nvPr/>
        </p:nvSpPr>
        <p:spPr>
          <a:xfrm>
            <a:off x="3149994" y="9512300"/>
            <a:ext cx="3755436" cy="2269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2023-09-20T06:44:13Z</dcterms:created>
  <dc:creator>PptxGenJS</dc:creator>
</cp:coreProperties>
</file>