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174FA4A-3D63-424E-9D22-CE696AA09CA5}">
  <a:tblStyle styleId="{E174FA4A-3D63-424E-9D22-CE696AA09C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frogs say “ribbit”?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{E174FA4A-3D63-424E-9D22-CE696AA09CA5}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anfibio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grupo de animales que pasan parte de su vida en el agua y parte de su vida en la tierra, como las ranas y los sapos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comunicarse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dar y recibir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comparar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observar en qué se parecen y cómo son diferentes varias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identificar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averiguar lo que algo es o quién 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rodeada de tierra por todos lados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estanque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que no corre y que es más grande que un charco pero más pequeña que un lago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selva tropical (hábitat)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con temperaturas cálidas y que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pantano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hábitat con árboles que está cubierto de agua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moverse rápidamente de un lado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frogs say “ribbit”?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