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notesMasterIdLst>
    <p:notesMasterId r:id="rId23"/>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png"/><Relationship Id="rId12" Type="http://schemas.openxmlformats.org/officeDocument/2006/relationships/image" Target="../media/image-11-12.png"/><Relationship Id="rId13" Type="http://schemas.openxmlformats.org/officeDocument/2006/relationships/slideLayout" Target="../slideLayouts/slideLayout1.xml"/><Relationship Id="rId1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image" Target="../media/image-15-11.png"/><Relationship Id="rId12" Type="http://schemas.openxmlformats.org/officeDocument/2006/relationships/image" Target="../media/image-15-12.png"/><Relationship Id="rId13" Type="http://schemas.openxmlformats.org/officeDocument/2006/relationships/image" Target="../media/image-15-13.png"/><Relationship Id="rId14" Type="http://schemas.openxmlformats.org/officeDocument/2006/relationships/image" Target="../media/image-15-14.png"/><Relationship Id="rId15" Type="http://schemas.openxmlformats.org/officeDocument/2006/relationships/image" Target="../media/image-15-15.png"/><Relationship Id="rId16" Type="http://schemas.openxmlformats.org/officeDocument/2006/relationships/image" Target="../media/image-15-16.png"/><Relationship Id="rId17" Type="http://schemas.openxmlformats.org/officeDocument/2006/relationships/image" Target="../media/image-15-17.png"/><Relationship Id="rId18" Type="http://schemas.openxmlformats.org/officeDocument/2006/relationships/image" Target="../media/image-15-18.png"/><Relationship Id="rId19" Type="http://schemas.openxmlformats.org/officeDocument/2006/relationships/image" Target="../media/image-15-19.png"/><Relationship Id="rId20" Type="http://schemas.openxmlformats.org/officeDocument/2006/relationships/image" Target="../media/image-15-20.png"/><Relationship Id="rId21" Type="http://schemas.openxmlformats.org/officeDocument/2006/relationships/image" Target="../media/image-15-21.png"/><Relationship Id="rId22" Type="http://schemas.openxmlformats.org/officeDocument/2006/relationships/image" Target="../media/image-15-22.png"/><Relationship Id="rId23" Type="http://schemas.openxmlformats.org/officeDocument/2006/relationships/image" Target="../media/image-15-23.png"/><Relationship Id="rId24" Type="http://schemas.openxmlformats.org/officeDocument/2006/relationships/image" Target="../media/image-15-24.png"/><Relationship Id="rId25" Type="http://schemas.openxmlformats.org/officeDocument/2006/relationships/image" Target="../media/image-15-25.png"/><Relationship Id="rId26" Type="http://schemas.openxmlformats.org/officeDocument/2006/relationships/image" Target="../media/image-15-26.png"/><Relationship Id="rId27" Type="http://schemas.openxmlformats.org/officeDocument/2006/relationships/image" Target="../media/image-15-27.png"/><Relationship Id="rId28" Type="http://schemas.openxmlformats.org/officeDocument/2006/relationships/slideLayout" Target="../slideLayouts/slideLayout1.xml"/><Relationship Id="rId2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slideLayout" Target="../slideLayouts/slideLayout1.xml"/><Relationship Id="rId8"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slideLayout" Target="../slideLayouts/slideLayout1.xml"/><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hyperlink" Target="https://unsplash.com/" TargetMode="External"/><Relationship Id="rId1" Type="http://schemas.openxmlformats.org/officeDocument/2006/relationships/image" Target="../media/image-21-1.png"/><Relationship Id="rId3" Type="http://schemas.openxmlformats.org/officeDocument/2006/relationships/image" Target="../media/image-21-2.png"/><Relationship Id="rId4" Type="http://schemas.openxmlformats.org/officeDocument/2006/relationships/slideLayout" Target="../slideLayouts/slideLayout1.xml"/><Relationship Id="rId5"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513064" y="10972800"/>
            <a:ext cx="3502720" cy="2387989"/>
          </a:xfrm>
          <a:prstGeom prst="rect">
            <a:avLst/>
          </a:prstGeom>
        </p:spPr>
      </p:pic>
      <p:sp>
        <p:nvSpPr>
          <p:cNvPr id="4" name="Text 0"/>
          <p:cNvSpPr/>
          <p:nvPr/>
        </p:nvSpPr>
        <p:spPr>
          <a:xfrm>
            <a:off x="2108464" y="12217400"/>
            <a:ext cx="11257840" cy="13123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Rajdhani Bold" pitchFamily="34" charset="0"/>
                <a:ea typeface="Rajdhani Bold" pitchFamily="34" charset="-122"/>
                <a:cs typeface="Rajdhani Bold" pitchFamily="34" charset="-120"/>
              </a:rPr>
              <a:t>FREE PRESENTATION TEMPLATE</a:t>
            </a:r>
            <a:endParaRPr lang="en-US" sz="6400" dirty="0"/>
          </a:p>
        </p:txBody>
      </p:sp>
      <p:sp>
        <p:nvSpPr>
          <p:cNvPr id="5" name="Shape 1"/>
          <p:cNvSpPr/>
          <p:nvPr/>
        </p:nvSpPr>
        <p:spPr>
          <a:xfrm>
            <a:off x="23370921" y="10515600"/>
            <a:ext cx="1016127" cy="3200400"/>
          </a:xfrm>
          <a:prstGeom prst="rect">
            <a:avLst/>
          </a:prstGeom>
          <a:noFill/>
          <a:ln/>
        </p:spPr>
      </p:sp>
      <p:pic>
        <p:nvPicPr>
          <p:cNvPr id="6"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7" name="Shape 2"/>
          <p:cNvSpPr/>
          <p:nvPr/>
        </p:nvSpPr>
        <p:spPr>
          <a:xfrm>
            <a:off x="2108464" y="4699000"/>
            <a:ext cx="8802200" cy="4318000"/>
          </a:xfrm>
          <a:prstGeom prst="rect">
            <a:avLst/>
          </a:prstGeom>
          <a:solidFill>
            <a:srgbClr val="00CAE0">
              <a:alpha val="100000"/>
            </a:srgbClr>
          </a:solidFill>
          <a:ln w="50800">
            <a:solidFill>
              <a:srgbClr val="272727"/>
            </a:solidFill>
            <a:prstDash val="solid"/>
          </a:ln>
        </p:spPr>
      </p:sp>
      <p:sp>
        <p:nvSpPr>
          <p:cNvPr id="8" name="Text 3"/>
          <p:cNvSpPr/>
          <p:nvPr/>
        </p:nvSpPr>
        <p:spPr>
          <a:xfrm>
            <a:off x="2870559" y="4732867"/>
            <a:ext cx="7819944" cy="4250267"/>
          </a:xfrm>
          <a:prstGeom prst="rect">
            <a:avLst/>
          </a:prstGeom>
          <a:noFill/>
          <a:ln/>
        </p:spPr>
        <p:txBody>
          <a:bodyPr wrap="square" lIns="0" tIns="0" rIns="0" bIns="0" rtlCol="0" anchor="ctr"/>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Organic</a:t>
            </a:r>
            <a:endParaRPr lang="en-US" sz="12800" dirty="0"/>
          </a:p>
          <a:p>
            <a:pPr algn="l"/>
            <a:r>
              <a:rPr lang="en-US" sz="12800" dirty="0">
                <a:solidFill>
                  <a:srgbClr val="272727">
                    <a:alpha val="100000"/>
                  </a:srgbClr>
                </a:solidFill>
                <a:latin typeface="Rokkitt Bold" pitchFamily="34" charset="0"/>
                <a:ea typeface="Rokkitt Bold" pitchFamily="34" charset="-122"/>
                <a:cs typeface="Rokkitt Bold" pitchFamily="34" charset="-120"/>
              </a:rPr>
              <a:t>Chemistry</a:t>
            </a:r>
            <a:endParaRPr lang="en-US" sz="12800" dirty="0"/>
          </a:p>
        </p:txBody>
      </p:sp>
      <p:pic>
        <p:nvPicPr>
          <p:cNvPr id="9" name="Image 3" descr="preencoded.png">    </p:cNvPr>
          <p:cNvPicPr>
            <a:picLocks noChangeAspect="1"/>
          </p:cNvPicPr>
          <p:nvPr/>
        </p:nvPicPr>
        <p:blipFill>
          <a:blip r:embed="rId4"/>
          <a:stretch>
            <a:fillRect/>
          </a:stretch>
        </p:blipFill>
        <p:spPr>
          <a:xfrm>
            <a:off x="13091783" y="2146300"/>
            <a:ext cx="10505314" cy="109120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19039959" y="1585702"/>
            <a:ext cx="4409932" cy="2746883"/>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8738692" y="1003300"/>
            <a:ext cx="6909664" cy="1765300"/>
          </a:xfrm>
          <a:prstGeom prst="rect">
            <a:avLst/>
          </a:prstGeom>
          <a:solidFill>
            <a:srgbClr val="00CAE0">
              <a:alpha val="100000"/>
            </a:srgbClr>
          </a:solidFill>
          <a:ln w="50800">
            <a:solidFill>
              <a:srgbClr val="272727"/>
            </a:solidFill>
            <a:prstDash val="solid"/>
          </a:ln>
        </p:spPr>
      </p:sp>
      <p:sp>
        <p:nvSpPr>
          <p:cNvPr id="7" name="Text 2"/>
          <p:cNvSpPr/>
          <p:nvPr/>
        </p:nvSpPr>
        <p:spPr>
          <a:xfrm>
            <a:off x="9500787" y="1138767"/>
            <a:ext cx="5724182" cy="1494367"/>
          </a:xfrm>
          <a:prstGeom prst="rect">
            <a:avLst/>
          </a:prstGeom>
          <a:noFill/>
          <a:ln/>
        </p:spPr>
        <p:txBody>
          <a:bodyPr wrap="square" lIns="0" tIns="0" rIns="0" bIns="0" rtlCol="0" anchor="ctr"/>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Pricing Plan</a:t>
            </a:r>
            <a:endParaRPr lang="en-US" sz="8000" dirty="0"/>
          </a:p>
        </p:txBody>
      </p:sp>
      <p:sp>
        <p:nvSpPr>
          <p:cNvPr id="8" name="Shape 3"/>
          <p:cNvSpPr/>
          <p:nvPr/>
        </p:nvSpPr>
        <p:spPr>
          <a:xfrm>
            <a:off x="1778222" y="3632200"/>
            <a:ext cx="20843305" cy="8382000"/>
          </a:xfrm>
          <a:prstGeom prst="rect">
            <a:avLst/>
          </a:prstGeom>
          <a:noFill/>
          <a:ln/>
        </p:spPr>
      </p:sp>
      <p:sp>
        <p:nvSpPr>
          <p:cNvPr id="9" name="Shape 4"/>
          <p:cNvSpPr/>
          <p:nvPr/>
        </p:nvSpPr>
        <p:spPr>
          <a:xfrm>
            <a:off x="1778222" y="3632200"/>
            <a:ext cx="6439705" cy="8382000"/>
          </a:xfrm>
          <a:prstGeom prst="rect">
            <a:avLst/>
          </a:prstGeom>
          <a:solidFill>
            <a:srgbClr val="00CAE0">
              <a:alpha val="100000"/>
            </a:srgbClr>
          </a:solidFill>
          <a:ln w="50800">
            <a:solidFill>
              <a:srgbClr val="272727"/>
            </a:solidFill>
            <a:prstDash val="solid"/>
          </a:ln>
        </p:spPr>
      </p:sp>
      <p:pic>
        <p:nvPicPr>
          <p:cNvPr id="10" name="Image 3" descr="preencoded.png">    </p:cNvPr>
          <p:cNvPicPr>
            <a:picLocks noChangeAspect="1"/>
          </p:cNvPicPr>
          <p:nvPr/>
        </p:nvPicPr>
        <p:blipFill>
          <a:blip r:embed="rId4"/>
          <a:stretch>
            <a:fillRect/>
          </a:stretch>
        </p:blipFill>
        <p:spPr>
          <a:xfrm>
            <a:off x="4276066" y="4089400"/>
            <a:ext cx="1444015" cy="1625600"/>
          </a:xfrm>
          <a:prstGeom prst="rect">
            <a:avLst/>
          </a:prstGeom>
        </p:spPr>
      </p:pic>
      <p:sp>
        <p:nvSpPr>
          <p:cNvPr id="11" name="Text 5"/>
          <p:cNvSpPr/>
          <p:nvPr/>
        </p:nvSpPr>
        <p:spPr>
          <a:xfrm>
            <a:off x="4185173" y="6019800"/>
            <a:ext cx="1625803" cy="901700"/>
          </a:xfrm>
          <a:prstGeom prst="rect">
            <a:avLst/>
          </a:prstGeom>
          <a:noFill/>
          <a:ln/>
        </p:spPr>
        <p:txBody>
          <a:bodyPr wrap="square" lIns="0" tIns="0" rIns="0" bIns="0" rtlCol="0" anchor="t"/>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Basic</a:t>
            </a:r>
            <a:endParaRPr lang="en-US" sz="4800" dirty="0"/>
          </a:p>
        </p:txBody>
      </p:sp>
      <p:sp>
        <p:nvSpPr>
          <p:cNvPr id="12" name="Text 6"/>
          <p:cNvSpPr/>
          <p:nvPr/>
        </p:nvSpPr>
        <p:spPr>
          <a:xfrm>
            <a:off x="2235479" y="7023100"/>
            <a:ext cx="5660674" cy="3666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Ability to form a small party with fellow adventurers.</a:t>
            </a:r>
            <a:endParaRPr lang="en-US" sz="3200" dirty="0"/>
          </a:p>
        </p:txBody>
      </p:sp>
      <p:sp>
        <p:nvSpPr>
          <p:cNvPr id="13" name="Text 7"/>
          <p:cNvSpPr/>
          <p:nvPr/>
        </p:nvSpPr>
        <p:spPr>
          <a:xfrm>
            <a:off x="3486586" y="10858500"/>
            <a:ext cx="3022978"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$10/month</a:t>
            </a:r>
            <a:endParaRPr lang="en-US" sz="4800" dirty="0"/>
          </a:p>
        </p:txBody>
      </p:sp>
      <p:sp>
        <p:nvSpPr>
          <p:cNvPr id="14" name="Shape 8"/>
          <p:cNvSpPr/>
          <p:nvPr/>
        </p:nvSpPr>
        <p:spPr>
          <a:xfrm>
            <a:off x="8980022" y="3632200"/>
            <a:ext cx="6439705" cy="8382000"/>
          </a:xfrm>
          <a:prstGeom prst="rect">
            <a:avLst/>
          </a:prstGeom>
          <a:solidFill>
            <a:srgbClr val="FCBE01">
              <a:alpha val="100000"/>
            </a:srgbClr>
          </a:solidFill>
          <a:ln w="50800">
            <a:solidFill>
              <a:srgbClr val="272727"/>
            </a:solidFill>
            <a:prstDash val="solid"/>
          </a:ln>
        </p:spPr>
      </p:sp>
      <p:pic>
        <p:nvPicPr>
          <p:cNvPr id="15" name="Image 4" descr="preencoded.png">    </p:cNvPr>
          <p:cNvPicPr>
            <a:picLocks noChangeAspect="1"/>
          </p:cNvPicPr>
          <p:nvPr/>
        </p:nvPicPr>
        <p:blipFill>
          <a:blip r:embed="rId5"/>
          <a:stretch>
            <a:fillRect/>
          </a:stretch>
        </p:blipFill>
        <p:spPr>
          <a:xfrm>
            <a:off x="11354577" y="4089400"/>
            <a:ext cx="1690598" cy="1625600"/>
          </a:xfrm>
          <a:prstGeom prst="rect">
            <a:avLst/>
          </a:prstGeom>
        </p:spPr>
      </p:pic>
      <p:sp>
        <p:nvSpPr>
          <p:cNvPr id="16" name="Text 9"/>
          <p:cNvSpPr/>
          <p:nvPr/>
        </p:nvSpPr>
        <p:spPr>
          <a:xfrm>
            <a:off x="11501287" y="6019800"/>
            <a:ext cx="1397175" cy="901700"/>
          </a:xfrm>
          <a:prstGeom prst="rect">
            <a:avLst/>
          </a:prstGeom>
          <a:noFill/>
          <a:ln/>
        </p:spPr>
        <p:txBody>
          <a:bodyPr wrap="square" lIns="0" tIns="0" rIns="0" bIns="0" rtlCol="0" anchor="t"/>
          <a:lstStyle/>
          <a:p>
            <a:pPr algn="ctr"/>
            <a:r>
              <a:rPr lang="en-US" sz="4800" dirty="0">
                <a:solidFill>
                  <a:srgbClr val="272727">
                    <a:alpha val="100000"/>
                  </a:srgbClr>
                </a:solidFill>
                <a:latin typeface="Rokkitt Bold" pitchFamily="34" charset="0"/>
                <a:ea typeface="Rokkitt Bold" pitchFamily="34" charset="-122"/>
                <a:cs typeface="Rokkitt Bold" pitchFamily="34" charset="-120"/>
              </a:rPr>
              <a:t>Elite</a:t>
            </a:r>
            <a:endParaRPr lang="en-US" sz="4800" dirty="0"/>
          </a:p>
        </p:txBody>
      </p:sp>
      <p:sp>
        <p:nvSpPr>
          <p:cNvPr id="17" name="Text 10"/>
          <p:cNvSpPr/>
          <p:nvPr/>
        </p:nvSpPr>
        <p:spPr>
          <a:xfrm>
            <a:off x="9437280" y="7023100"/>
            <a:ext cx="5660674" cy="3666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Ability to form larger parties with fellow adventurers.</a:t>
            </a:r>
            <a:endParaRPr lang="en-US" sz="3200" dirty="0"/>
          </a:p>
        </p:txBody>
      </p:sp>
      <p:sp>
        <p:nvSpPr>
          <p:cNvPr id="18" name="Text 11"/>
          <p:cNvSpPr/>
          <p:nvPr/>
        </p:nvSpPr>
        <p:spPr>
          <a:xfrm>
            <a:off x="10637580" y="10858500"/>
            <a:ext cx="3124591"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$50/month</a:t>
            </a:r>
            <a:endParaRPr lang="en-US" sz="4800" dirty="0"/>
          </a:p>
        </p:txBody>
      </p:sp>
      <p:sp>
        <p:nvSpPr>
          <p:cNvPr id="19" name="Shape 12"/>
          <p:cNvSpPr/>
          <p:nvPr/>
        </p:nvSpPr>
        <p:spPr>
          <a:xfrm>
            <a:off x="16181822" y="3632200"/>
            <a:ext cx="6439705" cy="8382000"/>
          </a:xfrm>
          <a:prstGeom prst="rect">
            <a:avLst/>
          </a:prstGeom>
          <a:solidFill>
            <a:srgbClr val="00CAE0">
              <a:alpha val="100000"/>
            </a:srgbClr>
          </a:solidFill>
          <a:ln w="50800">
            <a:solidFill>
              <a:srgbClr val="272727"/>
            </a:solidFill>
            <a:prstDash val="solid"/>
          </a:ln>
        </p:spPr>
      </p:sp>
      <p:pic>
        <p:nvPicPr>
          <p:cNvPr id="20" name="Image 5" descr="preencoded.png">    </p:cNvPr>
          <p:cNvPicPr>
            <a:picLocks noChangeAspect="1"/>
          </p:cNvPicPr>
          <p:nvPr/>
        </p:nvPicPr>
        <p:blipFill>
          <a:blip r:embed="rId6"/>
          <a:stretch>
            <a:fillRect/>
          </a:stretch>
        </p:blipFill>
        <p:spPr>
          <a:xfrm>
            <a:off x="18679743" y="4089400"/>
            <a:ext cx="1443863" cy="1625600"/>
          </a:xfrm>
          <a:prstGeom prst="rect">
            <a:avLst/>
          </a:prstGeom>
        </p:spPr>
      </p:pic>
      <p:sp>
        <p:nvSpPr>
          <p:cNvPr id="21" name="Text 13"/>
          <p:cNvSpPr/>
          <p:nvPr/>
        </p:nvSpPr>
        <p:spPr>
          <a:xfrm>
            <a:off x="17915589" y="6019800"/>
            <a:ext cx="2972171" cy="901700"/>
          </a:xfrm>
          <a:prstGeom prst="rect">
            <a:avLst/>
          </a:prstGeom>
          <a:noFill/>
          <a:ln/>
        </p:spPr>
        <p:txBody>
          <a:bodyPr wrap="square" lIns="0" tIns="0" rIns="0" bIns="0" rtlCol="0" anchor="t"/>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Legendary</a:t>
            </a:r>
            <a:endParaRPr lang="en-US" sz="4800" dirty="0"/>
          </a:p>
        </p:txBody>
      </p:sp>
      <p:sp>
        <p:nvSpPr>
          <p:cNvPr id="22" name="Text 14"/>
          <p:cNvSpPr/>
          <p:nvPr/>
        </p:nvSpPr>
        <p:spPr>
          <a:xfrm>
            <a:off x="16639080" y="7023100"/>
            <a:ext cx="5660674" cy="3666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Access to the most challenging dungeons.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The ability to form the largest parties.</a:t>
            </a:r>
            <a:endParaRPr lang="en-US" sz="3200" dirty="0"/>
          </a:p>
        </p:txBody>
      </p:sp>
      <p:sp>
        <p:nvSpPr>
          <p:cNvPr id="23" name="Text 15"/>
          <p:cNvSpPr/>
          <p:nvPr/>
        </p:nvSpPr>
        <p:spPr>
          <a:xfrm>
            <a:off x="17718715" y="10858500"/>
            <a:ext cx="3365921"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$100/month</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1287861" y="9715500"/>
            <a:ext cx="2680035" cy="37211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6" name="Image 3" descr="preencoded.png">    </p:cNvPr>
          <p:cNvPicPr>
            <a:picLocks noChangeAspect="1"/>
          </p:cNvPicPr>
          <p:nvPr/>
        </p:nvPicPr>
        <p:blipFill>
          <a:blip r:embed="rId4"/>
          <a:stretch>
            <a:fillRect/>
          </a:stretch>
        </p:blipFill>
        <p:spPr>
          <a:xfrm>
            <a:off x="381048" y="2146300"/>
            <a:ext cx="23637654" cy="9436100"/>
          </a:xfrm>
          <a:prstGeom prst="rect">
            <a:avLst/>
          </a:prstGeom>
        </p:spPr>
      </p:pic>
      <p:sp>
        <p:nvSpPr>
          <p:cNvPr id="7" name="Shape 1"/>
          <p:cNvSpPr/>
          <p:nvPr/>
        </p:nvSpPr>
        <p:spPr>
          <a:xfrm>
            <a:off x="381048" y="3556000"/>
            <a:ext cx="5347368" cy="7683500"/>
          </a:xfrm>
          <a:prstGeom prst="rect">
            <a:avLst/>
          </a:prstGeom>
          <a:solidFill>
            <a:srgbClr val="00CAE0">
              <a:alpha val="100000"/>
            </a:srgbClr>
          </a:solidFill>
          <a:ln w="50800">
            <a:solidFill>
              <a:srgbClr val="0E0E0E"/>
            </a:solidFill>
            <a:prstDash val="solid"/>
          </a:ln>
        </p:spPr>
      </p:sp>
      <p:sp>
        <p:nvSpPr>
          <p:cNvPr id="8" name="Shape 2"/>
          <p:cNvSpPr/>
          <p:nvPr/>
        </p:nvSpPr>
        <p:spPr>
          <a:xfrm>
            <a:off x="685886" y="4965700"/>
            <a:ext cx="4737692" cy="5969000"/>
          </a:xfrm>
          <a:prstGeom prst="rect">
            <a:avLst/>
          </a:prstGeom>
          <a:noFill/>
          <a:ln/>
        </p:spPr>
      </p:sp>
      <p:sp>
        <p:nvSpPr>
          <p:cNvPr id="9" name="Shape 3"/>
          <p:cNvSpPr/>
          <p:nvPr/>
        </p:nvSpPr>
        <p:spPr>
          <a:xfrm>
            <a:off x="685886" y="4965700"/>
            <a:ext cx="4737692" cy="1765300"/>
          </a:xfrm>
          <a:prstGeom prst="rect">
            <a:avLst/>
          </a:prstGeom>
          <a:noFill/>
          <a:ln/>
        </p:spPr>
      </p:sp>
      <p:sp>
        <p:nvSpPr>
          <p:cNvPr id="10" name="Shape 4"/>
          <p:cNvSpPr/>
          <p:nvPr/>
        </p:nvSpPr>
        <p:spPr>
          <a:xfrm>
            <a:off x="685886" y="4965700"/>
            <a:ext cx="4737692" cy="1765300"/>
          </a:xfrm>
          <a:prstGeom prst="rect">
            <a:avLst/>
          </a:prstGeom>
          <a:noFill/>
          <a:ln/>
        </p:spPr>
      </p:sp>
      <p:sp>
        <p:nvSpPr>
          <p:cNvPr id="11" name="Text 5"/>
          <p:cNvSpPr/>
          <p:nvPr/>
        </p:nvSpPr>
        <p:spPr>
          <a:xfrm>
            <a:off x="609676" y="49657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Eclipse</a:t>
            </a:r>
            <a:endParaRPr lang="en-US" sz="3600" dirty="0"/>
          </a:p>
        </p:txBody>
      </p:sp>
      <p:sp>
        <p:nvSpPr>
          <p:cNvPr id="12" name="Text 6"/>
          <p:cNvSpPr/>
          <p:nvPr/>
        </p:nvSpPr>
        <p:spPr>
          <a:xfrm>
            <a:off x="618144" y="56896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Rare event causes unpredictable magic.</a:t>
            </a:r>
            <a:endParaRPr lang="en-US" sz="3200" dirty="0"/>
          </a:p>
        </p:txBody>
      </p:sp>
      <p:pic>
        <p:nvPicPr>
          <p:cNvPr id="13" name="Image 4" descr="preencoded.png">    </p:cNvPr>
          <p:cNvPicPr>
            <a:picLocks noChangeAspect="1"/>
          </p:cNvPicPr>
          <p:nvPr/>
        </p:nvPicPr>
        <p:blipFill>
          <a:blip r:embed="rId5"/>
          <a:stretch>
            <a:fillRect/>
          </a:stretch>
        </p:blipFill>
        <p:spPr>
          <a:xfrm>
            <a:off x="2241830" y="7137400"/>
            <a:ext cx="1625803" cy="1625600"/>
          </a:xfrm>
          <a:prstGeom prst="rect">
            <a:avLst/>
          </a:prstGeom>
        </p:spPr>
      </p:pic>
      <p:pic>
        <p:nvPicPr>
          <p:cNvPr id="14" name="Image 5" descr="preencoded.png">    </p:cNvPr>
          <p:cNvPicPr>
            <a:picLocks noChangeAspect="1"/>
          </p:cNvPicPr>
          <p:nvPr/>
        </p:nvPicPr>
        <p:blipFill>
          <a:blip r:embed="rId6"/>
          <a:stretch>
            <a:fillRect/>
          </a:stretch>
        </p:blipFill>
        <p:spPr>
          <a:xfrm>
            <a:off x="2326518" y="7222083"/>
            <a:ext cx="1456422" cy="1456246"/>
          </a:xfrm>
          <a:prstGeom prst="rect">
            <a:avLst/>
          </a:prstGeom>
        </p:spPr>
      </p:pic>
      <p:sp>
        <p:nvSpPr>
          <p:cNvPr id="15" name="Shape 7"/>
          <p:cNvSpPr/>
          <p:nvPr/>
        </p:nvSpPr>
        <p:spPr>
          <a:xfrm>
            <a:off x="685886" y="9169400"/>
            <a:ext cx="4737692" cy="1765300"/>
          </a:xfrm>
          <a:prstGeom prst="rect">
            <a:avLst/>
          </a:prstGeom>
          <a:noFill/>
          <a:ln/>
        </p:spPr>
      </p:sp>
      <p:sp>
        <p:nvSpPr>
          <p:cNvPr id="16" name="Shape 8"/>
          <p:cNvSpPr/>
          <p:nvPr/>
        </p:nvSpPr>
        <p:spPr>
          <a:xfrm>
            <a:off x="685886" y="9169400"/>
            <a:ext cx="4737692" cy="1765300"/>
          </a:xfrm>
          <a:prstGeom prst="rect">
            <a:avLst/>
          </a:prstGeom>
          <a:noFill/>
          <a:ln/>
        </p:spPr>
      </p:sp>
      <p:sp>
        <p:nvSpPr>
          <p:cNvPr id="17" name="Text 9"/>
          <p:cNvSpPr/>
          <p:nvPr/>
        </p:nvSpPr>
        <p:spPr>
          <a:xfrm>
            <a:off x="609676" y="91694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Quest</a:t>
            </a:r>
            <a:endParaRPr lang="en-US" sz="3600" dirty="0"/>
          </a:p>
        </p:txBody>
      </p:sp>
      <p:sp>
        <p:nvSpPr>
          <p:cNvPr id="18" name="Text 10"/>
          <p:cNvSpPr/>
          <p:nvPr/>
        </p:nvSpPr>
        <p:spPr>
          <a:xfrm>
            <a:off x="618144" y="98933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Adventurers seek immortal artifact.</a:t>
            </a:r>
            <a:endParaRPr lang="en-US" sz="3200" dirty="0"/>
          </a:p>
        </p:txBody>
      </p:sp>
      <p:sp>
        <p:nvSpPr>
          <p:cNvPr id="19" name="Shape 11"/>
          <p:cNvSpPr/>
          <p:nvPr/>
        </p:nvSpPr>
        <p:spPr>
          <a:xfrm>
            <a:off x="6477810" y="3556000"/>
            <a:ext cx="5347368" cy="7683500"/>
          </a:xfrm>
          <a:prstGeom prst="rect">
            <a:avLst/>
          </a:prstGeom>
          <a:solidFill>
            <a:srgbClr val="FCBE01">
              <a:alpha val="100000"/>
            </a:srgbClr>
          </a:solidFill>
          <a:ln w="50800">
            <a:solidFill>
              <a:srgbClr val="0E0E0E"/>
            </a:solidFill>
            <a:prstDash val="solid"/>
          </a:ln>
        </p:spPr>
      </p:sp>
      <p:sp>
        <p:nvSpPr>
          <p:cNvPr id="20" name="Shape 12"/>
          <p:cNvSpPr/>
          <p:nvPr/>
        </p:nvSpPr>
        <p:spPr>
          <a:xfrm>
            <a:off x="6782648" y="4965700"/>
            <a:ext cx="4737692" cy="5969000"/>
          </a:xfrm>
          <a:prstGeom prst="rect">
            <a:avLst/>
          </a:prstGeom>
          <a:noFill/>
          <a:ln/>
        </p:spPr>
      </p:sp>
      <p:sp>
        <p:nvSpPr>
          <p:cNvPr id="21" name="Shape 13"/>
          <p:cNvSpPr/>
          <p:nvPr/>
        </p:nvSpPr>
        <p:spPr>
          <a:xfrm>
            <a:off x="6782648" y="4965700"/>
            <a:ext cx="4737692" cy="1765300"/>
          </a:xfrm>
          <a:prstGeom prst="rect">
            <a:avLst/>
          </a:prstGeom>
          <a:noFill/>
          <a:ln/>
        </p:spPr>
      </p:sp>
      <p:sp>
        <p:nvSpPr>
          <p:cNvPr id="22" name="Shape 14"/>
          <p:cNvSpPr/>
          <p:nvPr/>
        </p:nvSpPr>
        <p:spPr>
          <a:xfrm>
            <a:off x="6782648" y="4965700"/>
            <a:ext cx="4737692" cy="1765300"/>
          </a:xfrm>
          <a:prstGeom prst="rect">
            <a:avLst/>
          </a:prstGeom>
          <a:noFill/>
          <a:ln/>
        </p:spPr>
      </p:sp>
      <p:sp>
        <p:nvSpPr>
          <p:cNvPr id="23" name="Text 15"/>
          <p:cNvSpPr/>
          <p:nvPr/>
        </p:nvSpPr>
        <p:spPr>
          <a:xfrm>
            <a:off x="6706438" y="49657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Eclipse</a:t>
            </a:r>
            <a:endParaRPr lang="en-US" sz="3600" dirty="0"/>
          </a:p>
        </p:txBody>
      </p:sp>
      <p:sp>
        <p:nvSpPr>
          <p:cNvPr id="24" name="Text 16"/>
          <p:cNvSpPr/>
          <p:nvPr/>
        </p:nvSpPr>
        <p:spPr>
          <a:xfrm>
            <a:off x="6714906" y="56896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Rare event causes unpredictable magic.</a:t>
            </a:r>
            <a:endParaRPr lang="en-US" sz="3200" dirty="0"/>
          </a:p>
        </p:txBody>
      </p:sp>
      <p:pic>
        <p:nvPicPr>
          <p:cNvPr id="25" name="Image 6" descr="preencoded.png">    </p:cNvPr>
          <p:cNvPicPr>
            <a:picLocks noChangeAspect="1"/>
          </p:cNvPicPr>
          <p:nvPr/>
        </p:nvPicPr>
        <p:blipFill>
          <a:blip r:embed="rId7"/>
          <a:stretch>
            <a:fillRect/>
          </a:stretch>
        </p:blipFill>
        <p:spPr>
          <a:xfrm>
            <a:off x="8338592" y="7137400"/>
            <a:ext cx="1625803" cy="1625600"/>
          </a:xfrm>
          <a:prstGeom prst="rect">
            <a:avLst/>
          </a:prstGeom>
        </p:spPr>
      </p:pic>
      <p:pic>
        <p:nvPicPr>
          <p:cNvPr id="26" name="Image 7" descr="preencoded.png">    </p:cNvPr>
          <p:cNvPicPr>
            <a:picLocks noChangeAspect="1"/>
          </p:cNvPicPr>
          <p:nvPr/>
        </p:nvPicPr>
        <p:blipFill>
          <a:blip r:embed="rId8"/>
          <a:stretch>
            <a:fillRect/>
          </a:stretch>
        </p:blipFill>
        <p:spPr>
          <a:xfrm>
            <a:off x="8541818" y="7340600"/>
            <a:ext cx="1192256" cy="1190414"/>
          </a:xfrm>
          <a:prstGeom prst="rect">
            <a:avLst/>
          </a:prstGeom>
        </p:spPr>
      </p:pic>
      <p:sp>
        <p:nvSpPr>
          <p:cNvPr id="27" name="Shape 17"/>
          <p:cNvSpPr/>
          <p:nvPr/>
        </p:nvSpPr>
        <p:spPr>
          <a:xfrm>
            <a:off x="6782648" y="9169400"/>
            <a:ext cx="4737692" cy="1765300"/>
          </a:xfrm>
          <a:prstGeom prst="rect">
            <a:avLst/>
          </a:prstGeom>
          <a:noFill/>
          <a:ln/>
        </p:spPr>
      </p:sp>
      <p:sp>
        <p:nvSpPr>
          <p:cNvPr id="28" name="Shape 18"/>
          <p:cNvSpPr/>
          <p:nvPr/>
        </p:nvSpPr>
        <p:spPr>
          <a:xfrm>
            <a:off x="6782648" y="9169400"/>
            <a:ext cx="4737692" cy="1765300"/>
          </a:xfrm>
          <a:prstGeom prst="rect">
            <a:avLst/>
          </a:prstGeom>
          <a:noFill/>
          <a:ln/>
        </p:spPr>
      </p:sp>
      <p:sp>
        <p:nvSpPr>
          <p:cNvPr id="29" name="Text 19"/>
          <p:cNvSpPr/>
          <p:nvPr/>
        </p:nvSpPr>
        <p:spPr>
          <a:xfrm>
            <a:off x="6706438" y="91694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Quest</a:t>
            </a:r>
            <a:endParaRPr lang="en-US" sz="3600" dirty="0"/>
          </a:p>
        </p:txBody>
      </p:sp>
      <p:sp>
        <p:nvSpPr>
          <p:cNvPr id="30" name="Text 20"/>
          <p:cNvSpPr/>
          <p:nvPr/>
        </p:nvSpPr>
        <p:spPr>
          <a:xfrm>
            <a:off x="6714906" y="98933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Adventurers seek immortal artifact.</a:t>
            </a:r>
            <a:endParaRPr lang="en-US" sz="3200" dirty="0"/>
          </a:p>
        </p:txBody>
      </p:sp>
      <p:sp>
        <p:nvSpPr>
          <p:cNvPr id="31" name="Shape 21"/>
          <p:cNvSpPr/>
          <p:nvPr/>
        </p:nvSpPr>
        <p:spPr>
          <a:xfrm>
            <a:off x="12574572" y="3556000"/>
            <a:ext cx="5347368" cy="7683500"/>
          </a:xfrm>
          <a:prstGeom prst="rect">
            <a:avLst/>
          </a:prstGeom>
          <a:solidFill>
            <a:srgbClr val="00CAE0">
              <a:alpha val="100000"/>
            </a:srgbClr>
          </a:solidFill>
          <a:ln w="50800">
            <a:solidFill>
              <a:srgbClr val="0E0E0E"/>
            </a:solidFill>
            <a:prstDash val="solid"/>
          </a:ln>
        </p:spPr>
      </p:sp>
      <p:sp>
        <p:nvSpPr>
          <p:cNvPr id="32" name="Shape 22"/>
          <p:cNvSpPr/>
          <p:nvPr/>
        </p:nvSpPr>
        <p:spPr>
          <a:xfrm>
            <a:off x="12879410" y="4965700"/>
            <a:ext cx="4737692" cy="5969000"/>
          </a:xfrm>
          <a:prstGeom prst="rect">
            <a:avLst/>
          </a:prstGeom>
          <a:noFill/>
          <a:ln/>
        </p:spPr>
      </p:sp>
      <p:sp>
        <p:nvSpPr>
          <p:cNvPr id="33" name="Shape 23"/>
          <p:cNvSpPr/>
          <p:nvPr/>
        </p:nvSpPr>
        <p:spPr>
          <a:xfrm>
            <a:off x="12879410" y="4965700"/>
            <a:ext cx="4737692" cy="1765300"/>
          </a:xfrm>
          <a:prstGeom prst="rect">
            <a:avLst/>
          </a:prstGeom>
          <a:noFill/>
          <a:ln/>
        </p:spPr>
      </p:sp>
      <p:sp>
        <p:nvSpPr>
          <p:cNvPr id="34" name="Shape 24"/>
          <p:cNvSpPr/>
          <p:nvPr/>
        </p:nvSpPr>
        <p:spPr>
          <a:xfrm>
            <a:off x="12879410" y="4965700"/>
            <a:ext cx="4737692" cy="1765300"/>
          </a:xfrm>
          <a:prstGeom prst="rect">
            <a:avLst/>
          </a:prstGeom>
          <a:noFill/>
          <a:ln/>
        </p:spPr>
      </p:sp>
      <p:sp>
        <p:nvSpPr>
          <p:cNvPr id="35" name="Text 25"/>
          <p:cNvSpPr/>
          <p:nvPr/>
        </p:nvSpPr>
        <p:spPr>
          <a:xfrm>
            <a:off x="12803200" y="49657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Eclipse</a:t>
            </a:r>
            <a:endParaRPr lang="en-US" sz="3600" dirty="0"/>
          </a:p>
        </p:txBody>
      </p:sp>
      <p:sp>
        <p:nvSpPr>
          <p:cNvPr id="36" name="Text 26"/>
          <p:cNvSpPr/>
          <p:nvPr/>
        </p:nvSpPr>
        <p:spPr>
          <a:xfrm>
            <a:off x="12811668" y="56896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Rare event causes unpredictable magic.</a:t>
            </a:r>
            <a:endParaRPr lang="en-US" sz="3200" dirty="0"/>
          </a:p>
        </p:txBody>
      </p:sp>
      <p:pic>
        <p:nvPicPr>
          <p:cNvPr id="37" name="Image 8" descr="preencoded.png">    </p:cNvPr>
          <p:cNvPicPr>
            <a:picLocks noChangeAspect="1"/>
          </p:cNvPicPr>
          <p:nvPr/>
        </p:nvPicPr>
        <p:blipFill>
          <a:blip r:embed="rId9"/>
          <a:stretch>
            <a:fillRect/>
          </a:stretch>
        </p:blipFill>
        <p:spPr>
          <a:xfrm>
            <a:off x="14435354" y="7137400"/>
            <a:ext cx="1625803" cy="1625600"/>
          </a:xfrm>
          <a:prstGeom prst="rect">
            <a:avLst/>
          </a:prstGeom>
        </p:spPr>
      </p:pic>
      <p:pic>
        <p:nvPicPr>
          <p:cNvPr id="38" name="Image 9" descr="preencoded.png">    </p:cNvPr>
          <p:cNvPicPr>
            <a:picLocks noChangeAspect="1"/>
          </p:cNvPicPr>
          <p:nvPr/>
        </p:nvPicPr>
        <p:blipFill>
          <a:blip r:embed="rId10"/>
          <a:stretch>
            <a:fillRect/>
          </a:stretch>
        </p:blipFill>
        <p:spPr>
          <a:xfrm>
            <a:off x="14536942" y="7142162"/>
            <a:ext cx="1519452" cy="1519262"/>
          </a:xfrm>
          <a:prstGeom prst="rect">
            <a:avLst/>
          </a:prstGeom>
        </p:spPr>
      </p:pic>
      <p:sp>
        <p:nvSpPr>
          <p:cNvPr id="39" name="Shape 27"/>
          <p:cNvSpPr/>
          <p:nvPr/>
        </p:nvSpPr>
        <p:spPr>
          <a:xfrm>
            <a:off x="12879410" y="9169400"/>
            <a:ext cx="4737692" cy="1765300"/>
          </a:xfrm>
          <a:prstGeom prst="rect">
            <a:avLst/>
          </a:prstGeom>
          <a:noFill/>
          <a:ln/>
        </p:spPr>
      </p:sp>
      <p:sp>
        <p:nvSpPr>
          <p:cNvPr id="40" name="Shape 28"/>
          <p:cNvSpPr/>
          <p:nvPr/>
        </p:nvSpPr>
        <p:spPr>
          <a:xfrm>
            <a:off x="12879410" y="9169400"/>
            <a:ext cx="4737692" cy="1765300"/>
          </a:xfrm>
          <a:prstGeom prst="rect">
            <a:avLst/>
          </a:prstGeom>
          <a:noFill/>
          <a:ln/>
        </p:spPr>
      </p:sp>
      <p:sp>
        <p:nvSpPr>
          <p:cNvPr id="41" name="Text 29"/>
          <p:cNvSpPr/>
          <p:nvPr/>
        </p:nvSpPr>
        <p:spPr>
          <a:xfrm>
            <a:off x="12803200" y="91694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Quest</a:t>
            </a:r>
            <a:endParaRPr lang="en-US" sz="3600" dirty="0"/>
          </a:p>
        </p:txBody>
      </p:sp>
      <p:sp>
        <p:nvSpPr>
          <p:cNvPr id="42" name="Text 30"/>
          <p:cNvSpPr/>
          <p:nvPr/>
        </p:nvSpPr>
        <p:spPr>
          <a:xfrm>
            <a:off x="12811668" y="98933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Adventurers seek immortal artifact.</a:t>
            </a:r>
            <a:endParaRPr lang="en-US" sz="3200" dirty="0"/>
          </a:p>
        </p:txBody>
      </p:sp>
      <p:sp>
        <p:nvSpPr>
          <p:cNvPr id="43" name="Shape 31"/>
          <p:cNvSpPr/>
          <p:nvPr/>
        </p:nvSpPr>
        <p:spPr>
          <a:xfrm>
            <a:off x="18671334" y="3556000"/>
            <a:ext cx="5347368" cy="7683500"/>
          </a:xfrm>
          <a:prstGeom prst="rect">
            <a:avLst/>
          </a:prstGeom>
          <a:solidFill>
            <a:srgbClr val="FCBE01">
              <a:alpha val="100000"/>
            </a:srgbClr>
          </a:solidFill>
          <a:ln w="50800">
            <a:solidFill>
              <a:srgbClr val="0E0E0E"/>
            </a:solidFill>
            <a:prstDash val="solid"/>
          </a:ln>
        </p:spPr>
      </p:sp>
      <p:sp>
        <p:nvSpPr>
          <p:cNvPr id="44" name="Shape 32"/>
          <p:cNvSpPr/>
          <p:nvPr/>
        </p:nvSpPr>
        <p:spPr>
          <a:xfrm>
            <a:off x="18976172" y="4965700"/>
            <a:ext cx="4737692" cy="5969000"/>
          </a:xfrm>
          <a:prstGeom prst="rect">
            <a:avLst/>
          </a:prstGeom>
          <a:noFill/>
          <a:ln/>
        </p:spPr>
      </p:sp>
      <p:sp>
        <p:nvSpPr>
          <p:cNvPr id="45" name="Shape 33"/>
          <p:cNvSpPr/>
          <p:nvPr/>
        </p:nvSpPr>
        <p:spPr>
          <a:xfrm>
            <a:off x="18976172" y="4965700"/>
            <a:ext cx="4737692" cy="1765300"/>
          </a:xfrm>
          <a:prstGeom prst="rect">
            <a:avLst/>
          </a:prstGeom>
          <a:noFill/>
          <a:ln/>
        </p:spPr>
      </p:sp>
      <p:sp>
        <p:nvSpPr>
          <p:cNvPr id="46" name="Shape 34"/>
          <p:cNvSpPr/>
          <p:nvPr/>
        </p:nvSpPr>
        <p:spPr>
          <a:xfrm>
            <a:off x="18976172" y="4965700"/>
            <a:ext cx="4737692" cy="1765300"/>
          </a:xfrm>
          <a:prstGeom prst="rect">
            <a:avLst/>
          </a:prstGeom>
          <a:noFill/>
          <a:ln/>
        </p:spPr>
      </p:sp>
      <p:sp>
        <p:nvSpPr>
          <p:cNvPr id="47" name="Text 35"/>
          <p:cNvSpPr/>
          <p:nvPr/>
        </p:nvSpPr>
        <p:spPr>
          <a:xfrm>
            <a:off x="18899962" y="49657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Eclipse</a:t>
            </a:r>
            <a:endParaRPr lang="en-US" sz="3600" dirty="0"/>
          </a:p>
        </p:txBody>
      </p:sp>
      <p:sp>
        <p:nvSpPr>
          <p:cNvPr id="48" name="Text 36"/>
          <p:cNvSpPr/>
          <p:nvPr/>
        </p:nvSpPr>
        <p:spPr>
          <a:xfrm>
            <a:off x="18908430" y="56896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Rare event causes unpredictable magic.</a:t>
            </a:r>
            <a:endParaRPr lang="en-US" sz="3200" dirty="0"/>
          </a:p>
        </p:txBody>
      </p:sp>
      <p:pic>
        <p:nvPicPr>
          <p:cNvPr id="49" name="Image 10" descr="preencoded.png">    </p:cNvPr>
          <p:cNvPicPr>
            <a:picLocks noChangeAspect="1"/>
          </p:cNvPicPr>
          <p:nvPr/>
        </p:nvPicPr>
        <p:blipFill>
          <a:blip r:embed="rId11"/>
          <a:stretch>
            <a:fillRect/>
          </a:stretch>
        </p:blipFill>
        <p:spPr>
          <a:xfrm>
            <a:off x="20532116" y="7137400"/>
            <a:ext cx="1625803" cy="1625600"/>
          </a:xfrm>
          <a:prstGeom prst="rect">
            <a:avLst/>
          </a:prstGeom>
        </p:spPr>
      </p:pic>
      <p:pic>
        <p:nvPicPr>
          <p:cNvPr id="50" name="Image 11" descr="preencoded.png">    </p:cNvPr>
          <p:cNvPicPr>
            <a:picLocks noChangeAspect="1"/>
          </p:cNvPicPr>
          <p:nvPr/>
        </p:nvPicPr>
        <p:blipFill>
          <a:blip r:embed="rId12"/>
          <a:stretch>
            <a:fillRect/>
          </a:stretch>
        </p:blipFill>
        <p:spPr>
          <a:xfrm>
            <a:off x="20599860" y="7137400"/>
            <a:ext cx="1490319" cy="1625600"/>
          </a:xfrm>
          <a:prstGeom prst="rect">
            <a:avLst/>
          </a:prstGeom>
        </p:spPr>
      </p:pic>
      <p:sp>
        <p:nvSpPr>
          <p:cNvPr id="51" name="Shape 37"/>
          <p:cNvSpPr/>
          <p:nvPr/>
        </p:nvSpPr>
        <p:spPr>
          <a:xfrm>
            <a:off x="18976172" y="9169400"/>
            <a:ext cx="4737692" cy="1765300"/>
          </a:xfrm>
          <a:prstGeom prst="rect">
            <a:avLst/>
          </a:prstGeom>
          <a:noFill/>
          <a:ln/>
        </p:spPr>
      </p:sp>
      <p:sp>
        <p:nvSpPr>
          <p:cNvPr id="52" name="Shape 38"/>
          <p:cNvSpPr/>
          <p:nvPr/>
        </p:nvSpPr>
        <p:spPr>
          <a:xfrm>
            <a:off x="18976172" y="9169400"/>
            <a:ext cx="4737692" cy="1765300"/>
          </a:xfrm>
          <a:prstGeom prst="rect">
            <a:avLst/>
          </a:prstGeom>
          <a:noFill/>
          <a:ln/>
        </p:spPr>
      </p:sp>
      <p:sp>
        <p:nvSpPr>
          <p:cNvPr id="53" name="Text 39"/>
          <p:cNvSpPr/>
          <p:nvPr/>
        </p:nvSpPr>
        <p:spPr>
          <a:xfrm>
            <a:off x="18899962" y="91694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Quest</a:t>
            </a:r>
            <a:endParaRPr lang="en-US" sz="3600" dirty="0"/>
          </a:p>
        </p:txBody>
      </p:sp>
      <p:sp>
        <p:nvSpPr>
          <p:cNvPr id="54" name="Text 40"/>
          <p:cNvSpPr/>
          <p:nvPr/>
        </p:nvSpPr>
        <p:spPr>
          <a:xfrm>
            <a:off x="18908430" y="98933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Adventurers seek immortal artifact.</a:t>
            </a:r>
            <a:endParaRPr lang="en-US" sz="3200" dirty="0"/>
          </a:p>
        </p:txBody>
      </p:sp>
      <p:sp>
        <p:nvSpPr>
          <p:cNvPr id="55" name="Shape 41"/>
          <p:cNvSpPr/>
          <p:nvPr/>
        </p:nvSpPr>
        <p:spPr>
          <a:xfrm>
            <a:off x="1994149" y="2146300"/>
            <a:ext cx="2133867" cy="2133600"/>
          </a:xfrm>
          <a:prstGeom prst="roundRect">
            <a:avLst>
              <a:gd name="adj" fmla="val 198429"/>
            </a:avLst>
          </a:prstGeom>
          <a:solidFill>
            <a:srgbClr val="FCBE01">
              <a:alpha val="100000"/>
            </a:srgbClr>
          </a:solidFill>
          <a:ln w="50800">
            <a:solidFill>
              <a:srgbClr val="272727"/>
            </a:solidFill>
            <a:prstDash val="solid"/>
          </a:ln>
        </p:spPr>
      </p:sp>
      <p:sp>
        <p:nvSpPr>
          <p:cNvPr id="56" name="Text 42"/>
          <p:cNvSpPr/>
          <p:nvPr/>
        </p:nvSpPr>
        <p:spPr>
          <a:xfrm>
            <a:off x="2768946" y="2635250"/>
            <a:ext cx="922982" cy="1494367"/>
          </a:xfrm>
          <a:prstGeom prst="rect">
            <a:avLst/>
          </a:prstGeom>
          <a:noFill/>
          <a:ln/>
        </p:spPr>
        <p:txBody>
          <a:bodyPr wrap="square" lIns="0" tIns="0" rIns="0" bIns="0" rtlCol="0" anchor="t"/>
          <a:lstStyle/>
          <a:p>
            <a:pPr algn="l"/>
            <a:r>
              <a:rPr lang="en-US" sz="8000" dirty="0">
                <a:solidFill>
                  <a:srgbClr val="FFFFFF">
                    <a:alpha val="100000"/>
                  </a:srgbClr>
                </a:solidFill>
                <a:latin typeface="Rokkitt Bold" pitchFamily="34" charset="0"/>
                <a:ea typeface="Rokkitt Bold" pitchFamily="34" charset="-122"/>
                <a:cs typeface="Rokkitt Bold" pitchFamily="34" charset="-120"/>
              </a:rPr>
              <a:t>S</a:t>
            </a:r>
            <a:endParaRPr lang="en-US" sz="8000" dirty="0"/>
          </a:p>
        </p:txBody>
      </p:sp>
      <p:sp>
        <p:nvSpPr>
          <p:cNvPr id="57" name="Shape 43"/>
          <p:cNvSpPr/>
          <p:nvPr/>
        </p:nvSpPr>
        <p:spPr>
          <a:xfrm>
            <a:off x="8090911" y="2146300"/>
            <a:ext cx="2133867" cy="2133600"/>
          </a:xfrm>
          <a:prstGeom prst="roundRect">
            <a:avLst>
              <a:gd name="adj" fmla="val 198429"/>
            </a:avLst>
          </a:prstGeom>
          <a:solidFill>
            <a:srgbClr val="00CAE0">
              <a:alpha val="100000"/>
            </a:srgbClr>
          </a:solidFill>
          <a:ln w="50800">
            <a:solidFill>
              <a:srgbClr val="272727"/>
            </a:solidFill>
            <a:prstDash val="solid"/>
          </a:ln>
        </p:spPr>
      </p:sp>
      <p:sp>
        <p:nvSpPr>
          <p:cNvPr id="58" name="Text 44"/>
          <p:cNvSpPr/>
          <p:nvPr/>
        </p:nvSpPr>
        <p:spPr>
          <a:xfrm>
            <a:off x="8668833" y="2635250"/>
            <a:ext cx="1316731" cy="1494367"/>
          </a:xfrm>
          <a:prstGeom prst="rect">
            <a:avLst/>
          </a:prstGeom>
          <a:noFill/>
          <a:ln/>
        </p:spPr>
        <p:txBody>
          <a:bodyPr wrap="square" lIns="0" tIns="0" rIns="0" bIns="0" rtlCol="0" anchor="t"/>
          <a:lstStyle/>
          <a:p>
            <a:pPr algn="l"/>
            <a:r>
              <a:rPr lang="en-US" sz="8000" dirty="0">
                <a:solidFill>
                  <a:srgbClr val="FFFFFF">
                    <a:alpha val="100000"/>
                  </a:srgbClr>
                </a:solidFill>
                <a:latin typeface="Rokkitt Bold" pitchFamily="34" charset="0"/>
                <a:ea typeface="Rokkitt Bold" pitchFamily="34" charset="-122"/>
                <a:cs typeface="Rokkitt Bold" pitchFamily="34" charset="-120"/>
              </a:rPr>
              <a:t>W</a:t>
            </a:r>
            <a:endParaRPr lang="en-US" sz="8000" dirty="0"/>
          </a:p>
        </p:txBody>
      </p:sp>
      <p:sp>
        <p:nvSpPr>
          <p:cNvPr id="59" name="Shape 45"/>
          <p:cNvSpPr/>
          <p:nvPr/>
        </p:nvSpPr>
        <p:spPr>
          <a:xfrm>
            <a:off x="14187673" y="2146300"/>
            <a:ext cx="2133867" cy="2133600"/>
          </a:xfrm>
          <a:prstGeom prst="roundRect">
            <a:avLst>
              <a:gd name="adj" fmla="val 198429"/>
            </a:avLst>
          </a:prstGeom>
          <a:solidFill>
            <a:srgbClr val="FCBE01">
              <a:alpha val="100000"/>
            </a:srgbClr>
          </a:solidFill>
          <a:ln w="50800">
            <a:solidFill>
              <a:srgbClr val="272727"/>
            </a:solidFill>
            <a:prstDash val="solid"/>
          </a:ln>
        </p:spPr>
      </p:sp>
      <p:sp>
        <p:nvSpPr>
          <p:cNvPr id="60" name="Text 46"/>
          <p:cNvSpPr/>
          <p:nvPr/>
        </p:nvSpPr>
        <p:spPr>
          <a:xfrm>
            <a:off x="14886261" y="2635250"/>
            <a:ext cx="1075401" cy="1494367"/>
          </a:xfrm>
          <a:prstGeom prst="rect">
            <a:avLst/>
          </a:prstGeom>
          <a:noFill/>
          <a:ln/>
        </p:spPr>
        <p:txBody>
          <a:bodyPr wrap="square" lIns="0" tIns="0" rIns="0" bIns="0" rtlCol="0" anchor="t"/>
          <a:lstStyle/>
          <a:p>
            <a:pPr algn="l"/>
            <a:r>
              <a:rPr lang="en-US" sz="8000" dirty="0">
                <a:solidFill>
                  <a:srgbClr val="FFFFFF">
                    <a:alpha val="100000"/>
                  </a:srgbClr>
                </a:solidFill>
                <a:latin typeface="Rokkitt Bold" pitchFamily="34" charset="0"/>
                <a:ea typeface="Rokkitt Bold" pitchFamily="34" charset="-122"/>
                <a:cs typeface="Rokkitt Bold" pitchFamily="34" charset="-120"/>
              </a:rPr>
              <a:t>O</a:t>
            </a:r>
            <a:endParaRPr lang="en-US" sz="8000" dirty="0"/>
          </a:p>
        </p:txBody>
      </p:sp>
      <p:sp>
        <p:nvSpPr>
          <p:cNvPr id="61" name="Shape 47"/>
          <p:cNvSpPr/>
          <p:nvPr/>
        </p:nvSpPr>
        <p:spPr>
          <a:xfrm>
            <a:off x="20284435" y="2146300"/>
            <a:ext cx="2133867" cy="2133600"/>
          </a:xfrm>
          <a:prstGeom prst="roundRect">
            <a:avLst>
              <a:gd name="adj" fmla="val 198429"/>
            </a:avLst>
          </a:prstGeom>
          <a:solidFill>
            <a:srgbClr val="00CAE0">
              <a:alpha val="100000"/>
            </a:srgbClr>
          </a:solidFill>
          <a:ln w="50800">
            <a:solidFill>
              <a:srgbClr val="272727"/>
            </a:solidFill>
            <a:prstDash val="solid"/>
          </a:ln>
        </p:spPr>
      </p:sp>
      <p:sp>
        <p:nvSpPr>
          <p:cNvPr id="62" name="Text 48"/>
          <p:cNvSpPr/>
          <p:nvPr/>
        </p:nvSpPr>
        <p:spPr>
          <a:xfrm>
            <a:off x="21033829" y="2635250"/>
            <a:ext cx="973788" cy="1494367"/>
          </a:xfrm>
          <a:prstGeom prst="rect">
            <a:avLst/>
          </a:prstGeom>
          <a:noFill/>
          <a:ln/>
        </p:spPr>
        <p:txBody>
          <a:bodyPr wrap="square" lIns="0" tIns="0" rIns="0" bIns="0" rtlCol="0" anchor="t"/>
          <a:lstStyle/>
          <a:p>
            <a:pPr algn="l"/>
            <a:r>
              <a:rPr lang="en-US" sz="8000" dirty="0">
                <a:solidFill>
                  <a:srgbClr val="FFFFFF">
                    <a:alpha val="100000"/>
                  </a:srgbClr>
                </a:solidFill>
                <a:latin typeface="Rokkitt Bold" pitchFamily="34" charset="0"/>
                <a:ea typeface="Rokkitt Bold" pitchFamily="34" charset="-122"/>
                <a:cs typeface="Rokkitt Bold" pitchFamily="34" charset="-120"/>
              </a:rPr>
              <a:t>T</a:t>
            </a:r>
            <a:endParaRPr lang="en-US" sz="8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513064" y="10972800"/>
            <a:ext cx="3502720" cy="2387984"/>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6" name="Image 3" descr="preencoded.png">    </p:cNvPr>
          <p:cNvPicPr>
            <a:picLocks noChangeAspect="1"/>
          </p:cNvPicPr>
          <p:nvPr/>
        </p:nvPicPr>
        <p:blipFill>
          <a:blip r:embed="rId4"/>
          <a:stretch>
            <a:fillRect/>
          </a:stretch>
        </p:blipFill>
        <p:spPr>
          <a:xfrm>
            <a:off x="17286861" y="787400"/>
            <a:ext cx="6084060" cy="12369800"/>
          </a:xfrm>
          <a:prstGeom prst="rect">
            <a:avLst/>
          </a:prstGeom>
        </p:spPr>
      </p:pic>
      <p:pic>
        <p:nvPicPr>
          <p:cNvPr id="7" name="Image 4" descr="preencoded.png">    </p:cNvPr>
          <p:cNvPicPr>
            <a:picLocks noChangeAspect="1"/>
          </p:cNvPicPr>
          <p:nvPr/>
        </p:nvPicPr>
        <p:blipFill>
          <a:blip r:embed="rId5"/>
          <a:stretch>
            <a:fillRect/>
          </a:stretch>
        </p:blipFill>
        <p:spPr>
          <a:xfrm>
            <a:off x="685886" y="787400"/>
            <a:ext cx="6084060" cy="12369800"/>
          </a:xfrm>
          <a:prstGeom prst="rect">
            <a:avLst/>
          </a:prstGeom>
        </p:spPr>
      </p:pic>
      <p:sp>
        <p:nvSpPr>
          <p:cNvPr id="8" name="Shape 1"/>
          <p:cNvSpPr/>
          <p:nvPr/>
        </p:nvSpPr>
        <p:spPr>
          <a:xfrm>
            <a:off x="7900387" y="1930400"/>
            <a:ext cx="6299987" cy="1765300"/>
          </a:xfrm>
          <a:prstGeom prst="rect">
            <a:avLst/>
          </a:prstGeom>
          <a:solidFill>
            <a:srgbClr val="00CAE0">
              <a:alpha val="100000"/>
            </a:srgbClr>
          </a:solidFill>
          <a:ln w="50800">
            <a:solidFill>
              <a:srgbClr val="272727"/>
            </a:solidFill>
            <a:prstDash val="solid"/>
          </a:ln>
        </p:spPr>
      </p:sp>
      <p:sp>
        <p:nvSpPr>
          <p:cNvPr id="9" name="Text 2"/>
          <p:cNvSpPr/>
          <p:nvPr/>
        </p:nvSpPr>
        <p:spPr>
          <a:xfrm>
            <a:off x="8662483" y="2065867"/>
            <a:ext cx="5114506" cy="1494367"/>
          </a:xfrm>
          <a:prstGeom prst="rect">
            <a:avLst/>
          </a:prstGeom>
          <a:noFill/>
          <a:ln/>
        </p:spPr>
        <p:txBody>
          <a:bodyPr wrap="square" lIns="0" tIns="0" rIns="0" bIns="0" rtlCol="0" anchor="ctr"/>
          <a:lstStyle/>
          <a:p>
            <a:pPr algn="l"/>
            <a:r>
              <a:rPr lang="en-US" sz="8000" dirty="0">
                <a:solidFill>
                  <a:srgbClr val="0E0E0E">
                    <a:alpha val="100000"/>
                  </a:srgbClr>
                </a:solidFill>
                <a:latin typeface="Rokkitt Bold" pitchFamily="34" charset="0"/>
                <a:ea typeface="Rokkitt Bold" pitchFamily="34" charset="-122"/>
                <a:cs typeface="Rokkitt Bold" pitchFamily="34" charset="-120"/>
              </a:rPr>
              <a:t>Some Data</a:t>
            </a:r>
            <a:endParaRPr lang="en-US" sz="8000" dirty="0"/>
          </a:p>
        </p:txBody>
      </p:sp>
      <p:sp>
        <p:nvSpPr>
          <p:cNvPr id="10" name="Shape 3"/>
          <p:cNvSpPr/>
          <p:nvPr/>
        </p:nvSpPr>
        <p:spPr>
          <a:xfrm>
            <a:off x="7900387" y="5029200"/>
            <a:ext cx="8573572" cy="6515100"/>
          </a:xfrm>
          <a:prstGeom prst="rect">
            <a:avLst/>
          </a:prstGeom>
          <a:noFill/>
          <a:ln/>
        </p:spPr>
      </p:sp>
      <p:sp>
        <p:nvSpPr>
          <p:cNvPr id="11" name="Shape 4"/>
          <p:cNvSpPr/>
          <p:nvPr/>
        </p:nvSpPr>
        <p:spPr>
          <a:xfrm>
            <a:off x="7900387" y="5029200"/>
            <a:ext cx="8573572" cy="1765300"/>
          </a:xfrm>
          <a:prstGeom prst="rect">
            <a:avLst/>
          </a:prstGeom>
          <a:noFill/>
          <a:ln/>
        </p:spPr>
      </p:sp>
      <p:sp>
        <p:nvSpPr>
          <p:cNvPr id="12" name="Shape 5"/>
          <p:cNvSpPr/>
          <p:nvPr/>
        </p:nvSpPr>
        <p:spPr>
          <a:xfrm>
            <a:off x="7900387" y="5029200"/>
            <a:ext cx="3340518" cy="1765300"/>
          </a:xfrm>
          <a:prstGeom prst="rect">
            <a:avLst/>
          </a:prstGeom>
          <a:solidFill>
            <a:srgbClr val="00CAE0">
              <a:alpha val="100000"/>
            </a:srgbClr>
          </a:solidFill>
          <a:ln w="50800">
            <a:solidFill>
              <a:srgbClr val="272727"/>
            </a:solidFill>
            <a:prstDash val="solid"/>
          </a:ln>
        </p:spPr>
      </p:sp>
      <p:sp>
        <p:nvSpPr>
          <p:cNvPr id="13" name="Text 6"/>
          <p:cNvSpPr/>
          <p:nvPr/>
        </p:nvSpPr>
        <p:spPr>
          <a:xfrm>
            <a:off x="8662483" y="5334000"/>
            <a:ext cx="2155036"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75%</a:t>
            </a:r>
            <a:endParaRPr lang="en-US" sz="8000" dirty="0"/>
          </a:p>
        </p:txBody>
      </p:sp>
      <p:sp>
        <p:nvSpPr>
          <p:cNvPr id="14" name="Shape 7"/>
          <p:cNvSpPr/>
          <p:nvPr/>
        </p:nvSpPr>
        <p:spPr>
          <a:xfrm>
            <a:off x="11444130" y="5080000"/>
            <a:ext cx="5029829" cy="1663700"/>
          </a:xfrm>
          <a:prstGeom prst="rect">
            <a:avLst/>
          </a:prstGeom>
          <a:noFill/>
          <a:ln/>
        </p:spPr>
      </p:sp>
      <p:sp>
        <p:nvSpPr>
          <p:cNvPr id="15" name="Text 8"/>
          <p:cNvSpPr/>
          <p:nvPr/>
        </p:nvSpPr>
        <p:spPr>
          <a:xfrm>
            <a:off x="11444130" y="5080000"/>
            <a:ext cx="5182248"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Enchanted Creatures</a:t>
            </a:r>
            <a:endParaRPr lang="en-US" sz="3600" dirty="0"/>
          </a:p>
        </p:txBody>
      </p:sp>
      <p:sp>
        <p:nvSpPr>
          <p:cNvPr id="16" name="Text 9"/>
          <p:cNvSpPr/>
          <p:nvPr/>
        </p:nvSpPr>
        <p:spPr>
          <a:xfrm>
            <a:off x="11444130" y="5702300"/>
            <a:ext cx="5165312"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possess the ability to cast spells.</a:t>
            </a:r>
            <a:endParaRPr lang="en-US" sz="3200" dirty="0"/>
          </a:p>
        </p:txBody>
      </p:sp>
      <p:sp>
        <p:nvSpPr>
          <p:cNvPr id="17" name="Shape 10"/>
          <p:cNvSpPr/>
          <p:nvPr/>
        </p:nvSpPr>
        <p:spPr>
          <a:xfrm>
            <a:off x="7900387" y="7404100"/>
            <a:ext cx="8573572" cy="1765300"/>
          </a:xfrm>
          <a:prstGeom prst="rect">
            <a:avLst/>
          </a:prstGeom>
          <a:noFill/>
          <a:ln/>
        </p:spPr>
      </p:sp>
      <p:sp>
        <p:nvSpPr>
          <p:cNvPr id="18" name="Shape 11"/>
          <p:cNvSpPr/>
          <p:nvPr/>
        </p:nvSpPr>
        <p:spPr>
          <a:xfrm>
            <a:off x="7900387" y="7404100"/>
            <a:ext cx="3353219" cy="1765300"/>
          </a:xfrm>
          <a:prstGeom prst="rect">
            <a:avLst/>
          </a:prstGeom>
          <a:solidFill>
            <a:srgbClr val="00CAE0">
              <a:alpha val="100000"/>
            </a:srgbClr>
          </a:solidFill>
          <a:ln w="50800">
            <a:solidFill>
              <a:srgbClr val="272727"/>
            </a:solidFill>
            <a:prstDash val="solid"/>
          </a:ln>
        </p:spPr>
      </p:sp>
      <p:sp>
        <p:nvSpPr>
          <p:cNvPr id="19" name="Text 12"/>
          <p:cNvSpPr/>
          <p:nvPr/>
        </p:nvSpPr>
        <p:spPr>
          <a:xfrm>
            <a:off x="8662483" y="7708900"/>
            <a:ext cx="2167738"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60%</a:t>
            </a:r>
            <a:endParaRPr lang="en-US" sz="8000" dirty="0"/>
          </a:p>
        </p:txBody>
      </p:sp>
      <p:sp>
        <p:nvSpPr>
          <p:cNvPr id="20" name="Shape 13"/>
          <p:cNvSpPr/>
          <p:nvPr/>
        </p:nvSpPr>
        <p:spPr>
          <a:xfrm>
            <a:off x="11456832" y="7454900"/>
            <a:ext cx="5017127" cy="1663700"/>
          </a:xfrm>
          <a:prstGeom prst="rect">
            <a:avLst/>
          </a:prstGeom>
          <a:noFill/>
          <a:ln/>
        </p:spPr>
      </p:sp>
      <p:sp>
        <p:nvSpPr>
          <p:cNvPr id="21" name="Text 14"/>
          <p:cNvSpPr/>
          <p:nvPr/>
        </p:nvSpPr>
        <p:spPr>
          <a:xfrm>
            <a:off x="11456832" y="7454900"/>
            <a:ext cx="5169546" cy="11938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Magic-Wielding Individuals</a:t>
            </a:r>
            <a:endParaRPr lang="en-US" sz="3600" dirty="0"/>
          </a:p>
        </p:txBody>
      </p:sp>
      <p:sp>
        <p:nvSpPr>
          <p:cNvPr id="22" name="Text 15"/>
          <p:cNvSpPr/>
          <p:nvPr/>
        </p:nvSpPr>
        <p:spPr>
          <a:xfrm>
            <a:off x="11456832" y="8597900"/>
            <a:ext cx="5152611"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practice the art of illusions.</a:t>
            </a:r>
            <a:endParaRPr lang="en-US" sz="3200" dirty="0"/>
          </a:p>
        </p:txBody>
      </p:sp>
      <p:sp>
        <p:nvSpPr>
          <p:cNvPr id="23" name="Shape 16"/>
          <p:cNvSpPr/>
          <p:nvPr/>
        </p:nvSpPr>
        <p:spPr>
          <a:xfrm>
            <a:off x="7900387" y="9779000"/>
            <a:ext cx="8573572" cy="1765300"/>
          </a:xfrm>
          <a:prstGeom prst="rect">
            <a:avLst/>
          </a:prstGeom>
          <a:noFill/>
          <a:ln/>
        </p:spPr>
      </p:sp>
      <p:sp>
        <p:nvSpPr>
          <p:cNvPr id="24" name="Shape 17"/>
          <p:cNvSpPr/>
          <p:nvPr/>
        </p:nvSpPr>
        <p:spPr>
          <a:xfrm>
            <a:off x="7900387" y="9779000"/>
            <a:ext cx="3353219" cy="1765300"/>
          </a:xfrm>
          <a:prstGeom prst="rect">
            <a:avLst/>
          </a:prstGeom>
          <a:solidFill>
            <a:srgbClr val="00CAE0">
              <a:alpha val="100000"/>
            </a:srgbClr>
          </a:solidFill>
          <a:ln w="50800">
            <a:solidFill>
              <a:srgbClr val="272727"/>
            </a:solidFill>
            <a:prstDash val="solid"/>
          </a:ln>
        </p:spPr>
      </p:sp>
      <p:sp>
        <p:nvSpPr>
          <p:cNvPr id="25" name="Text 18"/>
          <p:cNvSpPr/>
          <p:nvPr/>
        </p:nvSpPr>
        <p:spPr>
          <a:xfrm>
            <a:off x="8662483" y="10083800"/>
            <a:ext cx="2167738"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90%</a:t>
            </a:r>
            <a:endParaRPr lang="en-US" sz="8000" dirty="0"/>
          </a:p>
        </p:txBody>
      </p:sp>
      <p:sp>
        <p:nvSpPr>
          <p:cNvPr id="26" name="Shape 19"/>
          <p:cNvSpPr/>
          <p:nvPr/>
        </p:nvSpPr>
        <p:spPr>
          <a:xfrm>
            <a:off x="11456832" y="9829800"/>
            <a:ext cx="5017127" cy="1663700"/>
          </a:xfrm>
          <a:prstGeom prst="rect">
            <a:avLst/>
          </a:prstGeom>
          <a:noFill/>
          <a:ln/>
        </p:spPr>
      </p:sp>
      <p:sp>
        <p:nvSpPr>
          <p:cNvPr id="27" name="Text 20"/>
          <p:cNvSpPr/>
          <p:nvPr/>
        </p:nvSpPr>
        <p:spPr>
          <a:xfrm>
            <a:off x="11456832" y="9829800"/>
            <a:ext cx="5169546"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Spells Cast</a:t>
            </a:r>
            <a:endParaRPr lang="en-US" sz="3600" dirty="0"/>
          </a:p>
        </p:txBody>
      </p:sp>
      <p:sp>
        <p:nvSpPr>
          <p:cNvPr id="28" name="Text 21"/>
          <p:cNvSpPr/>
          <p:nvPr/>
        </p:nvSpPr>
        <p:spPr>
          <a:xfrm>
            <a:off x="11456832" y="10452100"/>
            <a:ext cx="5152611"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are dark magic, foretelling danger.</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3467" y="1790700"/>
            <a:ext cx="22023613" cy="119253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4420152" y="2743200"/>
            <a:ext cx="15762670" cy="10261600"/>
          </a:xfrm>
          <a:prstGeom prst="rect">
            <a:avLst/>
          </a:prstGeom>
          <a:noFill/>
          <a:ln/>
        </p:spPr>
      </p:sp>
      <p:sp>
        <p:nvSpPr>
          <p:cNvPr id="6" name="Shape 2"/>
          <p:cNvSpPr/>
          <p:nvPr/>
        </p:nvSpPr>
        <p:spPr>
          <a:xfrm>
            <a:off x="4420152" y="2743200"/>
            <a:ext cx="15762670" cy="8813800"/>
          </a:xfrm>
          <a:prstGeom prst="rect">
            <a:avLst/>
          </a:prstGeom>
          <a:noFill/>
          <a:ln/>
        </p:spPr>
      </p:sp>
      <p:sp>
        <p:nvSpPr>
          <p:cNvPr id="7" name="Shape 3"/>
          <p:cNvSpPr/>
          <p:nvPr/>
        </p:nvSpPr>
        <p:spPr>
          <a:xfrm>
            <a:off x="6712789" y="2743200"/>
            <a:ext cx="11177397" cy="4076700"/>
          </a:xfrm>
          <a:prstGeom prst="rect">
            <a:avLst/>
          </a:prstGeom>
          <a:solidFill>
            <a:srgbClr val="FCBE01">
              <a:alpha val="100000"/>
            </a:srgbClr>
          </a:solidFill>
          <a:ln w="50800">
            <a:solidFill>
              <a:srgbClr val="272727"/>
            </a:solidFill>
            <a:prstDash val="solid"/>
          </a:ln>
        </p:spPr>
      </p:sp>
      <p:sp>
        <p:nvSpPr>
          <p:cNvPr id="8" name="Text 4"/>
          <p:cNvSpPr/>
          <p:nvPr/>
        </p:nvSpPr>
        <p:spPr>
          <a:xfrm>
            <a:off x="7474884" y="2540000"/>
            <a:ext cx="10669334" cy="4483100"/>
          </a:xfrm>
          <a:prstGeom prst="rect">
            <a:avLst/>
          </a:prstGeom>
          <a:noFill/>
          <a:ln/>
        </p:spPr>
        <p:txBody>
          <a:bodyPr wrap="square" lIns="0" tIns="0" rIns="0" bIns="0" rtlCol="0" anchor="ctr"/>
          <a:lstStyle/>
          <a:p>
            <a:pPr algn="l"/>
            <a:r>
              <a:rPr lang="en-US" sz="24000" dirty="0">
                <a:solidFill>
                  <a:srgbClr val="272727">
                    <a:alpha val="100000"/>
                  </a:srgbClr>
                </a:solidFill>
                <a:latin typeface="Rokkitt Bold" pitchFamily="34" charset="0"/>
                <a:ea typeface="Rokkitt Bold" pitchFamily="34" charset="-122"/>
                <a:cs typeface="Rokkitt Bold" pitchFamily="34" charset="-120"/>
              </a:rPr>
              <a:t>234,567</a:t>
            </a:r>
            <a:endParaRPr lang="en-US" sz="24000" dirty="0"/>
          </a:p>
        </p:txBody>
      </p:sp>
      <p:sp>
        <p:nvSpPr>
          <p:cNvPr id="9" name="Text 5"/>
          <p:cNvSpPr/>
          <p:nvPr/>
        </p:nvSpPr>
        <p:spPr>
          <a:xfrm>
            <a:off x="4284669" y="10515600"/>
            <a:ext cx="16033637" cy="1312333"/>
          </a:xfrm>
          <a:prstGeom prst="rect">
            <a:avLst/>
          </a:prstGeom>
          <a:noFill/>
          <a:ln/>
        </p:spPr>
        <p:txBody>
          <a:bodyPr wrap="square" lIns="0" tIns="0" rIns="0" bIns="0" rtlCol="0" anchor="t"/>
          <a:lstStyle/>
          <a:p>
            <a:pPr algn="ctr"/>
            <a:r>
              <a:rPr lang="en-US" sz="6400" spc="256" kern="0" dirty="0">
                <a:solidFill>
                  <a:srgbClr val="0E0E0E">
                    <a:alpha val="100000"/>
                  </a:srgbClr>
                </a:solidFill>
                <a:latin typeface="Rajdhani Bold" pitchFamily="34" charset="0"/>
                <a:ea typeface="Rajdhani Bold" pitchFamily="34" charset="-122"/>
                <a:cs typeface="Rajdhani Bold" pitchFamily="34" charset="-120"/>
              </a:rPr>
              <a:t>UNICORN SIGHTINGS</a:t>
            </a:r>
            <a:endParaRPr lang="en-US" sz="6400" dirty="0"/>
          </a:p>
        </p:txBody>
      </p:sp>
      <p:sp>
        <p:nvSpPr>
          <p:cNvPr id="10" name="Text 6"/>
          <p:cNvSpPr/>
          <p:nvPr/>
        </p:nvSpPr>
        <p:spPr>
          <a:xfrm>
            <a:off x="7597666" y="11963400"/>
            <a:ext cx="9407642"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tally of the number of unicorns spotted in the fantasy realm.</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19039959" y="1585702"/>
            <a:ext cx="4409932" cy="2746883"/>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3391324" y="2476500"/>
            <a:ext cx="7874984" cy="3289300"/>
          </a:xfrm>
          <a:prstGeom prst="rect">
            <a:avLst/>
          </a:prstGeom>
          <a:noFill/>
          <a:ln/>
        </p:spPr>
      </p:sp>
      <p:sp>
        <p:nvSpPr>
          <p:cNvPr id="7" name="Shape 2"/>
          <p:cNvSpPr/>
          <p:nvPr/>
        </p:nvSpPr>
        <p:spPr>
          <a:xfrm>
            <a:off x="3111889" y="2476500"/>
            <a:ext cx="8433854" cy="2463800"/>
          </a:xfrm>
          <a:prstGeom prst="rect">
            <a:avLst/>
          </a:prstGeom>
          <a:solidFill>
            <a:srgbClr val="FCBE01">
              <a:alpha val="100000"/>
            </a:srgbClr>
          </a:solidFill>
          <a:ln w="50800">
            <a:solidFill>
              <a:srgbClr val="272727"/>
            </a:solidFill>
            <a:prstDash val="solid"/>
          </a:ln>
        </p:spPr>
      </p:sp>
      <p:sp>
        <p:nvSpPr>
          <p:cNvPr id="8" name="Text 3"/>
          <p:cNvSpPr/>
          <p:nvPr/>
        </p:nvSpPr>
        <p:spPr>
          <a:xfrm>
            <a:off x="3332050" y="2781300"/>
            <a:ext cx="7451598" cy="2396067"/>
          </a:xfrm>
          <a:prstGeom prst="rect">
            <a:avLst/>
          </a:prstGeom>
          <a:noFill/>
          <a:ln/>
        </p:spPr>
        <p:txBody>
          <a:bodyPr wrap="square" lIns="0" tIns="0" rIns="0" bIns="0" rtlCol="0" anchor="t"/>
          <a:lstStyle/>
          <a:p>
            <a:pPr algn="r"/>
            <a:r>
              <a:rPr lang="en-US" sz="12800" dirty="0">
                <a:solidFill>
                  <a:srgbClr val="272727">
                    <a:alpha val="100000"/>
                  </a:srgbClr>
                </a:solidFill>
                <a:latin typeface="Rokkitt Bold" pitchFamily="34" charset="0"/>
                <a:ea typeface="Rokkitt Bold" pitchFamily="34" charset="-122"/>
                <a:cs typeface="Rokkitt Bold" pitchFamily="34" charset="-120"/>
              </a:rPr>
              <a:t>233 Coins</a:t>
            </a:r>
            <a:endParaRPr lang="en-US" sz="12800" dirty="0"/>
          </a:p>
        </p:txBody>
      </p:sp>
      <p:sp>
        <p:nvSpPr>
          <p:cNvPr id="9" name="Shape 4"/>
          <p:cNvSpPr/>
          <p:nvPr/>
        </p:nvSpPr>
        <p:spPr>
          <a:xfrm>
            <a:off x="3391324" y="5245100"/>
            <a:ext cx="7874984" cy="520700"/>
          </a:xfrm>
          <a:prstGeom prst="rect">
            <a:avLst/>
          </a:prstGeom>
          <a:noFill/>
          <a:ln/>
        </p:spPr>
      </p:sp>
      <p:sp>
        <p:nvSpPr>
          <p:cNvPr id="10" name="Text 5"/>
          <p:cNvSpPr/>
          <p:nvPr/>
        </p:nvSpPr>
        <p:spPr>
          <a:xfrm>
            <a:off x="3323582" y="52451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Treasure Found</a:t>
            </a:r>
            <a:endParaRPr lang="en-US" sz="3200" dirty="0"/>
          </a:p>
        </p:txBody>
      </p:sp>
      <p:sp>
        <p:nvSpPr>
          <p:cNvPr id="11" name="Shape 6"/>
          <p:cNvSpPr/>
          <p:nvPr/>
        </p:nvSpPr>
        <p:spPr>
          <a:xfrm>
            <a:off x="3391324" y="7226300"/>
            <a:ext cx="7874984" cy="3289300"/>
          </a:xfrm>
          <a:prstGeom prst="rect">
            <a:avLst/>
          </a:prstGeom>
          <a:noFill/>
          <a:ln/>
        </p:spPr>
      </p:sp>
      <p:sp>
        <p:nvSpPr>
          <p:cNvPr id="12" name="Shape 7"/>
          <p:cNvSpPr/>
          <p:nvPr/>
        </p:nvSpPr>
        <p:spPr>
          <a:xfrm>
            <a:off x="2991224" y="7226300"/>
            <a:ext cx="8675184" cy="2463800"/>
          </a:xfrm>
          <a:prstGeom prst="rect">
            <a:avLst/>
          </a:prstGeom>
          <a:solidFill>
            <a:srgbClr val="00CAE0">
              <a:alpha val="100000"/>
            </a:srgbClr>
          </a:solidFill>
          <a:ln w="50800">
            <a:solidFill>
              <a:srgbClr val="272727"/>
            </a:solidFill>
            <a:prstDash val="solid"/>
          </a:ln>
        </p:spPr>
      </p:sp>
      <p:sp>
        <p:nvSpPr>
          <p:cNvPr id="13" name="Text 8"/>
          <p:cNvSpPr/>
          <p:nvPr/>
        </p:nvSpPr>
        <p:spPr>
          <a:xfrm>
            <a:off x="3211385" y="7531100"/>
            <a:ext cx="7692928" cy="2396067"/>
          </a:xfrm>
          <a:prstGeom prst="rect">
            <a:avLst/>
          </a:prstGeom>
          <a:noFill/>
          <a:ln/>
        </p:spPr>
        <p:txBody>
          <a:bodyPr wrap="square" lIns="0" tIns="0" rIns="0" bIns="0" rtlCol="0" anchor="t"/>
          <a:lstStyle/>
          <a:p>
            <a:pPr algn="r"/>
            <a:r>
              <a:rPr lang="en-US" sz="12800" dirty="0">
                <a:solidFill>
                  <a:srgbClr val="272727">
                    <a:alpha val="100000"/>
                  </a:srgbClr>
                </a:solidFill>
                <a:latin typeface="Rokkitt Bold" pitchFamily="34" charset="0"/>
                <a:ea typeface="Rokkitt Bold" pitchFamily="34" charset="-122"/>
                <a:cs typeface="Rokkitt Bold" pitchFamily="34" charset="-120"/>
              </a:rPr>
              <a:t>456 Hours</a:t>
            </a:r>
            <a:endParaRPr lang="en-US" sz="12800" dirty="0"/>
          </a:p>
        </p:txBody>
      </p:sp>
      <p:sp>
        <p:nvSpPr>
          <p:cNvPr id="14" name="Shape 9"/>
          <p:cNvSpPr/>
          <p:nvPr/>
        </p:nvSpPr>
        <p:spPr>
          <a:xfrm>
            <a:off x="3391324" y="9994900"/>
            <a:ext cx="7874984" cy="520700"/>
          </a:xfrm>
          <a:prstGeom prst="rect">
            <a:avLst/>
          </a:prstGeom>
          <a:noFill/>
          <a:ln/>
        </p:spPr>
      </p:sp>
      <p:sp>
        <p:nvSpPr>
          <p:cNvPr id="15" name="Text 10"/>
          <p:cNvSpPr/>
          <p:nvPr/>
        </p:nvSpPr>
        <p:spPr>
          <a:xfrm>
            <a:off x="3323582" y="99949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Duration of Spell Casting</a:t>
            </a:r>
            <a:endParaRPr lang="en-US" sz="3200" dirty="0"/>
          </a:p>
        </p:txBody>
      </p:sp>
      <p:sp>
        <p:nvSpPr>
          <p:cNvPr id="16" name="Shape 11"/>
          <p:cNvSpPr/>
          <p:nvPr/>
        </p:nvSpPr>
        <p:spPr>
          <a:xfrm>
            <a:off x="13552594" y="2476500"/>
            <a:ext cx="7874984" cy="3289300"/>
          </a:xfrm>
          <a:prstGeom prst="rect">
            <a:avLst/>
          </a:prstGeom>
          <a:noFill/>
          <a:ln/>
        </p:spPr>
      </p:sp>
      <p:sp>
        <p:nvSpPr>
          <p:cNvPr id="17" name="Shape 12"/>
          <p:cNvSpPr/>
          <p:nvPr/>
        </p:nvSpPr>
        <p:spPr>
          <a:xfrm>
            <a:off x="15286361" y="2476500"/>
            <a:ext cx="4407451" cy="2463800"/>
          </a:xfrm>
          <a:prstGeom prst="rect">
            <a:avLst/>
          </a:prstGeom>
          <a:solidFill>
            <a:srgbClr val="00CAE0">
              <a:alpha val="100000"/>
            </a:srgbClr>
          </a:solidFill>
          <a:ln w="50800">
            <a:solidFill>
              <a:srgbClr val="272727"/>
            </a:solidFill>
            <a:prstDash val="solid"/>
          </a:ln>
        </p:spPr>
      </p:sp>
      <p:sp>
        <p:nvSpPr>
          <p:cNvPr id="18" name="Text 13"/>
          <p:cNvSpPr/>
          <p:nvPr/>
        </p:nvSpPr>
        <p:spPr>
          <a:xfrm>
            <a:off x="15506521" y="2781300"/>
            <a:ext cx="3425195" cy="2396067"/>
          </a:xfrm>
          <a:prstGeom prst="rect">
            <a:avLst/>
          </a:prstGeom>
          <a:noFill/>
          <a:ln/>
        </p:spPr>
        <p:txBody>
          <a:bodyPr wrap="square" lIns="0" tIns="0" rIns="0" bIns="0" rtlCol="0" anchor="t"/>
          <a:lstStyle/>
          <a:p>
            <a:pPr algn="r"/>
            <a:r>
              <a:rPr lang="en-US" sz="12800" dirty="0">
                <a:solidFill>
                  <a:srgbClr val="272727">
                    <a:alpha val="100000"/>
                  </a:srgbClr>
                </a:solidFill>
                <a:latin typeface="Rokkitt Bold" pitchFamily="34" charset="0"/>
                <a:ea typeface="Rokkitt Bold" pitchFamily="34" charset="-122"/>
                <a:cs typeface="Rokkitt Bold" pitchFamily="34" charset="-120"/>
              </a:rPr>
              <a:t>85%</a:t>
            </a:r>
            <a:endParaRPr lang="en-US" sz="12800" dirty="0"/>
          </a:p>
        </p:txBody>
      </p:sp>
      <p:sp>
        <p:nvSpPr>
          <p:cNvPr id="19" name="Shape 14"/>
          <p:cNvSpPr/>
          <p:nvPr/>
        </p:nvSpPr>
        <p:spPr>
          <a:xfrm>
            <a:off x="13552594" y="5245100"/>
            <a:ext cx="7874984" cy="520700"/>
          </a:xfrm>
          <a:prstGeom prst="rect">
            <a:avLst/>
          </a:prstGeom>
          <a:noFill/>
          <a:ln/>
        </p:spPr>
      </p:sp>
      <p:sp>
        <p:nvSpPr>
          <p:cNvPr id="20" name="Text 15"/>
          <p:cNvSpPr/>
          <p:nvPr/>
        </p:nvSpPr>
        <p:spPr>
          <a:xfrm>
            <a:off x="13484852" y="52451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Wished Granted</a:t>
            </a:r>
            <a:endParaRPr lang="en-US" sz="3200" dirty="0"/>
          </a:p>
        </p:txBody>
      </p:sp>
      <p:sp>
        <p:nvSpPr>
          <p:cNvPr id="21" name="Shape 16"/>
          <p:cNvSpPr/>
          <p:nvPr/>
        </p:nvSpPr>
        <p:spPr>
          <a:xfrm>
            <a:off x="13552594" y="7226300"/>
            <a:ext cx="7874984" cy="3289300"/>
          </a:xfrm>
          <a:prstGeom prst="rect">
            <a:avLst/>
          </a:prstGeom>
          <a:noFill/>
          <a:ln/>
        </p:spPr>
      </p:sp>
      <p:sp>
        <p:nvSpPr>
          <p:cNvPr id="22" name="Shape 17"/>
          <p:cNvSpPr/>
          <p:nvPr/>
        </p:nvSpPr>
        <p:spPr>
          <a:xfrm>
            <a:off x="14035254" y="7226300"/>
            <a:ext cx="6909664" cy="2463800"/>
          </a:xfrm>
          <a:prstGeom prst="rect">
            <a:avLst/>
          </a:prstGeom>
          <a:solidFill>
            <a:srgbClr val="FCBE01">
              <a:alpha val="100000"/>
            </a:srgbClr>
          </a:solidFill>
          <a:ln w="50800">
            <a:solidFill>
              <a:srgbClr val="272727"/>
            </a:solidFill>
            <a:prstDash val="solid"/>
          </a:ln>
        </p:spPr>
      </p:sp>
      <p:sp>
        <p:nvSpPr>
          <p:cNvPr id="23" name="Text 18"/>
          <p:cNvSpPr/>
          <p:nvPr/>
        </p:nvSpPr>
        <p:spPr>
          <a:xfrm>
            <a:off x="14255415" y="7531100"/>
            <a:ext cx="5927407" cy="2396067"/>
          </a:xfrm>
          <a:prstGeom prst="rect">
            <a:avLst/>
          </a:prstGeom>
          <a:noFill/>
          <a:ln/>
        </p:spPr>
        <p:txBody>
          <a:bodyPr wrap="square" lIns="0" tIns="0" rIns="0" bIns="0" rtlCol="0" anchor="t"/>
          <a:lstStyle/>
          <a:p>
            <a:pPr algn="r"/>
            <a:r>
              <a:rPr lang="en-US" sz="12800" dirty="0">
                <a:solidFill>
                  <a:srgbClr val="272727">
                    <a:alpha val="100000"/>
                  </a:srgbClr>
                </a:solidFill>
                <a:latin typeface="Rokkitt Bold" pitchFamily="34" charset="0"/>
                <a:ea typeface="Rokkitt Bold" pitchFamily="34" charset="-122"/>
                <a:cs typeface="Rokkitt Bold" pitchFamily="34" charset="-120"/>
              </a:rPr>
              <a:t>535 Km</a:t>
            </a:r>
            <a:endParaRPr lang="en-US" sz="12800" dirty="0"/>
          </a:p>
        </p:txBody>
      </p:sp>
      <p:sp>
        <p:nvSpPr>
          <p:cNvPr id="24" name="Shape 19"/>
          <p:cNvSpPr/>
          <p:nvPr/>
        </p:nvSpPr>
        <p:spPr>
          <a:xfrm>
            <a:off x="13552594" y="9994900"/>
            <a:ext cx="7874984" cy="520700"/>
          </a:xfrm>
          <a:prstGeom prst="rect">
            <a:avLst/>
          </a:prstGeom>
          <a:noFill/>
          <a:ln/>
        </p:spPr>
      </p:sp>
      <p:sp>
        <p:nvSpPr>
          <p:cNvPr id="25" name="Text 20"/>
          <p:cNvSpPr/>
          <p:nvPr/>
        </p:nvSpPr>
        <p:spPr>
          <a:xfrm>
            <a:off x="13484852" y="99949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Journey Distance</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1287861" y="9715500"/>
            <a:ext cx="2680035" cy="37211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8725991" y="1143000"/>
            <a:ext cx="6935067" cy="1765300"/>
          </a:xfrm>
          <a:prstGeom prst="rect">
            <a:avLst/>
          </a:prstGeom>
          <a:solidFill>
            <a:srgbClr val="00CAE0">
              <a:alpha val="100000"/>
            </a:srgbClr>
          </a:solidFill>
          <a:ln w="50800">
            <a:solidFill>
              <a:srgbClr val="272727"/>
            </a:solidFill>
            <a:prstDash val="solid"/>
          </a:ln>
        </p:spPr>
      </p:sp>
      <p:sp>
        <p:nvSpPr>
          <p:cNvPr id="7" name="Text 2"/>
          <p:cNvSpPr/>
          <p:nvPr/>
        </p:nvSpPr>
        <p:spPr>
          <a:xfrm>
            <a:off x="9488086" y="1278467"/>
            <a:ext cx="5749585" cy="1494367"/>
          </a:xfrm>
          <a:prstGeom prst="rect">
            <a:avLst/>
          </a:prstGeom>
          <a:noFill/>
          <a:ln/>
        </p:spPr>
        <p:txBody>
          <a:bodyPr wrap="square" lIns="0" tIns="0" rIns="0" bIns="0" rtlCol="0" anchor="ctr"/>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Some Graph</a:t>
            </a:r>
            <a:endParaRPr lang="en-US" sz="8000" dirty="0"/>
          </a:p>
        </p:txBody>
      </p:sp>
      <p:sp>
        <p:nvSpPr>
          <p:cNvPr id="8" name="Shape 3"/>
          <p:cNvSpPr/>
          <p:nvPr/>
        </p:nvSpPr>
        <p:spPr>
          <a:xfrm>
            <a:off x="2718140" y="3771900"/>
            <a:ext cx="8941918" cy="6180901"/>
          </a:xfrm>
          <a:prstGeom prst="rect">
            <a:avLst/>
          </a:prstGeom>
          <a:noFill/>
          <a:ln/>
        </p:spPr>
      </p:sp>
      <p:sp>
        <p:nvSpPr>
          <p:cNvPr id="9" name="Text 4"/>
          <p:cNvSpPr/>
          <p:nvPr/>
        </p:nvSpPr>
        <p:spPr>
          <a:xfrm>
            <a:off x="2986455" y="8999513"/>
            <a:ext cx="216821" cy="356494"/>
          </a:xfrm>
          <a:prstGeom prst="rect">
            <a:avLst/>
          </a:prstGeom>
          <a:noFill/>
          <a:ln/>
        </p:spPr>
        <p:txBody>
          <a:bodyPr wrap="square" lIns="0" tIns="0" rIns="0" bIns="0" rtlCol="0" anchor="t"/>
          <a:lstStyle/>
          <a:p>
            <a:pPr algn="l"/>
            <a:r>
              <a:rPr lang="en-US" sz="1800" dirty="0">
                <a:solidFill>
                  <a:srgbClr val="00CAE0">
                    <a:alpha val="100000"/>
                  </a:srgbClr>
                </a:solidFill>
                <a:latin typeface="Lato Regular" pitchFamily="34" charset="0"/>
                <a:ea typeface="Lato Regular" pitchFamily="34" charset="-122"/>
                <a:cs typeface="Lato Regular" pitchFamily="34" charset="-120"/>
              </a:rPr>
              <a:t>0</a:t>
            </a:r>
            <a:endParaRPr lang="en-US" sz="1821" dirty="0"/>
          </a:p>
        </p:txBody>
      </p:sp>
      <p:sp>
        <p:nvSpPr>
          <p:cNvPr id="10" name="Text 5"/>
          <p:cNvSpPr/>
          <p:nvPr/>
        </p:nvSpPr>
        <p:spPr>
          <a:xfrm>
            <a:off x="3331658" y="9622606"/>
            <a:ext cx="257645" cy="422713"/>
          </a:xfrm>
          <a:prstGeom prst="rect">
            <a:avLst/>
          </a:prstGeom>
          <a:noFill/>
          <a:ln/>
        </p:spPr>
        <p:txBody>
          <a:bodyPr wrap="square" lIns="0" tIns="0" rIns="0" bIns="0" rtlCol="0" anchor="t"/>
          <a:lstStyle/>
          <a:p>
            <a:pPr algn="l"/>
            <a:r>
              <a:rPr lang="en-US" sz="2200" dirty="0">
                <a:solidFill>
                  <a:srgbClr val="00CAE0">
                    <a:alpha val="100000"/>
                  </a:srgbClr>
                </a:solidFill>
                <a:latin typeface="Lato Regular" pitchFamily="34" charset="0"/>
                <a:ea typeface="Lato Regular" pitchFamily="34" charset="-122"/>
                <a:cs typeface="Lato Regular" pitchFamily="34" charset="-120"/>
              </a:rPr>
              <a:t>1</a:t>
            </a:r>
            <a:endParaRPr lang="en-US" sz="2185" dirty="0"/>
          </a:p>
        </p:txBody>
      </p:sp>
      <p:sp>
        <p:nvSpPr>
          <p:cNvPr id="11" name="Text 6"/>
          <p:cNvSpPr/>
          <p:nvPr/>
        </p:nvSpPr>
        <p:spPr>
          <a:xfrm>
            <a:off x="4470732" y="9622606"/>
            <a:ext cx="257645" cy="422713"/>
          </a:xfrm>
          <a:prstGeom prst="rect">
            <a:avLst/>
          </a:prstGeom>
          <a:noFill/>
          <a:ln/>
        </p:spPr>
        <p:txBody>
          <a:bodyPr wrap="square" lIns="0" tIns="0" rIns="0" bIns="0" rtlCol="0" anchor="t"/>
          <a:lstStyle/>
          <a:p>
            <a:pPr algn="l"/>
            <a:r>
              <a:rPr lang="en-US" sz="2200" dirty="0">
                <a:solidFill>
                  <a:srgbClr val="00CAE0">
                    <a:alpha val="100000"/>
                  </a:srgbClr>
                </a:solidFill>
                <a:latin typeface="Lato Regular" pitchFamily="34" charset="0"/>
                <a:ea typeface="Lato Regular" pitchFamily="34" charset="-122"/>
                <a:cs typeface="Lato Regular" pitchFamily="34" charset="-120"/>
              </a:rPr>
              <a:t>2</a:t>
            </a:r>
            <a:endParaRPr lang="en-US" sz="2185" dirty="0"/>
          </a:p>
        </p:txBody>
      </p:sp>
      <p:sp>
        <p:nvSpPr>
          <p:cNvPr id="12" name="Text 7"/>
          <p:cNvSpPr/>
          <p:nvPr/>
        </p:nvSpPr>
        <p:spPr>
          <a:xfrm>
            <a:off x="5609804" y="9622606"/>
            <a:ext cx="257645" cy="422713"/>
          </a:xfrm>
          <a:prstGeom prst="rect">
            <a:avLst/>
          </a:prstGeom>
          <a:noFill/>
          <a:ln/>
        </p:spPr>
        <p:txBody>
          <a:bodyPr wrap="square" lIns="0" tIns="0" rIns="0" bIns="0" rtlCol="0" anchor="t"/>
          <a:lstStyle/>
          <a:p>
            <a:pPr algn="l"/>
            <a:r>
              <a:rPr lang="en-US" sz="2200" dirty="0">
                <a:solidFill>
                  <a:srgbClr val="00CAE0">
                    <a:alpha val="100000"/>
                  </a:srgbClr>
                </a:solidFill>
                <a:latin typeface="Lato Regular" pitchFamily="34" charset="0"/>
                <a:ea typeface="Lato Regular" pitchFamily="34" charset="-122"/>
                <a:cs typeface="Lato Regular" pitchFamily="34" charset="-120"/>
              </a:rPr>
              <a:t>3</a:t>
            </a:r>
            <a:endParaRPr lang="en-US" sz="2185" dirty="0"/>
          </a:p>
        </p:txBody>
      </p:sp>
      <p:sp>
        <p:nvSpPr>
          <p:cNvPr id="13" name="Text 8"/>
          <p:cNvSpPr/>
          <p:nvPr/>
        </p:nvSpPr>
        <p:spPr>
          <a:xfrm>
            <a:off x="6748878" y="9622606"/>
            <a:ext cx="257645" cy="422713"/>
          </a:xfrm>
          <a:prstGeom prst="rect">
            <a:avLst/>
          </a:prstGeom>
          <a:noFill/>
          <a:ln/>
        </p:spPr>
        <p:txBody>
          <a:bodyPr wrap="square" lIns="0" tIns="0" rIns="0" bIns="0" rtlCol="0" anchor="t"/>
          <a:lstStyle/>
          <a:p>
            <a:pPr algn="l"/>
            <a:r>
              <a:rPr lang="en-US" sz="2200" dirty="0">
                <a:solidFill>
                  <a:srgbClr val="00CAE0">
                    <a:alpha val="100000"/>
                  </a:srgbClr>
                </a:solidFill>
                <a:latin typeface="Lato Regular" pitchFamily="34" charset="0"/>
                <a:ea typeface="Lato Regular" pitchFamily="34" charset="-122"/>
                <a:cs typeface="Lato Regular" pitchFamily="34" charset="-120"/>
              </a:rPr>
              <a:t>4</a:t>
            </a:r>
            <a:endParaRPr lang="en-US" sz="2185" dirty="0"/>
          </a:p>
        </p:txBody>
      </p:sp>
      <p:sp>
        <p:nvSpPr>
          <p:cNvPr id="14" name="Text 9"/>
          <p:cNvSpPr/>
          <p:nvPr/>
        </p:nvSpPr>
        <p:spPr>
          <a:xfrm>
            <a:off x="7887996" y="9622606"/>
            <a:ext cx="257645" cy="422713"/>
          </a:xfrm>
          <a:prstGeom prst="rect">
            <a:avLst/>
          </a:prstGeom>
          <a:noFill/>
          <a:ln/>
        </p:spPr>
        <p:txBody>
          <a:bodyPr wrap="square" lIns="0" tIns="0" rIns="0" bIns="0" rtlCol="0" anchor="t"/>
          <a:lstStyle/>
          <a:p>
            <a:pPr algn="l"/>
            <a:r>
              <a:rPr lang="en-US" sz="2200" dirty="0">
                <a:solidFill>
                  <a:srgbClr val="00CAE0">
                    <a:alpha val="100000"/>
                  </a:srgbClr>
                </a:solidFill>
                <a:latin typeface="Lato Regular" pitchFamily="34" charset="0"/>
                <a:ea typeface="Lato Regular" pitchFamily="34" charset="-122"/>
                <a:cs typeface="Lato Regular" pitchFamily="34" charset="-120"/>
              </a:rPr>
              <a:t>5</a:t>
            </a:r>
            <a:endParaRPr lang="en-US" sz="2185" dirty="0"/>
          </a:p>
        </p:txBody>
      </p:sp>
      <p:sp>
        <p:nvSpPr>
          <p:cNvPr id="15" name="Text 10"/>
          <p:cNvSpPr/>
          <p:nvPr/>
        </p:nvSpPr>
        <p:spPr>
          <a:xfrm>
            <a:off x="9027070" y="9622606"/>
            <a:ext cx="257645" cy="422713"/>
          </a:xfrm>
          <a:prstGeom prst="rect">
            <a:avLst/>
          </a:prstGeom>
          <a:noFill/>
          <a:ln/>
        </p:spPr>
        <p:txBody>
          <a:bodyPr wrap="square" lIns="0" tIns="0" rIns="0" bIns="0" rtlCol="0" anchor="t"/>
          <a:lstStyle/>
          <a:p>
            <a:pPr algn="l"/>
            <a:r>
              <a:rPr lang="en-US" sz="2200" dirty="0">
                <a:solidFill>
                  <a:srgbClr val="00CAE0">
                    <a:alpha val="100000"/>
                  </a:srgbClr>
                </a:solidFill>
                <a:latin typeface="Lato Regular" pitchFamily="34" charset="0"/>
                <a:ea typeface="Lato Regular" pitchFamily="34" charset="-122"/>
                <a:cs typeface="Lato Regular" pitchFamily="34" charset="-120"/>
              </a:rPr>
              <a:t>6</a:t>
            </a:r>
            <a:endParaRPr lang="en-US" sz="2185" dirty="0"/>
          </a:p>
        </p:txBody>
      </p:sp>
      <p:sp>
        <p:nvSpPr>
          <p:cNvPr id="16" name="Text 11"/>
          <p:cNvSpPr/>
          <p:nvPr/>
        </p:nvSpPr>
        <p:spPr>
          <a:xfrm>
            <a:off x="10166145" y="9622606"/>
            <a:ext cx="257645" cy="422713"/>
          </a:xfrm>
          <a:prstGeom prst="rect">
            <a:avLst/>
          </a:prstGeom>
          <a:noFill/>
          <a:ln/>
        </p:spPr>
        <p:txBody>
          <a:bodyPr wrap="square" lIns="0" tIns="0" rIns="0" bIns="0" rtlCol="0" anchor="t"/>
          <a:lstStyle/>
          <a:p>
            <a:pPr algn="l"/>
            <a:r>
              <a:rPr lang="en-US" sz="2200" dirty="0">
                <a:solidFill>
                  <a:srgbClr val="00CAE0">
                    <a:alpha val="100000"/>
                  </a:srgbClr>
                </a:solidFill>
                <a:latin typeface="Lato Regular" pitchFamily="34" charset="0"/>
                <a:ea typeface="Lato Regular" pitchFamily="34" charset="-122"/>
                <a:cs typeface="Lato Regular" pitchFamily="34" charset="-120"/>
              </a:rPr>
              <a:t>7</a:t>
            </a:r>
            <a:endParaRPr lang="en-US" sz="2185" dirty="0"/>
          </a:p>
        </p:txBody>
      </p:sp>
      <p:sp>
        <p:nvSpPr>
          <p:cNvPr id="17" name="Text 12"/>
          <p:cNvSpPr/>
          <p:nvPr/>
        </p:nvSpPr>
        <p:spPr>
          <a:xfrm>
            <a:off x="11281636" y="9622606"/>
            <a:ext cx="257645" cy="422713"/>
          </a:xfrm>
          <a:prstGeom prst="rect">
            <a:avLst/>
          </a:prstGeom>
          <a:noFill/>
          <a:ln/>
        </p:spPr>
        <p:txBody>
          <a:bodyPr wrap="square" lIns="0" tIns="0" rIns="0" bIns="0" rtlCol="0" anchor="t"/>
          <a:lstStyle/>
          <a:p>
            <a:pPr algn="l"/>
            <a:r>
              <a:rPr lang="en-US" sz="2200" dirty="0">
                <a:solidFill>
                  <a:srgbClr val="00CAE0">
                    <a:alpha val="100000"/>
                  </a:srgbClr>
                </a:solidFill>
                <a:latin typeface="Lato Regular" pitchFamily="34" charset="0"/>
                <a:ea typeface="Lato Regular" pitchFamily="34" charset="-122"/>
                <a:cs typeface="Lato Regular" pitchFamily="34" charset="-120"/>
              </a:rPr>
              <a:t>8</a:t>
            </a:r>
            <a:endParaRPr lang="en-US" sz="2185" dirty="0"/>
          </a:p>
        </p:txBody>
      </p:sp>
      <p:sp>
        <p:nvSpPr>
          <p:cNvPr id="18" name="Text 13"/>
          <p:cNvSpPr/>
          <p:nvPr/>
        </p:nvSpPr>
        <p:spPr>
          <a:xfrm>
            <a:off x="2852319" y="8482087"/>
            <a:ext cx="356539" cy="356494"/>
          </a:xfrm>
          <a:prstGeom prst="rect">
            <a:avLst/>
          </a:prstGeom>
          <a:noFill/>
          <a:ln/>
        </p:spPr>
        <p:txBody>
          <a:bodyPr wrap="square" lIns="0" tIns="0" rIns="0" bIns="0" rtlCol="0" anchor="t"/>
          <a:lstStyle/>
          <a:p>
            <a:pPr algn="l"/>
            <a:r>
              <a:rPr lang="en-US" sz="1800" dirty="0">
                <a:solidFill>
                  <a:srgbClr val="00CAE0">
                    <a:alpha val="100000"/>
                  </a:srgbClr>
                </a:solidFill>
                <a:latin typeface="Lato Regular" pitchFamily="34" charset="0"/>
                <a:ea typeface="Lato Regular" pitchFamily="34" charset="-122"/>
                <a:cs typeface="Lato Regular" pitchFamily="34" charset="-120"/>
              </a:rPr>
              <a:t>10</a:t>
            </a:r>
            <a:endParaRPr lang="en-US" sz="1821" dirty="0"/>
          </a:p>
        </p:txBody>
      </p:sp>
      <p:sp>
        <p:nvSpPr>
          <p:cNvPr id="19" name="Text 14"/>
          <p:cNvSpPr/>
          <p:nvPr/>
        </p:nvSpPr>
        <p:spPr>
          <a:xfrm>
            <a:off x="2852319" y="7964612"/>
            <a:ext cx="356539" cy="356494"/>
          </a:xfrm>
          <a:prstGeom prst="rect">
            <a:avLst/>
          </a:prstGeom>
          <a:noFill/>
          <a:ln/>
        </p:spPr>
        <p:txBody>
          <a:bodyPr wrap="square" lIns="0" tIns="0" rIns="0" bIns="0" rtlCol="0" anchor="t"/>
          <a:lstStyle/>
          <a:p>
            <a:pPr algn="l"/>
            <a:r>
              <a:rPr lang="en-US" sz="1800" dirty="0">
                <a:solidFill>
                  <a:srgbClr val="00CAE0">
                    <a:alpha val="100000"/>
                  </a:srgbClr>
                </a:solidFill>
                <a:latin typeface="Lato Regular" pitchFamily="34" charset="0"/>
                <a:ea typeface="Lato Regular" pitchFamily="34" charset="-122"/>
                <a:cs typeface="Lato Regular" pitchFamily="34" charset="-120"/>
              </a:rPr>
              <a:t>20</a:t>
            </a:r>
            <a:endParaRPr lang="en-US" sz="1821" dirty="0"/>
          </a:p>
        </p:txBody>
      </p:sp>
      <p:sp>
        <p:nvSpPr>
          <p:cNvPr id="20" name="Text 15"/>
          <p:cNvSpPr/>
          <p:nvPr/>
        </p:nvSpPr>
        <p:spPr>
          <a:xfrm>
            <a:off x="2852319" y="7447161"/>
            <a:ext cx="356539" cy="356494"/>
          </a:xfrm>
          <a:prstGeom prst="rect">
            <a:avLst/>
          </a:prstGeom>
          <a:noFill/>
          <a:ln/>
        </p:spPr>
        <p:txBody>
          <a:bodyPr wrap="square" lIns="0" tIns="0" rIns="0" bIns="0" rtlCol="0" anchor="t"/>
          <a:lstStyle/>
          <a:p>
            <a:pPr algn="l"/>
            <a:r>
              <a:rPr lang="en-US" sz="1800" dirty="0">
                <a:solidFill>
                  <a:srgbClr val="00CAE0">
                    <a:alpha val="100000"/>
                  </a:srgbClr>
                </a:solidFill>
                <a:latin typeface="Lato Regular" pitchFamily="34" charset="0"/>
                <a:ea typeface="Lato Regular" pitchFamily="34" charset="-122"/>
                <a:cs typeface="Lato Regular" pitchFamily="34" charset="-120"/>
              </a:rPr>
              <a:t>30</a:t>
            </a:r>
            <a:endParaRPr lang="en-US" sz="1821" dirty="0"/>
          </a:p>
        </p:txBody>
      </p:sp>
      <p:sp>
        <p:nvSpPr>
          <p:cNvPr id="21" name="Text 16"/>
          <p:cNvSpPr/>
          <p:nvPr/>
        </p:nvSpPr>
        <p:spPr>
          <a:xfrm>
            <a:off x="2852319" y="6929611"/>
            <a:ext cx="356539" cy="356494"/>
          </a:xfrm>
          <a:prstGeom prst="rect">
            <a:avLst/>
          </a:prstGeom>
          <a:noFill/>
          <a:ln/>
        </p:spPr>
        <p:txBody>
          <a:bodyPr wrap="square" lIns="0" tIns="0" rIns="0" bIns="0" rtlCol="0" anchor="t"/>
          <a:lstStyle/>
          <a:p>
            <a:pPr algn="l"/>
            <a:r>
              <a:rPr lang="en-US" sz="1800" dirty="0">
                <a:solidFill>
                  <a:srgbClr val="00CAE0">
                    <a:alpha val="100000"/>
                  </a:srgbClr>
                </a:solidFill>
                <a:latin typeface="Lato Regular" pitchFamily="34" charset="0"/>
                <a:ea typeface="Lato Regular" pitchFamily="34" charset="-122"/>
                <a:cs typeface="Lato Regular" pitchFamily="34" charset="-120"/>
              </a:rPr>
              <a:t>40</a:t>
            </a:r>
            <a:endParaRPr lang="en-US" sz="1821" dirty="0"/>
          </a:p>
        </p:txBody>
      </p:sp>
      <p:sp>
        <p:nvSpPr>
          <p:cNvPr id="22" name="Text 17"/>
          <p:cNvSpPr/>
          <p:nvPr/>
        </p:nvSpPr>
        <p:spPr>
          <a:xfrm>
            <a:off x="2852319" y="6412309"/>
            <a:ext cx="356539" cy="356494"/>
          </a:xfrm>
          <a:prstGeom prst="rect">
            <a:avLst/>
          </a:prstGeom>
          <a:noFill/>
          <a:ln/>
        </p:spPr>
        <p:txBody>
          <a:bodyPr wrap="square" lIns="0" tIns="0" rIns="0" bIns="0" rtlCol="0" anchor="t"/>
          <a:lstStyle/>
          <a:p>
            <a:pPr algn="l"/>
            <a:r>
              <a:rPr lang="en-US" sz="1800" dirty="0">
                <a:solidFill>
                  <a:srgbClr val="00CAE0">
                    <a:alpha val="100000"/>
                  </a:srgbClr>
                </a:solidFill>
                <a:latin typeface="Lato Regular" pitchFamily="34" charset="0"/>
                <a:ea typeface="Lato Regular" pitchFamily="34" charset="-122"/>
                <a:cs typeface="Lato Regular" pitchFamily="34" charset="-120"/>
              </a:rPr>
              <a:t>50</a:t>
            </a:r>
            <a:endParaRPr lang="en-US" sz="1821" dirty="0"/>
          </a:p>
        </p:txBody>
      </p:sp>
      <p:sp>
        <p:nvSpPr>
          <p:cNvPr id="23" name="Text 18"/>
          <p:cNvSpPr/>
          <p:nvPr/>
        </p:nvSpPr>
        <p:spPr>
          <a:xfrm>
            <a:off x="2852319" y="5894809"/>
            <a:ext cx="356539" cy="356494"/>
          </a:xfrm>
          <a:prstGeom prst="rect">
            <a:avLst/>
          </a:prstGeom>
          <a:noFill/>
          <a:ln/>
        </p:spPr>
        <p:txBody>
          <a:bodyPr wrap="square" lIns="0" tIns="0" rIns="0" bIns="0" rtlCol="0" anchor="t"/>
          <a:lstStyle/>
          <a:p>
            <a:pPr algn="l"/>
            <a:r>
              <a:rPr lang="en-US" sz="1800" dirty="0">
                <a:solidFill>
                  <a:srgbClr val="00CAE0">
                    <a:alpha val="100000"/>
                  </a:srgbClr>
                </a:solidFill>
                <a:latin typeface="Lato Regular" pitchFamily="34" charset="0"/>
                <a:ea typeface="Lato Regular" pitchFamily="34" charset="-122"/>
                <a:cs typeface="Lato Regular" pitchFamily="34" charset="-120"/>
              </a:rPr>
              <a:t>60</a:t>
            </a:r>
            <a:endParaRPr lang="en-US" sz="1821" dirty="0"/>
          </a:p>
        </p:txBody>
      </p:sp>
      <p:sp>
        <p:nvSpPr>
          <p:cNvPr id="24" name="Text 19"/>
          <p:cNvSpPr/>
          <p:nvPr/>
        </p:nvSpPr>
        <p:spPr>
          <a:xfrm>
            <a:off x="2852319" y="5377507"/>
            <a:ext cx="356539" cy="356494"/>
          </a:xfrm>
          <a:prstGeom prst="rect">
            <a:avLst/>
          </a:prstGeom>
          <a:noFill/>
          <a:ln/>
        </p:spPr>
        <p:txBody>
          <a:bodyPr wrap="square" lIns="0" tIns="0" rIns="0" bIns="0" rtlCol="0" anchor="t"/>
          <a:lstStyle/>
          <a:p>
            <a:pPr algn="l"/>
            <a:r>
              <a:rPr lang="en-US" sz="1800" dirty="0">
                <a:solidFill>
                  <a:srgbClr val="00CAE0">
                    <a:alpha val="100000"/>
                  </a:srgbClr>
                </a:solidFill>
                <a:latin typeface="Lato Regular" pitchFamily="34" charset="0"/>
                <a:ea typeface="Lato Regular" pitchFamily="34" charset="-122"/>
                <a:cs typeface="Lato Regular" pitchFamily="34" charset="-120"/>
              </a:rPr>
              <a:t>70</a:t>
            </a:r>
            <a:endParaRPr lang="en-US" sz="1821" dirty="0"/>
          </a:p>
        </p:txBody>
      </p:sp>
      <p:sp>
        <p:nvSpPr>
          <p:cNvPr id="25" name="Text 20"/>
          <p:cNvSpPr/>
          <p:nvPr/>
        </p:nvSpPr>
        <p:spPr>
          <a:xfrm>
            <a:off x="2852319" y="4860057"/>
            <a:ext cx="356539" cy="356494"/>
          </a:xfrm>
          <a:prstGeom prst="rect">
            <a:avLst/>
          </a:prstGeom>
          <a:noFill/>
          <a:ln/>
        </p:spPr>
        <p:txBody>
          <a:bodyPr wrap="square" lIns="0" tIns="0" rIns="0" bIns="0" rtlCol="0" anchor="t"/>
          <a:lstStyle/>
          <a:p>
            <a:pPr algn="l"/>
            <a:r>
              <a:rPr lang="en-US" sz="1800" dirty="0">
                <a:solidFill>
                  <a:srgbClr val="00CAE0">
                    <a:alpha val="100000"/>
                  </a:srgbClr>
                </a:solidFill>
                <a:latin typeface="Lato Regular" pitchFamily="34" charset="0"/>
                <a:ea typeface="Lato Regular" pitchFamily="34" charset="-122"/>
                <a:cs typeface="Lato Regular" pitchFamily="34" charset="-120"/>
              </a:rPr>
              <a:t>80</a:t>
            </a:r>
            <a:endParaRPr lang="en-US" sz="1821" dirty="0"/>
          </a:p>
        </p:txBody>
      </p:sp>
      <p:sp>
        <p:nvSpPr>
          <p:cNvPr id="26" name="Text 21"/>
          <p:cNvSpPr/>
          <p:nvPr/>
        </p:nvSpPr>
        <p:spPr>
          <a:xfrm>
            <a:off x="2852319" y="4342507"/>
            <a:ext cx="356539" cy="356494"/>
          </a:xfrm>
          <a:prstGeom prst="rect">
            <a:avLst/>
          </a:prstGeom>
          <a:noFill/>
          <a:ln/>
        </p:spPr>
        <p:txBody>
          <a:bodyPr wrap="square" lIns="0" tIns="0" rIns="0" bIns="0" rtlCol="0" anchor="t"/>
          <a:lstStyle/>
          <a:p>
            <a:pPr algn="l"/>
            <a:r>
              <a:rPr lang="en-US" sz="1800" dirty="0">
                <a:solidFill>
                  <a:srgbClr val="00CAE0">
                    <a:alpha val="100000"/>
                  </a:srgbClr>
                </a:solidFill>
                <a:latin typeface="Lato Regular" pitchFamily="34" charset="0"/>
                <a:ea typeface="Lato Regular" pitchFamily="34" charset="-122"/>
                <a:cs typeface="Lato Regular" pitchFamily="34" charset="-120"/>
              </a:rPr>
              <a:t>90</a:t>
            </a:r>
            <a:endParaRPr lang="en-US" sz="1821" dirty="0"/>
          </a:p>
        </p:txBody>
      </p:sp>
      <p:sp>
        <p:nvSpPr>
          <p:cNvPr id="27" name="Text 22"/>
          <p:cNvSpPr/>
          <p:nvPr/>
        </p:nvSpPr>
        <p:spPr>
          <a:xfrm>
            <a:off x="2718140" y="3825032"/>
            <a:ext cx="483555" cy="356494"/>
          </a:xfrm>
          <a:prstGeom prst="rect">
            <a:avLst/>
          </a:prstGeom>
          <a:noFill/>
          <a:ln/>
        </p:spPr>
        <p:txBody>
          <a:bodyPr wrap="square" lIns="0" tIns="0" rIns="0" bIns="0" rtlCol="0" anchor="t"/>
          <a:lstStyle/>
          <a:p>
            <a:pPr algn="l"/>
            <a:r>
              <a:rPr lang="en-US" sz="1800" dirty="0">
                <a:solidFill>
                  <a:srgbClr val="00CAE0">
                    <a:alpha val="100000"/>
                  </a:srgbClr>
                </a:solidFill>
                <a:latin typeface="Lato Regular" pitchFamily="34" charset="0"/>
                <a:ea typeface="Lato Regular" pitchFamily="34" charset="-122"/>
                <a:cs typeface="Lato Regular" pitchFamily="34" charset="-120"/>
              </a:rPr>
              <a:t>100</a:t>
            </a:r>
            <a:endParaRPr lang="en-US" sz="1821" dirty="0"/>
          </a:p>
        </p:txBody>
      </p:sp>
      <p:pic>
        <p:nvPicPr>
          <p:cNvPr id="28" name="Image 3" descr="preencoded.png">    </p:cNvPr>
          <p:cNvPicPr>
            <a:picLocks noChangeAspect="1"/>
          </p:cNvPicPr>
          <p:nvPr/>
        </p:nvPicPr>
        <p:blipFill>
          <a:blip r:embed="rId4"/>
          <a:stretch>
            <a:fillRect/>
          </a:stretch>
        </p:blipFill>
        <p:spPr>
          <a:xfrm>
            <a:off x="3368467" y="3771900"/>
            <a:ext cx="8291591" cy="5511006"/>
          </a:xfrm>
          <a:prstGeom prst="rect">
            <a:avLst/>
          </a:prstGeom>
        </p:spPr>
      </p:pic>
      <p:pic>
        <p:nvPicPr>
          <p:cNvPr id="29" name="Image 4" descr="preencoded.png">    </p:cNvPr>
          <p:cNvPicPr>
            <a:picLocks noChangeAspect="1"/>
          </p:cNvPicPr>
          <p:nvPr/>
        </p:nvPicPr>
        <p:blipFill>
          <a:blip r:embed="rId5"/>
          <a:stretch>
            <a:fillRect/>
          </a:stretch>
        </p:blipFill>
        <p:spPr>
          <a:xfrm>
            <a:off x="4512766" y="4185444"/>
            <a:ext cx="11567" cy="5258445"/>
          </a:xfrm>
          <a:prstGeom prst="rect">
            <a:avLst/>
          </a:prstGeom>
        </p:spPr>
      </p:pic>
      <p:pic>
        <p:nvPicPr>
          <p:cNvPr id="30" name="Image 5" descr="preencoded.png">    </p:cNvPr>
          <p:cNvPicPr>
            <a:picLocks noChangeAspect="1"/>
          </p:cNvPicPr>
          <p:nvPr/>
        </p:nvPicPr>
        <p:blipFill>
          <a:blip r:embed="rId6"/>
          <a:stretch>
            <a:fillRect/>
          </a:stretch>
        </p:blipFill>
        <p:spPr>
          <a:xfrm>
            <a:off x="5651279" y="4185444"/>
            <a:ext cx="11567" cy="5258445"/>
          </a:xfrm>
          <a:prstGeom prst="rect">
            <a:avLst/>
          </a:prstGeom>
        </p:spPr>
      </p:pic>
      <p:pic>
        <p:nvPicPr>
          <p:cNvPr id="31" name="Image 6" descr="preencoded.png">    </p:cNvPr>
          <p:cNvPicPr>
            <a:picLocks noChangeAspect="1"/>
          </p:cNvPicPr>
          <p:nvPr/>
        </p:nvPicPr>
        <p:blipFill>
          <a:blip r:embed="rId7"/>
          <a:stretch>
            <a:fillRect/>
          </a:stretch>
        </p:blipFill>
        <p:spPr>
          <a:xfrm>
            <a:off x="6789795" y="4185444"/>
            <a:ext cx="11567" cy="5258445"/>
          </a:xfrm>
          <a:prstGeom prst="rect">
            <a:avLst/>
          </a:prstGeom>
        </p:spPr>
      </p:pic>
      <p:pic>
        <p:nvPicPr>
          <p:cNvPr id="32" name="Image 7" descr="preencoded.png">    </p:cNvPr>
          <p:cNvPicPr>
            <a:picLocks noChangeAspect="1"/>
          </p:cNvPicPr>
          <p:nvPr/>
        </p:nvPicPr>
        <p:blipFill>
          <a:blip r:embed="rId8"/>
          <a:stretch>
            <a:fillRect/>
          </a:stretch>
        </p:blipFill>
        <p:spPr>
          <a:xfrm>
            <a:off x="7928309" y="4185444"/>
            <a:ext cx="11567" cy="5258445"/>
          </a:xfrm>
          <a:prstGeom prst="rect">
            <a:avLst/>
          </a:prstGeom>
        </p:spPr>
      </p:pic>
      <p:pic>
        <p:nvPicPr>
          <p:cNvPr id="33" name="Image 8" descr="preencoded.png">    </p:cNvPr>
          <p:cNvPicPr>
            <a:picLocks noChangeAspect="1"/>
          </p:cNvPicPr>
          <p:nvPr/>
        </p:nvPicPr>
        <p:blipFill>
          <a:blip r:embed="rId9"/>
          <a:stretch>
            <a:fillRect/>
          </a:stretch>
        </p:blipFill>
        <p:spPr>
          <a:xfrm>
            <a:off x="9066828" y="4185444"/>
            <a:ext cx="11567" cy="5258445"/>
          </a:xfrm>
          <a:prstGeom prst="rect">
            <a:avLst/>
          </a:prstGeom>
        </p:spPr>
      </p:pic>
      <p:pic>
        <p:nvPicPr>
          <p:cNvPr id="34" name="Image 9" descr="preencoded.png">    </p:cNvPr>
          <p:cNvPicPr>
            <a:picLocks noChangeAspect="1"/>
          </p:cNvPicPr>
          <p:nvPr/>
        </p:nvPicPr>
        <p:blipFill>
          <a:blip r:embed="rId10"/>
          <a:stretch>
            <a:fillRect/>
          </a:stretch>
        </p:blipFill>
        <p:spPr>
          <a:xfrm>
            <a:off x="10205341" y="4185444"/>
            <a:ext cx="11567" cy="5258445"/>
          </a:xfrm>
          <a:prstGeom prst="rect">
            <a:avLst/>
          </a:prstGeom>
        </p:spPr>
      </p:pic>
      <p:pic>
        <p:nvPicPr>
          <p:cNvPr id="35" name="Image 10" descr="preencoded.png">    </p:cNvPr>
          <p:cNvPicPr>
            <a:picLocks noChangeAspect="1"/>
          </p:cNvPicPr>
          <p:nvPr/>
        </p:nvPicPr>
        <p:blipFill>
          <a:blip r:embed="rId11"/>
          <a:stretch>
            <a:fillRect/>
          </a:stretch>
        </p:blipFill>
        <p:spPr>
          <a:xfrm>
            <a:off x="11343854" y="4185444"/>
            <a:ext cx="11567" cy="5258445"/>
          </a:xfrm>
          <a:prstGeom prst="rect">
            <a:avLst/>
          </a:prstGeom>
        </p:spPr>
      </p:pic>
      <p:pic>
        <p:nvPicPr>
          <p:cNvPr id="36" name="Image 11" descr="preencoded.png">    </p:cNvPr>
          <p:cNvPicPr>
            <a:picLocks noChangeAspect="1"/>
          </p:cNvPicPr>
          <p:nvPr/>
        </p:nvPicPr>
        <p:blipFill>
          <a:blip r:embed="rId12"/>
          <a:stretch>
            <a:fillRect/>
          </a:stretch>
        </p:blipFill>
        <p:spPr>
          <a:xfrm>
            <a:off x="3355539" y="5483845"/>
            <a:ext cx="8050168" cy="2373585"/>
          </a:xfrm>
          <a:prstGeom prst="rect">
            <a:avLst/>
          </a:prstGeom>
        </p:spPr>
      </p:pic>
      <p:pic>
        <p:nvPicPr>
          <p:cNvPr id="37" name="Image 12" descr="preencoded.png">    </p:cNvPr>
          <p:cNvPicPr>
            <a:picLocks noChangeAspect="1"/>
          </p:cNvPicPr>
          <p:nvPr/>
        </p:nvPicPr>
        <p:blipFill>
          <a:blip r:embed="rId13"/>
          <a:stretch>
            <a:fillRect/>
          </a:stretch>
        </p:blipFill>
        <p:spPr>
          <a:xfrm>
            <a:off x="3369143" y="6359525"/>
            <a:ext cx="8044031" cy="2268538"/>
          </a:xfrm>
          <a:prstGeom prst="rect">
            <a:avLst/>
          </a:prstGeom>
        </p:spPr>
      </p:pic>
      <p:pic>
        <p:nvPicPr>
          <p:cNvPr id="38" name="Image 13" descr="preencoded.png">    </p:cNvPr>
          <p:cNvPicPr>
            <a:picLocks noChangeAspect="1"/>
          </p:cNvPicPr>
          <p:nvPr/>
        </p:nvPicPr>
        <p:blipFill>
          <a:blip r:embed="rId14"/>
          <a:stretch>
            <a:fillRect/>
          </a:stretch>
        </p:blipFill>
        <p:spPr>
          <a:xfrm>
            <a:off x="4441751" y="6055643"/>
            <a:ext cx="153591" cy="153566"/>
          </a:xfrm>
          <a:prstGeom prst="rect">
            <a:avLst/>
          </a:prstGeom>
        </p:spPr>
      </p:pic>
      <p:pic>
        <p:nvPicPr>
          <p:cNvPr id="39" name="Image 14" descr="preencoded.png">    </p:cNvPr>
          <p:cNvPicPr>
            <a:picLocks noChangeAspect="1"/>
          </p:cNvPicPr>
          <p:nvPr/>
        </p:nvPicPr>
        <p:blipFill>
          <a:blip r:embed="rId15"/>
          <a:stretch>
            <a:fillRect/>
          </a:stretch>
        </p:blipFill>
        <p:spPr>
          <a:xfrm>
            <a:off x="4441751" y="6981130"/>
            <a:ext cx="153591" cy="153566"/>
          </a:xfrm>
          <a:prstGeom prst="rect">
            <a:avLst/>
          </a:prstGeom>
        </p:spPr>
      </p:pic>
      <p:pic>
        <p:nvPicPr>
          <p:cNvPr id="40" name="Image 15" descr="preencoded.png">    </p:cNvPr>
          <p:cNvPicPr>
            <a:picLocks noChangeAspect="1"/>
          </p:cNvPicPr>
          <p:nvPr/>
        </p:nvPicPr>
        <p:blipFill>
          <a:blip r:embed="rId16"/>
          <a:stretch>
            <a:fillRect/>
          </a:stretch>
        </p:blipFill>
        <p:spPr>
          <a:xfrm>
            <a:off x="5580267" y="5651277"/>
            <a:ext cx="153591" cy="153566"/>
          </a:xfrm>
          <a:prstGeom prst="rect">
            <a:avLst/>
          </a:prstGeom>
        </p:spPr>
      </p:pic>
      <p:pic>
        <p:nvPicPr>
          <p:cNvPr id="41" name="Image 16" descr="preencoded.png">    </p:cNvPr>
          <p:cNvPicPr>
            <a:picLocks noChangeAspect="1"/>
          </p:cNvPicPr>
          <p:nvPr/>
        </p:nvPicPr>
        <p:blipFill>
          <a:blip r:embed="rId17"/>
          <a:stretch>
            <a:fillRect/>
          </a:stretch>
        </p:blipFill>
        <p:spPr>
          <a:xfrm>
            <a:off x="5580267" y="7415510"/>
            <a:ext cx="153591" cy="153566"/>
          </a:xfrm>
          <a:prstGeom prst="rect">
            <a:avLst/>
          </a:prstGeom>
        </p:spPr>
      </p:pic>
      <p:pic>
        <p:nvPicPr>
          <p:cNvPr id="42" name="Image 17" descr="preencoded.png">    </p:cNvPr>
          <p:cNvPicPr>
            <a:picLocks noChangeAspect="1"/>
          </p:cNvPicPr>
          <p:nvPr/>
        </p:nvPicPr>
        <p:blipFill>
          <a:blip r:embed="rId18"/>
          <a:stretch>
            <a:fillRect/>
          </a:stretch>
        </p:blipFill>
        <p:spPr>
          <a:xfrm>
            <a:off x="6718783" y="7732812"/>
            <a:ext cx="153591" cy="153566"/>
          </a:xfrm>
          <a:prstGeom prst="rect">
            <a:avLst/>
          </a:prstGeom>
        </p:spPr>
      </p:pic>
      <p:pic>
        <p:nvPicPr>
          <p:cNvPr id="43" name="Image 18" descr="preencoded.png">    </p:cNvPr>
          <p:cNvPicPr>
            <a:picLocks noChangeAspect="1"/>
          </p:cNvPicPr>
          <p:nvPr/>
        </p:nvPicPr>
        <p:blipFill>
          <a:blip r:embed="rId19"/>
          <a:stretch>
            <a:fillRect/>
          </a:stretch>
        </p:blipFill>
        <p:spPr>
          <a:xfrm>
            <a:off x="6718783" y="6311826"/>
            <a:ext cx="153591" cy="153566"/>
          </a:xfrm>
          <a:prstGeom prst="rect">
            <a:avLst/>
          </a:prstGeom>
        </p:spPr>
      </p:pic>
      <p:pic>
        <p:nvPicPr>
          <p:cNvPr id="44" name="Image 19" descr="preencoded.png">    </p:cNvPr>
          <p:cNvPicPr>
            <a:picLocks noChangeAspect="1"/>
          </p:cNvPicPr>
          <p:nvPr/>
        </p:nvPicPr>
        <p:blipFill>
          <a:blip r:embed="rId20"/>
          <a:stretch>
            <a:fillRect/>
          </a:stretch>
        </p:blipFill>
        <p:spPr>
          <a:xfrm>
            <a:off x="7861923" y="6733232"/>
            <a:ext cx="153591" cy="153566"/>
          </a:xfrm>
          <a:prstGeom prst="rect">
            <a:avLst/>
          </a:prstGeom>
        </p:spPr>
      </p:pic>
      <p:pic>
        <p:nvPicPr>
          <p:cNvPr id="45" name="Image 20" descr="preencoded.png">    </p:cNvPr>
          <p:cNvPicPr>
            <a:picLocks noChangeAspect="1"/>
          </p:cNvPicPr>
          <p:nvPr/>
        </p:nvPicPr>
        <p:blipFill>
          <a:blip r:embed="rId21"/>
          <a:stretch>
            <a:fillRect/>
          </a:stretch>
        </p:blipFill>
        <p:spPr>
          <a:xfrm>
            <a:off x="7861923" y="6420644"/>
            <a:ext cx="153591" cy="153566"/>
          </a:xfrm>
          <a:prstGeom prst="rect">
            <a:avLst/>
          </a:prstGeom>
        </p:spPr>
      </p:pic>
      <p:pic>
        <p:nvPicPr>
          <p:cNvPr id="46" name="Image 21" descr="preencoded.png">    </p:cNvPr>
          <p:cNvPicPr>
            <a:picLocks noChangeAspect="1"/>
          </p:cNvPicPr>
          <p:nvPr/>
        </p:nvPicPr>
        <p:blipFill>
          <a:blip r:embed="rId22"/>
          <a:stretch>
            <a:fillRect/>
          </a:stretch>
        </p:blipFill>
        <p:spPr>
          <a:xfrm>
            <a:off x="8995813" y="7667575"/>
            <a:ext cx="153591" cy="153566"/>
          </a:xfrm>
          <a:prstGeom prst="rect">
            <a:avLst/>
          </a:prstGeom>
        </p:spPr>
      </p:pic>
      <p:pic>
        <p:nvPicPr>
          <p:cNvPr id="47" name="Image 22" descr="preencoded.png">    </p:cNvPr>
          <p:cNvPicPr>
            <a:picLocks noChangeAspect="1"/>
          </p:cNvPicPr>
          <p:nvPr/>
        </p:nvPicPr>
        <p:blipFill>
          <a:blip r:embed="rId23"/>
          <a:stretch>
            <a:fillRect/>
          </a:stretch>
        </p:blipFill>
        <p:spPr>
          <a:xfrm>
            <a:off x="8995813" y="7076877"/>
            <a:ext cx="153591" cy="153566"/>
          </a:xfrm>
          <a:prstGeom prst="rect">
            <a:avLst/>
          </a:prstGeom>
        </p:spPr>
      </p:pic>
      <p:pic>
        <p:nvPicPr>
          <p:cNvPr id="48" name="Image 23" descr="preencoded.png">    </p:cNvPr>
          <p:cNvPicPr>
            <a:picLocks noChangeAspect="1"/>
          </p:cNvPicPr>
          <p:nvPr/>
        </p:nvPicPr>
        <p:blipFill>
          <a:blip r:embed="rId24"/>
          <a:stretch>
            <a:fillRect/>
          </a:stretch>
        </p:blipFill>
        <p:spPr>
          <a:xfrm>
            <a:off x="10138955" y="6972449"/>
            <a:ext cx="153591" cy="153566"/>
          </a:xfrm>
          <a:prstGeom prst="rect">
            <a:avLst/>
          </a:prstGeom>
        </p:spPr>
      </p:pic>
      <p:pic>
        <p:nvPicPr>
          <p:cNvPr id="49" name="Image 24" descr="preencoded.png">    </p:cNvPr>
          <p:cNvPicPr>
            <a:picLocks noChangeAspect="1"/>
          </p:cNvPicPr>
          <p:nvPr/>
        </p:nvPicPr>
        <p:blipFill>
          <a:blip r:embed="rId25"/>
          <a:stretch>
            <a:fillRect/>
          </a:stretch>
        </p:blipFill>
        <p:spPr>
          <a:xfrm>
            <a:off x="10138955" y="6572771"/>
            <a:ext cx="153591" cy="153566"/>
          </a:xfrm>
          <a:prstGeom prst="rect">
            <a:avLst/>
          </a:prstGeom>
        </p:spPr>
      </p:pic>
      <p:sp>
        <p:nvSpPr>
          <p:cNvPr id="50" name="Shape 23"/>
          <p:cNvSpPr/>
          <p:nvPr/>
        </p:nvSpPr>
        <p:spPr>
          <a:xfrm>
            <a:off x="14403600" y="4191000"/>
            <a:ext cx="5601400" cy="7620000"/>
          </a:xfrm>
          <a:prstGeom prst="rect">
            <a:avLst/>
          </a:prstGeom>
          <a:noFill/>
          <a:ln/>
        </p:spPr>
      </p:sp>
      <p:sp>
        <p:nvSpPr>
          <p:cNvPr id="51" name="Shape 24"/>
          <p:cNvSpPr/>
          <p:nvPr/>
        </p:nvSpPr>
        <p:spPr>
          <a:xfrm>
            <a:off x="14403600" y="4191000"/>
            <a:ext cx="5601400" cy="7620000"/>
          </a:xfrm>
          <a:prstGeom prst="rect">
            <a:avLst/>
          </a:prstGeom>
          <a:noFill/>
          <a:ln/>
        </p:spPr>
      </p:sp>
      <p:pic>
        <p:nvPicPr>
          <p:cNvPr id="52" name="Image 25" descr="preencoded.png">    </p:cNvPr>
          <p:cNvPicPr>
            <a:picLocks noChangeAspect="1"/>
          </p:cNvPicPr>
          <p:nvPr/>
        </p:nvPicPr>
        <p:blipFill>
          <a:blip r:embed="rId26"/>
          <a:stretch>
            <a:fillRect/>
          </a:stretch>
        </p:blipFill>
        <p:spPr>
          <a:xfrm>
            <a:off x="14403600" y="4191000"/>
            <a:ext cx="5575997" cy="5575300"/>
          </a:xfrm>
          <a:prstGeom prst="rect">
            <a:avLst/>
          </a:prstGeom>
        </p:spPr>
      </p:pic>
      <p:pic>
        <p:nvPicPr>
          <p:cNvPr id="53" name="Image 26" descr="preencoded.png">    </p:cNvPr>
          <p:cNvPicPr>
            <a:picLocks noChangeAspect="1"/>
          </p:cNvPicPr>
          <p:nvPr/>
        </p:nvPicPr>
        <p:blipFill>
          <a:blip r:embed="rId27"/>
          <a:stretch>
            <a:fillRect/>
          </a:stretch>
        </p:blipFill>
        <p:spPr>
          <a:xfrm>
            <a:off x="14403600" y="4191000"/>
            <a:ext cx="5575997" cy="5575300"/>
          </a:xfrm>
          <a:prstGeom prst="rect">
            <a:avLst/>
          </a:prstGeom>
        </p:spPr>
      </p:pic>
      <p:sp>
        <p:nvSpPr>
          <p:cNvPr id="54" name="Shape 25"/>
          <p:cNvSpPr/>
          <p:nvPr/>
        </p:nvSpPr>
        <p:spPr>
          <a:xfrm>
            <a:off x="16359645" y="6365379"/>
            <a:ext cx="1676610" cy="1226566"/>
          </a:xfrm>
          <a:prstGeom prst="rect">
            <a:avLst/>
          </a:prstGeom>
          <a:noFill/>
          <a:ln/>
        </p:spPr>
      </p:sp>
      <p:sp>
        <p:nvSpPr>
          <p:cNvPr id="55" name="Text 26"/>
          <p:cNvSpPr/>
          <p:nvPr/>
        </p:nvSpPr>
        <p:spPr>
          <a:xfrm>
            <a:off x="16359645" y="6369050"/>
            <a:ext cx="1879835"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34.574</a:t>
            </a:r>
            <a:endParaRPr lang="en-US" sz="4800" dirty="0"/>
          </a:p>
        </p:txBody>
      </p:sp>
      <p:sp>
        <p:nvSpPr>
          <p:cNvPr id="56" name="Text 27"/>
          <p:cNvSpPr/>
          <p:nvPr/>
        </p:nvSpPr>
        <p:spPr>
          <a:xfrm>
            <a:off x="16791499" y="7067550"/>
            <a:ext cx="948385"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Total</a:t>
            </a:r>
            <a:endParaRPr lang="en-US" sz="3200" dirty="0"/>
          </a:p>
        </p:txBody>
      </p:sp>
      <p:sp>
        <p:nvSpPr>
          <p:cNvPr id="57" name="Shape 28"/>
          <p:cNvSpPr/>
          <p:nvPr/>
        </p:nvSpPr>
        <p:spPr>
          <a:xfrm>
            <a:off x="13260457" y="10515600"/>
            <a:ext cx="7874984" cy="1841500"/>
          </a:xfrm>
          <a:prstGeom prst="rect">
            <a:avLst/>
          </a:prstGeom>
          <a:noFill/>
          <a:ln/>
        </p:spPr>
      </p:sp>
      <p:sp>
        <p:nvSpPr>
          <p:cNvPr id="58" name="Shape 29"/>
          <p:cNvSpPr/>
          <p:nvPr/>
        </p:nvSpPr>
        <p:spPr>
          <a:xfrm>
            <a:off x="13260457" y="10515600"/>
            <a:ext cx="7874984" cy="1841500"/>
          </a:xfrm>
          <a:prstGeom prst="rect">
            <a:avLst/>
          </a:prstGeom>
          <a:noFill/>
          <a:ln/>
        </p:spPr>
      </p:sp>
      <p:sp>
        <p:nvSpPr>
          <p:cNvPr id="59" name="Text 30"/>
          <p:cNvSpPr/>
          <p:nvPr/>
        </p:nvSpPr>
        <p:spPr>
          <a:xfrm>
            <a:off x="13158845" y="10515600"/>
            <a:ext cx="8078210"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Treasure Found</a:t>
            </a:r>
            <a:endParaRPr lang="en-US" sz="4800" dirty="0"/>
          </a:p>
        </p:txBody>
      </p:sp>
      <p:sp>
        <p:nvSpPr>
          <p:cNvPr id="60" name="Text 31"/>
          <p:cNvSpPr/>
          <p:nvPr/>
        </p:nvSpPr>
        <p:spPr>
          <a:xfrm>
            <a:off x="13192716" y="11315700"/>
            <a:ext cx="8010468"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amount of treasure found per month</a:t>
            </a:r>
            <a:endParaRPr lang="en-US" sz="3200" dirty="0"/>
          </a:p>
        </p:txBody>
      </p:sp>
      <p:sp>
        <p:nvSpPr>
          <p:cNvPr id="61" name="Shape 32"/>
          <p:cNvSpPr/>
          <p:nvPr/>
        </p:nvSpPr>
        <p:spPr>
          <a:xfrm>
            <a:off x="3251606" y="10515600"/>
            <a:ext cx="7874984" cy="1320800"/>
          </a:xfrm>
          <a:prstGeom prst="rect">
            <a:avLst/>
          </a:prstGeom>
          <a:noFill/>
          <a:ln/>
        </p:spPr>
      </p:sp>
      <p:sp>
        <p:nvSpPr>
          <p:cNvPr id="62" name="Shape 33"/>
          <p:cNvSpPr/>
          <p:nvPr/>
        </p:nvSpPr>
        <p:spPr>
          <a:xfrm>
            <a:off x="3251606" y="10515600"/>
            <a:ext cx="7874984" cy="1320800"/>
          </a:xfrm>
          <a:prstGeom prst="rect">
            <a:avLst/>
          </a:prstGeom>
          <a:noFill/>
          <a:ln/>
        </p:spPr>
      </p:sp>
      <p:sp>
        <p:nvSpPr>
          <p:cNvPr id="63" name="Text 34"/>
          <p:cNvSpPr/>
          <p:nvPr/>
        </p:nvSpPr>
        <p:spPr>
          <a:xfrm>
            <a:off x="3149994" y="10515600"/>
            <a:ext cx="8078210"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Spellcasting Progress</a:t>
            </a:r>
            <a:endParaRPr lang="en-US" sz="4800" dirty="0"/>
          </a:p>
        </p:txBody>
      </p:sp>
      <p:sp>
        <p:nvSpPr>
          <p:cNvPr id="64" name="Text 35"/>
          <p:cNvSpPr/>
          <p:nvPr/>
        </p:nvSpPr>
        <p:spPr>
          <a:xfrm>
            <a:off x="3183865" y="113157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number of spells cast per year</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513064" y="10972800"/>
            <a:ext cx="3502720" cy="2387997"/>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13450981" y="5753100"/>
            <a:ext cx="8738692" cy="1943100"/>
          </a:xfrm>
          <a:prstGeom prst="rect">
            <a:avLst/>
          </a:prstGeom>
          <a:noFill/>
          <a:ln/>
        </p:spPr>
      </p:sp>
      <p:sp>
        <p:nvSpPr>
          <p:cNvPr id="7" name="Shape 2"/>
          <p:cNvSpPr/>
          <p:nvPr/>
        </p:nvSpPr>
        <p:spPr>
          <a:xfrm>
            <a:off x="13450981" y="5753100"/>
            <a:ext cx="8738692" cy="1943100"/>
          </a:xfrm>
          <a:prstGeom prst="rect">
            <a:avLst/>
          </a:prstGeom>
          <a:noFill/>
          <a:ln/>
        </p:spPr>
      </p:sp>
      <p:sp>
        <p:nvSpPr>
          <p:cNvPr id="8" name="Text 3"/>
          <p:cNvSpPr/>
          <p:nvPr/>
        </p:nvSpPr>
        <p:spPr>
          <a:xfrm>
            <a:off x="13450981" y="5753100"/>
            <a:ext cx="8941918"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A web application</a:t>
            </a:r>
            <a:endParaRPr lang="en-US" sz="4800" dirty="0"/>
          </a:p>
        </p:txBody>
      </p:sp>
      <p:sp>
        <p:nvSpPr>
          <p:cNvPr id="9" name="Text 4"/>
          <p:cNvSpPr/>
          <p:nvPr/>
        </p:nvSpPr>
        <p:spPr>
          <a:xfrm>
            <a:off x="13450981" y="6654800"/>
            <a:ext cx="8874176"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web application designed for discovering the world of fantasy</a:t>
            </a:r>
            <a:endParaRPr lang="en-US" sz="3200" dirty="0"/>
          </a:p>
        </p:txBody>
      </p:sp>
      <p:pic>
        <p:nvPicPr>
          <p:cNvPr id="10" name="Image 3" descr="preencoded.png">    </p:cNvPr>
          <p:cNvPicPr>
            <a:picLocks noChangeAspect="1"/>
          </p:cNvPicPr>
          <p:nvPr/>
        </p:nvPicPr>
        <p:blipFill>
          <a:blip r:embed="rId4"/>
          <a:stretch>
            <a:fillRect/>
          </a:stretch>
        </p:blipFill>
        <p:spPr>
          <a:xfrm>
            <a:off x="254032" y="3251200"/>
            <a:ext cx="13768521" cy="8166100"/>
          </a:xfrm>
          <a:prstGeom prst="rect">
            <a:avLst/>
          </a:prstGeom>
        </p:spPr>
      </p:pic>
      <p:pic>
        <p:nvPicPr>
          <p:cNvPr id="11" name="Image 4" descr="preencoded.png">    </p:cNvPr>
          <p:cNvPicPr>
            <a:picLocks noChangeAspect="1"/>
          </p:cNvPicPr>
          <p:nvPr/>
        </p:nvPicPr>
        <p:blipFill>
          <a:blip r:embed="rId5"/>
          <a:stretch>
            <a:fillRect/>
          </a:stretch>
        </p:blipFill>
        <p:spPr>
          <a:xfrm>
            <a:off x="2184673" y="3594100"/>
            <a:ext cx="9894537" cy="6489700"/>
          </a:xfrm>
          <a:prstGeom prst="rect">
            <a:avLst/>
          </a:prstGeom>
        </p:spPr>
      </p:pic>
      <p:sp>
        <p:nvSpPr>
          <p:cNvPr id="12" name="Shape 5"/>
          <p:cNvSpPr/>
          <p:nvPr/>
        </p:nvSpPr>
        <p:spPr>
          <a:xfrm>
            <a:off x="7125591" y="1219200"/>
            <a:ext cx="10135867" cy="1765300"/>
          </a:xfrm>
          <a:prstGeom prst="rect">
            <a:avLst/>
          </a:prstGeom>
          <a:solidFill>
            <a:srgbClr val="00CAE0">
              <a:alpha val="100000"/>
            </a:srgbClr>
          </a:solidFill>
          <a:ln w="50800">
            <a:solidFill>
              <a:srgbClr val="272727"/>
            </a:solidFill>
            <a:prstDash val="solid"/>
          </a:ln>
        </p:spPr>
      </p:sp>
      <p:sp>
        <p:nvSpPr>
          <p:cNvPr id="13" name="Text 6"/>
          <p:cNvSpPr/>
          <p:nvPr/>
        </p:nvSpPr>
        <p:spPr>
          <a:xfrm>
            <a:off x="7718331" y="1354667"/>
            <a:ext cx="8950385" cy="1494367"/>
          </a:xfrm>
          <a:prstGeom prst="rect">
            <a:avLst/>
          </a:prstGeom>
          <a:noFill/>
          <a:ln/>
        </p:spPr>
        <p:txBody>
          <a:bodyPr wrap="square" lIns="0" tIns="0" rIns="0" bIns="0" rtlCol="0" anchor="ctr"/>
          <a:lstStyle/>
          <a:p>
            <a:pPr algn="ctr"/>
            <a:r>
              <a:rPr lang="en-US" sz="8000" dirty="0">
                <a:solidFill>
                  <a:srgbClr val="272727">
                    <a:alpha val="100000"/>
                  </a:srgbClr>
                </a:solidFill>
                <a:latin typeface="Rokkitt Bold" pitchFamily="34" charset="0"/>
                <a:ea typeface="Rokkitt Bold" pitchFamily="34" charset="-122"/>
                <a:cs typeface="Rokkitt Bold" pitchFamily="34" charset="-120"/>
              </a:rPr>
              <a:t>Portal to Adventure</a:t>
            </a:r>
            <a:endParaRPr lang="en-US" sz="8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19039959" y="1585689"/>
            <a:ext cx="4409932" cy="2746896"/>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2946768" y="4660900"/>
            <a:ext cx="8738692" cy="1943100"/>
          </a:xfrm>
          <a:prstGeom prst="rect">
            <a:avLst/>
          </a:prstGeom>
          <a:noFill/>
          <a:ln/>
        </p:spPr>
      </p:sp>
      <p:sp>
        <p:nvSpPr>
          <p:cNvPr id="7" name="Shape 2"/>
          <p:cNvSpPr/>
          <p:nvPr/>
        </p:nvSpPr>
        <p:spPr>
          <a:xfrm>
            <a:off x="2946768" y="4660900"/>
            <a:ext cx="8738692" cy="1943100"/>
          </a:xfrm>
          <a:prstGeom prst="rect">
            <a:avLst/>
          </a:prstGeom>
          <a:noFill/>
          <a:ln/>
        </p:spPr>
      </p:sp>
      <p:sp>
        <p:nvSpPr>
          <p:cNvPr id="8" name="Text 3"/>
          <p:cNvSpPr/>
          <p:nvPr/>
        </p:nvSpPr>
        <p:spPr>
          <a:xfrm>
            <a:off x="2946768" y="4660900"/>
            <a:ext cx="8941918"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An mobile app</a:t>
            </a:r>
            <a:endParaRPr lang="en-US" sz="4800" dirty="0"/>
          </a:p>
        </p:txBody>
      </p:sp>
      <p:sp>
        <p:nvSpPr>
          <p:cNvPr id="9" name="Text 4"/>
          <p:cNvSpPr/>
          <p:nvPr/>
        </p:nvSpPr>
        <p:spPr>
          <a:xfrm>
            <a:off x="2946768" y="5562600"/>
            <a:ext cx="8874176"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An app designed for exploring and experiencing the enchanting realm of fantasy</a:t>
            </a:r>
            <a:endParaRPr lang="en-US" sz="3200" dirty="0"/>
          </a:p>
        </p:txBody>
      </p:sp>
      <p:sp>
        <p:nvSpPr>
          <p:cNvPr id="10" name="Text 5"/>
          <p:cNvSpPr/>
          <p:nvPr/>
        </p:nvSpPr>
        <p:spPr>
          <a:xfrm>
            <a:off x="2946768" y="7658100"/>
            <a:ext cx="9090103" cy="35517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Live your fantasy dreams</a:t>
            </a:r>
            <a:endParaRPr lang="en-US" sz="3200" dirty="0"/>
          </a:p>
        </p:txBody>
      </p:sp>
      <p:sp>
        <p:nvSpPr>
          <p:cNvPr id="11" name="Shape 6"/>
          <p:cNvSpPr/>
          <p:nvPr/>
        </p:nvSpPr>
        <p:spPr>
          <a:xfrm>
            <a:off x="2895962" y="1854200"/>
            <a:ext cx="11253607" cy="1765300"/>
          </a:xfrm>
          <a:prstGeom prst="rect">
            <a:avLst/>
          </a:prstGeom>
          <a:solidFill>
            <a:srgbClr val="00CAE0">
              <a:alpha val="100000"/>
            </a:srgbClr>
          </a:solidFill>
          <a:ln w="50800">
            <a:solidFill>
              <a:srgbClr val="272727"/>
            </a:solidFill>
            <a:prstDash val="solid"/>
          </a:ln>
        </p:spPr>
      </p:sp>
      <p:sp>
        <p:nvSpPr>
          <p:cNvPr id="12" name="Text 7"/>
          <p:cNvSpPr/>
          <p:nvPr/>
        </p:nvSpPr>
        <p:spPr>
          <a:xfrm>
            <a:off x="3658057" y="1989667"/>
            <a:ext cx="10068125" cy="1494367"/>
          </a:xfrm>
          <a:prstGeom prst="rect">
            <a:avLst/>
          </a:prstGeom>
          <a:noFill/>
          <a:ln/>
        </p:spPr>
        <p:txBody>
          <a:bodyPr wrap="square" lIns="0" tIns="0" rIns="0" bIns="0" rtlCol="0" anchor="ctr"/>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Future of Fantasy</a:t>
            </a:r>
            <a:endParaRPr lang="en-US" sz="8000" dirty="0"/>
          </a:p>
        </p:txBody>
      </p:sp>
      <p:pic>
        <p:nvPicPr>
          <p:cNvPr id="13" name="Image 3" descr="preencoded.png">    </p:cNvPr>
          <p:cNvPicPr>
            <a:picLocks noChangeAspect="1"/>
          </p:cNvPicPr>
          <p:nvPr/>
        </p:nvPicPr>
        <p:blipFill>
          <a:blip r:embed="rId4"/>
          <a:stretch>
            <a:fillRect/>
          </a:stretch>
        </p:blipFill>
        <p:spPr>
          <a:xfrm>
            <a:off x="15457832" y="1028700"/>
            <a:ext cx="5474384" cy="11849100"/>
          </a:xfrm>
          <a:prstGeom prst="rect">
            <a:avLst/>
          </a:prstGeom>
        </p:spPr>
      </p:pic>
      <p:pic>
        <p:nvPicPr>
          <p:cNvPr id="14" name="Image 4" descr="preencoded.png">    </p:cNvPr>
          <p:cNvPicPr>
            <a:picLocks noChangeAspect="1"/>
          </p:cNvPicPr>
          <p:nvPr/>
        </p:nvPicPr>
        <p:blipFill>
          <a:blip r:embed="rId5"/>
          <a:stretch>
            <a:fillRect/>
          </a:stretch>
        </p:blipFill>
        <p:spPr>
          <a:xfrm>
            <a:off x="15648356" y="1765300"/>
            <a:ext cx="5106038" cy="1079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14797349" y="698500"/>
            <a:ext cx="8573572" cy="1765300"/>
          </a:xfrm>
          <a:prstGeom prst="rect">
            <a:avLst/>
          </a:prstGeom>
          <a:solidFill>
            <a:srgbClr val="00CAE0">
              <a:alpha val="100000"/>
            </a:srgbClr>
          </a:solidFill>
          <a:ln w="50800">
            <a:solidFill>
              <a:srgbClr val="272727"/>
            </a:solidFill>
            <a:prstDash val="solid"/>
          </a:ln>
        </p:spPr>
      </p:sp>
      <p:sp>
        <p:nvSpPr>
          <p:cNvPr id="6" name="Text 2"/>
          <p:cNvSpPr/>
          <p:nvPr/>
        </p:nvSpPr>
        <p:spPr>
          <a:xfrm>
            <a:off x="15559445" y="833967"/>
            <a:ext cx="7388090" cy="1494367"/>
          </a:xfrm>
          <a:prstGeom prst="rect">
            <a:avLst/>
          </a:prstGeom>
          <a:noFill/>
          <a:ln/>
        </p:spPr>
        <p:txBody>
          <a:bodyPr wrap="square" lIns="0" tIns="0" rIns="0" bIns="0" rtlCol="0" anchor="ctr"/>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A Magic Picture</a:t>
            </a:r>
            <a:endParaRPr lang="en-US" sz="8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513064" y="10972800"/>
            <a:ext cx="3502720" cy="2387997"/>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6" name="Image 3" descr="preencoded.png">    </p:cNvPr>
          <p:cNvPicPr>
            <a:picLocks noChangeAspect="1"/>
          </p:cNvPicPr>
          <p:nvPr/>
        </p:nvPicPr>
        <p:blipFill>
          <a:blip r:embed="rId4"/>
          <a:stretch>
            <a:fillRect/>
          </a:stretch>
        </p:blipFill>
        <p:spPr>
          <a:xfrm>
            <a:off x="11799775" y="1435100"/>
            <a:ext cx="11077388" cy="10675441"/>
          </a:xfrm>
          <a:prstGeom prst="rect">
            <a:avLst/>
          </a:prstGeom>
        </p:spPr>
      </p:pic>
      <p:sp>
        <p:nvSpPr>
          <p:cNvPr id="7" name="Shape 1"/>
          <p:cNvSpPr/>
          <p:nvPr/>
        </p:nvSpPr>
        <p:spPr>
          <a:xfrm>
            <a:off x="2146568" y="1930400"/>
            <a:ext cx="8560870" cy="2463800"/>
          </a:xfrm>
          <a:prstGeom prst="rect">
            <a:avLst/>
          </a:prstGeom>
          <a:noFill/>
          <a:ln/>
        </p:spPr>
      </p:sp>
      <p:sp>
        <p:nvSpPr>
          <p:cNvPr id="8" name="Shape 2"/>
          <p:cNvSpPr/>
          <p:nvPr/>
        </p:nvSpPr>
        <p:spPr>
          <a:xfrm>
            <a:off x="2146568" y="1930400"/>
            <a:ext cx="2070359" cy="2463800"/>
          </a:xfrm>
          <a:prstGeom prst="rect">
            <a:avLst/>
          </a:prstGeom>
          <a:solidFill>
            <a:srgbClr val="00CAE0">
              <a:alpha val="100000"/>
            </a:srgbClr>
          </a:solidFill>
          <a:ln w="50800">
            <a:solidFill>
              <a:srgbClr val="272727"/>
            </a:solidFill>
            <a:prstDash val="solid"/>
          </a:ln>
        </p:spPr>
      </p:sp>
      <p:sp>
        <p:nvSpPr>
          <p:cNvPr id="9" name="Text 3"/>
          <p:cNvSpPr/>
          <p:nvPr/>
        </p:nvSpPr>
        <p:spPr>
          <a:xfrm>
            <a:off x="2908664" y="2235200"/>
            <a:ext cx="1088103"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1</a:t>
            </a:r>
            <a:endParaRPr lang="en-US" sz="12800" dirty="0"/>
          </a:p>
        </p:txBody>
      </p:sp>
      <p:sp>
        <p:nvSpPr>
          <p:cNvPr id="10" name="Shape 4"/>
          <p:cNvSpPr/>
          <p:nvPr/>
        </p:nvSpPr>
        <p:spPr>
          <a:xfrm>
            <a:off x="4420152" y="2241550"/>
            <a:ext cx="6287286" cy="1841500"/>
          </a:xfrm>
          <a:prstGeom prst="rect">
            <a:avLst/>
          </a:prstGeom>
          <a:noFill/>
          <a:ln/>
        </p:spPr>
      </p:sp>
      <p:sp>
        <p:nvSpPr>
          <p:cNvPr id="11" name="Text 5"/>
          <p:cNvSpPr/>
          <p:nvPr/>
        </p:nvSpPr>
        <p:spPr>
          <a:xfrm>
            <a:off x="4420152" y="2241550"/>
            <a:ext cx="64905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Discover the secrets</a:t>
            </a:r>
            <a:endParaRPr lang="en-US" sz="4800" dirty="0"/>
          </a:p>
        </p:txBody>
      </p:sp>
      <p:sp>
        <p:nvSpPr>
          <p:cNvPr id="12" name="Text 6"/>
          <p:cNvSpPr/>
          <p:nvPr/>
        </p:nvSpPr>
        <p:spPr>
          <a:xfrm>
            <a:off x="4420152" y="3041650"/>
            <a:ext cx="6422769"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Explore the lush, vibrant forest and uncover the mysteries that lie within.</a:t>
            </a:r>
            <a:endParaRPr lang="en-US" sz="3200" dirty="0"/>
          </a:p>
        </p:txBody>
      </p:sp>
      <p:sp>
        <p:nvSpPr>
          <p:cNvPr id="13" name="Shape 7"/>
          <p:cNvSpPr/>
          <p:nvPr/>
        </p:nvSpPr>
        <p:spPr>
          <a:xfrm>
            <a:off x="2146568" y="8839200"/>
            <a:ext cx="8560870" cy="2463800"/>
          </a:xfrm>
          <a:prstGeom prst="rect">
            <a:avLst/>
          </a:prstGeom>
          <a:noFill/>
          <a:ln/>
        </p:spPr>
      </p:sp>
      <p:sp>
        <p:nvSpPr>
          <p:cNvPr id="14" name="Shape 8"/>
          <p:cNvSpPr/>
          <p:nvPr/>
        </p:nvSpPr>
        <p:spPr>
          <a:xfrm>
            <a:off x="2146568" y="8839200"/>
            <a:ext cx="2349794" cy="2463800"/>
          </a:xfrm>
          <a:prstGeom prst="rect">
            <a:avLst/>
          </a:prstGeom>
          <a:solidFill>
            <a:srgbClr val="00CAE0">
              <a:alpha val="100000"/>
            </a:srgbClr>
          </a:solidFill>
          <a:ln w="50800">
            <a:solidFill>
              <a:srgbClr val="272727"/>
            </a:solidFill>
            <a:prstDash val="solid"/>
          </a:ln>
        </p:spPr>
      </p:sp>
      <p:sp>
        <p:nvSpPr>
          <p:cNvPr id="15" name="Text 9"/>
          <p:cNvSpPr/>
          <p:nvPr/>
        </p:nvSpPr>
        <p:spPr>
          <a:xfrm>
            <a:off x="2908664" y="9144000"/>
            <a:ext cx="1367538"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3</a:t>
            </a:r>
            <a:endParaRPr lang="en-US" sz="12800" dirty="0"/>
          </a:p>
        </p:txBody>
      </p:sp>
      <p:sp>
        <p:nvSpPr>
          <p:cNvPr id="16" name="Shape 10"/>
          <p:cNvSpPr/>
          <p:nvPr/>
        </p:nvSpPr>
        <p:spPr>
          <a:xfrm>
            <a:off x="4699587" y="8890000"/>
            <a:ext cx="6007851" cy="2362200"/>
          </a:xfrm>
          <a:prstGeom prst="rect">
            <a:avLst/>
          </a:prstGeom>
          <a:noFill/>
          <a:ln/>
        </p:spPr>
      </p:sp>
      <p:sp>
        <p:nvSpPr>
          <p:cNvPr id="17" name="Text 11"/>
          <p:cNvSpPr/>
          <p:nvPr/>
        </p:nvSpPr>
        <p:spPr>
          <a:xfrm>
            <a:off x="4699587" y="8890000"/>
            <a:ext cx="6211076"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Meet the creatures</a:t>
            </a:r>
            <a:endParaRPr lang="en-US" sz="4800" dirty="0"/>
          </a:p>
        </p:txBody>
      </p:sp>
      <p:sp>
        <p:nvSpPr>
          <p:cNvPr id="18" name="Text 12"/>
          <p:cNvSpPr/>
          <p:nvPr/>
        </p:nvSpPr>
        <p:spPr>
          <a:xfrm>
            <a:off x="4699587" y="9690100"/>
            <a:ext cx="6143334" cy="16975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Encounter the mythical creatures that call the forest home, from talking animals to fairies.</a:t>
            </a:r>
            <a:endParaRPr lang="en-US" sz="3200" dirty="0"/>
          </a:p>
        </p:txBody>
      </p:sp>
      <p:sp>
        <p:nvSpPr>
          <p:cNvPr id="19" name="Shape 13"/>
          <p:cNvSpPr/>
          <p:nvPr/>
        </p:nvSpPr>
        <p:spPr>
          <a:xfrm>
            <a:off x="2146568" y="5384800"/>
            <a:ext cx="8560870" cy="2463800"/>
          </a:xfrm>
          <a:prstGeom prst="rect">
            <a:avLst/>
          </a:prstGeom>
          <a:noFill/>
          <a:ln/>
        </p:spPr>
      </p:sp>
      <p:sp>
        <p:nvSpPr>
          <p:cNvPr id="20" name="Shape 14"/>
          <p:cNvSpPr/>
          <p:nvPr/>
        </p:nvSpPr>
        <p:spPr>
          <a:xfrm>
            <a:off x="2146568" y="5384800"/>
            <a:ext cx="2349794" cy="2463800"/>
          </a:xfrm>
          <a:prstGeom prst="rect">
            <a:avLst/>
          </a:prstGeom>
          <a:solidFill>
            <a:srgbClr val="FCBE01">
              <a:alpha val="100000"/>
            </a:srgbClr>
          </a:solidFill>
          <a:ln w="50800">
            <a:solidFill>
              <a:srgbClr val="272727"/>
            </a:solidFill>
            <a:prstDash val="solid"/>
          </a:ln>
        </p:spPr>
      </p:sp>
      <p:sp>
        <p:nvSpPr>
          <p:cNvPr id="21" name="Text 15"/>
          <p:cNvSpPr/>
          <p:nvPr/>
        </p:nvSpPr>
        <p:spPr>
          <a:xfrm>
            <a:off x="2908664" y="5689600"/>
            <a:ext cx="1367538"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2</a:t>
            </a:r>
            <a:endParaRPr lang="en-US" sz="12800" dirty="0"/>
          </a:p>
        </p:txBody>
      </p:sp>
      <p:sp>
        <p:nvSpPr>
          <p:cNvPr id="22" name="Shape 16"/>
          <p:cNvSpPr/>
          <p:nvPr/>
        </p:nvSpPr>
        <p:spPr>
          <a:xfrm>
            <a:off x="4699587" y="5695950"/>
            <a:ext cx="6007851" cy="1841500"/>
          </a:xfrm>
          <a:prstGeom prst="rect">
            <a:avLst/>
          </a:prstGeom>
          <a:noFill/>
          <a:ln/>
        </p:spPr>
      </p:sp>
      <p:sp>
        <p:nvSpPr>
          <p:cNvPr id="23" name="Text 17"/>
          <p:cNvSpPr/>
          <p:nvPr/>
        </p:nvSpPr>
        <p:spPr>
          <a:xfrm>
            <a:off x="4699587" y="5695950"/>
            <a:ext cx="6211076"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Find your own path</a:t>
            </a:r>
            <a:endParaRPr lang="en-US" sz="4800" dirty="0"/>
          </a:p>
        </p:txBody>
      </p:sp>
      <p:sp>
        <p:nvSpPr>
          <p:cNvPr id="24" name="Text 18"/>
          <p:cNvSpPr/>
          <p:nvPr/>
        </p:nvSpPr>
        <p:spPr>
          <a:xfrm>
            <a:off x="4699587" y="6496050"/>
            <a:ext cx="6143334"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Choose your own path through the forest, and see where it takes you.</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4369346" y="1435100"/>
            <a:ext cx="15652133" cy="10837546"/>
          </a:xfrm>
          <a:prstGeom prst="rect">
            <a:avLst/>
          </a:prstGeom>
        </p:spPr>
      </p:pic>
      <p:pic>
        <p:nvPicPr>
          <p:cNvPr id="4" name="Image 2" descr="preencoded.png">    </p:cNvPr>
          <p:cNvPicPr>
            <a:picLocks noChangeAspect="1"/>
          </p:cNvPicPr>
          <p:nvPr/>
        </p:nvPicPr>
        <p:blipFill>
          <a:blip r:embed="rId3"/>
          <a:stretch>
            <a:fillRect/>
          </a:stretch>
        </p:blipFill>
        <p:spPr>
          <a:xfrm>
            <a:off x="20500362" y="736601"/>
            <a:ext cx="2768946" cy="2612108"/>
          </a:xfrm>
          <a:prstGeom prst="rect">
            <a:avLst/>
          </a:prstGeom>
        </p:spPr>
      </p:pic>
      <p:pic>
        <p:nvPicPr>
          <p:cNvPr id="5" name="Image 3" descr="preencoded.png">    </p:cNvPr>
          <p:cNvPicPr>
            <a:picLocks noChangeAspect="1"/>
          </p:cNvPicPr>
          <p:nvPr/>
        </p:nvPicPr>
        <p:blipFill>
          <a:blip r:embed="rId4"/>
          <a:stretch>
            <a:fillRect/>
          </a:stretch>
        </p:blipFill>
        <p:spPr>
          <a:xfrm>
            <a:off x="1282860" y="1776097"/>
            <a:ext cx="1384485" cy="1855632"/>
          </a:xfrm>
          <a:prstGeom prst="rect">
            <a:avLst/>
          </a:prstGeom>
        </p:spPr>
      </p:pic>
      <p:pic>
        <p:nvPicPr>
          <p:cNvPr id="6" name="Image 4" descr="preencoded.png">    </p:cNvPr>
          <p:cNvPicPr>
            <a:picLocks noChangeAspect="1"/>
          </p:cNvPicPr>
          <p:nvPr/>
        </p:nvPicPr>
        <p:blipFill>
          <a:blip r:embed="rId5"/>
          <a:stretch>
            <a:fillRect/>
          </a:stretch>
        </p:blipFill>
        <p:spPr>
          <a:xfrm>
            <a:off x="1232054" y="7835900"/>
            <a:ext cx="3835879" cy="53467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8243330" y="3619500"/>
            <a:ext cx="7913089" cy="2463800"/>
          </a:xfrm>
          <a:prstGeom prst="rect">
            <a:avLst/>
          </a:prstGeom>
          <a:solidFill>
            <a:srgbClr val="FCBE01">
              <a:alpha val="100000"/>
            </a:srgbClr>
          </a:solidFill>
          <a:ln w="50800">
            <a:solidFill>
              <a:srgbClr val="272727"/>
            </a:solidFill>
            <a:prstDash val="solid"/>
          </a:ln>
        </p:spPr>
      </p:sp>
      <p:sp>
        <p:nvSpPr>
          <p:cNvPr id="10" name="Text 2"/>
          <p:cNvSpPr/>
          <p:nvPr/>
        </p:nvSpPr>
        <p:spPr>
          <a:xfrm>
            <a:off x="9005426" y="3653367"/>
            <a:ext cx="6930833" cy="2396067"/>
          </a:xfrm>
          <a:prstGeom prst="rect">
            <a:avLst/>
          </a:prstGeom>
          <a:noFill/>
          <a:ln/>
        </p:spPr>
        <p:txBody>
          <a:bodyPr wrap="square" lIns="0" tIns="0" rIns="0" bIns="0" rtlCol="0" anchor="ctr"/>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Welcome</a:t>
            </a:r>
            <a:endParaRPr lang="en-US" sz="12800" dirty="0"/>
          </a:p>
        </p:txBody>
      </p:sp>
      <p:sp>
        <p:nvSpPr>
          <p:cNvPr id="11" name="Text 3"/>
          <p:cNvSpPr/>
          <p:nvPr/>
        </p:nvSpPr>
        <p:spPr>
          <a:xfrm>
            <a:off x="5000192" y="6921500"/>
            <a:ext cx="14399366" cy="2218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19039959" y="1585689"/>
            <a:ext cx="4409932" cy="2746896"/>
          </a:xfrm>
          <a:prstGeom prst="rect">
            <a:avLst/>
          </a:prstGeom>
        </p:spPr>
      </p:pic>
      <p:sp>
        <p:nvSpPr>
          <p:cNvPr id="4" name="Shape 0"/>
          <p:cNvSpPr/>
          <p:nvPr/>
        </p:nvSpPr>
        <p:spPr>
          <a:xfrm>
            <a:off x="15419727" y="0"/>
            <a:ext cx="8103613" cy="13716000"/>
          </a:xfrm>
          <a:prstGeom prst="rect">
            <a:avLst/>
          </a:prstGeom>
          <a:solidFill>
            <a:srgbClr val="00CAE0">
              <a:alpha val="100000"/>
            </a:srgbClr>
          </a:solidFill>
          <a:ln w="50800">
            <a:solidFill>
              <a:srgbClr val="272727"/>
            </a:solidFill>
            <a:prstDash val="solid"/>
          </a:ln>
        </p:spPr>
      </p:sp>
      <p:sp>
        <p:nvSpPr>
          <p:cNvPr id="5" name="Shape 1"/>
          <p:cNvSpPr/>
          <p:nvPr/>
        </p:nvSpPr>
        <p:spPr>
          <a:xfrm>
            <a:off x="23370921" y="10515600"/>
            <a:ext cx="1016127" cy="3200400"/>
          </a:xfrm>
          <a:prstGeom prst="rect">
            <a:avLst/>
          </a:prstGeom>
          <a:noFill/>
          <a:ln/>
        </p:spPr>
      </p:sp>
      <p:pic>
        <p:nvPicPr>
          <p:cNvPr id="6"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7" name="Image 3" descr="preencoded.png">    </p:cNvPr>
          <p:cNvPicPr>
            <a:picLocks noChangeAspect="1"/>
          </p:cNvPicPr>
          <p:nvPr/>
        </p:nvPicPr>
        <p:blipFill>
          <a:blip r:embed="rId4"/>
          <a:stretch>
            <a:fillRect/>
          </a:stretch>
        </p:blipFill>
        <p:spPr>
          <a:xfrm>
            <a:off x="508063" y="3911600"/>
            <a:ext cx="14479810" cy="7861300"/>
          </a:xfrm>
          <a:prstGeom prst="rect">
            <a:avLst/>
          </a:prstGeom>
        </p:spPr>
      </p:pic>
      <p:sp>
        <p:nvSpPr>
          <p:cNvPr id="8" name="Shape 2"/>
          <p:cNvSpPr/>
          <p:nvPr/>
        </p:nvSpPr>
        <p:spPr>
          <a:xfrm>
            <a:off x="5582348" y="1003300"/>
            <a:ext cx="13209651" cy="1765300"/>
          </a:xfrm>
          <a:prstGeom prst="rect">
            <a:avLst/>
          </a:prstGeom>
          <a:solidFill>
            <a:srgbClr val="FCBE01">
              <a:alpha val="100000"/>
            </a:srgbClr>
          </a:solidFill>
          <a:ln w="50800">
            <a:solidFill>
              <a:srgbClr val="272727"/>
            </a:solidFill>
            <a:prstDash val="solid"/>
          </a:ln>
        </p:spPr>
      </p:sp>
      <p:sp>
        <p:nvSpPr>
          <p:cNvPr id="9" name="Text 3"/>
          <p:cNvSpPr/>
          <p:nvPr/>
        </p:nvSpPr>
        <p:spPr>
          <a:xfrm>
            <a:off x="6344443" y="1138767"/>
            <a:ext cx="12024170" cy="1494367"/>
          </a:xfrm>
          <a:prstGeom prst="rect">
            <a:avLst/>
          </a:prstGeom>
          <a:noFill/>
          <a:ln/>
        </p:spPr>
        <p:txBody>
          <a:bodyPr wrap="square" lIns="0" tIns="0" rIns="0" bIns="0" rtlCol="0" anchor="ctr"/>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Fantasy Realm at a Glance</a:t>
            </a:r>
            <a:endParaRPr lang="en-US" sz="8000" dirty="0"/>
          </a:p>
        </p:txBody>
      </p:sp>
      <p:sp>
        <p:nvSpPr>
          <p:cNvPr id="10" name="Shape 4"/>
          <p:cNvSpPr/>
          <p:nvPr/>
        </p:nvSpPr>
        <p:spPr>
          <a:xfrm>
            <a:off x="16118315" y="3695700"/>
            <a:ext cx="6935067" cy="1841500"/>
          </a:xfrm>
          <a:prstGeom prst="rect">
            <a:avLst/>
          </a:prstGeom>
          <a:noFill/>
          <a:ln/>
        </p:spPr>
      </p:sp>
      <p:sp>
        <p:nvSpPr>
          <p:cNvPr id="11" name="Shape 5"/>
          <p:cNvSpPr/>
          <p:nvPr/>
        </p:nvSpPr>
        <p:spPr>
          <a:xfrm>
            <a:off x="16118315" y="3695700"/>
            <a:ext cx="6935067" cy="1841500"/>
          </a:xfrm>
          <a:prstGeom prst="rect">
            <a:avLst/>
          </a:prstGeom>
          <a:noFill/>
          <a:ln/>
        </p:spPr>
      </p:sp>
      <p:sp>
        <p:nvSpPr>
          <p:cNvPr id="12" name="Text 6"/>
          <p:cNvSpPr/>
          <p:nvPr/>
        </p:nvSpPr>
        <p:spPr>
          <a:xfrm>
            <a:off x="16118315" y="3695700"/>
            <a:ext cx="7138292"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The Enchanted Forest</a:t>
            </a:r>
            <a:endParaRPr lang="en-US" sz="4800" dirty="0"/>
          </a:p>
        </p:txBody>
      </p:sp>
      <p:sp>
        <p:nvSpPr>
          <p:cNvPr id="13" name="Text 7"/>
          <p:cNvSpPr/>
          <p:nvPr/>
        </p:nvSpPr>
        <p:spPr>
          <a:xfrm>
            <a:off x="16118315" y="4495800"/>
            <a:ext cx="707055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magical forest filled with talking animals and enchanted creatures.</a:t>
            </a:r>
            <a:endParaRPr lang="en-US" sz="3200" dirty="0"/>
          </a:p>
        </p:txBody>
      </p:sp>
      <p:sp>
        <p:nvSpPr>
          <p:cNvPr id="14" name="Shape 8"/>
          <p:cNvSpPr/>
          <p:nvPr/>
        </p:nvSpPr>
        <p:spPr>
          <a:xfrm>
            <a:off x="16118315" y="6864350"/>
            <a:ext cx="6935067" cy="1841500"/>
          </a:xfrm>
          <a:prstGeom prst="rect">
            <a:avLst/>
          </a:prstGeom>
          <a:noFill/>
          <a:ln/>
        </p:spPr>
      </p:sp>
      <p:sp>
        <p:nvSpPr>
          <p:cNvPr id="15" name="Shape 9"/>
          <p:cNvSpPr/>
          <p:nvPr/>
        </p:nvSpPr>
        <p:spPr>
          <a:xfrm>
            <a:off x="16118315" y="6864350"/>
            <a:ext cx="6935067" cy="1841500"/>
          </a:xfrm>
          <a:prstGeom prst="rect">
            <a:avLst/>
          </a:prstGeom>
          <a:noFill/>
          <a:ln/>
        </p:spPr>
      </p:sp>
      <p:sp>
        <p:nvSpPr>
          <p:cNvPr id="16" name="Text 10"/>
          <p:cNvSpPr/>
          <p:nvPr/>
        </p:nvSpPr>
        <p:spPr>
          <a:xfrm>
            <a:off x="16118315" y="6864350"/>
            <a:ext cx="7138292"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The Crystal Caves</a:t>
            </a:r>
            <a:endParaRPr lang="en-US" sz="4800" dirty="0"/>
          </a:p>
        </p:txBody>
      </p:sp>
      <p:sp>
        <p:nvSpPr>
          <p:cNvPr id="17" name="Text 11"/>
          <p:cNvSpPr/>
          <p:nvPr/>
        </p:nvSpPr>
        <p:spPr>
          <a:xfrm>
            <a:off x="16118315" y="7664450"/>
            <a:ext cx="707055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network of underground caves filled with precious gems and crystals.</a:t>
            </a:r>
            <a:endParaRPr lang="en-US" sz="3200" dirty="0"/>
          </a:p>
        </p:txBody>
      </p:sp>
      <p:sp>
        <p:nvSpPr>
          <p:cNvPr id="18" name="Shape 12"/>
          <p:cNvSpPr/>
          <p:nvPr/>
        </p:nvSpPr>
        <p:spPr>
          <a:xfrm>
            <a:off x="16118315" y="10026650"/>
            <a:ext cx="6935067" cy="1841500"/>
          </a:xfrm>
          <a:prstGeom prst="rect">
            <a:avLst/>
          </a:prstGeom>
          <a:noFill/>
          <a:ln/>
        </p:spPr>
      </p:sp>
      <p:sp>
        <p:nvSpPr>
          <p:cNvPr id="19" name="Shape 13"/>
          <p:cNvSpPr/>
          <p:nvPr/>
        </p:nvSpPr>
        <p:spPr>
          <a:xfrm>
            <a:off x="16118315" y="10026650"/>
            <a:ext cx="6935067" cy="1841500"/>
          </a:xfrm>
          <a:prstGeom prst="rect">
            <a:avLst/>
          </a:prstGeom>
          <a:noFill/>
          <a:ln/>
        </p:spPr>
      </p:sp>
      <p:sp>
        <p:nvSpPr>
          <p:cNvPr id="20" name="Text 14"/>
          <p:cNvSpPr/>
          <p:nvPr/>
        </p:nvSpPr>
        <p:spPr>
          <a:xfrm>
            <a:off x="16118315" y="10026650"/>
            <a:ext cx="7138292"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The Dragon's Lair</a:t>
            </a:r>
            <a:endParaRPr lang="en-US" sz="4800" dirty="0"/>
          </a:p>
        </p:txBody>
      </p:sp>
      <p:sp>
        <p:nvSpPr>
          <p:cNvPr id="21" name="Text 15"/>
          <p:cNvSpPr/>
          <p:nvPr/>
        </p:nvSpPr>
        <p:spPr>
          <a:xfrm>
            <a:off x="16118315" y="10826750"/>
            <a:ext cx="707055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dangerous and mysterious place where dragons reside.</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4" name="Shape 1"/>
          <p:cNvSpPr/>
          <p:nvPr/>
        </p:nvSpPr>
        <p:spPr>
          <a:xfrm>
            <a:off x="11863283" y="2349500"/>
            <a:ext cx="10923365" cy="8788400"/>
          </a:xfrm>
          <a:prstGeom prst="roundRect">
            <a:avLst>
              <a:gd name="adj" fmla="val 14462"/>
            </a:avLst>
          </a:prstGeom>
          <a:noFill/>
          <a:ln/>
        </p:spPr>
      </p:sp>
      <p:sp>
        <p:nvSpPr>
          <p:cNvPr id="5" name="Shape 2"/>
          <p:cNvSpPr/>
          <p:nvPr/>
        </p:nvSpPr>
        <p:spPr>
          <a:xfrm>
            <a:off x="12676184" y="3162300"/>
            <a:ext cx="9297562" cy="2921000"/>
          </a:xfrm>
          <a:prstGeom prst="rect">
            <a:avLst/>
          </a:prstGeom>
          <a:solidFill>
            <a:srgbClr val="FCBE01">
              <a:alpha val="100000"/>
            </a:srgbClr>
          </a:solidFill>
          <a:ln w="50800">
            <a:solidFill>
              <a:srgbClr val="272727"/>
            </a:solidFill>
            <a:prstDash val="solid"/>
          </a:ln>
        </p:spPr>
      </p:sp>
      <p:sp>
        <p:nvSpPr>
          <p:cNvPr id="6" name="Text 3"/>
          <p:cNvSpPr/>
          <p:nvPr/>
        </p:nvSpPr>
        <p:spPr>
          <a:xfrm>
            <a:off x="13438280" y="3297767"/>
            <a:ext cx="8112081" cy="2650067"/>
          </a:xfrm>
          <a:prstGeom prst="rect">
            <a:avLst/>
          </a:prstGeom>
          <a:noFill/>
          <a:ln/>
        </p:spPr>
        <p:txBody>
          <a:bodyPr wrap="square" lIns="0" tIns="0" rIns="0" bIns="0" rtlCol="0" anchor="ctr"/>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Thank you for</a:t>
            </a:r>
            <a:endParaRPr lang="en-US" sz="8000" dirty="0"/>
          </a:p>
          <a:p>
            <a:pPr algn="l"/>
            <a:r>
              <a:rPr lang="en-US" sz="8000" dirty="0">
                <a:solidFill>
                  <a:srgbClr val="272727">
                    <a:alpha val="100000"/>
                  </a:srgbClr>
                </a:solidFill>
                <a:latin typeface="Rokkitt Bold" pitchFamily="34" charset="0"/>
                <a:ea typeface="Rokkitt Bold" pitchFamily="34" charset="-122"/>
                <a:cs typeface="Rokkitt Bold" pitchFamily="34" charset="-120"/>
              </a:rPr>
              <a:t>choosing EaTemp</a:t>
            </a:r>
            <a:endParaRPr lang="en-US" sz="8000" dirty="0"/>
          </a:p>
        </p:txBody>
      </p:sp>
      <p:sp>
        <p:nvSpPr>
          <p:cNvPr id="7" name="Text 4"/>
          <p:cNvSpPr/>
          <p:nvPr/>
        </p:nvSpPr>
        <p:spPr>
          <a:xfrm>
            <a:off x="12676184" y="6692900"/>
            <a:ext cx="9433046" cy="3767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As a new website, we rely on your support to grow, so please help us by sharing our site with your friends and colleagues. </a:t>
            </a:r>
            <a:endParaRPr lang="en-US" sz="3200" dirty="0"/>
          </a:p>
        </p:txBody>
      </p:sp>
      <p:sp>
        <p:nvSpPr>
          <p:cNvPr id="8" name="Text 5"/>
          <p:cNvSpPr/>
          <p:nvPr/>
        </p:nvSpPr>
        <p:spPr>
          <a:xfrm rot="16200000">
            <a:off x="22199488" y="8338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2"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pic>
        <p:nvPicPr>
          <p:cNvPr id="9" name="Image 1" descr="preencoded.png">    </p:cNvPr>
          <p:cNvPicPr>
            <a:picLocks noChangeAspect="1"/>
          </p:cNvPicPr>
          <p:nvPr/>
        </p:nvPicPr>
        <p:blipFill>
          <a:blip r:embed="rId3"/>
          <a:stretch>
            <a:fillRect/>
          </a:stretch>
        </p:blipFill>
        <p:spPr>
          <a:xfrm>
            <a:off x="1371771" y="914400"/>
            <a:ext cx="10224778" cy="118828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673184" y="711200"/>
            <a:ext cx="13984448" cy="2463800"/>
          </a:xfrm>
          <a:prstGeom prst="rect">
            <a:avLst/>
          </a:prstGeom>
          <a:solidFill>
            <a:srgbClr val="00CAE0">
              <a:alpha val="100000"/>
            </a:srgbClr>
          </a:solidFill>
          <a:ln w="50800">
            <a:solidFill>
              <a:srgbClr val="272727"/>
            </a:solidFill>
            <a:prstDash val="solid"/>
          </a:ln>
        </p:spPr>
      </p:sp>
      <p:sp>
        <p:nvSpPr>
          <p:cNvPr id="6" name="Text 2"/>
          <p:cNvSpPr/>
          <p:nvPr/>
        </p:nvSpPr>
        <p:spPr>
          <a:xfrm>
            <a:off x="1435279" y="745067"/>
            <a:ext cx="13002192" cy="2396067"/>
          </a:xfrm>
          <a:prstGeom prst="rect">
            <a:avLst/>
          </a:prstGeom>
          <a:noFill/>
          <a:ln/>
        </p:spPr>
        <p:txBody>
          <a:bodyPr wrap="square" lIns="0" tIns="0" rIns="0" bIns="0" rtlCol="0" anchor="ctr"/>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Table of Contents</a:t>
            </a:r>
            <a:endParaRPr lang="en-US" sz="12800" dirty="0"/>
          </a:p>
        </p:txBody>
      </p:sp>
      <p:sp>
        <p:nvSpPr>
          <p:cNvPr id="7" name="Shape 3"/>
          <p:cNvSpPr/>
          <p:nvPr/>
        </p:nvSpPr>
        <p:spPr>
          <a:xfrm>
            <a:off x="673184" y="4521200"/>
            <a:ext cx="7316114" cy="1625600"/>
          </a:xfrm>
          <a:prstGeom prst="rect">
            <a:avLst/>
          </a:prstGeom>
          <a:noFill/>
          <a:ln/>
        </p:spPr>
      </p:sp>
      <p:sp>
        <p:nvSpPr>
          <p:cNvPr id="8" name="Shape 4"/>
          <p:cNvSpPr/>
          <p:nvPr/>
        </p:nvSpPr>
        <p:spPr>
          <a:xfrm>
            <a:off x="673184" y="4521200"/>
            <a:ext cx="1625803" cy="1625600"/>
          </a:xfrm>
          <a:prstGeom prst="roundRect">
            <a:avLst>
              <a:gd name="adj" fmla="val 781313"/>
            </a:avLst>
          </a:prstGeom>
          <a:solidFill>
            <a:srgbClr val="FCBE01">
              <a:alpha val="100000"/>
            </a:srgbClr>
          </a:solidFill>
          <a:ln w="50800">
            <a:solidFill>
              <a:srgbClr val="272727"/>
            </a:solidFill>
            <a:prstDash val="solid"/>
          </a:ln>
        </p:spPr>
      </p:sp>
      <p:sp>
        <p:nvSpPr>
          <p:cNvPr id="9" name="Text 5"/>
          <p:cNvSpPr/>
          <p:nvPr/>
        </p:nvSpPr>
        <p:spPr>
          <a:xfrm>
            <a:off x="1111389" y="4883150"/>
            <a:ext cx="749394"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01</a:t>
            </a:r>
            <a:endParaRPr lang="en-US" sz="4800" dirty="0"/>
          </a:p>
        </p:txBody>
      </p:sp>
      <p:sp>
        <p:nvSpPr>
          <p:cNvPr id="10" name="Shape 6"/>
          <p:cNvSpPr/>
          <p:nvPr/>
        </p:nvSpPr>
        <p:spPr>
          <a:xfrm>
            <a:off x="2502213" y="4673600"/>
            <a:ext cx="5487086" cy="1320800"/>
          </a:xfrm>
          <a:prstGeom prst="rect">
            <a:avLst/>
          </a:prstGeom>
          <a:noFill/>
          <a:ln/>
        </p:spPr>
      </p:sp>
      <p:sp>
        <p:nvSpPr>
          <p:cNvPr id="11" name="Text 7"/>
          <p:cNvSpPr/>
          <p:nvPr/>
        </p:nvSpPr>
        <p:spPr>
          <a:xfrm>
            <a:off x="2502213" y="46736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Introduction</a:t>
            </a:r>
            <a:endParaRPr lang="en-US" sz="4800" dirty="0"/>
          </a:p>
        </p:txBody>
      </p:sp>
      <p:sp>
        <p:nvSpPr>
          <p:cNvPr id="12" name="Text 8"/>
          <p:cNvSpPr/>
          <p:nvPr/>
        </p:nvSpPr>
        <p:spPr>
          <a:xfrm>
            <a:off x="2502213" y="54737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Extraordinary Realm</a:t>
            </a:r>
            <a:endParaRPr lang="en-US" sz="3200" dirty="0"/>
          </a:p>
        </p:txBody>
      </p:sp>
      <p:sp>
        <p:nvSpPr>
          <p:cNvPr id="13" name="Shape 9"/>
          <p:cNvSpPr/>
          <p:nvPr/>
        </p:nvSpPr>
        <p:spPr>
          <a:xfrm>
            <a:off x="8141718" y="4521200"/>
            <a:ext cx="7316114" cy="1625600"/>
          </a:xfrm>
          <a:prstGeom prst="rect">
            <a:avLst/>
          </a:prstGeom>
          <a:noFill/>
          <a:ln/>
        </p:spPr>
      </p:sp>
      <p:sp>
        <p:nvSpPr>
          <p:cNvPr id="14" name="Shape 10"/>
          <p:cNvSpPr/>
          <p:nvPr/>
        </p:nvSpPr>
        <p:spPr>
          <a:xfrm>
            <a:off x="8141718" y="4521200"/>
            <a:ext cx="1625803" cy="1625600"/>
          </a:xfrm>
          <a:prstGeom prst="rect">
            <a:avLst/>
          </a:prstGeom>
          <a:solidFill>
            <a:srgbClr val="00CAE0">
              <a:alpha val="100000"/>
            </a:srgbClr>
          </a:solidFill>
          <a:ln w="50800">
            <a:solidFill>
              <a:srgbClr val="272727"/>
            </a:solidFill>
            <a:prstDash val="solid"/>
          </a:ln>
        </p:spPr>
      </p:sp>
      <p:sp>
        <p:nvSpPr>
          <p:cNvPr id="15" name="Text 11"/>
          <p:cNvSpPr/>
          <p:nvPr/>
        </p:nvSpPr>
        <p:spPr>
          <a:xfrm>
            <a:off x="8522765" y="4883150"/>
            <a:ext cx="863708"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02</a:t>
            </a:r>
            <a:endParaRPr lang="en-US" sz="4800" dirty="0"/>
          </a:p>
        </p:txBody>
      </p:sp>
      <p:sp>
        <p:nvSpPr>
          <p:cNvPr id="16" name="Shape 12"/>
          <p:cNvSpPr/>
          <p:nvPr/>
        </p:nvSpPr>
        <p:spPr>
          <a:xfrm>
            <a:off x="9970746" y="4673600"/>
            <a:ext cx="5487086" cy="1320800"/>
          </a:xfrm>
          <a:prstGeom prst="rect">
            <a:avLst/>
          </a:prstGeom>
          <a:noFill/>
          <a:ln/>
        </p:spPr>
      </p:sp>
      <p:sp>
        <p:nvSpPr>
          <p:cNvPr id="17" name="Text 13"/>
          <p:cNvSpPr/>
          <p:nvPr/>
        </p:nvSpPr>
        <p:spPr>
          <a:xfrm>
            <a:off x="9970746" y="46736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Encounters</a:t>
            </a:r>
            <a:endParaRPr lang="en-US" sz="4800" dirty="0"/>
          </a:p>
        </p:txBody>
      </p:sp>
      <p:sp>
        <p:nvSpPr>
          <p:cNvPr id="18" name="Text 14"/>
          <p:cNvSpPr/>
          <p:nvPr/>
        </p:nvSpPr>
        <p:spPr>
          <a:xfrm>
            <a:off x="9970746" y="54737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Unicorn Sightings</a:t>
            </a:r>
            <a:endParaRPr lang="en-US" sz="3200" dirty="0"/>
          </a:p>
        </p:txBody>
      </p:sp>
      <p:sp>
        <p:nvSpPr>
          <p:cNvPr id="19" name="Shape 15"/>
          <p:cNvSpPr/>
          <p:nvPr/>
        </p:nvSpPr>
        <p:spPr>
          <a:xfrm>
            <a:off x="673184" y="7505700"/>
            <a:ext cx="7316114" cy="1625600"/>
          </a:xfrm>
          <a:prstGeom prst="rect">
            <a:avLst/>
          </a:prstGeom>
          <a:noFill/>
          <a:ln/>
        </p:spPr>
      </p:sp>
      <p:sp>
        <p:nvSpPr>
          <p:cNvPr id="20" name="Shape 16"/>
          <p:cNvSpPr/>
          <p:nvPr/>
        </p:nvSpPr>
        <p:spPr>
          <a:xfrm>
            <a:off x="673184" y="7505700"/>
            <a:ext cx="1625803" cy="1625600"/>
          </a:xfrm>
          <a:prstGeom prst="rect">
            <a:avLst/>
          </a:prstGeom>
          <a:solidFill>
            <a:srgbClr val="00CAE0">
              <a:alpha val="100000"/>
            </a:srgbClr>
          </a:solidFill>
          <a:ln w="50800">
            <a:solidFill>
              <a:srgbClr val="272727"/>
            </a:solidFill>
            <a:prstDash val="solid"/>
          </a:ln>
        </p:spPr>
      </p:sp>
      <p:sp>
        <p:nvSpPr>
          <p:cNvPr id="21" name="Text 17"/>
          <p:cNvSpPr/>
          <p:nvPr/>
        </p:nvSpPr>
        <p:spPr>
          <a:xfrm>
            <a:off x="1054232" y="7867650"/>
            <a:ext cx="863708"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03</a:t>
            </a:r>
            <a:endParaRPr lang="en-US" sz="4800" dirty="0"/>
          </a:p>
        </p:txBody>
      </p:sp>
      <p:sp>
        <p:nvSpPr>
          <p:cNvPr id="22" name="Shape 18"/>
          <p:cNvSpPr/>
          <p:nvPr/>
        </p:nvSpPr>
        <p:spPr>
          <a:xfrm>
            <a:off x="2502213" y="7658100"/>
            <a:ext cx="5487086" cy="1320800"/>
          </a:xfrm>
          <a:prstGeom prst="rect">
            <a:avLst/>
          </a:prstGeom>
          <a:noFill/>
          <a:ln/>
        </p:spPr>
      </p:sp>
      <p:sp>
        <p:nvSpPr>
          <p:cNvPr id="23" name="Text 19"/>
          <p:cNvSpPr/>
          <p:nvPr/>
        </p:nvSpPr>
        <p:spPr>
          <a:xfrm>
            <a:off x="2502213" y="76581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Wonders</a:t>
            </a:r>
            <a:endParaRPr lang="en-US" sz="4800" dirty="0"/>
          </a:p>
        </p:txBody>
      </p:sp>
      <p:sp>
        <p:nvSpPr>
          <p:cNvPr id="24" name="Text 20"/>
          <p:cNvSpPr/>
          <p:nvPr/>
        </p:nvSpPr>
        <p:spPr>
          <a:xfrm>
            <a:off x="2502213" y="84582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Wishes Granted</a:t>
            </a:r>
            <a:endParaRPr lang="en-US" sz="3200" dirty="0"/>
          </a:p>
        </p:txBody>
      </p:sp>
      <p:sp>
        <p:nvSpPr>
          <p:cNvPr id="25" name="Shape 21"/>
          <p:cNvSpPr/>
          <p:nvPr/>
        </p:nvSpPr>
        <p:spPr>
          <a:xfrm>
            <a:off x="8141718" y="7505700"/>
            <a:ext cx="7316114" cy="1625600"/>
          </a:xfrm>
          <a:prstGeom prst="rect">
            <a:avLst/>
          </a:prstGeom>
          <a:noFill/>
          <a:ln/>
        </p:spPr>
      </p:sp>
      <p:sp>
        <p:nvSpPr>
          <p:cNvPr id="26" name="Shape 22"/>
          <p:cNvSpPr/>
          <p:nvPr/>
        </p:nvSpPr>
        <p:spPr>
          <a:xfrm>
            <a:off x="8141718" y="7505700"/>
            <a:ext cx="1625803" cy="1625600"/>
          </a:xfrm>
          <a:prstGeom prst="roundRect">
            <a:avLst>
              <a:gd name="adj" fmla="val 781313"/>
            </a:avLst>
          </a:prstGeom>
          <a:solidFill>
            <a:srgbClr val="FCBE01">
              <a:alpha val="100000"/>
            </a:srgbClr>
          </a:solidFill>
          <a:ln w="50800">
            <a:solidFill>
              <a:srgbClr val="272727"/>
            </a:solidFill>
            <a:prstDash val="solid"/>
          </a:ln>
        </p:spPr>
      </p:sp>
      <p:sp>
        <p:nvSpPr>
          <p:cNvPr id="27" name="Text 23"/>
          <p:cNvSpPr/>
          <p:nvPr/>
        </p:nvSpPr>
        <p:spPr>
          <a:xfrm>
            <a:off x="8516414" y="7867650"/>
            <a:ext cx="876410"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04</a:t>
            </a:r>
            <a:endParaRPr lang="en-US" sz="4800" dirty="0"/>
          </a:p>
        </p:txBody>
      </p:sp>
      <p:sp>
        <p:nvSpPr>
          <p:cNvPr id="28" name="Shape 24"/>
          <p:cNvSpPr/>
          <p:nvPr/>
        </p:nvSpPr>
        <p:spPr>
          <a:xfrm>
            <a:off x="9970746" y="7658100"/>
            <a:ext cx="5487086" cy="1320800"/>
          </a:xfrm>
          <a:prstGeom prst="rect">
            <a:avLst/>
          </a:prstGeom>
          <a:noFill/>
          <a:ln/>
        </p:spPr>
      </p:sp>
      <p:sp>
        <p:nvSpPr>
          <p:cNvPr id="29" name="Text 25"/>
          <p:cNvSpPr/>
          <p:nvPr/>
        </p:nvSpPr>
        <p:spPr>
          <a:xfrm>
            <a:off x="9970746" y="76581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Magic</a:t>
            </a:r>
            <a:endParaRPr lang="en-US" sz="4800" dirty="0"/>
          </a:p>
        </p:txBody>
      </p:sp>
      <p:sp>
        <p:nvSpPr>
          <p:cNvPr id="30" name="Text 26"/>
          <p:cNvSpPr/>
          <p:nvPr/>
        </p:nvSpPr>
        <p:spPr>
          <a:xfrm>
            <a:off x="9970746" y="84582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Spellcasting</a:t>
            </a:r>
            <a:endParaRPr lang="en-US" sz="3200" dirty="0"/>
          </a:p>
        </p:txBody>
      </p:sp>
      <p:sp>
        <p:nvSpPr>
          <p:cNvPr id="31" name="Shape 27"/>
          <p:cNvSpPr/>
          <p:nvPr/>
        </p:nvSpPr>
        <p:spPr>
          <a:xfrm>
            <a:off x="673184" y="10490200"/>
            <a:ext cx="7316114" cy="1625600"/>
          </a:xfrm>
          <a:prstGeom prst="rect">
            <a:avLst/>
          </a:prstGeom>
          <a:noFill/>
          <a:ln/>
        </p:spPr>
      </p:sp>
      <p:sp>
        <p:nvSpPr>
          <p:cNvPr id="32" name="Shape 28"/>
          <p:cNvSpPr/>
          <p:nvPr/>
        </p:nvSpPr>
        <p:spPr>
          <a:xfrm>
            <a:off x="673184" y="10490200"/>
            <a:ext cx="1625803" cy="1625600"/>
          </a:xfrm>
          <a:prstGeom prst="roundRect">
            <a:avLst>
              <a:gd name="adj" fmla="val 781313"/>
            </a:avLst>
          </a:prstGeom>
          <a:solidFill>
            <a:srgbClr val="FFFFFF">
              <a:alpha val="100000"/>
            </a:srgbClr>
          </a:solidFill>
          <a:ln w="50800">
            <a:solidFill>
              <a:srgbClr val="272727"/>
            </a:solidFill>
            <a:prstDash val="solid"/>
          </a:ln>
        </p:spPr>
      </p:sp>
      <p:sp>
        <p:nvSpPr>
          <p:cNvPr id="33" name="Text 29"/>
          <p:cNvSpPr/>
          <p:nvPr/>
        </p:nvSpPr>
        <p:spPr>
          <a:xfrm>
            <a:off x="1054232" y="10852150"/>
            <a:ext cx="863708"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05</a:t>
            </a:r>
            <a:endParaRPr lang="en-US" sz="4800" dirty="0"/>
          </a:p>
        </p:txBody>
      </p:sp>
      <p:sp>
        <p:nvSpPr>
          <p:cNvPr id="34" name="Shape 30"/>
          <p:cNvSpPr/>
          <p:nvPr/>
        </p:nvSpPr>
        <p:spPr>
          <a:xfrm>
            <a:off x="2502213" y="10642600"/>
            <a:ext cx="5487086" cy="1320800"/>
          </a:xfrm>
          <a:prstGeom prst="rect">
            <a:avLst/>
          </a:prstGeom>
          <a:noFill/>
          <a:ln/>
        </p:spPr>
      </p:sp>
      <p:sp>
        <p:nvSpPr>
          <p:cNvPr id="35" name="Text 31"/>
          <p:cNvSpPr/>
          <p:nvPr/>
        </p:nvSpPr>
        <p:spPr>
          <a:xfrm>
            <a:off x="2502213" y="106426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Adventure</a:t>
            </a:r>
            <a:endParaRPr lang="en-US" sz="4800" dirty="0"/>
          </a:p>
        </p:txBody>
      </p:sp>
      <p:sp>
        <p:nvSpPr>
          <p:cNvPr id="36" name="Text 32"/>
          <p:cNvSpPr/>
          <p:nvPr/>
        </p:nvSpPr>
        <p:spPr>
          <a:xfrm>
            <a:off x="2502213" y="114427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Happily Ever After</a:t>
            </a:r>
            <a:endParaRPr lang="en-US" sz="3200" dirty="0"/>
          </a:p>
        </p:txBody>
      </p:sp>
      <p:sp>
        <p:nvSpPr>
          <p:cNvPr id="37" name="Shape 33"/>
          <p:cNvSpPr/>
          <p:nvPr/>
        </p:nvSpPr>
        <p:spPr>
          <a:xfrm>
            <a:off x="8141718" y="10490200"/>
            <a:ext cx="7316114" cy="1625600"/>
          </a:xfrm>
          <a:prstGeom prst="rect">
            <a:avLst/>
          </a:prstGeom>
          <a:noFill/>
          <a:ln/>
        </p:spPr>
      </p:sp>
      <p:sp>
        <p:nvSpPr>
          <p:cNvPr id="38" name="Shape 34"/>
          <p:cNvSpPr/>
          <p:nvPr/>
        </p:nvSpPr>
        <p:spPr>
          <a:xfrm>
            <a:off x="8141718" y="10490200"/>
            <a:ext cx="1625803" cy="1625600"/>
          </a:xfrm>
          <a:prstGeom prst="rect">
            <a:avLst/>
          </a:prstGeom>
          <a:solidFill>
            <a:srgbClr val="FFFFFF">
              <a:alpha val="100000"/>
            </a:srgbClr>
          </a:solidFill>
          <a:ln w="50800">
            <a:solidFill>
              <a:srgbClr val="272727"/>
            </a:solidFill>
            <a:prstDash val="solid"/>
          </a:ln>
        </p:spPr>
      </p:sp>
      <p:sp>
        <p:nvSpPr>
          <p:cNvPr id="39" name="Text 35"/>
          <p:cNvSpPr/>
          <p:nvPr/>
        </p:nvSpPr>
        <p:spPr>
          <a:xfrm>
            <a:off x="8535467" y="10852150"/>
            <a:ext cx="838305"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06</a:t>
            </a:r>
            <a:endParaRPr lang="en-US" sz="4800" dirty="0"/>
          </a:p>
        </p:txBody>
      </p:sp>
      <p:sp>
        <p:nvSpPr>
          <p:cNvPr id="40" name="Shape 36"/>
          <p:cNvSpPr/>
          <p:nvPr/>
        </p:nvSpPr>
        <p:spPr>
          <a:xfrm>
            <a:off x="9970746" y="10642600"/>
            <a:ext cx="5487086" cy="1320800"/>
          </a:xfrm>
          <a:prstGeom prst="rect">
            <a:avLst/>
          </a:prstGeom>
          <a:noFill/>
          <a:ln/>
        </p:spPr>
      </p:sp>
      <p:sp>
        <p:nvSpPr>
          <p:cNvPr id="41" name="Text 37"/>
          <p:cNvSpPr/>
          <p:nvPr/>
        </p:nvSpPr>
        <p:spPr>
          <a:xfrm>
            <a:off x="9970746" y="106426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Conclusion</a:t>
            </a:r>
            <a:endParaRPr lang="en-US" sz="4800" dirty="0"/>
          </a:p>
        </p:txBody>
      </p:sp>
      <p:sp>
        <p:nvSpPr>
          <p:cNvPr id="42" name="Text 38"/>
          <p:cNvSpPr/>
          <p:nvPr/>
        </p:nvSpPr>
        <p:spPr>
          <a:xfrm>
            <a:off x="9970746" y="114427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Embrace the Fantasy</a:t>
            </a:r>
            <a:endParaRPr lang="en-US" sz="3200" dirty="0"/>
          </a:p>
        </p:txBody>
      </p:sp>
      <p:pic>
        <p:nvPicPr>
          <p:cNvPr id="43" name="Image 2" descr="preencoded.png">    </p:cNvPr>
          <p:cNvPicPr>
            <a:picLocks noChangeAspect="1"/>
          </p:cNvPicPr>
          <p:nvPr/>
        </p:nvPicPr>
        <p:blipFill>
          <a:blip r:embed="rId3"/>
          <a:stretch>
            <a:fillRect/>
          </a:stretch>
        </p:blipFill>
        <p:spPr>
          <a:xfrm>
            <a:off x="15343518" y="1320800"/>
            <a:ext cx="8025999" cy="112953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1287861" y="9715500"/>
            <a:ext cx="2680035" cy="37211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2959470" y="3238500"/>
            <a:ext cx="15394324" cy="1765300"/>
          </a:xfrm>
          <a:prstGeom prst="rect">
            <a:avLst/>
          </a:prstGeom>
          <a:solidFill>
            <a:srgbClr val="00CAE0">
              <a:alpha val="100000"/>
            </a:srgbClr>
          </a:solidFill>
          <a:ln w="50800">
            <a:solidFill>
              <a:srgbClr val="272727"/>
            </a:solidFill>
            <a:prstDash val="solid"/>
          </a:ln>
        </p:spPr>
      </p:sp>
      <p:sp>
        <p:nvSpPr>
          <p:cNvPr id="7" name="Text 2"/>
          <p:cNvSpPr/>
          <p:nvPr/>
        </p:nvSpPr>
        <p:spPr>
          <a:xfrm>
            <a:off x="3721565" y="3373967"/>
            <a:ext cx="14208843" cy="1494367"/>
          </a:xfrm>
          <a:prstGeom prst="rect">
            <a:avLst/>
          </a:prstGeom>
          <a:noFill/>
          <a:ln/>
        </p:spPr>
        <p:txBody>
          <a:bodyPr wrap="square" lIns="0" tIns="0" rIns="0" bIns="0" rtlCol="0" anchor="ctr"/>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Realm of the Extraordinary</a:t>
            </a:r>
            <a:endParaRPr lang="en-US" sz="8000" dirty="0"/>
          </a:p>
        </p:txBody>
      </p:sp>
      <p:sp>
        <p:nvSpPr>
          <p:cNvPr id="8" name="Text 3"/>
          <p:cNvSpPr/>
          <p:nvPr/>
        </p:nvSpPr>
        <p:spPr>
          <a:xfrm>
            <a:off x="2959470" y="5791200"/>
            <a:ext cx="8861474" cy="4821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9" name="Text 4"/>
          <p:cNvSpPr/>
          <p:nvPr/>
        </p:nvSpPr>
        <p:spPr>
          <a:xfrm>
            <a:off x="12701588" y="5791200"/>
            <a:ext cx="8861474" cy="4821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513064" y="10972800"/>
            <a:ext cx="3502720" cy="2387991"/>
          </a:xfrm>
          <a:prstGeom prst="rect">
            <a:avLst/>
          </a:prstGeom>
        </p:spPr>
      </p:pic>
      <p:pic>
        <p:nvPicPr>
          <p:cNvPr id="4" name="Image 2" descr="preencoded.png">    </p:cNvPr>
          <p:cNvPicPr>
            <a:picLocks noChangeAspect="1"/>
          </p:cNvPicPr>
          <p:nvPr/>
        </p:nvPicPr>
        <p:blipFill>
          <a:blip r:embed="rId3"/>
          <a:stretch>
            <a:fillRect/>
          </a:stretch>
        </p:blipFill>
        <p:spPr>
          <a:xfrm>
            <a:off x="1016127" y="1498600"/>
            <a:ext cx="12594821" cy="1070654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Shape 1"/>
          <p:cNvSpPr/>
          <p:nvPr/>
        </p:nvSpPr>
        <p:spPr>
          <a:xfrm>
            <a:off x="14390899" y="1168400"/>
            <a:ext cx="7874984" cy="5422900"/>
          </a:xfrm>
          <a:prstGeom prst="rect">
            <a:avLst/>
          </a:prstGeom>
          <a:solidFill>
            <a:srgbClr val="00CAE0">
              <a:alpha val="100000"/>
            </a:srgbClr>
          </a:solidFill>
          <a:ln w="50800">
            <a:solidFill>
              <a:srgbClr val="272727"/>
            </a:solidFill>
            <a:prstDash val="solid"/>
          </a:ln>
        </p:spPr>
      </p:sp>
      <p:pic>
        <p:nvPicPr>
          <p:cNvPr id="8" name="Image 4" descr="preencoded.png">    </p:cNvPr>
          <p:cNvPicPr>
            <a:picLocks noChangeAspect="1"/>
          </p:cNvPicPr>
          <p:nvPr/>
        </p:nvPicPr>
        <p:blipFill>
          <a:blip r:embed="rId5"/>
          <a:stretch>
            <a:fillRect/>
          </a:stretch>
        </p:blipFill>
        <p:spPr>
          <a:xfrm>
            <a:off x="17703241" y="1473200"/>
            <a:ext cx="1250300" cy="1625600"/>
          </a:xfrm>
          <a:prstGeom prst="rect">
            <a:avLst/>
          </a:prstGeom>
        </p:spPr>
      </p:pic>
      <p:sp>
        <p:nvSpPr>
          <p:cNvPr id="9" name="Shape 2"/>
          <p:cNvSpPr/>
          <p:nvPr/>
        </p:nvSpPr>
        <p:spPr>
          <a:xfrm>
            <a:off x="14797349" y="3403600"/>
            <a:ext cx="7062083" cy="2882900"/>
          </a:xfrm>
          <a:prstGeom prst="rect">
            <a:avLst/>
          </a:prstGeom>
          <a:noFill/>
          <a:ln/>
        </p:spPr>
      </p:sp>
      <p:sp>
        <p:nvSpPr>
          <p:cNvPr id="10" name="Text 3"/>
          <p:cNvSpPr/>
          <p:nvPr/>
        </p:nvSpPr>
        <p:spPr>
          <a:xfrm>
            <a:off x="14695737" y="3403600"/>
            <a:ext cx="7265308"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Unicorn Sightings</a:t>
            </a:r>
            <a:endParaRPr lang="en-US" sz="4800" dirty="0"/>
          </a:p>
        </p:txBody>
      </p:sp>
      <p:sp>
        <p:nvSpPr>
          <p:cNvPr id="11" name="Text 4"/>
          <p:cNvSpPr/>
          <p:nvPr/>
        </p:nvSpPr>
        <p:spPr>
          <a:xfrm>
            <a:off x="14729608" y="4203700"/>
            <a:ext cx="7197566" cy="2218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number of unicorns spotted in the fantasy realm and the beauty and mystery that surrounds these enchanting creatures.</a:t>
            </a:r>
            <a:endParaRPr lang="en-US" sz="3200" dirty="0"/>
          </a:p>
        </p:txBody>
      </p:sp>
      <p:sp>
        <p:nvSpPr>
          <p:cNvPr id="12" name="Shape 5"/>
          <p:cNvSpPr/>
          <p:nvPr/>
        </p:nvSpPr>
        <p:spPr>
          <a:xfrm>
            <a:off x="14390899" y="7797800"/>
            <a:ext cx="7874984" cy="4902200"/>
          </a:xfrm>
          <a:prstGeom prst="rect">
            <a:avLst/>
          </a:prstGeom>
          <a:solidFill>
            <a:srgbClr val="FCBE01">
              <a:alpha val="100000"/>
            </a:srgbClr>
          </a:solidFill>
          <a:ln w="50800">
            <a:solidFill>
              <a:srgbClr val="272727"/>
            </a:solidFill>
            <a:prstDash val="solid"/>
          </a:ln>
        </p:spPr>
      </p:sp>
      <p:pic>
        <p:nvPicPr>
          <p:cNvPr id="13" name="Image 5" descr="preencoded.png">    </p:cNvPr>
          <p:cNvPicPr>
            <a:picLocks noChangeAspect="1"/>
          </p:cNvPicPr>
          <p:nvPr/>
        </p:nvPicPr>
        <p:blipFill>
          <a:blip r:embed="rId6"/>
          <a:stretch>
            <a:fillRect/>
          </a:stretch>
        </p:blipFill>
        <p:spPr>
          <a:xfrm>
            <a:off x="17522966" y="8102600"/>
            <a:ext cx="1610847" cy="1625600"/>
          </a:xfrm>
          <a:prstGeom prst="rect">
            <a:avLst/>
          </a:prstGeom>
        </p:spPr>
      </p:pic>
      <p:sp>
        <p:nvSpPr>
          <p:cNvPr id="14" name="Shape 6"/>
          <p:cNvSpPr/>
          <p:nvPr/>
        </p:nvSpPr>
        <p:spPr>
          <a:xfrm>
            <a:off x="14797349" y="10033000"/>
            <a:ext cx="7062083" cy="2362200"/>
          </a:xfrm>
          <a:prstGeom prst="rect">
            <a:avLst/>
          </a:prstGeom>
          <a:noFill/>
          <a:ln/>
        </p:spPr>
      </p:sp>
      <p:sp>
        <p:nvSpPr>
          <p:cNvPr id="15" name="Text 7"/>
          <p:cNvSpPr/>
          <p:nvPr/>
        </p:nvSpPr>
        <p:spPr>
          <a:xfrm>
            <a:off x="14695737" y="10033000"/>
            <a:ext cx="7265308"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Dragon Taming</a:t>
            </a:r>
            <a:endParaRPr lang="en-US" sz="4800" dirty="0"/>
          </a:p>
        </p:txBody>
      </p:sp>
      <p:sp>
        <p:nvSpPr>
          <p:cNvPr id="16" name="Text 8"/>
          <p:cNvSpPr/>
          <p:nvPr/>
        </p:nvSpPr>
        <p:spPr>
          <a:xfrm>
            <a:off x="14729608" y="10833100"/>
            <a:ext cx="7197566" cy="16975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19039959" y="1585695"/>
            <a:ext cx="4409932" cy="2746883"/>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2934067" y="1384300"/>
            <a:ext cx="8129016" cy="11214100"/>
          </a:xfrm>
          <a:prstGeom prst="rect">
            <a:avLst/>
          </a:prstGeom>
          <a:noFill/>
          <a:ln/>
        </p:spPr>
      </p:sp>
      <p:pic>
        <p:nvPicPr>
          <p:cNvPr id="7" name="Image 3" descr="preencoded.png">    </p:cNvPr>
          <p:cNvPicPr>
            <a:picLocks noChangeAspect="1"/>
          </p:cNvPicPr>
          <p:nvPr/>
        </p:nvPicPr>
        <p:blipFill>
          <a:blip r:embed="rId4"/>
          <a:stretch>
            <a:fillRect/>
          </a:stretch>
        </p:blipFill>
        <p:spPr>
          <a:xfrm>
            <a:off x="2934067" y="1384300"/>
            <a:ext cx="8129016" cy="7645400"/>
          </a:xfrm>
          <a:prstGeom prst="rect">
            <a:avLst/>
          </a:prstGeom>
        </p:spPr>
      </p:pic>
      <p:sp>
        <p:nvSpPr>
          <p:cNvPr id="8" name="Shape 2"/>
          <p:cNvSpPr/>
          <p:nvPr/>
        </p:nvSpPr>
        <p:spPr>
          <a:xfrm>
            <a:off x="2934067" y="9639300"/>
            <a:ext cx="8129016" cy="1308100"/>
          </a:xfrm>
          <a:prstGeom prst="rect">
            <a:avLst/>
          </a:prstGeom>
          <a:solidFill>
            <a:srgbClr val="00CAE0">
              <a:alpha val="100000"/>
            </a:srgbClr>
          </a:solidFill>
          <a:ln w="50800">
            <a:solidFill>
              <a:srgbClr val="272727"/>
            </a:solidFill>
            <a:prstDash val="solid"/>
          </a:ln>
        </p:spPr>
      </p:sp>
      <p:sp>
        <p:nvSpPr>
          <p:cNvPr id="9" name="Text 3"/>
          <p:cNvSpPr/>
          <p:nvPr/>
        </p:nvSpPr>
        <p:spPr>
          <a:xfrm>
            <a:off x="3696162" y="9944100"/>
            <a:ext cx="4953619"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Unicorn Sightings</a:t>
            </a:r>
            <a:endParaRPr lang="en-US" sz="4800" dirty="0"/>
          </a:p>
        </p:txBody>
      </p:sp>
      <p:sp>
        <p:nvSpPr>
          <p:cNvPr id="10" name="Shape 4"/>
          <p:cNvSpPr/>
          <p:nvPr/>
        </p:nvSpPr>
        <p:spPr>
          <a:xfrm>
            <a:off x="2934067" y="11557000"/>
            <a:ext cx="8129016" cy="1041400"/>
          </a:xfrm>
          <a:prstGeom prst="rect">
            <a:avLst/>
          </a:prstGeom>
          <a:noFill/>
          <a:ln/>
        </p:spPr>
      </p:sp>
      <p:sp>
        <p:nvSpPr>
          <p:cNvPr id="11" name="Text 5"/>
          <p:cNvSpPr/>
          <p:nvPr/>
        </p:nvSpPr>
        <p:spPr>
          <a:xfrm>
            <a:off x="2934067" y="11557000"/>
            <a:ext cx="826450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number of unicorns spotted in the fantasy realm and the beauty and mystery.</a:t>
            </a:r>
            <a:endParaRPr lang="en-US" sz="3200" dirty="0"/>
          </a:p>
        </p:txBody>
      </p:sp>
      <p:sp>
        <p:nvSpPr>
          <p:cNvPr id="12" name="Shape 6"/>
          <p:cNvSpPr/>
          <p:nvPr/>
        </p:nvSpPr>
        <p:spPr>
          <a:xfrm>
            <a:off x="13323965" y="1384300"/>
            <a:ext cx="8129016" cy="11214100"/>
          </a:xfrm>
          <a:prstGeom prst="rect">
            <a:avLst/>
          </a:prstGeom>
          <a:noFill/>
          <a:ln/>
        </p:spPr>
      </p:sp>
      <p:pic>
        <p:nvPicPr>
          <p:cNvPr id="13" name="Image 4" descr="preencoded.png">    </p:cNvPr>
          <p:cNvPicPr>
            <a:picLocks noChangeAspect="1"/>
          </p:cNvPicPr>
          <p:nvPr/>
        </p:nvPicPr>
        <p:blipFill>
          <a:blip r:embed="rId5"/>
          <a:stretch>
            <a:fillRect/>
          </a:stretch>
        </p:blipFill>
        <p:spPr>
          <a:xfrm>
            <a:off x="13323965" y="1384300"/>
            <a:ext cx="8129016" cy="7645400"/>
          </a:xfrm>
          <a:prstGeom prst="rect">
            <a:avLst/>
          </a:prstGeom>
        </p:spPr>
      </p:pic>
      <p:sp>
        <p:nvSpPr>
          <p:cNvPr id="14" name="Shape 7"/>
          <p:cNvSpPr/>
          <p:nvPr/>
        </p:nvSpPr>
        <p:spPr>
          <a:xfrm>
            <a:off x="13323965" y="9639300"/>
            <a:ext cx="8129016" cy="1308100"/>
          </a:xfrm>
          <a:prstGeom prst="rect">
            <a:avLst/>
          </a:prstGeom>
          <a:solidFill>
            <a:srgbClr val="00CAE0">
              <a:alpha val="100000"/>
            </a:srgbClr>
          </a:solidFill>
          <a:ln w="50800">
            <a:solidFill>
              <a:srgbClr val="272727"/>
            </a:solidFill>
            <a:prstDash val="solid"/>
          </a:ln>
        </p:spPr>
      </p:sp>
      <p:sp>
        <p:nvSpPr>
          <p:cNvPr id="15" name="Text 8"/>
          <p:cNvSpPr/>
          <p:nvPr/>
        </p:nvSpPr>
        <p:spPr>
          <a:xfrm>
            <a:off x="14086061" y="9944100"/>
            <a:ext cx="433124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Dragon Taming</a:t>
            </a:r>
            <a:endParaRPr lang="en-US" sz="4800" dirty="0"/>
          </a:p>
        </p:txBody>
      </p:sp>
      <p:sp>
        <p:nvSpPr>
          <p:cNvPr id="16" name="Shape 9"/>
          <p:cNvSpPr/>
          <p:nvPr/>
        </p:nvSpPr>
        <p:spPr>
          <a:xfrm>
            <a:off x="13323965" y="11557000"/>
            <a:ext cx="8129016" cy="1041400"/>
          </a:xfrm>
          <a:prstGeom prst="rect">
            <a:avLst/>
          </a:prstGeom>
          <a:noFill/>
          <a:ln/>
        </p:spPr>
      </p:sp>
      <p:sp>
        <p:nvSpPr>
          <p:cNvPr id="17" name="Text 10"/>
          <p:cNvSpPr/>
          <p:nvPr/>
        </p:nvSpPr>
        <p:spPr>
          <a:xfrm>
            <a:off x="13323965" y="11557000"/>
            <a:ext cx="826450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closer look at the art of taming dragons and the adventurers who take on these creatures.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4369346" y="1435100"/>
            <a:ext cx="15652133" cy="10837546"/>
          </a:xfrm>
          <a:prstGeom prst="rect">
            <a:avLst/>
          </a:prstGeom>
        </p:spPr>
      </p:pic>
      <p:pic>
        <p:nvPicPr>
          <p:cNvPr id="4" name="Image 2" descr="preencoded.png">    </p:cNvPr>
          <p:cNvPicPr>
            <a:picLocks noChangeAspect="1"/>
          </p:cNvPicPr>
          <p:nvPr/>
        </p:nvPicPr>
        <p:blipFill>
          <a:blip r:embed="rId3"/>
          <a:stretch>
            <a:fillRect/>
          </a:stretch>
        </p:blipFill>
        <p:spPr>
          <a:xfrm>
            <a:off x="20500362" y="736600"/>
            <a:ext cx="2768946" cy="2612107"/>
          </a:xfrm>
          <a:prstGeom prst="rect">
            <a:avLst/>
          </a:prstGeom>
        </p:spPr>
      </p:pic>
      <p:pic>
        <p:nvPicPr>
          <p:cNvPr id="5" name="Image 3" descr="preencoded.png">    </p:cNvPr>
          <p:cNvPicPr>
            <a:picLocks noChangeAspect="1"/>
          </p:cNvPicPr>
          <p:nvPr/>
        </p:nvPicPr>
        <p:blipFill>
          <a:blip r:embed="rId4"/>
          <a:stretch>
            <a:fillRect/>
          </a:stretch>
        </p:blipFill>
        <p:spPr>
          <a:xfrm>
            <a:off x="1282860" y="1776096"/>
            <a:ext cx="1384485" cy="1855632"/>
          </a:xfrm>
          <a:prstGeom prst="rect">
            <a:avLst/>
          </a:prstGeom>
        </p:spPr>
      </p:pic>
      <p:pic>
        <p:nvPicPr>
          <p:cNvPr id="6" name="Image 4" descr="preencoded.png">    </p:cNvPr>
          <p:cNvPicPr>
            <a:picLocks noChangeAspect="1"/>
          </p:cNvPicPr>
          <p:nvPr/>
        </p:nvPicPr>
        <p:blipFill>
          <a:blip r:embed="rId5"/>
          <a:stretch>
            <a:fillRect/>
          </a:stretch>
        </p:blipFill>
        <p:spPr>
          <a:xfrm>
            <a:off x="1232054" y="7835900"/>
            <a:ext cx="3835879" cy="53467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9" name="Image 6" descr="preencoded.png">    </p:cNvPr>
          <p:cNvPicPr>
            <a:picLocks noChangeAspect="1"/>
          </p:cNvPicPr>
          <p:nvPr/>
        </p:nvPicPr>
        <p:blipFill>
          <a:blip r:embed="rId7"/>
          <a:stretch>
            <a:fillRect/>
          </a:stretch>
        </p:blipFill>
        <p:spPr>
          <a:xfrm>
            <a:off x="863708" y="1316515"/>
            <a:ext cx="6068311" cy="4556472"/>
          </a:xfrm>
          <a:prstGeom prst="rect">
            <a:avLst/>
          </a:prstGeom>
        </p:spPr>
      </p:pic>
      <p:sp>
        <p:nvSpPr>
          <p:cNvPr id="10" name="Shape 1"/>
          <p:cNvSpPr/>
          <p:nvPr/>
        </p:nvSpPr>
        <p:spPr>
          <a:xfrm>
            <a:off x="5842730" y="4699000"/>
            <a:ext cx="13603400" cy="4318000"/>
          </a:xfrm>
          <a:prstGeom prst="rect">
            <a:avLst/>
          </a:prstGeom>
          <a:noFill/>
          <a:ln/>
        </p:spPr>
      </p:sp>
      <p:sp>
        <p:nvSpPr>
          <p:cNvPr id="11" name="Text 2"/>
          <p:cNvSpPr/>
          <p:nvPr/>
        </p:nvSpPr>
        <p:spPr>
          <a:xfrm>
            <a:off x="5842730" y="4699000"/>
            <a:ext cx="13806626" cy="3695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12" name="Text 3"/>
          <p:cNvSpPr/>
          <p:nvPr/>
        </p:nvSpPr>
        <p:spPr>
          <a:xfrm>
            <a:off x="15622953" y="8496300"/>
            <a:ext cx="3975597"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The Dream Weaver</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1287861" y="9715500"/>
            <a:ext cx="2680035" cy="3721100"/>
          </a:xfrm>
          <a:prstGeom prst="rect">
            <a:avLst/>
          </a:prstGeom>
        </p:spPr>
      </p:pic>
      <p:pic>
        <p:nvPicPr>
          <p:cNvPr id="4" name="Image 2" descr="preencoded.png">    </p:cNvPr>
          <p:cNvPicPr>
            <a:picLocks noChangeAspect="1"/>
          </p:cNvPicPr>
          <p:nvPr/>
        </p:nvPicPr>
        <p:blipFill>
          <a:blip r:embed="rId3"/>
          <a:stretch>
            <a:fillRect/>
          </a:stretch>
        </p:blipFill>
        <p:spPr>
          <a:xfrm>
            <a:off x="16270734" y="5727700"/>
            <a:ext cx="7049381" cy="6400800"/>
          </a:xfrm>
          <a:prstGeom prst="rect">
            <a:avLst/>
          </a:prstGeom>
        </p:spPr>
      </p:pic>
      <p:pic>
        <p:nvPicPr>
          <p:cNvPr id="5" name="Image 3" descr="preencoded.png">    </p:cNvPr>
          <p:cNvPicPr>
            <a:picLocks noChangeAspect="1"/>
          </p:cNvPicPr>
          <p:nvPr/>
        </p:nvPicPr>
        <p:blipFill>
          <a:blip r:embed="rId4"/>
          <a:stretch>
            <a:fillRect/>
          </a:stretch>
        </p:blipFill>
        <p:spPr>
          <a:xfrm>
            <a:off x="889111" y="5727700"/>
            <a:ext cx="14835454" cy="64008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1079635" y="2247900"/>
            <a:ext cx="7049381" cy="2654300"/>
          </a:xfrm>
          <a:prstGeom prst="rect">
            <a:avLst/>
          </a:prstGeom>
          <a:noFill/>
          <a:ln/>
        </p:spPr>
      </p:sp>
      <p:sp>
        <p:nvSpPr>
          <p:cNvPr id="9" name="Shape 2"/>
          <p:cNvSpPr/>
          <p:nvPr/>
        </p:nvSpPr>
        <p:spPr>
          <a:xfrm>
            <a:off x="1079635" y="2247900"/>
            <a:ext cx="7049381" cy="1308100"/>
          </a:xfrm>
          <a:prstGeom prst="rect">
            <a:avLst/>
          </a:prstGeom>
          <a:solidFill>
            <a:srgbClr val="00CAE0">
              <a:alpha val="100000"/>
            </a:srgbClr>
          </a:solidFill>
          <a:ln w="50800">
            <a:solidFill>
              <a:srgbClr val="272727"/>
            </a:solidFill>
            <a:prstDash val="solid"/>
          </a:ln>
        </p:spPr>
      </p:sp>
      <p:sp>
        <p:nvSpPr>
          <p:cNvPr id="10" name="Text 3"/>
          <p:cNvSpPr/>
          <p:nvPr/>
        </p:nvSpPr>
        <p:spPr>
          <a:xfrm>
            <a:off x="1841730" y="2552700"/>
            <a:ext cx="4331241" cy="901700"/>
          </a:xfrm>
          <a:prstGeom prst="rect">
            <a:avLst/>
          </a:prstGeom>
          <a:noFill/>
          <a:ln/>
        </p:spPr>
        <p:txBody>
          <a:bodyPr wrap="square" lIns="0" tIns="0" rIns="0" bIns="0" rtlCol="0" anchor="t"/>
          <a:lstStyle/>
          <a:p>
            <a:pPr algn="l"/>
            <a:r>
              <a:rPr lang="en-US" sz="4800" dirty="0">
                <a:ln w="50800">
                  <a:solidFill>
                    <a:srgbClr val="272727"/>
                  </a:solidFill>
                </a:ln>
                <a:solidFill>
                  <a:srgbClr val="0E0E0E">
                    <a:alpha val="100000"/>
                  </a:srgbClr>
                </a:solidFill>
                <a:latin typeface="Rokkitt Bold" pitchFamily="34" charset="0"/>
                <a:ea typeface="Rokkitt Bold" pitchFamily="34" charset="-122"/>
                <a:cs typeface="Rokkitt Bold" pitchFamily="34" charset="-120"/>
              </a:rPr>
              <a:t>Dragon Taming </a:t>
            </a:r>
            <a:endParaRPr lang="en-US" sz="4800" dirty="0"/>
          </a:p>
        </p:txBody>
      </p:sp>
      <p:sp>
        <p:nvSpPr>
          <p:cNvPr id="11" name="Text 4"/>
          <p:cNvSpPr/>
          <p:nvPr/>
        </p:nvSpPr>
        <p:spPr>
          <a:xfrm>
            <a:off x="1079635" y="3860800"/>
            <a:ext cx="7184865"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guide to taming and caring for dragons in the realm of magic.</a:t>
            </a:r>
            <a:endParaRPr lang="en-US" sz="3200" dirty="0"/>
          </a:p>
        </p:txBody>
      </p:sp>
      <p:sp>
        <p:nvSpPr>
          <p:cNvPr id="12" name="Shape 5"/>
          <p:cNvSpPr/>
          <p:nvPr/>
        </p:nvSpPr>
        <p:spPr>
          <a:xfrm>
            <a:off x="8675184" y="2247900"/>
            <a:ext cx="7049381" cy="2654300"/>
          </a:xfrm>
          <a:prstGeom prst="rect">
            <a:avLst/>
          </a:prstGeom>
          <a:noFill/>
          <a:ln/>
        </p:spPr>
      </p:sp>
      <p:sp>
        <p:nvSpPr>
          <p:cNvPr id="13" name="Shape 6"/>
          <p:cNvSpPr/>
          <p:nvPr/>
        </p:nvSpPr>
        <p:spPr>
          <a:xfrm>
            <a:off x="8675184" y="2247900"/>
            <a:ext cx="7049381" cy="1308100"/>
          </a:xfrm>
          <a:prstGeom prst="rect">
            <a:avLst/>
          </a:prstGeom>
          <a:solidFill>
            <a:srgbClr val="FCBE01">
              <a:alpha val="100000"/>
            </a:srgbClr>
          </a:solidFill>
          <a:ln w="50800">
            <a:solidFill>
              <a:srgbClr val="272727"/>
            </a:solidFill>
            <a:prstDash val="solid"/>
          </a:ln>
        </p:spPr>
      </p:sp>
      <p:sp>
        <p:nvSpPr>
          <p:cNvPr id="14" name="Text 7"/>
          <p:cNvSpPr/>
          <p:nvPr/>
        </p:nvSpPr>
        <p:spPr>
          <a:xfrm>
            <a:off x="9437280" y="2552700"/>
            <a:ext cx="5194949" cy="901700"/>
          </a:xfrm>
          <a:prstGeom prst="rect">
            <a:avLst/>
          </a:prstGeom>
          <a:noFill/>
          <a:ln/>
        </p:spPr>
        <p:txBody>
          <a:bodyPr wrap="square" lIns="0" tIns="0" rIns="0" bIns="0" rtlCol="0" anchor="t"/>
          <a:lstStyle/>
          <a:p>
            <a:pPr algn="l"/>
            <a:r>
              <a:rPr lang="en-US" sz="4800" dirty="0">
                <a:ln w="50800">
                  <a:solidFill>
                    <a:srgbClr val="272727"/>
                  </a:solidFill>
                </a:ln>
                <a:solidFill>
                  <a:srgbClr val="0E0E0E">
                    <a:alpha val="100000"/>
                  </a:srgbClr>
                </a:solidFill>
                <a:latin typeface="Rokkitt Bold" pitchFamily="34" charset="0"/>
                <a:ea typeface="Rokkitt Bold" pitchFamily="34" charset="-122"/>
                <a:cs typeface="Rokkitt Bold" pitchFamily="34" charset="-120"/>
              </a:rPr>
              <a:t>The Art of Unicorn</a:t>
            </a:r>
            <a:endParaRPr lang="en-US" sz="4800" dirty="0"/>
          </a:p>
        </p:txBody>
      </p:sp>
      <p:sp>
        <p:nvSpPr>
          <p:cNvPr id="15" name="Text 8"/>
          <p:cNvSpPr/>
          <p:nvPr/>
        </p:nvSpPr>
        <p:spPr>
          <a:xfrm>
            <a:off x="8675184" y="3860800"/>
            <a:ext cx="7184865"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Tips and tricks for spotting the elusive unicorns in their natural habitat.</a:t>
            </a:r>
            <a:endParaRPr lang="en-US" sz="3200" dirty="0"/>
          </a:p>
        </p:txBody>
      </p:sp>
      <p:sp>
        <p:nvSpPr>
          <p:cNvPr id="16" name="Shape 9"/>
          <p:cNvSpPr/>
          <p:nvPr/>
        </p:nvSpPr>
        <p:spPr>
          <a:xfrm>
            <a:off x="16270734" y="2247900"/>
            <a:ext cx="7049381" cy="2654300"/>
          </a:xfrm>
          <a:prstGeom prst="rect">
            <a:avLst/>
          </a:prstGeom>
          <a:noFill/>
          <a:ln/>
        </p:spPr>
      </p:sp>
      <p:sp>
        <p:nvSpPr>
          <p:cNvPr id="17" name="Shape 10"/>
          <p:cNvSpPr/>
          <p:nvPr/>
        </p:nvSpPr>
        <p:spPr>
          <a:xfrm>
            <a:off x="16270734" y="2247900"/>
            <a:ext cx="7049381" cy="1308100"/>
          </a:xfrm>
          <a:prstGeom prst="rect">
            <a:avLst/>
          </a:prstGeom>
          <a:solidFill>
            <a:srgbClr val="FFFFFF">
              <a:alpha val="100000"/>
            </a:srgbClr>
          </a:solidFill>
          <a:ln w="50800">
            <a:solidFill>
              <a:srgbClr val="272727"/>
            </a:solidFill>
            <a:prstDash val="solid"/>
          </a:ln>
        </p:spPr>
      </p:sp>
      <p:sp>
        <p:nvSpPr>
          <p:cNvPr id="18" name="Text 11"/>
          <p:cNvSpPr/>
          <p:nvPr/>
        </p:nvSpPr>
        <p:spPr>
          <a:xfrm>
            <a:off x="17032829" y="2552700"/>
            <a:ext cx="4331241" cy="901700"/>
          </a:xfrm>
          <a:prstGeom prst="rect">
            <a:avLst/>
          </a:prstGeom>
          <a:noFill/>
          <a:ln/>
        </p:spPr>
        <p:txBody>
          <a:bodyPr wrap="square" lIns="0" tIns="0" rIns="0" bIns="0" rtlCol="0" anchor="t"/>
          <a:lstStyle/>
          <a:p>
            <a:pPr algn="l"/>
            <a:r>
              <a:rPr lang="en-US" sz="4800" dirty="0">
                <a:ln w="50800">
                  <a:solidFill>
                    <a:srgbClr val="272727"/>
                  </a:solidFill>
                </a:ln>
                <a:solidFill>
                  <a:srgbClr val="0E0E0E">
                    <a:alpha val="100000"/>
                  </a:srgbClr>
                </a:solidFill>
                <a:latin typeface="Rokkitt Bold" pitchFamily="34" charset="0"/>
                <a:ea typeface="Rokkitt Bold" pitchFamily="34" charset="-122"/>
                <a:cs typeface="Rokkitt Bold" pitchFamily="34" charset="-120"/>
              </a:rPr>
              <a:t>Dragon Taming </a:t>
            </a:r>
            <a:endParaRPr lang="en-US" sz="4800" dirty="0"/>
          </a:p>
        </p:txBody>
      </p:sp>
      <p:sp>
        <p:nvSpPr>
          <p:cNvPr id="19" name="Text 12"/>
          <p:cNvSpPr/>
          <p:nvPr/>
        </p:nvSpPr>
        <p:spPr>
          <a:xfrm>
            <a:off x="16270734" y="3860800"/>
            <a:ext cx="7184865"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guide to taming and caring for dragons in the realm of magic.</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513064" y="10972800"/>
            <a:ext cx="3502720" cy="2387984"/>
          </a:xfrm>
          <a:prstGeom prst="rect">
            <a:avLst/>
          </a:prstGeom>
        </p:spPr>
      </p:pic>
      <p:sp>
        <p:nvSpPr>
          <p:cNvPr id="4" name="Shape 0"/>
          <p:cNvSpPr/>
          <p:nvPr/>
        </p:nvSpPr>
        <p:spPr>
          <a:xfrm>
            <a:off x="3854932" y="1092200"/>
            <a:ext cx="16702588" cy="1765300"/>
          </a:xfrm>
          <a:prstGeom prst="rect">
            <a:avLst/>
          </a:prstGeom>
          <a:solidFill>
            <a:srgbClr val="FCBE01">
              <a:alpha val="100000"/>
            </a:srgbClr>
          </a:solidFill>
          <a:ln w="50800">
            <a:solidFill>
              <a:srgbClr val="272727"/>
            </a:solidFill>
            <a:prstDash val="solid"/>
          </a:ln>
        </p:spPr>
      </p:sp>
      <p:sp>
        <p:nvSpPr>
          <p:cNvPr id="5" name="Text 1"/>
          <p:cNvSpPr/>
          <p:nvPr/>
        </p:nvSpPr>
        <p:spPr>
          <a:xfrm>
            <a:off x="4617027" y="1227667"/>
            <a:ext cx="15517106" cy="1494367"/>
          </a:xfrm>
          <a:prstGeom prst="rect">
            <a:avLst/>
          </a:prstGeom>
          <a:noFill/>
          <a:ln/>
        </p:spPr>
        <p:txBody>
          <a:bodyPr wrap="square" lIns="0" tIns="0" rIns="0" bIns="0" rtlCol="0" anchor="ctr"/>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Magic of Dragons: A Research</a:t>
            </a:r>
            <a:endParaRPr lang="en-US" sz="8000" dirty="0"/>
          </a:p>
        </p:txBody>
      </p:sp>
      <p:sp>
        <p:nvSpPr>
          <p:cNvPr id="6" name="Shape 2"/>
          <p:cNvSpPr/>
          <p:nvPr/>
        </p:nvSpPr>
        <p:spPr>
          <a:xfrm>
            <a:off x="14200375" y="4406900"/>
            <a:ext cx="8205226" cy="8204200"/>
          </a:xfrm>
          <a:prstGeom prst="rect">
            <a:avLst/>
          </a:prstGeom>
          <a:noFill/>
          <a:ln/>
        </p:spPr>
      </p:sp>
      <p:sp>
        <p:nvSpPr>
          <p:cNvPr id="7" name="Shape 3"/>
          <p:cNvSpPr/>
          <p:nvPr/>
        </p:nvSpPr>
        <p:spPr>
          <a:xfrm>
            <a:off x="14200375" y="4406900"/>
            <a:ext cx="8205226" cy="8204200"/>
          </a:xfrm>
          <a:prstGeom prst="ellipse">
            <a:avLst/>
          </a:prstGeom>
          <a:solidFill>
            <a:srgbClr val="00CAE0">
              <a:alpha val="100000"/>
            </a:srgbClr>
          </a:solidFill>
          <a:ln w="50800">
            <a:solidFill>
              <a:srgbClr val="272727"/>
            </a:solidFill>
            <a:prstDash val="solid"/>
          </a:ln>
        </p:spPr>
      </p:sp>
      <p:sp>
        <p:nvSpPr>
          <p:cNvPr id="8" name="Shape 4"/>
          <p:cNvSpPr/>
          <p:nvPr/>
        </p:nvSpPr>
        <p:spPr>
          <a:xfrm>
            <a:off x="15229203" y="6299200"/>
            <a:ext cx="6160270" cy="6159500"/>
          </a:xfrm>
          <a:prstGeom prst="ellipse">
            <a:avLst/>
          </a:prstGeom>
          <a:solidFill>
            <a:srgbClr val="FCBE01">
              <a:alpha val="100000"/>
            </a:srgbClr>
          </a:solidFill>
          <a:ln w="50800">
            <a:solidFill>
              <a:srgbClr val="272727"/>
            </a:solidFill>
            <a:prstDash val="solid"/>
          </a:ln>
        </p:spPr>
      </p:sp>
      <p:sp>
        <p:nvSpPr>
          <p:cNvPr id="9" name="Shape 5"/>
          <p:cNvSpPr/>
          <p:nvPr/>
        </p:nvSpPr>
        <p:spPr>
          <a:xfrm>
            <a:off x="16258032" y="8178800"/>
            <a:ext cx="4089911" cy="4089400"/>
          </a:xfrm>
          <a:prstGeom prst="ellipse">
            <a:avLst/>
          </a:prstGeom>
          <a:solidFill>
            <a:srgbClr val="FFFFFF">
              <a:alpha val="100000"/>
            </a:srgbClr>
          </a:solidFill>
          <a:ln w="50800">
            <a:solidFill>
              <a:srgbClr val="272727"/>
            </a:solidFill>
            <a:prstDash val="solid"/>
          </a:ln>
        </p:spPr>
      </p:sp>
      <p:sp>
        <p:nvSpPr>
          <p:cNvPr id="10" name="Text 6"/>
          <p:cNvSpPr/>
          <p:nvPr/>
        </p:nvSpPr>
        <p:spPr>
          <a:xfrm>
            <a:off x="17604400" y="4965700"/>
            <a:ext cx="1371771" cy="901700"/>
          </a:xfrm>
          <a:prstGeom prst="rect">
            <a:avLst/>
          </a:prstGeom>
          <a:noFill/>
          <a:ln/>
        </p:spPr>
        <p:txBody>
          <a:bodyPr wrap="square" lIns="0" tIns="0" rIns="0" bIns="0" rtlCol="0" anchor="ctr"/>
          <a:lstStyle/>
          <a:p>
            <a:pPr algn="ctr"/>
            <a:r>
              <a:rPr lang="en-US" sz="4800" dirty="0">
                <a:solidFill>
                  <a:srgbClr val="272727">
                    <a:alpha val="100000"/>
                  </a:srgbClr>
                </a:solidFill>
                <a:latin typeface="Rokkitt Bold" pitchFamily="34" charset="0"/>
                <a:ea typeface="Rokkitt Bold" pitchFamily="34" charset="-122"/>
                <a:cs typeface="Rokkitt Bold" pitchFamily="34" charset="-120"/>
              </a:rPr>
              <a:t>6.7M</a:t>
            </a:r>
            <a:endParaRPr lang="en-US" sz="4800" dirty="0"/>
          </a:p>
        </p:txBody>
      </p:sp>
      <p:sp>
        <p:nvSpPr>
          <p:cNvPr id="11" name="Text 7"/>
          <p:cNvSpPr/>
          <p:nvPr/>
        </p:nvSpPr>
        <p:spPr>
          <a:xfrm>
            <a:off x="17591699" y="9779000"/>
            <a:ext cx="1422578" cy="901700"/>
          </a:xfrm>
          <a:prstGeom prst="rect">
            <a:avLst/>
          </a:prstGeom>
          <a:noFill/>
          <a:ln/>
        </p:spPr>
        <p:txBody>
          <a:bodyPr wrap="square" lIns="0" tIns="0" rIns="0" bIns="0" rtlCol="0" anchor="ctr"/>
          <a:lstStyle/>
          <a:p>
            <a:pPr algn="ctr"/>
            <a:r>
              <a:rPr lang="en-US" sz="4800" dirty="0">
                <a:solidFill>
                  <a:srgbClr val="272727">
                    <a:alpha val="100000"/>
                  </a:srgbClr>
                </a:solidFill>
                <a:latin typeface="Rokkitt Bold" pitchFamily="34" charset="0"/>
                <a:ea typeface="Rokkitt Bold" pitchFamily="34" charset="-122"/>
                <a:cs typeface="Rokkitt Bold" pitchFamily="34" charset="-120"/>
              </a:rPr>
              <a:t>2.3M</a:t>
            </a:r>
            <a:endParaRPr lang="en-US" sz="4800" dirty="0"/>
          </a:p>
        </p:txBody>
      </p:sp>
      <p:sp>
        <p:nvSpPr>
          <p:cNvPr id="12" name="Text 8"/>
          <p:cNvSpPr/>
          <p:nvPr/>
        </p:nvSpPr>
        <p:spPr>
          <a:xfrm>
            <a:off x="17578997" y="6845300"/>
            <a:ext cx="1447981" cy="901700"/>
          </a:xfrm>
          <a:prstGeom prst="rect">
            <a:avLst/>
          </a:prstGeom>
          <a:noFill/>
          <a:ln/>
        </p:spPr>
        <p:txBody>
          <a:bodyPr wrap="square" lIns="0" tIns="0" rIns="0" bIns="0" rtlCol="0" anchor="ctr"/>
          <a:lstStyle/>
          <a:p>
            <a:pPr algn="ctr"/>
            <a:r>
              <a:rPr lang="en-US" sz="4800" dirty="0">
                <a:solidFill>
                  <a:srgbClr val="272727">
                    <a:alpha val="100000"/>
                  </a:srgbClr>
                </a:solidFill>
                <a:latin typeface="Rokkitt Bold" pitchFamily="34" charset="0"/>
                <a:ea typeface="Rokkitt Bold" pitchFamily="34" charset="-122"/>
                <a:cs typeface="Rokkitt Bold" pitchFamily="34" charset="-120"/>
              </a:rPr>
              <a:t>4.4M</a:t>
            </a:r>
            <a:endParaRPr lang="en-US" sz="4800" dirty="0"/>
          </a:p>
        </p:txBody>
      </p:sp>
      <p:sp>
        <p:nvSpPr>
          <p:cNvPr id="13" name="Shape 9"/>
          <p:cNvSpPr/>
          <p:nvPr/>
        </p:nvSpPr>
        <p:spPr>
          <a:xfrm>
            <a:off x="23370921" y="10515600"/>
            <a:ext cx="1016127" cy="3200400"/>
          </a:xfrm>
          <a:prstGeom prst="rect">
            <a:avLst/>
          </a:prstGeom>
          <a:noFill/>
          <a:ln/>
        </p:spPr>
      </p:sp>
      <p:pic>
        <p:nvPicPr>
          <p:cNvPr id="14"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15" name="Shape 10"/>
          <p:cNvSpPr/>
          <p:nvPr/>
        </p:nvSpPr>
        <p:spPr>
          <a:xfrm>
            <a:off x="3734267" y="3594100"/>
            <a:ext cx="8459257" cy="2362200"/>
          </a:xfrm>
          <a:prstGeom prst="rect">
            <a:avLst/>
          </a:prstGeom>
          <a:noFill/>
          <a:ln/>
        </p:spPr>
      </p:sp>
      <p:pic>
        <p:nvPicPr>
          <p:cNvPr id="16" name="Image 3" descr="preencoded.png">    </p:cNvPr>
          <p:cNvPicPr>
            <a:picLocks noChangeAspect="1"/>
          </p:cNvPicPr>
          <p:nvPr/>
        </p:nvPicPr>
        <p:blipFill>
          <a:blip r:embed="rId4"/>
          <a:stretch>
            <a:fillRect/>
          </a:stretch>
        </p:blipFill>
        <p:spPr>
          <a:xfrm>
            <a:off x="3734267" y="3594100"/>
            <a:ext cx="1035697" cy="1016000"/>
          </a:xfrm>
          <a:prstGeom prst="rect">
            <a:avLst/>
          </a:prstGeom>
        </p:spPr>
      </p:pic>
      <p:sp>
        <p:nvSpPr>
          <p:cNvPr id="17" name="Shape 11"/>
          <p:cNvSpPr/>
          <p:nvPr/>
        </p:nvSpPr>
        <p:spPr>
          <a:xfrm>
            <a:off x="3734267" y="4914900"/>
            <a:ext cx="8459257" cy="1041400"/>
          </a:xfrm>
          <a:prstGeom prst="rect">
            <a:avLst/>
          </a:prstGeom>
          <a:noFill/>
          <a:ln/>
        </p:spPr>
      </p:sp>
      <p:sp>
        <p:nvSpPr>
          <p:cNvPr id="18" name="Text 12"/>
          <p:cNvSpPr/>
          <p:nvPr/>
        </p:nvSpPr>
        <p:spPr>
          <a:xfrm>
            <a:off x="3734267" y="4914900"/>
            <a:ext cx="8594741"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Art of Archery": Discover the intricacies of the Art of Archery .</a:t>
            </a:r>
            <a:endParaRPr lang="en-US" sz="3200" dirty="0"/>
          </a:p>
        </p:txBody>
      </p:sp>
      <p:sp>
        <p:nvSpPr>
          <p:cNvPr id="19" name="Shape 13"/>
          <p:cNvSpPr/>
          <p:nvPr/>
        </p:nvSpPr>
        <p:spPr>
          <a:xfrm>
            <a:off x="3734267" y="6946900"/>
            <a:ext cx="8459257" cy="2362200"/>
          </a:xfrm>
          <a:prstGeom prst="rect">
            <a:avLst/>
          </a:prstGeom>
          <a:noFill/>
          <a:ln/>
        </p:spPr>
      </p:sp>
      <p:pic>
        <p:nvPicPr>
          <p:cNvPr id="20" name="Image 4" descr="preencoded.png">    </p:cNvPr>
          <p:cNvPicPr>
            <a:picLocks noChangeAspect="1"/>
          </p:cNvPicPr>
          <p:nvPr/>
        </p:nvPicPr>
        <p:blipFill>
          <a:blip r:embed="rId5"/>
          <a:stretch>
            <a:fillRect/>
          </a:stretch>
        </p:blipFill>
        <p:spPr>
          <a:xfrm>
            <a:off x="3734267" y="6946900"/>
            <a:ext cx="1015826" cy="1016000"/>
          </a:xfrm>
          <a:prstGeom prst="rect">
            <a:avLst/>
          </a:prstGeom>
        </p:spPr>
      </p:pic>
      <p:sp>
        <p:nvSpPr>
          <p:cNvPr id="21" name="Shape 14"/>
          <p:cNvSpPr/>
          <p:nvPr/>
        </p:nvSpPr>
        <p:spPr>
          <a:xfrm>
            <a:off x="3734267" y="8267700"/>
            <a:ext cx="8459257" cy="1041400"/>
          </a:xfrm>
          <a:prstGeom prst="rect">
            <a:avLst/>
          </a:prstGeom>
          <a:noFill/>
          <a:ln/>
        </p:spPr>
      </p:sp>
      <p:sp>
        <p:nvSpPr>
          <p:cNvPr id="22" name="Text 15"/>
          <p:cNvSpPr/>
          <p:nvPr/>
        </p:nvSpPr>
        <p:spPr>
          <a:xfrm>
            <a:off x="3734267" y="8267700"/>
            <a:ext cx="8594741"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Music of the Elves": Immerse yourself in the enchanting music of the elves.</a:t>
            </a:r>
            <a:endParaRPr lang="en-US" sz="3200" dirty="0"/>
          </a:p>
        </p:txBody>
      </p:sp>
      <p:sp>
        <p:nvSpPr>
          <p:cNvPr id="23" name="Shape 16"/>
          <p:cNvSpPr/>
          <p:nvPr/>
        </p:nvSpPr>
        <p:spPr>
          <a:xfrm>
            <a:off x="3734267" y="10299700"/>
            <a:ext cx="8459257" cy="2362200"/>
          </a:xfrm>
          <a:prstGeom prst="rect">
            <a:avLst/>
          </a:prstGeom>
          <a:noFill/>
          <a:ln/>
        </p:spPr>
      </p:sp>
      <p:pic>
        <p:nvPicPr>
          <p:cNvPr id="24" name="Image 5" descr="preencoded.png">    </p:cNvPr>
          <p:cNvPicPr>
            <a:picLocks noChangeAspect="1"/>
          </p:cNvPicPr>
          <p:nvPr/>
        </p:nvPicPr>
        <p:blipFill>
          <a:blip r:embed="rId6"/>
          <a:stretch>
            <a:fillRect/>
          </a:stretch>
        </p:blipFill>
        <p:spPr>
          <a:xfrm>
            <a:off x="3734267" y="10299700"/>
            <a:ext cx="1015972" cy="1016000"/>
          </a:xfrm>
          <a:prstGeom prst="rect">
            <a:avLst/>
          </a:prstGeom>
        </p:spPr>
      </p:pic>
      <p:sp>
        <p:nvSpPr>
          <p:cNvPr id="25" name="Shape 17"/>
          <p:cNvSpPr/>
          <p:nvPr/>
        </p:nvSpPr>
        <p:spPr>
          <a:xfrm>
            <a:off x="3734267" y="11620500"/>
            <a:ext cx="8459257" cy="1041400"/>
          </a:xfrm>
          <a:prstGeom prst="rect">
            <a:avLst/>
          </a:prstGeom>
          <a:noFill/>
          <a:ln/>
        </p:spPr>
      </p:sp>
      <p:sp>
        <p:nvSpPr>
          <p:cNvPr id="26" name="Text 18"/>
          <p:cNvSpPr/>
          <p:nvPr/>
        </p:nvSpPr>
        <p:spPr>
          <a:xfrm>
            <a:off x="3734267" y="11620500"/>
            <a:ext cx="8594741"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Life of an Elf": Learn about the customs and daily life of the elves.</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2023-06-07T02:12:08Z</dcterms:created>
  <dcterms:modified xsi:type="dcterms:W3CDTF">2023-06-07T02:12:08Z</dcterms:modified>
</cp:coreProperties>
</file>