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1" r:id="rId4"/>
    <p:sldMasterId id="2147483743" r:id="rId5"/>
    <p:sldMasterId id="2147483697" r:id="rId6"/>
    <p:sldMasterId id="2147483711" r:id="rId7"/>
    <p:sldMasterId id="2147483720" r:id="rId8"/>
    <p:sldMasterId id="2147483756" r:id="rId9"/>
    <p:sldMasterId id="2147483771" r:id="rId10"/>
  </p:sldMasterIdLst>
  <p:notesMasterIdLst>
    <p:notesMasterId r:id="rId64"/>
  </p:notesMasterIdLst>
  <p:sldIdLst>
    <p:sldId id="256" r:id="rId11"/>
    <p:sldId id="1029" r:id="rId12"/>
    <p:sldId id="705" r:id="rId13"/>
    <p:sldId id="1069" r:id="rId14"/>
    <p:sldId id="798" r:id="rId15"/>
    <p:sldId id="799" r:id="rId16"/>
    <p:sldId id="862" r:id="rId17"/>
    <p:sldId id="1045" r:id="rId18"/>
    <p:sldId id="1046" r:id="rId19"/>
    <p:sldId id="651" r:id="rId20"/>
    <p:sldId id="780" r:id="rId21"/>
    <p:sldId id="884" r:id="rId22"/>
    <p:sldId id="1047" r:id="rId23"/>
    <p:sldId id="1050" r:id="rId24"/>
    <p:sldId id="1048" r:id="rId25"/>
    <p:sldId id="1061" r:id="rId26"/>
    <p:sldId id="888" r:id="rId27"/>
    <p:sldId id="800" r:id="rId28"/>
    <p:sldId id="864" r:id="rId29"/>
    <p:sldId id="865" r:id="rId30"/>
    <p:sldId id="846" r:id="rId31"/>
    <p:sldId id="680" r:id="rId32"/>
    <p:sldId id="1062" r:id="rId33"/>
    <p:sldId id="1052" r:id="rId34"/>
    <p:sldId id="848" r:id="rId35"/>
    <p:sldId id="849" r:id="rId36"/>
    <p:sldId id="852" r:id="rId37"/>
    <p:sldId id="831" r:id="rId38"/>
    <p:sldId id="832" r:id="rId39"/>
    <p:sldId id="805" r:id="rId40"/>
    <p:sldId id="653" r:id="rId41"/>
    <p:sldId id="857" r:id="rId42"/>
    <p:sldId id="870" r:id="rId43"/>
    <p:sldId id="871" r:id="rId44"/>
    <p:sldId id="872" r:id="rId45"/>
    <p:sldId id="875" r:id="rId46"/>
    <p:sldId id="882" r:id="rId47"/>
    <p:sldId id="1053" r:id="rId48"/>
    <p:sldId id="1054" r:id="rId49"/>
    <p:sldId id="1056" r:id="rId50"/>
    <p:sldId id="1057" r:id="rId51"/>
    <p:sldId id="1058" r:id="rId52"/>
    <p:sldId id="1059" r:id="rId53"/>
    <p:sldId id="1063" r:id="rId54"/>
    <p:sldId id="1064" r:id="rId55"/>
    <p:sldId id="1065" r:id="rId56"/>
    <p:sldId id="1066" r:id="rId57"/>
    <p:sldId id="1067" r:id="rId58"/>
    <p:sldId id="1068" r:id="rId59"/>
    <p:sldId id="817" r:id="rId60"/>
    <p:sldId id="821" r:id="rId61"/>
    <p:sldId id="843" r:id="rId62"/>
    <p:sldId id="679" r:id="rId63"/>
  </p:sldIdLst>
  <p:sldSz cx="9144000" cy="6858000" type="screen4x3"/>
  <p:notesSz cx="6735763" cy="9866313"/>
  <p:embeddedFontLst>
    <p:embeddedFont>
      <p:font typeface="Dosis ExtraBold" panose="020B0604020202020204" charset="0"/>
      <p:bold r:id="rId65"/>
    </p:embeddedFont>
    <p:embeddedFont>
      <p:font typeface="Dosis" panose="020B0604020202020204" charset="0"/>
      <p:regular r:id="rId66"/>
      <p:bold r:id="rId67"/>
    </p:embeddedFont>
    <p:embeddedFont>
      <p:font typeface="Calibri" panose="020F0502020204030204" pitchFamily="34" charset="0"/>
      <p:regular r:id="rId68"/>
      <p:bold r:id="rId69"/>
      <p:italic r:id="rId70"/>
      <p:boldItalic r:id="rId71"/>
    </p:embeddedFont>
    <p:embeddedFont>
      <p:font typeface="Dosis SemiBold" panose="020B0604020202020204" charset="0"/>
      <p:regular r:id="rId72"/>
      <p:bold r:id="rId73"/>
    </p:embeddedFont>
    <p:embeddedFont>
      <p:font typeface="Dosis Medium" panose="020B0604020202020204" charset="0"/>
      <p:regular r:id="rId74"/>
      <p:bold r:id="rId7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ACA4"/>
    <a:srgbClr val="4B5377"/>
    <a:srgbClr val="424D7B"/>
    <a:srgbClr val="55B7DE"/>
    <a:srgbClr val="565F88"/>
    <a:srgbClr val="F26553"/>
    <a:srgbClr val="E84234"/>
    <a:srgbClr val="2AB6D7"/>
    <a:srgbClr val="A1A6B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5" autoAdjust="0"/>
    <p:restoredTop sz="87607" autoAdjust="0"/>
  </p:normalViewPr>
  <p:slideViewPr>
    <p:cSldViewPr snapToGrid="0">
      <p:cViewPr varScale="1">
        <p:scale>
          <a:sx n="78" d="100"/>
          <a:sy n="78" d="100"/>
        </p:scale>
        <p:origin x="1176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63" Type="http://schemas.openxmlformats.org/officeDocument/2006/relationships/slide" Target="slides/slide53.xml"/><Relationship Id="rId68" Type="http://schemas.openxmlformats.org/officeDocument/2006/relationships/font" Target="fonts/font4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font" Target="fonts/font2.fntdata"/><Relationship Id="rId74" Type="http://schemas.openxmlformats.org/officeDocument/2006/relationships/font" Target="fonts/font10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theme" Target="theme/theme1.xml"/><Relationship Id="rId8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font" Target="fonts/font8.fntdata"/><Relationship Id="rId80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font" Target="fonts/font3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4B06B312-9395-4A6C-8F4E-F54FEF84A34F}"/>
    <pc:docChg chg="undo custSel addSld delSld modSld sldOrd">
      <pc:chgData name="LAMIAE BEZZAZ" userId="f9bc3cc0-8e1c-4944-afa8-b4b36bbf20e1" providerId="ADAL" clId="{4B06B312-9395-4A6C-8F4E-F54FEF84A34F}" dt="2025-12-10T19:40:28.747" v="1312"/>
      <pc:docMkLst>
        <pc:docMk/>
      </pc:docMkLst>
      <pc:sldChg chg="addSp modSp">
        <pc:chgData name="LAMIAE BEZZAZ" userId="f9bc3cc0-8e1c-4944-afa8-b4b36bbf20e1" providerId="ADAL" clId="{4B06B312-9395-4A6C-8F4E-F54FEF84A34F}" dt="2025-12-09T14:30:57.482" v="654" actId="14100"/>
        <pc:sldMkLst>
          <pc:docMk/>
          <pc:sldMk cId="2851840032" sldId="256"/>
        </pc:sldMkLst>
        <pc:picChg chg="add mod">
          <ac:chgData name="LAMIAE BEZZAZ" userId="f9bc3cc0-8e1c-4944-afa8-b4b36bbf20e1" providerId="ADAL" clId="{4B06B312-9395-4A6C-8F4E-F54FEF84A34F}" dt="2025-12-09T14:30:57.482" v="654" actId="14100"/>
          <ac:picMkLst>
            <pc:docMk/>
            <pc:sldMk cId="2851840032" sldId="256"/>
            <ac:picMk id="3" creationId="{BE29D2FA-CCD3-45E1-902C-4B8CDF019433}"/>
          </ac:picMkLst>
        </pc:picChg>
      </pc:sldChg>
      <pc:sldChg chg="addSp">
        <pc:chgData name="LAMIAE BEZZAZ" userId="f9bc3cc0-8e1c-4944-afa8-b4b36bbf20e1" providerId="ADAL" clId="{4B06B312-9395-4A6C-8F4E-F54FEF84A34F}" dt="2025-12-09T14:43:42.433" v="659"/>
        <pc:sldMkLst>
          <pc:docMk/>
          <pc:sldMk cId="2460937176" sldId="651"/>
        </pc:sldMkLst>
        <pc:picChg chg="add">
          <ac:chgData name="LAMIAE BEZZAZ" userId="f9bc3cc0-8e1c-4944-afa8-b4b36bbf20e1" providerId="ADAL" clId="{4B06B312-9395-4A6C-8F4E-F54FEF84A34F}" dt="2025-12-09T14:43:42.433" v="659"/>
          <ac:picMkLst>
            <pc:docMk/>
            <pc:sldMk cId="2460937176" sldId="651"/>
            <ac:picMk id="4" creationId="{EBB1DA5C-25CC-4EBB-B8B6-DC5A5A74165D}"/>
          </ac:picMkLst>
        </pc:picChg>
      </pc:sldChg>
      <pc:sldChg chg="modSp">
        <pc:chgData name="LAMIAE BEZZAZ" userId="f9bc3cc0-8e1c-4944-afa8-b4b36bbf20e1" providerId="ADAL" clId="{4B06B312-9395-4A6C-8F4E-F54FEF84A34F}" dt="2025-12-02T19:38:19.258" v="211" actId="20577"/>
        <pc:sldMkLst>
          <pc:docMk/>
          <pc:sldMk cId="3703491735" sldId="653"/>
        </pc:sldMkLst>
        <pc:spChg chg="mod">
          <ac:chgData name="LAMIAE BEZZAZ" userId="f9bc3cc0-8e1c-4944-afa8-b4b36bbf20e1" providerId="ADAL" clId="{4B06B312-9395-4A6C-8F4E-F54FEF84A34F}" dt="2025-12-02T19:38:19.258" v="211" actId="20577"/>
          <ac:spMkLst>
            <pc:docMk/>
            <pc:sldMk cId="3703491735" sldId="653"/>
            <ac:spMk id="2" creationId="{8D276C99-220B-4BBF-8FEB-E110392C0EC9}"/>
          </ac:spMkLst>
        </pc:spChg>
      </pc:sldChg>
      <pc:sldChg chg="addSp delSp modSp">
        <pc:chgData name="LAMIAE BEZZAZ" userId="f9bc3cc0-8e1c-4944-afa8-b4b36bbf20e1" providerId="ADAL" clId="{4B06B312-9395-4A6C-8F4E-F54FEF84A34F}" dt="2025-12-09T15:10:48.468" v="1181"/>
        <pc:sldMkLst>
          <pc:docMk/>
          <pc:sldMk cId="4261658029" sldId="679"/>
        </pc:sldMkLst>
        <pc:picChg chg="add mod ord">
          <ac:chgData name="LAMIAE BEZZAZ" userId="f9bc3cc0-8e1c-4944-afa8-b4b36bbf20e1" providerId="ADAL" clId="{4B06B312-9395-4A6C-8F4E-F54FEF84A34F}" dt="2025-12-09T15:10:48.468" v="1181"/>
          <ac:picMkLst>
            <pc:docMk/>
            <pc:sldMk cId="4261658029" sldId="679"/>
            <ac:picMk id="3" creationId="{991CB50F-FDA6-4E86-A286-FB39323B0D4B}"/>
          </ac:picMkLst>
        </pc:picChg>
        <pc:picChg chg="del">
          <ac:chgData name="LAMIAE BEZZAZ" userId="f9bc3cc0-8e1c-4944-afa8-b4b36bbf20e1" providerId="ADAL" clId="{4B06B312-9395-4A6C-8F4E-F54FEF84A34F}" dt="2025-12-02T20:28:29.070" v="651" actId="478"/>
          <ac:picMkLst>
            <pc:docMk/>
            <pc:sldMk cId="4261658029" sldId="679"/>
            <ac:picMk id="4" creationId="{9CAFD4EB-0C68-66AD-0CFB-16F829564999}"/>
          </ac:picMkLst>
        </pc:picChg>
      </pc:sldChg>
      <pc:sldChg chg="addSp delSp modSp delAnim modAnim">
        <pc:chgData name="LAMIAE BEZZAZ" userId="f9bc3cc0-8e1c-4944-afa8-b4b36bbf20e1" providerId="ADAL" clId="{4B06B312-9395-4A6C-8F4E-F54FEF84A34F}" dt="2025-12-10T19:36:43.598" v="1242"/>
        <pc:sldMkLst>
          <pc:docMk/>
          <pc:sldMk cId="1644084619" sldId="680"/>
        </pc:sldMkLst>
        <pc:picChg chg="add mod">
          <ac:chgData name="LAMIAE BEZZAZ" userId="f9bc3cc0-8e1c-4944-afa8-b4b36bbf20e1" providerId="ADAL" clId="{4B06B312-9395-4A6C-8F4E-F54FEF84A34F}" dt="2025-12-10T19:36:30.772" v="1240" actId="12788"/>
          <ac:picMkLst>
            <pc:docMk/>
            <pc:sldMk cId="1644084619" sldId="680"/>
            <ac:picMk id="4" creationId="{BC731AE3-B8D4-46C6-A046-BB93A4A075BD}"/>
          </ac:picMkLst>
        </pc:picChg>
        <pc:picChg chg="del">
          <ac:chgData name="LAMIAE BEZZAZ" userId="f9bc3cc0-8e1c-4944-afa8-b4b36bbf20e1" providerId="ADAL" clId="{4B06B312-9395-4A6C-8F4E-F54FEF84A34F}" dt="2025-12-10T19:35:59.163" v="1203" actId="478"/>
          <ac:picMkLst>
            <pc:docMk/>
            <pc:sldMk cId="1644084619" sldId="680"/>
            <ac:picMk id="6" creationId="{9B9FBEB5-56A3-4A7A-89C9-65D9ABECED1A}"/>
          </ac:picMkLst>
        </pc:picChg>
      </pc:sldChg>
      <pc:sldChg chg="modSp">
        <pc:chgData name="LAMIAE BEZZAZ" userId="f9bc3cc0-8e1c-4944-afa8-b4b36bbf20e1" providerId="ADAL" clId="{4B06B312-9395-4A6C-8F4E-F54FEF84A34F}" dt="2025-12-02T19:37:47.715" v="182" actId="20577"/>
        <pc:sldMkLst>
          <pc:docMk/>
          <pc:sldMk cId="2112265781" sldId="805"/>
        </pc:sldMkLst>
        <pc:spChg chg="mod">
          <ac:chgData name="LAMIAE BEZZAZ" userId="f9bc3cc0-8e1c-4944-afa8-b4b36bbf20e1" providerId="ADAL" clId="{4B06B312-9395-4A6C-8F4E-F54FEF84A34F}" dt="2025-12-02T19:37:47.715" v="182" actId="20577"/>
          <ac:spMkLst>
            <pc:docMk/>
            <pc:sldMk cId="2112265781" sldId="805"/>
            <ac:spMk id="11" creationId="{798278C3-473A-7110-313B-F546DD4BFE12}"/>
          </ac:spMkLst>
        </pc:spChg>
      </pc:sldChg>
      <pc:sldChg chg="addSp delSp modSp">
        <pc:chgData name="LAMIAE BEZZAZ" userId="f9bc3cc0-8e1c-4944-afa8-b4b36bbf20e1" providerId="ADAL" clId="{4B06B312-9395-4A6C-8F4E-F54FEF84A34F}" dt="2025-12-09T15:01:38.833" v="1115" actId="14100"/>
        <pc:sldMkLst>
          <pc:docMk/>
          <pc:sldMk cId="3079896629" sldId="817"/>
        </pc:sldMkLst>
        <pc:spChg chg="mod">
          <ac:chgData name="LAMIAE BEZZAZ" userId="f9bc3cc0-8e1c-4944-afa8-b4b36bbf20e1" providerId="ADAL" clId="{4B06B312-9395-4A6C-8F4E-F54FEF84A34F}" dt="2025-12-02T20:25:51.606" v="584" actId="20577"/>
          <ac:spMkLst>
            <pc:docMk/>
            <pc:sldMk cId="3079896629" sldId="817"/>
            <ac:spMk id="4" creationId="{E6384F8A-E656-6861-497C-5F80E75BA727}"/>
          </ac:spMkLst>
        </pc:spChg>
        <pc:spChg chg="mod">
          <ac:chgData name="LAMIAE BEZZAZ" userId="f9bc3cc0-8e1c-4944-afa8-b4b36bbf20e1" providerId="ADAL" clId="{4B06B312-9395-4A6C-8F4E-F54FEF84A34F}" dt="2025-12-09T15:01:31.554" v="1114" actId="14100"/>
          <ac:spMkLst>
            <pc:docMk/>
            <pc:sldMk cId="3079896629" sldId="817"/>
            <ac:spMk id="10" creationId="{7749216E-653F-4876-BEEE-65EACD78E3AE}"/>
          </ac:spMkLst>
        </pc:spChg>
        <pc:picChg chg="add mod ord">
          <ac:chgData name="LAMIAE BEZZAZ" userId="f9bc3cc0-8e1c-4944-afa8-b4b36bbf20e1" providerId="ADAL" clId="{4B06B312-9395-4A6C-8F4E-F54FEF84A34F}" dt="2025-12-09T15:01:38.833" v="1115" actId="14100"/>
          <ac:picMkLst>
            <pc:docMk/>
            <pc:sldMk cId="3079896629" sldId="817"/>
            <ac:picMk id="2" creationId="{823BCB47-08B9-4D92-8302-C538C97AF9AD}"/>
          </ac:picMkLst>
        </pc:picChg>
        <pc:picChg chg="del">
          <ac:chgData name="LAMIAE BEZZAZ" userId="f9bc3cc0-8e1c-4944-afa8-b4b36bbf20e1" providerId="ADAL" clId="{4B06B312-9395-4A6C-8F4E-F54FEF84A34F}" dt="2025-12-02T20:25:39.664" v="580" actId="478"/>
          <ac:picMkLst>
            <pc:docMk/>
            <pc:sldMk cId="3079896629" sldId="817"/>
            <ac:picMk id="3" creationId="{F6DFC351-4D95-9AA6-9BD4-B45D3924FE63}"/>
          </ac:picMkLst>
        </pc:picChg>
      </pc:sldChg>
      <pc:sldChg chg="addSp delSp modSp">
        <pc:chgData name="LAMIAE BEZZAZ" userId="f9bc3cc0-8e1c-4944-afa8-b4b36bbf20e1" providerId="ADAL" clId="{4B06B312-9395-4A6C-8F4E-F54FEF84A34F}" dt="2025-12-09T15:02:59.778" v="1119" actId="14100"/>
        <pc:sldMkLst>
          <pc:docMk/>
          <pc:sldMk cId="1506041939" sldId="821"/>
        </pc:sldMkLst>
        <pc:picChg chg="add mod">
          <ac:chgData name="LAMIAE BEZZAZ" userId="f9bc3cc0-8e1c-4944-afa8-b4b36bbf20e1" providerId="ADAL" clId="{4B06B312-9395-4A6C-8F4E-F54FEF84A34F}" dt="2025-12-09T15:02:59.778" v="1119" actId="14100"/>
          <ac:picMkLst>
            <pc:docMk/>
            <pc:sldMk cId="1506041939" sldId="821"/>
            <ac:picMk id="3" creationId="{F98190ED-3A53-455D-8404-57297DF31F86}"/>
          </ac:picMkLst>
        </pc:picChg>
        <pc:picChg chg="del">
          <ac:chgData name="LAMIAE BEZZAZ" userId="f9bc3cc0-8e1c-4944-afa8-b4b36bbf20e1" providerId="ADAL" clId="{4B06B312-9395-4A6C-8F4E-F54FEF84A34F}" dt="2025-12-02T20:25:58.964" v="585" actId="478"/>
          <ac:picMkLst>
            <pc:docMk/>
            <pc:sldMk cId="1506041939" sldId="821"/>
            <ac:picMk id="5" creationId="{97972AFC-51A1-4432-9C50-D7B6CFC8C8CB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49:21.884" v="734" actId="14100"/>
        <pc:sldMkLst>
          <pc:docMk/>
          <pc:sldMk cId="1808541968" sldId="831"/>
        </pc:sldMkLst>
        <pc:spChg chg="mod">
          <ac:chgData name="LAMIAE BEZZAZ" userId="f9bc3cc0-8e1c-4944-afa8-b4b36bbf20e1" providerId="ADAL" clId="{4B06B312-9395-4A6C-8F4E-F54FEF84A34F}" dt="2025-12-02T19:36:35.469" v="175" actId="20577"/>
          <ac:spMkLst>
            <pc:docMk/>
            <pc:sldMk cId="1808541968" sldId="831"/>
            <ac:spMk id="4" creationId="{824D3E88-5257-906F-53A3-FEE7687E4BC5}"/>
          </ac:spMkLst>
        </pc:spChg>
        <pc:picChg chg="add mod ord">
          <ac:chgData name="LAMIAE BEZZAZ" userId="f9bc3cc0-8e1c-4944-afa8-b4b36bbf20e1" providerId="ADAL" clId="{4B06B312-9395-4A6C-8F4E-F54FEF84A34F}" dt="2025-12-09T14:49:21.884" v="734" actId="14100"/>
          <ac:picMkLst>
            <pc:docMk/>
            <pc:sldMk cId="1808541968" sldId="831"/>
            <ac:picMk id="3" creationId="{747B962C-4C55-41DC-8632-FECC00A82E2A}"/>
          </ac:picMkLst>
        </pc:picChg>
        <pc:picChg chg="del">
          <ac:chgData name="LAMIAE BEZZAZ" userId="f9bc3cc0-8e1c-4944-afa8-b4b36bbf20e1" providerId="ADAL" clId="{4B06B312-9395-4A6C-8F4E-F54FEF84A34F}" dt="2025-12-02T19:36:29.655" v="171" actId="478"/>
          <ac:picMkLst>
            <pc:docMk/>
            <pc:sldMk cId="1808541968" sldId="831"/>
            <ac:picMk id="3" creationId="{CDF05089-5720-DAF8-D213-41B42E4EE82B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0:34.558" v="741" actId="1076"/>
        <pc:sldMkLst>
          <pc:docMk/>
          <pc:sldMk cId="2036744587" sldId="832"/>
        </pc:sldMkLst>
        <pc:picChg chg="add mod">
          <ac:chgData name="LAMIAE BEZZAZ" userId="f9bc3cc0-8e1c-4944-afa8-b4b36bbf20e1" providerId="ADAL" clId="{4B06B312-9395-4A6C-8F4E-F54FEF84A34F}" dt="2025-12-09T14:50:34.558" v="741" actId="1076"/>
          <ac:picMkLst>
            <pc:docMk/>
            <pc:sldMk cId="2036744587" sldId="832"/>
            <ac:picMk id="5" creationId="{1A3A5392-1F91-4D53-89B9-4CD2231E6033}"/>
          </ac:picMkLst>
        </pc:picChg>
        <pc:picChg chg="del">
          <ac:chgData name="LAMIAE BEZZAZ" userId="f9bc3cc0-8e1c-4944-afa8-b4b36bbf20e1" providerId="ADAL" clId="{4B06B312-9395-4A6C-8F4E-F54FEF84A34F}" dt="2025-12-02T19:36:41.408" v="176" actId="478"/>
          <ac:picMkLst>
            <pc:docMk/>
            <pc:sldMk cId="2036744587" sldId="832"/>
            <ac:picMk id="9" creationId="{31C0701D-D2A0-4BE5-A4C5-4D7A16E633D5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2:50.808" v="809" actId="1076"/>
        <pc:sldMkLst>
          <pc:docMk/>
          <pc:sldMk cId="514827197" sldId="834"/>
        </pc:sldMkLst>
        <pc:spChg chg="mod">
          <ac:chgData name="LAMIAE BEZZAZ" userId="f9bc3cc0-8e1c-4944-afa8-b4b36bbf20e1" providerId="ADAL" clId="{4B06B312-9395-4A6C-8F4E-F54FEF84A34F}" dt="2025-12-02T20:16:07.072" v="407" actId="20577"/>
          <ac:spMkLst>
            <pc:docMk/>
            <pc:sldMk cId="514827197" sldId="834"/>
            <ac:spMk id="2" creationId="{0F01D034-1273-981C-8924-D2A787834EDA}"/>
          </ac:spMkLst>
        </pc:spChg>
        <pc:spChg chg="mod">
          <ac:chgData name="LAMIAE BEZZAZ" userId="f9bc3cc0-8e1c-4944-afa8-b4b36bbf20e1" providerId="ADAL" clId="{4B06B312-9395-4A6C-8F4E-F54FEF84A34F}" dt="2025-12-09T14:52:50.808" v="809" actId="1076"/>
          <ac:spMkLst>
            <pc:docMk/>
            <pc:sldMk cId="514827197" sldId="834"/>
            <ac:spMk id="16" creationId="{9C6BC14F-6FE4-4F69-8B8B-BB398AD8D039}"/>
          </ac:spMkLst>
        </pc:spChg>
        <pc:picChg chg="add mod">
          <ac:chgData name="LAMIAE BEZZAZ" userId="f9bc3cc0-8e1c-4944-afa8-b4b36bbf20e1" providerId="ADAL" clId="{4B06B312-9395-4A6C-8F4E-F54FEF84A34F}" dt="2025-12-09T14:52:10.209" v="805" actId="1076"/>
          <ac:picMkLst>
            <pc:docMk/>
            <pc:sldMk cId="514827197" sldId="834"/>
            <ac:picMk id="4" creationId="{7DA55388-FB4A-4B80-B8C6-E2A99A39E0CD}"/>
          </ac:picMkLst>
        </pc:picChg>
        <pc:picChg chg="del">
          <ac:chgData name="LAMIAE BEZZAZ" userId="f9bc3cc0-8e1c-4944-afa8-b4b36bbf20e1" providerId="ADAL" clId="{4B06B312-9395-4A6C-8F4E-F54FEF84A34F}" dt="2025-12-02T19:39:05.289" v="242" actId="478"/>
          <ac:picMkLst>
            <pc:docMk/>
            <pc:sldMk cId="514827197" sldId="834"/>
            <ac:picMk id="8" creationId="{F64CEDC8-8E6A-4B34-87E1-4D28A2DEF422}"/>
          </ac:picMkLst>
        </pc:picChg>
      </pc:sldChg>
      <pc:sldChg chg="addSp delSp modSp">
        <pc:chgData name="LAMIAE BEZZAZ" userId="f9bc3cc0-8e1c-4944-afa8-b4b36bbf20e1" providerId="ADAL" clId="{4B06B312-9395-4A6C-8F4E-F54FEF84A34F}" dt="2025-12-09T15:04:54.257" v="1136" actId="164"/>
        <pc:sldMkLst>
          <pc:docMk/>
          <pc:sldMk cId="2960233081" sldId="843"/>
        </pc:sldMkLst>
        <pc:spChg chg="add del mod">
          <ac:chgData name="LAMIAE BEZZAZ" userId="f9bc3cc0-8e1c-4944-afa8-b4b36bbf20e1" providerId="ADAL" clId="{4B06B312-9395-4A6C-8F4E-F54FEF84A34F}" dt="2025-12-09T15:04:54.257" v="1136" actId="164"/>
          <ac:spMkLst>
            <pc:docMk/>
            <pc:sldMk cId="2960233081" sldId="843"/>
            <ac:spMk id="13" creationId="{15FE769D-6082-409A-80CD-2CE61274ECAF}"/>
          </ac:spMkLst>
        </pc:spChg>
        <pc:spChg chg="add del mod">
          <ac:chgData name="LAMIAE BEZZAZ" userId="f9bc3cc0-8e1c-4944-afa8-b4b36bbf20e1" providerId="ADAL" clId="{4B06B312-9395-4A6C-8F4E-F54FEF84A34F}" dt="2025-12-09T15:04:54.257" v="1136" actId="164"/>
          <ac:spMkLst>
            <pc:docMk/>
            <pc:sldMk cId="2960233081" sldId="843"/>
            <ac:spMk id="14" creationId="{660AB391-BA76-43B5-8360-BD7EDD9B2A80}"/>
          </ac:spMkLst>
        </pc:spChg>
        <pc:spChg chg="mod">
          <ac:chgData name="LAMIAE BEZZAZ" userId="f9bc3cc0-8e1c-4944-afa8-b4b36bbf20e1" providerId="ADAL" clId="{4B06B312-9395-4A6C-8F4E-F54FEF84A34F}" dt="2025-12-09T15:04:54.257" v="1136" actId="164"/>
          <ac:spMkLst>
            <pc:docMk/>
            <pc:sldMk cId="2960233081" sldId="843"/>
            <ac:spMk id="15" creationId="{7C802479-4A54-4EEE-9E80-E90F8E05C075}"/>
          </ac:spMkLst>
        </pc:spChg>
        <pc:grpChg chg="add mod">
          <ac:chgData name="LAMIAE BEZZAZ" userId="f9bc3cc0-8e1c-4944-afa8-b4b36bbf20e1" providerId="ADAL" clId="{4B06B312-9395-4A6C-8F4E-F54FEF84A34F}" dt="2025-12-09T15:04:54.257" v="1136" actId="164"/>
          <ac:grpSpMkLst>
            <pc:docMk/>
            <pc:sldMk cId="2960233081" sldId="843"/>
            <ac:grpSpMk id="5" creationId="{874CD6C6-C63D-4AAA-9BB8-1E8EB62AD174}"/>
          </ac:grpSpMkLst>
        </pc:grpChg>
        <pc:picChg chg="add del mod ord">
          <ac:chgData name="LAMIAE BEZZAZ" userId="f9bc3cc0-8e1c-4944-afa8-b4b36bbf20e1" providerId="ADAL" clId="{4B06B312-9395-4A6C-8F4E-F54FEF84A34F}" dt="2025-12-09T15:03:30.391" v="1127" actId="478"/>
          <ac:picMkLst>
            <pc:docMk/>
            <pc:sldMk cId="2960233081" sldId="843"/>
            <ac:picMk id="3" creationId="{07741222-69D7-466F-8983-15FAFC8D9FA4}"/>
          </ac:picMkLst>
        </pc:picChg>
        <pc:picChg chg="add mod ord">
          <ac:chgData name="LAMIAE BEZZAZ" userId="f9bc3cc0-8e1c-4944-afa8-b4b36bbf20e1" providerId="ADAL" clId="{4B06B312-9395-4A6C-8F4E-F54FEF84A34F}" dt="2025-12-09T15:04:54.257" v="1136" actId="164"/>
          <ac:picMkLst>
            <pc:docMk/>
            <pc:sldMk cId="2960233081" sldId="843"/>
            <ac:picMk id="4" creationId="{8790C64F-D38A-41EA-AFB8-58611C9A4289}"/>
          </ac:picMkLst>
        </pc:picChg>
        <pc:picChg chg="del">
          <ac:chgData name="LAMIAE BEZZAZ" userId="f9bc3cc0-8e1c-4944-afa8-b4b36bbf20e1" providerId="ADAL" clId="{4B06B312-9395-4A6C-8F4E-F54FEF84A34F}" dt="2025-12-02T20:27:46.800" v="614" actId="478"/>
          <ac:picMkLst>
            <pc:docMk/>
            <pc:sldMk cId="2960233081" sldId="843"/>
            <ac:picMk id="10" creationId="{1E7CAE29-9649-4EF8-B76F-EE5BC2AC2861}"/>
          </ac:picMkLst>
        </pc:picChg>
      </pc:sldChg>
      <pc:sldChg chg="modSp ord">
        <pc:chgData name="LAMIAE BEZZAZ" userId="f9bc3cc0-8e1c-4944-afa8-b4b36bbf20e1" providerId="ADAL" clId="{4B06B312-9395-4A6C-8F4E-F54FEF84A34F}" dt="2025-12-10T19:40:24.986" v="1311"/>
        <pc:sldMkLst>
          <pc:docMk/>
          <pc:sldMk cId="305356945" sldId="848"/>
        </pc:sldMkLst>
        <pc:spChg chg="mod">
          <ac:chgData name="LAMIAE BEZZAZ" userId="f9bc3cc0-8e1c-4944-afa8-b4b36bbf20e1" providerId="ADAL" clId="{4B06B312-9395-4A6C-8F4E-F54FEF84A34F}" dt="2025-12-10T19:39:11.193" v="1287" actId="12788"/>
          <ac:spMkLst>
            <pc:docMk/>
            <pc:sldMk cId="305356945" sldId="848"/>
            <ac:spMk id="4" creationId="{B1B05737-90DB-9278-137A-55D7C563D460}"/>
          </ac:spMkLst>
        </pc:spChg>
      </pc:sldChg>
      <pc:sldChg chg="modSp ord">
        <pc:chgData name="LAMIAE BEZZAZ" userId="f9bc3cc0-8e1c-4944-afa8-b4b36bbf20e1" providerId="ADAL" clId="{4B06B312-9395-4A6C-8F4E-F54FEF84A34F}" dt="2025-12-10T19:40:28.747" v="1312"/>
        <pc:sldMkLst>
          <pc:docMk/>
          <pc:sldMk cId="528107835" sldId="849"/>
        </pc:sldMkLst>
        <pc:spChg chg="mod">
          <ac:chgData name="LAMIAE BEZZAZ" userId="f9bc3cc0-8e1c-4944-afa8-b4b36bbf20e1" providerId="ADAL" clId="{4B06B312-9395-4A6C-8F4E-F54FEF84A34F}" dt="2025-12-10T19:38:41.353" v="1276" actId="12788"/>
          <ac:spMkLst>
            <pc:docMk/>
            <pc:sldMk cId="528107835" sldId="849"/>
            <ac:spMk id="5" creationId="{ECFB479E-F8AF-F6B4-73AB-73447AD23BD1}"/>
          </ac:spMkLst>
        </pc:spChg>
      </pc:sldChg>
      <pc:sldChg chg="modSp">
        <pc:chgData name="LAMIAE BEZZAZ" userId="f9bc3cc0-8e1c-4944-afa8-b4b36bbf20e1" providerId="ADAL" clId="{4B06B312-9395-4A6C-8F4E-F54FEF84A34F}" dt="2025-12-10T19:38:09.909" v="1260" actId="12788"/>
        <pc:sldMkLst>
          <pc:docMk/>
          <pc:sldMk cId="3729688154" sldId="852"/>
        </pc:sldMkLst>
        <pc:spChg chg="mod">
          <ac:chgData name="LAMIAE BEZZAZ" userId="f9bc3cc0-8e1c-4944-afa8-b4b36bbf20e1" providerId="ADAL" clId="{4B06B312-9395-4A6C-8F4E-F54FEF84A34F}" dt="2025-12-10T19:38:09.909" v="1260" actId="12788"/>
          <ac:spMkLst>
            <pc:docMk/>
            <pc:sldMk cId="3729688154" sldId="852"/>
            <ac:spMk id="3" creationId="{DAE3F01D-42F8-4758-9FFB-825ED2620748}"/>
          </ac:spMkLst>
        </pc:spChg>
      </pc:sldChg>
      <pc:sldChg chg="addSp delSp modSp">
        <pc:chgData name="LAMIAE BEZZAZ" userId="f9bc3cc0-8e1c-4944-afa8-b4b36bbf20e1" providerId="ADAL" clId="{4B06B312-9395-4A6C-8F4E-F54FEF84A34F}" dt="2025-12-09T14:52:44.340" v="808" actId="1076"/>
        <pc:sldMkLst>
          <pc:docMk/>
          <pc:sldMk cId="2953227257" sldId="853"/>
        </pc:sldMkLst>
        <pc:spChg chg="mod">
          <ac:chgData name="LAMIAE BEZZAZ" userId="f9bc3cc0-8e1c-4944-afa8-b4b36bbf20e1" providerId="ADAL" clId="{4B06B312-9395-4A6C-8F4E-F54FEF84A34F}" dt="2025-12-02T19:39:37.251" v="265" actId="20577"/>
          <ac:spMkLst>
            <pc:docMk/>
            <pc:sldMk cId="2953227257" sldId="853"/>
            <ac:spMk id="2" creationId="{8462EE46-7037-20E2-EDDC-CDFB25933ED4}"/>
          </ac:spMkLst>
        </pc:spChg>
        <pc:spChg chg="mod">
          <ac:chgData name="LAMIAE BEZZAZ" userId="f9bc3cc0-8e1c-4944-afa8-b4b36bbf20e1" providerId="ADAL" clId="{4B06B312-9395-4A6C-8F4E-F54FEF84A34F}" dt="2025-12-09T14:52:44.340" v="808" actId="1076"/>
          <ac:spMkLst>
            <pc:docMk/>
            <pc:sldMk cId="2953227257" sldId="853"/>
            <ac:spMk id="9" creationId="{C31DEDB3-D9F0-F9F1-F173-516F586D6E45}"/>
          </ac:spMkLst>
        </pc:spChg>
        <pc:picChg chg="add">
          <ac:chgData name="LAMIAE BEZZAZ" userId="f9bc3cc0-8e1c-4944-afa8-b4b36bbf20e1" providerId="ADAL" clId="{4B06B312-9395-4A6C-8F4E-F54FEF84A34F}" dt="2025-12-09T14:52:30.493" v="807"/>
          <ac:picMkLst>
            <pc:docMk/>
            <pc:sldMk cId="2953227257" sldId="853"/>
            <ac:picMk id="7" creationId="{56481A3F-0F83-4D11-B6CC-3F3C1EDE95BA}"/>
          </ac:picMkLst>
        </pc:picChg>
        <pc:picChg chg="del">
          <ac:chgData name="LAMIAE BEZZAZ" userId="f9bc3cc0-8e1c-4944-afa8-b4b36bbf20e1" providerId="ADAL" clId="{4B06B312-9395-4A6C-8F4E-F54FEF84A34F}" dt="2025-12-02T19:39:29.497" v="252" actId="478"/>
          <ac:picMkLst>
            <pc:docMk/>
            <pc:sldMk cId="2953227257" sldId="853"/>
            <ac:picMk id="8" creationId="{269B3990-C2E0-4882-A044-77640836C49D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4:28.069" v="879" actId="1076"/>
        <pc:sldMkLst>
          <pc:docMk/>
          <pc:sldMk cId="1475588614" sldId="857"/>
        </pc:sldMkLst>
        <pc:spChg chg="mod">
          <ac:chgData name="LAMIAE BEZZAZ" userId="f9bc3cc0-8e1c-4944-afa8-b4b36bbf20e1" providerId="ADAL" clId="{4B06B312-9395-4A6C-8F4E-F54FEF84A34F}" dt="2025-12-09T14:54:28.069" v="879" actId="1076"/>
          <ac:spMkLst>
            <pc:docMk/>
            <pc:sldMk cId="1475588614" sldId="857"/>
            <ac:spMk id="2" creationId="{308C2322-9D13-0619-8AAF-FADB3190932F}"/>
          </ac:spMkLst>
        </pc:spChg>
        <pc:spChg chg="mod">
          <ac:chgData name="LAMIAE BEZZAZ" userId="f9bc3cc0-8e1c-4944-afa8-b4b36bbf20e1" providerId="ADAL" clId="{4B06B312-9395-4A6C-8F4E-F54FEF84A34F}" dt="2025-12-09T14:53:30.085" v="814" actId="20577"/>
          <ac:spMkLst>
            <pc:docMk/>
            <pc:sldMk cId="1475588614" sldId="857"/>
            <ac:spMk id="5" creationId="{2B69BF49-A5BC-BAD0-6EC6-4D23B58E72B9}"/>
          </ac:spMkLst>
        </pc:spChg>
        <pc:picChg chg="del">
          <ac:chgData name="LAMIAE BEZZAZ" userId="f9bc3cc0-8e1c-4944-afa8-b4b36bbf20e1" providerId="ADAL" clId="{4B06B312-9395-4A6C-8F4E-F54FEF84A34F}" dt="2025-12-02T19:41:30.587" v="322" actId="478"/>
          <ac:picMkLst>
            <pc:docMk/>
            <pc:sldMk cId="1475588614" sldId="857"/>
            <ac:picMk id="4" creationId="{A30A735A-0FDC-7A8F-E18F-115A098F8627}"/>
          </ac:picMkLst>
        </pc:picChg>
        <pc:picChg chg="add mod">
          <ac:chgData name="LAMIAE BEZZAZ" userId="f9bc3cc0-8e1c-4944-afa8-b4b36bbf20e1" providerId="ADAL" clId="{4B06B312-9395-4A6C-8F4E-F54FEF84A34F}" dt="2025-12-09T14:54:18.635" v="878" actId="1076"/>
          <ac:picMkLst>
            <pc:docMk/>
            <pc:sldMk cId="1475588614" sldId="857"/>
            <ac:picMk id="4" creationId="{C34E9B30-2CD0-4376-860A-6E3579A94982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3:20.935" v="813" actId="12788"/>
        <pc:sldMkLst>
          <pc:docMk/>
          <pc:sldMk cId="1527362381" sldId="869"/>
        </pc:sldMkLst>
        <pc:picChg chg="add mod">
          <ac:chgData name="LAMIAE BEZZAZ" userId="f9bc3cc0-8e1c-4944-afa8-b4b36bbf20e1" providerId="ADAL" clId="{4B06B312-9395-4A6C-8F4E-F54FEF84A34F}" dt="2025-12-09T14:53:20.935" v="813" actId="12788"/>
          <ac:picMkLst>
            <pc:docMk/>
            <pc:sldMk cId="1527362381" sldId="869"/>
            <ac:picMk id="6" creationId="{679C5194-199C-4BF6-B814-98B8CEF28CE2}"/>
          </ac:picMkLst>
        </pc:picChg>
        <pc:picChg chg="del">
          <ac:chgData name="LAMIAE BEZZAZ" userId="f9bc3cc0-8e1c-4944-afa8-b4b36bbf20e1" providerId="ADAL" clId="{4B06B312-9395-4A6C-8F4E-F54FEF84A34F}" dt="2025-12-02T19:39:56.762" v="276" actId="478"/>
          <ac:picMkLst>
            <pc:docMk/>
            <pc:sldMk cId="1527362381" sldId="869"/>
            <ac:picMk id="7" creationId="{300D42A0-A209-413A-888E-FCD829A7067B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4:50.566" v="882" actId="1076"/>
        <pc:sldMkLst>
          <pc:docMk/>
          <pc:sldMk cId="1171291440" sldId="870"/>
        </pc:sldMkLst>
        <pc:spChg chg="mod">
          <ac:chgData name="LAMIAE BEZZAZ" userId="f9bc3cc0-8e1c-4944-afa8-b4b36bbf20e1" providerId="ADAL" clId="{4B06B312-9395-4A6C-8F4E-F54FEF84A34F}" dt="2025-12-02T20:25:15.295" v="579" actId="20577"/>
          <ac:spMkLst>
            <pc:docMk/>
            <pc:sldMk cId="1171291440" sldId="870"/>
            <ac:spMk id="2" creationId="{C88668EB-F277-6FA0-58DC-E9E907B7375A}"/>
          </ac:spMkLst>
        </pc:spChg>
        <pc:spChg chg="mod">
          <ac:chgData name="LAMIAE BEZZAZ" userId="f9bc3cc0-8e1c-4944-afa8-b4b36bbf20e1" providerId="ADAL" clId="{4B06B312-9395-4A6C-8F4E-F54FEF84A34F}" dt="2025-12-09T14:54:50.566" v="882" actId="1076"/>
          <ac:spMkLst>
            <pc:docMk/>
            <pc:sldMk cId="1171291440" sldId="870"/>
            <ac:spMk id="3" creationId="{CD5A2500-30CB-F8CA-1A26-50C07D5C35FE}"/>
          </ac:spMkLst>
        </pc:spChg>
        <pc:picChg chg="del">
          <ac:chgData name="LAMIAE BEZZAZ" userId="f9bc3cc0-8e1c-4944-afa8-b4b36bbf20e1" providerId="ADAL" clId="{4B06B312-9395-4A6C-8F4E-F54FEF84A34F}" dt="2025-12-02T19:42:01.943" v="331" actId="478"/>
          <ac:picMkLst>
            <pc:docMk/>
            <pc:sldMk cId="1171291440" sldId="870"/>
            <ac:picMk id="4" creationId="{2518FC57-E17E-BCB4-527A-A0CE3BBCA53C}"/>
          </ac:picMkLst>
        </pc:picChg>
        <pc:picChg chg="add">
          <ac:chgData name="LAMIAE BEZZAZ" userId="f9bc3cc0-8e1c-4944-afa8-b4b36bbf20e1" providerId="ADAL" clId="{4B06B312-9395-4A6C-8F4E-F54FEF84A34F}" dt="2025-12-09T14:54:35.038" v="880"/>
          <ac:picMkLst>
            <pc:docMk/>
            <pc:sldMk cId="1171291440" sldId="870"/>
            <ac:picMk id="7" creationId="{58FA3327-9BB8-4D82-835E-08BDA1BB92BE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5:01.768" v="884" actId="12788"/>
        <pc:sldMkLst>
          <pc:docMk/>
          <pc:sldMk cId="2399396685" sldId="872"/>
        </pc:sldMkLst>
        <pc:picChg chg="del">
          <ac:chgData name="LAMIAE BEZZAZ" userId="f9bc3cc0-8e1c-4944-afa8-b4b36bbf20e1" providerId="ADAL" clId="{4B06B312-9395-4A6C-8F4E-F54FEF84A34F}" dt="2025-12-02T19:42:15.999" v="334" actId="478"/>
          <ac:picMkLst>
            <pc:docMk/>
            <pc:sldMk cId="2399396685" sldId="872"/>
            <ac:picMk id="5" creationId="{9DFEA684-BD29-E53A-E174-2844AA0F17C8}"/>
          </ac:picMkLst>
        </pc:picChg>
        <pc:picChg chg="add mod">
          <ac:chgData name="LAMIAE BEZZAZ" userId="f9bc3cc0-8e1c-4944-afa8-b4b36bbf20e1" providerId="ADAL" clId="{4B06B312-9395-4A6C-8F4E-F54FEF84A34F}" dt="2025-12-09T14:55:01.768" v="884" actId="12788"/>
          <ac:picMkLst>
            <pc:docMk/>
            <pc:sldMk cId="2399396685" sldId="872"/>
            <ac:picMk id="6" creationId="{78381382-9008-4CC7-B366-4176FAC9BF9F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5:49.221" v="952" actId="1076"/>
        <pc:sldMkLst>
          <pc:docMk/>
          <pc:sldMk cId="1771952944" sldId="876"/>
        </pc:sldMkLst>
        <pc:spChg chg="mod">
          <ac:chgData name="LAMIAE BEZZAZ" userId="f9bc3cc0-8e1c-4944-afa8-b4b36bbf20e1" providerId="ADAL" clId="{4B06B312-9395-4A6C-8F4E-F54FEF84A34F}" dt="2025-12-02T20:20:01.736" v="465" actId="20577"/>
          <ac:spMkLst>
            <pc:docMk/>
            <pc:sldMk cId="1771952944" sldId="876"/>
            <ac:spMk id="5" creationId="{24457121-A23C-E5D6-4870-3BD2ADC1CCE9}"/>
          </ac:spMkLst>
        </pc:spChg>
        <pc:spChg chg="mod">
          <ac:chgData name="LAMIAE BEZZAZ" userId="f9bc3cc0-8e1c-4944-afa8-b4b36bbf20e1" providerId="ADAL" clId="{4B06B312-9395-4A6C-8F4E-F54FEF84A34F}" dt="2025-12-09T14:55:49.221" v="952" actId="1076"/>
          <ac:spMkLst>
            <pc:docMk/>
            <pc:sldMk cId="1771952944" sldId="876"/>
            <ac:spMk id="9" creationId="{609B9ADD-BB3D-BDE1-5B72-B6F5699B8C8E}"/>
          </ac:spMkLst>
        </pc:spChg>
        <pc:picChg chg="add mod">
          <ac:chgData name="LAMIAE BEZZAZ" userId="f9bc3cc0-8e1c-4944-afa8-b4b36bbf20e1" providerId="ADAL" clId="{4B06B312-9395-4A6C-8F4E-F54FEF84A34F}" dt="2025-12-09T14:55:37.936" v="950" actId="1076"/>
          <ac:picMkLst>
            <pc:docMk/>
            <pc:sldMk cId="1771952944" sldId="876"/>
            <ac:picMk id="3" creationId="{42ADF7F4-122F-4AA0-9689-A65E8241A057}"/>
          </ac:picMkLst>
        </pc:picChg>
        <pc:picChg chg="del">
          <ac:chgData name="LAMIAE BEZZAZ" userId="f9bc3cc0-8e1c-4944-afa8-b4b36bbf20e1" providerId="ADAL" clId="{4B06B312-9395-4A6C-8F4E-F54FEF84A34F}" dt="2025-12-02T20:19:34.796" v="444" actId="478"/>
          <ac:picMkLst>
            <pc:docMk/>
            <pc:sldMk cId="1771952944" sldId="876"/>
            <ac:picMk id="13" creationId="{2C8977D2-1043-4D48-AB7C-529A786D9480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6:04.872" v="954"/>
        <pc:sldMkLst>
          <pc:docMk/>
          <pc:sldMk cId="3788396083" sldId="877"/>
        </pc:sldMkLst>
        <pc:spChg chg="mod">
          <ac:chgData name="LAMIAE BEZZAZ" userId="f9bc3cc0-8e1c-4944-afa8-b4b36bbf20e1" providerId="ADAL" clId="{4B06B312-9395-4A6C-8F4E-F54FEF84A34F}" dt="2025-12-02T20:25:01.109" v="576" actId="20577"/>
          <ac:spMkLst>
            <pc:docMk/>
            <pc:sldMk cId="3788396083" sldId="877"/>
            <ac:spMk id="2" creationId="{D857BC7B-4287-20FE-2732-380F649E4A57}"/>
          </ac:spMkLst>
        </pc:spChg>
        <pc:spChg chg="del mod">
          <ac:chgData name="LAMIAE BEZZAZ" userId="f9bc3cc0-8e1c-4944-afa8-b4b36bbf20e1" providerId="ADAL" clId="{4B06B312-9395-4A6C-8F4E-F54FEF84A34F}" dt="2025-12-09T14:56:04.313" v="953" actId="478"/>
          <ac:spMkLst>
            <pc:docMk/>
            <pc:sldMk cId="3788396083" sldId="877"/>
            <ac:spMk id="4" creationId="{AA29A5B6-7CAF-4A74-DC13-68DC60813E23}"/>
          </ac:spMkLst>
        </pc:spChg>
        <pc:spChg chg="add">
          <ac:chgData name="LAMIAE BEZZAZ" userId="f9bc3cc0-8e1c-4944-afa8-b4b36bbf20e1" providerId="ADAL" clId="{4B06B312-9395-4A6C-8F4E-F54FEF84A34F}" dt="2025-12-09T14:56:04.872" v="954"/>
          <ac:spMkLst>
            <pc:docMk/>
            <pc:sldMk cId="3788396083" sldId="877"/>
            <ac:spMk id="7" creationId="{51B07826-75C6-4FF7-B15F-BAF503E722F2}"/>
          </ac:spMkLst>
        </pc:spChg>
        <pc:picChg chg="del">
          <ac:chgData name="LAMIAE BEZZAZ" userId="f9bc3cc0-8e1c-4944-afa8-b4b36bbf20e1" providerId="ADAL" clId="{4B06B312-9395-4A6C-8F4E-F54FEF84A34F}" dt="2025-12-02T20:20:13.665" v="471" actId="478"/>
          <ac:picMkLst>
            <pc:docMk/>
            <pc:sldMk cId="3788396083" sldId="877"/>
            <ac:picMk id="5" creationId="{F634F0C5-2665-96D2-3B5E-6E5D8BE893A5}"/>
          </ac:picMkLst>
        </pc:picChg>
        <pc:picChg chg="add">
          <ac:chgData name="LAMIAE BEZZAZ" userId="f9bc3cc0-8e1c-4944-afa8-b4b36bbf20e1" providerId="ADAL" clId="{4B06B312-9395-4A6C-8F4E-F54FEF84A34F}" dt="2025-12-09T14:56:04.872" v="954"/>
          <ac:picMkLst>
            <pc:docMk/>
            <pc:sldMk cId="3788396083" sldId="877"/>
            <ac:picMk id="8" creationId="{45C34873-7441-4200-A9AF-38D07525CFA2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6:19.900" v="956" actId="12788"/>
        <pc:sldMkLst>
          <pc:docMk/>
          <pc:sldMk cId="1417436814" sldId="879"/>
        </pc:sldMkLst>
        <pc:picChg chg="add mod">
          <ac:chgData name="LAMIAE BEZZAZ" userId="f9bc3cc0-8e1c-4944-afa8-b4b36bbf20e1" providerId="ADAL" clId="{4B06B312-9395-4A6C-8F4E-F54FEF84A34F}" dt="2025-12-09T14:56:19.900" v="956" actId="12788"/>
          <ac:picMkLst>
            <pc:docMk/>
            <pc:sldMk cId="1417436814" sldId="879"/>
            <ac:picMk id="6" creationId="{45EA5935-39CF-403A-9112-4D875DBA7AB3}"/>
          </ac:picMkLst>
        </pc:picChg>
        <pc:picChg chg="del">
          <ac:chgData name="LAMIAE BEZZAZ" userId="f9bc3cc0-8e1c-4944-afa8-b4b36bbf20e1" providerId="ADAL" clId="{4B06B312-9395-4A6C-8F4E-F54FEF84A34F}" dt="2025-12-02T20:20:44.095" v="475" actId="478"/>
          <ac:picMkLst>
            <pc:docMk/>
            <pc:sldMk cId="1417436814" sldId="879"/>
            <ac:picMk id="8" creationId="{221C6CCB-18C7-450D-BA70-2273C78141CB}"/>
          </ac:picMkLst>
        </pc:picChg>
      </pc:sldChg>
      <pc:sldChg chg="modSp">
        <pc:chgData name="LAMIAE BEZZAZ" userId="f9bc3cc0-8e1c-4944-afa8-b4b36bbf20e1" providerId="ADAL" clId="{4B06B312-9395-4A6C-8F4E-F54FEF84A34F}" dt="2025-12-02T19:40:06.584" v="289" actId="20577"/>
        <pc:sldMkLst>
          <pc:docMk/>
          <pc:sldMk cId="2864649145" sldId="881"/>
        </pc:sldMkLst>
        <pc:spChg chg="mod">
          <ac:chgData name="LAMIAE BEZZAZ" userId="f9bc3cc0-8e1c-4944-afa8-b4b36bbf20e1" providerId="ADAL" clId="{4B06B312-9395-4A6C-8F4E-F54FEF84A34F}" dt="2025-12-02T19:40:06.584" v="289" actId="20577"/>
          <ac:spMkLst>
            <pc:docMk/>
            <pc:sldMk cId="2864649145" sldId="881"/>
            <ac:spMk id="3" creationId="{88FEA096-FC7E-2AD4-0D74-47ABEAD4C2FA}"/>
          </ac:spMkLst>
        </pc:spChg>
      </pc:sldChg>
      <pc:sldChg chg="modSp">
        <pc:chgData name="LAMIAE BEZZAZ" userId="f9bc3cc0-8e1c-4944-afa8-b4b36bbf20e1" providerId="ADAL" clId="{4B06B312-9395-4A6C-8F4E-F54FEF84A34F}" dt="2025-12-02T19:42:36.764" v="341" actId="20577"/>
        <pc:sldMkLst>
          <pc:docMk/>
          <pc:sldMk cId="2455046582" sldId="882"/>
        </pc:sldMkLst>
        <pc:spChg chg="mod">
          <ac:chgData name="LAMIAE BEZZAZ" userId="f9bc3cc0-8e1c-4944-afa8-b4b36bbf20e1" providerId="ADAL" clId="{4B06B312-9395-4A6C-8F4E-F54FEF84A34F}" dt="2025-12-02T19:42:36.764" v="341" actId="20577"/>
          <ac:spMkLst>
            <pc:docMk/>
            <pc:sldMk cId="2455046582" sldId="882"/>
            <ac:spMk id="3" creationId="{D09A3B38-D199-FFB8-B9AC-139100B5F635}"/>
          </ac:spMkLst>
        </pc:spChg>
      </pc:sldChg>
      <pc:sldChg chg="modSp">
        <pc:chgData name="LAMIAE BEZZAZ" userId="f9bc3cc0-8e1c-4944-afa8-b4b36bbf20e1" providerId="ADAL" clId="{4B06B312-9395-4A6C-8F4E-F54FEF84A34F}" dt="2025-12-02T20:20:54.214" v="480" actId="20577"/>
        <pc:sldMkLst>
          <pc:docMk/>
          <pc:sldMk cId="1649088222" sldId="883"/>
        </pc:sldMkLst>
        <pc:spChg chg="mod">
          <ac:chgData name="LAMIAE BEZZAZ" userId="f9bc3cc0-8e1c-4944-afa8-b4b36bbf20e1" providerId="ADAL" clId="{4B06B312-9395-4A6C-8F4E-F54FEF84A34F}" dt="2025-12-02T20:20:54.214" v="480" actId="20577"/>
          <ac:spMkLst>
            <pc:docMk/>
            <pc:sldMk cId="1649088222" sldId="883"/>
            <ac:spMk id="3" creationId="{73D62460-3BC1-4DEE-69AA-DE85AF985932}"/>
          </ac:spMkLst>
        </pc:spChg>
      </pc:sldChg>
      <pc:sldChg chg="addSp delSp modSp delAnim modAnim">
        <pc:chgData name="LAMIAE BEZZAZ" userId="f9bc3cc0-8e1c-4944-afa8-b4b36bbf20e1" providerId="ADAL" clId="{4B06B312-9395-4A6C-8F4E-F54FEF84A34F}" dt="2025-12-09T14:45:34.210" v="663"/>
        <pc:sldMkLst>
          <pc:docMk/>
          <pc:sldMk cId="1924069788" sldId="884"/>
        </pc:sldMkLst>
        <pc:spChg chg="add del mod">
          <ac:chgData name="LAMIAE BEZZAZ" userId="f9bc3cc0-8e1c-4944-afa8-b4b36bbf20e1" providerId="ADAL" clId="{4B06B312-9395-4A6C-8F4E-F54FEF84A34F}" dt="2025-12-09T14:44:45.313" v="661"/>
          <ac:spMkLst>
            <pc:docMk/>
            <pc:sldMk cId="1924069788" sldId="884"/>
            <ac:spMk id="3" creationId="{FD8462F5-D108-4CED-BA73-CCC2EDEBD444}"/>
          </ac:spMkLst>
        </pc:spChg>
        <pc:picChg chg="del">
          <ac:chgData name="LAMIAE BEZZAZ" userId="f9bc3cc0-8e1c-4944-afa8-b4b36bbf20e1" providerId="ADAL" clId="{4B06B312-9395-4A6C-8F4E-F54FEF84A34F}" dt="2025-12-09T14:44:37.202" v="660" actId="478"/>
          <ac:picMkLst>
            <pc:docMk/>
            <pc:sldMk cId="1924069788" sldId="884"/>
            <ac:picMk id="5" creationId="{0925AA41-4180-41DC-9323-3D8CCE9B736F}"/>
          </ac:picMkLst>
        </pc:picChg>
        <pc:picChg chg="add mod">
          <ac:chgData name="LAMIAE BEZZAZ" userId="f9bc3cc0-8e1c-4944-afa8-b4b36bbf20e1" providerId="ADAL" clId="{4B06B312-9395-4A6C-8F4E-F54FEF84A34F}" dt="2025-12-09T14:44:45.313" v="661"/>
          <ac:picMkLst>
            <pc:docMk/>
            <pc:sldMk cId="1924069788" sldId="884"/>
            <ac:picMk id="6" creationId="{E27F3A22-3766-41AA-9032-7C72F431DD98}"/>
          </ac:picMkLst>
        </pc:picChg>
      </pc:sldChg>
      <pc:sldChg chg="addSp">
        <pc:chgData name="LAMIAE BEZZAZ" userId="f9bc3cc0-8e1c-4944-afa8-b4b36bbf20e1" providerId="ADAL" clId="{4B06B312-9395-4A6C-8F4E-F54FEF84A34F}" dt="2025-12-09T14:43:13.583" v="657"/>
        <pc:sldMkLst>
          <pc:docMk/>
          <pc:sldMk cId="2701477113" sldId="1045"/>
        </pc:sldMkLst>
        <pc:picChg chg="add">
          <ac:chgData name="LAMIAE BEZZAZ" userId="f9bc3cc0-8e1c-4944-afa8-b4b36bbf20e1" providerId="ADAL" clId="{4B06B312-9395-4A6C-8F4E-F54FEF84A34F}" dt="2025-12-09T14:43:13.583" v="657"/>
          <ac:picMkLst>
            <pc:docMk/>
            <pc:sldMk cId="2701477113" sldId="1045"/>
            <ac:picMk id="4" creationId="{DF12AFE7-CA5A-4C6B-B93D-B68C567A6B58}"/>
          </ac:picMkLst>
        </pc:picChg>
      </pc:sldChg>
      <pc:sldChg chg="addSp modAnim">
        <pc:chgData name="LAMIAE BEZZAZ" userId="f9bc3cc0-8e1c-4944-afa8-b4b36bbf20e1" providerId="ADAL" clId="{4B06B312-9395-4A6C-8F4E-F54FEF84A34F}" dt="2025-12-09T14:43:27.393" v="658"/>
        <pc:sldMkLst>
          <pc:docMk/>
          <pc:sldMk cId="762330418" sldId="1046"/>
        </pc:sldMkLst>
        <pc:picChg chg="add">
          <ac:chgData name="LAMIAE BEZZAZ" userId="f9bc3cc0-8e1c-4944-afa8-b4b36bbf20e1" providerId="ADAL" clId="{4B06B312-9395-4A6C-8F4E-F54FEF84A34F}" dt="2025-12-09T14:43:27.393" v="658"/>
          <ac:picMkLst>
            <pc:docMk/>
            <pc:sldMk cId="762330418" sldId="1046"/>
            <ac:picMk id="5" creationId="{18291E33-B906-4616-BABF-8E33FA9090F9}"/>
          </ac:picMkLst>
        </pc:picChg>
      </pc:sldChg>
      <pc:sldChg chg="modSp">
        <pc:chgData name="LAMIAE BEZZAZ" userId="f9bc3cc0-8e1c-4944-afa8-b4b36bbf20e1" providerId="ADAL" clId="{4B06B312-9395-4A6C-8F4E-F54FEF84A34F}" dt="2025-12-10T17:50:59.560" v="1201" actId="20577"/>
        <pc:sldMkLst>
          <pc:docMk/>
          <pc:sldMk cId="3029712241" sldId="1048"/>
        </pc:sldMkLst>
        <pc:spChg chg="mod">
          <ac:chgData name="LAMIAE BEZZAZ" userId="f9bc3cc0-8e1c-4944-afa8-b4b36bbf20e1" providerId="ADAL" clId="{4B06B312-9395-4A6C-8F4E-F54FEF84A34F}" dt="2025-12-09T20:39:13.767" v="1191" actId="20577"/>
          <ac:spMkLst>
            <pc:docMk/>
            <pc:sldMk cId="3029712241" sldId="1048"/>
            <ac:spMk id="19" creationId="{1F4A7155-7CFA-2AE2-5289-E12B1537D5E4}"/>
          </ac:spMkLst>
        </pc:spChg>
        <pc:spChg chg="mod">
          <ac:chgData name="LAMIAE BEZZAZ" userId="f9bc3cc0-8e1c-4944-afa8-b4b36bbf20e1" providerId="ADAL" clId="{4B06B312-9395-4A6C-8F4E-F54FEF84A34F}" dt="2025-12-10T17:50:59.560" v="1201" actId="20577"/>
          <ac:spMkLst>
            <pc:docMk/>
            <pc:sldMk cId="3029712241" sldId="1048"/>
            <ac:spMk id="20" creationId="{F5793345-D6B2-DC7F-74AB-AD4E4C717018}"/>
          </ac:spMkLst>
        </pc:spChg>
      </pc:sldChg>
      <pc:sldChg chg="modSp">
        <pc:chgData name="LAMIAE BEZZAZ" userId="f9bc3cc0-8e1c-4944-afa8-b4b36bbf20e1" providerId="ADAL" clId="{4B06B312-9395-4A6C-8F4E-F54FEF84A34F}" dt="2025-12-09T20:38:48.014" v="1187" actId="207"/>
        <pc:sldMkLst>
          <pc:docMk/>
          <pc:sldMk cId="3760893793" sldId="1050"/>
        </pc:sldMkLst>
        <pc:spChg chg="mod">
          <ac:chgData name="LAMIAE BEZZAZ" userId="f9bc3cc0-8e1c-4944-afa8-b4b36bbf20e1" providerId="ADAL" clId="{4B06B312-9395-4A6C-8F4E-F54FEF84A34F}" dt="2025-12-09T20:38:48.014" v="1187" actId="207"/>
          <ac:spMkLst>
            <pc:docMk/>
            <pc:sldMk cId="3760893793" sldId="1050"/>
            <ac:spMk id="5" creationId="{7F158048-7325-D806-EA58-152088C057AC}"/>
          </ac:spMkLst>
        </pc:spChg>
      </pc:sldChg>
      <pc:sldChg chg="modSp ord">
        <pc:chgData name="LAMIAE BEZZAZ" userId="f9bc3cc0-8e1c-4944-afa8-b4b36bbf20e1" providerId="ADAL" clId="{4B06B312-9395-4A6C-8F4E-F54FEF84A34F}" dt="2025-12-10T19:40:20.187" v="1310"/>
        <pc:sldMkLst>
          <pc:docMk/>
          <pc:sldMk cId="376655002" sldId="1052"/>
        </pc:sldMkLst>
        <pc:spChg chg="mod">
          <ac:chgData name="LAMIAE BEZZAZ" userId="f9bc3cc0-8e1c-4944-afa8-b4b36bbf20e1" providerId="ADAL" clId="{4B06B312-9395-4A6C-8F4E-F54FEF84A34F}" dt="2025-12-10T19:39:38.253" v="1299" actId="20577"/>
          <ac:spMkLst>
            <pc:docMk/>
            <pc:sldMk cId="376655002" sldId="1052"/>
            <ac:spMk id="4" creationId="{B1B05737-90DB-9278-137A-55D7C563D460}"/>
          </ac:spMkLst>
        </pc:spChg>
      </pc:sldChg>
      <pc:sldChg chg="addSp delSp modSp">
        <pc:chgData name="LAMIAE BEZZAZ" userId="f9bc3cc0-8e1c-4944-afa8-b4b36bbf20e1" providerId="ADAL" clId="{4B06B312-9395-4A6C-8F4E-F54FEF84A34F}" dt="2025-12-09T14:56:59.796" v="1021" actId="1076"/>
        <pc:sldMkLst>
          <pc:docMk/>
          <pc:sldMk cId="2357082873" sldId="1053"/>
        </pc:sldMkLst>
        <pc:spChg chg="mod">
          <ac:chgData name="LAMIAE BEZZAZ" userId="f9bc3cc0-8e1c-4944-afa8-b4b36bbf20e1" providerId="ADAL" clId="{4B06B312-9395-4A6C-8F4E-F54FEF84A34F}" dt="2025-12-02T20:23:47.633" v="545" actId="20577"/>
          <ac:spMkLst>
            <pc:docMk/>
            <pc:sldMk cId="2357082873" sldId="1053"/>
            <ac:spMk id="5" creationId="{24457121-A23C-E5D6-4870-3BD2ADC1CCE9}"/>
          </ac:spMkLst>
        </pc:spChg>
        <pc:spChg chg="mod">
          <ac:chgData name="LAMIAE BEZZAZ" userId="f9bc3cc0-8e1c-4944-afa8-b4b36bbf20e1" providerId="ADAL" clId="{4B06B312-9395-4A6C-8F4E-F54FEF84A34F}" dt="2025-12-09T14:56:59.796" v="1021" actId="1076"/>
          <ac:spMkLst>
            <pc:docMk/>
            <pc:sldMk cId="2357082873" sldId="1053"/>
            <ac:spMk id="9" creationId="{609B9ADD-BB3D-BDE1-5B72-B6F5699B8C8E}"/>
          </ac:spMkLst>
        </pc:spChg>
        <pc:picChg chg="add mod">
          <ac:chgData name="LAMIAE BEZZAZ" userId="f9bc3cc0-8e1c-4944-afa8-b4b36bbf20e1" providerId="ADAL" clId="{4B06B312-9395-4A6C-8F4E-F54FEF84A34F}" dt="2025-12-09T14:56:55.786" v="1020" actId="1076"/>
          <ac:picMkLst>
            <pc:docMk/>
            <pc:sldMk cId="2357082873" sldId="1053"/>
            <ac:picMk id="3" creationId="{2ED501D0-9B50-4CBD-934B-45F7A44E7B67}"/>
          </ac:picMkLst>
        </pc:picChg>
        <pc:picChg chg="del">
          <ac:chgData name="LAMIAE BEZZAZ" userId="f9bc3cc0-8e1c-4944-afa8-b4b36bbf20e1" providerId="ADAL" clId="{4B06B312-9395-4A6C-8F4E-F54FEF84A34F}" dt="2025-12-02T20:20:57.475" v="481" actId="478"/>
          <ac:picMkLst>
            <pc:docMk/>
            <pc:sldMk cId="2357082873" sldId="1053"/>
            <ac:picMk id="4" creationId="{E80D5EBC-64CC-C35E-128E-FDEB7D35A3AE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7:07.325" v="1023"/>
        <pc:sldMkLst>
          <pc:docMk/>
          <pc:sldMk cId="2597017374" sldId="1054"/>
        </pc:sldMkLst>
        <pc:spChg chg="del mod">
          <ac:chgData name="LAMIAE BEZZAZ" userId="f9bc3cc0-8e1c-4944-afa8-b4b36bbf20e1" providerId="ADAL" clId="{4B06B312-9395-4A6C-8F4E-F54FEF84A34F}" dt="2025-12-09T14:57:06.692" v="1022" actId="478"/>
          <ac:spMkLst>
            <pc:docMk/>
            <pc:sldMk cId="2597017374" sldId="1054"/>
            <ac:spMk id="3" creationId="{8BF21767-DF31-804B-750B-631A395BE2BF}"/>
          </ac:spMkLst>
        </pc:spChg>
        <pc:spChg chg="mod">
          <ac:chgData name="LAMIAE BEZZAZ" userId="f9bc3cc0-8e1c-4944-afa8-b4b36bbf20e1" providerId="ADAL" clId="{4B06B312-9395-4A6C-8F4E-F54FEF84A34F}" dt="2025-12-02T20:23:36.849" v="540" actId="20577"/>
          <ac:spMkLst>
            <pc:docMk/>
            <pc:sldMk cId="2597017374" sldId="1054"/>
            <ac:spMk id="5" creationId="{24457121-A23C-E5D6-4870-3BD2ADC1CCE9}"/>
          </ac:spMkLst>
        </pc:spChg>
        <pc:spChg chg="add">
          <ac:chgData name="LAMIAE BEZZAZ" userId="f9bc3cc0-8e1c-4944-afa8-b4b36bbf20e1" providerId="ADAL" clId="{4B06B312-9395-4A6C-8F4E-F54FEF84A34F}" dt="2025-12-09T14:57:07.325" v="1023"/>
          <ac:spMkLst>
            <pc:docMk/>
            <pc:sldMk cId="2597017374" sldId="1054"/>
            <ac:spMk id="7" creationId="{D44A10B8-160E-4012-B867-DF8AFEF7F106}"/>
          </ac:spMkLst>
        </pc:spChg>
        <pc:picChg chg="del">
          <ac:chgData name="LAMIAE BEZZAZ" userId="f9bc3cc0-8e1c-4944-afa8-b4b36bbf20e1" providerId="ADAL" clId="{4B06B312-9395-4A6C-8F4E-F54FEF84A34F}" dt="2025-12-02T20:21:57.964" v="503" actId="478"/>
          <ac:picMkLst>
            <pc:docMk/>
            <pc:sldMk cId="2597017374" sldId="1054"/>
            <ac:picMk id="4" creationId="{DDAE9FE3-1435-0AAC-C96E-96EB2842D86B}"/>
          </ac:picMkLst>
        </pc:picChg>
        <pc:picChg chg="add">
          <ac:chgData name="LAMIAE BEZZAZ" userId="f9bc3cc0-8e1c-4944-afa8-b4b36bbf20e1" providerId="ADAL" clId="{4B06B312-9395-4A6C-8F4E-F54FEF84A34F}" dt="2025-12-09T14:57:07.325" v="1023"/>
          <ac:picMkLst>
            <pc:docMk/>
            <pc:sldMk cId="2597017374" sldId="1054"/>
            <ac:picMk id="9" creationId="{E1E262AE-102D-4A85-A612-4AB0A3F2D19E}"/>
          </ac:picMkLst>
        </pc:picChg>
      </pc:sldChg>
      <pc:sldChg chg="addSp delSp modSp">
        <pc:chgData name="LAMIAE BEZZAZ" userId="f9bc3cc0-8e1c-4944-afa8-b4b36bbf20e1" providerId="ADAL" clId="{4B06B312-9395-4A6C-8F4E-F54FEF84A34F}" dt="2025-12-09T14:57:21.958" v="1025" actId="12788"/>
        <pc:sldMkLst>
          <pc:docMk/>
          <pc:sldMk cId="327248389" sldId="1057"/>
        </pc:sldMkLst>
        <pc:picChg chg="del">
          <ac:chgData name="LAMIAE BEZZAZ" userId="f9bc3cc0-8e1c-4944-afa8-b4b36bbf20e1" providerId="ADAL" clId="{4B06B312-9395-4A6C-8F4E-F54FEF84A34F}" dt="2025-12-02T20:22:02.575" v="504" actId="478"/>
          <ac:picMkLst>
            <pc:docMk/>
            <pc:sldMk cId="327248389" sldId="1057"/>
            <ac:picMk id="6" creationId="{946097E0-6B12-867D-01F2-10502D60BEE0}"/>
          </ac:picMkLst>
        </pc:picChg>
        <pc:picChg chg="add mod">
          <ac:chgData name="LAMIAE BEZZAZ" userId="f9bc3cc0-8e1c-4944-afa8-b4b36bbf20e1" providerId="ADAL" clId="{4B06B312-9395-4A6C-8F4E-F54FEF84A34F}" dt="2025-12-09T14:57:21.958" v="1025" actId="12788"/>
          <ac:picMkLst>
            <pc:docMk/>
            <pc:sldMk cId="327248389" sldId="1057"/>
            <ac:picMk id="6" creationId="{EB09D997-287C-420A-BDF3-F33784405EF2}"/>
          </ac:picMkLst>
        </pc:picChg>
      </pc:sldChg>
      <pc:sldChg chg="modSp">
        <pc:chgData name="LAMIAE BEZZAZ" userId="f9bc3cc0-8e1c-4944-afa8-b4b36bbf20e1" providerId="ADAL" clId="{4B06B312-9395-4A6C-8F4E-F54FEF84A34F}" dt="2025-12-02T20:22:27.074" v="509" actId="20577"/>
        <pc:sldMkLst>
          <pc:docMk/>
          <pc:sldMk cId="3496368994" sldId="1059"/>
        </pc:sldMkLst>
        <pc:spChg chg="mod">
          <ac:chgData name="LAMIAE BEZZAZ" userId="f9bc3cc0-8e1c-4944-afa8-b4b36bbf20e1" providerId="ADAL" clId="{4B06B312-9395-4A6C-8F4E-F54FEF84A34F}" dt="2025-12-02T20:22:27.074" v="509" actId="20577"/>
          <ac:spMkLst>
            <pc:docMk/>
            <pc:sldMk cId="3496368994" sldId="1059"/>
            <ac:spMk id="3" creationId="{73D62460-3BC1-4DEE-69AA-DE85AF985932}"/>
          </ac:spMkLst>
        </pc:spChg>
      </pc:sldChg>
      <pc:sldChg chg="del">
        <pc:chgData name="LAMIAE BEZZAZ" userId="f9bc3cc0-8e1c-4944-afa8-b4b36bbf20e1" providerId="ADAL" clId="{4B06B312-9395-4A6C-8F4E-F54FEF84A34F}" dt="2025-12-09T14:34:44.537" v="656" actId="47"/>
        <pc:sldMkLst>
          <pc:docMk/>
          <pc:sldMk cId="306125916" sldId="1060"/>
        </pc:sldMkLst>
      </pc:sldChg>
      <pc:sldChg chg="modSp">
        <pc:chgData name="LAMIAE BEZZAZ" userId="f9bc3cc0-8e1c-4944-afa8-b4b36bbf20e1" providerId="ADAL" clId="{4B06B312-9395-4A6C-8F4E-F54FEF84A34F}" dt="2025-12-10T17:51:09.213" v="1202" actId="20577"/>
        <pc:sldMkLst>
          <pc:docMk/>
          <pc:sldMk cId="1106519802" sldId="1061"/>
        </pc:sldMkLst>
        <pc:spChg chg="mod">
          <ac:chgData name="LAMIAE BEZZAZ" userId="f9bc3cc0-8e1c-4944-afa8-b4b36bbf20e1" providerId="ADAL" clId="{4B06B312-9395-4A6C-8F4E-F54FEF84A34F}" dt="2025-12-09T20:39:19.174" v="1195" actId="20577"/>
          <ac:spMkLst>
            <pc:docMk/>
            <pc:sldMk cId="1106519802" sldId="1061"/>
            <ac:spMk id="19" creationId="{1F4A7155-7CFA-2AE2-5289-E12B1537D5E4}"/>
          </ac:spMkLst>
        </pc:spChg>
        <pc:spChg chg="mod">
          <ac:chgData name="LAMIAE BEZZAZ" userId="f9bc3cc0-8e1c-4944-afa8-b4b36bbf20e1" providerId="ADAL" clId="{4B06B312-9395-4A6C-8F4E-F54FEF84A34F}" dt="2025-12-10T17:51:09.213" v="1202" actId="20577"/>
          <ac:spMkLst>
            <pc:docMk/>
            <pc:sldMk cId="1106519802" sldId="1061"/>
            <ac:spMk id="20" creationId="{F5793345-D6B2-DC7F-74AB-AD4E4C717018}"/>
          </ac:spMkLst>
        </pc:spChg>
      </pc:sldChg>
      <pc:sldChg chg="modSp add ord">
        <pc:chgData name="LAMIAE BEZZAZ" userId="f9bc3cc0-8e1c-4944-afa8-b4b36bbf20e1" providerId="ADAL" clId="{4B06B312-9395-4A6C-8F4E-F54FEF84A34F}" dt="2025-12-10T19:40:17.089" v="1309"/>
        <pc:sldMkLst>
          <pc:docMk/>
          <pc:sldMk cId="1078292752" sldId="1062"/>
        </pc:sldMkLst>
        <pc:spChg chg="mod">
          <ac:chgData name="LAMIAE BEZZAZ" userId="f9bc3cc0-8e1c-4944-afa8-b4b36bbf20e1" providerId="ADAL" clId="{4B06B312-9395-4A6C-8F4E-F54FEF84A34F}" dt="2025-12-10T19:39:58.749" v="1308" actId="20577"/>
          <ac:spMkLst>
            <pc:docMk/>
            <pc:sldMk cId="1078292752" sldId="1062"/>
            <ac:spMk id="4" creationId="{B1B05737-90DB-9278-137A-55D7C563D460}"/>
          </ac:spMkLst>
        </pc:spChg>
      </pc:sldChg>
      <pc:sldChg chg="addSp modSp add">
        <pc:chgData name="LAMIAE BEZZAZ" userId="f9bc3cc0-8e1c-4944-afa8-b4b36bbf20e1" providerId="ADAL" clId="{4B06B312-9395-4A6C-8F4E-F54FEF84A34F}" dt="2025-12-09T14:58:09.650" v="1096" actId="1076"/>
        <pc:sldMkLst>
          <pc:docMk/>
          <pc:sldMk cId="4086416007" sldId="1063"/>
        </pc:sldMkLst>
        <pc:spChg chg="mod">
          <ac:chgData name="LAMIAE BEZZAZ" userId="f9bc3cc0-8e1c-4944-afa8-b4b36bbf20e1" providerId="ADAL" clId="{4B06B312-9395-4A6C-8F4E-F54FEF84A34F}" dt="2025-12-02T20:26:43.788" v="605" actId="20577"/>
          <ac:spMkLst>
            <pc:docMk/>
            <pc:sldMk cId="4086416007" sldId="1063"/>
            <ac:spMk id="5" creationId="{24457121-A23C-E5D6-4870-3BD2ADC1CCE9}"/>
          </ac:spMkLst>
        </pc:spChg>
        <pc:spChg chg="mod">
          <ac:chgData name="LAMIAE BEZZAZ" userId="f9bc3cc0-8e1c-4944-afa8-b4b36bbf20e1" providerId="ADAL" clId="{4B06B312-9395-4A6C-8F4E-F54FEF84A34F}" dt="2025-12-09T14:58:09.650" v="1096" actId="1076"/>
          <ac:spMkLst>
            <pc:docMk/>
            <pc:sldMk cId="4086416007" sldId="1063"/>
            <ac:spMk id="9" creationId="{609B9ADD-BB3D-BDE1-5B72-B6F5699B8C8E}"/>
          </ac:spMkLst>
        </pc:spChg>
        <pc:picChg chg="add mod">
          <ac:chgData name="LAMIAE BEZZAZ" userId="f9bc3cc0-8e1c-4944-afa8-b4b36bbf20e1" providerId="ADAL" clId="{4B06B312-9395-4A6C-8F4E-F54FEF84A34F}" dt="2025-12-09T14:58:04.532" v="1095" actId="1076"/>
          <ac:picMkLst>
            <pc:docMk/>
            <pc:sldMk cId="4086416007" sldId="1063"/>
            <ac:picMk id="3" creationId="{C402BFFB-992E-4DD5-B791-6AB42523730E}"/>
          </ac:picMkLst>
        </pc:picChg>
      </pc:sldChg>
      <pc:sldChg chg="addSp delSp modSp add">
        <pc:chgData name="LAMIAE BEZZAZ" userId="f9bc3cc0-8e1c-4944-afa8-b4b36bbf20e1" providerId="ADAL" clId="{4B06B312-9395-4A6C-8F4E-F54FEF84A34F}" dt="2025-12-09T14:58:17.840" v="1098"/>
        <pc:sldMkLst>
          <pc:docMk/>
          <pc:sldMk cId="797292512" sldId="1064"/>
        </pc:sldMkLst>
        <pc:spChg chg="del mod">
          <ac:chgData name="LAMIAE BEZZAZ" userId="f9bc3cc0-8e1c-4944-afa8-b4b36bbf20e1" providerId="ADAL" clId="{4B06B312-9395-4A6C-8F4E-F54FEF84A34F}" dt="2025-12-09T14:58:16.968" v="1097" actId="478"/>
          <ac:spMkLst>
            <pc:docMk/>
            <pc:sldMk cId="797292512" sldId="1064"/>
            <ac:spMk id="3" creationId="{8BF21767-DF31-804B-750B-631A395BE2BF}"/>
          </ac:spMkLst>
        </pc:spChg>
        <pc:spChg chg="mod">
          <ac:chgData name="LAMIAE BEZZAZ" userId="f9bc3cc0-8e1c-4944-afa8-b4b36bbf20e1" providerId="ADAL" clId="{4B06B312-9395-4A6C-8F4E-F54FEF84A34F}" dt="2025-12-02T20:26:25.571" v="593" actId="20577"/>
          <ac:spMkLst>
            <pc:docMk/>
            <pc:sldMk cId="797292512" sldId="1064"/>
            <ac:spMk id="5" creationId="{24457121-A23C-E5D6-4870-3BD2ADC1CCE9}"/>
          </ac:spMkLst>
        </pc:spChg>
        <pc:spChg chg="add">
          <ac:chgData name="LAMIAE BEZZAZ" userId="f9bc3cc0-8e1c-4944-afa8-b4b36bbf20e1" providerId="ADAL" clId="{4B06B312-9395-4A6C-8F4E-F54FEF84A34F}" dt="2025-12-09T14:58:17.840" v="1098"/>
          <ac:spMkLst>
            <pc:docMk/>
            <pc:sldMk cId="797292512" sldId="1064"/>
            <ac:spMk id="7" creationId="{3AA53FB6-D0FD-4C87-BCAD-58C9DF16B44E}"/>
          </ac:spMkLst>
        </pc:spChg>
        <pc:picChg chg="add">
          <ac:chgData name="LAMIAE BEZZAZ" userId="f9bc3cc0-8e1c-4944-afa8-b4b36bbf20e1" providerId="ADAL" clId="{4B06B312-9395-4A6C-8F4E-F54FEF84A34F}" dt="2025-12-09T14:58:17.840" v="1098"/>
          <ac:picMkLst>
            <pc:docMk/>
            <pc:sldMk cId="797292512" sldId="1064"/>
            <ac:picMk id="9" creationId="{2158A387-899C-44B2-BE6B-9D0E88363C60}"/>
          </ac:picMkLst>
        </pc:picChg>
      </pc:sldChg>
      <pc:sldChg chg="add">
        <pc:chgData name="LAMIAE BEZZAZ" userId="f9bc3cc0-8e1c-4944-afa8-b4b36bbf20e1" providerId="ADAL" clId="{4B06B312-9395-4A6C-8F4E-F54FEF84A34F}" dt="2025-12-02T20:22:57.609" v="510"/>
        <pc:sldMkLst>
          <pc:docMk/>
          <pc:sldMk cId="18875610" sldId="1065"/>
        </pc:sldMkLst>
      </pc:sldChg>
      <pc:sldChg chg="addSp modSp add">
        <pc:chgData name="LAMIAE BEZZAZ" userId="f9bc3cc0-8e1c-4944-afa8-b4b36bbf20e1" providerId="ADAL" clId="{4B06B312-9395-4A6C-8F4E-F54FEF84A34F}" dt="2025-12-09T14:58:33.274" v="1100" actId="12788"/>
        <pc:sldMkLst>
          <pc:docMk/>
          <pc:sldMk cId="2512299119" sldId="1066"/>
        </pc:sldMkLst>
        <pc:picChg chg="add mod">
          <ac:chgData name="LAMIAE BEZZAZ" userId="f9bc3cc0-8e1c-4944-afa8-b4b36bbf20e1" providerId="ADAL" clId="{4B06B312-9395-4A6C-8F4E-F54FEF84A34F}" dt="2025-12-09T14:58:33.274" v="1100" actId="12788"/>
          <ac:picMkLst>
            <pc:docMk/>
            <pc:sldMk cId="2512299119" sldId="1066"/>
            <ac:picMk id="6" creationId="{6B523EF3-6014-4767-B8AA-991040C589B0}"/>
          </ac:picMkLst>
        </pc:picChg>
      </pc:sldChg>
      <pc:sldChg chg="add">
        <pc:chgData name="LAMIAE BEZZAZ" userId="f9bc3cc0-8e1c-4944-afa8-b4b36bbf20e1" providerId="ADAL" clId="{4B06B312-9395-4A6C-8F4E-F54FEF84A34F}" dt="2025-12-02T20:22:57.609" v="510"/>
        <pc:sldMkLst>
          <pc:docMk/>
          <pc:sldMk cId="1684972791" sldId="1067"/>
        </pc:sldMkLst>
      </pc:sldChg>
      <pc:sldChg chg="modSp add">
        <pc:chgData name="LAMIAE BEZZAZ" userId="f9bc3cc0-8e1c-4944-afa8-b4b36bbf20e1" providerId="ADAL" clId="{4B06B312-9395-4A6C-8F4E-F54FEF84A34F}" dt="2025-12-02T20:26:16.004" v="590" actId="20577"/>
        <pc:sldMkLst>
          <pc:docMk/>
          <pc:sldMk cId="2687469881" sldId="1068"/>
        </pc:sldMkLst>
        <pc:spChg chg="mod">
          <ac:chgData name="LAMIAE BEZZAZ" userId="f9bc3cc0-8e1c-4944-afa8-b4b36bbf20e1" providerId="ADAL" clId="{4B06B312-9395-4A6C-8F4E-F54FEF84A34F}" dt="2025-12-02T20:26:16.004" v="590" actId="20577"/>
          <ac:spMkLst>
            <pc:docMk/>
            <pc:sldMk cId="2687469881" sldId="1068"/>
            <ac:spMk id="3" creationId="{73D62460-3BC1-4DEE-69AA-DE85AF985932}"/>
          </ac:spMkLst>
        </pc:spChg>
      </pc:sldChg>
      <pc:sldChg chg="add">
        <pc:chgData name="LAMIAE BEZZAZ" userId="f9bc3cc0-8e1c-4944-afa8-b4b36bbf20e1" providerId="ADAL" clId="{4B06B312-9395-4A6C-8F4E-F54FEF84A34F}" dt="2025-12-09T14:34:42.014" v="655"/>
        <pc:sldMkLst>
          <pc:docMk/>
          <pc:sldMk cId="4172353844" sldId="106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1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16:11:52.68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16,'5'-4,"5"-2,2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2.wdp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xmlns="" id="{5A2811F0-D07B-CB25-78C1-14BBBD015A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" b="4073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49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xmlns="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085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xmlns="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xmlns="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xmlns="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xmlns="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xmlns="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xmlns="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xmlns="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xmlns="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xmlns="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xmlns="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xmlns="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xmlns="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xmlns="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xmlns="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xmlns="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3643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xmlns="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xmlns="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xmlns="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xmlns="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xmlns="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xmlns="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xmlns="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xmlns="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xmlns="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xmlns="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xmlns="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xmlns="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xmlns="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xmlns="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xmlns="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xmlns="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xmlns="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365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4326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46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Écriture 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544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xmlns="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xmlns="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9713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67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xmlns="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7593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xmlns="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094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734AB250-FAD4-9125-23E2-ECAE7378BE0F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425558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xmlns="" id="{5B1196A7-DB74-F3CF-9EAB-3C47AC4C984D}"/>
              </a:ext>
            </a:extLst>
          </p:cNvPr>
          <p:cNvSpPr>
            <a:spLocks noGrp="1" noChangeAspect="1"/>
          </p:cNvSpPr>
          <p:nvPr>
            <p:ph type="media" sz="quarter" idx="11"/>
          </p:nvPr>
        </p:nvSpPr>
        <p:spPr>
          <a:xfrm>
            <a:off x="1101741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xmlns="" id="{8B929772-088E-0E30-147B-C5F55ADA427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e l'élément multimédia 4">
            <a:extLst>
              <a:ext uri="{FF2B5EF4-FFF2-40B4-BE49-F238E27FC236}">
                <a16:creationId xmlns:a16="http://schemas.microsoft.com/office/drawing/2014/main" xmlns="" id="{5311BBD6-241A-3F44-9535-F2E9C92A04F2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1777924" y="6001659"/>
            <a:ext cx="540000" cy="5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53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0672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xmlns="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xmlns="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xmlns="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568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719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xmlns="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764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F4075D5-1BC9-1702-EA5C-D90B611B7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xmlns="" id="{C2B2EBE3-60B4-A88E-7734-282BC65529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3518FEEA-7DA1-3C40-38E8-4E39DC78628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732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314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xmlns="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398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xmlns="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xmlns="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40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xmlns="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9682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658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xmlns="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xmlns="" id="{892F9059-DEE3-460A-D4E9-BD3319517F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000" y="2160000"/>
            <a:ext cx="4152862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xmlns="" id="{11208264-EBBA-CD5B-581E-72DE1C201D2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11192" y="2160000"/>
            <a:ext cx="3140808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7813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xmlns="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xmlns="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xmlns="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xmlns="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xmlns="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xmlns="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654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xmlns="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xmlns="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xmlns="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xmlns="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xmlns="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xmlns="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xmlns="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xmlns="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xmlns="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xmlns="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452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0638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xmlns="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413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xmlns="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xmlns="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xmlns="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41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xmlns="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xmlns="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xmlns="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13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xmlns="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xmlns="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xmlns="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xmlns="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353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Acte de parole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Ecriture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xmlns="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xmlns="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xmlns="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xmlns="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39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286836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165216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062275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254284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768421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07160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444210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83134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326998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00373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2025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image" Target="../media/image8.jp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image" Target="../media/image8.jpg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12.jp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8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82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51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62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38" r:id="rId3"/>
    <p:sldLayoutId id="2147483753" r:id="rId4"/>
    <p:sldLayoutId id="2147483754" r:id="rId5"/>
    <p:sldLayoutId id="2147483701" r:id="rId6"/>
    <p:sldLayoutId id="2147483702" r:id="rId7"/>
    <p:sldLayoutId id="2147483700" r:id="rId8"/>
    <p:sldLayoutId id="2147483739" r:id="rId9"/>
    <p:sldLayoutId id="2147483699" r:id="rId10"/>
    <p:sldLayoutId id="2147483705" r:id="rId11"/>
    <p:sldLayoutId id="2147483706" r:id="rId12"/>
    <p:sldLayoutId id="2147483740" r:id="rId13"/>
    <p:sldLayoutId id="2147483752" r:id="rId14"/>
    <p:sldLayoutId id="2147483783" r:id="rId15"/>
    <p:sldLayoutId id="2147483784" r:id="rId1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70E475D1-3C3D-105F-70AF-39B2DD05AD97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8F82500B-6A5F-B8EC-F959-33A2F11B0A67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C4721792-6BF7-6946-23A4-F71B5C88DEB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78387D66-D67F-007F-9A03-274347535585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91B75ED6-5142-8070-01D0-E1EE0D17EEC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D6CC7EE1-E266-3710-9D6B-DA4E80E58182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Acte de parole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B6BC049F-4686-7F5C-28F9-498C8168F34B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/>
                </a:solidFill>
              </a:rPr>
              <a:t>Écriture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21FC11AC-165F-C50D-5CD1-6E16455E40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B7D7278D-4153-001C-679A-0650571384C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xmlns="" id="{8622F559-467F-635B-8216-3126DBD539D6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7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xmlns="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076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63C55676-34BC-9B05-ADC0-422947AB2BF5}"/>
              </a:ext>
            </a:extLst>
          </p:cNvPr>
          <p:cNvSpPr txBox="1"/>
          <p:nvPr userDrawn="1"/>
        </p:nvSpPr>
        <p:spPr>
          <a:xfrm>
            <a:off x="1937910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Acte de parole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488A1BB9-9161-3DF5-265F-0A23866C04BF}"/>
              </a:ext>
            </a:extLst>
          </p:cNvPr>
          <p:cNvSpPr txBox="1"/>
          <p:nvPr userDrawn="1"/>
        </p:nvSpPr>
        <p:spPr>
          <a:xfrm>
            <a:off x="642799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Écriture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6510" y="269856"/>
            <a:ext cx="243310" cy="24331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370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50D59CB6-DB93-5449-D352-9ADD78D859FA}"/>
              </a:ext>
            </a:extLst>
          </p:cNvPr>
          <p:cNvSpPr txBox="1"/>
          <p:nvPr userDrawn="1"/>
        </p:nvSpPr>
        <p:spPr>
          <a:xfrm>
            <a:off x="4220319" y="209734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Lecture </a:t>
            </a:r>
          </a:p>
        </p:txBody>
      </p:sp>
    </p:spTree>
    <p:extLst>
      <p:ext uri="{BB962C8B-B14F-4D97-AF65-F5344CB8AC3E}">
        <p14:creationId xmlns:p14="http://schemas.microsoft.com/office/powerpoint/2010/main" val="422985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13/12/2025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4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2.mp4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5.png"/><Relationship Id="rId5" Type="http://schemas.openxmlformats.org/officeDocument/2006/relationships/image" Target="../media/image30.gif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3.png"/><Relationship Id="rId5" Type="http://schemas.openxmlformats.org/officeDocument/2006/relationships/image" Target="../media/image30.gif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23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3.xml"/><Relationship Id="rId6" Type="http://schemas.openxmlformats.org/officeDocument/2006/relationships/customXml" Target="../ink/ink2.xml"/><Relationship Id="rId5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2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4.xml"/><Relationship Id="rId4" Type="http://schemas.openxmlformats.org/officeDocument/2006/relationships/image" Target="../media/image4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32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6.xml"/><Relationship Id="rId4" Type="http://schemas.openxmlformats.org/officeDocument/2006/relationships/image" Target="../media/image4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8.xml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0.xml"/><Relationship Id="rId4" Type="http://schemas.openxmlformats.org/officeDocument/2006/relationships/image" Target="../media/image4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12.xml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1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27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16.xml"/><Relationship Id="rId4" Type="http://schemas.openxmlformats.org/officeDocument/2006/relationships/image" Target="../media/image4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1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0.xml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2.xml"/><Relationship Id="rId4" Type="http://schemas.openxmlformats.org/officeDocument/2006/relationships/image" Target="../media/image41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24.xml"/><Relationship Id="rId2" Type="http://schemas.openxmlformats.org/officeDocument/2006/relationships/customXml" Target="../ink/ink2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2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27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28.xml"/><Relationship Id="rId4" Type="http://schemas.openxmlformats.org/officeDocument/2006/relationships/image" Target="../media/image4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7" Type="http://schemas.openxmlformats.org/officeDocument/2006/relationships/image" Target="../media/image53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52.png"/><Relationship Id="rId4" Type="http://schemas.openxmlformats.org/officeDocument/2006/relationships/customXml" Target="../ink/ink30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2.xml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7" Type="http://schemas.openxmlformats.org/officeDocument/2006/relationships/image" Target="../media/image50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20.PNG"/><Relationship Id="rId5" Type="http://schemas.openxmlformats.org/officeDocument/2006/relationships/customXml" Target="../ink/ink34.xml"/><Relationship Id="rId4" Type="http://schemas.openxmlformats.org/officeDocument/2006/relationships/image" Target="../media/image41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7" Type="http://schemas.openxmlformats.org/officeDocument/2006/relationships/customXml" Target="../ink/ink36.xml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30.png"/><Relationship Id="rId10" Type="http://schemas.openxmlformats.org/officeDocument/2006/relationships/image" Target="../media/image49.png"/><Relationship Id="rId9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customXml" Target="../ink/ink3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60.png"/><Relationship Id="rId4" Type="http://schemas.openxmlformats.org/officeDocument/2006/relationships/customXml" Target="../ink/ink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7" Type="http://schemas.openxmlformats.org/officeDocument/2006/relationships/image" Target="../media/image2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510.png"/><Relationship Id="rId5" Type="http://schemas.openxmlformats.org/officeDocument/2006/relationships/customXml" Target="../ink/ink40.xml"/><Relationship Id="rId4" Type="http://schemas.openxmlformats.org/officeDocument/2006/relationships/image" Target="../media/image50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57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27.png"/><Relationship Id="rId5" Type="http://schemas.openxmlformats.org/officeDocument/2006/relationships/image" Target="../media/image440.png"/><Relationship Id="rId4" Type="http://schemas.openxmlformats.org/officeDocument/2006/relationships/customXml" Target="../ink/ink4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microsoft.com/office/2007/relationships/hdphoto" Target="../media/hdphoto5.wdp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E29D2FA-CCD3-45E1-902C-4B8CDF019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xmlns="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xmlns="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xmlns="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xmlns="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xmlns="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xmlns="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xmlns="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xmlns="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xmlns="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xmlns="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5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D6FBA0A8-15D0-98F4-C85D-CA70EDEB2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20" y="5045195"/>
            <a:ext cx="3828620" cy="1359526"/>
          </a:xfrm>
          <a:prstGeom prst="rect">
            <a:avLst/>
          </a:prstGeom>
        </p:spPr>
      </p:pic>
      <p:sp>
        <p:nvSpPr>
          <p:cNvPr id="31" name="Titre 30">
            <a:extLst>
              <a:ext uri="{FF2B5EF4-FFF2-40B4-BE49-F238E27FC236}">
                <a16:creationId xmlns:a16="http://schemas.microsoft.com/office/drawing/2014/main" xmlns="" id="{FA78663C-B4A4-66CC-78D4-9F85DA1CD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6957"/>
            <a:ext cx="7886700" cy="720000"/>
          </a:xfrm>
        </p:spPr>
        <p:txBody>
          <a:bodyPr/>
          <a:lstStyle/>
          <a:p>
            <a:r>
              <a:rPr lang="fr-MA" sz="3200" dirty="0"/>
              <a:t>Organisation de la semaine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xmlns="" id="{E5765066-62E9-C747-F21F-3FFD5EF1BD7D}"/>
              </a:ext>
            </a:extLst>
          </p:cNvPr>
          <p:cNvSpPr/>
          <p:nvPr/>
        </p:nvSpPr>
        <p:spPr>
          <a:xfrm>
            <a:off x="4735350" y="53339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3" name="Organigramme : Terminateur 32">
            <a:extLst>
              <a:ext uri="{FF2B5EF4-FFF2-40B4-BE49-F238E27FC236}">
                <a16:creationId xmlns:a16="http://schemas.microsoft.com/office/drawing/2014/main" xmlns="" id="{5DFFBDDB-3D4F-E819-8F7D-4E2047FD8EC4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xmlns="" id="{27B67DEB-FA14-C68A-D306-A4EAF613FB6E}"/>
              </a:ext>
            </a:extLst>
          </p:cNvPr>
          <p:cNvSpPr/>
          <p:nvPr/>
        </p:nvSpPr>
        <p:spPr>
          <a:xfrm>
            <a:off x="648000" y="3713195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xmlns="" id="{B2B40A44-646F-CFD1-8BD6-641115BE99B3}"/>
              </a:ext>
            </a:extLst>
          </p:cNvPr>
          <p:cNvSpPr/>
          <p:nvPr/>
        </p:nvSpPr>
        <p:spPr>
          <a:xfrm>
            <a:off x="864000" y="346119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xmlns="" id="{637F9C9C-A02D-128C-B58A-E9E349CF8C1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xmlns="" id="{39E02ABA-FCC4-BB47-BAC3-A50DD832EB82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xmlns="" id="{81152347-F8B0-43CC-CCD6-E085D45C971C}"/>
              </a:ext>
            </a:extLst>
          </p:cNvPr>
          <p:cNvSpPr/>
          <p:nvPr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1" name="Organigramme : Terminateur 40">
            <a:extLst>
              <a:ext uri="{FF2B5EF4-FFF2-40B4-BE49-F238E27FC236}">
                <a16:creationId xmlns:a16="http://schemas.microsoft.com/office/drawing/2014/main" xmlns="" id="{5541FB79-EF30-CC5F-7725-95505B073E2A}"/>
              </a:ext>
            </a:extLst>
          </p:cNvPr>
          <p:cNvSpPr/>
          <p:nvPr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xmlns="" id="{87D26E65-6890-E560-0F8D-1770B785B234}"/>
              </a:ext>
            </a:extLst>
          </p:cNvPr>
          <p:cNvSpPr/>
          <p:nvPr/>
        </p:nvSpPr>
        <p:spPr>
          <a:xfrm>
            <a:off x="648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9" name="Organigramme : Terminateur 48">
            <a:extLst>
              <a:ext uri="{FF2B5EF4-FFF2-40B4-BE49-F238E27FC236}">
                <a16:creationId xmlns:a16="http://schemas.microsoft.com/office/drawing/2014/main" xmlns="" id="{F8E03BE0-12F4-D3D1-EC97-CC64DF167170}"/>
              </a:ext>
            </a:extLst>
          </p:cNvPr>
          <p:cNvSpPr/>
          <p:nvPr/>
        </p:nvSpPr>
        <p:spPr>
          <a:xfrm>
            <a:off x="864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53" name="Organigramme : Terminateur 52">
            <a:extLst>
              <a:ext uri="{FF2B5EF4-FFF2-40B4-BE49-F238E27FC236}">
                <a16:creationId xmlns:a16="http://schemas.microsoft.com/office/drawing/2014/main" xmlns="" id="{7A4380FA-20B2-A9EC-C2A0-319127ED62D0}"/>
              </a:ext>
            </a:extLst>
          </p:cNvPr>
          <p:cNvSpPr/>
          <p:nvPr/>
        </p:nvSpPr>
        <p:spPr>
          <a:xfrm>
            <a:off x="792675" y="5050390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" name="Espace réservé du texte 60">
            <a:extLst>
              <a:ext uri="{FF2B5EF4-FFF2-40B4-BE49-F238E27FC236}">
                <a16:creationId xmlns:a16="http://schemas.microsoft.com/office/drawing/2014/main" xmlns="" id="{B1633320-881D-3046-CC25-D40DFB941180}"/>
              </a:ext>
            </a:extLst>
          </p:cNvPr>
          <p:cNvSpPr txBox="1">
            <a:spLocks/>
          </p:cNvSpPr>
          <p:nvPr/>
        </p:nvSpPr>
        <p:spPr>
          <a:xfrm>
            <a:off x="828000" y="391248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Lecture – Graphèmes –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cl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pl.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Ecriture - Graphèmes – 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cl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fr-FR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gl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– pl.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xmlns="" id="{106D8CA2-60E3-9232-FFC0-312BF804780F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xmlns="" id="{69B3428C-7F7F-4E71-B064-80FE895C10F7}"/>
              </a:ext>
            </a:extLst>
          </p:cNvPr>
          <p:cNvSpPr txBox="1">
            <a:spLocks/>
          </p:cNvSpPr>
          <p:nvPr/>
        </p:nvSpPr>
        <p:spPr>
          <a:xfrm>
            <a:off x="802706" y="24170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Présentation du vocabulaire 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Exploitation du vocabulaire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 sur livret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xmlns="" id="{EBFAD96D-5FEA-AA42-9005-A218CD1D9E8D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Dialogue</a:t>
            </a:r>
          </a:p>
          <a:p>
            <a:r>
              <a:rPr lang="fr-FR" dirty="0"/>
              <a:t>Ecriture – Point de langue</a:t>
            </a:r>
          </a:p>
          <a:p>
            <a:r>
              <a:rPr lang="fr-FR" dirty="0"/>
              <a:t>Lecture – Lecture et compréhension des mots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xmlns="" id="{C743A305-4C41-0928-5604-7DAFD63D75ED}"/>
              </a:ext>
            </a:extLst>
          </p:cNvPr>
          <p:cNvSpPr txBox="1">
            <a:spLocks/>
          </p:cNvSpPr>
          <p:nvPr/>
        </p:nvSpPr>
        <p:spPr>
          <a:xfrm>
            <a:off x="772650" y="5511555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>
                <a:solidFill>
                  <a:srgbClr val="565F88"/>
                </a:solidFill>
              </a:rPr>
              <a:t>Oral – Acte de parole</a:t>
            </a:r>
          </a:p>
          <a:p>
            <a:r>
              <a:rPr lang="fr-FR" dirty="0">
                <a:solidFill>
                  <a:srgbClr val="565F88"/>
                </a:solidFill>
              </a:rPr>
              <a:t>Lecture – Syllabes et mots</a:t>
            </a:r>
          </a:p>
          <a:p>
            <a:r>
              <a:rPr lang="fr-FR" dirty="0">
                <a:solidFill>
                  <a:srgbClr val="565F88"/>
                </a:solidFill>
              </a:rPr>
              <a:t>Ecriture –  Mots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xmlns="" id="{4B9D94D2-948F-A6A8-1CAC-6BC21867784E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Oral –  Prise de parole</a:t>
            </a:r>
          </a:p>
          <a:p>
            <a:r>
              <a:rPr lang="fr-FR" dirty="0"/>
              <a:t>Lecture – Lecture et compréhension des phrases</a:t>
            </a:r>
          </a:p>
          <a:p>
            <a:r>
              <a:rPr lang="fr-FR" dirty="0"/>
              <a:t>Ecriture – Phrases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D4F69F95-354F-0FBA-FAB7-AB30F966B17A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6BD32F0A-9620-9559-D241-3C8DD8C484C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49D1F098-D5D3-EFCC-E44D-CA96376858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itre 53">
              <a:extLst>
                <a:ext uri="{FF2B5EF4-FFF2-40B4-BE49-F238E27FC236}">
                  <a16:creationId xmlns:a16="http://schemas.microsoft.com/office/drawing/2014/main" xmlns="" id="{0499FAA8-4EA6-8E53-9EE0-85DF22BB136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xmlns="" id="{AC6BF3D7-556E-448C-F085-3C1582824A2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  <a:endParaRPr lang="fr-MA" sz="140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xmlns="" id="{55B1DD48-DCD5-6EEE-7311-AD30A741D9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sz="1400" dirty="0"/>
              <a:t>Ecriture de mots.</a:t>
            </a:r>
            <a:endParaRPr lang="fr-MA" sz="1400" dirty="0"/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2F02A0D9-D793-8E90-F2B1-7F736C3BFEE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3068D98F-B919-E1C8-FE2A-127F46CE9B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2" name="Titre 8">
            <a:extLst>
              <a:ext uri="{FF2B5EF4-FFF2-40B4-BE49-F238E27FC236}">
                <a16:creationId xmlns:a16="http://schemas.microsoft.com/office/drawing/2014/main" xmlns="" id="{FBDBFE65-F4C9-6FDF-25BC-CC094D41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CBB45291-4257-B030-0224-7F2201D640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965" y="1988687"/>
            <a:ext cx="6254069" cy="14461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82B5FAC4-ACF8-1ECD-6767-F343568C1958}"/>
              </a:ext>
            </a:extLst>
          </p:cNvPr>
          <p:cNvSpPr txBox="1"/>
          <p:nvPr/>
        </p:nvSpPr>
        <p:spPr>
          <a:xfrm>
            <a:off x="2201410" y="2078954"/>
            <a:ext cx="1600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1.  Acte de parole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xmlns="" id="{39A7660A-DEEB-2C87-175B-55238BB1DF0E}"/>
              </a:ext>
            </a:extLst>
          </p:cNvPr>
          <p:cNvSpPr txBox="1">
            <a:spLocks/>
          </p:cNvSpPr>
          <p:nvPr/>
        </p:nvSpPr>
        <p:spPr>
          <a:xfrm>
            <a:off x="2192796" y="245997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Répondre aux questions : </a:t>
            </a:r>
          </a:p>
          <a:p>
            <a:pPr marL="0" indent="0">
              <a:buNone/>
            </a:pPr>
            <a:r>
              <a:rPr lang="fr-FR" sz="1400" dirty="0"/>
              <a:t>       </a:t>
            </a:r>
            <a:r>
              <a:rPr lang="fr-FR" sz="1300" dirty="0"/>
              <a:t>« Où sont les élèves ? »  «  Où est la maitresse ? »</a:t>
            </a:r>
          </a:p>
        </p:txBody>
      </p:sp>
      <p:pic>
        <p:nvPicPr>
          <p:cNvPr id="3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DBD89A4C-0AE8-8CD2-5E3F-62146C8FC8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1836168"/>
            <a:ext cx="540000" cy="540000"/>
          </a:xfrm>
          <a:prstGeom prst="rect">
            <a:avLst/>
          </a:prstGeom>
          <a:noFill/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EE2348B3-90E7-691E-629C-71721E586682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137B3E9F-C263-B932-8FA3-43C3AAC31CA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763A77C-3185-FC68-E59E-D6E2D639EB42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xmlns="" id="{5EABAA8E-F5B1-6E91-A181-1AF4EAD798B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173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Bonjour les enfants !  La leçon de français commence maintenant. Soyez attentifs.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2" name="Nada-Wave">
            <a:hlinkClick r:id="" action="ppaction://media"/>
            <a:extLst>
              <a:ext uri="{FF2B5EF4-FFF2-40B4-BE49-F238E27FC236}">
                <a16:creationId xmlns:a16="http://schemas.microsoft.com/office/drawing/2014/main" xmlns="" id="{56F9B229-2142-00FF-FC9E-93D9F70129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04824" y="2362199"/>
            <a:ext cx="2190014" cy="3497484"/>
          </a:xfrm>
          <a:prstGeom prst="rect">
            <a:avLst/>
          </a:prstGeom>
        </p:spPr>
      </p:pic>
      <p:pic>
        <p:nvPicPr>
          <p:cNvPr id="13" name="majd_wave">
            <a:hlinkClick r:id="" action="ppaction://media"/>
            <a:extLst>
              <a:ext uri="{FF2B5EF4-FFF2-40B4-BE49-F238E27FC236}">
                <a16:creationId xmlns:a16="http://schemas.microsoft.com/office/drawing/2014/main" xmlns="" id="{612BFF91-2E22-0294-A151-E4D170349EE8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466"/>
          <a:stretch>
            <a:fillRect/>
          </a:stretch>
        </p:blipFill>
        <p:spPr>
          <a:xfrm>
            <a:off x="2575387" y="2362200"/>
            <a:ext cx="1996613" cy="3497484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3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Avant de commencer la leçon, on va revoir la scène avec les mots du vocabulaire.  Soyez attentifs.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A92E69D7-FF07-99F7-AE9C-6A0E38C22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F12AFE7-CA5A-4C6B-B93D-B68C567A6B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5"/>
          <a:stretch/>
        </p:blipFill>
        <p:spPr>
          <a:xfrm>
            <a:off x="1308918" y="1746985"/>
            <a:ext cx="6839999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7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9A7443D-EF13-649A-C37B-6353072C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xmlns="" id="{89B193F3-D095-0EA4-ACD5-F78052F052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xmlns="" id="{C1E1A9EF-C00A-065E-A8CA-94E8FD071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xmlns="" id="{86813BE0-19AE-8133-FDAF-2974CD3FD3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585" y="5835298"/>
            <a:ext cx="764413" cy="764413"/>
          </a:xfrm>
          <a:prstGeom prst="rect">
            <a:avLst/>
          </a:prstGeom>
        </p:spPr>
      </p:pic>
      <p:pic>
        <p:nvPicPr>
          <p:cNvPr id="5" name="621B510F">
            <a:hlinkClick r:id="" action="ppaction://media"/>
            <a:extLst>
              <a:ext uri="{FF2B5EF4-FFF2-40B4-BE49-F238E27FC236}">
                <a16:creationId xmlns:a16="http://schemas.microsoft.com/office/drawing/2014/main" xmlns="" id="{18291E33-B906-4616-BABF-8E33FA9090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6581" y="1891553"/>
            <a:ext cx="7080948" cy="409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xmlns="" id="{697DFF48-5E06-8151-398A-A4FC15EB2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75250"/>
            <a:ext cx="7236607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passer au tableau pour décrire l’image ? 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39DA69C2-8F8E-4105-E5A0-9DBA037C2D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EBB1DA5C-25CC-4EBB-B8B6-DC5A5A7416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5"/>
          <a:stretch/>
        </p:blipFill>
        <p:spPr>
          <a:xfrm>
            <a:off x="1308918" y="1746985"/>
            <a:ext cx="6839999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FDC1D2-8C8B-9DC6-0B42-9A58B0C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xmlns="" id="{D3FE7AFC-ECB0-1948-EBB7-1EAE232AC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passe à l’activité de l’oral. Nous allons apprendre à répondre à une question avec Majd et Nada.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xmlns="" id="{A91E3632-8C3C-5BDE-1786-994F8A8DD2C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51026" y="2243667"/>
            <a:ext cx="4615273" cy="37145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34558AA6-2B0E-DBC4-E895-02614434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06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A950B2-7C4A-40AF-1C40-C20EF9DCA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Espace réservé pour une image  32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xmlns="" id="{653CB3B7-B045-1907-12B9-E6AC293B2E8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/>
        </p:blipFill>
        <p:spPr>
          <a:xfrm>
            <a:off x="381000" y="711081"/>
            <a:ext cx="809386" cy="809386"/>
          </a:xfrm>
        </p:spPr>
      </p:pic>
      <p:sp>
        <p:nvSpPr>
          <p:cNvPr id="4" name="Titre 8">
            <a:extLst>
              <a:ext uri="{FF2B5EF4-FFF2-40B4-BE49-F238E27FC236}">
                <a16:creationId xmlns:a16="http://schemas.microsoft.com/office/drawing/2014/main" xmlns="" id="{7AE76DBD-DBA9-930E-6A9E-B2725446D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xmlns="" id="{D9EF8EE5-1AE4-1C66-E78A-3E44E79596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FR_N2_P2_W1_S3_AdP_P01">
            <a:hlinkClick r:id="" action="ppaction://media"/>
            <a:extLst>
              <a:ext uri="{FF2B5EF4-FFF2-40B4-BE49-F238E27FC236}">
                <a16:creationId xmlns:a16="http://schemas.microsoft.com/office/drawing/2014/main" xmlns="" id="{E27F3A22-3766-41AA-9032-7C72F431DD98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2163" y="2498725"/>
            <a:ext cx="7559675" cy="3281363"/>
          </a:xfrm>
        </p:spPr>
      </p:pic>
    </p:spTree>
    <p:extLst>
      <p:ext uri="{BB962C8B-B14F-4D97-AF65-F5344CB8AC3E}">
        <p14:creationId xmlns:p14="http://schemas.microsoft.com/office/powerpoint/2010/main" val="192406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362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0FB4BC-4BEB-74DD-4ABD-1F4BB4471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8">
            <a:extLst>
              <a:ext uri="{FF2B5EF4-FFF2-40B4-BE49-F238E27FC236}">
                <a16:creationId xmlns:a16="http://schemas.microsoft.com/office/drawing/2014/main" xmlns="" id="{5DD6B8EA-1230-7393-8B6A-4531F6B9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Répétons ensemble.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7E93AB01-20D5-B609-2D3F-7A5544F56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xmlns="" id="{14E66F81-8F0E-C786-E7F8-FF8A400799CB}"/>
              </a:ext>
            </a:extLst>
          </p:cNvPr>
          <p:cNvSpPr/>
          <p:nvPr/>
        </p:nvSpPr>
        <p:spPr>
          <a:xfrm>
            <a:off x="1529493" y="2546623"/>
            <a:ext cx="6173895" cy="2316132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fr-FR" sz="3200" dirty="0"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7E43ABAB-21E5-E70C-FEF4-442F21C09674}"/>
              </a:ext>
            </a:extLst>
          </p:cNvPr>
          <p:cNvSpPr txBox="1"/>
          <p:nvPr/>
        </p:nvSpPr>
        <p:spPr>
          <a:xfrm>
            <a:off x="1961322" y="2966025"/>
            <a:ext cx="53671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Les élèves sont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dans la cour.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La maitresse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dans le couloir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ACA4"/>
                </a:solidFill>
                <a:effectLst/>
                <a:uLnTx/>
                <a:uFillTx/>
                <a:latin typeface="Dosis SemiBold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472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AADBC9-BF50-0AEA-5512-0A9D973F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0C926844-0224-B89F-1764-AD2567877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2" y="525505"/>
            <a:ext cx="1152244" cy="10729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xmlns="" id="{368B4C3D-4607-09CE-746F-4605AC4E4085}"/>
              </a:ext>
            </a:extLst>
          </p:cNvPr>
          <p:cNvSpPr/>
          <p:nvPr/>
        </p:nvSpPr>
        <p:spPr>
          <a:xfrm>
            <a:off x="1121435" y="2548702"/>
            <a:ext cx="6463273" cy="2491203"/>
          </a:xfrm>
          <a:prstGeom prst="roundRect">
            <a:avLst>
              <a:gd name="adj" fmla="val 830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7F158048-7325-D806-EA58-152088C057AC}"/>
              </a:ext>
            </a:extLst>
          </p:cNvPr>
          <p:cNvSpPr txBox="1"/>
          <p:nvPr/>
        </p:nvSpPr>
        <p:spPr>
          <a:xfrm>
            <a:off x="1691999" y="3055639"/>
            <a:ext cx="61763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tx2"/>
                </a:solidFill>
                <a:latin typeface="Dosis SemiBold" pitchFamily="2" charset="0"/>
              </a:rPr>
              <a:t>Les élèves sont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dans la cantine</a:t>
            </a:r>
            <a:r>
              <a:rPr lang="fr-FR" sz="3200" b="1" dirty="0">
                <a:solidFill>
                  <a:srgbClr val="445C80"/>
                </a:solidFill>
                <a:latin typeface="Dosis SemiBold" pitchFamily="2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La maitresse est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dans</a:t>
            </a:r>
            <a:r>
              <a:rPr lang="fr-FR" sz="3200" b="1" dirty="0">
                <a:solidFill>
                  <a:srgbClr val="44546A"/>
                </a:solidFill>
                <a:latin typeface="Dosis SemiBold" pitchFamily="2" charset="0"/>
              </a:rPr>
              <a:t> </a:t>
            </a:r>
            <a:r>
              <a:rPr lang="fr-FR" sz="3200" b="1" dirty="0">
                <a:solidFill>
                  <a:srgbClr val="00ACA4"/>
                </a:solidFill>
                <a:latin typeface="Dosis SemiBold" pitchFamily="2" charset="0"/>
              </a:rPr>
              <a:t>la classe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.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D1DC36FD-EA20-06F5-301D-6749A5726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Voici d’autres exemples.  </a:t>
            </a:r>
          </a:p>
        </p:txBody>
      </p:sp>
    </p:spTree>
    <p:extLst>
      <p:ext uri="{BB962C8B-B14F-4D97-AF65-F5344CB8AC3E}">
        <p14:creationId xmlns:p14="http://schemas.microsoft.com/office/powerpoint/2010/main" val="376089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9961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xmlns="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xmlns="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" pitchFamily="2" charset="0"/>
              </a:rPr>
              <a:t>Où sont </a:t>
            </a:r>
            <a:r>
              <a:rPr lang="fr-FR" sz="2200" b="1" dirty="0">
                <a:solidFill>
                  <a:srgbClr val="4B5377"/>
                </a:solidFill>
                <a:latin typeface="Dosis" pitchFamily="2" charset="0"/>
              </a:rPr>
              <a:t>Les élèves ?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1F4A7155-7CFA-2AE2-5289-E12B1537D5E4}"/>
              </a:ext>
            </a:extLst>
          </p:cNvPr>
          <p:cNvSpPr txBox="1"/>
          <p:nvPr/>
        </p:nvSpPr>
        <p:spPr>
          <a:xfrm>
            <a:off x="6262824" y="4136263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sont 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297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18F784D-D842-55BF-D515-DD09E5238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EE2E7060-7C43-E8E6-21CC-911E259FD91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DFA"/>
              </a:clrFrom>
              <a:clrTo>
                <a:srgbClr val="FEFDFA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079961" y="2843448"/>
            <a:ext cx="4887827" cy="3258552"/>
          </a:xfrm>
          <a:prstGeom prst="rect">
            <a:avLst/>
          </a:prstGeom>
        </p:spPr>
      </p:pic>
      <p:sp>
        <p:nvSpPr>
          <p:cNvPr id="11" name="AutoShape 6" descr="Image générée">
            <a:extLst>
              <a:ext uri="{FF2B5EF4-FFF2-40B4-BE49-F238E27FC236}">
                <a16:creationId xmlns:a16="http://schemas.microsoft.com/office/drawing/2014/main" xmlns="" id="{80BB0479-E979-6474-2431-231B9E9556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26487" y="387909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re 8">
            <a:extLst>
              <a:ext uri="{FF2B5EF4-FFF2-40B4-BE49-F238E27FC236}">
                <a16:creationId xmlns:a16="http://schemas.microsoft.com/office/drawing/2014/main" xmlns="" id="{F5793345-D6B2-DC7F-74AB-AD4E4C717018}"/>
              </a:ext>
            </a:extLst>
          </p:cNvPr>
          <p:cNvSpPr txBox="1">
            <a:spLocks/>
          </p:cNvSpPr>
          <p:nvPr/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marL="0" marR="0" lvl="0" indent="0" algn="l" defTabSz="51433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Dosis Medium" pitchFamily="2" charset="0"/>
                <a:ea typeface="+mn-ea"/>
                <a:cs typeface="+mn-cs"/>
              </a:rPr>
              <a:t>Qui veut passer au tableau pour jouer la scène en français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29C610F-0000-14C7-04CA-B5693FB1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72" y="2237364"/>
            <a:ext cx="1066949" cy="97168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703EC2E4-EBF4-50E6-2622-573F75232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10" y="2096636"/>
            <a:ext cx="1218404" cy="11027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53A16EE4-4C6F-01E8-4800-2D676F5D6D7E}"/>
              </a:ext>
            </a:extLst>
          </p:cNvPr>
          <p:cNvSpPr txBox="1"/>
          <p:nvPr/>
        </p:nvSpPr>
        <p:spPr>
          <a:xfrm>
            <a:off x="932006" y="396698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2200" b="1" dirty="0">
                <a:solidFill>
                  <a:srgbClr val="445C80"/>
                </a:solidFill>
                <a:latin typeface="Dosis" pitchFamily="2" charset="0"/>
              </a:rPr>
              <a:t>Où est </a:t>
            </a:r>
            <a:r>
              <a:rPr lang="fr-FR" sz="2200" b="1" dirty="0">
                <a:solidFill>
                  <a:srgbClr val="4B5377"/>
                </a:solidFill>
                <a:latin typeface="Dosis" pitchFamily="2" charset="0"/>
              </a:rPr>
              <a:t>la maitresse ?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1F4A7155-7CFA-2AE2-5289-E12B1537D5E4}"/>
              </a:ext>
            </a:extLst>
          </p:cNvPr>
          <p:cNvSpPr txBox="1"/>
          <p:nvPr/>
        </p:nvSpPr>
        <p:spPr>
          <a:xfrm>
            <a:off x="6262824" y="4136263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La maitresse est  ________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F4EEE74-025D-7B2E-6764-C589B79032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15393" y="650122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651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15D328-3A69-5A4F-E4BF-AACB1B355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9B87C98-02C6-1062-B406-7D9D8AA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Chacun joue le dialogue avec son voisin.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xmlns="" id="{817BD6D1-7EBA-D29F-1C3F-5824EEB3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4008" y="2944633"/>
            <a:ext cx="3955983" cy="263732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xmlns="" id="{0EB81BC6-A0C1-3A1E-769D-C2110B18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351" y="2244906"/>
            <a:ext cx="1218404" cy="110278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EC3A8443-8721-BD8F-6DBC-BC0C8EC78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226" y="2252068"/>
            <a:ext cx="1219370" cy="10860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684176B4-A45E-468F-A553-E56143093AFB}"/>
              </a:ext>
            </a:extLst>
          </p:cNvPr>
          <p:cNvSpPr txBox="1"/>
          <p:nvPr/>
        </p:nvSpPr>
        <p:spPr>
          <a:xfrm>
            <a:off x="803807" y="378107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 </a:t>
            </a:r>
            <a:r>
              <a:rPr lang="fr-FR" sz="2200" b="1" dirty="0">
                <a:solidFill>
                  <a:srgbClr val="445C80"/>
                </a:solidFill>
                <a:latin typeface="Dosis" pitchFamily="2" charset="0"/>
              </a:rPr>
              <a:t>Où sont les élèves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445C80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560237B7-85C4-D47C-0635-AD8D20925387}"/>
              </a:ext>
            </a:extLst>
          </p:cNvPr>
          <p:cNvSpPr txBox="1"/>
          <p:nvPr/>
        </p:nvSpPr>
        <p:spPr>
          <a:xfrm>
            <a:off x="6073321" y="3913367"/>
            <a:ext cx="21777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200" b="1" dirty="0">
                <a:solidFill>
                  <a:srgbClr val="8D6F91"/>
                </a:solidFill>
                <a:latin typeface="Dosis" pitchFamily="2" charset="0"/>
              </a:rPr>
              <a:t>Les élèves sont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8D6F9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____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71FE475-901F-0B9E-4012-B18987E50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226" y="2337509"/>
            <a:ext cx="1066949" cy="971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1D47281C-7D0C-D77B-B07A-A4F9D3C10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A39ED5C-C040-80F4-C6F8-FC9A99FD4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0A711986-FA4F-0BB6-DE28-273A64CB8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90" y="3508072"/>
            <a:ext cx="6254069" cy="1446177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xmlns="" id="{1AAB39AE-C88C-2050-B1F8-20189324A9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2522109"/>
            <a:ext cx="4960805" cy="756000"/>
          </a:xfrm>
        </p:spPr>
        <p:txBody>
          <a:bodyPr/>
          <a:lstStyle/>
          <a:p>
            <a:r>
              <a:rPr lang="fr-FR" sz="1400" dirty="0"/>
              <a:t>Répondre aux questions : </a:t>
            </a:r>
          </a:p>
          <a:p>
            <a:pPr marL="0" indent="0">
              <a:buNone/>
            </a:pPr>
            <a:r>
              <a:rPr lang="fr-FR" sz="1400" dirty="0"/>
              <a:t>      </a:t>
            </a:r>
            <a:r>
              <a:rPr lang="fr-FR" sz="1300" dirty="0"/>
              <a:t>« Où sont les élèves ? » «  Où est la maitresse ? »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xmlns="" id="{516F0179-3CB0-BDC7-0565-AE10D8CF1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</p:spPr>
        <p:txBody>
          <a:bodyPr/>
          <a:lstStyle/>
          <a:p>
            <a:r>
              <a:rPr lang="fr-FR" sz="1400" dirty="0"/>
              <a:t>Écriture de syllabes.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xmlns="" id="{0D64BE76-0E65-B67C-7698-F10F00C731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9325" y="1957588"/>
            <a:ext cx="539750" cy="539750"/>
          </a:xfrm>
        </p:spPr>
      </p:pic>
      <p:pic>
        <p:nvPicPr>
          <p:cNvPr id="22" name="Espace réservé pour une image  21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5611B869-3B20-6F0A-E988-DBF6A748461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7298796" y="4958117"/>
            <a:ext cx="540000" cy="540000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BBCCB2E0-8516-CD6C-1D4D-01872C33CF9F}"/>
              </a:ext>
            </a:extLst>
          </p:cNvPr>
          <p:cNvSpPr txBox="1"/>
          <p:nvPr/>
        </p:nvSpPr>
        <p:spPr>
          <a:xfrm>
            <a:off x="2201410" y="3641804"/>
            <a:ext cx="1072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2.  Lecture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xmlns="" id="{147ED9BD-C99B-11DB-4E09-9646AAF91999}"/>
              </a:ext>
            </a:extLst>
          </p:cNvPr>
          <p:cNvSpPr txBox="1">
            <a:spLocks/>
          </p:cNvSpPr>
          <p:nvPr/>
        </p:nvSpPr>
        <p:spPr>
          <a:xfrm>
            <a:off x="2201410" y="402531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Lecture de mots et de syllabes.</a:t>
            </a:r>
          </a:p>
        </p:txBody>
      </p:sp>
      <p:pic>
        <p:nvPicPr>
          <p:cNvPr id="20" name="Espace réservé pour une image  19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C2E9EBEF-C46E-04F5-5174-F0ECD3CBE7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473285"/>
            <a:ext cx="540000" cy="540000"/>
          </a:xfrm>
          <a:prstGeom prst="rect">
            <a:avLst/>
          </a:prstGeom>
        </p:spPr>
      </p:pic>
      <p:sp>
        <p:nvSpPr>
          <p:cNvPr id="2" name="Titre 8">
            <a:extLst>
              <a:ext uri="{FF2B5EF4-FFF2-40B4-BE49-F238E27FC236}">
                <a16:creationId xmlns:a16="http://schemas.microsoft.com/office/drawing/2014/main" xmlns="" id="{66B194FC-BAAD-48AC-0928-108507E61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CC492CF4-81B4-C802-566E-6E85C0A6F13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DF6817B6-EE4A-BBCF-A489-311A1DD2244B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EE2BA5D3-0ED9-A296-05FB-B0A196341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xmlns="" id="{AB0DAC63-6225-DAAB-91FD-22A669B2FDD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336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84B0CC2-B73A-ED67-AA84-FA67AF3F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on va faire de la lecture. 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11B960D9-62B9-0C0A-999C-61D7BA4E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70" y="2261937"/>
            <a:ext cx="5052060" cy="33680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DBA753EF-D76E-4894-CBD8-2ACB1D823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AF75DDC-A69B-2301-C54E-3DA263C28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A598E0-0036-D1C6-7F74-CBA5CEF8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Aujourd’hui, nous allons apprendre à lire des syllabes et des mots avec les sons «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cl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pl  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62C933CD-C491-45CE-A4C4-916A75BEB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C2725A6-34E6-4E61-A5C8-8AA2F76090F6}"/>
              </a:ext>
            </a:extLst>
          </p:cNvPr>
          <p:cNvSpPr txBox="1"/>
          <p:nvPr/>
        </p:nvSpPr>
        <p:spPr>
          <a:xfrm>
            <a:off x="905260" y="2705725"/>
            <a:ext cx="7333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bl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cl   </a:t>
            </a:r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fl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</a:t>
            </a:r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gl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pl</a:t>
            </a:r>
            <a:endParaRPr lang="fr-MA" sz="8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50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EA4E09-8EDD-EDDF-272C-E6FE61DE9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4DE2A7A-BCBA-40C8-081B-4E7F451E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B7541A3-5920-B113-CC98-65A5BD3A2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E0981EC2-2E80-B8D4-4B0F-3B13FBD611D0}"/>
              </a:ext>
            </a:extLst>
          </p:cNvPr>
          <p:cNvSpPr txBox="1"/>
          <p:nvPr/>
        </p:nvSpPr>
        <p:spPr>
          <a:xfrm>
            <a:off x="905260" y="2705725"/>
            <a:ext cx="7333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bl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cl   </a:t>
            </a:r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fl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</a:t>
            </a:r>
            <a:r>
              <a:rPr lang="fr-FR" sz="8800" b="1" dirty="0" err="1">
                <a:solidFill>
                  <a:schemeClr val="tx2"/>
                </a:solidFill>
                <a:latin typeface="Dosis SemiBold" pitchFamily="2" charset="0"/>
              </a:rPr>
              <a:t>gl</a:t>
            </a:r>
            <a:r>
              <a:rPr lang="fr-FR" sz="8800" b="1" dirty="0">
                <a:solidFill>
                  <a:schemeClr val="tx2"/>
                </a:solidFill>
                <a:latin typeface="Dosis SemiBold" pitchFamily="2" charset="0"/>
              </a:rPr>
              <a:t>   pl</a:t>
            </a:r>
            <a:endParaRPr lang="fr-MA" sz="8800" b="1" dirty="0">
              <a:solidFill>
                <a:schemeClr val="tx2"/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07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A4E7DDD-78AD-CD9A-C2BB-D518BCFD2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Lecture de la vidéo.</a:t>
            </a:r>
          </a:p>
        </p:txBody>
      </p:sp>
      <p:pic>
        <p:nvPicPr>
          <p:cNvPr id="7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xmlns="" id="{25BF17FD-7605-CDAE-E83A-26CA9F890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" b="110"/>
          <a:stretch>
            <a:fillRect/>
          </a:stretch>
        </p:blipFill>
        <p:spPr>
          <a:xfrm>
            <a:off x="394184" y="792000"/>
            <a:ext cx="720000" cy="720000"/>
          </a:xfrm>
          <a:prstGeom prst="rect">
            <a:avLst/>
          </a:prstGeo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xmlns="" id="{9097F3F8-4432-36CD-4790-7E7F9D392D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4" name="combinatoire">
            <a:hlinkClick r:id="" action="ppaction://media"/>
            <a:extLst>
              <a:ext uri="{FF2B5EF4-FFF2-40B4-BE49-F238E27FC236}">
                <a16:creationId xmlns:a16="http://schemas.microsoft.com/office/drawing/2014/main" xmlns="" id="{BC731AE3-B8D4-46C6-A046-BB93A4A075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4000" y="1962000"/>
            <a:ext cx="6976000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26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B1B05737-90DB-9278-137A-55D7C563D460}"/>
              </a:ext>
            </a:extLst>
          </p:cNvPr>
          <p:cNvSpPr txBox="1"/>
          <p:nvPr/>
        </p:nvSpPr>
        <p:spPr>
          <a:xfrm>
            <a:off x="871729" y="2898085"/>
            <a:ext cx="7400541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u &gt;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    &gt;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pl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ume</a:t>
            </a:r>
            <a:endParaRPr lang="fr-FR" sz="54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2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B1B05737-90DB-9278-137A-55D7C563D460}"/>
              </a:ext>
            </a:extLst>
          </p:cNvPr>
          <p:cNvSpPr txBox="1"/>
          <p:nvPr/>
        </p:nvSpPr>
        <p:spPr>
          <a:xfrm>
            <a:off x="846857" y="2898085"/>
            <a:ext cx="7450285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  i  &gt;    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54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gl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isse</a:t>
            </a:r>
            <a:endParaRPr lang="fr-FR" sz="54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45D8F8-08F9-D77F-FCF1-6F5F0856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1C1F2B9-3A1D-49F6-52C9-4D9D924D3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8B61FE0B-D76B-E892-E323-EF176E849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B1B05737-90DB-9278-137A-55D7C563D460}"/>
              </a:ext>
            </a:extLst>
          </p:cNvPr>
          <p:cNvSpPr txBox="1"/>
          <p:nvPr/>
        </p:nvSpPr>
        <p:spPr>
          <a:xfrm>
            <a:off x="646386" y="2837492"/>
            <a:ext cx="7851227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è   &gt;    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5400" b="1" dirty="0" err="1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è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fl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èche</a:t>
            </a:r>
            <a:endParaRPr lang="fr-FR" sz="54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5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7402BE-8DE4-06D5-DA6C-EBB8BE8AA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0D9B73D-83C3-F42E-E548-402A9498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D4A6E01A-5552-5351-CE4A-E3FA4A39DD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CFB479E-F8AF-F6B4-73AB-73447AD23BD1}"/>
              </a:ext>
            </a:extLst>
          </p:cNvPr>
          <p:cNvSpPr txBox="1"/>
          <p:nvPr/>
        </p:nvSpPr>
        <p:spPr>
          <a:xfrm>
            <a:off x="376823" y="2837492"/>
            <a:ext cx="8390354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cl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o &gt;  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cl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oche     &gt;  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cl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oche</a:t>
            </a:r>
            <a:endParaRPr lang="fr-FR" sz="5400" b="1" dirty="0">
              <a:solidFill>
                <a:schemeClr val="tx1">
                  <a:lumMod val="50000"/>
                  <a:lumOff val="50000"/>
                </a:schemeClr>
              </a:solidFill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10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E5319C8-0D77-DCAF-B435-76DB08AE8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E92850D-70C6-EE59-6313-A75A448C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DAE3F01D-42F8-4758-9FFB-825ED2620748}"/>
              </a:ext>
            </a:extLst>
          </p:cNvPr>
          <p:cNvSpPr txBox="1"/>
          <p:nvPr/>
        </p:nvSpPr>
        <p:spPr>
          <a:xfrm>
            <a:off x="137543" y="2837492"/>
            <a:ext cx="8868913" cy="1183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eau &gt;   </a:t>
            </a:r>
            <a:r>
              <a:rPr lang="fr-FR" sz="5400" b="1" dirty="0" err="1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5400" b="1" dirty="0" err="1">
                <a:solidFill>
                  <a:srgbClr val="002060"/>
                </a:solidFill>
                <a:latin typeface="Dosis SemiBold" pitchFamily="2" charset="0"/>
              </a:rPr>
              <a:t>eau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    &gt;   ta</a:t>
            </a:r>
            <a:r>
              <a:rPr lang="fr-FR" sz="5400" b="1" dirty="0">
                <a:solidFill>
                  <a:srgbClr val="00ACA4"/>
                </a:solidFill>
                <a:latin typeface="Dosis SemiBold" pitchFamily="2" charset="0"/>
              </a:rPr>
              <a:t>bl</a:t>
            </a:r>
            <a:r>
              <a:rPr lang="fr-FR" sz="5400" b="1" dirty="0">
                <a:solidFill>
                  <a:schemeClr val="accent1">
                    <a:lumMod val="50000"/>
                  </a:schemeClr>
                </a:solidFill>
                <a:latin typeface="Dosis SemiBold" pitchFamily="2" charset="0"/>
              </a:rPr>
              <a:t>eau</a:t>
            </a:r>
            <a:endParaRPr lang="fr-FR" sz="5400" b="1" dirty="0">
              <a:solidFill>
                <a:srgbClr val="424D7B"/>
              </a:solidFill>
              <a:latin typeface="Dosis SemiBol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B446E86E-2F76-816A-E3FF-BED09FE0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2968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98487E-540E-DA88-BD04-F731FCE6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xmlns="" id="{824D3E88-5257-906F-53A3-FEE7687E4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Ouvrez le manuel à la page 36. Avec votre voisin, vous allez faire l’activité 2.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B106A96-A244-FC41-0088-2CB697118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747B962C-4C55-41DC-8632-FECC00A82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683" y="1748118"/>
            <a:ext cx="3279227" cy="4572255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xmlns="" id="{0DB3AAEB-435D-42C3-B825-C28400244516}"/>
              </a:ext>
            </a:extLst>
          </p:cNvPr>
          <p:cNvSpPr/>
          <p:nvPr/>
        </p:nvSpPr>
        <p:spPr>
          <a:xfrm>
            <a:off x="2979683" y="2861109"/>
            <a:ext cx="3279227" cy="12852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0854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AE9AF1-010B-57C2-21BD-5FD0F2262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xmlns="" id="{9A487592-801D-7EFA-3B6D-C04B08217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vous allez lire à votre voisin. À tour de rôle.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9276ABD7-CFC2-FB40-1418-A91869A40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919BB55B-1F56-CDB6-B9FB-94B3A99222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5629770" y="2733865"/>
            <a:ext cx="2794359" cy="21429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1A3A5392-1F91-4D53-89B9-4CD2231E6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447" y="2733865"/>
            <a:ext cx="4509247" cy="214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305AD58-7D41-E499-8F2F-54C4365C3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65" y="5021181"/>
            <a:ext cx="6254069" cy="1446177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xmlns="" id="{99076A47-0B8D-410C-5BE8-3468CCF0FF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1400" dirty="0"/>
              <a:t>Lecture de syllabes et de mots.</a:t>
            </a:r>
          </a:p>
        </p:txBody>
      </p:sp>
      <p:pic>
        <p:nvPicPr>
          <p:cNvPr id="16" name="Espace réservé pour une image  15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3DABA421-0643-F3B2-09E2-9F21CDBD46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xmlns="" id="{798278C3-473A-7110-313B-F546DD4BF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sz="1400" dirty="0"/>
              <a:t>Répondre aux questions :</a:t>
            </a:r>
          </a:p>
          <a:p>
            <a:pPr marL="0" indent="0">
              <a:buNone/>
            </a:pPr>
            <a:r>
              <a:rPr lang="fr-FR" sz="1400" dirty="0"/>
              <a:t>       </a:t>
            </a:r>
            <a:r>
              <a:rPr lang="fr-FR" sz="1300" dirty="0"/>
              <a:t>« Où sont les élèves ? » «  Où est la maitresse ? »</a:t>
            </a:r>
          </a:p>
        </p:txBody>
      </p:sp>
      <p:pic>
        <p:nvPicPr>
          <p:cNvPr id="18" name="Espace réservé pour une image  17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05AC2783-78BD-E6B4-CB23-ED15ABB0BE0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4" name="Espace réservé pour une image 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xmlns="" id="{62D4E4F4-7A38-347E-6A75-31D004B471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335CB33E-BD6C-ABCE-F925-A7DB01A85400}"/>
              </a:ext>
            </a:extLst>
          </p:cNvPr>
          <p:cNvSpPr txBox="1"/>
          <p:nvPr/>
        </p:nvSpPr>
        <p:spPr>
          <a:xfrm>
            <a:off x="2201410" y="5133855"/>
            <a:ext cx="1114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3.  Ecriture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xmlns="" id="{B8CB6B97-D5A6-06D1-AA2B-60F3D0BA4542}"/>
              </a:ext>
            </a:extLst>
          </p:cNvPr>
          <p:cNvSpPr txBox="1">
            <a:spLocks/>
          </p:cNvSpPr>
          <p:nvPr/>
        </p:nvSpPr>
        <p:spPr>
          <a:xfrm>
            <a:off x="2201410" y="5517367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dirty="0"/>
              <a:t>Ecriture  de mots.</a:t>
            </a:r>
          </a:p>
        </p:txBody>
      </p:sp>
      <p:sp>
        <p:nvSpPr>
          <p:cNvPr id="2" name="Titre 8">
            <a:extLst>
              <a:ext uri="{FF2B5EF4-FFF2-40B4-BE49-F238E27FC236}">
                <a16:creationId xmlns:a16="http://schemas.microsoft.com/office/drawing/2014/main" xmlns="" id="{F233C408-C6D8-5C60-2BD5-2FE2E235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8847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3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xmlns="" id="{F2F781E9-43D9-1FA6-4757-2E58F88BDAE0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1ADBCE8-4058-6CD9-931E-02EC1F5CB22D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19BDE9A-02B3-0AD2-6B79-D6856938F56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xmlns="" id="{FEDF8C72-8483-4E6E-BC55-9AA20292B5A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2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D276C99-220B-4BBF-8FEB-E110392C0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Maintenant, nous allons écrire des mots avec les sons « 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cl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– </a:t>
            </a:r>
            <a:r>
              <a:rPr lang="fr-FR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gl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- pl ». Soyez attentifs.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292F99E8-F572-491E-BD50-32C5ED45096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92F99E8-F572-491E-BD50-32C5ED4509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03571" y="107474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40DC126B-EC29-4187-ACD1-8B770D396086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40DC126B-EC29-4187-ACD1-8B770D39608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93171" y="833545"/>
                <a:ext cx="2736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46F13D6-395A-F0DF-FF1A-A9C20A0516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9208" y="2286000"/>
            <a:ext cx="4565583" cy="30437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7C36428D-0139-E54F-A490-FA138C5D63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9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50F92-3C67-28EB-843F-09C8FFBD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3FBB561D-4036-9388-1048-485E7CB9497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8583EEB3-44C4-3CF1-9760-CE7F764DD9B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39626A1-7512-54FF-C740-62216E1FA5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B69BF49-A5BC-BAD0-6EC6-4D23B58E7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blé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b-l-é.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308C2322-9D13-0619-8AAF-FADB3190932F}"/>
              </a:ext>
            </a:extLst>
          </p:cNvPr>
          <p:cNvSpPr txBox="1"/>
          <p:nvPr/>
        </p:nvSpPr>
        <p:spPr>
          <a:xfrm>
            <a:off x="5829269" y="3311185"/>
            <a:ext cx="13388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bl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é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C34E9B30-2CD0-4376-860A-6E3579A949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71" y="2532909"/>
            <a:ext cx="2522955" cy="27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8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B6CC6B3-8282-41DC-587F-F0E94914A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88668EB-F277-6FA0-58DC-E9E907B73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blé en lisant chaque lettre 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A1F8A3A4-25D7-1B5E-8D17-FD436FEB48E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5A17D9F4-F9B9-BB68-550B-317C4539C0BA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5F544905-CB0F-4E24-D741-C0C0828F8C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593" b="11327"/>
          <a:stretch>
            <a:fillRect/>
          </a:stretch>
        </p:blipFill>
        <p:spPr>
          <a:xfrm>
            <a:off x="211756" y="648969"/>
            <a:ext cx="1087654" cy="98006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CD5A2500-30CB-F8CA-1A26-50C07D5C35FE}"/>
              </a:ext>
            </a:extLst>
          </p:cNvPr>
          <p:cNvSpPr txBox="1"/>
          <p:nvPr/>
        </p:nvSpPr>
        <p:spPr>
          <a:xfrm>
            <a:off x="5766517" y="3429000"/>
            <a:ext cx="13388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rgbClr val="00ACA4"/>
                </a:solidFill>
                <a:uLnTx/>
                <a:uFillTx/>
                <a:latin typeface="Dosis" pitchFamily="2" charset="0"/>
              </a:rPr>
              <a:t>bl</a:t>
            </a:r>
            <a:r>
              <a:rPr kumimoji="0" lang="fr-FR" sz="7200" b="1" i="0" u="none" strike="noStrike" kern="1200" cap="none" spc="0" normalizeH="0" baseline="0" noProof="0" dirty="0">
                <a:ln w="0"/>
                <a:solidFill>
                  <a:schemeClr val="accent5">
                    <a:lumMod val="50000"/>
                  </a:schemeClr>
                </a:solidFill>
                <a:uLnTx/>
                <a:uFillTx/>
                <a:latin typeface="Dosis" pitchFamily="2" charset="0"/>
              </a:rPr>
              <a:t>é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6EB2D1B4-DCBE-901D-6B8E-DBA3A78209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71" y="2532909"/>
            <a:ext cx="2522955" cy="27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9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C80582-4823-DE04-94A7-3094287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C5F5053-7656-262E-DB73-477FB7A0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3668349E-926C-FDA6-3AA5-9FD33836E54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79E30FEF-F286-103B-B502-5AD4FDD7EA92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A70ABCAE-FA40-A0F3-4CB7-9270C62CFD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84725A8E-57DA-CAC5-C9A1-FA84F9E299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3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33D1D4-D483-890C-EE45-078F1FE44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F7AEB6F-8A7A-FD9B-E40F-59E144D8F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E17E2F90-6F86-9E47-B9FA-B0D327BDC037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B43B3E60-5F50-0298-15A1-6A80BEE24B8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43E1F887-2EA7-42E8-09A7-566F8FD128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370B5A2A-5344-DE84-2F57-FEFDC00CB8F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522" y="2233364"/>
            <a:ext cx="2522955" cy="275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9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800087-7165-AE14-3CFC-781A0CC0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8B9F9D-6156-EBC0-CB13-CE939BA9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CFF40B12-1E3B-ADC7-F4A3-CFF1BFC4939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6C50C907-5F42-A99F-DEC0-7C32DBB3406F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6544E301-5A96-29D2-B970-9ABFF09267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FE2BAB2C-8673-43C1-418F-44CFBD7AF86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6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1AF9A9-0DAD-37E9-E195-8A3ABCB73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694FF3C-F617-4E9B-3A37-E2D0A75EE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570D9897-05B5-7B08-69A6-D71133B4D54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570D9897-05B5-7B08-69A6-D71133B4D54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B84F96FF-3556-C60A-4453-38E1AC588C75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B84F96FF-3556-C60A-4453-38E1AC588C7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A39B813D-F75E-75D4-66EE-309672C3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D09A3B38-D199-FFB8-B9AC-139100B5F635}"/>
              </a:ext>
            </a:extLst>
          </p:cNvPr>
          <p:cNvSpPr txBox="1">
            <a:spLocks/>
          </p:cNvSpPr>
          <p:nvPr/>
        </p:nvSpPr>
        <p:spPr>
          <a:xfrm>
            <a:off x="3143599" y="3429000"/>
            <a:ext cx="3006944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blé</a:t>
            </a:r>
          </a:p>
        </p:txBody>
      </p:sp>
    </p:spTree>
    <p:extLst>
      <p:ext uri="{BB962C8B-B14F-4D97-AF65-F5344CB8AC3E}">
        <p14:creationId xmlns:p14="http://schemas.microsoft.com/office/powerpoint/2010/main" val="245504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flûte.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f-l-û-t-e.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609B9ADD-BB3D-BDE1-5B72-B6F5699B8C8E}"/>
              </a:ext>
            </a:extLst>
          </p:cNvPr>
          <p:cNvSpPr txBox="1"/>
          <p:nvPr/>
        </p:nvSpPr>
        <p:spPr>
          <a:xfrm>
            <a:off x="5887210" y="3211746"/>
            <a:ext cx="19752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fl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ûte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2ED501D0-9B50-4CBD-934B-45F7A44E7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03" y="2466611"/>
            <a:ext cx="2462297" cy="269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flûte en lisant chaque lettre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D44A10B8-160E-4012-B867-DF8AFEF7F106}"/>
              </a:ext>
            </a:extLst>
          </p:cNvPr>
          <p:cNvSpPr txBox="1"/>
          <p:nvPr/>
        </p:nvSpPr>
        <p:spPr>
          <a:xfrm>
            <a:off x="5887210" y="3211746"/>
            <a:ext cx="19752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fl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ûte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2E96515D-BA51-0404-AC2F-464C7E432B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703" y="2466611"/>
            <a:ext cx="2462297" cy="269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1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8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3070406E-8A71-11DE-9943-B16AEB0241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851" y="2419315"/>
            <a:ext cx="2462297" cy="269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3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flûte</a:t>
            </a:r>
          </a:p>
        </p:txBody>
      </p:sp>
    </p:spTree>
    <p:extLst>
      <p:ext uri="{BB962C8B-B14F-4D97-AF65-F5344CB8AC3E}">
        <p14:creationId xmlns:p14="http://schemas.microsoft.com/office/powerpoint/2010/main" val="349636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BB561D-4036-9388-1048-485E7CB9497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583EEB3-44C4-3CF1-9760-CE7F764DD9B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C’est le mot plante. Nous allons l’épeler en lisant chaque lettre. Écoutez bien :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</a:b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p-l-a-n-t-e.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609B9ADD-BB3D-BDE1-5B72-B6F5699B8C8E}"/>
              </a:ext>
            </a:extLst>
          </p:cNvPr>
          <p:cNvSpPr txBox="1"/>
          <p:nvPr/>
        </p:nvSpPr>
        <p:spPr>
          <a:xfrm>
            <a:off x="5556343" y="3148994"/>
            <a:ext cx="2573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pl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ante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402BFFB-992E-4DD5-B791-6AB4252373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11" y="2436347"/>
            <a:ext cx="2439714" cy="26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1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F97B4B6-DE5C-9CC1-BFEF-462652188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7250AC1E-B533-DD05-D1DA-59BF47AC04D6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7250AC1E-B533-DD05-D1DA-59BF47AC04D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CBB52D6F-8ED9-2212-7322-25229BB06A4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CBB52D6F-8ED9-2212-7322-25229BB06A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7CD2DD9C-8172-5E51-DCFA-F74AF180C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xmlns="" id="{24457121-A23C-E5D6-4870-3BD2ADC1C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71" y="775249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épeler le mot plante en lisant chaque lettre ?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3AA53FB6-D0FD-4C87-BCAD-58C9DF16B44E}"/>
              </a:ext>
            </a:extLst>
          </p:cNvPr>
          <p:cNvSpPr txBox="1"/>
          <p:nvPr/>
        </p:nvSpPr>
        <p:spPr>
          <a:xfrm>
            <a:off x="5556343" y="3148994"/>
            <a:ext cx="2573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7200" b="1" dirty="0">
                <a:ln w="0"/>
                <a:solidFill>
                  <a:srgbClr val="00ACA4"/>
                </a:solidFill>
                <a:latin typeface="Dosis" pitchFamily="2" charset="0"/>
              </a:rPr>
              <a:t>pl</a:t>
            </a:r>
            <a:r>
              <a:rPr lang="fr-FR" sz="7200" b="1" dirty="0">
                <a:ln w="0"/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ante</a:t>
            </a:r>
            <a:endParaRPr kumimoji="0" lang="fr-FR" sz="7200" b="1" i="0" u="none" strike="noStrike" kern="1200" cap="none" spc="0" normalizeH="0" baseline="0" noProof="0" dirty="0">
              <a:ln w="0"/>
              <a:solidFill>
                <a:srgbClr val="00ACA4"/>
              </a:solidFill>
              <a:uLnTx/>
              <a:uFillTx/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217EA93-04C9-B591-DB2A-3B751A09B3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11" y="2436347"/>
            <a:ext cx="2439714" cy="26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29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8D5D13-8A8B-5F51-A905-FDD383927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93236C0-89AF-8129-18B9-6B6435B08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04386F24-E326-E1BC-5787-B3B30353532C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8286CE4C-F753-1F16-E871-71D4DAC2F960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066181B0-C24F-9521-C713-4D8DD8E449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14C7C655-30CB-6E9F-71EB-4056CE8587F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BAC55D-0DB9-8F5F-8B14-CE56B218B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513AA1-116B-FD58-9B05-D9787DEE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CC2D1077-69FF-2DE3-DF1B-9562790AC13B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2B3C88BA-3B4C-F2DD-D293-65E271C813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1E782882-5E6A-A865-EB79-9AD2BF162D9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7AEDECC-BC4C-7B7C-0D46-6BBEAA1382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A9F1155A-9C91-E714-D37D-032825B0D2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293" y="756000"/>
            <a:ext cx="826002" cy="8260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9183602E-548A-BDDC-988A-7B2154298B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143" y="2373285"/>
            <a:ext cx="2439714" cy="26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345268-608B-A3B4-C2D9-199DB115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375B4D8-4160-08F2-7CB6-A8F79F170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vos ardoises.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B06134D1-4914-C47C-91E0-583D9D65A663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EC63CA9-F8E4-0E75-FB18-DA9289BBAD9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6763B30E-8172-E517-399C-C635E09D3291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8E82A0FE-BB9A-5AAE-9919-79B7EA6385E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FDE2C80-3B26-5942-989C-8A7ADCB14A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8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xmlns="" id="{0D7A669F-96F0-473E-B0B4-D11DB18C0A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7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7FF825-4865-CFDF-B6BE-07C9190E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F4074AE-6645-B928-9915-F06062E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3F388968-BC21-2E38-3021-F7684E5EB6FD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3F388968-BC21-2E38-3021-F7684E5EB6F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93E7FAFB-8348-416F-C638-39C503A31C4B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93E7FAFB-8348-416F-C638-39C503A31C4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5C9D7C6F-56A2-7887-F0F6-8746D5B960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xmlns="" id="{73D62460-3BC1-4DEE-69AA-DE85AF985932}"/>
              </a:ext>
            </a:extLst>
          </p:cNvPr>
          <p:cNvSpPr txBox="1">
            <a:spLocks/>
          </p:cNvSpPr>
          <p:nvPr/>
        </p:nvSpPr>
        <p:spPr>
          <a:xfrm>
            <a:off x="2450580" y="3123000"/>
            <a:ext cx="4017597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algn="ctr"/>
            <a:r>
              <a:rPr lang="fr-FR" sz="7200" b="1" dirty="0">
                <a:solidFill>
                  <a:schemeClr val="accent1">
                    <a:lumMod val="50000"/>
                  </a:schemeClr>
                </a:solidFill>
                <a:latin typeface="Dosis" pitchFamily="2" charset="0"/>
              </a:rPr>
              <a:t>plante</a:t>
            </a:r>
          </a:p>
        </p:txBody>
      </p:sp>
    </p:spTree>
    <p:extLst>
      <p:ext uri="{BB962C8B-B14F-4D97-AF65-F5344CB8AC3E}">
        <p14:creationId xmlns:p14="http://schemas.microsoft.com/office/powerpoint/2010/main" val="268746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85456CA-8A22-A083-776D-AF7600984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xmlns="" id="{823BCB47-08B9-4D92-8302-C538C97AF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570" y="1617744"/>
            <a:ext cx="3110699" cy="48099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BA523585-9C26-1393-C8F2-34AD3CE7D904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BA523585-9C26-1393-C8F2-34AD3CE7D90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D547E1FB-134D-32A7-090B-62DE3CBC0B0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D547E1FB-134D-32A7-090B-62DE3CBC0B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re 3">
            <a:extLst>
              <a:ext uri="{FF2B5EF4-FFF2-40B4-BE49-F238E27FC236}">
                <a16:creationId xmlns:a16="http://schemas.microsoft.com/office/drawing/2014/main" xmlns="" id="{E6384F8A-E656-6861-497C-5F80E75B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38.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8C50074B-99F2-3D7F-E6DF-E795DEF92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xmlns="" id="{7749216E-653F-4876-BEEE-65EACD78E3AE}"/>
              </a:ext>
            </a:extLst>
          </p:cNvPr>
          <p:cNvSpPr/>
          <p:nvPr/>
        </p:nvSpPr>
        <p:spPr>
          <a:xfrm>
            <a:off x="2912570" y="3352800"/>
            <a:ext cx="3110699" cy="73046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7989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1ED84E-C7BE-A7A4-D0BD-A483E4B67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282E54B-F50A-A5BD-EBD8-B5B5CF3F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On va faire l’activité 2.  Je vais vous expliquer la consigne. Ensuite, je vais circuler entre les rangs pour vous aider.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B69DFC37-12AB-685F-63A4-964C9A6A2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C497D32B-3230-D996-CA9A-964B465E2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864" y="2327048"/>
            <a:ext cx="2203904" cy="22039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98190ED-3A53-455D-8404-57297DF31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4" y="2724051"/>
            <a:ext cx="5059036" cy="180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38C62F-0F36-324D-9FC1-EBD42D6B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xmlns="" id="{8EBC3122-D2E5-40B9-C68D-DE02FB10F67F}"/>
                  </a:ext>
                </a:extLst>
              </p14:cNvPr>
              <p14:cNvContentPartPr/>
              <p14:nvPr/>
            </p14:nvContentPartPr>
            <p14:xfrm>
              <a:off x="2912571" y="1083385"/>
              <a:ext cx="360" cy="36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8EBC3122-D2E5-40B9-C68D-DE02FB10F6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03571" y="107438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xmlns="" id="{F7C94638-EDA0-DEF0-7BD0-BEFD7BE56028}"/>
                  </a:ext>
                </a:extLst>
              </p14:cNvPr>
              <p14:cNvContentPartPr/>
              <p14:nvPr/>
            </p14:nvContentPartPr>
            <p14:xfrm>
              <a:off x="1602171" y="842185"/>
              <a:ext cx="9720" cy="5760"/>
            </p14:xfrm>
          </p:contentPart>
        </mc:Choice>
        <mc:Fallback xmlns=""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F7C94638-EDA0-DEF0-7BD0-BEFD7BE560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93492" y="833185"/>
                <a:ext cx="26730" cy="234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5">
            <a:extLst>
              <a:ext uri="{FF2B5EF4-FFF2-40B4-BE49-F238E27FC236}">
                <a16:creationId xmlns:a16="http://schemas.microsoft.com/office/drawing/2014/main" xmlns="" id="{25D1D783-C278-324D-26F6-6D0B58916930}"/>
              </a:ext>
            </a:extLst>
          </p:cNvPr>
          <p:cNvSpPr txBox="1">
            <a:spLocks/>
          </p:cNvSpPr>
          <p:nvPr/>
        </p:nvSpPr>
        <p:spPr>
          <a:xfrm>
            <a:off x="1664400" y="777385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57A61D73-647B-5157-6FC6-20C82EE08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25" y="544755"/>
            <a:ext cx="1152244" cy="1072989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xmlns="" id="{874CD6C6-C63D-4AAA-9BB8-1E8EB62AD174}"/>
              </a:ext>
            </a:extLst>
          </p:cNvPr>
          <p:cNvGrpSpPr/>
          <p:nvPr/>
        </p:nvGrpSpPr>
        <p:grpSpPr>
          <a:xfrm>
            <a:off x="637446" y="2471604"/>
            <a:ext cx="7798914" cy="1996024"/>
            <a:chOff x="637446" y="2471604"/>
            <a:chExt cx="7798914" cy="1996024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xmlns="" id="{8790C64F-D38A-41EA-AFB8-58611C9A4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7446" y="2471604"/>
              <a:ext cx="7798914" cy="1996024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xmlns="" id="{15FE769D-6082-409A-80CD-2CE61274ECAF}"/>
                </a:ext>
              </a:extLst>
            </p:cNvPr>
            <p:cNvSpPr txBox="1"/>
            <p:nvPr/>
          </p:nvSpPr>
          <p:spPr>
            <a:xfrm>
              <a:off x="2243030" y="3091243"/>
              <a:ext cx="1907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Dosis SemiBold" pitchFamily="2" charset="0"/>
                </a:rPr>
                <a:t>plante.</a:t>
              </a:r>
              <a:endParaRPr lang="fr-MA" sz="28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xmlns="" id="{660AB391-BA76-43B5-8360-BD7EDD9B2A80}"/>
                </a:ext>
              </a:extLst>
            </p:cNvPr>
            <p:cNvSpPr txBox="1"/>
            <p:nvPr/>
          </p:nvSpPr>
          <p:spPr>
            <a:xfrm>
              <a:off x="2243030" y="3779435"/>
              <a:ext cx="1907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Dosis SemiBold" pitchFamily="2" charset="0"/>
                </a:rPr>
                <a:t>flûte</a:t>
              </a:r>
              <a:endParaRPr lang="fr-MA" sz="28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xmlns="" id="{7C802479-4A54-4EEE-9E80-E90F8E05C075}"/>
                </a:ext>
              </a:extLst>
            </p:cNvPr>
            <p:cNvSpPr txBox="1"/>
            <p:nvPr/>
          </p:nvSpPr>
          <p:spPr>
            <a:xfrm>
              <a:off x="6462986" y="3091243"/>
              <a:ext cx="19076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>
                  <a:solidFill>
                    <a:srgbClr val="C00000"/>
                  </a:solidFill>
                  <a:latin typeface="Dosis SemiBold" pitchFamily="2" charset="0"/>
                </a:rPr>
                <a:t>blé.</a:t>
              </a:r>
              <a:endParaRPr lang="fr-MA" sz="2800" b="1" dirty="0">
                <a:solidFill>
                  <a:srgbClr val="C00000"/>
                </a:solidFill>
                <a:latin typeface="Dosis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023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E91AC9D-0C0C-4684-927E-D7846FC8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La séance d’aujourd’hui est terminée. À la maison,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lisez ces mots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et </a:t>
            </a:r>
            <a:r>
              <a:rPr lang="fr-FR" b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recopiez-les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sur votre cahier.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8" name="majd_wave">
            <a:hlinkClick r:id="" action="ppaction://media"/>
            <a:extLst>
              <a:ext uri="{FF2B5EF4-FFF2-40B4-BE49-F238E27FC236}">
                <a16:creationId xmlns:a16="http://schemas.microsoft.com/office/drawing/2014/main" xmlns="" id="{61791385-75A6-112C-C291-38A29534CDDF}"/>
              </a:ext>
            </a:extLst>
          </p:cNvPr>
          <p:cNvPicPr>
            <a:picLocks noGrp="1" noChangeAspect="1"/>
          </p:cNvPicPr>
          <p:nvPr>
            <p:ph type="pic"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9" r="9"/>
          <a:stretch/>
        </p:blipFill>
        <p:spPr>
          <a:xfrm>
            <a:off x="1796591" y="2514599"/>
            <a:ext cx="1888008" cy="3357033"/>
          </a:xfrm>
        </p:spPr>
      </p:pic>
      <p:pic>
        <p:nvPicPr>
          <p:cNvPr id="5" name="Espace réservé pour une image  2" descr="Une image contenant habits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xmlns="" id="{CEC5A856-CC98-8210-E60A-D599F04309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354"/>
          <a:stretch>
            <a:fillRect/>
          </a:stretch>
        </p:blipFill>
        <p:spPr>
          <a:xfrm>
            <a:off x="115503" y="651192"/>
            <a:ext cx="1289783" cy="936977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991CB50F-FDA6-4E86-A286-FB39323B0D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9647" y="1758498"/>
            <a:ext cx="2759746" cy="424800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xmlns="" id="{788ED21E-BF3E-4B37-AB86-D6351CF3C7EB}"/>
              </a:ext>
            </a:extLst>
          </p:cNvPr>
          <p:cNvSpPr/>
          <p:nvPr/>
        </p:nvSpPr>
        <p:spPr>
          <a:xfrm>
            <a:off x="5825685" y="2945332"/>
            <a:ext cx="517364" cy="1039528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xmlns="" id="{A7EE671E-7379-4E70-B698-E5A7B641ED51}"/>
              </a:ext>
            </a:extLst>
          </p:cNvPr>
          <p:cNvSpPr/>
          <p:nvPr/>
        </p:nvSpPr>
        <p:spPr>
          <a:xfrm>
            <a:off x="5974300" y="2639331"/>
            <a:ext cx="220134" cy="306001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165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r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cri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cte de par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1BEAF88-5CA6-438F-961B-EDFEF22708F5}">
  <ds:schemaRefs>
    <ds:schemaRef ds:uri="202b3bc9-e036-45c7-aea0-06aec8cd7a40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A7F152F-2A51-4D45-ACFF-9872380B5F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E635B7-752F-46D6-98E4-52188EAEFB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7918</TotalTime>
  <Words>758</Words>
  <PresentationFormat>Affichage à l'écran (4:3)</PresentationFormat>
  <Paragraphs>128</Paragraphs>
  <Slides>53</Slides>
  <Notes>2</Notes>
  <HiddenSlides>0</HiddenSlides>
  <MMClips>6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53</vt:i4>
      </vt:variant>
    </vt:vector>
  </HeadingPairs>
  <TitlesOfParts>
    <vt:vector size="69" baseType="lpstr">
      <vt:lpstr>Dosis ExtraBold</vt:lpstr>
      <vt:lpstr>Dosis</vt:lpstr>
      <vt:lpstr>Aptos Display</vt:lpstr>
      <vt:lpstr>Wingdings</vt:lpstr>
      <vt:lpstr>Arial</vt:lpstr>
      <vt:lpstr>Aptos</vt:lpstr>
      <vt:lpstr>Calibri</vt:lpstr>
      <vt:lpstr>Dosis SemiBold</vt:lpstr>
      <vt:lpstr>Dosis Medium</vt:lpstr>
      <vt:lpstr>2_Conception personnalisée</vt:lpstr>
      <vt:lpstr>00_Env-Enseignant</vt:lpstr>
      <vt:lpstr>Oral</vt:lpstr>
      <vt:lpstr>Lecture</vt:lpstr>
      <vt:lpstr>Ecriture</vt:lpstr>
      <vt:lpstr>acte de parole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3</vt:lpstr>
      <vt:lpstr>Bonjour les enfants !  La leçon de français commence maintenant. Soyez attentifs.</vt:lpstr>
      <vt:lpstr>Avant de commencer la leçon, on va revoir la scène avec les mots du vocabulaire.  Soyez attentifs. </vt:lpstr>
      <vt:lpstr>Lecture de la vidéo.</vt:lpstr>
      <vt:lpstr>Qui veut passer au tableau pour décrire l’image ?  </vt:lpstr>
      <vt:lpstr>Maintenant, on passe à l’activité de l’oral. Nous allons apprendre à répondre à une question avec Majd et Nada. </vt:lpstr>
      <vt:lpstr>Lecture de la vidéo </vt:lpstr>
      <vt:lpstr>Répétons ensemble. </vt:lpstr>
      <vt:lpstr>Voici d’autres exemples.  </vt:lpstr>
      <vt:lpstr>Présentation PowerPoint</vt:lpstr>
      <vt:lpstr>Présentation PowerPoint</vt:lpstr>
      <vt:lpstr>Chacun joue le dialogue avec son voisin. </vt:lpstr>
      <vt:lpstr>Plan de la séance 3</vt:lpstr>
      <vt:lpstr>Maintenant, on va faire de la lecture. </vt:lpstr>
      <vt:lpstr>Aujourd’hui, nous allons apprendre à lire des syllabes et des mots avec les sons « bl – cl – fl – gl - pl  ». </vt:lpstr>
      <vt:lpstr>Qui veut lire ? </vt:lpstr>
      <vt:lpstr>Lecture de la vidéo.</vt:lpstr>
      <vt:lpstr>Qui veut lire ? </vt:lpstr>
      <vt:lpstr>Qui veut lire ? </vt:lpstr>
      <vt:lpstr>Qui veut lire ? </vt:lpstr>
      <vt:lpstr>Qui veut lire ? </vt:lpstr>
      <vt:lpstr>Qui veut lire ? </vt:lpstr>
      <vt:lpstr>Ouvrez le manuel à la page 36. Avec votre voisin, vous allez faire l’activité 2.</vt:lpstr>
      <vt:lpstr>Maintenant, vous allez lire à votre voisin. À tour de rôle.  </vt:lpstr>
      <vt:lpstr>Plan de la séance 3 </vt:lpstr>
      <vt:lpstr>Maintenant, nous allons écrire des mots avec les sons « bl – cl – fl – gl - pl ». Soyez attentifs.</vt:lpstr>
      <vt:lpstr>C’est le mot blé Nous allons l’épeler en lisant chaque lettre. Écoutez bien :  b-l-é.</vt:lpstr>
      <vt:lpstr>Qui veut épeler le mot blé en lisant chaque lettre ? </vt:lpstr>
      <vt:lpstr>Prenez vos ardoises</vt:lpstr>
      <vt:lpstr>Écrivez le mot qui correspond à cette image.  </vt:lpstr>
      <vt:lpstr>Levez vos ardoises. </vt:lpstr>
      <vt:lpstr>Corrigez. </vt:lpstr>
      <vt:lpstr>C’est le mot flûte. Nous allons l’épeler en lisant chaque lettre. Écoutez bien :  f-l-û-t-e. </vt:lpstr>
      <vt:lpstr>Qui veut épeler le mot flûte en lisant chaque lettre ? </vt:lpstr>
      <vt:lpstr>Prenez vos ardoises.</vt:lpstr>
      <vt:lpstr>Écrivez le mot qui correspond à cette image.  </vt:lpstr>
      <vt:lpstr>Levez vos ardoises. </vt:lpstr>
      <vt:lpstr>Corrigez.</vt:lpstr>
      <vt:lpstr>C’est le mot plante. Nous allons l’épeler en lisant chaque lettre. Écoutez bien :  p-l-a-n-t-e. </vt:lpstr>
      <vt:lpstr>Qui veut épeler le mot plante en lisant chaque lettre ? </vt:lpstr>
      <vt:lpstr>Prenez vos ardoises.</vt:lpstr>
      <vt:lpstr>Écrivez le mot qui correspond à cette image.  </vt:lpstr>
      <vt:lpstr>Levez vos ardoises. </vt:lpstr>
      <vt:lpstr>Corrigez.</vt:lpstr>
      <vt:lpstr>Prenez vos livrets à la page 38.</vt:lpstr>
      <vt:lpstr>On va faire l’activité 2.  Je vais vous expliquer la consigne. Ensuite, je vais circuler entre les rangs pour vous aider. </vt:lpstr>
      <vt:lpstr>Présentation PowerPoint</vt:lpstr>
      <vt:lpstr>La séance d’aujourd’hui est terminée. À la maison, lisez ces mots et recopiez-les sur votre cahier.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2025-12-13T08:20:34Z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