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c25e0f2e3_4_116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c25e0f2e3_4_1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1c25e0f2e3_4_154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1c25e0f2e3_4_1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g1c25e0f2e3_4_283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1" name="Google Shape;221;g1c25e0f2e3_4_28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6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1" Type="http://schemas.openxmlformats.org/officeDocument/2006/relationships/image" Target="../media/image15.png"/><Relationship Id="rId10" Type="http://schemas.openxmlformats.org/officeDocument/2006/relationships/image" Target="../media/image12.png"/><Relationship Id="rId13" Type="http://schemas.openxmlformats.org/officeDocument/2006/relationships/image" Target="../media/image1.png"/><Relationship Id="rId1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4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Relationship Id="rId5" Type="http://schemas.openxmlformats.org/officeDocument/2006/relationships/image" Target="../media/image17.png"/><Relationship Id="rId6" Type="http://schemas.openxmlformats.org/officeDocument/2006/relationships/image" Target="../media/image10.png"/><Relationship Id="rId7" Type="http://schemas.openxmlformats.org/officeDocument/2006/relationships/image" Target="../media/image7.png"/><Relationship Id="rId8" Type="http://schemas.openxmlformats.org/officeDocument/2006/relationships/image" Target="../media/image16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Relationship Id="rId4" Type="http://schemas.openxmlformats.org/officeDocument/2006/relationships/image" Target="../media/image9.png"/><Relationship Id="rId5" Type="http://schemas.openxmlformats.org/officeDocument/2006/relationships/image" Target="../media/image4.png"/><Relationship Id="rId6" Type="http://schemas.openxmlformats.org/officeDocument/2006/relationships/image" Target="../media/image11.png"/><Relationship Id="rId7" Type="http://schemas.openxmlformats.org/officeDocument/2006/relationships/image" Target="../media/image2.png"/><Relationship Id="rId8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6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 b="32394" l="8073" r="11352" t="13417"/>
          <a:stretch/>
        </p:blipFill>
        <p:spPr>
          <a:xfrm rot="2720927">
            <a:off x="5662350" y="7064478"/>
            <a:ext cx="1294005" cy="86841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506160">
            <a:off x="2012064" y="1511454"/>
            <a:ext cx="1787502" cy="1635893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rot="-230524">
            <a:off x="3571138" y="1670502"/>
            <a:ext cx="1869120" cy="1718070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Google Shape;57;p13"/>
          <p:cNvPicPr preferRelativeResize="0"/>
          <p:nvPr/>
        </p:nvPicPr>
        <p:blipFill rotWithShape="1">
          <a:blip r:embed="rId6">
            <a:alphaModFix/>
          </a:blip>
          <a:srcRect b="20611" l="29911" r="21013" t="30207"/>
          <a:stretch/>
        </p:blipFill>
        <p:spPr>
          <a:xfrm>
            <a:off x="2279250" y="3570450"/>
            <a:ext cx="1197425" cy="1095881"/>
          </a:xfrm>
          <a:prstGeom prst="rect">
            <a:avLst/>
          </a:prstGeom>
          <a:noFill/>
          <a:ln>
            <a:noFill/>
          </a:ln>
        </p:spPr>
      </p:pic>
      <p:pic>
        <p:nvPicPr>
          <p:cNvPr id="58" name="Google Shape;58;p13"/>
          <p:cNvPicPr preferRelativeResize="0"/>
          <p:nvPr/>
        </p:nvPicPr>
        <p:blipFill rotWithShape="1">
          <a:blip r:embed="rId7">
            <a:alphaModFix/>
          </a:blip>
          <a:srcRect b="21242" l="36795" r="4649" t="25967"/>
          <a:stretch/>
        </p:blipFill>
        <p:spPr>
          <a:xfrm rot="-470904">
            <a:off x="3957138" y="3475170"/>
            <a:ext cx="1305651" cy="1077092"/>
          </a:xfrm>
          <a:prstGeom prst="rect">
            <a:avLst/>
          </a:prstGeom>
          <a:noFill/>
          <a:ln>
            <a:noFill/>
          </a:ln>
        </p:spPr>
      </p:pic>
      <p:pic>
        <p:nvPicPr>
          <p:cNvPr id="59" name="Google Shape;59;p13"/>
          <p:cNvPicPr preferRelativeResize="0"/>
          <p:nvPr/>
        </p:nvPicPr>
        <p:blipFill rotWithShape="1">
          <a:blip r:embed="rId8">
            <a:alphaModFix/>
          </a:blip>
          <a:srcRect b="6931" l="13854" r="6931" t="13854"/>
          <a:stretch/>
        </p:blipFill>
        <p:spPr>
          <a:xfrm>
            <a:off x="5568150" y="3351925"/>
            <a:ext cx="1305650" cy="1194999"/>
          </a:xfrm>
          <a:prstGeom prst="rect">
            <a:avLst/>
          </a:prstGeom>
          <a:noFill/>
          <a:ln>
            <a:noFill/>
          </a:ln>
        </p:spPr>
      </p:pic>
      <p:pic>
        <p:nvPicPr>
          <p:cNvPr id="60" name="Google Shape;60;p13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2136000" y="5048230"/>
            <a:ext cx="1328575" cy="1208045"/>
          </a:xfrm>
          <a:prstGeom prst="rect">
            <a:avLst/>
          </a:prstGeom>
          <a:noFill/>
          <a:ln>
            <a:noFill/>
          </a:ln>
        </p:spPr>
      </p:pic>
      <p:pic>
        <p:nvPicPr>
          <p:cNvPr id="61" name="Google Shape;61;p13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2204489" y="6896895"/>
            <a:ext cx="1480562" cy="1349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oogle Shape;62;p13"/>
          <p:cNvPicPr preferRelativeResize="0"/>
          <p:nvPr/>
        </p:nvPicPr>
        <p:blipFill rotWithShape="1">
          <a:blip r:embed="rId11">
            <a:alphaModFix/>
          </a:blip>
          <a:srcRect b="0" l="0" r="10249" t="0"/>
          <a:stretch/>
        </p:blipFill>
        <p:spPr>
          <a:xfrm>
            <a:off x="3862200" y="6440725"/>
            <a:ext cx="1305650" cy="1992776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3"/>
          <p:cNvSpPr txBox="1"/>
          <p:nvPr/>
        </p:nvSpPr>
        <p:spPr>
          <a:xfrm>
            <a:off x="754950" y="673400"/>
            <a:ext cx="6262500" cy="77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/>
              <a:t>Constellation Guide</a:t>
            </a:r>
            <a:endParaRPr sz="2800"/>
          </a:p>
        </p:txBody>
      </p:sp>
      <p:sp>
        <p:nvSpPr>
          <p:cNvPr id="64" name="Google Shape;64;p13"/>
          <p:cNvSpPr txBox="1"/>
          <p:nvPr/>
        </p:nvSpPr>
        <p:spPr>
          <a:xfrm>
            <a:off x="561950" y="3951900"/>
            <a:ext cx="1687200" cy="61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/>
              <a:t>winter</a:t>
            </a:r>
            <a:endParaRPr sz="2400">
              <a:solidFill>
                <a:srgbClr val="666666"/>
              </a:solidFill>
            </a:endParaRPr>
          </a:p>
        </p:txBody>
      </p:sp>
      <p:sp>
        <p:nvSpPr>
          <p:cNvPr id="65" name="Google Shape;65;p13"/>
          <p:cNvSpPr txBox="1"/>
          <p:nvPr/>
        </p:nvSpPr>
        <p:spPr>
          <a:xfrm>
            <a:off x="561950" y="5615575"/>
            <a:ext cx="1560600" cy="61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/>
              <a:t>spring</a:t>
            </a:r>
            <a:endParaRPr sz="2400">
              <a:solidFill>
                <a:srgbClr val="666666"/>
              </a:solidFill>
            </a:endParaRPr>
          </a:p>
        </p:txBody>
      </p:sp>
      <p:sp>
        <p:nvSpPr>
          <p:cNvPr id="66" name="Google Shape;66;p13"/>
          <p:cNvSpPr txBox="1"/>
          <p:nvPr/>
        </p:nvSpPr>
        <p:spPr>
          <a:xfrm>
            <a:off x="3994325" y="2840400"/>
            <a:ext cx="1050300" cy="4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Leo, 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the Lion</a:t>
            </a:r>
            <a:endParaRPr sz="1000"/>
          </a:p>
        </p:txBody>
      </p:sp>
      <p:sp>
        <p:nvSpPr>
          <p:cNvPr id="67" name="Google Shape;67;p13"/>
          <p:cNvSpPr txBox="1"/>
          <p:nvPr/>
        </p:nvSpPr>
        <p:spPr>
          <a:xfrm>
            <a:off x="2219075" y="2840400"/>
            <a:ext cx="1414500" cy="4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Bootes, 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the Ice Cream Cone</a:t>
            </a:r>
            <a:endParaRPr sz="1000"/>
          </a:p>
        </p:txBody>
      </p:sp>
      <p:sp>
        <p:nvSpPr>
          <p:cNvPr id="68" name="Google Shape;68;p13"/>
          <p:cNvSpPr txBox="1"/>
          <p:nvPr/>
        </p:nvSpPr>
        <p:spPr>
          <a:xfrm>
            <a:off x="5646250" y="4504100"/>
            <a:ext cx="1050300" cy="4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Scorpius, 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the Scorpion</a:t>
            </a:r>
            <a:endParaRPr sz="1000"/>
          </a:p>
        </p:txBody>
      </p:sp>
      <p:sp>
        <p:nvSpPr>
          <p:cNvPr id="69" name="Google Shape;69;p13"/>
          <p:cNvSpPr txBox="1"/>
          <p:nvPr/>
        </p:nvSpPr>
        <p:spPr>
          <a:xfrm>
            <a:off x="3819275" y="4504100"/>
            <a:ext cx="1414500" cy="4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Sagittarius, 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the Teapot</a:t>
            </a:r>
            <a:endParaRPr sz="1000"/>
          </a:p>
        </p:txBody>
      </p:sp>
      <p:sp>
        <p:nvSpPr>
          <p:cNvPr id="70" name="Google Shape;70;p13"/>
          <p:cNvSpPr txBox="1"/>
          <p:nvPr/>
        </p:nvSpPr>
        <p:spPr>
          <a:xfrm>
            <a:off x="2332600" y="4504100"/>
            <a:ext cx="1050300" cy="4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Lyra, 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the Harp</a:t>
            </a:r>
            <a:endParaRPr sz="1000"/>
          </a:p>
        </p:txBody>
      </p:sp>
      <p:sp>
        <p:nvSpPr>
          <p:cNvPr id="71" name="Google Shape;71;p13"/>
          <p:cNvSpPr txBox="1"/>
          <p:nvPr/>
        </p:nvSpPr>
        <p:spPr>
          <a:xfrm>
            <a:off x="2142875" y="6048300"/>
            <a:ext cx="1414500" cy="4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Pegasus, 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the Horse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434343"/>
                </a:solidFill>
              </a:rPr>
              <a:t>(head and front legs)</a:t>
            </a:r>
            <a:endParaRPr sz="1000">
              <a:solidFill>
                <a:srgbClr val="434343"/>
              </a:solidFill>
            </a:endParaRPr>
          </a:p>
        </p:txBody>
      </p:sp>
      <p:sp>
        <p:nvSpPr>
          <p:cNvPr id="72" name="Google Shape;72;p13"/>
          <p:cNvSpPr txBox="1"/>
          <p:nvPr/>
        </p:nvSpPr>
        <p:spPr>
          <a:xfrm>
            <a:off x="635000" y="7312025"/>
            <a:ext cx="1414500" cy="61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/>
              <a:t>summer</a:t>
            </a:r>
            <a:r>
              <a:rPr lang="en" sz="2400">
                <a:solidFill>
                  <a:srgbClr val="666666"/>
                </a:solidFill>
              </a:rPr>
              <a:t> </a:t>
            </a:r>
            <a:endParaRPr sz="2400">
              <a:solidFill>
                <a:srgbClr val="666666"/>
              </a:solidFill>
            </a:endParaRPr>
          </a:p>
        </p:txBody>
      </p:sp>
      <p:sp>
        <p:nvSpPr>
          <p:cNvPr id="73" name="Google Shape;73;p13"/>
          <p:cNvSpPr txBox="1"/>
          <p:nvPr/>
        </p:nvSpPr>
        <p:spPr>
          <a:xfrm>
            <a:off x="4058900" y="7972150"/>
            <a:ext cx="1050300" cy="4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Orion,</a:t>
            </a:r>
            <a:endParaRPr sz="10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the Hunter</a:t>
            </a:r>
            <a:endParaRPr sz="1000"/>
          </a:p>
        </p:txBody>
      </p:sp>
      <p:sp>
        <p:nvSpPr>
          <p:cNvPr id="74" name="Google Shape;74;p13"/>
          <p:cNvSpPr txBox="1"/>
          <p:nvPr/>
        </p:nvSpPr>
        <p:spPr>
          <a:xfrm>
            <a:off x="5733150" y="7959450"/>
            <a:ext cx="1050300" cy="4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Taurus, </a:t>
            </a:r>
            <a:endParaRPr sz="10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the Bull’s horns</a:t>
            </a:r>
            <a:endParaRPr sz="1000"/>
          </a:p>
        </p:txBody>
      </p:sp>
      <p:sp>
        <p:nvSpPr>
          <p:cNvPr id="75" name="Google Shape;75;p13"/>
          <p:cNvSpPr txBox="1"/>
          <p:nvPr/>
        </p:nvSpPr>
        <p:spPr>
          <a:xfrm>
            <a:off x="2386775" y="7972150"/>
            <a:ext cx="1050300" cy="4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Canis Major, the Big Dog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cxnSp>
        <p:nvCxnSpPr>
          <p:cNvPr id="76" name="Google Shape;76;p13"/>
          <p:cNvCxnSpPr/>
          <p:nvPr/>
        </p:nvCxnSpPr>
        <p:spPr>
          <a:xfrm>
            <a:off x="561950" y="3461963"/>
            <a:ext cx="6711000" cy="3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77" name="Google Shape;77;p13"/>
          <p:cNvCxnSpPr/>
          <p:nvPr/>
        </p:nvCxnSpPr>
        <p:spPr>
          <a:xfrm>
            <a:off x="530700" y="1722350"/>
            <a:ext cx="6711000" cy="3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78" name="Google Shape;78;p13"/>
          <p:cNvCxnSpPr/>
          <p:nvPr/>
        </p:nvCxnSpPr>
        <p:spPr>
          <a:xfrm>
            <a:off x="638150" y="6737188"/>
            <a:ext cx="6711000" cy="3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79" name="Google Shape;79;p13"/>
          <p:cNvCxnSpPr/>
          <p:nvPr/>
        </p:nvCxnSpPr>
        <p:spPr>
          <a:xfrm>
            <a:off x="638150" y="8552513"/>
            <a:ext cx="6711000" cy="3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80" name="Google Shape;80;p13"/>
          <p:cNvSpPr txBox="1"/>
          <p:nvPr/>
        </p:nvSpPr>
        <p:spPr>
          <a:xfrm>
            <a:off x="561950" y="2221625"/>
            <a:ext cx="1414500" cy="61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/>
              <a:t>fall</a:t>
            </a:r>
            <a:r>
              <a:rPr lang="en" sz="2400">
                <a:solidFill>
                  <a:srgbClr val="666666"/>
                </a:solidFill>
              </a:rPr>
              <a:t> </a:t>
            </a:r>
            <a:endParaRPr sz="2400">
              <a:solidFill>
                <a:srgbClr val="666666"/>
              </a:solidFill>
            </a:endParaRPr>
          </a:p>
        </p:txBody>
      </p:sp>
      <p:sp>
        <p:nvSpPr>
          <p:cNvPr id="81" name="Google Shape;81;p13"/>
          <p:cNvSpPr txBox="1"/>
          <p:nvPr/>
        </p:nvSpPr>
        <p:spPr>
          <a:xfrm>
            <a:off x="2087300" y="1341650"/>
            <a:ext cx="36603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Some constellations that you can see in the sky each season:</a:t>
            </a:r>
            <a:endParaRPr sz="1000"/>
          </a:p>
        </p:txBody>
      </p:sp>
      <p:cxnSp>
        <p:nvCxnSpPr>
          <p:cNvPr id="82" name="Google Shape;82;p13"/>
          <p:cNvCxnSpPr/>
          <p:nvPr/>
        </p:nvCxnSpPr>
        <p:spPr>
          <a:xfrm>
            <a:off x="638150" y="5108813"/>
            <a:ext cx="6711000" cy="3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83" name="Google Shape;83;p13"/>
          <p:cNvSpPr txBox="1"/>
          <p:nvPr/>
        </p:nvSpPr>
        <p:spPr>
          <a:xfrm>
            <a:off x="2106150" y="60850"/>
            <a:ext cx="3560100" cy="37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(SOUTHERN HEMISPHERE VERSION)</a:t>
            </a:r>
            <a:endParaRPr b="1"/>
          </a:p>
        </p:txBody>
      </p:sp>
      <p:sp>
        <p:nvSpPr>
          <p:cNvPr id="84" name="Google Shape;84;p13"/>
          <p:cNvSpPr txBox="1"/>
          <p:nvPr/>
        </p:nvSpPr>
        <p:spPr>
          <a:xfrm>
            <a:off x="3790650" y="6080950"/>
            <a:ext cx="1767300" cy="4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000000"/>
                </a:solidFill>
              </a:rPr>
              <a:t>Cygnus, the flying Swan</a:t>
            </a:r>
            <a:endParaRPr sz="10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/>
              <a:t>(only partially visible from Southern Hemisphere)</a:t>
            </a:r>
            <a:endParaRPr b="1" sz="1000"/>
          </a:p>
        </p:txBody>
      </p:sp>
      <p:pic>
        <p:nvPicPr>
          <p:cNvPr id="85" name="Google Shape;85;p13"/>
          <p:cNvPicPr preferRelativeResize="0"/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4180488" y="5214825"/>
            <a:ext cx="933824" cy="93582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86" name="Google Shape;86;p13"/>
          <p:cNvGrpSpPr/>
          <p:nvPr/>
        </p:nvGrpSpPr>
        <p:grpSpPr>
          <a:xfrm>
            <a:off x="2562300" y="9363788"/>
            <a:ext cx="2647800" cy="419713"/>
            <a:chOff x="2562300" y="9363788"/>
            <a:chExt cx="2647800" cy="419713"/>
          </a:xfrm>
        </p:grpSpPr>
        <p:sp>
          <p:nvSpPr>
            <p:cNvPr id="87" name="Google Shape;87;p13"/>
            <p:cNvSpPr txBox="1"/>
            <p:nvPr/>
          </p:nvSpPr>
          <p:spPr>
            <a:xfrm>
              <a:off x="2562300" y="9565400"/>
              <a:ext cx="2647800" cy="21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/>
                <a:t>Why do the stars change with the seasons?</a:t>
              </a:r>
              <a:endParaRPr sz="900"/>
            </a:p>
          </p:txBody>
        </p:sp>
        <p:pic>
          <p:nvPicPr>
            <p:cNvPr id="88" name="Google Shape;88;p13"/>
            <p:cNvPicPr preferRelativeResize="0"/>
            <p:nvPr/>
          </p:nvPicPr>
          <p:blipFill rotWithShape="1">
            <a:blip r:embed="rId13">
              <a:alphaModFix/>
            </a:blip>
            <a:srcRect b="-34811" l="0" r="-3852" t="-11579"/>
            <a:stretch/>
          </p:blipFill>
          <p:spPr>
            <a:xfrm>
              <a:off x="3075675" y="9363788"/>
              <a:ext cx="1763323" cy="32850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4"/>
          <p:cNvSpPr txBox="1"/>
          <p:nvPr/>
        </p:nvSpPr>
        <p:spPr>
          <a:xfrm>
            <a:off x="2106150" y="60850"/>
            <a:ext cx="3560100" cy="37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(SOUTHERN HEMISPHERE VERSION)</a:t>
            </a:r>
            <a:endParaRPr b="1"/>
          </a:p>
        </p:txBody>
      </p:sp>
      <p:grpSp>
        <p:nvGrpSpPr>
          <p:cNvPr id="94" name="Google Shape;94;p14"/>
          <p:cNvGrpSpPr/>
          <p:nvPr/>
        </p:nvGrpSpPr>
        <p:grpSpPr>
          <a:xfrm>
            <a:off x="410925" y="459975"/>
            <a:ext cx="6952000" cy="9073400"/>
            <a:chOff x="410925" y="459975"/>
            <a:chExt cx="6952000" cy="9073400"/>
          </a:xfrm>
        </p:grpSpPr>
        <p:sp>
          <p:nvSpPr>
            <p:cNvPr id="95" name="Google Shape;95;p14"/>
            <p:cNvSpPr txBox="1"/>
            <p:nvPr/>
          </p:nvSpPr>
          <p:spPr>
            <a:xfrm rot="10800000">
              <a:off x="734200" y="723275"/>
              <a:ext cx="498600" cy="682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rgbClr val="B7B7B7"/>
                  </a:solidFill>
                </a:rPr>
                <a:t>A</a:t>
              </a:r>
              <a:endParaRPr sz="3000">
                <a:solidFill>
                  <a:srgbClr val="B7B7B7"/>
                </a:solidFill>
              </a:endParaRPr>
            </a:p>
          </p:txBody>
        </p:sp>
        <p:sp>
          <p:nvSpPr>
            <p:cNvPr id="96" name="Google Shape;96;p14"/>
            <p:cNvSpPr txBox="1"/>
            <p:nvPr/>
          </p:nvSpPr>
          <p:spPr>
            <a:xfrm rot="10800000">
              <a:off x="6518550" y="726375"/>
              <a:ext cx="574800" cy="682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rgbClr val="B7B7B7"/>
                  </a:solidFill>
                </a:rPr>
                <a:t>A</a:t>
              </a:r>
              <a:endParaRPr sz="3000">
                <a:solidFill>
                  <a:srgbClr val="B7B7B7"/>
                </a:solidFill>
              </a:endParaRPr>
            </a:p>
          </p:txBody>
        </p:sp>
        <p:sp>
          <p:nvSpPr>
            <p:cNvPr id="97" name="Google Shape;97;p14"/>
            <p:cNvSpPr txBox="1"/>
            <p:nvPr/>
          </p:nvSpPr>
          <p:spPr>
            <a:xfrm rot="10800000">
              <a:off x="2555388" y="663900"/>
              <a:ext cx="2607900" cy="756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/>
                <a:t>Universe</a:t>
              </a:r>
              <a:endParaRPr b="1" sz="2000"/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000"/>
                <a:t>in a Box</a:t>
              </a:r>
              <a:endParaRPr sz="2000"/>
            </a:p>
          </p:txBody>
        </p:sp>
        <p:sp>
          <p:nvSpPr>
            <p:cNvPr id="98" name="Google Shape;98;p14"/>
            <p:cNvSpPr/>
            <p:nvPr/>
          </p:nvSpPr>
          <p:spPr>
            <a:xfrm rot="-5455486">
              <a:off x="2085011" y="890636"/>
              <a:ext cx="302470" cy="11521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99" name="Google Shape;99;p14"/>
            <p:cNvCxnSpPr/>
            <p:nvPr/>
          </p:nvCxnSpPr>
          <p:spPr>
            <a:xfrm rot="-5458236">
              <a:off x="2196674" y="929407"/>
              <a:ext cx="129209" cy="90380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00" name="Google Shape;100;p14"/>
            <p:cNvCxnSpPr/>
            <p:nvPr/>
          </p:nvCxnSpPr>
          <p:spPr>
            <a:xfrm flipH="1" rot="5342399">
              <a:off x="2228773" y="928743"/>
              <a:ext cx="123730" cy="90380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101" name="Google Shape;101;p14"/>
            <p:cNvSpPr/>
            <p:nvPr/>
          </p:nvSpPr>
          <p:spPr>
            <a:xfrm rot="-5453479">
              <a:off x="2194010" y="854074"/>
              <a:ext cx="64145" cy="59076"/>
            </a:xfrm>
            <a:prstGeom prst="ellipse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" name="Google Shape;102;p14"/>
            <p:cNvSpPr/>
            <p:nvPr/>
          </p:nvSpPr>
          <p:spPr>
            <a:xfrm rot="-5453479">
              <a:off x="2290852" y="851831"/>
              <a:ext cx="64145" cy="59076"/>
            </a:xfrm>
            <a:prstGeom prst="ellipse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3" name="Google Shape;103;p14"/>
            <p:cNvSpPr/>
            <p:nvPr/>
          </p:nvSpPr>
          <p:spPr>
            <a:xfrm rot="-5455486">
              <a:off x="5287211" y="890636"/>
              <a:ext cx="302470" cy="11521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104" name="Google Shape;104;p14"/>
            <p:cNvCxnSpPr/>
            <p:nvPr/>
          </p:nvCxnSpPr>
          <p:spPr>
            <a:xfrm rot="-5458236">
              <a:off x="5398874" y="929407"/>
              <a:ext cx="129209" cy="90380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05" name="Google Shape;105;p14"/>
            <p:cNvCxnSpPr/>
            <p:nvPr/>
          </p:nvCxnSpPr>
          <p:spPr>
            <a:xfrm flipH="1" rot="5342399">
              <a:off x="5430973" y="928743"/>
              <a:ext cx="123730" cy="90380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106" name="Google Shape;106;p14"/>
            <p:cNvSpPr/>
            <p:nvPr/>
          </p:nvSpPr>
          <p:spPr>
            <a:xfrm rot="-5453479">
              <a:off x="5396210" y="854074"/>
              <a:ext cx="64145" cy="59076"/>
            </a:xfrm>
            <a:prstGeom prst="ellipse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7" name="Google Shape;107;p14"/>
            <p:cNvSpPr/>
            <p:nvPr/>
          </p:nvSpPr>
          <p:spPr>
            <a:xfrm rot="-5453479">
              <a:off x="5493052" y="851831"/>
              <a:ext cx="64145" cy="59076"/>
            </a:xfrm>
            <a:prstGeom prst="ellipse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108" name="Google Shape;108;p14"/>
            <p:cNvGrpSpPr/>
            <p:nvPr/>
          </p:nvGrpSpPr>
          <p:grpSpPr>
            <a:xfrm>
              <a:off x="2405050" y="1338325"/>
              <a:ext cx="2943600" cy="353400"/>
              <a:chOff x="2405050" y="1338325"/>
              <a:chExt cx="2943600" cy="353400"/>
            </a:xfrm>
          </p:grpSpPr>
          <p:cxnSp>
            <p:nvCxnSpPr>
              <p:cNvPr id="109" name="Google Shape;109;p14"/>
              <p:cNvCxnSpPr/>
              <p:nvPr/>
            </p:nvCxnSpPr>
            <p:spPr>
              <a:xfrm flipH="1" rot="10800000">
                <a:off x="2405050" y="1591875"/>
                <a:ext cx="2943600" cy="2100"/>
              </a:xfrm>
              <a:prstGeom prst="straightConnector1">
                <a:avLst/>
              </a:prstGeom>
              <a:noFill/>
              <a:ln cap="flat" cmpd="sng" w="9525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110" name="Google Shape;110;p14"/>
              <p:cNvSpPr txBox="1"/>
              <p:nvPr/>
            </p:nvSpPr>
            <p:spPr>
              <a:xfrm rot="10800000">
                <a:off x="3515449" y="1338325"/>
                <a:ext cx="687000" cy="353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800">
                    <a:highlight>
                      <a:srgbClr val="FFFFFF"/>
                    </a:highlight>
                  </a:rPr>
                  <a:t> </a:t>
                </a:r>
                <a:r>
                  <a:rPr lang="en" sz="800">
                    <a:solidFill>
                      <a:srgbClr val="B7B7B7"/>
                    </a:solidFill>
                    <a:highlight>
                      <a:srgbClr val="FFFFFF"/>
                    </a:highlight>
                  </a:rPr>
                  <a:t> </a:t>
                </a:r>
                <a:r>
                  <a:rPr lang="en" sz="1100">
                    <a:solidFill>
                      <a:srgbClr val="B7B7B7"/>
                    </a:solidFill>
                    <a:highlight>
                      <a:srgbClr val="FFFFFF"/>
                    </a:highlight>
                  </a:rPr>
                  <a:t>FOLD</a:t>
                </a:r>
                <a:r>
                  <a:rPr lang="en" sz="800">
                    <a:solidFill>
                      <a:srgbClr val="FFFFFF"/>
                    </a:solidFill>
                    <a:highlight>
                      <a:srgbClr val="FFFFFF"/>
                    </a:highlight>
                  </a:rPr>
                  <a:t>x</a:t>
                </a:r>
                <a:r>
                  <a:rPr lang="en" sz="800">
                    <a:highlight>
                      <a:srgbClr val="FFFFFF"/>
                    </a:highlight>
                  </a:rPr>
                  <a:t> </a:t>
                </a:r>
                <a:endParaRPr sz="800">
                  <a:highlight>
                    <a:srgbClr val="FFFFFF"/>
                  </a:highlight>
                </a:endParaRPr>
              </a:p>
            </p:txBody>
          </p:sp>
        </p:grpSp>
        <p:sp>
          <p:nvSpPr>
            <p:cNvPr id="111" name="Google Shape;111;p14"/>
            <p:cNvSpPr/>
            <p:nvPr/>
          </p:nvSpPr>
          <p:spPr>
            <a:xfrm>
              <a:off x="3622100" y="1602300"/>
              <a:ext cx="498600" cy="50400"/>
            </a:xfrm>
            <a:prstGeom prst="rect">
              <a:avLst/>
            </a:prstGeom>
            <a:solidFill>
              <a:srgbClr val="D9D9D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2" name="Google Shape;112;p14"/>
            <p:cNvSpPr/>
            <p:nvPr/>
          </p:nvSpPr>
          <p:spPr>
            <a:xfrm>
              <a:off x="410925" y="459975"/>
              <a:ext cx="6927900" cy="9065100"/>
            </a:xfrm>
            <a:prstGeom prst="rect">
              <a:avLst/>
            </a:prstGeom>
            <a:noFill/>
            <a:ln cap="flat" cmpd="sng" w="38100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Google Shape;113;p14"/>
            <p:cNvSpPr/>
            <p:nvPr/>
          </p:nvSpPr>
          <p:spPr>
            <a:xfrm>
              <a:off x="2284300" y="1595100"/>
              <a:ext cx="3179100" cy="6854700"/>
            </a:xfrm>
            <a:prstGeom prst="rect">
              <a:avLst/>
            </a:prstGeom>
            <a:solidFill>
              <a:srgbClr val="D9D9D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14"/>
            <p:cNvSpPr/>
            <p:nvPr/>
          </p:nvSpPr>
          <p:spPr>
            <a:xfrm>
              <a:off x="420325" y="3435500"/>
              <a:ext cx="6942600" cy="3233700"/>
            </a:xfrm>
            <a:prstGeom prst="rect">
              <a:avLst/>
            </a:prstGeom>
            <a:solidFill>
              <a:srgbClr val="D9D9D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5" name="Google Shape;115;p14"/>
            <p:cNvSpPr txBox="1"/>
            <p:nvPr/>
          </p:nvSpPr>
          <p:spPr>
            <a:xfrm>
              <a:off x="734200" y="8644950"/>
              <a:ext cx="498600" cy="682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rgbClr val="B7B7B7"/>
                  </a:solidFill>
                </a:rPr>
                <a:t>B</a:t>
              </a:r>
              <a:endParaRPr sz="3000">
                <a:solidFill>
                  <a:srgbClr val="B7B7B7"/>
                </a:solidFill>
              </a:endParaRPr>
            </a:p>
          </p:txBody>
        </p:sp>
        <p:sp>
          <p:nvSpPr>
            <p:cNvPr id="116" name="Google Shape;116;p14"/>
            <p:cNvSpPr txBox="1"/>
            <p:nvPr/>
          </p:nvSpPr>
          <p:spPr>
            <a:xfrm>
              <a:off x="6545725" y="8690150"/>
              <a:ext cx="498600" cy="682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rgbClr val="B7B7B7"/>
                  </a:solidFill>
                </a:rPr>
                <a:t>B</a:t>
              </a:r>
              <a:endParaRPr sz="3000">
                <a:solidFill>
                  <a:srgbClr val="B7B7B7"/>
                </a:solidFill>
              </a:endParaRPr>
            </a:p>
          </p:txBody>
        </p:sp>
        <p:cxnSp>
          <p:nvCxnSpPr>
            <p:cNvPr id="117" name="Google Shape;117;p14"/>
            <p:cNvCxnSpPr/>
            <p:nvPr/>
          </p:nvCxnSpPr>
          <p:spPr>
            <a:xfrm>
              <a:off x="5462200" y="490425"/>
              <a:ext cx="8700" cy="30198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lgDash"/>
              <a:round/>
              <a:headEnd len="med" w="med" type="none"/>
              <a:tailEnd len="med" w="med" type="none"/>
            </a:ln>
          </p:spPr>
        </p:cxnSp>
        <p:cxnSp>
          <p:nvCxnSpPr>
            <p:cNvPr id="118" name="Google Shape;118;p14"/>
            <p:cNvCxnSpPr/>
            <p:nvPr/>
          </p:nvCxnSpPr>
          <p:spPr>
            <a:xfrm>
              <a:off x="2277575" y="6682775"/>
              <a:ext cx="900" cy="28506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lgDash"/>
              <a:round/>
              <a:headEnd len="med" w="med" type="none"/>
              <a:tailEnd len="med" w="med" type="none"/>
            </a:ln>
          </p:spPr>
        </p:cxnSp>
        <p:cxnSp>
          <p:nvCxnSpPr>
            <p:cNvPr id="119" name="Google Shape;119;p14"/>
            <p:cNvCxnSpPr/>
            <p:nvPr/>
          </p:nvCxnSpPr>
          <p:spPr>
            <a:xfrm>
              <a:off x="5469225" y="6686825"/>
              <a:ext cx="1500" cy="28425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lgDash"/>
              <a:round/>
              <a:headEnd len="med" w="med" type="none"/>
              <a:tailEnd len="med" w="med" type="none"/>
            </a:ln>
          </p:spPr>
        </p:cxnSp>
        <p:cxnSp>
          <p:nvCxnSpPr>
            <p:cNvPr id="120" name="Google Shape;120;p14"/>
            <p:cNvCxnSpPr/>
            <p:nvPr/>
          </p:nvCxnSpPr>
          <p:spPr>
            <a:xfrm>
              <a:off x="2271900" y="490425"/>
              <a:ext cx="8700" cy="30198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lgDash"/>
              <a:round/>
              <a:headEnd len="med" w="med" type="none"/>
              <a:tailEnd len="med" w="med" type="none"/>
            </a:ln>
          </p:spPr>
        </p:cxnSp>
        <p:grpSp>
          <p:nvGrpSpPr>
            <p:cNvPr id="121" name="Google Shape;121;p14"/>
            <p:cNvGrpSpPr/>
            <p:nvPr/>
          </p:nvGrpSpPr>
          <p:grpSpPr>
            <a:xfrm>
              <a:off x="2019299" y="3874150"/>
              <a:ext cx="353400" cy="2352600"/>
              <a:chOff x="2019299" y="3874150"/>
              <a:chExt cx="353400" cy="2352600"/>
            </a:xfrm>
          </p:grpSpPr>
          <p:cxnSp>
            <p:nvCxnSpPr>
              <p:cNvPr id="122" name="Google Shape;122;p14"/>
              <p:cNvCxnSpPr/>
              <p:nvPr/>
            </p:nvCxnSpPr>
            <p:spPr>
              <a:xfrm>
                <a:off x="2263000" y="3874150"/>
                <a:ext cx="0" cy="2352600"/>
              </a:xfrm>
              <a:prstGeom prst="straightConnector1">
                <a:avLst/>
              </a:prstGeom>
              <a:noFill/>
              <a:ln cap="flat" cmpd="sng" w="9525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123" name="Google Shape;123;p14"/>
              <p:cNvSpPr txBox="1"/>
              <p:nvPr/>
            </p:nvSpPr>
            <p:spPr>
              <a:xfrm rot="5400000">
                <a:off x="1852499" y="4850275"/>
                <a:ext cx="687000" cy="353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800">
                    <a:highlight>
                      <a:srgbClr val="D9D9D9"/>
                    </a:highlight>
                  </a:rPr>
                  <a:t>  </a:t>
                </a:r>
                <a:r>
                  <a:rPr lang="en" sz="1100">
                    <a:solidFill>
                      <a:srgbClr val="999999"/>
                    </a:solidFill>
                    <a:highlight>
                      <a:srgbClr val="D9D9D9"/>
                    </a:highlight>
                  </a:rPr>
                  <a:t>FOLD</a:t>
                </a:r>
                <a:r>
                  <a:rPr lang="en" sz="800">
                    <a:solidFill>
                      <a:srgbClr val="D9D9D9"/>
                    </a:solidFill>
                    <a:highlight>
                      <a:srgbClr val="D9D9D9"/>
                    </a:highlight>
                  </a:rPr>
                  <a:t>x</a:t>
                </a:r>
                <a:r>
                  <a:rPr lang="en" sz="800">
                    <a:highlight>
                      <a:srgbClr val="D9D9D9"/>
                    </a:highlight>
                  </a:rPr>
                  <a:t> </a:t>
                </a:r>
                <a:endParaRPr sz="800">
                  <a:highlight>
                    <a:srgbClr val="D9D9D9"/>
                  </a:highlight>
                </a:endParaRPr>
              </a:p>
            </p:txBody>
          </p:sp>
        </p:grpSp>
        <p:grpSp>
          <p:nvGrpSpPr>
            <p:cNvPr id="124" name="Google Shape;124;p14"/>
            <p:cNvGrpSpPr/>
            <p:nvPr/>
          </p:nvGrpSpPr>
          <p:grpSpPr>
            <a:xfrm rot="-5341685">
              <a:off x="5328554" y="8929008"/>
              <a:ext cx="306866" cy="178654"/>
              <a:chOff x="442710" y="3408124"/>
              <a:chExt cx="403500" cy="256982"/>
            </a:xfrm>
          </p:grpSpPr>
          <p:sp>
            <p:nvSpPr>
              <p:cNvPr id="125" name="Google Shape;125;p14"/>
              <p:cNvSpPr/>
              <p:nvPr/>
            </p:nvSpPr>
            <p:spPr>
              <a:xfrm rot="10675517">
                <a:off x="445579" y="3492252"/>
                <a:ext cx="397761" cy="165709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126" name="Google Shape;126;p14"/>
              <p:cNvCxnSpPr/>
              <p:nvPr/>
            </p:nvCxnSpPr>
            <p:spPr>
              <a:xfrm rot="10672510">
                <a:off x="593584" y="3473465"/>
                <a:ext cx="169917" cy="129989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27" name="Google Shape;127;p14"/>
              <p:cNvCxnSpPr/>
              <p:nvPr/>
            </p:nvCxnSpPr>
            <p:spPr>
              <a:xfrm flipH="1" rot="-126797">
                <a:off x="595654" y="3431257"/>
                <a:ext cx="162711" cy="129989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128" name="Google Shape;128;p14"/>
              <p:cNvSpPr/>
              <p:nvPr/>
            </p:nvSpPr>
            <p:spPr>
              <a:xfrm rot="10677712">
                <a:off x="517539" y="3548818"/>
                <a:ext cx="84353" cy="84964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9" name="Google Shape;129;p14"/>
              <p:cNvSpPr/>
              <p:nvPr/>
            </p:nvSpPr>
            <p:spPr>
              <a:xfrm rot="10677712">
                <a:off x="512411" y="3409592"/>
                <a:ext cx="84353" cy="84964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30" name="Google Shape;130;p14"/>
            <p:cNvGrpSpPr/>
            <p:nvPr/>
          </p:nvGrpSpPr>
          <p:grpSpPr>
            <a:xfrm rot="-5341685">
              <a:off x="2140855" y="8929008"/>
              <a:ext cx="306866" cy="178654"/>
              <a:chOff x="442710" y="3408124"/>
              <a:chExt cx="403500" cy="256982"/>
            </a:xfrm>
          </p:grpSpPr>
          <p:sp>
            <p:nvSpPr>
              <p:cNvPr id="131" name="Google Shape;131;p14"/>
              <p:cNvSpPr/>
              <p:nvPr/>
            </p:nvSpPr>
            <p:spPr>
              <a:xfrm rot="10675517">
                <a:off x="445579" y="3492252"/>
                <a:ext cx="397761" cy="165709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132" name="Google Shape;132;p14"/>
              <p:cNvCxnSpPr/>
              <p:nvPr/>
            </p:nvCxnSpPr>
            <p:spPr>
              <a:xfrm rot="10672510">
                <a:off x="593584" y="3473465"/>
                <a:ext cx="169917" cy="129989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33" name="Google Shape;133;p14"/>
              <p:cNvCxnSpPr/>
              <p:nvPr/>
            </p:nvCxnSpPr>
            <p:spPr>
              <a:xfrm flipH="1" rot="-126797">
                <a:off x="595654" y="3431257"/>
                <a:ext cx="162711" cy="129989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134" name="Google Shape;134;p14"/>
              <p:cNvSpPr/>
              <p:nvPr/>
            </p:nvSpPr>
            <p:spPr>
              <a:xfrm rot="10677712">
                <a:off x="517539" y="3548818"/>
                <a:ext cx="84353" cy="84964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35" name="Google Shape;135;p14"/>
              <p:cNvSpPr/>
              <p:nvPr/>
            </p:nvSpPr>
            <p:spPr>
              <a:xfrm rot="10677712">
                <a:off x="512411" y="3409592"/>
                <a:ext cx="84353" cy="84964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36" name="Google Shape;136;p14"/>
            <p:cNvGrpSpPr/>
            <p:nvPr/>
          </p:nvGrpSpPr>
          <p:grpSpPr>
            <a:xfrm rot="-5341685">
              <a:off x="2149706" y="6952908"/>
              <a:ext cx="304584" cy="168681"/>
              <a:chOff x="443949" y="3408124"/>
              <a:chExt cx="400500" cy="242636"/>
            </a:xfrm>
          </p:grpSpPr>
          <p:sp>
            <p:nvSpPr>
              <p:cNvPr id="137" name="Google Shape;137;p14"/>
              <p:cNvSpPr/>
              <p:nvPr/>
            </p:nvSpPr>
            <p:spPr>
              <a:xfrm rot="10758521">
                <a:off x="445284" y="3482749"/>
                <a:ext cx="397829" cy="165622"/>
              </a:xfrm>
              <a:prstGeom prst="rect">
                <a:avLst/>
              </a:prstGeom>
              <a:solidFill>
                <a:srgbClr val="D9D9D9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138" name="Google Shape;138;p14"/>
              <p:cNvCxnSpPr/>
              <p:nvPr/>
            </p:nvCxnSpPr>
            <p:spPr>
              <a:xfrm rot="10672510">
                <a:off x="593584" y="3473465"/>
                <a:ext cx="169917" cy="129989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39" name="Google Shape;139;p14"/>
              <p:cNvCxnSpPr/>
              <p:nvPr/>
            </p:nvCxnSpPr>
            <p:spPr>
              <a:xfrm flipH="1" rot="-126797">
                <a:off x="595654" y="3431257"/>
                <a:ext cx="162711" cy="129989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140" name="Google Shape;140;p14"/>
              <p:cNvSpPr/>
              <p:nvPr/>
            </p:nvSpPr>
            <p:spPr>
              <a:xfrm rot="10677712">
                <a:off x="517539" y="3548818"/>
                <a:ext cx="84353" cy="84964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1" name="Google Shape;141;p14"/>
              <p:cNvSpPr/>
              <p:nvPr/>
            </p:nvSpPr>
            <p:spPr>
              <a:xfrm rot="10677712">
                <a:off x="512411" y="3409592"/>
                <a:ext cx="84353" cy="84964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42" name="Google Shape;142;p14"/>
            <p:cNvGrpSpPr/>
            <p:nvPr/>
          </p:nvGrpSpPr>
          <p:grpSpPr>
            <a:xfrm>
              <a:off x="5363640" y="6886546"/>
              <a:ext cx="186927" cy="302400"/>
              <a:chOff x="5668440" y="6886546"/>
              <a:chExt cx="186927" cy="302400"/>
            </a:xfrm>
          </p:grpSpPr>
          <p:sp>
            <p:nvSpPr>
              <p:cNvPr id="143" name="Google Shape;143;p14"/>
              <p:cNvSpPr/>
              <p:nvPr/>
            </p:nvSpPr>
            <p:spPr>
              <a:xfrm rot="5420463">
                <a:off x="5575737" y="6980146"/>
                <a:ext cx="302405" cy="115200"/>
              </a:xfrm>
              <a:prstGeom prst="rect">
                <a:avLst/>
              </a:prstGeom>
              <a:solidFill>
                <a:srgbClr val="D9D9D9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144" name="Google Shape;144;p14"/>
              <p:cNvCxnSpPr/>
              <p:nvPr/>
            </p:nvCxnSpPr>
            <p:spPr>
              <a:xfrm rot="5280127">
                <a:off x="5723572" y="6965482"/>
                <a:ext cx="129078" cy="90372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45" name="Google Shape;145;p14"/>
              <p:cNvCxnSpPr/>
              <p:nvPr/>
            </p:nvCxnSpPr>
            <p:spPr>
              <a:xfrm flipH="1" rot="-5516772">
                <a:off x="5696881" y="6966737"/>
                <a:ext cx="123671" cy="90372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146" name="Google Shape;146;p14"/>
              <p:cNvSpPr/>
              <p:nvPr/>
            </p:nvSpPr>
            <p:spPr>
              <a:xfrm rot="5287590">
                <a:off x="5792650" y="7071544"/>
                <a:ext cx="64234" cy="59149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7" name="Google Shape;147;p14"/>
              <p:cNvSpPr/>
              <p:nvPr/>
            </p:nvSpPr>
            <p:spPr>
              <a:xfrm rot="5287590">
                <a:off x="5695860" y="7075444"/>
                <a:ext cx="64234" cy="59149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48" name="Google Shape;148;p14"/>
            <p:cNvGrpSpPr/>
            <p:nvPr/>
          </p:nvGrpSpPr>
          <p:grpSpPr>
            <a:xfrm rot="10800000">
              <a:off x="2405050" y="8348725"/>
              <a:ext cx="2943600" cy="353400"/>
              <a:chOff x="2405050" y="1338325"/>
              <a:chExt cx="2943600" cy="353400"/>
            </a:xfrm>
          </p:grpSpPr>
          <p:grpSp>
            <p:nvGrpSpPr>
              <p:cNvPr id="149" name="Google Shape;149;p14"/>
              <p:cNvGrpSpPr/>
              <p:nvPr/>
            </p:nvGrpSpPr>
            <p:grpSpPr>
              <a:xfrm>
                <a:off x="2405050" y="1338325"/>
                <a:ext cx="2943600" cy="353400"/>
                <a:chOff x="2405050" y="1338325"/>
                <a:chExt cx="2943600" cy="353400"/>
              </a:xfrm>
            </p:grpSpPr>
            <p:cxnSp>
              <p:nvCxnSpPr>
                <p:cNvPr id="150" name="Google Shape;150;p14"/>
                <p:cNvCxnSpPr/>
                <p:nvPr/>
              </p:nvCxnSpPr>
              <p:spPr>
                <a:xfrm flipH="1" rot="10800000">
                  <a:off x="2405050" y="1591875"/>
                  <a:ext cx="2943600" cy="21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151" name="Google Shape;151;p14"/>
                <p:cNvSpPr txBox="1"/>
                <p:nvPr/>
              </p:nvSpPr>
              <p:spPr>
                <a:xfrm rot="10800000">
                  <a:off x="3515449" y="1338325"/>
                  <a:ext cx="687000" cy="3534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800">
                      <a:highlight>
                        <a:srgbClr val="FFFFFF"/>
                      </a:highlight>
                    </a:rPr>
                    <a:t> </a:t>
                  </a:r>
                  <a:r>
                    <a:rPr lang="en" sz="800">
                      <a:solidFill>
                        <a:srgbClr val="B7B7B7"/>
                      </a:solidFill>
                      <a:highlight>
                        <a:srgbClr val="FFFFFF"/>
                      </a:highlight>
                    </a:rPr>
                    <a:t> </a:t>
                  </a:r>
                  <a:r>
                    <a:rPr lang="en" sz="1100">
                      <a:solidFill>
                        <a:srgbClr val="B7B7B7"/>
                      </a:solidFill>
                      <a:highlight>
                        <a:srgbClr val="FFFFFF"/>
                      </a:highlight>
                    </a:rPr>
                    <a:t>FOLD</a:t>
                  </a:r>
                  <a:r>
                    <a:rPr lang="en" sz="800">
                      <a:solidFill>
                        <a:srgbClr val="FFFFFF"/>
                      </a:solidFill>
                      <a:highlight>
                        <a:srgbClr val="FFFFFF"/>
                      </a:highlight>
                    </a:rPr>
                    <a:t>x</a:t>
                  </a:r>
                  <a:r>
                    <a:rPr lang="en" sz="800">
                      <a:highlight>
                        <a:srgbClr val="FFFFFF"/>
                      </a:highlight>
                    </a:rPr>
                    <a:t> </a:t>
                  </a:r>
                  <a:endParaRPr sz="800">
                    <a:highlight>
                      <a:srgbClr val="FFFFFF"/>
                    </a:highlight>
                  </a:endParaRPr>
                </a:p>
              </p:txBody>
            </p:sp>
          </p:grpSp>
          <p:sp>
            <p:nvSpPr>
              <p:cNvPr id="152" name="Google Shape;152;p14"/>
              <p:cNvSpPr/>
              <p:nvPr/>
            </p:nvSpPr>
            <p:spPr>
              <a:xfrm>
                <a:off x="3622100" y="1602300"/>
                <a:ext cx="498600" cy="50400"/>
              </a:xfrm>
              <a:prstGeom prst="rect">
                <a:avLst/>
              </a:prstGeom>
              <a:solidFill>
                <a:srgbClr val="D9D9D9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53" name="Google Shape;153;p14"/>
            <p:cNvGrpSpPr/>
            <p:nvPr/>
          </p:nvGrpSpPr>
          <p:grpSpPr>
            <a:xfrm>
              <a:off x="5358649" y="3874150"/>
              <a:ext cx="353400" cy="2352600"/>
              <a:chOff x="5358649" y="3874150"/>
              <a:chExt cx="353400" cy="2352600"/>
            </a:xfrm>
          </p:grpSpPr>
          <p:cxnSp>
            <p:nvCxnSpPr>
              <p:cNvPr id="154" name="Google Shape;154;p14"/>
              <p:cNvCxnSpPr/>
              <p:nvPr/>
            </p:nvCxnSpPr>
            <p:spPr>
              <a:xfrm>
                <a:off x="5463400" y="3874150"/>
                <a:ext cx="0" cy="2352600"/>
              </a:xfrm>
              <a:prstGeom prst="straightConnector1">
                <a:avLst/>
              </a:prstGeom>
              <a:noFill/>
              <a:ln cap="flat" cmpd="sng" w="9525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155" name="Google Shape;155;p14"/>
              <p:cNvSpPr txBox="1"/>
              <p:nvPr/>
            </p:nvSpPr>
            <p:spPr>
              <a:xfrm rot="-5400000">
                <a:off x="5191849" y="4774075"/>
                <a:ext cx="687000" cy="353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800">
                    <a:highlight>
                      <a:srgbClr val="D9D9D9"/>
                    </a:highlight>
                  </a:rPr>
                  <a:t>  </a:t>
                </a:r>
                <a:r>
                  <a:rPr lang="en" sz="1100">
                    <a:solidFill>
                      <a:srgbClr val="999999"/>
                    </a:solidFill>
                    <a:highlight>
                      <a:srgbClr val="D9D9D9"/>
                    </a:highlight>
                  </a:rPr>
                  <a:t>FOLD</a:t>
                </a:r>
                <a:r>
                  <a:rPr lang="en" sz="800">
                    <a:solidFill>
                      <a:srgbClr val="D9D9D9"/>
                    </a:solidFill>
                    <a:highlight>
                      <a:srgbClr val="D9D9D9"/>
                    </a:highlight>
                  </a:rPr>
                  <a:t>x </a:t>
                </a:r>
                <a:endParaRPr sz="800">
                  <a:solidFill>
                    <a:srgbClr val="D9D9D9"/>
                  </a:solidFill>
                  <a:highlight>
                    <a:srgbClr val="D9D9D9"/>
                  </a:highlight>
                </a:endParaRPr>
              </a:p>
            </p:txBody>
          </p:sp>
        </p:grpSp>
        <p:grpSp>
          <p:nvGrpSpPr>
            <p:cNvPr id="156" name="Google Shape;156;p14"/>
            <p:cNvGrpSpPr/>
            <p:nvPr/>
          </p:nvGrpSpPr>
          <p:grpSpPr>
            <a:xfrm>
              <a:off x="1994725" y="3435500"/>
              <a:ext cx="3763500" cy="3213998"/>
              <a:chOff x="1994725" y="3435500"/>
              <a:chExt cx="3763500" cy="3213998"/>
            </a:xfrm>
          </p:grpSpPr>
          <p:grpSp>
            <p:nvGrpSpPr>
              <p:cNvPr id="157" name="Google Shape;157;p14"/>
              <p:cNvGrpSpPr/>
              <p:nvPr/>
            </p:nvGrpSpPr>
            <p:grpSpPr>
              <a:xfrm rot="10800000">
                <a:off x="1994725" y="3435500"/>
                <a:ext cx="486900" cy="259648"/>
                <a:chOff x="515350" y="6411084"/>
                <a:chExt cx="486900" cy="259648"/>
              </a:xfrm>
            </p:grpSpPr>
            <p:sp>
              <p:nvSpPr>
                <p:cNvPr id="158" name="Google Shape;158;p14"/>
                <p:cNvSpPr/>
                <p:nvPr/>
              </p:nvSpPr>
              <p:spPr>
                <a:xfrm>
                  <a:off x="586375" y="6426532"/>
                  <a:ext cx="246600" cy="244200"/>
                </a:xfrm>
                <a:prstGeom prst="octagon">
                  <a:avLst>
                    <a:gd fmla="val 29289" name="adj"/>
                  </a:avLst>
                </a:prstGeom>
                <a:solidFill>
                  <a:srgbClr val="D9D9D9"/>
                </a:solidFill>
                <a:ln cap="flat" cmpd="sng" w="19050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59" name="Google Shape;159;p14"/>
                <p:cNvSpPr txBox="1"/>
                <p:nvPr/>
              </p:nvSpPr>
              <p:spPr>
                <a:xfrm>
                  <a:off x="515350" y="6411084"/>
                  <a:ext cx="486900" cy="2262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600"/>
                    <a:t>STOP</a:t>
                  </a:r>
                  <a:endParaRPr sz="600"/>
                </a:p>
              </p:txBody>
            </p:sp>
          </p:grpSp>
          <p:grpSp>
            <p:nvGrpSpPr>
              <p:cNvPr id="160" name="Google Shape;160;p14"/>
              <p:cNvGrpSpPr/>
              <p:nvPr/>
            </p:nvGrpSpPr>
            <p:grpSpPr>
              <a:xfrm>
                <a:off x="2082575" y="6389850"/>
                <a:ext cx="486900" cy="259648"/>
                <a:chOff x="515350" y="6411084"/>
                <a:chExt cx="486900" cy="259648"/>
              </a:xfrm>
            </p:grpSpPr>
            <p:sp>
              <p:nvSpPr>
                <p:cNvPr id="161" name="Google Shape;161;p14"/>
                <p:cNvSpPr/>
                <p:nvPr/>
              </p:nvSpPr>
              <p:spPr>
                <a:xfrm>
                  <a:off x="586375" y="6426532"/>
                  <a:ext cx="246600" cy="244200"/>
                </a:xfrm>
                <a:prstGeom prst="octagon">
                  <a:avLst>
                    <a:gd fmla="val 29289" name="adj"/>
                  </a:avLst>
                </a:prstGeom>
                <a:solidFill>
                  <a:srgbClr val="D9D9D9"/>
                </a:solidFill>
                <a:ln cap="flat" cmpd="sng" w="19050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62" name="Google Shape;162;p14"/>
                <p:cNvSpPr txBox="1"/>
                <p:nvPr/>
              </p:nvSpPr>
              <p:spPr>
                <a:xfrm>
                  <a:off x="515350" y="6411084"/>
                  <a:ext cx="486900" cy="2262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600"/>
                    <a:t>STOP</a:t>
                  </a:r>
                  <a:endParaRPr sz="600"/>
                </a:p>
              </p:txBody>
            </p:sp>
          </p:grpSp>
          <p:grpSp>
            <p:nvGrpSpPr>
              <p:cNvPr id="163" name="Google Shape;163;p14"/>
              <p:cNvGrpSpPr/>
              <p:nvPr/>
            </p:nvGrpSpPr>
            <p:grpSpPr>
              <a:xfrm>
                <a:off x="5271325" y="6389850"/>
                <a:ext cx="486900" cy="259648"/>
                <a:chOff x="515350" y="6411084"/>
                <a:chExt cx="486900" cy="259648"/>
              </a:xfrm>
            </p:grpSpPr>
            <p:sp>
              <p:nvSpPr>
                <p:cNvPr id="164" name="Google Shape;164;p14"/>
                <p:cNvSpPr/>
                <p:nvPr/>
              </p:nvSpPr>
              <p:spPr>
                <a:xfrm>
                  <a:off x="586375" y="6426532"/>
                  <a:ext cx="246600" cy="244200"/>
                </a:xfrm>
                <a:prstGeom prst="octagon">
                  <a:avLst>
                    <a:gd fmla="val 29289" name="adj"/>
                  </a:avLst>
                </a:prstGeom>
                <a:solidFill>
                  <a:srgbClr val="D9D9D9"/>
                </a:solidFill>
                <a:ln cap="flat" cmpd="sng" w="19050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65" name="Google Shape;165;p14"/>
                <p:cNvSpPr txBox="1"/>
                <p:nvPr/>
              </p:nvSpPr>
              <p:spPr>
                <a:xfrm>
                  <a:off x="515350" y="6411084"/>
                  <a:ext cx="486900" cy="2262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600"/>
                    <a:t>STOP</a:t>
                  </a:r>
                  <a:endParaRPr sz="600"/>
                </a:p>
              </p:txBody>
            </p:sp>
          </p:grpSp>
          <p:grpSp>
            <p:nvGrpSpPr>
              <p:cNvPr id="166" name="Google Shape;166;p14"/>
              <p:cNvGrpSpPr/>
              <p:nvPr/>
            </p:nvGrpSpPr>
            <p:grpSpPr>
              <a:xfrm rot="10800000">
                <a:off x="5195125" y="3435500"/>
                <a:ext cx="486900" cy="259648"/>
                <a:chOff x="515350" y="6411084"/>
                <a:chExt cx="486900" cy="259648"/>
              </a:xfrm>
            </p:grpSpPr>
            <p:sp>
              <p:nvSpPr>
                <p:cNvPr id="167" name="Google Shape;167;p14"/>
                <p:cNvSpPr/>
                <p:nvPr/>
              </p:nvSpPr>
              <p:spPr>
                <a:xfrm>
                  <a:off x="586375" y="6426532"/>
                  <a:ext cx="246600" cy="244200"/>
                </a:xfrm>
                <a:prstGeom prst="octagon">
                  <a:avLst>
                    <a:gd fmla="val 29289" name="adj"/>
                  </a:avLst>
                </a:prstGeom>
                <a:solidFill>
                  <a:srgbClr val="D9D9D9"/>
                </a:solidFill>
                <a:ln cap="flat" cmpd="sng" w="19050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68" name="Google Shape;168;p14"/>
                <p:cNvSpPr txBox="1"/>
                <p:nvPr/>
              </p:nvSpPr>
              <p:spPr>
                <a:xfrm>
                  <a:off x="515350" y="6411084"/>
                  <a:ext cx="486900" cy="2262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600"/>
                    <a:t>STOP</a:t>
                  </a:r>
                  <a:endParaRPr sz="600"/>
                </a:p>
              </p:txBody>
            </p:sp>
          </p:grpSp>
        </p:grpSp>
        <p:grpSp>
          <p:nvGrpSpPr>
            <p:cNvPr id="169" name="Google Shape;169;p14"/>
            <p:cNvGrpSpPr/>
            <p:nvPr/>
          </p:nvGrpSpPr>
          <p:grpSpPr>
            <a:xfrm>
              <a:off x="513100" y="3197675"/>
              <a:ext cx="6720900" cy="353400"/>
              <a:chOff x="513100" y="3197675"/>
              <a:chExt cx="6720900" cy="353400"/>
            </a:xfrm>
          </p:grpSpPr>
          <p:cxnSp>
            <p:nvCxnSpPr>
              <p:cNvPr id="170" name="Google Shape;170;p14"/>
              <p:cNvCxnSpPr/>
              <p:nvPr/>
            </p:nvCxnSpPr>
            <p:spPr>
              <a:xfrm>
                <a:off x="2461100" y="3430275"/>
                <a:ext cx="2846100" cy="0"/>
              </a:xfrm>
              <a:prstGeom prst="straightConnector1">
                <a:avLst/>
              </a:prstGeom>
              <a:noFill/>
              <a:ln cap="flat" cmpd="sng" w="9525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71" name="Google Shape;171;p14"/>
              <p:cNvCxnSpPr/>
              <p:nvPr/>
            </p:nvCxnSpPr>
            <p:spPr>
              <a:xfrm>
                <a:off x="5643400" y="3430275"/>
                <a:ext cx="1590600" cy="0"/>
              </a:xfrm>
              <a:prstGeom prst="straightConnector1">
                <a:avLst/>
              </a:prstGeom>
              <a:noFill/>
              <a:ln cap="flat" cmpd="sng" w="9525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72" name="Google Shape;172;p14"/>
              <p:cNvCxnSpPr/>
              <p:nvPr/>
            </p:nvCxnSpPr>
            <p:spPr>
              <a:xfrm>
                <a:off x="513100" y="3430275"/>
                <a:ext cx="1590600" cy="0"/>
              </a:xfrm>
              <a:prstGeom prst="straightConnector1">
                <a:avLst/>
              </a:prstGeom>
              <a:noFill/>
              <a:ln cap="flat" cmpd="sng" w="9525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173" name="Google Shape;173;p14"/>
              <p:cNvSpPr txBox="1"/>
              <p:nvPr/>
            </p:nvSpPr>
            <p:spPr>
              <a:xfrm rot="10800000">
                <a:off x="3494874" y="3197675"/>
                <a:ext cx="687000" cy="353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800">
                    <a:highlight>
                      <a:srgbClr val="D9D9D9"/>
                    </a:highlight>
                  </a:rPr>
                  <a:t>  </a:t>
                </a:r>
                <a:r>
                  <a:rPr lang="en" sz="1100">
                    <a:solidFill>
                      <a:srgbClr val="999999"/>
                    </a:solidFill>
                    <a:highlight>
                      <a:srgbClr val="D9D9D9"/>
                    </a:highlight>
                  </a:rPr>
                  <a:t>FOLD</a:t>
                </a:r>
                <a:r>
                  <a:rPr lang="en" sz="800">
                    <a:solidFill>
                      <a:srgbClr val="D9D9D9"/>
                    </a:solidFill>
                    <a:highlight>
                      <a:srgbClr val="D9D9D9"/>
                    </a:highlight>
                  </a:rPr>
                  <a:t>x </a:t>
                </a:r>
                <a:endParaRPr sz="800">
                  <a:solidFill>
                    <a:srgbClr val="D9D9D9"/>
                  </a:solidFill>
                  <a:highlight>
                    <a:srgbClr val="D9D9D9"/>
                  </a:highlight>
                </a:endParaRPr>
              </a:p>
            </p:txBody>
          </p:sp>
        </p:grpSp>
        <p:grpSp>
          <p:nvGrpSpPr>
            <p:cNvPr id="174" name="Google Shape;174;p14"/>
            <p:cNvGrpSpPr/>
            <p:nvPr/>
          </p:nvGrpSpPr>
          <p:grpSpPr>
            <a:xfrm rot="5514383">
              <a:off x="2145804" y="2945235"/>
              <a:ext cx="306870" cy="185423"/>
              <a:chOff x="443138" y="3316679"/>
              <a:chExt cx="403500" cy="266722"/>
            </a:xfrm>
          </p:grpSpPr>
          <p:sp>
            <p:nvSpPr>
              <p:cNvPr id="175" name="Google Shape;175;p14"/>
              <p:cNvSpPr/>
              <p:nvPr/>
            </p:nvSpPr>
            <p:spPr>
              <a:xfrm rot="10675517">
                <a:off x="446007" y="3323825"/>
                <a:ext cx="397761" cy="165709"/>
              </a:xfrm>
              <a:prstGeom prst="rect">
                <a:avLst/>
              </a:prstGeom>
              <a:solidFill>
                <a:srgbClr val="D9D9D9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176" name="Google Shape;176;p14"/>
              <p:cNvCxnSpPr/>
              <p:nvPr/>
            </p:nvCxnSpPr>
            <p:spPr>
              <a:xfrm rot="10672510">
                <a:off x="595732" y="3421617"/>
                <a:ext cx="169917" cy="129989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77" name="Google Shape;177;p14"/>
              <p:cNvCxnSpPr/>
              <p:nvPr/>
            </p:nvCxnSpPr>
            <p:spPr>
              <a:xfrm flipH="1" rot="-126797">
                <a:off x="597802" y="3379408"/>
                <a:ext cx="162711" cy="129989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178" name="Google Shape;178;p14"/>
              <p:cNvSpPr/>
              <p:nvPr/>
            </p:nvSpPr>
            <p:spPr>
              <a:xfrm rot="10677712">
                <a:off x="519686" y="3496969"/>
                <a:ext cx="84353" cy="84964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9" name="Google Shape;179;p14"/>
              <p:cNvSpPr/>
              <p:nvPr/>
            </p:nvSpPr>
            <p:spPr>
              <a:xfrm rot="10677712">
                <a:off x="514559" y="3357743"/>
                <a:ext cx="84353" cy="84964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80" name="Google Shape;180;p14"/>
            <p:cNvGrpSpPr/>
            <p:nvPr/>
          </p:nvGrpSpPr>
          <p:grpSpPr>
            <a:xfrm>
              <a:off x="513100" y="3190400"/>
              <a:ext cx="6720900" cy="3729175"/>
              <a:chOff x="513100" y="3190400"/>
              <a:chExt cx="6720900" cy="3729175"/>
            </a:xfrm>
          </p:grpSpPr>
          <p:grpSp>
            <p:nvGrpSpPr>
              <p:cNvPr id="181" name="Google Shape;181;p14"/>
              <p:cNvGrpSpPr/>
              <p:nvPr/>
            </p:nvGrpSpPr>
            <p:grpSpPr>
              <a:xfrm>
                <a:off x="513100" y="3190400"/>
                <a:ext cx="6720900" cy="3729175"/>
                <a:chOff x="513100" y="3190400"/>
                <a:chExt cx="6720900" cy="3729175"/>
              </a:xfrm>
            </p:grpSpPr>
            <p:grpSp>
              <p:nvGrpSpPr>
                <p:cNvPr id="182" name="Google Shape;182;p14"/>
                <p:cNvGrpSpPr/>
                <p:nvPr/>
              </p:nvGrpSpPr>
              <p:grpSpPr>
                <a:xfrm>
                  <a:off x="513100" y="3190400"/>
                  <a:ext cx="6720900" cy="3729175"/>
                  <a:chOff x="513100" y="3190400"/>
                  <a:chExt cx="6720900" cy="3729175"/>
                </a:xfrm>
              </p:grpSpPr>
              <p:grpSp>
                <p:nvGrpSpPr>
                  <p:cNvPr id="183" name="Google Shape;183;p14"/>
                  <p:cNvGrpSpPr/>
                  <p:nvPr/>
                </p:nvGrpSpPr>
                <p:grpSpPr>
                  <a:xfrm>
                    <a:off x="513100" y="3190400"/>
                    <a:ext cx="6720900" cy="3729175"/>
                    <a:chOff x="513100" y="3190400"/>
                    <a:chExt cx="6720900" cy="3729175"/>
                  </a:xfrm>
                </p:grpSpPr>
                <p:grpSp>
                  <p:nvGrpSpPr>
                    <p:cNvPr id="184" name="Google Shape;184;p14"/>
                    <p:cNvGrpSpPr/>
                    <p:nvPr/>
                  </p:nvGrpSpPr>
                  <p:grpSpPr>
                    <a:xfrm rot="10800000">
                      <a:off x="513100" y="6563550"/>
                      <a:ext cx="6720900" cy="353400"/>
                      <a:chOff x="513100" y="3184600"/>
                      <a:chExt cx="6720900" cy="353400"/>
                    </a:xfrm>
                  </p:grpSpPr>
                  <p:cxnSp>
                    <p:nvCxnSpPr>
                      <p:cNvPr id="185" name="Google Shape;185;p14"/>
                      <p:cNvCxnSpPr/>
                      <p:nvPr/>
                    </p:nvCxnSpPr>
                    <p:spPr>
                      <a:xfrm>
                        <a:off x="2461100" y="3430275"/>
                        <a:ext cx="2846100" cy="0"/>
                      </a:xfrm>
                      <a:prstGeom prst="straightConnector1">
                        <a:avLst/>
                      </a:prstGeom>
                      <a:noFill/>
                      <a:ln cap="flat" cmpd="sng" w="9525">
                        <a:solidFill>
                          <a:srgbClr val="000000"/>
                        </a:solidFill>
                        <a:prstDash val="solid"/>
                        <a:round/>
                        <a:headEnd len="med" w="med" type="none"/>
                        <a:tailEnd len="med" w="med" type="none"/>
                      </a:ln>
                    </p:spPr>
                  </p:cxnSp>
                  <p:cxnSp>
                    <p:nvCxnSpPr>
                      <p:cNvPr id="186" name="Google Shape;186;p14"/>
                      <p:cNvCxnSpPr/>
                      <p:nvPr/>
                    </p:nvCxnSpPr>
                    <p:spPr>
                      <a:xfrm>
                        <a:off x="5643400" y="3430275"/>
                        <a:ext cx="1590600" cy="0"/>
                      </a:xfrm>
                      <a:prstGeom prst="straightConnector1">
                        <a:avLst/>
                      </a:prstGeom>
                      <a:noFill/>
                      <a:ln cap="flat" cmpd="sng" w="9525">
                        <a:solidFill>
                          <a:srgbClr val="000000"/>
                        </a:solidFill>
                        <a:prstDash val="solid"/>
                        <a:round/>
                        <a:headEnd len="med" w="med" type="none"/>
                        <a:tailEnd len="med" w="med" type="none"/>
                      </a:ln>
                    </p:spPr>
                  </p:cxnSp>
                  <p:cxnSp>
                    <p:nvCxnSpPr>
                      <p:cNvPr id="187" name="Google Shape;187;p14"/>
                      <p:cNvCxnSpPr/>
                      <p:nvPr/>
                    </p:nvCxnSpPr>
                    <p:spPr>
                      <a:xfrm>
                        <a:off x="513100" y="3430275"/>
                        <a:ext cx="1590600" cy="0"/>
                      </a:xfrm>
                      <a:prstGeom prst="straightConnector1">
                        <a:avLst/>
                      </a:prstGeom>
                      <a:noFill/>
                      <a:ln cap="flat" cmpd="sng" w="9525">
                        <a:solidFill>
                          <a:srgbClr val="000000"/>
                        </a:solidFill>
                        <a:prstDash val="solid"/>
                        <a:round/>
                        <a:headEnd len="med" w="med" type="none"/>
                        <a:tailEnd len="med" w="med" type="none"/>
                      </a:ln>
                    </p:spPr>
                  </p:cxnSp>
                  <p:sp>
                    <p:nvSpPr>
                      <p:cNvPr id="188" name="Google Shape;188;p14"/>
                      <p:cNvSpPr txBox="1"/>
                      <p:nvPr/>
                    </p:nvSpPr>
                    <p:spPr>
                      <a:xfrm rot="10800000">
                        <a:off x="980274" y="3184600"/>
                        <a:ext cx="687000" cy="35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  <p:txBody>
                      <a:bodyPr anchorCtr="0" anchor="t" bIns="91425" lIns="91425" spcFirstLastPara="1" rIns="91425" wrap="square" tIns="91425">
                        <a:noAutofit/>
                      </a:bodyPr>
                      <a:lstStyle/>
                      <a:p>
                        <a:pPr indent="0" lvl="0" marL="0" rtl="0" algn="l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rPr lang="en" sz="800">
                            <a:highlight>
                              <a:srgbClr val="FFFFFF"/>
                            </a:highlight>
                          </a:rPr>
                          <a:t>  </a:t>
                        </a:r>
                        <a:r>
                          <a:rPr lang="en" sz="1100">
                            <a:solidFill>
                              <a:srgbClr val="999999"/>
                            </a:solidFill>
                            <a:highlight>
                              <a:srgbClr val="FFFFFF"/>
                            </a:highlight>
                          </a:rPr>
                          <a:t>FOLD</a:t>
                        </a:r>
                        <a:r>
                          <a:rPr lang="en" sz="800">
                            <a:solidFill>
                              <a:srgbClr val="FFFFFF"/>
                            </a:solidFill>
                            <a:highlight>
                              <a:srgbClr val="FFFFFF"/>
                            </a:highlight>
                          </a:rPr>
                          <a:t>x</a:t>
                        </a:r>
                        <a:r>
                          <a:rPr lang="en" sz="800">
                            <a:highlight>
                              <a:srgbClr val="D9D9D9"/>
                            </a:highlight>
                          </a:rPr>
                          <a:t> </a:t>
                        </a:r>
                        <a:endParaRPr sz="800">
                          <a:highlight>
                            <a:srgbClr val="D9D9D9"/>
                          </a:highlight>
                        </a:endParaRPr>
                      </a:p>
                    </p:txBody>
                  </p:sp>
                </p:grpSp>
                <p:sp>
                  <p:nvSpPr>
                    <p:cNvPr id="189" name="Google Shape;189;p14"/>
                    <p:cNvSpPr txBox="1"/>
                    <p:nvPr/>
                  </p:nvSpPr>
                  <p:spPr>
                    <a:xfrm>
                      <a:off x="959076" y="6566175"/>
                      <a:ext cx="687000" cy="3534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t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highlight>
                            <a:srgbClr val="FFFFFF"/>
                          </a:highlight>
                        </a:rPr>
                        <a:t>  </a:t>
                      </a:r>
                      <a:r>
                        <a:rPr lang="en" sz="1100">
                          <a:solidFill>
                            <a:srgbClr val="999999"/>
                          </a:solidFill>
                          <a:highlight>
                            <a:srgbClr val="FFFFFF"/>
                          </a:highlight>
                        </a:rPr>
                        <a:t>FOLD</a:t>
                      </a:r>
                      <a:r>
                        <a:rPr lang="en" sz="800">
                          <a:solidFill>
                            <a:srgbClr val="FFFFFF"/>
                          </a:solidFill>
                          <a:highlight>
                            <a:srgbClr val="FFFFFF"/>
                          </a:highlight>
                        </a:rPr>
                        <a:t>x</a:t>
                      </a:r>
                      <a:r>
                        <a:rPr lang="en" sz="800">
                          <a:solidFill>
                            <a:srgbClr val="D9D9D9"/>
                          </a:solidFill>
                          <a:highlight>
                            <a:srgbClr val="FFFFFF"/>
                          </a:highlight>
                        </a:rPr>
                        <a:t> </a:t>
                      </a:r>
                      <a:endParaRPr sz="800">
                        <a:solidFill>
                          <a:srgbClr val="D9D9D9"/>
                        </a:solidFill>
                        <a:highlight>
                          <a:srgbClr val="FFFFFF"/>
                        </a:highlight>
                      </a:endParaRPr>
                    </a:p>
                  </p:txBody>
                </p:sp>
                <p:sp>
                  <p:nvSpPr>
                    <p:cNvPr id="190" name="Google Shape;190;p14"/>
                    <p:cNvSpPr txBox="1"/>
                    <p:nvPr/>
                  </p:nvSpPr>
                  <p:spPr>
                    <a:xfrm rot="10800000">
                      <a:off x="966501" y="3190400"/>
                      <a:ext cx="687000" cy="3534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t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highlight>
                            <a:srgbClr val="FFFFFF"/>
                          </a:highlight>
                        </a:rPr>
                        <a:t>  </a:t>
                      </a:r>
                      <a:r>
                        <a:rPr lang="en" sz="1100">
                          <a:solidFill>
                            <a:srgbClr val="999999"/>
                          </a:solidFill>
                          <a:highlight>
                            <a:srgbClr val="FFFFFF"/>
                          </a:highlight>
                        </a:rPr>
                        <a:t>FOLD</a:t>
                      </a:r>
                      <a:r>
                        <a:rPr lang="en" sz="800">
                          <a:solidFill>
                            <a:srgbClr val="FFFFFF"/>
                          </a:solidFill>
                          <a:highlight>
                            <a:srgbClr val="FFFFFF"/>
                          </a:highlight>
                        </a:rPr>
                        <a:t>x</a:t>
                      </a:r>
                      <a:r>
                        <a:rPr lang="en" sz="800">
                          <a:solidFill>
                            <a:srgbClr val="D9D9D9"/>
                          </a:solidFill>
                          <a:highlight>
                            <a:srgbClr val="FFFFFF"/>
                          </a:highlight>
                        </a:rPr>
                        <a:t> </a:t>
                      </a:r>
                      <a:endParaRPr sz="800">
                        <a:solidFill>
                          <a:srgbClr val="D9D9D9"/>
                        </a:solidFill>
                        <a:highlight>
                          <a:srgbClr val="FFFFFF"/>
                        </a:highlight>
                      </a:endParaRPr>
                    </a:p>
                  </p:txBody>
                </p:sp>
                <p:sp>
                  <p:nvSpPr>
                    <p:cNvPr id="191" name="Google Shape;191;p14"/>
                    <p:cNvSpPr txBox="1"/>
                    <p:nvPr/>
                  </p:nvSpPr>
                  <p:spPr>
                    <a:xfrm rot="10800000">
                      <a:off x="6071901" y="3190400"/>
                      <a:ext cx="687000" cy="3534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t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highlight>
                            <a:srgbClr val="FFFFFF"/>
                          </a:highlight>
                        </a:rPr>
                        <a:t>  </a:t>
                      </a:r>
                      <a:r>
                        <a:rPr lang="en" sz="1100">
                          <a:solidFill>
                            <a:srgbClr val="999999"/>
                          </a:solidFill>
                          <a:highlight>
                            <a:srgbClr val="FFFFFF"/>
                          </a:highlight>
                        </a:rPr>
                        <a:t>FOLD</a:t>
                      </a:r>
                      <a:r>
                        <a:rPr lang="en" sz="800">
                          <a:solidFill>
                            <a:srgbClr val="FFFFFF"/>
                          </a:solidFill>
                          <a:highlight>
                            <a:srgbClr val="FFFFFF"/>
                          </a:highlight>
                        </a:rPr>
                        <a:t>x</a:t>
                      </a:r>
                      <a:r>
                        <a:rPr lang="en" sz="800">
                          <a:solidFill>
                            <a:srgbClr val="D9D9D9"/>
                          </a:solidFill>
                          <a:highlight>
                            <a:srgbClr val="FFFFFF"/>
                          </a:highlight>
                        </a:rPr>
                        <a:t> </a:t>
                      </a:r>
                      <a:endParaRPr sz="800">
                        <a:solidFill>
                          <a:srgbClr val="D9D9D9"/>
                        </a:solidFill>
                        <a:highlight>
                          <a:srgbClr val="FFFFFF"/>
                        </a:highlight>
                      </a:endParaRPr>
                    </a:p>
                  </p:txBody>
                </p:sp>
              </p:grpSp>
              <p:sp>
                <p:nvSpPr>
                  <p:cNvPr id="192" name="Google Shape;192;p14"/>
                  <p:cNvSpPr txBox="1"/>
                  <p:nvPr/>
                </p:nvSpPr>
                <p:spPr>
                  <a:xfrm>
                    <a:off x="3565226" y="6550475"/>
                    <a:ext cx="687000" cy="3534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t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lang="en" sz="800">
                        <a:highlight>
                          <a:srgbClr val="D9D9D9"/>
                        </a:highlight>
                      </a:rPr>
                      <a:t>  </a:t>
                    </a:r>
                    <a:r>
                      <a:rPr lang="en" sz="1100">
                        <a:solidFill>
                          <a:srgbClr val="999999"/>
                        </a:solidFill>
                        <a:highlight>
                          <a:srgbClr val="D9D9D9"/>
                        </a:highlight>
                      </a:rPr>
                      <a:t>FOLD</a:t>
                    </a:r>
                    <a:r>
                      <a:rPr lang="en" sz="800">
                        <a:solidFill>
                          <a:srgbClr val="D9D9D9"/>
                        </a:solidFill>
                        <a:highlight>
                          <a:srgbClr val="D9D9D9"/>
                        </a:highlight>
                      </a:rPr>
                      <a:t>x </a:t>
                    </a:r>
                    <a:endParaRPr sz="800">
                      <a:solidFill>
                        <a:srgbClr val="D9D9D9"/>
                      </a:solidFill>
                      <a:highlight>
                        <a:srgbClr val="D9D9D9"/>
                      </a:highlight>
                    </a:endParaRPr>
                  </a:p>
                </p:txBody>
              </p:sp>
            </p:grpSp>
            <p:sp>
              <p:nvSpPr>
                <p:cNvPr id="193" name="Google Shape;193;p14"/>
                <p:cNvSpPr/>
                <p:nvPr/>
              </p:nvSpPr>
              <p:spPr>
                <a:xfrm>
                  <a:off x="1076075" y="3440325"/>
                  <a:ext cx="498600" cy="50400"/>
                </a:xfrm>
                <a:prstGeom prst="rect">
                  <a:avLst/>
                </a:prstGeom>
                <a:solidFill>
                  <a:srgbClr val="D9D9D9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94" name="Google Shape;194;p14"/>
                <p:cNvSpPr/>
                <p:nvPr/>
              </p:nvSpPr>
              <p:spPr>
                <a:xfrm>
                  <a:off x="6181475" y="3440325"/>
                  <a:ext cx="498600" cy="50400"/>
                </a:xfrm>
                <a:prstGeom prst="rect">
                  <a:avLst/>
                </a:prstGeom>
                <a:solidFill>
                  <a:srgbClr val="D9D9D9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  <p:sp>
            <p:nvSpPr>
              <p:cNvPr id="195" name="Google Shape;195;p14"/>
              <p:cNvSpPr/>
              <p:nvPr/>
            </p:nvSpPr>
            <p:spPr>
              <a:xfrm>
                <a:off x="1047600" y="6612075"/>
                <a:ext cx="498600" cy="50400"/>
              </a:xfrm>
              <a:prstGeom prst="rect">
                <a:avLst/>
              </a:prstGeom>
              <a:solidFill>
                <a:srgbClr val="D9D9D9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6" name="Google Shape;196;p14"/>
              <p:cNvSpPr/>
              <p:nvPr/>
            </p:nvSpPr>
            <p:spPr>
              <a:xfrm>
                <a:off x="6153000" y="6612075"/>
                <a:ext cx="498600" cy="50400"/>
              </a:xfrm>
              <a:prstGeom prst="rect">
                <a:avLst/>
              </a:prstGeom>
              <a:solidFill>
                <a:srgbClr val="D9D9D9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97" name="Google Shape;197;p14"/>
            <p:cNvGrpSpPr/>
            <p:nvPr/>
          </p:nvGrpSpPr>
          <p:grpSpPr>
            <a:xfrm rot="5458315">
              <a:off x="5311353" y="2938054"/>
              <a:ext cx="304584" cy="202156"/>
              <a:chOff x="446859" y="3356275"/>
              <a:chExt cx="400500" cy="290788"/>
            </a:xfrm>
          </p:grpSpPr>
          <p:sp>
            <p:nvSpPr>
              <p:cNvPr id="198" name="Google Shape;198;p14"/>
              <p:cNvSpPr/>
              <p:nvPr/>
            </p:nvSpPr>
            <p:spPr>
              <a:xfrm rot="10761113">
                <a:off x="448196" y="3479202"/>
                <a:ext cx="397825" cy="165622"/>
              </a:xfrm>
              <a:prstGeom prst="rect">
                <a:avLst/>
              </a:prstGeom>
              <a:solidFill>
                <a:srgbClr val="D9D9D9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199" name="Google Shape;199;p14"/>
              <p:cNvCxnSpPr/>
              <p:nvPr/>
            </p:nvCxnSpPr>
            <p:spPr>
              <a:xfrm rot="10672510">
                <a:off x="595732" y="3421617"/>
                <a:ext cx="169917" cy="129989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200" name="Google Shape;200;p14"/>
              <p:cNvCxnSpPr/>
              <p:nvPr/>
            </p:nvCxnSpPr>
            <p:spPr>
              <a:xfrm flipH="1" rot="-126797">
                <a:off x="597802" y="3379408"/>
                <a:ext cx="162711" cy="129989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201" name="Google Shape;201;p14"/>
              <p:cNvSpPr/>
              <p:nvPr/>
            </p:nvSpPr>
            <p:spPr>
              <a:xfrm rot="10677712">
                <a:off x="519686" y="3496969"/>
                <a:ext cx="84353" cy="84964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2" name="Google Shape;202;p14"/>
              <p:cNvSpPr/>
              <p:nvPr/>
            </p:nvSpPr>
            <p:spPr>
              <a:xfrm rot="10677712">
                <a:off x="514559" y="3357743"/>
                <a:ext cx="84353" cy="84964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03" name="Google Shape;203;p14"/>
            <p:cNvGrpSpPr/>
            <p:nvPr/>
          </p:nvGrpSpPr>
          <p:grpSpPr>
            <a:xfrm rot="10800000">
              <a:off x="2733067" y="6831913"/>
              <a:ext cx="2094418" cy="1409815"/>
              <a:chOff x="2700888" y="6953108"/>
              <a:chExt cx="2094418" cy="1409815"/>
            </a:xfrm>
          </p:grpSpPr>
          <p:pic>
            <p:nvPicPr>
              <p:cNvPr id="204" name="Google Shape;204;p14"/>
              <p:cNvPicPr preferRelativeResize="0"/>
              <p:nvPr/>
            </p:nvPicPr>
            <p:blipFill rotWithShape="1">
              <a:blip r:embed="rId3">
                <a:alphaModFix/>
              </a:blip>
              <a:srcRect b="16588" l="24073" r="54343" t="57443"/>
              <a:stretch/>
            </p:blipFill>
            <p:spPr>
              <a:xfrm rot="10800000">
                <a:off x="3937144" y="7063450"/>
                <a:ext cx="655501" cy="4458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05" name="Google Shape;205;p14"/>
              <p:cNvPicPr preferRelativeResize="0"/>
              <p:nvPr/>
            </p:nvPicPr>
            <p:blipFill rotWithShape="1">
              <a:blip r:embed="rId3">
                <a:alphaModFix/>
              </a:blip>
              <a:srcRect b="0" l="48674" r="18390" t="40026"/>
              <a:stretch/>
            </p:blipFill>
            <p:spPr>
              <a:xfrm rot="10577990">
                <a:off x="2733068" y="6984312"/>
                <a:ext cx="1000274" cy="10296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06" name="Google Shape;206;p14"/>
              <p:cNvPicPr preferRelativeResize="0"/>
              <p:nvPr/>
            </p:nvPicPr>
            <p:blipFill rotWithShape="1">
              <a:blip r:embed="rId3">
                <a:alphaModFix/>
              </a:blip>
              <a:srcRect b="67171" l="21646" r="63675" t="0"/>
              <a:stretch/>
            </p:blipFill>
            <p:spPr>
              <a:xfrm rot="10653450">
                <a:off x="4337700" y="7790081"/>
                <a:ext cx="445799" cy="563599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207" name="Google Shape;207;p14"/>
            <p:cNvGrpSpPr/>
            <p:nvPr/>
          </p:nvGrpSpPr>
          <p:grpSpPr>
            <a:xfrm>
              <a:off x="2865225" y="1624879"/>
              <a:ext cx="2095847" cy="1514708"/>
              <a:chOff x="2865225" y="1624879"/>
              <a:chExt cx="2095847" cy="1514708"/>
            </a:xfrm>
          </p:grpSpPr>
          <p:pic>
            <p:nvPicPr>
              <p:cNvPr id="208" name="Google Shape;208;p14"/>
              <p:cNvPicPr preferRelativeResize="0"/>
              <p:nvPr/>
            </p:nvPicPr>
            <p:blipFill rotWithShape="1">
              <a:blip r:embed="rId4">
                <a:alphaModFix/>
              </a:blip>
              <a:srcRect b="0" l="13023" r="64533" t="77974"/>
              <a:stretch/>
            </p:blipFill>
            <p:spPr>
              <a:xfrm rot="-10743007">
                <a:off x="4263423" y="1630610"/>
                <a:ext cx="694500" cy="385799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09" name="Google Shape;209;p14"/>
              <p:cNvPicPr preferRelativeResize="0"/>
              <p:nvPr/>
            </p:nvPicPr>
            <p:blipFill rotWithShape="1">
              <a:blip r:embed="rId4">
                <a:alphaModFix/>
              </a:blip>
              <a:srcRect b="19305" l="33673" r="29224" t="2819"/>
              <a:stretch/>
            </p:blipFill>
            <p:spPr>
              <a:xfrm rot="10800000">
                <a:off x="2865225" y="1775513"/>
                <a:ext cx="1148149" cy="1364074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210" name="Google Shape;210;p14"/>
            <p:cNvPicPr preferRelativeResize="0"/>
            <p:nvPr/>
          </p:nvPicPr>
          <p:blipFill rotWithShape="1">
            <a:blip r:embed="rId5">
              <a:alphaModFix/>
            </a:blip>
            <a:srcRect b="4651" l="19666" r="34233" t="47887"/>
            <a:stretch/>
          </p:blipFill>
          <p:spPr>
            <a:xfrm rot="-5378016">
              <a:off x="5881179" y="4704525"/>
              <a:ext cx="1417050" cy="8423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11" name="Google Shape;211;p14"/>
            <p:cNvPicPr preferRelativeResize="0"/>
            <p:nvPr/>
          </p:nvPicPr>
          <p:blipFill rotWithShape="1">
            <a:blip r:embed="rId6">
              <a:alphaModFix/>
            </a:blip>
            <a:srcRect b="36250" l="31948" r="32509" t="35831"/>
            <a:stretch/>
          </p:blipFill>
          <p:spPr>
            <a:xfrm>
              <a:off x="2482527" y="3595277"/>
              <a:ext cx="2763649" cy="2811847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212" name="Google Shape;212;p14"/>
            <p:cNvGrpSpPr/>
            <p:nvPr/>
          </p:nvGrpSpPr>
          <p:grpSpPr>
            <a:xfrm>
              <a:off x="513100" y="3657134"/>
              <a:ext cx="1532923" cy="2736457"/>
              <a:chOff x="603237" y="3669664"/>
              <a:chExt cx="1442751" cy="2736457"/>
            </a:xfrm>
          </p:grpSpPr>
          <p:pic>
            <p:nvPicPr>
              <p:cNvPr id="213" name="Google Shape;213;p14"/>
              <p:cNvPicPr preferRelativeResize="0"/>
              <p:nvPr/>
            </p:nvPicPr>
            <p:blipFill rotWithShape="1">
              <a:blip r:embed="rId7">
                <a:alphaModFix/>
              </a:blip>
              <a:srcRect b="2750" l="1235" r="76628" t="52301"/>
              <a:stretch/>
            </p:blipFill>
            <p:spPr>
              <a:xfrm rot="7374347">
                <a:off x="935862" y="3769037"/>
                <a:ext cx="675900" cy="80727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14" name="Google Shape;214;p14"/>
              <p:cNvPicPr preferRelativeResize="0"/>
              <p:nvPr/>
            </p:nvPicPr>
            <p:blipFill rotWithShape="1">
              <a:blip r:embed="rId7">
                <a:alphaModFix/>
              </a:blip>
              <a:srcRect b="8475" l="64962" r="1181" t="30414"/>
              <a:stretch/>
            </p:blipFill>
            <p:spPr>
              <a:xfrm rot="6984339">
                <a:off x="807738" y="5150363"/>
                <a:ext cx="1033750" cy="1097525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215" name="Google Shape;215;p14"/>
            <p:cNvPicPr preferRelativeResize="0"/>
            <p:nvPr/>
          </p:nvPicPr>
          <p:blipFill rotWithShape="1">
            <a:blip r:embed="rId5">
              <a:alphaModFix/>
            </a:blip>
            <a:srcRect b="40654" l="62574" r="15250" t="20407"/>
            <a:stretch/>
          </p:blipFill>
          <p:spPr>
            <a:xfrm rot="-5392877">
              <a:off x="5495655" y="3848818"/>
              <a:ext cx="681643" cy="691089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216" name="Google Shape;216;p14"/>
            <p:cNvGrpSpPr/>
            <p:nvPr/>
          </p:nvGrpSpPr>
          <p:grpSpPr>
            <a:xfrm>
              <a:off x="2562300" y="8791563"/>
              <a:ext cx="2647800" cy="419713"/>
              <a:chOff x="2562300" y="9363788"/>
              <a:chExt cx="2647800" cy="419713"/>
            </a:xfrm>
          </p:grpSpPr>
          <p:sp>
            <p:nvSpPr>
              <p:cNvPr id="217" name="Google Shape;217;p14"/>
              <p:cNvSpPr txBox="1"/>
              <p:nvPr/>
            </p:nvSpPr>
            <p:spPr>
              <a:xfrm>
                <a:off x="2562300" y="9565400"/>
                <a:ext cx="2647800" cy="218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900"/>
                  <a:t>Why do the stars change with the seasons?</a:t>
                </a:r>
                <a:endParaRPr sz="900"/>
              </a:p>
            </p:txBody>
          </p:sp>
          <p:pic>
            <p:nvPicPr>
              <p:cNvPr id="218" name="Google Shape;218;p14"/>
              <p:cNvPicPr preferRelativeResize="0"/>
              <p:nvPr/>
            </p:nvPicPr>
            <p:blipFill rotWithShape="1">
              <a:blip r:embed="rId8">
                <a:alphaModFix/>
              </a:blip>
              <a:srcRect b="-34811" l="0" r="-3852" t="-11579"/>
              <a:stretch/>
            </p:blipFill>
            <p:spPr>
              <a:xfrm>
                <a:off x="3075675" y="9363788"/>
                <a:ext cx="1763323" cy="32850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3" name="Google Shape;223;p15"/>
          <p:cNvGrpSpPr/>
          <p:nvPr/>
        </p:nvGrpSpPr>
        <p:grpSpPr>
          <a:xfrm>
            <a:off x="2551350" y="3998769"/>
            <a:ext cx="2669700" cy="2669700"/>
            <a:chOff x="2503750" y="3674763"/>
            <a:chExt cx="2669700" cy="2669700"/>
          </a:xfrm>
        </p:grpSpPr>
        <p:sp>
          <p:nvSpPr>
            <p:cNvPr id="224" name="Google Shape;224;p15"/>
            <p:cNvSpPr/>
            <p:nvPr/>
          </p:nvSpPr>
          <p:spPr>
            <a:xfrm>
              <a:off x="2503750" y="3674763"/>
              <a:ext cx="2669700" cy="2669700"/>
            </a:xfrm>
            <a:prstGeom prst="ellipse">
              <a:avLst/>
            </a:prstGeom>
            <a:solidFill>
              <a:srgbClr val="D9D9D9"/>
            </a:solidFill>
            <a:ln cap="flat" cmpd="sng" w="9525">
              <a:solidFill>
                <a:srgbClr val="000000"/>
              </a:solidFill>
              <a:prstDash val="lgDash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5" name="Google Shape;225;p15"/>
            <p:cNvSpPr/>
            <p:nvPr/>
          </p:nvSpPr>
          <p:spPr>
            <a:xfrm>
              <a:off x="2503750" y="3674763"/>
              <a:ext cx="2669700" cy="2669700"/>
            </a:xfrm>
            <a:prstGeom prst="ellipse">
              <a:avLst/>
            </a:prstGeom>
            <a:noFill/>
            <a:ln cap="flat" cmpd="sng" w="9525">
              <a:solidFill>
                <a:srgbClr val="000000"/>
              </a:solidFill>
              <a:prstDash val="lgDash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6" name="Google Shape;226;p15"/>
            <p:cNvSpPr/>
            <p:nvPr/>
          </p:nvSpPr>
          <p:spPr>
            <a:xfrm>
              <a:off x="2787275" y="3724200"/>
              <a:ext cx="2127475" cy="612675"/>
            </a:xfrm>
            <a:custGeom>
              <a:rect b="b" l="l" r="r" t="t"/>
              <a:pathLst>
                <a:path extrusionOk="0" h="24507" w="85099">
                  <a:moveTo>
                    <a:pt x="0" y="19121"/>
                  </a:moveTo>
                  <a:lnTo>
                    <a:pt x="37029" y="24507"/>
                  </a:lnTo>
                  <a:lnTo>
                    <a:pt x="48339" y="24507"/>
                  </a:lnTo>
                  <a:lnTo>
                    <a:pt x="85099" y="19659"/>
                  </a:lnTo>
                  <a:lnTo>
                    <a:pt x="81329" y="15081"/>
                  </a:lnTo>
                  <a:lnTo>
                    <a:pt x="77424" y="11580"/>
                  </a:lnTo>
                  <a:lnTo>
                    <a:pt x="73788" y="8214"/>
                  </a:lnTo>
                  <a:lnTo>
                    <a:pt x="68941" y="5386"/>
                  </a:lnTo>
                  <a:lnTo>
                    <a:pt x="62478" y="1886"/>
                  </a:lnTo>
                  <a:lnTo>
                    <a:pt x="55476" y="0"/>
                  </a:lnTo>
                  <a:lnTo>
                    <a:pt x="55610" y="10503"/>
                  </a:lnTo>
                  <a:lnTo>
                    <a:pt x="27872" y="10234"/>
                  </a:lnTo>
                  <a:lnTo>
                    <a:pt x="27872" y="0"/>
                  </a:lnTo>
                  <a:lnTo>
                    <a:pt x="23160" y="1347"/>
                  </a:lnTo>
                  <a:lnTo>
                    <a:pt x="18312" y="3771"/>
                  </a:lnTo>
                  <a:lnTo>
                    <a:pt x="13599" y="6060"/>
                  </a:lnTo>
                  <a:lnTo>
                    <a:pt x="10098" y="8618"/>
                  </a:lnTo>
                  <a:lnTo>
                    <a:pt x="6598" y="11580"/>
                  </a:lnTo>
                  <a:lnTo>
                    <a:pt x="2558" y="15351"/>
                  </a:ln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</p:sp>
      </p:grpSp>
      <p:grpSp>
        <p:nvGrpSpPr>
          <p:cNvPr id="227" name="Google Shape;227;p15"/>
          <p:cNvGrpSpPr/>
          <p:nvPr/>
        </p:nvGrpSpPr>
        <p:grpSpPr>
          <a:xfrm rot="5458315">
            <a:off x="2319818" y="4393762"/>
            <a:ext cx="306866" cy="178654"/>
            <a:chOff x="444857" y="3356275"/>
            <a:chExt cx="403500" cy="256982"/>
          </a:xfrm>
        </p:grpSpPr>
        <p:sp>
          <p:nvSpPr>
            <p:cNvPr id="228" name="Google Shape;228;p15"/>
            <p:cNvSpPr/>
            <p:nvPr/>
          </p:nvSpPr>
          <p:spPr>
            <a:xfrm rot="10800000">
              <a:off x="491935" y="3403921"/>
              <a:ext cx="297600" cy="1860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9" name="Google Shape;229;p15"/>
            <p:cNvSpPr/>
            <p:nvPr/>
          </p:nvSpPr>
          <p:spPr>
            <a:xfrm rot="10675517">
              <a:off x="447727" y="3440403"/>
              <a:ext cx="397761" cy="16570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230" name="Google Shape;230;p15"/>
            <p:cNvCxnSpPr/>
            <p:nvPr/>
          </p:nvCxnSpPr>
          <p:spPr>
            <a:xfrm rot="10672510">
              <a:off x="595732" y="3421617"/>
              <a:ext cx="169917" cy="129989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31" name="Google Shape;231;p15"/>
            <p:cNvCxnSpPr/>
            <p:nvPr/>
          </p:nvCxnSpPr>
          <p:spPr>
            <a:xfrm flipH="1" rot="-126797">
              <a:off x="597802" y="3379408"/>
              <a:ext cx="162711" cy="129989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232" name="Google Shape;232;p15"/>
            <p:cNvSpPr/>
            <p:nvPr/>
          </p:nvSpPr>
          <p:spPr>
            <a:xfrm rot="10677712">
              <a:off x="519686" y="3496969"/>
              <a:ext cx="84353" cy="84964"/>
            </a:xfrm>
            <a:prstGeom prst="ellipse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3" name="Google Shape;233;p15"/>
            <p:cNvSpPr/>
            <p:nvPr/>
          </p:nvSpPr>
          <p:spPr>
            <a:xfrm rot="10677712">
              <a:off x="514559" y="3357743"/>
              <a:ext cx="84353" cy="84964"/>
            </a:xfrm>
            <a:prstGeom prst="ellipse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34" name="Google Shape;234;p15"/>
          <p:cNvSpPr/>
          <p:nvPr/>
        </p:nvSpPr>
        <p:spPr>
          <a:xfrm>
            <a:off x="3542250" y="4039638"/>
            <a:ext cx="687900" cy="261050"/>
          </a:xfrm>
          <a:custGeom>
            <a:rect b="b" l="l" r="r" t="t"/>
            <a:pathLst>
              <a:path extrusionOk="0" h="6742" w="27516">
                <a:moveTo>
                  <a:pt x="0" y="0"/>
                </a:moveTo>
                <a:lnTo>
                  <a:pt x="0" y="6742"/>
                </a:lnTo>
                <a:lnTo>
                  <a:pt x="27479" y="6742"/>
                </a:lnTo>
                <a:lnTo>
                  <a:pt x="27516" y="181"/>
                </a:lnTo>
              </a:path>
            </a:pathLst>
          </a:custGeom>
          <a:noFill/>
          <a:ln cap="flat" cmpd="sng" w="9525">
            <a:solidFill>
              <a:srgbClr val="000000"/>
            </a:solidFill>
            <a:prstDash val="lgDash"/>
            <a:round/>
            <a:headEnd len="med" w="med" type="none"/>
            <a:tailEnd len="med" w="med" type="none"/>
          </a:ln>
        </p:spPr>
      </p:sp>
      <p:grpSp>
        <p:nvGrpSpPr>
          <p:cNvPr id="235" name="Google Shape;235;p15"/>
          <p:cNvGrpSpPr/>
          <p:nvPr/>
        </p:nvGrpSpPr>
        <p:grpSpPr>
          <a:xfrm>
            <a:off x="3700059" y="4474153"/>
            <a:ext cx="372282" cy="373105"/>
            <a:chOff x="3633080" y="4114909"/>
            <a:chExt cx="407400" cy="408300"/>
          </a:xfrm>
        </p:grpSpPr>
        <p:sp>
          <p:nvSpPr>
            <p:cNvPr id="236" name="Google Shape;236;p15"/>
            <p:cNvSpPr/>
            <p:nvPr/>
          </p:nvSpPr>
          <p:spPr>
            <a:xfrm>
              <a:off x="3690750" y="4172488"/>
              <a:ext cx="299400" cy="299400"/>
            </a:xfrm>
            <a:prstGeom prst="ellipse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7" name="Google Shape;237;p15"/>
            <p:cNvSpPr/>
            <p:nvPr/>
          </p:nvSpPr>
          <p:spPr>
            <a:xfrm rot="7304166">
              <a:off x="3687923" y="4171617"/>
              <a:ext cx="297714" cy="294884"/>
            </a:xfrm>
            <a:prstGeom prst="chord">
              <a:avLst>
                <a:gd fmla="val 3429754" name="adj1"/>
                <a:gd fmla="val 14332726" name="adj2"/>
              </a:avLst>
            </a:pr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38" name="Google Shape;238;p15"/>
          <p:cNvSpPr/>
          <p:nvPr/>
        </p:nvSpPr>
        <p:spPr>
          <a:xfrm>
            <a:off x="3554700" y="3943856"/>
            <a:ext cx="663000" cy="3468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9" name="Google Shape;239;p15"/>
          <p:cNvSpPr txBox="1"/>
          <p:nvPr/>
        </p:nvSpPr>
        <p:spPr>
          <a:xfrm>
            <a:off x="2555388" y="875500"/>
            <a:ext cx="2607900" cy="75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/>
              <a:t>Universe</a:t>
            </a:r>
            <a:endParaRPr b="1" sz="20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/>
              <a:t>in a Box</a:t>
            </a:r>
            <a:endParaRPr sz="2000"/>
          </a:p>
        </p:txBody>
      </p:sp>
      <p:grpSp>
        <p:nvGrpSpPr>
          <p:cNvPr id="240" name="Google Shape;240;p15"/>
          <p:cNvGrpSpPr/>
          <p:nvPr/>
        </p:nvGrpSpPr>
        <p:grpSpPr>
          <a:xfrm>
            <a:off x="3538950" y="3847131"/>
            <a:ext cx="694500" cy="467400"/>
            <a:chOff x="3482500" y="3510725"/>
            <a:chExt cx="694500" cy="467400"/>
          </a:xfrm>
        </p:grpSpPr>
        <p:sp>
          <p:nvSpPr>
            <p:cNvPr id="241" name="Google Shape;241;p15"/>
            <p:cNvSpPr/>
            <p:nvPr/>
          </p:nvSpPr>
          <p:spPr>
            <a:xfrm>
              <a:off x="3482500" y="3510725"/>
              <a:ext cx="694500" cy="4674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2" name="Google Shape;242;p15"/>
            <p:cNvSpPr/>
            <p:nvPr/>
          </p:nvSpPr>
          <p:spPr>
            <a:xfrm>
              <a:off x="3485825" y="3700575"/>
              <a:ext cx="687900" cy="276102"/>
            </a:xfrm>
            <a:custGeom>
              <a:rect b="b" l="l" r="r" t="t"/>
              <a:pathLst>
                <a:path extrusionOk="0" h="6742" w="27516">
                  <a:moveTo>
                    <a:pt x="0" y="0"/>
                  </a:moveTo>
                  <a:lnTo>
                    <a:pt x="0" y="6742"/>
                  </a:lnTo>
                  <a:lnTo>
                    <a:pt x="27479" y="6742"/>
                  </a:lnTo>
                  <a:lnTo>
                    <a:pt x="27516" y="181"/>
                  </a:lnTo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lgDash"/>
              <a:round/>
              <a:headEnd len="med" w="med" type="none"/>
              <a:tailEnd len="med" w="med" type="none"/>
            </a:ln>
          </p:spPr>
        </p:sp>
      </p:grpSp>
      <p:grpSp>
        <p:nvGrpSpPr>
          <p:cNvPr id="243" name="Google Shape;243;p15"/>
          <p:cNvGrpSpPr/>
          <p:nvPr/>
        </p:nvGrpSpPr>
        <p:grpSpPr>
          <a:xfrm>
            <a:off x="3838126" y="4352467"/>
            <a:ext cx="96148" cy="178157"/>
            <a:chOff x="3790752" y="4028460"/>
            <a:chExt cx="96148" cy="178157"/>
          </a:xfrm>
        </p:grpSpPr>
        <p:cxnSp>
          <p:nvCxnSpPr>
            <p:cNvPr id="244" name="Google Shape;244;p15"/>
            <p:cNvCxnSpPr/>
            <p:nvPr/>
          </p:nvCxnSpPr>
          <p:spPr>
            <a:xfrm>
              <a:off x="3859300" y="4073350"/>
              <a:ext cx="27600" cy="68100"/>
            </a:xfrm>
            <a:prstGeom prst="straightConnector1">
              <a:avLst/>
            </a:prstGeom>
            <a:noFill/>
            <a:ln cap="flat" cmpd="sng" w="9525">
              <a:solidFill>
                <a:srgbClr val="99999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245" name="Google Shape;245;p15"/>
            <p:cNvGrpSpPr/>
            <p:nvPr/>
          </p:nvGrpSpPr>
          <p:grpSpPr>
            <a:xfrm rot="157855">
              <a:off x="3794716" y="4030239"/>
              <a:ext cx="81521" cy="174599"/>
              <a:chOff x="3802150" y="4036300"/>
              <a:chExt cx="81525" cy="174607"/>
            </a:xfrm>
          </p:grpSpPr>
          <p:cxnSp>
            <p:nvCxnSpPr>
              <p:cNvPr id="246" name="Google Shape;246;p15"/>
              <p:cNvCxnSpPr/>
              <p:nvPr/>
            </p:nvCxnSpPr>
            <p:spPr>
              <a:xfrm>
                <a:off x="3850643" y="4150149"/>
                <a:ext cx="17400" cy="60000"/>
              </a:xfrm>
              <a:prstGeom prst="straightConnector1">
                <a:avLst/>
              </a:prstGeom>
              <a:noFill/>
              <a:ln cap="flat" cmpd="sng" w="9525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grpSp>
            <p:nvGrpSpPr>
              <p:cNvPr id="247" name="Google Shape;247;p15"/>
              <p:cNvGrpSpPr/>
              <p:nvPr/>
            </p:nvGrpSpPr>
            <p:grpSpPr>
              <a:xfrm>
                <a:off x="3802150" y="4036300"/>
                <a:ext cx="81525" cy="174607"/>
                <a:chOff x="2877575" y="3511375"/>
                <a:chExt cx="81525" cy="174607"/>
              </a:xfrm>
            </p:grpSpPr>
            <p:grpSp>
              <p:nvGrpSpPr>
                <p:cNvPr id="248" name="Google Shape;248;p15"/>
                <p:cNvGrpSpPr/>
                <p:nvPr/>
              </p:nvGrpSpPr>
              <p:grpSpPr>
                <a:xfrm>
                  <a:off x="2908812" y="3625974"/>
                  <a:ext cx="37011" cy="60008"/>
                  <a:chOff x="2907051" y="3585007"/>
                  <a:chExt cx="37370" cy="75000"/>
                </a:xfrm>
              </p:grpSpPr>
              <p:cxnSp>
                <p:nvCxnSpPr>
                  <p:cNvPr id="249" name="Google Shape;249;p15"/>
                  <p:cNvCxnSpPr/>
                  <p:nvPr/>
                </p:nvCxnSpPr>
                <p:spPr>
                  <a:xfrm>
                    <a:off x="2926721" y="3585007"/>
                    <a:ext cx="17700" cy="7500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rgbClr val="000000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</p:cxnSp>
              <p:cxnSp>
                <p:nvCxnSpPr>
                  <p:cNvPr id="250" name="Google Shape;250;p15"/>
                  <p:cNvCxnSpPr/>
                  <p:nvPr/>
                </p:nvCxnSpPr>
                <p:spPr>
                  <a:xfrm flipH="1">
                    <a:off x="2907051" y="3585007"/>
                    <a:ext cx="2700" cy="7350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rgbClr val="000000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</p:cxnSp>
            </p:grpSp>
            <p:sp>
              <p:nvSpPr>
                <p:cNvPr id="251" name="Google Shape;251;p15"/>
                <p:cNvSpPr/>
                <p:nvPr/>
              </p:nvSpPr>
              <p:spPr>
                <a:xfrm>
                  <a:off x="2909525" y="3527250"/>
                  <a:ext cx="20700" cy="21600"/>
                </a:xfrm>
                <a:prstGeom prst="ellipse">
                  <a:avLst/>
                </a:prstGeom>
                <a:solidFill>
                  <a:srgbClr val="000000"/>
                </a:solidFill>
                <a:ln cap="flat" cmpd="sng" w="952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cxnSp>
              <p:nvCxnSpPr>
                <p:cNvPr id="252" name="Google Shape;252;p15"/>
                <p:cNvCxnSpPr/>
                <p:nvPr/>
              </p:nvCxnSpPr>
              <p:spPr>
                <a:xfrm>
                  <a:off x="2877575" y="3511375"/>
                  <a:ext cx="12900" cy="435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253" name="Google Shape;253;p15"/>
                <p:cNvCxnSpPr/>
                <p:nvPr/>
              </p:nvCxnSpPr>
              <p:spPr>
                <a:xfrm>
                  <a:off x="2888450" y="3552825"/>
                  <a:ext cx="30600" cy="183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254" name="Google Shape;254;p15"/>
                <p:cNvCxnSpPr/>
                <p:nvPr/>
              </p:nvCxnSpPr>
              <p:spPr>
                <a:xfrm>
                  <a:off x="2933600" y="3566525"/>
                  <a:ext cx="25500" cy="474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255" name="Google Shape;255;p15"/>
                <p:cNvSpPr/>
                <p:nvPr/>
              </p:nvSpPr>
              <p:spPr>
                <a:xfrm rot="10800000">
                  <a:off x="2911175" y="3564300"/>
                  <a:ext cx="20700" cy="51000"/>
                </a:xfrm>
                <a:prstGeom prst="triangle">
                  <a:avLst>
                    <a:gd fmla="val 50000" name="adj"/>
                  </a:avLst>
                </a:prstGeom>
                <a:solidFill>
                  <a:srgbClr val="000000"/>
                </a:solidFill>
                <a:ln cap="flat" cmpd="sng" w="952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cxnSp>
              <p:nvCxnSpPr>
                <p:cNvPr id="256" name="Google Shape;256;p15"/>
                <p:cNvCxnSpPr/>
                <p:nvPr/>
              </p:nvCxnSpPr>
              <p:spPr>
                <a:xfrm>
                  <a:off x="2917050" y="3549500"/>
                  <a:ext cx="600" cy="198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257" name="Google Shape;257;p15"/>
                <p:cNvSpPr/>
                <p:nvPr/>
              </p:nvSpPr>
              <p:spPr>
                <a:xfrm>
                  <a:off x="2911620" y="3610041"/>
                  <a:ext cx="16800" cy="15900"/>
                </a:xfrm>
                <a:prstGeom prst="triangle">
                  <a:avLst>
                    <a:gd fmla="val 50000" name="adj"/>
                  </a:avLst>
                </a:prstGeom>
                <a:solidFill>
                  <a:srgbClr val="000000"/>
                </a:solidFill>
                <a:ln cap="flat" cmpd="sng" w="952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</p:grpSp>
      </p:grpSp>
      <p:pic>
        <p:nvPicPr>
          <p:cNvPr id="258" name="Google Shape;258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538950" y="5006881"/>
            <a:ext cx="694500" cy="698814"/>
          </a:xfrm>
          <a:prstGeom prst="rect">
            <a:avLst/>
          </a:prstGeom>
          <a:noFill/>
          <a:ln>
            <a:noFill/>
          </a:ln>
        </p:spPr>
      </p:pic>
      <p:sp>
        <p:nvSpPr>
          <p:cNvPr id="259" name="Google Shape;259;p15"/>
          <p:cNvSpPr/>
          <p:nvPr/>
        </p:nvSpPr>
        <p:spPr>
          <a:xfrm>
            <a:off x="2551350" y="3998769"/>
            <a:ext cx="2669700" cy="2669700"/>
          </a:xfrm>
          <a:prstGeom prst="ellipse">
            <a:avLst/>
          </a:prstGeom>
          <a:noFill/>
          <a:ln cap="flat" cmpd="sng" w="9525">
            <a:solidFill>
              <a:srgbClr val="000000"/>
            </a:solidFill>
            <a:prstDash val="lg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0" name="Google Shape;260;p15"/>
          <p:cNvSpPr txBox="1"/>
          <p:nvPr/>
        </p:nvSpPr>
        <p:spPr>
          <a:xfrm>
            <a:off x="2106150" y="60850"/>
            <a:ext cx="3560100" cy="37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(SOUTHERN HEMISPHERE VERSION)</a:t>
            </a:r>
            <a:endParaRPr b="1"/>
          </a:p>
        </p:txBody>
      </p:sp>
      <p:grpSp>
        <p:nvGrpSpPr>
          <p:cNvPr id="261" name="Google Shape;261;p15"/>
          <p:cNvGrpSpPr/>
          <p:nvPr/>
        </p:nvGrpSpPr>
        <p:grpSpPr>
          <a:xfrm>
            <a:off x="2562300" y="9363788"/>
            <a:ext cx="2647800" cy="419713"/>
            <a:chOff x="2562300" y="9363788"/>
            <a:chExt cx="2647800" cy="419713"/>
          </a:xfrm>
        </p:grpSpPr>
        <p:sp>
          <p:nvSpPr>
            <p:cNvPr id="262" name="Google Shape;262;p15"/>
            <p:cNvSpPr txBox="1"/>
            <p:nvPr/>
          </p:nvSpPr>
          <p:spPr>
            <a:xfrm>
              <a:off x="2562300" y="9565400"/>
              <a:ext cx="2647800" cy="21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/>
                <a:t>Why do the stars change with the seasons?</a:t>
              </a:r>
              <a:endParaRPr sz="900"/>
            </a:p>
          </p:txBody>
        </p:sp>
        <p:pic>
          <p:nvPicPr>
            <p:cNvPr id="263" name="Google Shape;263;p15"/>
            <p:cNvPicPr preferRelativeResize="0"/>
            <p:nvPr/>
          </p:nvPicPr>
          <p:blipFill rotWithShape="1">
            <a:blip r:embed="rId4">
              <a:alphaModFix/>
            </a:blip>
            <a:srcRect b="-34811" l="0" r="-3852" t="-11579"/>
            <a:stretch/>
          </p:blipFill>
          <p:spPr>
            <a:xfrm>
              <a:off x="3075675" y="9363788"/>
              <a:ext cx="1763323" cy="32850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