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regular r:id="rId29"/>
      <p:bold r:id="rId30"/>
      <p:italic r:id="rId31"/>
      <p:boldItalic r:id="rId32"/>
    </p:embeddedFont>
    <p:embeddedFont>
      <p:font typeface="Montserrat"/>
      <p:regular r:id="rId33"/>
      <p:bold r:id="rId34"/>
      <p:italic r:id="rId35"/>
      <p:boldItalic r:id="rId36"/>
    </p:embeddedFont>
    <p:embeddedFont>
      <p:font typeface="Inter"/>
      <p:regular r:id="rId37"/>
      <p:bold r:id="rId38"/>
    </p:embeddedFont>
    <p:embeddedFont>
      <p:font typeface="Allura"/>
      <p:regular r:id="rId39"/>
    </p:embeddedFont>
    <p:embeddedFont>
      <p:font typeface="DM Sans"/>
      <p:bold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i//6raJNXl1WfNFjqC2eE6Y+Se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ans-bold.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DMSans-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Allura-regular.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 name="Google Shape;3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 name="Google Shape;3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23.png"/><Relationship Id="rId13" Type="http://schemas.openxmlformats.org/officeDocument/2006/relationships/image" Target="../media/image33.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43.png"/><Relationship Id="rId8" Type="http://schemas.openxmlformats.org/officeDocument/2006/relationships/image" Target="../media/image18.png"/></Relationships>
</file>

<file path=ppt/slides/_rels/slide10.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7.png"/><Relationship Id="rId4" Type="http://schemas.openxmlformats.org/officeDocument/2006/relationships/image" Target="../media/image40.png"/><Relationship Id="rId9" Type="http://schemas.openxmlformats.org/officeDocument/2006/relationships/image" Target="../media/image98.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38.png"/><Relationship Id="rId8" Type="http://schemas.openxmlformats.org/officeDocument/2006/relationships/image" Target="../media/image43.png"/></Relationships>
</file>

<file path=ppt/slides/_rels/slide11.xml.rels><?xml version="1.0" encoding="UTF-8" standalone="yes"?><Relationships xmlns="http://schemas.openxmlformats.org/package/2006/relationships"><Relationship Id="rId11" Type="http://schemas.openxmlformats.org/officeDocument/2006/relationships/image" Target="../media/image95.png"/><Relationship Id="rId10" Type="http://schemas.openxmlformats.org/officeDocument/2006/relationships/image" Target="../media/image12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128.png"/><Relationship Id="rId5" Type="http://schemas.openxmlformats.org/officeDocument/2006/relationships/image" Target="../media/image1.png"/><Relationship Id="rId6" Type="http://schemas.openxmlformats.org/officeDocument/2006/relationships/image" Target="../media/image33.png"/><Relationship Id="rId7" Type="http://schemas.openxmlformats.org/officeDocument/2006/relationships/image" Target="../media/image12.png"/><Relationship Id="rId8"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56.png"/><Relationship Id="rId5" Type="http://schemas.openxmlformats.org/officeDocument/2006/relationships/image" Target="../media/image63.png"/><Relationship Id="rId6" Type="http://schemas.openxmlformats.org/officeDocument/2006/relationships/image" Target="../media/image8.png"/><Relationship Id="rId7"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7.png"/><Relationship Id="rId4" Type="http://schemas.openxmlformats.org/officeDocument/2006/relationships/image" Target="../media/image40.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38.png"/><Relationship Id="rId8" Type="http://schemas.openxmlformats.org/officeDocument/2006/relationships/image" Target="../media/image43.png"/></Relationships>
</file>

<file path=ppt/slides/_rels/slide14.xml.rels><?xml version="1.0" encoding="UTF-8" standalone="yes"?><Relationships xmlns="http://schemas.openxmlformats.org/package/2006/relationships"><Relationship Id="rId20" Type="http://schemas.openxmlformats.org/officeDocument/2006/relationships/image" Target="../media/image136.png"/><Relationship Id="rId22" Type="http://schemas.openxmlformats.org/officeDocument/2006/relationships/image" Target="../media/image107.png"/><Relationship Id="rId21" Type="http://schemas.openxmlformats.org/officeDocument/2006/relationships/image" Target="../media/image189.png"/><Relationship Id="rId24" Type="http://schemas.openxmlformats.org/officeDocument/2006/relationships/image" Target="../media/image159.png"/><Relationship Id="rId23"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5.png"/><Relationship Id="rId4" Type="http://schemas.openxmlformats.org/officeDocument/2006/relationships/image" Target="../media/image70.png"/><Relationship Id="rId9" Type="http://schemas.openxmlformats.org/officeDocument/2006/relationships/image" Target="../media/image99.png"/><Relationship Id="rId26" Type="http://schemas.openxmlformats.org/officeDocument/2006/relationships/image" Target="../media/image123.png"/><Relationship Id="rId25" Type="http://schemas.openxmlformats.org/officeDocument/2006/relationships/image" Target="../media/image120.png"/><Relationship Id="rId28" Type="http://schemas.openxmlformats.org/officeDocument/2006/relationships/image" Target="../media/image134.png"/><Relationship Id="rId27" Type="http://schemas.openxmlformats.org/officeDocument/2006/relationships/image" Target="../media/image165.png"/><Relationship Id="rId5" Type="http://schemas.openxmlformats.org/officeDocument/2006/relationships/image" Target="../media/image29.png"/><Relationship Id="rId6" Type="http://schemas.openxmlformats.org/officeDocument/2006/relationships/image" Target="../media/image43.png"/><Relationship Id="rId29" Type="http://schemas.openxmlformats.org/officeDocument/2006/relationships/image" Target="../media/image112.png"/><Relationship Id="rId7" Type="http://schemas.openxmlformats.org/officeDocument/2006/relationships/image" Target="../media/image102.png"/><Relationship Id="rId8" Type="http://schemas.openxmlformats.org/officeDocument/2006/relationships/image" Target="../media/image94.png"/><Relationship Id="rId30" Type="http://schemas.openxmlformats.org/officeDocument/2006/relationships/image" Target="../media/image127.png"/><Relationship Id="rId11" Type="http://schemas.openxmlformats.org/officeDocument/2006/relationships/image" Target="../media/image126.png"/><Relationship Id="rId10" Type="http://schemas.openxmlformats.org/officeDocument/2006/relationships/image" Target="../media/image97.png"/><Relationship Id="rId13" Type="http://schemas.openxmlformats.org/officeDocument/2006/relationships/image" Target="../media/image100.png"/><Relationship Id="rId12" Type="http://schemas.openxmlformats.org/officeDocument/2006/relationships/image" Target="../media/image108.png"/><Relationship Id="rId15" Type="http://schemas.openxmlformats.org/officeDocument/2006/relationships/image" Target="../media/image104.png"/><Relationship Id="rId14" Type="http://schemas.openxmlformats.org/officeDocument/2006/relationships/image" Target="../media/image106.png"/><Relationship Id="rId17" Type="http://schemas.openxmlformats.org/officeDocument/2006/relationships/image" Target="../media/image119.png"/><Relationship Id="rId16" Type="http://schemas.openxmlformats.org/officeDocument/2006/relationships/image" Target="../media/image147.png"/><Relationship Id="rId19" Type="http://schemas.openxmlformats.org/officeDocument/2006/relationships/image" Target="../media/image109.png"/><Relationship Id="rId18" Type="http://schemas.openxmlformats.org/officeDocument/2006/relationships/image" Target="../media/image1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125.png"/><Relationship Id="rId5" Type="http://schemas.openxmlformats.org/officeDocument/2006/relationships/image" Target="../media/image1.png"/><Relationship Id="rId6" Type="http://schemas.openxmlformats.org/officeDocument/2006/relationships/image" Target="../media/image33.png"/><Relationship Id="rId7" Type="http://schemas.openxmlformats.org/officeDocument/2006/relationships/image" Target="../media/image12.png"/><Relationship Id="rId8" Type="http://schemas.openxmlformats.org/officeDocument/2006/relationships/image" Target="../media/image43.png"/><Relationship Id="rId10" Type="http://schemas.openxmlformats.org/officeDocument/2006/relationships/image" Target="../media/image1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9.png"/><Relationship Id="rId4" Type="http://schemas.openxmlformats.org/officeDocument/2006/relationships/image" Target="../media/image40.png"/><Relationship Id="rId9" Type="http://schemas.openxmlformats.org/officeDocument/2006/relationships/image" Target="../media/image187.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38.png"/><Relationship Id="rId8" Type="http://schemas.openxmlformats.org/officeDocument/2006/relationships/image" Target="../media/image43.png"/><Relationship Id="rId10" Type="http://schemas.openxmlformats.org/officeDocument/2006/relationships/image" Target="../media/image1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5.png"/><Relationship Id="rId4" Type="http://schemas.openxmlformats.org/officeDocument/2006/relationships/image" Target="../media/image70.png"/><Relationship Id="rId5" Type="http://schemas.openxmlformats.org/officeDocument/2006/relationships/image" Target="../media/image29.png"/><Relationship Id="rId6" Type="http://schemas.openxmlformats.org/officeDocument/2006/relationships/image" Target="../media/image43.png"/><Relationship Id="rId7" Type="http://schemas.openxmlformats.org/officeDocument/2006/relationships/image" Target="../media/image148.png"/><Relationship Id="rId8" Type="http://schemas.openxmlformats.org/officeDocument/2006/relationships/image" Target="../media/image18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2.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166.png"/><Relationship Id="rId5" Type="http://schemas.openxmlformats.org/officeDocument/2006/relationships/image" Target="../media/image1.png"/><Relationship Id="rId6" Type="http://schemas.openxmlformats.org/officeDocument/2006/relationships/image" Target="../media/image33.png"/><Relationship Id="rId7" Type="http://schemas.openxmlformats.org/officeDocument/2006/relationships/image" Target="../media/image12.png"/><Relationship Id="rId8" Type="http://schemas.openxmlformats.org/officeDocument/2006/relationships/image" Target="../media/image43.png"/><Relationship Id="rId10" Type="http://schemas.openxmlformats.org/officeDocument/2006/relationships/image" Target="../media/image1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26.png"/><Relationship Id="rId6" Type="http://schemas.openxmlformats.org/officeDocument/2006/relationships/image" Target="../media/image8.png"/><Relationship Id="rId7" Type="http://schemas.openxmlformats.org/officeDocument/2006/relationships/image" Target="../media/image4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9.png"/><Relationship Id="rId4" Type="http://schemas.openxmlformats.org/officeDocument/2006/relationships/image" Target="../media/image40.png"/><Relationship Id="rId9" Type="http://schemas.openxmlformats.org/officeDocument/2006/relationships/image" Target="../media/image206.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38.png"/><Relationship Id="rId8"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5.png"/><Relationship Id="rId4" Type="http://schemas.openxmlformats.org/officeDocument/2006/relationships/image" Target="../media/image70.png"/><Relationship Id="rId9" Type="http://schemas.openxmlformats.org/officeDocument/2006/relationships/image" Target="../media/image184.png"/><Relationship Id="rId5" Type="http://schemas.openxmlformats.org/officeDocument/2006/relationships/image" Target="../media/image29.png"/><Relationship Id="rId6" Type="http://schemas.openxmlformats.org/officeDocument/2006/relationships/image" Target="../media/image43.png"/><Relationship Id="rId7" Type="http://schemas.openxmlformats.org/officeDocument/2006/relationships/image" Target="../media/image191.png"/><Relationship Id="rId8" Type="http://schemas.openxmlformats.org/officeDocument/2006/relationships/image" Target="../media/image174.png"/><Relationship Id="rId11" Type="http://schemas.openxmlformats.org/officeDocument/2006/relationships/image" Target="../media/image180.png"/><Relationship Id="rId10" Type="http://schemas.openxmlformats.org/officeDocument/2006/relationships/image" Target="../media/image1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188.png"/><Relationship Id="rId5" Type="http://schemas.openxmlformats.org/officeDocument/2006/relationships/image" Target="../media/image1.png"/><Relationship Id="rId6" Type="http://schemas.openxmlformats.org/officeDocument/2006/relationships/image" Target="../media/image33.png"/><Relationship Id="rId7" Type="http://schemas.openxmlformats.org/officeDocument/2006/relationships/image" Target="../media/image12.png"/><Relationship Id="rId8" Type="http://schemas.openxmlformats.org/officeDocument/2006/relationships/image" Target="../media/image43.png"/><Relationship Id="rId11" Type="http://schemas.openxmlformats.org/officeDocument/2006/relationships/image" Target="../media/image194.png"/><Relationship Id="rId10" Type="http://schemas.openxmlformats.org/officeDocument/2006/relationships/image" Target="../media/image175.png"/></Relationships>
</file>

<file path=ppt/slides/_rels/slide23.xml.rels><?xml version="1.0" encoding="UTF-8" standalone="yes"?><Relationships xmlns="http://schemas.openxmlformats.org/package/2006/relationships"><Relationship Id="rId20" Type="http://schemas.openxmlformats.org/officeDocument/2006/relationships/image" Target="../media/image203.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5.png"/><Relationship Id="rId4" Type="http://schemas.openxmlformats.org/officeDocument/2006/relationships/image" Target="../media/image70.png"/><Relationship Id="rId9" Type="http://schemas.openxmlformats.org/officeDocument/2006/relationships/image" Target="../media/image200.png"/><Relationship Id="rId5" Type="http://schemas.openxmlformats.org/officeDocument/2006/relationships/image" Target="../media/image29.png"/><Relationship Id="rId6" Type="http://schemas.openxmlformats.org/officeDocument/2006/relationships/image" Target="../media/image43.png"/><Relationship Id="rId7" Type="http://schemas.openxmlformats.org/officeDocument/2006/relationships/image" Target="../media/image195.png"/><Relationship Id="rId8" Type="http://schemas.openxmlformats.org/officeDocument/2006/relationships/image" Target="../media/image190.png"/><Relationship Id="rId11" Type="http://schemas.openxmlformats.org/officeDocument/2006/relationships/image" Target="../media/image201.png"/><Relationship Id="rId10" Type="http://schemas.openxmlformats.org/officeDocument/2006/relationships/image" Target="../media/image197.png"/><Relationship Id="rId13" Type="http://schemas.openxmlformats.org/officeDocument/2006/relationships/image" Target="../media/image199.png"/><Relationship Id="rId12" Type="http://schemas.openxmlformats.org/officeDocument/2006/relationships/image" Target="../media/image186.png"/><Relationship Id="rId15" Type="http://schemas.openxmlformats.org/officeDocument/2006/relationships/image" Target="../media/image208.png"/><Relationship Id="rId14" Type="http://schemas.openxmlformats.org/officeDocument/2006/relationships/image" Target="../media/image193.png"/><Relationship Id="rId17" Type="http://schemas.openxmlformats.org/officeDocument/2006/relationships/image" Target="../media/image204.png"/><Relationship Id="rId16" Type="http://schemas.openxmlformats.org/officeDocument/2006/relationships/image" Target="../media/image185.png"/><Relationship Id="rId19" Type="http://schemas.openxmlformats.org/officeDocument/2006/relationships/image" Target="../media/image213.png"/><Relationship Id="rId18" Type="http://schemas.openxmlformats.org/officeDocument/2006/relationships/image" Target="../media/image2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5.png"/><Relationship Id="rId4" Type="http://schemas.openxmlformats.org/officeDocument/2006/relationships/image" Target="../media/image207.png"/><Relationship Id="rId9" Type="http://schemas.openxmlformats.org/officeDocument/2006/relationships/hyperlink" Target="https://unsplash.com/" TargetMode="External"/><Relationship Id="rId5" Type="http://schemas.openxmlformats.org/officeDocument/2006/relationships/image" Target="../media/image210.png"/><Relationship Id="rId6" Type="http://schemas.openxmlformats.org/officeDocument/2006/relationships/image" Target="../media/image202.png"/><Relationship Id="rId7" Type="http://schemas.openxmlformats.org/officeDocument/2006/relationships/image" Target="../media/image198.png"/><Relationship Id="rId8" Type="http://schemas.openxmlformats.org/officeDocument/2006/relationships/image" Target="../media/image43.png"/><Relationship Id="rId10" Type="http://schemas.openxmlformats.org/officeDocument/2006/relationships/image" Target="../media/image209.png"/></Relationships>
</file>

<file path=ppt/slides/_rels/slide3.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47.png"/><Relationship Id="rId9" Type="http://schemas.openxmlformats.org/officeDocument/2006/relationships/image" Target="../media/image22.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38.png"/><Relationship Id="rId8"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5.png"/><Relationship Id="rId4" Type="http://schemas.openxmlformats.org/officeDocument/2006/relationships/image" Target="../media/image70.png"/><Relationship Id="rId5" Type="http://schemas.openxmlformats.org/officeDocument/2006/relationships/image" Target="../media/image29.png"/><Relationship Id="rId6" Type="http://schemas.openxmlformats.org/officeDocument/2006/relationships/image" Target="../media/image43.png"/></Relationships>
</file>

<file path=ppt/slides/_rels/slide5.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105.png"/><Relationship Id="rId5" Type="http://schemas.openxmlformats.org/officeDocument/2006/relationships/image" Target="../media/image1.png"/><Relationship Id="rId6" Type="http://schemas.openxmlformats.org/officeDocument/2006/relationships/image" Target="../media/image33.png"/><Relationship Id="rId7" Type="http://schemas.openxmlformats.org/officeDocument/2006/relationships/image" Target="../media/image12.png"/><Relationship Id="rId8" Type="http://schemas.openxmlformats.org/officeDocument/2006/relationships/image" Target="../media/image43.png"/></Relationships>
</file>

<file path=ppt/slides/_rels/slide6.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0.png"/><Relationship Id="rId9" Type="http://schemas.openxmlformats.org/officeDocument/2006/relationships/image" Target="../media/image54.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38.png"/><Relationship Id="rId8"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56.png"/><Relationship Id="rId5" Type="http://schemas.openxmlformats.org/officeDocument/2006/relationships/image" Target="../media/image63.png"/><Relationship Id="rId6" Type="http://schemas.openxmlformats.org/officeDocument/2006/relationships/image" Target="../media/image8.png"/><Relationship Id="rId7" Type="http://schemas.openxmlformats.org/officeDocument/2006/relationships/image" Target="../media/image43.png"/><Relationship Id="rId8" Type="http://schemas.openxmlformats.org/officeDocument/2006/relationships/image" Target="../media/image7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5.png"/><Relationship Id="rId4" Type="http://schemas.openxmlformats.org/officeDocument/2006/relationships/image" Target="../media/image70.png"/><Relationship Id="rId5" Type="http://schemas.openxmlformats.org/officeDocument/2006/relationships/image" Target="../media/image29.png"/><Relationship Id="rId6" Type="http://schemas.openxmlformats.org/officeDocument/2006/relationships/image" Target="../media/image43.png"/><Relationship Id="rId7" Type="http://schemas.openxmlformats.org/officeDocument/2006/relationships/image" Target="../media/image150.png"/><Relationship Id="rId8" Type="http://schemas.openxmlformats.org/officeDocument/2006/relationships/image" Target="../media/image78.png"/></Relationships>
</file>

<file path=ppt/slides/_rels/slide9.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110.png"/><Relationship Id="rId5" Type="http://schemas.openxmlformats.org/officeDocument/2006/relationships/image" Target="../media/image1.png"/><Relationship Id="rId6" Type="http://schemas.openxmlformats.org/officeDocument/2006/relationships/image" Target="../media/image33.png"/><Relationship Id="rId7" Type="http://schemas.openxmlformats.org/officeDocument/2006/relationships/image" Target="../media/image12.png"/><Relationship Id="rId8"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8899962" y="0"/>
            <a:ext cx="5487086" cy="53721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6486661" y="0"/>
            <a:ext cx="4839305" cy="3873500"/>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0" y="11150600"/>
            <a:ext cx="5417153" cy="2121508"/>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18328391" y="7531100"/>
            <a:ext cx="6058657" cy="6184900"/>
          </a:xfrm>
          <a:prstGeom prst="rect">
            <a:avLst/>
          </a:prstGeom>
          <a:noFill/>
          <a:ln>
            <a:noFill/>
          </a:ln>
        </p:spPr>
      </p:pic>
      <p:sp>
        <p:nvSpPr>
          <p:cNvPr id="20" name="Google Shape;20;p1"/>
          <p:cNvSpPr/>
          <p:nvPr/>
        </p:nvSpPr>
        <p:spPr>
          <a:xfrm>
            <a:off x="5677610" y="12217400"/>
            <a:ext cx="13302796" cy="1325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6400"/>
              <a:buFont typeface="DM Sans"/>
              <a:buNone/>
            </a:pPr>
            <a:r>
              <a:rPr b="1" i="0" lang="en-US" sz="6400" u="none" cap="none" strike="noStrike">
                <a:solidFill>
                  <a:srgbClr val="E28163"/>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p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3" name="Google Shape;23;p1"/>
          <p:cNvSpPr/>
          <p:nvPr/>
        </p:nvSpPr>
        <p:spPr>
          <a:xfrm>
            <a:off x="5817327" y="1934059"/>
            <a:ext cx="14644930" cy="892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44400"/>
              <a:buFont typeface="Allura"/>
              <a:buNone/>
            </a:pPr>
            <a:r>
              <a:rPr b="0" i="0" lang="en-US" sz="44400" u="none" cap="none" strike="noStrike">
                <a:solidFill>
                  <a:srgbClr val="E28163"/>
                </a:solidFill>
                <a:latin typeface="Allura"/>
                <a:ea typeface="Allura"/>
                <a:cs typeface="Allura"/>
                <a:sym typeface="Allura"/>
              </a:rPr>
              <a:t>Breast</a:t>
            </a:r>
            <a:endParaRPr b="0" i="0" sz="44400" u="none" cap="none" strike="noStrike">
              <a:solidFill>
                <a:schemeClr val="dk1"/>
              </a:solidFill>
              <a:latin typeface="Calibri"/>
              <a:ea typeface="Calibri"/>
              <a:cs typeface="Calibri"/>
              <a:sym typeface="Calibri"/>
            </a:endParaRPr>
          </a:p>
        </p:txBody>
      </p:sp>
      <p:pic>
        <p:nvPicPr>
          <p:cNvPr descr=" " id="24" name="Google Shape;24;p1"/>
          <p:cNvPicPr preferRelativeResize="0"/>
          <p:nvPr/>
        </p:nvPicPr>
        <p:blipFill rotWithShape="1">
          <a:blip r:embed="rId8">
            <a:alphaModFix/>
          </a:blip>
          <a:srcRect b="0" l="0" r="0" t="0"/>
          <a:stretch/>
        </p:blipFill>
        <p:spPr>
          <a:xfrm>
            <a:off x="7620419" y="6997295"/>
            <a:ext cx="9831088" cy="3690657"/>
          </a:xfrm>
          <a:prstGeom prst="rect">
            <a:avLst/>
          </a:prstGeom>
          <a:noFill/>
          <a:ln>
            <a:noFill/>
          </a:ln>
        </p:spPr>
      </p:pic>
      <p:pic>
        <p:nvPicPr>
          <p:cNvPr descr=" " id="25" name="Google Shape;25;p1"/>
          <p:cNvPicPr preferRelativeResize="0"/>
          <p:nvPr/>
        </p:nvPicPr>
        <p:blipFill rotWithShape="1">
          <a:blip r:embed="rId9">
            <a:alphaModFix/>
          </a:blip>
          <a:srcRect b="0" l="0" r="0" t="0"/>
          <a:stretch/>
        </p:blipFill>
        <p:spPr>
          <a:xfrm>
            <a:off x="8609258" y="7915484"/>
            <a:ext cx="7998025" cy="1624557"/>
          </a:xfrm>
          <a:prstGeom prst="rect">
            <a:avLst/>
          </a:prstGeom>
          <a:noFill/>
          <a:ln>
            <a:noFill/>
          </a:ln>
        </p:spPr>
      </p:pic>
      <p:pic>
        <p:nvPicPr>
          <p:cNvPr descr=" " id="26" name="Google Shape;26;p1"/>
          <p:cNvPicPr preferRelativeResize="0"/>
          <p:nvPr/>
        </p:nvPicPr>
        <p:blipFill rotWithShape="1">
          <a:blip r:embed="rId10">
            <a:alphaModFix/>
          </a:blip>
          <a:srcRect b="0" l="0" r="0" t="0"/>
          <a:stretch/>
        </p:blipFill>
        <p:spPr>
          <a:xfrm>
            <a:off x="14962551" y="1794435"/>
            <a:ext cx="1349429" cy="1423184"/>
          </a:xfrm>
          <a:prstGeom prst="rect">
            <a:avLst/>
          </a:prstGeom>
          <a:noFill/>
          <a:ln>
            <a:noFill/>
          </a:ln>
        </p:spPr>
      </p:pic>
      <p:pic>
        <p:nvPicPr>
          <p:cNvPr descr=" " id="27" name="Google Shape;27;p1"/>
          <p:cNvPicPr preferRelativeResize="0"/>
          <p:nvPr/>
        </p:nvPicPr>
        <p:blipFill rotWithShape="1">
          <a:blip r:embed="rId11">
            <a:alphaModFix/>
          </a:blip>
          <a:srcRect b="0" l="0" r="0" t="0"/>
          <a:stretch/>
        </p:blipFill>
        <p:spPr>
          <a:xfrm>
            <a:off x="9316844" y="588912"/>
            <a:ext cx="6961887" cy="3628602"/>
          </a:xfrm>
          <a:prstGeom prst="rect">
            <a:avLst/>
          </a:prstGeom>
          <a:noFill/>
          <a:ln>
            <a:noFill/>
          </a:ln>
        </p:spPr>
      </p:pic>
      <p:pic>
        <p:nvPicPr>
          <p:cNvPr descr=" " id="28" name="Google Shape;28;p1"/>
          <p:cNvPicPr preferRelativeResize="0"/>
          <p:nvPr/>
        </p:nvPicPr>
        <p:blipFill rotWithShape="1">
          <a:blip r:embed="rId12">
            <a:alphaModFix/>
          </a:blip>
          <a:srcRect b="0" l="0" r="0" t="0"/>
          <a:stretch/>
        </p:blipFill>
        <p:spPr>
          <a:xfrm>
            <a:off x="10517225" y="1287586"/>
            <a:ext cx="2215494" cy="1865786"/>
          </a:xfrm>
          <a:prstGeom prst="rect">
            <a:avLst/>
          </a:prstGeom>
          <a:noFill/>
          <a:ln>
            <a:noFill/>
          </a:ln>
        </p:spPr>
      </p:pic>
      <p:pic>
        <p:nvPicPr>
          <p:cNvPr descr=" " id="29" name="Google Shape;29;p1"/>
          <p:cNvPicPr preferRelativeResize="0"/>
          <p:nvPr/>
        </p:nvPicPr>
        <p:blipFill rotWithShape="1">
          <a:blip r:embed="rId13">
            <a:alphaModFix/>
          </a:blip>
          <a:srcRect b="0" l="0" r="0" t="0"/>
          <a:stretch/>
        </p:blipFill>
        <p:spPr>
          <a:xfrm>
            <a:off x="609676" y="317500"/>
            <a:ext cx="3137292" cy="4013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240" name="Shape 240"/>
        <p:cNvGrpSpPr/>
        <p:nvPr/>
      </p:nvGrpSpPr>
      <p:grpSpPr>
        <a:xfrm>
          <a:off x="0" y="0"/>
          <a:ext cx="0" cy="0"/>
          <a:chOff x="0" y="0"/>
          <a:chExt cx="0" cy="0"/>
        </a:xfrm>
      </p:grpSpPr>
      <p:pic>
        <p:nvPicPr>
          <p:cNvPr descr=" " id="241" name="Google Shape;241;p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42" name="Google Shape;242;p10"/>
          <p:cNvPicPr preferRelativeResize="0"/>
          <p:nvPr/>
        </p:nvPicPr>
        <p:blipFill rotWithShape="1">
          <a:blip r:embed="rId4">
            <a:alphaModFix/>
          </a:blip>
          <a:srcRect b="0" l="0" r="0" t="0"/>
          <a:stretch/>
        </p:blipFill>
        <p:spPr>
          <a:xfrm>
            <a:off x="17547727" y="9349284"/>
            <a:ext cx="4391068" cy="4064434"/>
          </a:xfrm>
          <a:prstGeom prst="rect">
            <a:avLst/>
          </a:prstGeom>
          <a:noFill/>
          <a:ln>
            <a:noFill/>
          </a:ln>
        </p:spPr>
      </p:pic>
      <p:pic>
        <p:nvPicPr>
          <p:cNvPr descr=" " id="243" name="Google Shape;243;p10"/>
          <p:cNvPicPr preferRelativeResize="0"/>
          <p:nvPr/>
        </p:nvPicPr>
        <p:blipFill rotWithShape="1">
          <a:blip r:embed="rId5">
            <a:alphaModFix/>
          </a:blip>
          <a:srcRect b="0" l="0" r="0" t="0"/>
          <a:stretch/>
        </p:blipFill>
        <p:spPr>
          <a:xfrm>
            <a:off x="2337092" y="342900"/>
            <a:ext cx="3395371" cy="3176290"/>
          </a:xfrm>
          <a:prstGeom prst="rect">
            <a:avLst/>
          </a:prstGeom>
          <a:noFill/>
          <a:ln>
            <a:noFill/>
          </a:ln>
        </p:spPr>
      </p:pic>
      <p:pic>
        <p:nvPicPr>
          <p:cNvPr descr=" " id="244" name="Google Shape;244;p10"/>
          <p:cNvPicPr preferRelativeResize="0"/>
          <p:nvPr/>
        </p:nvPicPr>
        <p:blipFill rotWithShape="1">
          <a:blip r:embed="rId6">
            <a:alphaModFix/>
          </a:blip>
          <a:srcRect b="0" l="0" r="0" t="0"/>
          <a:stretch/>
        </p:blipFill>
        <p:spPr>
          <a:xfrm>
            <a:off x="279435" y="8128000"/>
            <a:ext cx="2984873" cy="5283200"/>
          </a:xfrm>
          <a:prstGeom prst="rect">
            <a:avLst/>
          </a:prstGeom>
          <a:noFill/>
          <a:ln>
            <a:noFill/>
          </a:ln>
        </p:spPr>
      </p:pic>
      <p:pic>
        <p:nvPicPr>
          <p:cNvPr descr=" " id="245" name="Google Shape;245;p10"/>
          <p:cNvPicPr preferRelativeResize="0"/>
          <p:nvPr/>
        </p:nvPicPr>
        <p:blipFill rotWithShape="1">
          <a:blip r:embed="rId7">
            <a:alphaModFix/>
          </a:blip>
          <a:srcRect b="0" l="0" r="0" t="0"/>
          <a:stretch/>
        </p:blipFill>
        <p:spPr>
          <a:xfrm>
            <a:off x="21935642" y="431800"/>
            <a:ext cx="2269702" cy="3887105"/>
          </a:xfrm>
          <a:prstGeom prst="rect">
            <a:avLst/>
          </a:prstGeom>
          <a:noFill/>
          <a:ln>
            <a:noFill/>
          </a:ln>
        </p:spPr>
      </p:pic>
      <p:sp>
        <p:nvSpPr>
          <p:cNvPr id="246" name="Google Shape;246;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p1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48" name="Google Shape;248;p10"/>
          <p:cNvSpPr/>
          <p:nvPr/>
        </p:nvSpPr>
        <p:spPr>
          <a:xfrm>
            <a:off x="9107038" y="469900"/>
            <a:ext cx="478426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llura"/>
              <a:buNone/>
            </a:pPr>
            <a:r>
              <a:rPr b="0" i="0" lang="en-US" sz="8000" u="none" cap="none" strike="noStrike">
                <a:solidFill>
                  <a:srgbClr val="272727"/>
                </a:solidFill>
                <a:latin typeface="Allura"/>
                <a:ea typeface="Allura"/>
                <a:cs typeface="Allura"/>
                <a:sym typeface="Allura"/>
              </a:rPr>
              <a:t>Pricing Plan</a:t>
            </a:r>
            <a:endParaRPr b="0" i="0" sz="8000" u="none" cap="none" strike="noStrike">
              <a:solidFill>
                <a:schemeClr val="dk1"/>
              </a:solidFill>
              <a:latin typeface="Calibri"/>
              <a:ea typeface="Calibri"/>
              <a:cs typeface="Calibri"/>
              <a:sym typeface="Calibri"/>
            </a:endParaRPr>
          </a:p>
        </p:txBody>
      </p:sp>
      <p:sp>
        <p:nvSpPr>
          <p:cNvPr id="249" name="Google Shape;249;p10"/>
          <p:cNvSpPr/>
          <p:nvPr/>
        </p:nvSpPr>
        <p:spPr>
          <a:xfrm>
            <a:off x="1778222" y="2489200"/>
            <a:ext cx="20843305" cy="96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0"/>
          <p:cNvSpPr/>
          <p:nvPr/>
        </p:nvSpPr>
        <p:spPr>
          <a:xfrm>
            <a:off x="1778222" y="2489200"/>
            <a:ext cx="6439705" cy="9652000"/>
          </a:xfrm>
          <a:prstGeom prst="roundRect">
            <a:avLst>
              <a:gd fmla="val 3124" name="adj"/>
            </a:avLst>
          </a:prstGeom>
          <a:noFill/>
          <a:ln cap="flat" cmpd="sng" w="12700">
            <a:solidFill>
              <a:srgbClr val="E28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1" name="Google Shape;251;p10"/>
          <p:cNvPicPr preferRelativeResize="0"/>
          <p:nvPr/>
        </p:nvPicPr>
        <p:blipFill rotWithShape="1">
          <a:blip r:embed="rId9">
            <a:alphaModFix/>
          </a:blip>
          <a:srcRect b="0" l="0" r="0" t="0"/>
          <a:stretch/>
        </p:blipFill>
        <p:spPr>
          <a:xfrm>
            <a:off x="4308641" y="2946400"/>
            <a:ext cx="1378866" cy="1625600"/>
          </a:xfrm>
          <a:prstGeom prst="rect">
            <a:avLst/>
          </a:prstGeom>
          <a:noFill/>
          <a:ln>
            <a:noFill/>
          </a:ln>
        </p:spPr>
      </p:pic>
      <p:sp>
        <p:nvSpPr>
          <p:cNvPr id="252" name="Google Shape;252;p10"/>
          <p:cNvSpPr/>
          <p:nvPr/>
        </p:nvSpPr>
        <p:spPr>
          <a:xfrm>
            <a:off x="4299487" y="4876800"/>
            <a:ext cx="1397175"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28163"/>
              </a:buClr>
              <a:buSzPts val="4800"/>
              <a:buFont typeface="Allura"/>
              <a:buNone/>
            </a:pPr>
            <a:r>
              <a:rPr b="0" i="0" lang="en-US" sz="4800" u="none" cap="none" strike="noStrike">
                <a:solidFill>
                  <a:srgbClr val="E28163"/>
                </a:solidFill>
                <a:latin typeface="Allura"/>
                <a:ea typeface="Allura"/>
                <a:cs typeface="Allura"/>
                <a:sym typeface="Allura"/>
              </a:rPr>
              <a:t>Basic</a:t>
            </a:r>
            <a:endParaRPr b="0" i="0" sz="4800" u="none" cap="none" strike="noStrike">
              <a:solidFill>
                <a:schemeClr val="dk1"/>
              </a:solidFill>
              <a:latin typeface="Calibri"/>
              <a:ea typeface="Calibri"/>
              <a:cs typeface="Calibri"/>
              <a:sym typeface="Calibri"/>
            </a:endParaRPr>
          </a:p>
        </p:txBody>
      </p:sp>
      <p:sp>
        <p:nvSpPr>
          <p:cNvPr id="253" name="Google Shape;253;p10"/>
          <p:cNvSpPr/>
          <p:nvPr/>
        </p:nvSpPr>
        <p:spPr>
          <a:xfrm>
            <a:off x="2235479" y="59436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4" name="Google Shape;254;p10"/>
          <p:cNvSpPr/>
          <p:nvPr/>
        </p:nvSpPr>
        <p:spPr>
          <a:xfrm>
            <a:off x="3734267" y="10922000"/>
            <a:ext cx="2527616"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$10/month</a:t>
            </a:r>
            <a:endParaRPr b="0" i="0" sz="4800" u="none" cap="none" strike="noStrike">
              <a:solidFill>
                <a:schemeClr val="dk1"/>
              </a:solidFill>
              <a:latin typeface="Calibri"/>
              <a:ea typeface="Calibri"/>
              <a:cs typeface="Calibri"/>
              <a:sym typeface="Calibri"/>
            </a:endParaRPr>
          </a:p>
        </p:txBody>
      </p:sp>
      <p:sp>
        <p:nvSpPr>
          <p:cNvPr id="255" name="Google Shape;255;p10"/>
          <p:cNvSpPr/>
          <p:nvPr/>
        </p:nvSpPr>
        <p:spPr>
          <a:xfrm>
            <a:off x="8980022" y="2489200"/>
            <a:ext cx="6439705" cy="9652000"/>
          </a:xfrm>
          <a:prstGeom prst="roundRect">
            <a:avLst>
              <a:gd fmla="val 3124" name="adj"/>
            </a:avLst>
          </a:prstGeom>
          <a:noFill/>
          <a:ln cap="flat" cmpd="sng" w="12700">
            <a:solidFill>
              <a:srgbClr val="E28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6" name="Google Shape;256;p10"/>
          <p:cNvPicPr preferRelativeResize="0"/>
          <p:nvPr/>
        </p:nvPicPr>
        <p:blipFill rotWithShape="1">
          <a:blip r:embed="rId10">
            <a:alphaModFix/>
          </a:blip>
          <a:srcRect b="0" l="0" r="0" t="0"/>
          <a:stretch/>
        </p:blipFill>
        <p:spPr>
          <a:xfrm>
            <a:off x="11180095" y="2946400"/>
            <a:ext cx="2039560" cy="1625600"/>
          </a:xfrm>
          <a:prstGeom prst="rect">
            <a:avLst/>
          </a:prstGeom>
          <a:noFill/>
          <a:ln>
            <a:noFill/>
          </a:ln>
        </p:spPr>
      </p:pic>
      <p:sp>
        <p:nvSpPr>
          <p:cNvPr id="257" name="Google Shape;257;p10"/>
          <p:cNvSpPr/>
          <p:nvPr/>
        </p:nvSpPr>
        <p:spPr>
          <a:xfrm>
            <a:off x="11571146" y="4876800"/>
            <a:ext cx="125745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28163"/>
              </a:buClr>
              <a:buSzPts val="4800"/>
              <a:buFont typeface="Allura"/>
              <a:buNone/>
            </a:pPr>
            <a:r>
              <a:rPr b="0" i="0" lang="en-US" sz="4800" u="none" cap="none" strike="noStrike">
                <a:solidFill>
                  <a:srgbClr val="E28163"/>
                </a:solidFill>
                <a:latin typeface="Allura"/>
                <a:ea typeface="Allura"/>
                <a:cs typeface="Allura"/>
                <a:sym typeface="Allura"/>
              </a:rPr>
              <a:t>Elite</a:t>
            </a:r>
            <a:endParaRPr b="0" i="0" sz="4800" u="none" cap="none" strike="noStrike">
              <a:solidFill>
                <a:schemeClr val="dk1"/>
              </a:solidFill>
              <a:latin typeface="Calibri"/>
              <a:ea typeface="Calibri"/>
              <a:cs typeface="Calibri"/>
              <a:sym typeface="Calibri"/>
            </a:endParaRPr>
          </a:p>
        </p:txBody>
      </p:sp>
      <p:sp>
        <p:nvSpPr>
          <p:cNvPr id="258" name="Google Shape;258;p10"/>
          <p:cNvSpPr/>
          <p:nvPr/>
        </p:nvSpPr>
        <p:spPr>
          <a:xfrm>
            <a:off x="9437280" y="59436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9" name="Google Shape;259;p10"/>
          <p:cNvSpPr/>
          <p:nvPr/>
        </p:nvSpPr>
        <p:spPr>
          <a:xfrm>
            <a:off x="10872559" y="10922000"/>
            <a:ext cx="2654632"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$50/month</a:t>
            </a:r>
            <a:endParaRPr b="0" i="0" sz="4800" u="none" cap="none" strike="noStrike">
              <a:solidFill>
                <a:schemeClr val="dk1"/>
              </a:solidFill>
              <a:latin typeface="Calibri"/>
              <a:ea typeface="Calibri"/>
              <a:cs typeface="Calibri"/>
              <a:sym typeface="Calibri"/>
            </a:endParaRPr>
          </a:p>
        </p:txBody>
      </p:sp>
      <p:sp>
        <p:nvSpPr>
          <p:cNvPr id="260" name="Google Shape;260;p10"/>
          <p:cNvSpPr/>
          <p:nvPr/>
        </p:nvSpPr>
        <p:spPr>
          <a:xfrm>
            <a:off x="16181822" y="2489200"/>
            <a:ext cx="6439705" cy="9651991"/>
          </a:xfrm>
          <a:prstGeom prst="roundRect">
            <a:avLst>
              <a:gd fmla="val 3124" name="adj"/>
            </a:avLst>
          </a:prstGeom>
          <a:noFill/>
          <a:ln cap="flat" cmpd="sng" w="12700">
            <a:solidFill>
              <a:srgbClr val="E28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1" name="Google Shape;261;p10"/>
          <p:cNvPicPr preferRelativeResize="0"/>
          <p:nvPr/>
        </p:nvPicPr>
        <p:blipFill rotWithShape="1">
          <a:blip r:embed="rId11">
            <a:alphaModFix/>
          </a:blip>
          <a:srcRect b="0" l="0" r="0" t="0"/>
          <a:stretch/>
        </p:blipFill>
        <p:spPr>
          <a:xfrm>
            <a:off x="18892852" y="2946400"/>
            <a:ext cx="1017650" cy="1625588"/>
          </a:xfrm>
          <a:prstGeom prst="rect">
            <a:avLst/>
          </a:prstGeom>
          <a:noFill/>
          <a:ln>
            <a:noFill/>
          </a:ln>
        </p:spPr>
      </p:pic>
      <p:sp>
        <p:nvSpPr>
          <p:cNvPr id="262" name="Google Shape;262;p10"/>
          <p:cNvSpPr/>
          <p:nvPr/>
        </p:nvSpPr>
        <p:spPr>
          <a:xfrm>
            <a:off x="18252181" y="4876788"/>
            <a:ext cx="2298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28163"/>
              </a:buClr>
              <a:buSzPts val="4800"/>
              <a:buFont typeface="Allura"/>
              <a:buNone/>
            </a:pPr>
            <a:r>
              <a:rPr b="0" i="0" lang="en-US" sz="4800" u="none" cap="none" strike="noStrike">
                <a:solidFill>
                  <a:srgbClr val="E28163"/>
                </a:solidFill>
                <a:latin typeface="Allura"/>
                <a:ea typeface="Allura"/>
                <a:cs typeface="Allura"/>
                <a:sym typeface="Allura"/>
              </a:rPr>
              <a:t>Legendary</a:t>
            </a:r>
            <a:endParaRPr b="0" i="0" sz="4800" u="none" cap="none" strike="noStrike">
              <a:solidFill>
                <a:schemeClr val="dk1"/>
              </a:solidFill>
              <a:latin typeface="Calibri"/>
              <a:ea typeface="Calibri"/>
              <a:cs typeface="Calibri"/>
              <a:sym typeface="Calibri"/>
            </a:endParaRPr>
          </a:p>
        </p:txBody>
      </p:sp>
      <p:sp>
        <p:nvSpPr>
          <p:cNvPr id="263" name="Google Shape;263;p10"/>
          <p:cNvSpPr/>
          <p:nvPr/>
        </p:nvSpPr>
        <p:spPr>
          <a:xfrm>
            <a:off x="16639080" y="5943588"/>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4" name="Google Shape;264;p10"/>
          <p:cNvSpPr/>
          <p:nvPr/>
        </p:nvSpPr>
        <p:spPr>
          <a:xfrm>
            <a:off x="17972746" y="10921988"/>
            <a:ext cx="285785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269" name="Shape 269"/>
        <p:cNvGrpSpPr/>
        <p:nvPr/>
      </p:nvGrpSpPr>
      <p:grpSpPr>
        <a:xfrm>
          <a:off x="0" y="0"/>
          <a:ext cx="0" cy="0"/>
          <a:chOff x="0" y="0"/>
          <a:chExt cx="0" cy="0"/>
        </a:xfrm>
      </p:grpSpPr>
      <p:pic>
        <p:nvPicPr>
          <p:cNvPr descr=" " id="270" name="Google Shape;270;p11"/>
          <p:cNvPicPr preferRelativeResize="0"/>
          <p:nvPr/>
        </p:nvPicPr>
        <p:blipFill rotWithShape="1">
          <a:blip r:embed="rId3">
            <a:alphaModFix/>
          </a:blip>
          <a:srcRect b="0" l="0" r="0" t="0"/>
          <a:stretch/>
        </p:blipFill>
        <p:spPr>
          <a:xfrm>
            <a:off x="18899962" y="0"/>
            <a:ext cx="5487086" cy="5372100"/>
          </a:xfrm>
          <a:prstGeom prst="rect">
            <a:avLst/>
          </a:prstGeom>
          <a:noFill/>
          <a:ln>
            <a:noFill/>
          </a:ln>
        </p:spPr>
      </p:pic>
      <p:pic>
        <p:nvPicPr>
          <p:cNvPr descr=" " id="271" name="Google Shape;271;p11"/>
          <p:cNvPicPr preferRelativeResize="0"/>
          <p:nvPr/>
        </p:nvPicPr>
        <p:blipFill rotWithShape="1">
          <a:blip r:embed="rId4">
            <a:alphaModFix/>
          </a:blip>
          <a:srcRect b="0" l="0" r="0" t="0"/>
          <a:stretch/>
        </p:blipFill>
        <p:spPr>
          <a:xfrm>
            <a:off x="16486661" y="0"/>
            <a:ext cx="4839305" cy="3873500"/>
          </a:xfrm>
          <a:prstGeom prst="rect">
            <a:avLst/>
          </a:prstGeom>
          <a:noFill/>
          <a:ln>
            <a:noFill/>
          </a:ln>
        </p:spPr>
      </p:pic>
      <p:pic>
        <p:nvPicPr>
          <p:cNvPr descr=" " id="272" name="Google Shape;272;p11"/>
          <p:cNvPicPr preferRelativeResize="0"/>
          <p:nvPr/>
        </p:nvPicPr>
        <p:blipFill rotWithShape="1">
          <a:blip r:embed="rId5">
            <a:alphaModFix/>
          </a:blip>
          <a:srcRect b="0" l="0" r="0" t="0"/>
          <a:stretch/>
        </p:blipFill>
        <p:spPr>
          <a:xfrm>
            <a:off x="0" y="11150600"/>
            <a:ext cx="5417153" cy="2121508"/>
          </a:xfrm>
          <a:prstGeom prst="rect">
            <a:avLst/>
          </a:prstGeom>
          <a:noFill/>
          <a:ln>
            <a:noFill/>
          </a:ln>
        </p:spPr>
      </p:pic>
      <p:pic>
        <p:nvPicPr>
          <p:cNvPr descr=" " id="273" name="Google Shape;273;p11"/>
          <p:cNvPicPr preferRelativeResize="0"/>
          <p:nvPr/>
        </p:nvPicPr>
        <p:blipFill rotWithShape="1">
          <a:blip r:embed="rId6">
            <a:alphaModFix/>
          </a:blip>
          <a:srcRect b="0" l="0" r="0" t="0"/>
          <a:stretch/>
        </p:blipFill>
        <p:spPr>
          <a:xfrm>
            <a:off x="609676" y="317500"/>
            <a:ext cx="3137292" cy="4013200"/>
          </a:xfrm>
          <a:prstGeom prst="rect">
            <a:avLst/>
          </a:prstGeom>
          <a:noFill/>
          <a:ln>
            <a:noFill/>
          </a:ln>
        </p:spPr>
      </p:pic>
      <p:pic>
        <p:nvPicPr>
          <p:cNvPr descr=" " id="274" name="Google Shape;274;p11"/>
          <p:cNvPicPr preferRelativeResize="0"/>
          <p:nvPr/>
        </p:nvPicPr>
        <p:blipFill rotWithShape="1">
          <a:blip r:embed="rId7">
            <a:alphaModFix/>
          </a:blip>
          <a:srcRect b="0" l="0" r="0" t="0"/>
          <a:stretch/>
        </p:blipFill>
        <p:spPr>
          <a:xfrm>
            <a:off x="18328391" y="7531100"/>
            <a:ext cx="6058657" cy="6184900"/>
          </a:xfrm>
          <a:prstGeom prst="rect">
            <a:avLst/>
          </a:prstGeom>
          <a:noFill/>
          <a:ln>
            <a:noFill/>
          </a:ln>
        </p:spPr>
      </p:pic>
      <p:sp>
        <p:nvSpPr>
          <p:cNvPr id="275" name="Google Shape;275;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6" name="Google Shape;276;p1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77" name="Google Shape;277;p11"/>
          <p:cNvPicPr preferRelativeResize="0"/>
          <p:nvPr/>
        </p:nvPicPr>
        <p:blipFill rotWithShape="1">
          <a:blip r:embed="rId9">
            <a:alphaModFix/>
          </a:blip>
          <a:srcRect b="0" l="0" r="0" t="0"/>
          <a:stretch/>
        </p:blipFill>
        <p:spPr>
          <a:xfrm>
            <a:off x="7481235" y="673100"/>
            <a:ext cx="6084060" cy="12369800"/>
          </a:xfrm>
          <a:prstGeom prst="rect">
            <a:avLst/>
          </a:prstGeom>
          <a:noFill/>
          <a:ln>
            <a:noFill/>
          </a:ln>
        </p:spPr>
      </p:pic>
      <p:pic>
        <p:nvPicPr>
          <p:cNvPr descr=" " id="278" name="Google Shape;278;p11"/>
          <p:cNvPicPr preferRelativeResize="0"/>
          <p:nvPr/>
        </p:nvPicPr>
        <p:blipFill rotWithShape="1">
          <a:blip r:embed="rId10">
            <a:alphaModFix/>
          </a:blip>
          <a:srcRect b="0" l="0" r="0" t="0"/>
          <a:stretch/>
        </p:blipFill>
        <p:spPr>
          <a:xfrm>
            <a:off x="990724" y="673100"/>
            <a:ext cx="6084060" cy="4737100"/>
          </a:xfrm>
          <a:prstGeom prst="rect">
            <a:avLst/>
          </a:prstGeom>
          <a:noFill/>
          <a:ln>
            <a:noFill/>
          </a:ln>
        </p:spPr>
      </p:pic>
      <p:pic>
        <p:nvPicPr>
          <p:cNvPr descr=" " id="279" name="Google Shape;279;p11"/>
          <p:cNvPicPr preferRelativeResize="0"/>
          <p:nvPr/>
        </p:nvPicPr>
        <p:blipFill rotWithShape="1">
          <a:blip r:embed="rId11">
            <a:alphaModFix/>
          </a:blip>
          <a:srcRect b="0" l="0" r="0" t="0"/>
          <a:stretch/>
        </p:blipFill>
        <p:spPr>
          <a:xfrm>
            <a:off x="990724" y="5880100"/>
            <a:ext cx="6084060" cy="7162800"/>
          </a:xfrm>
          <a:prstGeom prst="rect">
            <a:avLst/>
          </a:prstGeom>
          <a:noFill/>
          <a:ln>
            <a:noFill/>
          </a:ln>
        </p:spPr>
      </p:pic>
      <p:sp>
        <p:nvSpPr>
          <p:cNvPr id="280" name="Google Shape;280;p11"/>
          <p:cNvSpPr/>
          <p:nvPr/>
        </p:nvSpPr>
        <p:spPr>
          <a:xfrm>
            <a:off x="14543318" y="1651000"/>
            <a:ext cx="756591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Allura"/>
              <a:buNone/>
            </a:pPr>
            <a:r>
              <a:rPr b="0" i="0" lang="en-US" sz="8000" u="none" cap="none" strike="noStrike">
                <a:solidFill>
                  <a:srgbClr val="0E0E0E"/>
                </a:solidFill>
                <a:latin typeface="Allura"/>
                <a:ea typeface="Allura"/>
                <a:cs typeface="Allura"/>
                <a:sym typeface="Allura"/>
              </a:rPr>
              <a:t>Some Data</a:t>
            </a:r>
            <a:endParaRPr b="0" i="0" sz="8000" u="none" cap="none" strike="noStrike">
              <a:solidFill>
                <a:schemeClr val="dk1"/>
              </a:solidFill>
              <a:latin typeface="Calibri"/>
              <a:ea typeface="Calibri"/>
              <a:cs typeface="Calibri"/>
              <a:sym typeface="Calibri"/>
            </a:endParaRPr>
          </a:p>
        </p:txBody>
      </p:sp>
      <p:sp>
        <p:nvSpPr>
          <p:cNvPr id="281" name="Google Shape;281;p11"/>
          <p:cNvSpPr/>
          <p:nvPr/>
        </p:nvSpPr>
        <p:spPr>
          <a:xfrm>
            <a:off x="14543318" y="3543300"/>
            <a:ext cx="7874984"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14543318" y="3543300"/>
            <a:ext cx="7874984"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14543318" y="3543300"/>
            <a:ext cx="2222778"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14543318" y="3543300"/>
            <a:ext cx="2764712"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llura"/>
              <a:buNone/>
            </a:pPr>
            <a:r>
              <a:rPr b="0" i="0" lang="en-US" sz="12800" u="none" cap="none" strike="noStrike">
                <a:solidFill>
                  <a:srgbClr val="272727"/>
                </a:solidFill>
                <a:latin typeface="Allura"/>
                <a:ea typeface="Allura"/>
                <a:cs typeface="Allura"/>
                <a:sym typeface="Allura"/>
              </a:rPr>
              <a:t>75%</a:t>
            </a:r>
            <a:endParaRPr b="0" i="0" sz="12800" u="none" cap="none" strike="noStrike">
              <a:solidFill>
                <a:schemeClr val="dk1"/>
              </a:solidFill>
              <a:latin typeface="Calibri"/>
              <a:ea typeface="Calibri"/>
              <a:cs typeface="Calibri"/>
              <a:sym typeface="Calibri"/>
            </a:endParaRPr>
          </a:p>
        </p:txBody>
      </p:sp>
      <p:sp>
        <p:nvSpPr>
          <p:cNvPr id="285" name="Google Shape;285;p11"/>
          <p:cNvSpPr/>
          <p:nvPr/>
        </p:nvSpPr>
        <p:spPr>
          <a:xfrm>
            <a:off x="14543318" y="5880100"/>
            <a:ext cx="7874984" cy="12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14543318" y="5880100"/>
            <a:ext cx="8027403"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Enchanted Creatures</a:t>
            </a:r>
            <a:endParaRPr b="0" i="0" sz="3600" u="none" cap="none" strike="noStrike">
              <a:solidFill>
                <a:schemeClr val="dk1"/>
              </a:solidFill>
              <a:latin typeface="Calibri"/>
              <a:ea typeface="Calibri"/>
              <a:cs typeface="Calibri"/>
              <a:sym typeface="Calibri"/>
            </a:endParaRPr>
          </a:p>
        </p:txBody>
      </p:sp>
      <p:sp>
        <p:nvSpPr>
          <p:cNvPr id="287" name="Google Shape;287;p11"/>
          <p:cNvSpPr/>
          <p:nvPr/>
        </p:nvSpPr>
        <p:spPr>
          <a:xfrm>
            <a:off x="14543318" y="65532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288" name="Google Shape;288;p11"/>
          <p:cNvSpPr/>
          <p:nvPr/>
        </p:nvSpPr>
        <p:spPr>
          <a:xfrm>
            <a:off x="14543318" y="7696200"/>
            <a:ext cx="7874984"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14543318" y="7696200"/>
            <a:ext cx="2400600"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14543318" y="7696200"/>
            <a:ext cx="2942534"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llura"/>
              <a:buNone/>
            </a:pPr>
            <a:r>
              <a:rPr b="0" i="0" lang="en-US" sz="12800" u="none" cap="none" strike="noStrike">
                <a:solidFill>
                  <a:srgbClr val="272727"/>
                </a:solidFill>
                <a:latin typeface="Allura"/>
                <a:ea typeface="Allura"/>
                <a:cs typeface="Allura"/>
                <a:sym typeface="Allura"/>
              </a:rPr>
              <a:t>60%</a:t>
            </a:r>
            <a:endParaRPr b="0" i="0" sz="12800" u="none" cap="none" strike="noStrike">
              <a:solidFill>
                <a:schemeClr val="dk1"/>
              </a:solidFill>
              <a:latin typeface="Calibri"/>
              <a:ea typeface="Calibri"/>
              <a:cs typeface="Calibri"/>
              <a:sym typeface="Calibri"/>
            </a:endParaRPr>
          </a:p>
        </p:txBody>
      </p:sp>
      <p:sp>
        <p:nvSpPr>
          <p:cNvPr id="291" name="Google Shape;291;p11"/>
          <p:cNvSpPr/>
          <p:nvPr/>
        </p:nvSpPr>
        <p:spPr>
          <a:xfrm>
            <a:off x="14543318" y="10033000"/>
            <a:ext cx="7874984" cy="12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14543318" y="10033000"/>
            <a:ext cx="8027403"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Magic-Wielding Individuals</a:t>
            </a:r>
            <a:endParaRPr b="0" i="0" sz="3600" u="none" cap="none" strike="noStrike">
              <a:solidFill>
                <a:schemeClr val="dk1"/>
              </a:solidFill>
              <a:latin typeface="Calibri"/>
              <a:ea typeface="Calibri"/>
              <a:cs typeface="Calibri"/>
              <a:sym typeface="Calibri"/>
            </a:endParaRPr>
          </a:p>
        </p:txBody>
      </p:sp>
      <p:sp>
        <p:nvSpPr>
          <p:cNvPr id="293" name="Google Shape;293;p11"/>
          <p:cNvSpPr/>
          <p:nvPr/>
        </p:nvSpPr>
        <p:spPr>
          <a:xfrm>
            <a:off x="14543318" y="107061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298" name="Shape 298"/>
        <p:cNvGrpSpPr/>
        <p:nvPr/>
      </p:nvGrpSpPr>
      <p:grpSpPr>
        <a:xfrm>
          <a:off x="0" y="0"/>
          <a:ext cx="0" cy="0"/>
          <a:chOff x="0" y="0"/>
          <a:chExt cx="0" cy="0"/>
        </a:xfrm>
      </p:grpSpPr>
      <p:pic>
        <p:nvPicPr>
          <p:cNvPr descr=" " id="299" name="Google Shape;299;p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00" name="Google Shape;300;p12"/>
          <p:cNvPicPr preferRelativeResize="0"/>
          <p:nvPr/>
        </p:nvPicPr>
        <p:blipFill rotWithShape="1">
          <a:blip r:embed="rId4">
            <a:alphaModFix/>
          </a:blip>
          <a:srcRect b="0" l="0" r="0" t="0"/>
          <a:stretch/>
        </p:blipFill>
        <p:spPr>
          <a:xfrm>
            <a:off x="1239403" y="5572348"/>
            <a:ext cx="2505171" cy="2504852"/>
          </a:xfrm>
          <a:prstGeom prst="rect">
            <a:avLst/>
          </a:prstGeom>
          <a:noFill/>
          <a:ln>
            <a:noFill/>
          </a:ln>
        </p:spPr>
      </p:pic>
      <p:pic>
        <p:nvPicPr>
          <p:cNvPr descr=" " id="301" name="Google Shape;301;p12"/>
          <p:cNvPicPr preferRelativeResize="0"/>
          <p:nvPr/>
        </p:nvPicPr>
        <p:blipFill rotWithShape="1">
          <a:blip r:embed="rId5">
            <a:alphaModFix/>
          </a:blip>
          <a:srcRect b="0" l="0" r="0" t="0"/>
          <a:stretch/>
        </p:blipFill>
        <p:spPr>
          <a:xfrm>
            <a:off x="21709624" y="5572348"/>
            <a:ext cx="2505171" cy="2504852"/>
          </a:xfrm>
          <a:prstGeom prst="rect">
            <a:avLst/>
          </a:prstGeom>
          <a:noFill/>
          <a:ln>
            <a:noFill/>
          </a:ln>
        </p:spPr>
      </p:pic>
      <p:pic>
        <p:nvPicPr>
          <p:cNvPr descr=" " id="302" name="Google Shape;302;p12"/>
          <p:cNvPicPr preferRelativeResize="0"/>
          <p:nvPr/>
        </p:nvPicPr>
        <p:blipFill rotWithShape="1">
          <a:blip r:embed="rId6">
            <a:alphaModFix/>
          </a:blip>
          <a:srcRect b="0" l="0" r="0" t="0"/>
          <a:stretch/>
        </p:blipFill>
        <p:spPr>
          <a:xfrm>
            <a:off x="20944918" y="685800"/>
            <a:ext cx="2019552" cy="3340100"/>
          </a:xfrm>
          <a:prstGeom prst="rect">
            <a:avLst/>
          </a:prstGeom>
          <a:noFill/>
          <a:ln>
            <a:noFill/>
          </a:ln>
        </p:spPr>
      </p:pic>
      <p:sp>
        <p:nvSpPr>
          <p:cNvPr id="303" name="Google Shape;303;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4" name="Google Shape;304;p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05" name="Google Shape;305;p12"/>
          <p:cNvSpPr/>
          <p:nvPr/>
        </p:nvSpPr>
        <p:spPr>
          <a:xfrm>
            <a:off x="4305838" y="3403600"/>
            <a:ext cx="15762670" cy="654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2"/>
          <p:cNvSpPr/>
          <p:nvPr/>
        </p:nvSpPr>
        <p:spPr>
          <a:xfrm>
            <a:off x="4305838" y="3403600"/>
            <a:ext cx="1576267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2"/>
          <p:cNvSpPr/>
          <p:nvPr/>
        </p:nvSpPr>
        <p:spPr>
          <a:xfrm>
            <a:off x="7087486" y="3403600"/>
            <a:ext cx="10199375" cy="482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Allura"/>
              <a:buNone/>
            </a:pPr>
            <a:r>
              <a:rPr b="0" i="0" lang="en-US" sz="24000" u="none" cap="none" strike="noStrike">
                <a:solidFill>
                  <a:srgbClr val="272727"/>
                </a:solidFill>
                <a:latin typeface="Allura"/>
                <a:ea typeface="Allura"/>
                <a:cs typeface="Allura"/>
                <a:sym typeface="Allura"/>
              </a:rPr>
              <a:t>234,567</a:t>
            </a:r>
            <a:endParaRPr b="0" i="0" sz="24000" u="none" cap="none" strike="noStrike">
              <a:solidFill>
                <a:schemeClr val="dk1"/>
              </a:solidFill>
              <a:latin typeface="Calibri"/>
              <a:ea typeface="Calibri"/>
              <a:cs typeface="Calibri"/>
              <a:sym typeface="Calibri"/>
            </a:endParaRPr>
          </a:p>
        </p:txBody>
      </p:sp>
      <p:sp>
        <p:nvSpPr>
          <p:cNvPr id="308" name="Google Shape;308;p12"/>
          <p:cNvSpPr/>
          <p:nvPr/>
        </p:nvSpPr>
        <p:spPr>
          <a:xfrm>
            <a:off x="4170355" y="74168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09" name="Google Shape;309;p12"/>
          <p:cNvSpPr/>
          <p:nvPr/>
        </p:nvSpPr>
        <p:spPr>
          <a:xfrm>
            <a:off x="7483352" y="88773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314" name="Shape 314"/>
        <p:cNvGrpSpPr/>
        <p:nvPr/>
      </p:nvGrpSpPr>
      <p:grpSpPr>
        <a:xfrm>
          <a:off x="0" y="0"/>
          <a:ext cx="0" cy="0"/>
          <a:chOff x="0" y="0"/>
          <a:chExt cx="0" cy="0"/>
        </a:xfrm>
      </p:grpSpPr>
      <p:pic>
        <p:nvPicPr>
          <p:cNvPr descr=" " id="315" name="Google Shape;315;p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16" name="Google Shape;316;p13"/>
          <p:cNvPicPr preferRelativeResize="0"/>
          <p:nvPr/>
        </p:nvPicPr>
        <p:blipFill rotWithShape="1">
          <a:blip r:embed="rId4">
            <a:alphaModFix/>
          </a:blip>
          <a:srcRect b="0" l="0" r="0" t="0"/>
          <a:stretch/>
        </p:blipFill>
        <p:spPr>
          <a:xfrm>
            <a:off x="17547727" y="9349284"/>
            <a:ext cx="4391068" cy="4064434"/>
          </a:xfrm>
          <a:prstGeom prst="rect">
            <a:avLst/>
          </a:prstGeom>
          <a:noFill/>
          <a:ln>
            <a:noFill/>
          </a:ln>
        </p:spPr>
      </p:pic>
      <p:pic>
        <p:nvPicPr>
          <p:cNvPr descr=" " id="317" name="Google Shape;317;p13"/>
          <p:cNvPicPr preferRelativeResize="0"/>
          <p:nvPr/>
        </p:nvPicPr>
        <p:blipFill rotWithShape="1">
          <a:blip r:embed="rId5">
            <a:alphaModFix/>
          </a:blip>
          <a:srcRect b="0" l="0" r="0" t="0"/>
          <a:stretch/>
        </p:blipFill>
        <p:spPr>
          <a:xfrm>
            <a:off x="2337092" y="342900"/>
            <a:ext cx="3395371" cy="3176290"/>
          </a:xfrm>
          <a:prstGeom prst="rect">
            <a:avLst/>
          </a:prstGeom>
          <a:noFill/>
          <a:ln>
            <a:noFill/>
          </a:ln>
        </p:spPr>
      </p:pic>
      <p:pic>
        <p:nvPicPr>
          <p:cNvPr descr=" " id="318" name="Google Shape;318;p13"/>
          <p:cNvPicPr preferRelativeResize="0"/>
          <p:nvPr/>
        </p:nvPicPr>
        <p:blipFill rotWithShape="1">
          <a:blip r:embed="rId6">
            <a:alphaModFix/>
          </a:blip>
          <a:srcRect b="0" l="0" r="0" t="0"/>
          <a:stretch/>
        </p:blipFill>
        <p:spPr>
          <a:xfrm>
            <a:off x="279435" y="8128000"/>
            <a:ext cx="2984873" cy="5283200"/>
          </a:xfrm>
          <a:prstGeom prst="rect">
            <a:avLst/>
          </a:prstGeom>
          <a:noFill/>
          <a:ln>
            <a:noFill/>
          </a:ln>
        </p:spPr>
      </p:pic>
      <p:pic>
        <p:nvPicPr>
          <p:cNvPr descr=" " id="319" name="Google Shape;319;p13"/>
          <p:cNvPicPr preferRelativeResize="0"/>
          <p:nvPr/>
        </p:nvPicPr>
        <p:blipFill rotWithShape="1">
          <a:blip r:embed="rId7">
            <a:alphaModFix/>
          </a:blip>
          <a:srcRect b="0" l="0" r="0" t="0"/>
          <a:stretch/>
        </p:blipFill>
        <p:spPr>
          <a:xfrm>
            <a:off x="21935642" y="431800"/>
            <a:ext cx="2269702" cy="3887105"/>
          </a:xfrm>
          <a:prstGeom prst="rect">
            <a:avLst/>
          </a:prstGeom>
          <a:noFill/>
          <a:ln>
            <a:noFill/>
          </a:ln>
        </p:spPr>
      </p:pic>
      <p:sp>
        <p:nvSpPr>
          <p:cNvPr id="320" name="Google Shape;320;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1" name="Google Shape;321;p1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22" name="Google Shape;322;p13"/>
          <p:cNvSpPr/>
          <p:nvPr/>
        </p:nvSpPr>
        <p:spPr>
          <a:xfrm>
            <a:off x="3391324" y="32639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p:nvPr/>
        </p:nvSpPr>
        <p:spPr>
          <a:xfrm>
            <a:off x="4477310" y="3263900"/>
            <a:ext cx="5703013"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
          <p:cNvSpPr/>
          <p:nvPr/>
        </p:nvSpPr>
        <p:spPr>
          <a:xfrm>
            <a:off x="4477310" y="3263900"/>
            <a:ext cx="6244947"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llura"/>
              <a:buNone/>
            </a:pPr>
            <a:r>
              <a:rPr b="0" i="0" lang="en-US" sz="12800" u="none" cap="none" strike="noStrike">
                <a:solidFill>
                  <a:srgbClr val="272727"/>
                </a:solidFill>
                <a:latin typeface="Allura"/>
                <a:ea typeface="Allura"/>
                <a:cs typeface="Allura"/>
                <a:sym typeface="Allura"/>
              </a:rPr>
              <a:t>233 Coins</a:t>
            </a:r>
            <a:endParaRPr b="0" i="0" sz="12800" u="none" cap="none" strike="noStrike">
              <a:solidFill>
                <a:schemeClr val="dk1"/>
              </a:solidFill>
              <a:latin typeface="Calibri"/>
              <a:ea typeface="Calibri"/>
              <a:cs typeface="Calibri"/>
              <a:sym typeface="Calibri"/>
            </a:endParaRPr>
          </a:p>
        </p:txBody>
      </p:sp>
      <p:sp>
        <p:nvSpPr>
          <p:cNvPr id="325" name="Google Shape;325;p13"/>
          <p:cNvSpPr/>
          <p:nvPr/>
        </p:nvSpPr>
        <p:spPr>
          <a:xfrm>
            <a:off x="3391324" y="52959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3"/>
          <p:cNvSpPr/>
          <p:nvPr/>
        </p:nvSpPr>
        <p:spPr>
          <a:xfrm>
            <a:off x="3323582" y="52959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27" name="Google Shape;327;p13"/>
          <p:cNvSpPr/>
          <p:nvPr/>
        </p:nvSpPr>
        <p:spPr>
          <a:xfrm>
            <a:off x="3391324" y="69850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3"/>
          <p:cNvSpPr/>
          <p:nvPr/>
        </p:nvSpPr>
        <p:spPr>
          <a:xfrm>
            <a:off x="4216927" y="6985000"/>
            <a:ext cx="6223778"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3"/>
          <p:cNvSpPr/>
          <p:nvPr/>
        </p:nvSpPr>
        <p:spPr>
          <a:xfrm>
            <a:off x="4216927" y="6985000"/>
            <a:ext cx="6765712"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llura"/>
              <a:buNone/>
            </a:pPr>
            <a:r>
              <a:rPr b="0" i="0" lang="en-US" sz="12800" u="none" cap="none" strike="noStrike">
                <a:solidFill>
                  <a:srgbClr val="272727"/>
                </a:solidFill>
                <a:latin typeface="Allura"/>
                <a:ea typeface="Allura"/>
                <a:cs typeface="Allura"/>
                <a:sym typeface="Allura"/>
              </a:rPr>
              <a:t>456 Hours</a:t>
            </a:r>
            <a:endParaRPr b="0" i="0" sz="12800" u="none" cap="none" strike="noStrike">
              <a:solidFill>
                <a:schemeClr val="dk1"/>
              </a:solidFill>
              <a:latin typeface="Calibri"/>
              <a:ea typeface="Calibri"/>
              <a:cs typeface="Calibri"/>
              <a:sym typeface="Calibri"/>
            </a:endParaRPr>
          </a:p>
        </p:txBody>
      </p:sp>
      <p:sp>
        <p:nvSpPr>
          <p:cNvPr id="330" name="Google Shape;330;p13"/>
          <p:cNvSpPr/>
          <p:nvPr/>
        </p:nvSpPr>
        <p:spPr>
          <a:xfrm>
            <a:off x="3391324" y="90170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3"/>
          <p:cNvSpPr/>
          <p:nvPr/>
        </p:nvSpPr>
        <p:spPr>
          <a:xfrm>
            <a:off x="3323582" y="90170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32" name="Google Shape;332;p13"/>
          <p:cNvSpPr/>
          <p:nvPr/>
        </p:nvSpPr>
        <p:spPr>
          <a:xfrm>
            <a:off x="13552594" y="32639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3"/>
          <p:cNvSpPr/>
          <p:nvPr/>
        </p:nvSpPr>
        <p:spPr>
          <a:xfrm>
            <a:off x="16327891" y="3263900"/>
            <a:ext cx="2324391"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3"/>
          <p:cNvSpPr/>
          <p:nvPr/>
        </p:nvSpPr>
        <p:spPr>
          <a:xfrm>
            <a:off x="16327891" y="3263900"/>
            <a:ext cx="286632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llura"/>
              <a:buNone/>
            </a:pPr>
            <a:r>
              <a:rPr b="0" i="0" lang="en-US" sz="12800" u="none" cap="none" strike="noStrike">
                <a:solidFill>
                  <a:srgbClr val="272727"/>
                </a:solidFill>
                <a:latin typeface="Allura"/>
                <a:ea typeface="Allura"/>
                <a:cs typeface="Allura"/>
                <a:sym typeface="Allura"/>
              </a:rPr>
              <a:t>85%</a:t>
            </a:r>
            <a:endParaRPr b="0" i="0" sz="12800" u="none" cap="none" strike="noStrike">
              <a:solidFill>
                <a:schemeClr val="dk1"/>
              </a:solidFill>
              <a:latin typeface="Calibri"/>
              <a:ea typeface="Calibri"/>
              <a:cs typeface="Calibri"/>
              <a:sym typeface="Calibri"/>
            </a:endParaRPr>
          </a:p>
        </p:txBody>
      </p:sp>
      <p:sp>
        <p:nvSpPr>
          <p:cNvPr id="335" name="Google Shape;335;p13"/>
          <p:cNvSpPr/>
          <p:nvPr/>
        </p:nvSpPr>
        <p:spPr>
          <a:xfrm>
            <a:off x="13552594" y="52959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3"/>
          <p:cNvSpPr/>
          <p:nvPr/>
        </p:nvSpPr>
        <p:spPr>
          <a:xfrm>
            <a:off x="13484852" y="52959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37" name="Google Shape;337;p13"/>
          <p:cNvSpPr/>
          <p:nvPr/>
        </p:nvSpPr>
        <p:spPr>
          <a:xfrm>
            <a:off x="13552594" y="69850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a:off x="15146643" y="6985000"/>
            <a:ext cx="4686886"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3"/>
          <p:cNvSpPr/>
          <p:nvPr/>
        </p:nvSpPr>
        <p:spPr>
          <a:xfrm>
            <a:off x="15146643" y="6985000"/>
            <a:ext cx="522882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llura"/>
              <a:buNone/>
            </a:pPr>
            <a:r>
              <a:rPr b="0" i="0" lang="en-US" sz="12800" u="none" cap="none" strike="noStrike">
                <a:solidFill>
                  <a:srgbClr val="272727"/>
                </a:solidFill>
                <a:latin typeface="Allura"/>
                <a:ea typeface="Allura"/>
                <a:cs typeface="Allura"/>
                <a:sym typeface="Allura"/>
              </a:rPr>
              <a:t>535 Km</a:t>
            </a:r>
            <a:endParaRPr b="0" i="0" sz="12800" u="none" cap="none" strike="noStrike">
              <a:solidFill>
                <a:schemeClr val="dk1"/>
              </a:solidFill>
              <a:latin typeface="Calibri"/>
              <a:ea typeface="Calibri"/>
              <a:cs typeface="Calibri"/>
              <a:sym typeface="Calibri"/>
            </a:endParaRPr>
          </a:p>
        </p:txBody>
      </p:sp>
      <p:sp>
        <p:nvSpPr>
          <p:cNvPr id="340" name="Google Shape;340;p13"/>
          <p:cNvSpPr/>
          <p:nvPr/>
        </p:nvSpPr>
        <p:spPr>
          <a:xfrm>
            <a:off x="13552594" y="90170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3"/>
          <p:cNvSpPr/>
          <p:nvPr/>
        </p:nvSpPr>
        <p:spPr>
          <a:xfrm>
            <a:off x="13484852" y="90170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346" name="Shape 346"/>
        <p:cNvGrpSpPr/>
        <p:nvPr/>
      </p:nvGrpSpPr>
      <p:grpSpPr>
        <a:xfrm>
          <a:off x="0" y="0"/>
          <a:ext cx="0" cy="0"/>
          <a:chOff x="0" y="0"/>
          <a:chExt cx="0" cy="0"/>
        </a:xfrm>
      </p:grpSpPr>
      <p:pic>
        <p:nvPicPr>
          <p:cNvPr descr=" " id="347" name="Google Shape;347;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8" name="Google Shape;348;p14"/>
          <p:cNvPicPr preferRelativeResize="0"/>
          <p:nvPr/>
        </p:nvPicPr>
        <p:blipFill rotWithShape="1">
          <a:blip r:embed="rId4">
            <a:alphaModFix/>
          </a:blip>
          <a:srcRect b="0" l="0" r="0" t="0"/>
          <a:stretch/>
        </p:blipFill>
        <p:spPr>
          <a:xfrm>
            <a:off x="20957619" y="800100"/>
            <a:ext cx="2703894" cy="2443559"/>
          </a:xfrm>
          <a:prstGeom prst="rect">
            <a:avLst/>
          </a:prstGeom>
          <a:noFill/>
          <a:ln>
            <a:noFill/>
          </a:ln>
        </p:spPr>
      </p:pic>
      <p:pic>
        <p:nvPicPr>
          <p:cNvPr descr=" " id="349" name="Google Shape;349;p14"/>
          <p:cNvPicPr preferRelativeResize="0"/>
          <p:nvPr/>
        </p:nvPicPr>
        <p:blipFill rotWithShape="1">
          <a:blip r:embed="rId5">
            <a:alphaModFix/>
          </a:blip>
          <a:srcRect b="0" l="0" r="0" t="0"/>
          <a:stretch/>
        </p:blipFill>
        <p:spPr>
          <a:xfrm>
            <a:off x="254032" y="444500"/>
            <a:ext cx="4559870" cy="1892300"/>
          </a:xfrm>
          <a:prstGeom prst="rect">
            <a:avLst/>
          </a:prstGeom>
          <a:noFill/>
          <a:ln>
            <a:noFill/>
          </a:ln>
        </p:spPr>
      </p:pic>
      <p:sp>
        <p:nvSpPr>
          <p:cNvPr id="350" name="Google Shape;350;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p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2" name="Google Shape;352;p14"/>
          <p:cNvSpPr/>
          <p:nvPr/>
        </p:nvSpPr>
        <p:spPr>
          <a:xfrm>
            <a:off x="6841922" y="1143000"/>
            <a:ext cx="10690503"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llura"/>
              <a:buNone/>
            </a:pPr>
            <a:r>
              <a:rPr b="0" i="0" lang="en-US" sz="8000" u="none" cap="none" strike="noStrike">
                <a:solidFill>
                  <a:srgbClr val="272727"/>
                </a:solidFill>
                <a:latin typeface="Allura"/>
                <a:ea typeface="Allura"/>
                <a:cs typeface="Allura"/>
                <a:sym typeface="Allura"/>
              </a:rPr>
              <a:t>Some Graph</a:t>
            </a:r>
            <a:endParaRPr b="0" i="0" sz="8000" u="none" cap="none" strike="noStrike">
              <a:solidFill>
                <a:schemeClr val="dk1"/>
              </a:solidFill>
              <a:latin typeface="Calibri"/>
              <a:ea typeface="Calibri"/>
              <a:cs typeface="Calibri"/>
              <a:sym typeface="Calibri"/>
            </a:endParaRPr>
          </a:p>
        </p:txBody>
      </p:sp>
      <p:sp>
        <p:nvSpPr>
          <p:cNvPr id="353" name="Google Shape;353;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1820"/>
              <a:buFont typeface="Lato"/>
              <a:buNone/>
            </a:pPr>
            <a:r>
              <a:rPr b="0" i="0" lang="en-US" sz="1820" u="none" cap="none" strike="noStrike">
                <a:solidFill>
                  <a:srgbClr val="E28163"/>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5" name="Google Shape;355;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2185"/>
              <a:buFont typeface="Lato"/>
              <a:buNone/>
            </a:pPr>
            <a:r>
              <a:rPr b="0" i="0" lang="en-US" sz="2185" u="none" cap="none" strike="noStrike">
                <a:solidFill>
                  <a:srgbClr val="E28163"/>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6" name="Google Shape;356;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2185"/>
              <a:buFont typeface="Lato"/>
              <a:buNone/>
            </a:pPr>
            <a:r>
              <a:rPr b="0" i="0" lang="en-US" sz="2185" u="none" cap="none" strike="noStrike">
                <a:solidFill>
                  <a:srgbClr val="E28163"/>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7" name="Google Shape;357;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2185"/>
              <a:buFont typeface="Lato"/>
              <a:buNone/>
            </a:pPr>
            <a:r>
              <a:rPr b="0" i="0" lang="en-US" sz="2185" u="none" cap="none" strike="noStrike">
                <a:solidFill>
                  <a:srgbClr val="E28163"/>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8" name="Google Shape;358;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2185"/>
              <a:buFont typeface="Lato"/>
              <a:buNone/>
            </a:pPr>
            <a:r>
              <a:rPr b="0" i="0" lang="en-US" sz="2185" u="none" cap="none" strike="noStrike">
                <a:solidFill>
                  <a:srgbClr val="E28163"/>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9" name="Google Shape;359;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2185"/>
              <a:buFont typeface="Lato"/>
              <a:buNone/>
            </a:pPr>
            <a:r>
              <a:rPr b="0" i="0" lang="en-US" sz="2185" u="none" cap="none" strike="noStrike">
                <a:solidFill>
                  <a:srgbClr val="E28163"/>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0" name="Google Shape;360;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2185"/>
              <a:buFont typeface="Lato"/>
              <a:buNone/>
            </a:pPr>
            <a:r>
              <a:rPr b="0" i="0" lang="en-US" sz="2185" u="none" cap="none" strike="noStrike">
                <a:solidFill>
                  <a:srgbClr val="E28163"/>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1" name="Google Shape;361;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2185"/>
              <a:buFont typeface="Lato"/>
              <a:buNone/>
            </a:pPr>
            <a:r>
              <a:rPr b="0" i="0" lang="en-US" sz="2185" u="none" cap="none" strike="noStrike">
                <a:solidFill>
                  <a:srgbClr val="E28163"/>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2" name="Google Shape;362;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2185"/>
              <a:buFont typeface="Lato"/>
              <a:buNone/>
            </a:pPr>
            <a:r>
              <a:rPr b="0" i="0" lang="en-US" sz="2185" u="none" cap="none" strike="noStrike">
                <a:solidFill>
                  <a:srgbClr val="E28163"/>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3" name="Google Shape;363;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1820"/>
              <a:buFont typeface="Lato"/>
              <a:buNone/>
            </a:pPr>
            <a:r>
              <a:rPr b="0" i="0" lang="en-US" sz="1820" u="none" cap="none" strike="noStrike">
                <a:solidFill>
                  <a:srgbClr val="E28163"/>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4" name="Google Shape;364;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1820"/>
              <a:buFont typeface="Lato"/>
              <a:buNone/>
            </a:pPr>
            <a:r>
              <a:rPr b="0" i="0" lang="en-US" sz="1820" u="none" cap="none" strike="noStrike">
                <a:solidFill>
                  <a:srgbClr val="E28163"/>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5" name="Google Shape;365;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1820"/>
              <a:buFont typeface="Lato"/>
              <a:buNone/>
            </a:pPr>
            <a:r>
              <a:rPr b="0" i="0" lang="en-US" sz="1820" u="none" cap="none" strike="noStrike">
                <a:solidFill>
                  <a:srgbClr val="E28163"/>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6" name="Google Shape;366;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1820"/>
              <a:buFont typeface="Lato"/>
              <a:buNone/>
            </a:pPr>
            <a:r>
              <a:rPr b="0" i="0" lang="en-US" sz="1820" u="none" cap="none" strike="noStrike">
                <a:solidFill>
                  <a:srgbClr val="E28163"/>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7" name="Google Shape;367;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1820"/>
              <a:buFont typeface="Lato"/>
              <a:buNone/>
            </a:pPr>
            <a:r>
              <a:rPr b="0" i="0" lang="en-US" sz="1820" u="none" cap="none" strike="noStrike">
                <a:solidFill>
                  <a:srgbClr val="E28163"/>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8" name="Google Shape;368;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1820"/>
              <a:buFont typeface="Lato"/>
              <a:buNone/>
            </a:pPr>
            <a:r>
              <a:rPr b="0" i="0" lang="en-US" sz="1820" u="none" cap="none" strike="noStrike">
                <a:solidFill>
                  <a:srgbClr val="E28163"/>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9" name="Google Shape;369;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1820"/>
              <a:buFont typeface="Lato"/>
              <a:buNone/>
            </a:pPr>
            <a:r>
              <a:rPr b="0" i="0" lang="en-US" sz="1820" u="none" cap="none" strike="noStrike">
                <a:solidFill>
                  <a:srgbClr val="E28163"/>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0" name="Google Shape;370;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1820"/>
              <a:buFont typeface="Lato"/>
              <a:buNone/>
            </a:pPr>
            <a:r>
              <a:rPr b="0" i="0" lang="en-US" sz="1820" u="none" cap="none" strike="noStrike">
                <a:solidFill>
                  <a:srgbClr val="E28163"/>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1" name="Google Shape;371;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1820"/>
              <a:buFont typeface="Lato"/>
              <a:buNone/>
            </a:pPr>
            <a:r>
              <a:rPr b="0" i="0" lang="en-US" sz="1820" u="none" cap="none" strike="noStrike">
                <a:solidFill>
                  <a:srgbClr val="E28163"/>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2" name="Google Shape;372;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28163"/>
              </a:buClr>
              <a:buSzPts val="1820"/>
              <a:buFont typeface="Lato"/>
              <a:buNone/>
            </a:pPr>
            <a:r>
              <a:rPr b="0" i="0" lang="en-US" sz="1820" u="none" cap="none" strike="noStrike">
                <a:solidFill>
                  <a:srgbClr val="E28163"/>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3" name="Google Shape;373;p14"/>
          <p:cNvPicPr preferRelativeResize="0"/>
          <p:nvPr/>
        </p:nvPicPr>
        <p:blipFill rotWithShape="1">
          <a:blip r:embed="rId7">
            <a:alphaModFix/>
          </a:blip>
          <a:srcRect b="0" l="0" r="0" t="0"/>
          <a:stretch/>
        </p:blipFill>
        <p:spPr>
          <a:xfrm>
            <a:off x="3368467" y="3771900"/>
            <a:ext cx="8291591" cy="5511006"/>
          </a:xfrm>
          <a:prstGeom prst="rect">
            <a:avLst/>
          </a:prstGeom>
          <a:noFill/>
          <a:ln>
            <a:noFill/>
          </a:ln>
        </p:spPr>
      </p:pic>
      <p:pic>
        <p:nvPicPr>
          <p:cNvPr descr=" " id="374" name="Google Shape;374;p14"/>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75" name="Google Shape;375;p14"/>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76" name="Google Shape;376;p14"/>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77" name="Google Shape;377;p14"/>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78" name="Google Shape;378;p14"/>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79" name="Google Shape;379;p14"/>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80" name="Google Shape;380;p14"/>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381" name="Google Shape;381;p14"/>
          <p:cNvPicPr preferRelativeResize="0"/>
          <p:nvPr/>
        </p:nvPicPr>
        <p:blipFill rotWithShape="1">
          <a:blip r:embed="rId15">
            <a:alphaModFix/>
          </a:blip>
          <a:srcRect b="0" l="0" r="0" t="0"/>
          <a:stretch/>
        </p:blipFill>
        <p:spPr>
          <a:xfrm>
            <a:off x="3355539" y="5483845"/>
            <a:ext cx="8050168" cy="2373585"/>
          </a:xfrm>
          <a:prstGeom prst="rect">
            <a:avLst/>
          </a:prstGeom>
          <a:noFill/>
          <a:ln>
            <a:noFill/>
          </a:ln>
        </p:spPr>
      </p:pic>
      <p:pic>
        <p:nvPicPr>
          <p:cNvPr descr=" " id="382" name="Google Shape;382;p14"/>
          <p:cNvPicPr preferRelativeResize="0"/>
          <p:nvPr/>
        </p:nvPicPr>
        <p:blipFill rotWithShape="1">
          <a:blip r:embed="rId16">
            <a:alphaModFix/>
          </a:blip>
          <a:srcRect b="0" l="0" r="0" t="0"/>
          <a:stretch/>
        </p:blipFill>
        <p:spPr>
          <a:xfrm>
            <a:off x="3369143" y="6359525"/>
            <a:ext cx="8044031" cy="2268538"/>
          </a:xfrm>
          <a:prstGeom prst="rect">
            <a:avLst/>
          </a:prstGeom>
          <a:noFill/>
          <a:ln>
            <a:noFill/>
          </a:ln>
        </p:spPr>
      </p:pic>
      <p:pic>
        <p:nvPicPr>
          <p:cNvPr descr=" " id="383" name="Google Shape;383;p14"/>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384" name="Google Shape;384;p14"/>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385" name="Google Shape;385;p14"/>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386" name="Google Shape;386;p14"/>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387" name="Google Shape;387;p14"/>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388" name="Google Shape;388;p14"/>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389" name="Google Shape;389;p14"/>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390" name="Google Shape;390;p14"/>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391" name="Google Shape;391;p14"/>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392" name="Google Shape;392;p14"/>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393" name="Google Shape;393;p14"/>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394" name="Google Shape;394;p14"/>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395" name="Google Shape;395;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p1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398" name="Google Shape;398;p14"/>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399" name="Google Shape;399;p14"/>
          <p:cNvSpPr/>
          <p:nvPr/>
        </p:nvSpPr>
        <p:spPr>
          <a:xfrm>
            <a:off x="16442205" y="6365379"/>
            <a:ext cx="1511489"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4"/>
          <p:cNvSpPr/>
          <p:nvPr/>
        </p:nvSpPr>
        <p:spPr>
          <a:xfrm>
            <a:off x="16442205" y="6330950"/>
            <a:ext cx="1714714"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34.574</a:t>
            </a:r>
            <a:endParaRPr b="0" i="0" sz="4800" u="none" cap="none" strike="noStrike">
              <a:solidFill>
                <a:schemeClr val="dk1"/>
              </a:solidFill>
              <a:latin typeface="Calibri"/>
              <a:ea typeface="Calibri"/>
              <a:cs typeface="Calibri"/>
              <a:sym typeface="Calibri"/>
            </a:endParaRPr>
          </a:p>
        </p:txBody>
      </p:sp>
      <p:sp>
        <p:nvSpPr>
          <p:cNvPr id="401" name="Google Shape;401;p14"/>
          <p:cNvSpPr/>
          <p:nvPr/>
        </p:nvSpPr>
        <p:spPr>
          <a:xfrm>
            <a:off x="16747043" y="709295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02" name="Google Shape;402;p14"/>
          <p:cNvSpPr/>
          <p:nvPr/>
        </p:nvSpPr>
        <p:spPr>
          <a:xfrm>
            <a:off x="13260457"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4"/>
          <p:cNvSpPr/>
          <p:nvPr/>
        </p:nvSpPr>
        <p:spPr>
          <a:xfrm>
            <a:off x="13260457"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4"/>
          <p:cNvSpPr/>
          <p:nvPr/>
        </p:nvSpPr>
        <p:spPr>
          <a:xfrm>
            <a:off x="13158845"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Treasure Found</a:t>
            </a:r>
            <a:endParaRPr b="0" i="0" sz="4800" u="none" cap="none" strike="noStrike">
              <a:solidFill>
                <a:schemeClr val="dk1"/>
              </a:solidFill>
              <a:latin typeface="Calibri"/>
              <a:ea typeface="Calibri"/>
              <a:cs typeface="Calibri"/>
              <a:sym typeface="Calibri"/>
            </a:endParaRPr>
          </a:p>
        </p:txBody>
      </p:sp>
      <p:sp>
        <p:nvSpPr>
          <p:cNvPr id="405" name="Google Shape;405;p14"/>
          <p:cNvSpPr/>
          <p:nvPr/>
        </p:nvSpPr>
        <p:spPr>
          <a:xfrm>
            <a:off x="13192716" y="113792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6" name="Google Shape;406;p14"/>
          <p:cNvSpPr/>
          <p:nvPr/>
        </p:nvSpPr>
        <p:spPr>
          <a:xfrm>
            <a:off x="3251606"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4"/>
          <p:cNvSpPr/>
          <p:nvPr/>
        </p:nvSpPr>
        <p:spPr>
          <a:xfrm>
            <a:off x="3251606"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4"/>
          <p:cNvSpPr/>
          <p:nvPr/>
        </p:nvSpPr>
        <p:spPr>
          <a:xfrm>
            <a:off x="3149994"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Spellcasting Progress</a:t>
            </a:r>
            <a:endParaRPr b="0" i="0" sz="4800" u="none" cap="none" strike="noStrike">
              <a:solidFill>
                <a:schemeClr val="dk1"/>
              </a:solidFill>
              <a:latin typeface="Calibri"/>
              <a:ea typeface="Calibri"/>
              <a:cs typeface="Calibri"/>
              <a:sym typeface="Calibri"/>
            </a:endParaRPr>
          </a:p>
        </p:txBody>
      </p:sp>
      <p:sp>
        <p:nvSpPr>
          <p:cNvPr id="409" name="Google Shape;409;p14"/>
          <p:cNvSpPr/>
          <p:nvPr/>
        </p:nvSpPr>
        <p:spPr>
          <a:xfrm>
            <a:off x="3183865" y="113792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414" name="Shape 414"/>
        <p:cNvGrpSpPr/>
        <p:nvPr/>
      </p:nvGrpSpPr>
      <p:grpSpPr>
        <a:xfrm>
          <a:off x="0" y="0"/>
          <a:ext cx="0" cy="0"/>
          <a:chOff x="0" y="0"/>
          <a:chExt cx="0" cy="0"/>
        </a:xfrm>
      </p:grpSpPr>
      <p:pic>
        <p:nvPicPr>
          <p:cNvPr descr=" " id="415" name="Google Shape;415;p15"/>
          <p:cNvPicPr preferRelativeResize="0"/>
          <p:nvPr/>
        </p:nvPicPr>
        <p:blipFill rotWithShape="1">
          <a:blip r:embed="rId3">
            <a:alphaModFix/>
          </a:blip>
          <a:srcRect b="0" l="0" r="0" t="0"/>
          <a:stretch/>
        </p:blipFill>
        <p:spPr>
          <a:xfrm>
            <a:off x="18899962" y="0"/>
            <a:ext cx="5487086" cy="5372100"/>
          </a:xfrm>
          <a:prstGeom prst="rect">
            <a:avLst/>
          </a:prstGeom>
          <a:noFill/>
          <a:ln>
            <a:noFill/>
          </a:ln>
        </p:spPr>
      </p:pic>
      <p:pic>
        <p:nvPicPr>
          <p:cNvPr descr=" " id="416" name="Google Shape;416;p15"/>
          <p:cNvPicPr preferRelativeResize="0"/>
          <p:nvPr/>
        </p:nvPicPr>
        <p:blipFill rotWithShape="1">
          <a:blip r:embed="rId4">
            <a:alphaModFix/>
          </a:blip>
          <a:srcRect b="0" l="0" r="0" t="0"/>
          <a:stretch/>
        </p:blipFill>
        <p:spPr>
          <a:xfrm>
            <a:off x="16486661" y="0"/>
            <a:ext cx="4839305" cy="3873500"/>
          </a:xfrm>
          <a:prstGeom prst="rect">
            <a:avLst/>
          </a:prstGeom>
          <a:noFill/>
          <a:ln>
            <a:noFill/>
          </a:ln>
        </p:spPr>
      </p:pic>
      <p:pic>
        <p:nvPicPr>
          <p:cNvPr descr=" " id="417" name="Google Shape;417;p15"/>
          <p:cNvPicPr preferRelativeResize="0"/>
          <p:nvPr/>
        </p:nvPicPr>
        <p:blipFill rotWithShape="1">
          <a:blip r:embed="rId5">
            <a:alphaModFix/>
          </a:blip>
          <a:srcRect b="0" l="0" r="0" t="0"/>
          <a:stretch/>
        </p:blipFill>
        <p:spPr>
          <a:xfrm>
            <a:off x="0" y="11150600"/>
            <a:ext cx="5417153" cy="2121520"/>
          </a:xfrm>
          <a:prstGeom prst="rect">
            <a:avLst/>
          </a:prstGeom>
          <a:noFill/>
          <a:ln>
            <a:noFill/>
          </a:ln>
        </p:spPr>
      </p:pic>
      <p:pic>
        <p:nvPicPr>
          <p:cNvPr descr=" " id="418" name="Google Shape;418;p15"/>
          <p:cNvPicPr preferRelativeResize="0"/>
          <p:nvPr/>
        </p:nvPicPr>
        <p:blipFill rotWithShape="1">
          <a:blip r:embed="rId6">
            <a:alphaModFix/>
          </a:blip>
          <a:srcRect b="0" l="0" r="0" t="0"/>
          <a:stretch/>
        </p:blipFill>
        <p:spPr>
          <a:xfrm>
            <a:off x="609676" y="317500"/>
            <a:ext cx="3137292" cy="4013200"/>
          </a:xfrm>
          <a:prstGeom prst="rect">
            <a:avLst/>
          </a:prstGeom>
          <a:noFill/>
          <a:ln>
            <a:noFill/>
          </a:ln>
        </p:spPr>
      </p:pic>
      <p:pic>
        <p:nvPicPr>
          <p:cNvPr descr=" " id="419" name="Google Shape;419;p15"/>
          <p:cNvPicPr preferRelativeResize="0"/>
          <p:nvPr/>
        </p:nvPicPr>
        <p:blipFill rotWithShape="1">
          <a:blip r:embed="rId7">
            <a:alphaModFix/>
          </a:blip>
          <a:srcRect b="0" l="0" r="0" t="0"/>
          <a:stretch/>
        </p:blipFill>
        <p:spPr>
          <a:xfrm>
            <a:off x="18328391" y="7531100"/>
            <a:ext cx="6058657" cy="6184900"/>
          </a:xfrm>
          <a:prstGeom prst="rect">
            <a:avLst/>
          </a:prstGeom>
          <a:noFill/>
          <a:ln>
            <a:noFill/>
          </a:ln>
        </p:spPr>
      </p:pic>
      <p:sp>
        <p:nvSpPr>
          <p:cNvPr id="420" name="Google Shape;420;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p1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22" name="Google Shape;422;p15"/>
          <p:cNvSpPr/>
          <p:nvPr/>
        </p:nvSpPr>
        <p:spPr>
          <a:xfrm>
            <a:off x="13450981" y="68707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
          <p:cNvSpPr/>
          <p:nvPr/>
        </p:nvSpPr>
        <p:spPr>
          <a:xfrm>
            <a:off x="13450981" y="68707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5"/>
          <p:cNvSpPr/>
          <p:nvPr/>
        </p:nvSpPr>
        <p:spPr>
          <a:xfrm>
            <a:off x="13450981" y="68707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A web application</a:t>
            </a:r>
            <a:endParaRPr b="0" i="0" sz="4800" u="none" cap="none" strike="noStrike">
              <a:solidFill>
                <a:schemeClr val="dk1"/>
              </a:solidFill>
              <a:latin typeface="Calibri"/>
              <a:ea typeface="Calibri"/>
              <a:cs typeface="Calibri"/>
              <a:sym typeface="Calibri"/>
            </a:endParaRPr>
          </a:p>
        </p:txBody>
      </p:sp>
      <p:sp>
        <p:nvSpPr>
          <p:cNvPr id="425" name="Google Shape;425;p15"/>
          <p:cNvSpPr/>
          <p:nvPr/>
        </p:nvSpPr>
        <p:spPr>
          <a:xfrm>
            <a:off x="13450981" y="78359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6" name="Google Shape;426;p15"/>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427" name="Google Shape;427;p15"/>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428" name="Google Shape;428;p15"/>
          <p:cNvSpPr/>
          <p:nvPr/>
        </p:nvSpPr>
        <p:spPr>
          <a:xfrm>
            <a:off x="13374772" y="4737100"/>
            <a:ext cx="1069050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llura"/>
              <a:buNone/>
            </a:pPr>
            <a:r>
              <a:rPr b="0" i="0" lang="en-US" sz="8000" u="none" cap="none" strike="noStrike">
                <a:solidFill>
                  <a:srgbClr val="272727"/>
                </a:solidFill>
                <a:latin typeface="Allura"/>
                <a:ea typeface="Allura"/>
                <a:cs typeface="Allura"/>
                <a:sym typeface="Allura"/>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433" name="Shape 433"/>
        <p:cNvGrpSpPr/>
        <p:nvPr/>
      </p:nvGrpSpPr>
      <p:grpSpPr>
        <a:xfrm>
          <a:off x="0" y="0"/>
          <a:ext cx="0" cy="0"/>
          <a:chOff x="0" y="0"/>
          <a:chExt cx="0" cy="0"/>
        </a:xfrm>
      </p:grpSpPr>
      <p:pic>
        <p:nvPicPr>
          <p:cNvPr descr=" " id="434" name="Google Shape;434;p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35" name="Google Shape;435;p16"/>
          <p:cNvPicPr preferRelativeResize="0"/>
          <p:nvPr/>
        </p:nvPicPr>
        <p:blipFill rotWithShape="1">
          <a:blip r:embed="rId4">
            <a:alphaModFix/>
          </a:blip>
          <a:srcRect b="0" l="0" r="0" t="0"/>
          <a:stretch/>
        </p:blipFill>
        <p:spPr>
          <a:xfrm>
            <a:off x="17547727" y="9349284"/>
            <a:ext cx="4391068" cy="4064422"/>
          </a:xfrm>
          <a:prstGeom prst="rect">
            <a:avLst/>
          </a:prstGeom>
          <a:noFill/>
          <a:ln>
            <a:noFill/>
          </a:ln>
        </p:spPr>
      </p:pic>
      <p:pic>
        <p:nvPicPr>
          <p:cNvPr descr=" " id="436" name="Google Shape;436;p16"/>
          <p:cNvPicPr preferRelativeResize="0"/>
          <p:nvPr/>
        </p:nvPicPr>
        <p:blipFill rotWithShape="1">
          <a:blip r:embed="rId5">
            <a:alphaModFix/>
          </a:blip>
          <a:srcRect b="0" l="0" r="0" t="0"/>
          <a:stretch/>
        </p:blipFill>
        <p:spPr>
          <a:xfrm>
            <a:off x="2337092" y="342900"/>
            <a:ext cx="3395371" cy="3176290"/>
          </a:xfrm>
          <a:prstGeom prst="rect">
            <a:avLst/>
          </a:prstGeom>
          <a:noFill/>
          <a:ln>
            <a:noFill/>
          </a:ln>
        </p:spPr>
      </p:pic>
      <p:pic>
        <p:nvPicPr>
          <p:cNvPr descr=" " id="437" name="Google Shape;437;p16"/>
          <p:cNvPicPr preferRelativeResize="0"/>
          <p:nvPr/>
        </p:nvPicPr>
        <p:blipFill rotWithShape="1">
          <a:blip r:embed="rId6">
            <a:alphaModFix/>
          </a:blip>
          <a:srcRect b="0" l="0" r="0" t="0"/>
          <a:stretch/>
        </p:blipFill>
        <p:spPr>
          <a:xfrm>
            <a:off x="279435" y="8128000"/>
            <a:ext cx="2984873" cy="5283200"/>
          </a:xfrm>
          <a:prstGeom prst="rect">
            <a:avLst/>
          </a:prstGeom>
          <a:noFill/>
          <a:ln>
            <a:noFill/>
          </a:ln>
        </p:spPr>
      </p:pic>
      <p:pic>
        <p:nvPicPr>
          <p:cNvPr descr=" " id="438" name="Google Shape;438;p16"/>
          <p:cNvPicPr preferRelativeResize="0"/>
          <p:nvPr/>
        </p:nvPicPr>
        <p:blipFill rotWithShape="1">
          <a:blip r:embed="rId7">
            <a:alphaModFix/>
          </a:blip>
          <a:srcRect b="0" l="0" r="0" t="0"/>
          <a:stretch/>
        </p:blipFill>
        <p:spPr>
          <a:xfrm>
            <a:off x="21935642" y="431800"/>
            <a:ext cx="2269702" cy="3887093"/>
          </a:xfrm>
          <a:prstGeom prst="rect">
            <a:avLst/>
          </a:prstGeom>
          <a:noFill/>
          <a:ln>
            <a:noFill/>
          </a:ln>
        </p:spPr>
      </p:pic>
      <p:sp>
        <p:nvSpPr>
          <p:cNvPr id="439" name="Google Shape;439;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0" name="Google Shape;440;p1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41" name="Google Shape;441;p16"/>
          <p:cNvSpPr/>
          <p:nvPr/>
        </p:nvSpPr>
        <p:spPr>
          <a:xfrm>
            <a:off x="2946768" y="41529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6"/>
          <p:cNvSpPr/>
          <p:nvPr/>
        </p:nvSpPr>
        <p:spPr>
          <a:xfrm>
            <a:off x="2946768" y="41529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6"/>
          <p:cNvSpPr/>
          <p:nvPr/>
        </p:nvSpPr>
        <p:spPr>
          <a:xfrm>
            <a:off x="2946768" y="41529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An mobile app</a:t>
            </a:r>
            <a:endParaRPr b="0" i="0" sz="4800" u="none" cap="none" strike="noStrike">
              <a:solidFill>
                <a:schemeClr val="dk1"/>
              </a:solidFill>
              <a:latin typeface="Calibri"/>
              <a:ea typeface="Calibri"/>
              <a:cs typeface="Calibri"/>
              <a:sym typeface="Calibri"/>
            </a:endParaRPr>
          </a:p>
        </p:txBody>
      </p:sp>
      <p:sp>
        <p:nvSpPr>
          <p:cNvPr id="444" name="Google Shape;444;p16"/>
          <p:cNvSpPr/>
          <p:nvPr/>
        </p:nvSpPr>
        <p:spPr>
          <a:xfrm>
            <a:off x="2946768" y="51181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5" name="Google Shape;445;p16"/>
          <p:cNvSpPr/>
          <p:nvPr/>
        </p:nvSpPr>
        <p:spPr>
          <a:xfrm>
            <a:off x="2946768" y="76581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46" name="Google Shape;446;p16"/>
          <p:cNvSpPr/>
          <p:nvPr/>
        </p:nvSpPr>
        <p:spPr>
          <a:xfrm>
            <a:off x="2895962" y="1854200"/>
            <a:ext cx="1290057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llura"/>
              <a:buNone/>
            </a:pPr>
            <a:r>
              <a:rPr b="0" i="0" lang="en-US" sz="8000" u="none" cap="none" strike="noStrike">
                <a:solidFill>
                  <a:srgbClr val="272727"/>
                </a:solidFill>
                <a:latin typeface="Allura"/>
                <a:ea typeface="Allura"/>
                <a:cs typeface="Allura"/>
                <a:sym typeface="Allura"/>
              </a:rPr>
              <a:t>The Future of Fantasy</a:t>
            </a:r>
            <a:endParaRPr b="0" i="0" sz="8000" u="none" cap="none" strike="noStrike">
              <a:solidFill>
                <a:schemeClr val="dk1"/>
              </a:solidFill>
              <a:latin typeface="Calibri"/>
              <a:ea typeface="Calibri"/>
              <a:cs typeface="Calibri"/>
              <a:sym typeface="Calibri"/>
            </a:endParaRPr>
          </a:p>
        </p:txBody>
      </p:sp>
      <p:pic>
        <p:nvPicPr>
          <p:cNvPr descr=" " id="447" name="Google Shape;447;p16"/>
          <p:cNvPicPr preferRelativeResize="0"/>
          <p:nvPr/>
        </p:nvPicPr>
        <p:blipFill rotWithShape="1">
          <a:blip r:embed="rId9">
            <a:alphaModFix/>
          </a:blip>
          <a:srcRect b="0" l="0" r="0" t="0"/>
          <a:stretch/>
        </p:blipFill>
        <p:spPr>
          <a:xfrm>
            <a:off x="15457832" y="1028700"/>
            <a:ext cx="5474384" cy="11849100"/>
          </a:xfrm>
          <a:prstGeom prst="rect">
            <a:avLst/>
          </a:prstGeom>
          <a:noFill/>
          <a:ln>
            <a:noFill/>
          </a:ln>
        </p:spPr>
      </p:pic>
      <p:pic>
        <p:nvPicPr>
          <p:cNvPr descr=" " id="448" name="Google Shape;448;p16"/>
          <p:cNvPicPr preferRelativeResize="0"/>
          <p:nvPr/>
        </p:nvPicPr>
        <p:blipFill rotWithShape="1">
          <a:blip r:embed="rId10">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453" name="Shape 453"/>
        <p:cNvGrpSpPr/>
        <p:nvPr/>
      </p:nvGrpSpPr>
      <p:grpSpPr>
        <a:xfrm>
          <a:off x="0" y="0"/>
          <a:ext cx="0" cy="0"/>
          <a:chOff x="0" y="0"/>
          <a:chExt cx="0" cy="0"/>
        </a:xfrm>
      </p:grpSpPr>
      <p:pic>
        <p:nvPicPr>
          <p:cNvPr descr=" " id="454" name="Google Shape;454;p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55" name="Google Shape;455;p17"/>
          <p:cNvPicPr preferRelativeResize="0"/>
          <p:nvPr/>
        </p:nvPicPr>
        <p:blipFill rotWithShape="1">
          <a:blip r:embed="rId4">
            <a:alphaModFix/>
          </a:blip>
          <a:srcRect b="0" l="0" r="0" t="0"/>
          <a:stretch/>
        </p:blipFill>
        <p:spPr>
          <a:xfrm>
            <a:off x="20957619" y="800100"/>
            <a:ext cx="2703894" cy="2443559"/>
          </a:xfrm>
          <a:prstGeom prst="rect">
            <a:avLst/>
          </a:prstGeom>
          <a:noFill/>
          <a:ln>
            <a:noFill/>
          </a:ln>
        </p:spPr>
      </p:pic>
      <p:pic>
        <p:nvPicPr>
          <p:cNvPr descr=" " id="456" name="Google Shape;456;p17"/>
          <p:cNvPicPr preferRelativeResize="0"/>
          <p:nvPr/>
        </p:nvPicPr>
        <p:blipFill rotWithShape="1">
          <a:blip r:embed="rId5">
            <a:alphaModFix/>
          </a:blip>
          <a:srcRect b="0" l="0" r="0" t="0"/>
          <a:stretch/>
        </p:blipFill>
        <p:spPr>
          <a:xfrm>
            <a:off x="254032" y="444500"/>
            <a:ext cx="4559870" cy="1892300"/>
          </a:xfrm>
          <a:prstGeom prst="rect">
            <a:avLst/>
          </a:prstGeom>
          <a:noFill/>
          <a:ln>
            <a:noFill/>
          </a:ln>
        </p:spPr>
      </p:pic>
      <p:sp>
        <p:nvSpPr>
          <p:cNvPr id="457" name="Google Shape;457;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8" name="Google Shape;458;p1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59" name="Google Shape;459;p17"/>
          <p:cNvSpPr/>
          <p:nvPr/>
        </p:nvSpPr>
        <p:spPr>
          <a:xfrm>
            <a:off x="16880410" y="4025900"/>
            <a:ext cx="571571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7"/>
          <p:cNvSpPr/>
          <p:nvPr/>
        </p:nvSpPr>
        <p:spPr>
          <a:xfrm>
            <a:off x="16880410" y="4025900"/>
            <a:ext cx="571571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7"/>
          <p:cNvSpPr/>
          <p:nvPr/>
        </p:nvSpPr>
        <p:spPr>
          <a:xfrm>
            <a:off x="16880410" y="4025900"/>
            <a:ext cx="591894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A web application</a:t>
            </a:r>
            <a:endParaRPr b="0" i="0" sz="4800" u="none" cap="none" strike="noStrike">
              <a:solidFill>
                <a:schemeClr val="dk1"/>
              </a:solidFill>
              <a:latin typeface="Calibri"/>
              <a:ea typeface="Calibri"/>
              <a:cs typeface="Calibri"/>
              <a:sym typeface="Calibri"/>
            </a:endParaRPr>
          </a:p>
        </p:txBody>
      </p:sp>
      <p:sp>
        <p:nvSpPr>
          <p:cNvPr id="462" name="Google Shape;462;p17"/>
          <p:cNvSpPr/>
          <p:nvPr/>
        </p:nvSpPr>
        <p:spPr>
          <a:xfrm>
            <a:off x="16880410" y="49911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3" name="Google Shape;463;p17"/>
          <p:cNvSpPr/>
          <p:nvPr/>
        </p:nvSpPr>
        <p:spPr>
          <a:xfrm>
            <a:off x="825603" y="4064000"/>
            <a:ext cx="7007042" cy="414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llura"/>
              <a:buNone/>
            </a:pPr>
            <a:r>
              <a:rPr b="0" i="0" lang="en-US" sz="8000" u="none" cap="none" strike="noStrike">
                <a:solidFill>
                  <a:srgbClr val="272727"/>
                </a:solidFill>
                <a:latin typeface="Allura"/>
                <a:ea typeface="Allura"/>
                <a:cs typeface="Allura"/>
                <a:sym typeface="Allura"/>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4" name="Google Shape;464;p17"/>
          <p:cNvSpPr/>
          <p:nvPr/>
        </p:nvSpPr>
        <p:spPr>
          <a:xfrm>
            <a:off x="16766096" y="7734300"/>
            <a:ext cx="6994341" cy="501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5" name="Google Shape;465;p17"/>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66" name="Google Shape;466;p17"/>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471" name="Shape 471"/>
        <p:cNvGrpSpPr/>
        <p:nvPr/>
      </p:nvGrpSpPr>
      <p:grpSpPr>
        <a:xfrm>
          <a:off x="0" y="0"/>
          <a:ext cx="0" cy="0"/>
          <a:chOff x="0" y="0"/>
          <a:chExt cx="0" cy="0"/>
        </a:xfrm>
      </p:grpSpPr>
      <p:pic>
        <p:nvPicPr>
          <p:cNvPr descr=" " id="472" name="Google Shape;472;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3" name="Google Shape;473;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4" name="Google Shape;474;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5" name="Google Shape;475;p18"/>
          <p:cNvSpPr/>
          <p:nvPr/>
        </p:nvSpPr>
        <p:spPr>
          <a:xfrm>
            <a:off x="15690694" y="698500"/>
            <a:ext cx="7464300" cy="1608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Allura"/>
              <a:buNone/>
            </a:pPr>
            <a:r>
              <a:rPr b="0" i="0" lang="en-US" sz="8000" u="none" cap="none" strike="noStrike">
                <a:solidFill>
                  <a:srgbClr val="FFFFFF"/>
                </a:solidFill>
                <a:latin typeface="Allura"/>
                <a:ea typeface="Allura"/>
                <a:cs typeface="Allura"/>
                <a:sym typeface="Allura"/>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480" name="Shape 480"/>
        <p:cNvGrpSpPr/>
        <p:nvPr/>
      </p:nvGrpSpPr>
      <p:grpSpPr>
        <a:xfrm>
          <a:off x="0" y="0"/>
          <a:ext cx="0" cy="0"/>
          <a:chOff x="0" y="0"/>
          <a:chExt cx="0" cy="0"/>
        </a:xfrm>
      </p:grpSpPr>
      <p:pic>
        <p:nvPicPr>
          <p:cNvPr descr=" " id="481" name="Google Shape;481;p19"/>
          <p:cNvPicPr preferRelativeResize="0"/>
          <p:nvPr/>
        </p:nvPicPr>
        <p:blipFill rotWithShape="1">
          <a:blip r:embed="rId3">
            <a:alphaModFix/>
          </a:blip>
          <a:srcRect b="0" l="0" r="0" t="0"/>
          <a:stretch/>
        </p:blipFill>
        <p:spPr>
          <a:xfrm>
            <a:off x="18899962" y="0"/>
            <a:ext cx="5487086" cy="5372100"/>
          </a:xfrm>
          <a:prstGeom prst="rect">
            <a:avLst/>
          </a:prstGeom>
          <a:noFill/>
          <a:ln>
            <a:noFill/>
          </a:ln>
        </p:spPr>
      </p:pic>
      <p:pic>
        <p:nvPicPr>
          <p:cNvPr descr=" " id="482" name="Google Shape;482;p19"/>
          <p:cNvPicPr preferRelativeResize="0"/>
          <p:nvPr/>
        </p:nvPicPr>
        <p:blipFill rotWithShape="1">
          <a:blip r:embed="rId4">
            <a:alphaModFix/>
          </a:blip>
          <a:srcRect b="0" l="0" r="0" t="0"/>
          <a:stretch/>
        </p:blipFill>
        <p:spPr>
          <a:xfrm>
            <a:off x="16486661" y="0"/>
            <a:ext cx="4839305" cy="3873500"/>
          </a:xfrm>
          <a:prstGeom prst="rect">
            <a:avLst/>
          </a:prstGeom>
          <a:noFill/>
          <a:ln>
            <a:noFill/>
          </a:ln>
        </p:spPr>
      </p:pic>
      <p:pic>
        <p:nvPicPr>
          <p:cNvPr descr=" " id="483" name="Google Shape;483;p19"/>
          <p:cNvPicPr preferRelativeResize="0"/>
          <p:nvPr/>
        </p:nvPicPr>
        <p:blipFill rotWithShape="1">
          <a:blip r:embed="rId5">
            <a:alphaModFix/>
          </a:blip>
          <a:srcRect b="0" l="0" r="0" t="0"/>
          <a:stretch/>
        </p:blipFill>
        <p:spPr>
          <a:xfrm>
            <a:off x="0" y="11150600"/>
            <a:ext cx="5417153" cy="2121520"/>
          </a:xfrm>
          <a:prstGeom prst="rect">
            <a:avLst/>
          </a:prstGeom>
          <a:noFill/>
          <a:ln>
            <a:noFill/>
          </a:ln>
        </p:spPr>
      </p:pic>
      <p:pic>
        <p:nvPicPr>
          <p:cNvPr descr=" " id="484" name="Google Shape;484;p19"/>
          <p:cNvPicPr preferRelativeResize="0"/>
          <p:nvPr/>
        </p:nvPicPr>
        <p:blipFill rotWithShape="1">
          <a:blip r:embed="rId6">
            <a:alphaModFix/>
          </a:blip>
          <a:srcRect b="0" l="0" r="0" t="0"/>
          <a:stretch/>
        </p:blipFill>
        <p:spPr>
          <a:xfrm>
            <a:off x="609676" y="317500"/>
            <a:ext cx="3137292" cy="4013200"/>
          </a:xfrm>
          <a:prstGeom prst="rect">
            <a:avLst/>
          </a:prstGeom>
          <a:noFill/>
          <a:ln>
            <a:noFill/>
          </a:ln>
        </p:spPr>
      </p:pic>
      <p:pic>
        <p:nvPicPr>
          <p:cNvPr descr=" " id="485" name="Google Shape;485;p19"/>
          <p:cNvPicPr preferRelativeResize="0"/>
          <p:nvPr/>
        </p:nvPicPr>
        <p:blipFill rotWithShape="1">
          <a:blip r:embed="rId7">
            <a:alphaModFix/>
          </a:blip>
          <a:srcRect b="0" l="0" r="0" t="0"/>
          <a:stretch/>
        </p:blipFill>
        <p:spPr>
          <a:xfrm>
            <a:off x="18328391" y="7531100"/>
            <a:ext cx="6058657" cy="6184900"/>
          </a:xfrm>
          <a:prstGeom prst="rect">
            <a:avLst/>
          </a:prstGeom>
          <a:noFill/>
          <a:ln>
            <a:noFill/>
          </a:ln>
        </p:spPr>
      </p:pic>
      <p:sp>
        <p:nvSpPr>
          <p:cNvPr id="486" name="Google Shape;486;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7" name="Google Shape;487;p1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488" name="Google Shape;488;p19"/>
          <p:cNvPicPr preferRelativeResize="0"/>
          <p:nvPr/>
        </p:nvPicPr>
        <p:blipFill rotWithShape="1">
          <a:blip r:embed="rId9">
            <a:alphaModFix/>
          </a:blip>
          <a:srcRect b="0" l="0" r="0" t="0"/>
          <a:stretch/>
        </p:blipFill>
        <p:spPr>
          <a:xfrm>
            <a:off x="1079635" y="698500"/>
            <a:ext cx="6566721" cy="5473700"/>
          </a:xfrm>
          <a:prstGeom prst="rect">
            <a:avLst/>
          </a:prstGeom>
          <a:noFill/>
          <a:ln>
            <a:noFill/>
          </a:ln>
        </p:spPr>
      </p:pic>
      <p:pic>
        <p:nvPicPr>
          <p:cNvPr descr=" " id="489" name="Google Shape;489;p19"/>
          <p:cNvPicPr preferRelativeResize="0"/>
          <p:nvPr/>
        </p:nvPicPr>
        <p:blipFill rotWithShape="1">
          <a:blip r:embed="rId10">
            <a:alphaModFix/>
          </a:blip>
          <a:srcRect b="0" l="0" r="0" t="0"/>
          <a:stretch/>
        </p:blipFill>
        <p:spPr>
          <a:xfrm>
            <a:off x="15991299" y="6756400"/>
            <a:ext cx="6566721" cy="5473700"/>
          </a:xfrm>
          <a:prstGeom prst="rect">
            <a:avLst/>
          </a:prstGeom>
          <a:noFill/>
          <a:ln>
            <a:noFill/>
          </a:ln>
        </p:spPr>
      </p:pic>
      <p:sp>
        <p:nvSpPr>
          <p:cNvPr id="490" name="Google Shape;490;p19"/>
          <p:cNvSpPr/>
          <p:nvPr/>
        </p:nvSpPr>
        <p:spPr>
          <a:xfrm>
            <a:off x="8675184" y="2171700"/>
            <a:ext cx="6604826"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8675184" y="2387600"/>
            <a:ext cx="520765"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8675184" y="2387600"/>
            <a:ext cx="1062699"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llura"/>
              <a:buNone/>
            </a:pPr>
            <a:r>
              <a:rPr b="0" i="0" lang="en-US" sz="12800" u="none" cap="none" strike="noStrike">
                <a:solidFill>
                  <a:srgbClr val="272727"/>
                </a:solidFill>
                <a:latin typeface="Allura"/>
                <a:ea typeface="Allura"/>
                <a:cs typeface="Allura"/>
                <a:sym typeface="Allura"/>
              </a:rPr>
              <a:t>1</a:t>
            </a:r>
            <a:endParaRPr b="0" i="0" sz="12800" u="none" cap="none" strike="noStrike">
              <a:solidFill>
                <a:schemeClr val="dk1"/>
              </a:solidFill>
              <a:latin typeface="Calibri"/>
              <a:ea typeface="Calibri"/>
              <a:cs typeface="Calibri"/>
              <a:sym typeface="Calibri"/>
            </a:endParaRPr>
          </a:p>
        </p:txBody>
      </p:sp>
      <p:sp>
        <p:nvSpPr>
          <p:cNvPr id="493" name="Google Shape;493;p19"/>
          <p:cNvSpPr/>
          <p:nvPr/>
        </p:nvSpPr>
        <p:spPr>
          <a:xfrm>
            <a:off x="9399175" y="2171700"/>
            <a:ext cx="5880835"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
          <p:cNvSpPr/>
          <p:nvPr/>
        </p:nvSpPr>
        <p:spPr>
          <a:xfrm>
            <a:off x="9399175" y="2171700"/>
            <a:ext cx="608406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Discover the secrets</a:t>
            </a:r>
            <a:endParaRPr b="0" i="0" sz="4800" u="none" cap="none" strike="noStrike">
              <a:solidFill>
                <a:schemeClr val="dk1"/>
              </a:solidFill>
              <a:latin typeface="Calibri"/>
              <a:ea typeface="Calibri"/>
              <a:cs typeface="Calibri"/>
              <a:sym typeface="Calibri"/>
            </a:endParaRPr>
          </a:p>
        </p:txBody>
      </p:sp>
      <p:sp>
        <p:nvSpPr>
          <p:cNvPr id="495" name="Google Shape;495;p19"/>
          <p:cNvSpPr/>
          <p:nvPr/>
        </p:nvSpPr>
        <p:spPr>
          <a:xfrm>
            <a:off x="9399175" y="3035300"/>
            <a:ext cx="601631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96" name="Google Shape;496;p19"/>
          <p:cNvSpPr/>
          <p:nvPr/>
        </p:nvSpPr>
        <p:spPr>
          <a:xfrm>
            <a:off x="1079635" y="7962900"/>
            <a:ext cx="6604826" cy="29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1079635" y="8445500"/>
            <a:ext cx="774797"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1079635" y="8445500"/>
            <a:ext cx="1316731"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llura"/>
              <a:buNone/>
            </a:pPr>
            <a:r>
              <a:rPr b="0" i="0" lang="en-US" sz="12800" u="none" cap="none" strike="noStrike">
                <a:solidFill>
                  <a:srgbClr val="272727"/>
                </a:solidFill>
                <a:latin typeface="Allura"/>
                <a:ea typeface="Allura"/>
                <a:cs typeface="Allura"/>
                <a:sym typeface="Allura"/>
              </a:rPr>
              <a:t>3</a:t>
            </a:r>
            <a:endParaRPr b="0" i="0" sz="12800" u="none" cap="none" strike="noStrike">
              <a:solidFill>
                <a:schemeClr val="dk1"/>
              </a:solidFill>
              <a:latin typeface="Calibri"/>
              <a:ea typeface="Calibri"/>
              <a:cs typeface="Calibri"/>
              <a:sym typeface="Calibri"/>
            </a:endParaRPr>
          </a:p>
        </p:txBody>
      </p:sp>
      <p:sp>
        <p:nvSpPr>
          <p:cNvPr id="499" name="Google Shape;499;p19"/>
          <p:cNvSpPr/>
          <p:nvPr/>
        </p:nvSpPr>
        <p:spPr>
          <a:xfrm>
            <a:off x="2057657" y="7962900"/>
            <a:ext cx="5626803" cy="29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2057657" y="7962900"/>
            <a:ext cx="5830029"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Meet the creatures</a:t>
            </a:r>
            <a:endParaRPr b="0" i="0" sz="4800" u="none" cap="none" strike="noStrike">
              <a:solidFill>
                <a:schemeClr val="dk1"/>
              </a:solidFill>
              <a:latin typeface="Calibri"/>
              <a:ea typeface="Calibri"/>
              <a:cs typeface="Calibri"/>
              <a:sym typeface="Calibri"/>
            </a:endParaRPr>
          </a:p>
        </p:txBody>
      </p:sp>
      <p:sp>
        <p:nvSpPr>
          <p:cNvPr id="501" name="Google Shape;501;p19"/>
          <p:cNvSpPr/>
          <p:nvPr/>
        </p:nvSpPr>
        <p:spPr>
          <a:xfrm>
            <a:off x="2057657" y="8826500"/>
            <a:ext cx="5762287"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02" name="Google Shape;502;p19"/>
          <p:cNvSpPr/>
          <p:nvPr/>
        </p:nvSpPr>
        <p:spPr>
          <a:xfrm>
            <a:off x="8586273" y="7962900"/>
            <a:ext cx="6604826" cy="29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8586273" y="8445500"/>
            <a:ext cx="774797"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8586273" y="8445500"/>
            <a:ext cx="1316731"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llura"/>
              <a:buNone/>
            </a:pPr>
            <a:r>
              <a:rPr b="0" i="0" lang="en-US" sz="12800" u="none" cap="none" strike="noStrike">
                <a:solidFill>
                  <a:srgbClr val="272727"/>
                </a:solidFill>
                <a:latin typeface="Allura"/>
                <a:ea typeface="Allura"/>
                <a:cs typeface="Allura"/>
                <a:sym typeface="Allura"/>
              </a:rPr>
              <a:t>4</a:t>
            </a:r>
            <a:endParaRPr b="0" i="0" sz="12800" u="none" cap="none" strike="noStrike">
              <a:solidFill>
                <a:schemeClr val="dk1"/>
              </a:solidFill>
              <a:latin typeface="Calibri"/>
              <a:ea typeface="Calibri"/>
              <a:cs typeface="Calibri"/>
              <a:sym typeface="Calibri"/>
            </a:endParaRPr>
          </a:p>
        </p:txBody>
      </p:sp>
      <p:sp>
        <p:nvSpPr>
          <p:cNvPr id="505" name="Google Shape;505;p19"/>
          <p:cNvSpPr/>
          <p:nvPr/>
        </p:nvSpPr>
        <p:spPr>
          <a:xfrm>
            <a:off x="9564295" y="7962900"/>
            <a:ext cx="5626803" cy="29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9564295" y="7962900"/>
            <a:ext cx="5830029"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Uncover the magic</a:t>
            </a:r>
            <a:endParaRPr b="0" i="0" sz="4800" u="none" cap="none" strike="noStrike">
              <a:solidFill>
                <a:schemeClr val="dk1"/>
              </a:solidFill>
              <a:latin typeface="Calibri"/>
              <a:ea typeface="Calibri"/>
              <a:cs typeface="Calibri"/>
              <a:sym typeface="Calibri"/>
            </a:endParaRPr>
          </a:p>
        </p:txBody>
      </p:sp>
      <p:sp>
        <p:nvSpPr>
          <p:cNvPr id="507" name="Google Shape;507;p19"/>
          <p:cNvSpPr/>
          <p:nvPr/>
        </p:nvSpPr>
        <p:spPr>
          <a:xfrm>
            <a:off x="9564295" y="8826500"/>
            <a:ext cx="5762287"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08" name="Google Shape;508;p19"/>
          <p:cNvSpPr/>
          <p:nvPr/>
        </p:nvSpPr>
        <p:spPr>
          <a:xfrm>
            <a:off x="16181822" y="2171700"/>
            <a:ext cx="6604826"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16181822" y="2387600"/>
            <a:ext cx="876410"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16181822" y="2387600"/>
            <a:ext cx="1418344"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llura"/>
              <a:buNone/>
            </a:pPr>
            <a:r>
              <a:rPr b="0" i="0" lang="en-US" sz="12800" u="none" cap="none" strike="noStrike">
                <a:solidFill>
                  <a:srgbClr val="272727"/>
                </a:solidFill>
                <a:latin typeface="Allura"/>
                <a:ea typeface="Allura"/>
                <a:cs typeface="Allura"/>
                <a:sym typeface="Allura"/>
              </a:rPr>
              <a:t>2</a:t>
            </a:r>
            <a:endParaRPr b="0" i="0" sz="12800" u="none" cap="none" strike="noStrike">
              <a:solidFill>
                <a:schemeClr val="dk1"/>
              </a:solidFill>
              <a:latin typeface="Calibri"/>
              <a:ea typeface="Calibri"/>
              <a:cs typeface="Calibri"/>
              <a:sym typeface="Calibri"/>
            </a:endParaRPr>
          </a:p>
        </p:txBody>
      </p:sp>
      <p:sp>
        <p:nvSpPr>
          <p:cNvPr id="511" name="Google Shape;511;p19"/>
          <p:cNvSpPr/>
          <p:nvPr/>
        </p:nvSpPr>
        <p:spPr>
          <a:xfrm>
            <a:off x="17261457" y="2171700"/>
            <a:ext cx="5525191"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17261457" y="2171700"/>
            <a:ext cx="5728416"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Find your own path</a:t>
            </a:r>
            <a:endParaRPr b="0" i="0" sz="4800" u="none" cap="none" strike="noStrike">
              <a:solidFill>
                <a:schemeClr val="dk1"/>
              </a:solidFill>
              <a:latin typeface="Calibri"/>
              <a:ea typeface="Calibri"/>
              <a:cs typeface="Calibri"/>
              <a:sym typeface="Calibri"/>
            </a:endParaRPr>
          </a:p>
        </p:txBody>
      </p:sp>
      <p:sp>
        <p:nvSpPr>
          <p:cNvPr id="513" name="Google Shape;513;p19"/>
          <p:cNvSpPr/>
          <p:nvPr/>
        </p:nvSpPr>
        <p:spPr>
          <a:xfrm>
            <a:off x="17261457" y="3035300"/>
            <a:ext cx="566067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34" name="Shape 34"/>
        <p:cNvGrpSpPr/>
        <p:nvPr/>
      </p:nvGrpSpPr>
      <p:grpSpPr>
        <a:xfrm>
          <a:off x="0" y="0"/>
          <a:ext cx="0" cy="0"/>
          <a:chOff x="0" y="0"/>
          <a:chExt cx="0" cy="0"/>
        </a:xfrm>
      </p:grpSpPr>
      <p:pic>
        <p:nvPicPr>
          <p:cNvPr descr=" " id="35" name="Google Shape;35;p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6" name="Google Shape;36;p2"/>
          <p:cNvPicPr preferRelativeResize="0"/>
          <p:nvPr/>
        </p:nvPicPr>
        <p:blipFill rotWithShape="1">
          <a:blip r:embed="rId4">
            <a:alphaModFix/>
          </a:blip>
          <a:srcRect b="0" l="0" r="0" t="0"/>
          <a:stretch/>
        </p:blipFill>
        <p:spPr>
          <a:xfrm>
            <a:off x="1239403" y="5572345"/>
            <a:ext cx="2505171" cy="2504855"/>
          </a:xfrm>
          <a:prstGeom prst="rect">
            <a:avLst/>
          </a:prstGeom>
          <a:noFill/>
          <a:ln>
            <a:noFill/>
          </a:ln>
        </p:spPr>
      </p:pic>
      <p:pic>
        <p:nvPicPr>
          <p:cNvPr descr=" " id="37" name="Google Shape;37;p2"/>
          <p:cNvPicPr preferRelativeResize="0"/>
          <p:nvPr/>
        </p:nvPicPr>
        <p:blipFill rotWithShape="1">
          <a:blip r:embed="rId5">
            <a:alphaModFix/>
          </a:blip>
          <a:srcRect b="0" l="0" r="0" t="0"/>
          <a:stretch/>
        </p:blipFill>
        <p:spPr>
          <a:xfrm>
            <a:off x="21709624" y="5572345"/>
            <a:ext cx="2505171" cy="2504855"/>
          </a:xfrm>
          <a:prstGeom prst="rect">
            <a:avLst/>
          </a:prstGeom>
          <a:noFill/>
          <a:ln>
            <a:noFill/>
          </a:ln>
        </p:spPr>
      </p:pic>
      <p:pic>
        <p:nvPicPr>
          <p:cNvPr descr=" " id="38" name="Google Shape;38;p2"/>
          <p:cNvPicPr preferRelativeResize="0"/>
          <p:nvPr/>
        </p:nvPicPr>
        <p:blipFill rotWithShape="1">
          <a:blip r:embed="rId6">
            <a:alphaModFix/>
          </a:blip>
          <a:srcRect b="0" l="0" r="0" t="0"/>
          <a:stretch/>
        </p:blipFill>
        <p:spPr>
          <a:xfrm>
            <a:off x="20944918" y="685800"/>
            <a:ext cx="2019552" cy="3340100"/>
          </a:xfrm>
          <a:prstGeom prst="rect">
            <a:avLst/>
          </a:prstGeom>
          <a:noFill/>
          <a:ln>
            <a:noFill/>
          </a:ln>
        </p:spPr>
      </p:pic>
      <p:sp>
        <p:nvSpPr>
          <p:cNvPr id="39" name="Google Shape;39;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p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1" name="Google Shape;41;p2"/>
          <p:cNvSpPr/>
          <p:nvPr/>
        </p:nvSpPr>
        <p:spPr>
          <a:xfrm>
            <a:off x="9407642" y="4394200"/>
            <a:ext cx="5571763"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Allura"/>
              <a:buNone/>
            </a:pPr>
            <a:r>
              <a:rPr b="0" i="0" lang="en-US" sz="12800" u="none" cap="none" strike="noStrike">
                <a:solidFill>
                  <a:srgbClr val="272727"/>
                </a:solidFill>
                <a:latin typeface="Allura"/>
                <a:ea typeface="Allura"/>
                <a:cs typeface="Allura"/>
                <a:sym typeface="Allura"/>
              </a:rPr>
              <a:t>Welcome</a:t>
            </a:r>
            <a:endParaRPr b="0" i="0" sz="12800" u="none" cap="none" strike="noStrike">
              <a:solidFill>
                <a:schemeClr val="dk1"/>
              </a:solidFill>
              <a:latin typeface="Calibri"/>
              <a:ea typeface="Calibri"/>
              <a:cs typeface="Calibri"/>
              <a:sym typeface="Calibri"/>
            </a:endParaRPr>
          </a:p>
        </p:txBody>
      </p:sp>
      <p:sp>
        <p:nvSpPr>
          <p:cNvPr id="42" name="Google Shape;42;p2"/>
          <p:cNvSpPr/>
          <p:nvPr/>
        </p:nvSpPr>
        <p:spPr>
          <a:xfrm>
            <a:off x="5000192" y="6921500"/>
            <a:ext cx="14399366" cy="2269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518" name="Shape 518"/>
        <p:cNvGrpSpPr/>
        <p:nvPr/>
      </p:nvGrpSpPr>
      <p:grpSpPr>
        <a:xfrm>
          <a:off x="0" y="0"/>
          <a:ext cx="0" cy="0"/>
          <a:chOff x="0" y="0"/>
          <a:chExt cx="0" cy="0"/>
        </a:xfrm>
      </p:grpSpPr>
      <p:pic>
        <p:nvPicPr>
          <p:cNvPr descr=" " id="519" name="Google Shape;519;p2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20" name="Google Shape;520;p20"/>
          <p:cNvPicPr preferRelativeResize="0"/>
          <p:nvPr/>
        </p:nvPicPr>
        <p:blipFill rotWithShape="1">
          <a:blip r:embed="rId4">
            <a:alphaModFix/>
          </a:blip>
          <a:srcRect b="0" l="0" r="0" t="0"/>
          <a:stretch/>
        </p:blipFill>
        <p:spPr>
          <a:xfrm>
            <a:off x="17547727" y="9349284"/>
            <a:ext cx="4391068" cy="4064422"/>
          </a:xfrm>
          <a:prstGeom prst="rect">
            <a:avLst/>
          </a:prstGeom>
          <a:noFill/>
          <a:ln>
            <a:noFill/>
          </a:ln>
        </p:spPr>
      </p:pic>
      <p:pic>
        <p:nvPicPr>
          <p:cNvPr descr=" " id="521" name="Google Shape;521;p20"/>
          <p:cNvPicPr preferRelativeResize="0"/>
          <p:nvPr/>
        </p:nvPicPr>
        <p:blipFill rotWithShape="1">
          <a:blip r:embed="rId5">
            <a:alphaModFix/>
          </a:blip>
          <a:srcRect b="0" l="0" r="0" t="0"/>
          <a:stretch/>
        </p:blipFill>
        <p:spPr>
          <a:xfrm>
            <a:off x="2337092" y="342900"/>
            <a:ext cx="3395371" cy="3176290"/>
          </a:xfrm>
          <a:prstGeom prst="rect">
            <a:avLst/>
          </a:prstGeom>
          <a:noFill/>
          <a:ln>
            <a:noFill/>
          </a:ln>
        </p:spPr>
      </p:pic>
      <p:pic>
        <p:nvPicPr>
          <p:cNvPr descr=" " id="522" name="Google Shape;522;p20"/>
          <p:cNvPicPr preferRelativeResize="0"/>
          <p:nvPr/>
        </p:nvPicPr>
        <p:blipFill rotWithShape="1">
          <a:blip r:embed="rId6">
            <a:alphaModFix/>
          </a:blip>
          <a:srcRect b="0" l="0" r="0" t="0"/>
          <a:stretch/>
        </p:blipFill>
        <p:spPr>
          <a:xfrm>
            <a:off x="279435" y="8128000"/>
            <a:ext cx="2984873" cy="5283200"/>
          </a:xfrm>
          <a:prstGeom prst="rect">
            <a:avLst/>
          </a:prstGeom>
          <a:noFill/>
          <a:ln>
            <a:noFill/>
          </a:ln>
        </p:spPr>
      </p:pic>
      <p:pic>
        <p:nvPicPr>
          <p:cNvPr descr=" " id="523" name="Google Shape;523;p20"/>
          <p:cNvPicPr preferRelativeResize="0"/>
          <p:nvPr/>
        </p:nvPicPr>
        <p:blipFill rotWithShape="1">
          <a:blip r:embed="rId7">
            <a:alphaModFix/>
          </a:blip>
          <a:srcRect b="0" l="0" r="0" t="0"/>
          <a:stretch/>
        </p:blipFill>
        <p:spPr>
          <a:xfrm>
            <a:off x="21935642" y="431800"/>
            <a:ext cx="2269702" cy="3887093"/>
          </a:xfrm>
          <a:prstGeom prst="rect">
            <a:avLst/>
          </a:prstGeom>
          <a:noFill/>
          <a:ln>
            <a:noFill/>
          </a:ln>
        </p:spPr>
      </p:pic>
      <p:sp>
        <p:nvSpPr>
          <p:cNvPr id="524" name="Google Shape;524;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p2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26" name="Google Shape;526;p20"/>
          <p:cNvPicPr preferRelativeResize="0"/>
          <p:nvPr/>
        </p:nvPicPr>
        <p:blipFill rotWithShape="1">
          <a:blip r:embed="rId9">
            <a:alphaModFix/>
          </a:blip>
          <a:srcRect b="0" l="0" r="0" t="0"/>
          <a:stretch/>
        </p:blipFill>
        <p:spPr>
          <a:xfrm>
            <a:off x="8522765" y="3810000"/>
            <a:ext cx="14479810" cy="7861300"/>
          </a:xfrm>
          <a:prstGeom prst="rect">
            <a:avLst/>
          </a:prstGeom>
          <a:noFill/>
          <a:ln>
            <a:noFill/>
          </a:ln>
        </p:spPr>
      </p:pic>
      <p:sp>
        <p:nvSpPr>
          <p:cNvPr id="527" name="Google Shape;527;p20"/>
          <p:cNvSpPr/>
          <p:nvPr/>
        </p:nvSpPr>
        <p:spPr>
          <a:xfrm>
            <a:off x="5012893" y="1104900"/>
            <a:ext cx="14348560"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llura"/>
              <a:buNone/>
            </a:pPr>
            <a:r>
              <a:rPr b="0" i="0" lang="en-US" sz="8000" u="none" cap="none" strike="noStrike">
                <a:solidFill>
                  <a:srgbClr val="272727"/>
                </a:solidFill>
                <a:latin typeface="Allura"/>
                <a:ea typeface="Allura"/>
                <a:cs typeface="Allura"/>
                <a:sym typeface="Allura"/>
              </a:rPr>
              <a:t>Fantasy Realm at a Glance</a:t>
            </a:r>
            <a:endParaRPr b="0" i="0" sz="8000" u="none" cap="none" strike="noStrike">
              <a:solidFill>
                <a:schemeClr val="dk1"/>
              </a:solidFill>
              <a:latin typeface="Calibri"/>
              <a:ea typeface="Calibri"/>
              <a:cs typeface="Calibri"/>
              <a:sym typeface="Calibri"/>
            </a:endParaRPr>
          </a:p>
        </p:txBody>
      </p:sp>
      <p:sp>
        <p:nvSpPr>
          <p:cNvPr id="528" name="Google Shape;528;p20"/>
          <p:cNvSpPr/>
          <p:nvPr/>
        </p:nvSpPr>
        <p:spPr>
          <a:xfrm>
            <a:off x="1714714" y="3429000"/>
            <a:ext cx="6935067"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0"/>
          <p:cNvSpPr/>
          <p:nvPr/>
        </p:nvSpPr>
        <p:spPr>
          <a:xfrm>
            <a:off x="1714714" y="3429000"/>
            <a:ext cx="6935067"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0"/>
          <p:cNvSpPr/>
          <p:nvPr/>
        </p:nvSpPr>
        <p:spPr>
          <a:xfrm>
            <a:off x="1714714" y="34290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The Enchanted Forest</a:t>
            </a:r>
            <a:endParaRPr b="0" i="0" sz="4800" u="none" cap="none" strike="noStrike">
              <a:solidFill>
                <a:schemeClr val="dk1"/>
              </a:solidFill>
              <a:latin typeface="Calibri"/>
              <a:ea typeface="Calibri"/>
              <a:cs typeface="Calibri"/>
              <a:sym typeface="Calibri"/>
            </a:endParaRPr>
          </a:p>
        </p:txBody>
      </p:sp>
      <p:sp>
        <p:nvSpPr>
          <p:cNvPr id="531" name="Google Shape;531;p20"/>
          <p:cNvSpPr/>
          <p:nvPr/>
        </p:nvSpPr>
        <p:spPr>
          <a:xfrm>
            <a:off x="1714714" y="42926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32" name="Google Shape;532;p20"/>
          <p:cNvSpPr/>
          <p:nvPr/>
        </p:nvSpPr>
        <p:spPr>
          <a:xfrm>
            <a:off x="1714714" y="6591300"/>
            <a:ext cx="6935067"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0"/>
          <p:cNvSpPr/>
          <p:nvPr/>
        </p:nvSpPr>
        <p:spPr>
          <a:xfrm>
            <a:off x="1714714" y="6591300"/>
            <a:ext cx="6935067"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0"/>
          <p:cNvSpPr/>
          <p:nvPr/>
        </p:nvSpPr>
        <p:spPr>
          <a:xfrm>
            <a:off x="1714714" y="65913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The Crystal Caves</a:t>
            </a:r>
            <a:endParaRPr b="0" i="0" sz="4800" u="none" cap="none" strike="noStrike">
              <a:solidFill>
                <a:schemeClr val="dk1"/>
              </a:solidFill>
              <a:latin typeface="Calibri"/>
              <a:ea typeface="Calibri"/>
              <a:cs typeface="Calibri"/>
              <a:sym typeface="Calibri"/>
            </a:endParaRPr>
          </a:p>
        </p:txBody>
      </p:sp>
      <p:sp>
        <p:nvSpPr>
          <p:cNvPr id="535" name="Google Shape;535;p20"/>
          <p:cNvSpPr/>
          <p:nvPr/>
        </p:nvSpPr>
        <p:spPr>
          <a:xfrm>
            <a:off x="1714714" y="74549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36" name="Google Shape;536;p20"/>
          <p:cNvSpPr/>
          <p:nvPr/>
        </p:nvSpPr>
        <p:spPr>
          <a:xfrm>
            <a:off x="1714714" y="9753600"/>
            <a:ext cx="6935067"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0"/>
          <p:cNvSpPr/>
          <p:nvPr/>
        </p:nvSpPr>
        <p:spPr>
          <a:xfrm>
            <a:off x="1714714" y="9753600"/>
            <a:ext cx="6935067"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0"/>
          <p:cNvSpPr/>
          <p:nvPr/>
        </p:nvSpPr>
        <p:spPr>
          <a:xfrm>
            <a:off x="1714714" y="97536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The Dragon's Lair</a:t>
            </a:r>
            <a:endParaRPr b="0" i="0" sz="4800" u="none" cap="none" strike="noStrike">
              <a:solidFill>
                <a:schemeClr val="dk1"/>
              </a:solidFill>
              <a:latin typeface="Calibri"/>
              <a:ea typeface="Calibri"/>
              <a:cs typeface="Calibri"/>
              <a:sym typeface="Calibri"/>
            </a:endParaRPr>
          </a:p>
        </p:txBody>
      </p:sp>
      <p:sp>
        <p:nvSpPr>
          <p:cNvPr id="539" name="Google Shape;539;p20"/>
          <p:cNvSpPr/>
          <p:nvPr/>
        </p:nvSpPr>
        <p:spPr>
          <a:xfrm>
            <a:off x="1714714" y="106172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544" name="Shape 544"/>
        <p:cNvGrpSpPr/>
        <p:nvPr/>
      </p:nvGrpSpPr>
      <p:grpSpPr>
        <a:xfrm>
          <a:off x="0" y="0"/>
          <a:ext cx="0" cy="0"/>
          <a:chOff x="0" y="0"/>
          <a:chExt cx="0" cy="0"/>
        </a:xfrm>
      </p:grpSpPr>
      <p:pic>
        <p:nvPicPr>
          <p:cNvPr descr=" " id="545" name="Google Shape;545;p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46" name="Google Shape;546;p21"/>
          <p:cNvPicPr preferRelativeResize="0"/>
          <p:nvPr/>
        </p:nvPicPr>
        <p:blipFill rotWithShape="1">
          <a:blip r:embed="rId4">
            <a:alphaModFix/>
          </a:blip>
          <a:srcRect b="0" l="0" r="0" t="0"/>
          <a:stretch/>
        </p:blipFill>
        <p:spPr>
          <a:xfrm>
            <a:off x="20957619" y="800100"/>
            <a:ext cx="2703894" cy="2443559"/>
          </a:xfrm>
          <a:prstGeom prst="rect">
            <a:avLst/>
          </a:prstGeom>
          <a:noFill/>
          <a:ln>
            <a:noFill/>
          </a:ln>
        </p:spPr>
      </p:pic>
      <p:pic>
        <p:nvPicPr>
          <p:cNvPr descr=" " id="547" name="Google Shape;547;p21"/>
          <p:cNvPicPr preferRelativeResize="0"/>
          <p:nvPr/>
        </p:nvPicPr>
        <p:blipFill rotWithShape="1">
          <a:blip r:embed="rId5">
            <a:alphaModFix/>
          </a:blip>
          <a:srcRect b="0" l="0" r="0" t="0"/>
          <a:stretch/>
        </p:blipFill>
        <p:spPr>
          <a:xfrm>
            <a:off x="254032" y="444500"/>
            <a:ext cx="4559870" cy="1892300"/>
          </a:xfrm>
          <a:prstGeom prst="rect">
            <a:avLst/>
          </a:prstGeom>
          <a:noFill/>
          <a:ln>
            <a:noFill/>
          </a:ln>
        </p:spPr>
      </p:pic>
      <p:sp>
        <p:nvSpPr>
          <p:cNvPr id="548" name="Google Shape;548;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p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50" name="Google Shape;550;p21"/>
          <p:cNvSpPr/>
          <p:nvPr/>
        </p:nvSpPr>
        <p:spPr>
          <a:xfrm>
            <a:off x="6054423" y="1104900"/>
            <a:ext cx="12278201"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llura"/>
              <a:buNone/>
            </a:pPr>
            <a:r>
              <a:rPr b="0" i="0" lang="en-US" sz="8000" u="none" cap="none" strike="noStrike">
                <a:solidFill>
                  <a:srgbClr val="272727"/>
                </a:solidFill>
                <a:latin typeface="Allura"/>
                <a:ea typeface="Allura"/>
                <a:cs typeface="Allura"/>
                <a:sym typeface="Allura"/>
              </a:rPr>
              <a:t>The Timeline</a:t>
            </a:r>
            <a:endParaRPr b="0" i="0" sz="8000" u="none" cap="none" strike="noStrike">
              <a:solidFill>
                <a:schemeClr val="dk1"/>
              </a:solidFill>
              <a:latin typeface="Calibri"/>
              <a:ea typeface="Calibri"/>
              <a:cs typeface="Calibri"/>
              <a:sym typeface="Calibri"/>
            </a:endParaRPr>
          </a:p>
        </p:txBody>
      </p:sp>
      <p:sp>
        <p:nvSpPr>
          <p:cNvPr id="551" name="Google Shape;551;p21"/>
          <p:cNvSpPr/>
          <p:nvPr/>
        </p:nvSpPr>
        <p:spPr>
          <a:xfrm>
            <a:off x="0" y="32893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1"/>
          <p:cNvSpPr/>
          <p:nvPr/>
        </p:nvSpPr>
        <p:spPr>
          <a:xfrm>
            <a:off x="0" y="79248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p21"/>
          <p:cNvPicPr preferRelativeResize="0"/>
          <p:nvPr/>
        </p:nvPicPr>
        <p:blipFill rotWithShape="1">
          <a:blip r:embed="rId7">
            <a:alphaModFix/>
          </a:blip>
          <a:srcRect b="0" l="0" r="0" t="0"/>
          <a:stretch/>
        </p:blipFill>
        <p:spPr>
          <a:xfrm>
            <a:off x="0" y="7912100"/>
            <a:ext cx="24387048" cy="12700"/>
          </a:xfrm>
          <a:prstGeom prst="rect">
            <a:avLst/>
          </a:prstGeom>
          <a:noFill/>
          <a:ln>
            <a:noFill/>
          </a:ln>
        </p:spPr>
      </p:pic>
      <p:pic>
        <p:nvPicPr>
          <p:cNvPr descr=" " id="554" name="Google Shape;554;p21"/>
          <p:cNvPicPr preferRelativeResize="0"/>
          <p:nvPr/>
        </p:nvPicPr>
        <p:blipFill rotWithShape="1">
          <a:blip r:embed="rId8">
            <a:alphaModFix/>
          </a:blip>
          <a:srcRect b="0" l="0" r="0" t="0"/>
          <a:stretch/>
        </p:blipFill>
        <p:spPr>
          <a:xfrm>
            <a:off x="1244756" y="5016500"/>
            <a:ext cx="190524" cy="2908300"/>
          </a:xfrm>
          <a:prstGeom prst="rect">
            <a:avLst/>
          </a:prstGeom>
          <a:noFill/>
          <a:ln>
            <a:noFill/>
          </a:ln>
        </p:spPr>
      </p:pic>
      <p:pic>
        <p:nvPicPr>
          <p:cNvPr descr=" " id="555" name="Google Shape;555;p21"/>
          <p:cNvPicPr preferRelativeResize="0"/>
          <p:nvPr/>
        </p:nvPicPr>
        <p:blipFill rotWithShape="1">
          <a:blip r:embed="rId9">
            <a:alphaModFix/>
          </a:blip>
          <a:srcRect b="0" l="0" r="0" t="0"/>
          <a:stretch/>
        </p:blipFill>
        <p:spPr>
          <a:xfrm>
            <a:off x="12561870" y="3505200"/>
            <a:ext cx="190524" cy="4419600"/>
          </a:xfrm>
          <a:prstGeom prst="rect">
            <a:avLst/>
          </a:prstGeom>
          <a:noFill/>
          <a:ln>
            <a:noFill/>
          </a:ln>
        </p:spPr>
      </p:pic>
      <p:pic>
        <p:nvPicPr>
          <p:cNvPr descr=" " id="556" name="Google Shape;556;p21"/>
          <p:cNvPicPr preferRelativeResize="0"/>
          <p:nvPr/>
        </p:nvPicPr>
        <p:blipFill rotWithShape="1">
          <a:blip r:embed="rId10">
            <a:alphaModFix/>
          </a:blip>
          <a:srcRect b="0" l="0" r="0" t="0"/>
          <a:stretch/>
        </p:blipFill>
        <p:spPr>
          <a:xfrm>
            <a:off x="6884260" y="7924800"/>
            <a:ext cx="190524" cy="5029200"/>
          </a:xfrm>
          <a:prstGeom prst="rect">
            <a:avLst/>
          </a:prstGeom>
          <a:noFill/>
          <a:ln>
            <a:noFill/>
          </a:ln>
        </p:spPr>
      </p:pic>
      <p:pic>
        <p:nvPicPr>
          <p:cNvPr descr=" " id="557" name="Google Shape;557;p21"/>
          <p:cNvPicPr preferRelativeResize="0"/>
          <p:nvPr/>
        </p:nvPicPr>
        <p:blipFill rotWithShape="1">
          <a:blip r:embed="rId11">
            <a:alphaModFix/>
          </a:blip>
          <a:srcRect b="0" l="0" r="0" t="0"/>
          <a:stretch/>
        </p:blipFill>
        <p:spPr>
          <a:xfrm>
            <a:off x="18214076" y="7924800"/>
            <a:ext cx="190524" cy="3048000"/>
          </a:xfrm>
          <a:prstGeom prst="rect">
            <a:avLst/>
          </a:prstGeom>
          <a:noFill/>
          <a:ln>
            <a:noFill/>
          </a:ln>
        </p:spPr>
      </p:pic>
      <p:sp>
        <p:nvSpPr>
          <p:cNvPr id="558" name="Google Shape;558;p21"/>
          <p:cNvSpPr/>
          <p:nvPr/>
        </p:nvSpPr>
        <p:spPr>
          <a:xfrm>
            <a:off x="1740117" y="4775200"/>
            <a:ext cx="4572572"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1"/>
          <p:cNvSpPr/>
          <p:nvPr/>
        </p:nvSpPr>
        <p:spPr>
          <a:xfrm>
            <a:off x="1740117" y="4775200"/>
            <a:ext cx="4572572"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1"/>
          <p:cNvSpPr/>
          <p:nvPr/>
        </p:nvSpPr>
        <p:spPr>
          <a:xfrm>
            <a:off x="1740117" y="477520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War</a:t>
            </a:r>
            <a:endParaRPr b="0" i="0" sz="3600" u="none" cap="none" strike="noStrike">
              <a:solidFill>
                <a:schemeClr val="dk1"/>
              </a:solidFill>
              <a:latin typeface="Calibri"/>
              <a:ea typeface="Calibri"/>
              <a:cs typeface="Calibri"/>
              <a:sym typeface="Calibri"/>
            </a:endParaRPr>
          </a:p>
        </p:txBody>
      </p:sp>
      <p:sp>
        <p:nvSpPr>
          <p:cNvPr id="561" name="Google Shape;561;p21"/>
          <p:cNvSpPr/>
          <p:nvPr/>
        </p:nvSpPr>
        <p:spPr>
          <a:xfrm>
            <a:off x="1740117" y="55499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62" name="Google Shape;562;p21"/>
          <p:cNvSpPr/>
          <p:nvPr/>
        </p:nvSpPr>
        <p:spPr>
          <a:xfrm>
            <a:off x="13069934" y="3289300"/>
            <a:ext cx="4572572"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1"/>
          <p:cNvSpPr/>
          <p:nvPr/>
        </p:nvSpPr>
        <p:spPr>
          <a:xfrm>
            <a:off x="13069934" y="3289300"/>
            <a:ext cx="4572572"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1"/>
          <p:cNvSpPr/>
          <p:nvPr/>
        </p:nvSpPr>
        <p:spPr>
          <a:xfrm>
            <a:off x="13069934" y="328930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Transformation</a:t>
            </a:r>
            <a:endParaRPr b="0" i="0" sz="3600" u="none" cap="none" strike="noStrike">
              <a:solidFill>
                <a:schemeClr val="dk1"/>
              </a:solidFill>
              <a:latin typeface="Calibri"/>
              <a:ea typeface="Calibri"/>
              <a:cs typeface="Calibri"/>
              <a:sym typeface="Calibri"/>
            </a:endParaRPr>
          </a:p>
        </p:txBody>
      </p:sp>
      <p:sp>
        <p:nvSpPr>
          <p:cNvPr id="565" name="Google Shape;565;p21"/>
          <p:cNvSpPr/>
          <p:nvPr/>
        </p:nvSpPr>
        <p:spPr>
          <a:xfrm>
            <a:off x="13069934" y="40640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66" name="Google Shape;566;p21"/>
          <p:cNvSpPr/>
          <p:nvPr/>
        </p:nvSpPr>
        <p:spPr>
          <a:xfrm>
            <a:off x="7417727" y="8432800"/>
            <a:ext cx="4572572"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1"/>
          <p:cNvSpPr/>
          <p:nvPr/>
        </p:nvSpPr>
        <p:spPr>
          <a:xfrm>
            <a:off x="7417727" y="8432800"/>
            <a:ext cx="4572572"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1"/>
          <p:cNvSpPr/>
          <p:nvPr/>
        </p:nvSpPr>
        <p:spPr>
          <a:xfrm>
            <a:off x="7417727" y="843280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Rise</a:t>
            </a:r>
            <a:endParaRPr b="0" i="0" sz="3600" u="none" cap="none" strike="noStrike">
              <a:solidFill>
                <a:schemeClr val="dk1"/>
              </a:solidFill>
              <a:latin typeface="Calibri"/>
              <a:ea typeface="Calibri"/>
              <a:cs typeface="Calibri"/>
              <a:sym typeface="Calibri"/>
            </a:endParaRPr>
          </a:p>
        </p:txBody>
      </p:sp>
      <p:sp>
        <p:nvSpPr>
          <p:cNvPr id="569" name="Google Shape;569;p21"/>
          <p:cNvSpPr/>
          <p:nvPr/>
        </p:nvSpPr>
        <p:spPr>
          <a:xfrm>
            <a:off x="7417727" y="92075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70" name="Google Shape;570;p21"/>
          <p:cNvSpPr/>
          <p:nvPr/>
        </p:nvSpPr>
        <p:spPr>
          <a:xfrm>
            <a:off x="18747543" y="8432800"/>
            <a:ext cx="4572572"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1"/>
          <p:cNvSpPr/>
          <p:nvPr/>
        </p:nvSpPr>
        <p:spPr>
          <a:xfrm>
            <a:off x="18747543" y="8432800"/>
            <a:ext cx="4572572"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1"/>
          <p:cNvSpPr/>
          <p:nvPr/>
        </p:nvSpPr>
        <p:spPr>
          <a:xfrm>
            <a:off x="18747543" y="843280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Invasion</a:t>
            </a:r>
            <a:endParaRPr b="0" i="0" sz="3600" u="none" cap="none" strike="noStrike">
              <a:solidFill>
                <a:schemeClr val="dk1"/>
              </a:solidFill>
              <a:latin typeface="Calibri"/>
              <a:ea typeface="Calibri"/>
              <a:cs typeface="Calibri"/>
              <a:sym typeface="Calibri"/>
            </a:endParaRPr>
          </a:p>
        </p:txBody>
      </p:sp>
      <p:sp>
        <p:nvSpPr>
          <p:cNvPr id="573" name="Google Shape;573;p21"/>
          <p:cNvSpPr/>
          <p:nvPr/>
        </p:nvSpPr>
        <p:spPr>
          <a:xfrm>
            <a:off x="18747543" y="92075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74" name="Google Shape;574;p21"/>
          <p:cNvSpPr/>
          <p:nvPr/>
        </p:nvSpPr>
        <p:spPr>
          <a:xfrm rot="-5400000">
            <a:off x="837567" y="8572884"/>
            <a:ext cx="113044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Allura"/>
              <a:buNone/>
            </a:pPr>
            <a:r>
              <a:rPr b="0" i="0" lang="en-US" sz="3600" u="none" cap="none" strike="noStrike">
                <a:solidFill>
                  <a:srgbClr val="000000"/>
                </a:solidFill>
                <a:latin typeface="Allura"/>
                <a:ea typeface="Allura"/>
                <a:cs typeface="Allura"/>
                <a:sym typeface="Allura"/>
              </a:rPr>
              <a:t>2020</a:t>
            </a:r>
            <a:endParaRPr b="0" i="0" sz="3600" u="none" cap="none" strike="noStrike">
              <a:solidFill>
                <a:schemeClr val="dk1"/>
              </a:solidFill>
              <a:latin typeface="Calibri"/>
              <a:ea typeface="Calibri"/>
              <a:cs typeface="Calibri"/>
              <a:sym typeface="Calibri"/>
            </a:endParaRPr>
          </a:p>
        </p:txBody>
      </p:sp>
      <p:sp>
        <p:nvSpPr>
          <p:cNvPr id="575" name="Google Shape;575;p21"/>
          <p:cNvSpPr/>
          <p:nvPr/>
        </p:nvSpPr>
        <p:spPr>
          <a:xfrm rot="-5400000">
            <a:off x="12161032" y="8574943"/>
            <a:ext cx="111774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Allura"/>
              <a:buNone/>
            </a:pPr>
            <a:r>
              <a:rPr b="0" i="0" lang="en-US" sz="3600" u="none" cap="none" strike="noStrike">
                <a:solidFill>
                  <a:srgbClr val="000000"/>
                </a:solidFill>
                <a:latin typeface="Allura"/>
                <a:ea typeface="Allura"/>
                <a:cs typeface="Allura"/>
                <a:sym typeface="Allura"/>
              </a:rPr>
              <a:t>2022</a:t>
            </a:r>
            <a:endParaRPr b="0" i="0" sz="3600" u="none" cap="none" strike="noStrike">
              <a:solidFill>
                <a:schemeClr val="dk1"/>
              </a:solidFill>
              <a:latin typeface="Calibri"/>
              <a:ea typeface="Calibri"/>
              <a:cs typeface="Calibri"/>
              <a:sym typeface="Calibri"/>
            </a:endParaRPr>
          </a:p>
        </p:txBody>
      </p:sp>
      <p:sp>
        <p:nvSpPr>
          <p:cNvPr id="576" name="Google Shape;576;p21"/>
          <p:cNvSpPr/>
          <p:nvPr/>
        </p:nvSpPr>
        <p:spPr>
          <a:xfrm rot="-5400000">
            <a:off x="6527878" y="6687282"/>
            <a:ext cx="1028829"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Allura"/>
              <a:buNone/>
            </a:pPr>
            <a:r>
              <a:rPr b="0" i="0" lang="en-US" sz="3600" u="none" cap="none" strike="noStrike">
                <a:solidFill>
                  <a:srgbClr val="000000"/>
                </a:solidFill>
                <a:latin typeface="Allura"/>
                <a:ea typeface="Allura"/>
                <a:cs typeface="Allura"/>
                <a:sym typeface="Allura"/>
              </a:rPr>
              <a:t>2021</a:t>
            </a:r>
            <a:endParaRPr b="0" i="0" sz="3600" u="none" cap="none" strike="noStrike">
              <a:solidFill>
                <a:schemeClr val="dk1"/>
              </a:solidFill>
              <a:latin typeface="Calibri"/>
              <a:ea typeface="Calibri"/>
              <a:cs typeface="Calibri"/>
              <a:sym typeface="Calibri"/>
            </a:endParaRPr>
          </a:p>
        </p:txBody>
      </p:sp>
      <p:sp>
        <p:nvSpPr>
          <p:cNvPr id="577" name="Google Shape;577;p21"/>
          <p:cNvSpPr/>
          <p:nvPr/>
        </p:nvSpPr>
        <p:spPr>
          <a:xfrm rot="-5400000">
            <a:off x="17813238" y="6644543"/>
            <a:ext cx="111774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Allura"/>
              <a:buNone/>
            </a:pPr>
            <a:r>
              <a:rPr b="0" i="0" lang="en-US" sz="3600" u="none" cap="none" strike="noStrike">
                <a:solidFill>
                  <a:srgbClr val="000000"/>
                </a:solidFill>
                <a:latin typeface="Allura"/>
                <a:ea typeface="Allura"/>
                <a:cs typeface="Allura"/>
                <a:sym typeface="Allura"/>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582" name="Shape 582"/>
        <p:cNvGrpSpPr/>
        <p:nvPr/>
      </p:nvGrpSpPr>
      <p:grpSpPr>
        <a:xfrm>
          <a:off x="0" y="0"/>
          <a:ext cx="0" cy="0"/>
          <a:chOff x="0" y="0"/>
          <a:chExt cx="0" cy="0"/>
        </a:xfrm>
      </p:grpSpPr>
      <p:pic>
        <p:nvPicPr>
          <p:cNvPr descr=" " id="583" name="Google Shape;583;p22"/>
          <p:cNvPicPr preferRelativeResize="0"/>
          <p:nvPr/>
        </p:nvPicPr>
        <p:blipFill rotWithShape="1">
          <a:blip r:embed="rId3">
            <a:alphaModFix/>
          </a:blip>
          <a:srcRect b="0" l="0" r="0" t="0"/>
          <a:stretch/>
        </p:blipFill>
        <p:spPr>
          <a:xfrm>
            <a:off x="18899962" y="0"/>
            <a:ext cx="5487086" cy="5372100"/>
          </a:xfrm>
          <a:prstGeom prst="rect">
            <a:avLst/>
          </a:prstGeom>
          <a:noFill/>
          <a:ln>
            <a:noFill/>
          </a:ln>
        </p:spPr>
      </p:pic>
      <p:pic>
        <p:nvPicPr>
          <p:cNvPr descr=" " id="584" name="Google Shape;584;p22"/>
          <p:cNvPicPr preferRelativeResize="0"/>
          <p:nvPr/>
        </p:nvPicPr>
        <p:blipFill rotWithShape="1">
          <a:blip r:embed="rId4">
            <a:alphaModFix/>
          </a:blip>
          <a:srcRect b="0" l="0" r="0" t="0"/>
          <a:stretch/>
        </p:blipFill>
        <p:spPr>
          <a:xfrm>
            <a:off x="16486661" y="0"/>
            <a:ext cx="4839305" cy="3873500"/>
          </a:xfrm>
          <a:prstGeom prst="rect">
            <a:avLst/>
          </a:prstGeom>
          <a:noFill/>
          <a:ln>
            <a:noFill/>
          </a:ln>
        </p:spPr>
      </p:pic>
      <p:pic>
        <p:nvPicPr>
          <p:cNvPr descr=" " id="585" name="Google Shape;585;p22"/>
          <p:cNvPicPr preferRelativeResize="0"/>
          <p:nvPr/>
        </p:nvPicPr>
        <p:blipFill rotWithShape="1">
          <a:blip r:embed="rId5">
            <a:alphaModFix/>
          </a:blip>
          <a:srcRect b="0" l="0" r="0" t="0"/>
          <a:stretch/>
        </p:blipFill>
        <p:spPr>
          <a:xfrm>
            <a:off x="0" y="11150600"/>
            <a:ext cx="5417153" cy="2121520"/>
          </a:xfrm>
          <a:prstGeom prst="rect">
            <a:avLst/>
          </a:prstGeom>
          <a:noFill/>
          <a:ln>
            <a:noFill/>
          </a:ln>
        </p:spPr>
      </p:pic>
      <p:pic>
        <p:nvPicPr>
          <p:cNvPr descr=" " id="586" name="Google Shape;586;p22"/>
          <p:cNvPicPr preferRelativeResize="0"/>
          <p:nvPr/>
        </p:nvPicPr>
        <p:blipFill rotWithShape="1">
          <a:blip r:embed="rId6">
            <a:alphaModFix/>
          </a:blip>
          <a:srcRect b="0" l="0" r="0" t="0"/>
          <a:stretch/>
        </p:blipFill>
        <p:spPr>
          <a:xfrm>
            <a:off x="609676" y="317500"/>
            <a:ext cx="3137292" cy="4013200"/>
          </a:xfrm>
          <a:prstGeom prst="rect">
            <a:avLst/>
          </a:prstGeom>
          <a:noFill/>
          <a:ln>
            <a:noFill/>
          </a:ln>
        </p:spPr>
      </p:pic>
      <p:pic>
        <p:nvPicPr>
          <p:cNvPr descr=" " id="587" name="Google Shape;587;p22"/>
          <p:cNvPicPr preferRelativeResize="0"/>
          <p:nvPr/>
        </p:nvPicPr>
        <p:blipFill rotWithShape="1">
          <a:blip r:embed="rId7">
            <a:alphaModFix/>
          </a:blip>
          <a:srcRect b="0" l="0" r="0" t="0"/>
          <a:stretch/>
        </p:blipFill>
        <p:spPr>
          <a:xfrm>
            <a:off x="18328391" y="7531100"/>
            <a:ext cx="6058657" cy="6184900"/>
          </a:xfrm>
          <a:prstGeom prst="rect">
            <a:avLst/>
          </a:prstGeom>
          <a:noFill/>
          <a:ln>
            <a:noFill/>
          </a:ln>
        </p:spPr>
      </p:pic>
      <p:sp>
        <p:nvSpPr>
          <p:cNvPr id="588" name="Google Shape;588;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p2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90" name="Google Shape;590;p22"/>
          <p:cNvSpPr/>
          <p:nvPr/>
        </p:nvSpPr>
        <p:spPr>
          <a:xfrm>
            <a:off x="9267925" y="711200"/>
            <a:ext cx="5851198"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llura"/>
              <a:buNone/>
            </a:pPr>
            <a:r>
              <a:rPr b="0" i="0" lang="en-US" sz="8000" u="none" cap="none" strike="noStrike">
                <a:solidFill>
                  <a:srgbClr val="272727"/>
                </a:solidFill>
                <a:latin typeface="Allura"/>
                <a:ea typeface="Allura"/>
                <a:cs typeface="Allura"/>
                <a:sym typeface="Allura"/>
              </a:rPr>
              <a:t>Our Team</a:t>
            </a:r>
            <a:endParaRPr b="0" i="0" sz="8000" u="none" cap="none" strike="noStrike">
              <a:solidFill>
                <a:schemeClr val="dk1"/>
              </a:solidFill>
              <a:latin typeface="Calibri"/>
              <a:ea typeface="Calibri"/>
              <a:cs typeface="Calibri"/>
              <a:sym typeface="Calibri"/>
            </a:endParaRPr>
          </a:p>
        </p:txBody>
      </p:sp>
      <p:sp>
        <p:nvSpPr>
          <p:cNvPr id="591" name="Google Shape;591;p22"/>
          <p:cNvSpPr/>
          <p:nvPr/>
        </p:nvSpPr>
        <p:spPr>
          <a:xfrm>
            <a:off x="2553019" y="2984500"/>
            <a:ext cx="6096762" cy="774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p22"/>
          <p:cNvPicPr preferRelativeResize="0"/>
          <p:nvPr/>
        </p:nvPicPr>
        <p:blipFill rotWithShape="1">
          <a:blip r:embed="rId9">
            <a:alphaModFix/>
          </a:blip>
          <a:srcRect b="0" l="0" r="0" t="0"/>
          <a:stretch/>
        </p:blipFill>
        <p:spPr>
          <a:xfrm>
            <a:off x="2553019" y="2984500"/>
            <a:ext cx="6096762" cy="6096000"/>
          </a:xfrm>
          <a:prstGeom prst="rect">
            <a:avLst/>
          </a:prstGeom>
          <a:noFill/>
          <a:ln>
            <a:noFill/>
          </a:ln>
        </p:spPr>
      </p:pic>
      <p:sp>
        <p:nvSpPr>
          <p:cNvPr id="593" name="Google Shape;593;p22"/>
          <p:cNvSpPr/>
          <p:nvPr/>
        </p:nvSpPr>
        <p:spPr>
          <a:xfrm>
            <a:off x="2553019" y="92837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2"/>
          <p:cNvSpPr/>
          <p:nvPr/>
        </p:nvSpPr>
        <p:spPr>
          <a:xfrm>
            <a:off x="2553019" y="92837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2"/>
          <p:cNvSpPr/>
          <p:nvPr/>
        </p:nvSpPr>
        <p:spPr>
          <a:xfrm>
            <a:off x="2451406" y="92837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Eldruin</a:t>
            </a:r>
            <a:endParaRPr b="0" i="0" sz="4800" u="none" cap="none" strike="noStrike">
              <a:solidFill>
                <a:schemeClr val="dk1"/>
              </a:solidFill>
              <a:latin typeface="Calibri"/>
              <a:ea typeface="Calibri"/>
              <a:cs typeface="Calibri"/>
              <a:sym typeface="Calibri"/>
            </a:endParaRPr>
          </a:p>
        </p:txBody>
      </p:sp>
      <p:sp>
        <p:nvSpPr>
          <p:cNvPr id="596" name="Google Shape;596;p22"/>
          <p:cNvSpPr/>
          <p:nvPr/>
        </p:nvSpPr>
        <p:spPr>
          <a:xfrm>
            <a:off x="2485277" y="101981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97" name="Google Shape;597;p22"/>
          <p:cNvSpPr/>
          <p:nvPr/>
        </p:nvSpPr>
        <p:spPr>
          <a:xfrm>
            <a:off x="9513489" y="5422900"/>
            <a:ext cx="6096762" cy="774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p22"/>
          <p:cNvPicPr preferRelativeResize="0"/>
          <p:nvPr/>
        </p:nvPicPr>
        <p:blipFill rotWithShape="1">
          <a:blip r:embed="rId10">
            <a:alphaModFix/>
          </a:blip>
          <a:srcRect b="0" l="0" r="0" t="0"/>
          <a:stretch/>
        </p:blipFill>
        <p:spPr>
          <a:xfrm>
            <a:off x="9513489" y="5422900"/>
            <a:ext cx="6096762" cy="6096000"/>
          </a:xfrm>
          <a:prstGeom prst="rect">
            <a:avLst/>
          </a:prstGeom>
          <a:noFill/>
          <a:ln>
            <a:noFill/>
          </a:ln>
        </p:spPr>
      </p:pic>
      <p:sp>
        <p:nvSpPr>
          <p:cNvPr id="599" name="Google Shape;599;p22"/>
          <p:cNvSpPr/>
          <p:nvPr/>
        </p:nvSpPr>
        <p:spPr>
          <a:xfrm>
            <a:off x="9513489" y="117221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2"/>
          <p:cNvSpPr/>
          <p:nvPr/>
        </p:nvSpPr>
        <p:spPr>
          <a:xfrm>
            <a:off x="9513489" y="117221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2"/>
          <p:cNvSpPr/>
          <p:nvPr/>
        </p:nvSpPr>
        <p:spPr>
          <a:xfrm>
            <a:off x="9411876" y="117221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Elementalen</a:t>
            </a:r>
            <a:endParaRPr b="0" i="0" sz="4800" u="none" cap="none" strike="noStrike">
              <a:solidFill>
                <a:schemeClr val="dk1"/>
              </a:solidFill>
              <a:latin typeface="Calibri"/>
              <a:ea typeface="Calibri"/>
              <a:cs typeface="Calibri"/>
              <a:sym typeface="Calibri"/>
            </a:endParaRPr>
          </a:p>
        </p:txBody>
      </p:sp>
      <p:sp>
        <p:nvSpPr>
          <p:cNvPr id="602" name="Google Shape;602;p22"/>
          <p:cNvSpPr/>
          <p:nvPr/>
        </p:nvSpPr>
        <p:spPr>
          <a:xfrm>
            <a:off x="9445747" y="126365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03" name="Google Shape;603;p22"/>
          <p:cNvSpPr/>
          <p:nvPr/>
        </p:nvSpPr>
        <p:spPr>
          <a:xfrm>
            <a:off x="16473959" y="2984500"/>
            <a:ext cx="6096762" cy="774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p22"/>
          <p:cNvPicPr preferRelativeResize="0"/>
          <p:nvPr/>
        </p:nvPicPr>
        <p:blipFill rotWithShape="1">
          <a:blip r:embed="rId11">
            <a:alphaModFix/>
          </a:blip>
          <a:srcRect b="0" l="0" r="0" t="0"/>
          <a:stretch/>
        </p:blipFill>
        <p:spPr>
          <a:xfrm>
            <a:off x="16473959" y="2984500"/>
            <a:ext cx="6096762" cy="6096000"/>
          </a:xfrm>
          <a:prstGeom prst="rect">
            <a:avLst/>
          </a:prstGeom>
          <a:noFill/>
          <a:ln>
            <a:noFill/>
          </a:ln>
        </p:spPr>
      </p:pic>
      <p:sp>
        <p:nvSpPr>
          <p:cNvPr id="605" name="Google Shape;605;p22"/>
          <p:cNvSpPr/>
          <p:nvPr/>
        </p:nvSpPr>
        <p:spPr>
          <a:xfrm>
            <a:off x="16473959" y="92837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2"/>
          <p:cNvSpPr/>
          <p:nvPr/>
        </p:nvSpPr>
        <p:spPr>
          <a:xfrm>
            <a:off x="16473959" y="92837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2"/>
          <p:cNvSpPr/>
          <p:nvPr/>
        </p:nvSpPr>
        <p:spPr>
          <a:xfrm>
            <a:off x="16372346" y="92837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Lunaria</a:t>
            </a:r>
            <a:endParaRPr b="0" i="0" sz="4800" u="none" cap="none" strike="noStrike">
              <a:solidFill>
                <a:schemeClr val="dk1"/>
              </a:solidFill>
              <a:latin typeface="Calibri"/>
              <a:ea typeface="Calibri"/>
              <a:cs typeface="Calibri"/>
              <a:sym typeface="Calibri"/>
            </a:endParaRPr>
          </a:p>
        </p:txBody>
      </p:sp>
      <p:sp>
        <p:nvSpPr>
          <p:cNvPr id="608" name="Google Shape;608;p22"/>
          <p:cNvSpPr/>
          <p:nvPr/>
        </p:nvSpPr>
        <p:spPr>
          <a:xfrm>
            <a:off x="16406217" y="101981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613" name="Shape 613"/>
        <p:cNvGrpSpPr/>
        <p:nvPr/>
      </p:nvGrpSpPr>
      <p:grpSpPr>
        <a:xfrm>
          <a:off x="0" y="0"/>
          <a:ext cx="0" cy="0"/>
          <a:chOff x="0" y="0"/>
          <a:chExt cx="0" cy="0"/>
        </a:xfrm>
      </p:grpSpPr>
      <p:pic>
        <p:nvPicPr>
          <p:cNvPr descr=" " id="614" name="Google Shape;614;p2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15" name="Google Shape;615;p23"/>
          <p:cNvPicPr preferRelativeResize="0"/>
          <p:nvPr/>
        </p:nvPicPr>
        <p:blipFill rotWithShape="1">
          <a:blip r:embed="rId4">
            <a:alphaModFix/>
          </a:blip>
          <a:srcRect b="0" l="0" r="0" t="0"/>
          <a:stretch/>
        </p:blipFill>
        <p:spPr>
          <a:xfrm>
            <a:off x="20957619" y="800100"/>
            <a:ext cx="2703894" cy="2443559"/>
          </a:xfrm>
          <a:prstGeom prst="rect">
            <a:avLst/>
          </a:prstGeom>
          <a:noFill/>
          <a:ln>
            <a:noFill/>
          </a:ln>
        </p:spPr>
      </p:pic>
      <p:pic>
        <p:nvPicPr>
          <p:cNvPr descr=" " id="616" name="Google Shape;616;p23"/>
          <p:cNvPicPr preferRelativeResize="0"/>
          <p:nvPr/>
        </p:nvPicPr>
        <p:blipFill rotWithShape="1">
          <a:blip r:embed="rId5">
            <a:alphaModFix/>
          </a:blip>
          <a:srcRect b="0" l="0" r="0" t="0"/>
          <a:stretch/>
        </p:blipFill>
        <p:spPr>
          <a:xfrm>
            <a:off x="254032" y="444500"/>
            <a:ext cx="4559870" cy="1892300"/>
          </a:xfrm>
          <a:prstGeom prst="rect">
            <a:avLst/>
          </a:prstGeom>
          <a:noFill/>
          <a:ln>
            <a:noFill/>
          </a:ln>
        </p:spPr>
      </p:pic>
      <p:sp>
        <p:nvSpPr>
          <p:cNvPr id="617" name="Google Shape;617;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p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19" name="Google Shape;619;p23"/>
          <p:cNvSpPr/>
          <p:nvPr/>
        </p:nvSpPr>
        <p:spPr>
          <a:xfrm>
            <a:off x="2032254" y="571500"/>
            <a:ext cx="21338667" cy="1164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3"/>
          <p:cNvSpPr/>
          <p:nvPr/>
        </p:nvSpPr>
        <p:spPr>
          <a:xfrm>
            <a:off x="10618527" y="5715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p23"/>
          <p:cNvPicPr preferRelativeResize="0"/>
          <p:nvPr/>
        </p:nvPicPr>
        <p:blipFill rotWithShape="1">
          <a:blip r:embed="rId7">
            <a:alphaModFix/>
          </a:blip>
          <a:srcRect b="0" l="0" r="0" t="0"/>
          <a:stretch/>
        </p:blipFill>
        <p:spPr>
          <a:xfrm>
            <a:off x="11685461" y="571500"/>
            <a:ext cx="2032254" cy="2032000"/>
          </a:xfrm>
          <a:prstGeom prst="rect">
            <a:avLst/>
          </a:prstGeom>
          <a:noFill/>
          <a:ln>
            <a:noFill/>
          </a:ln>
        </p:spPr>
      </p:pic>
      <p:sp>
        <p:nvSpPr>
          <p:cNvPr id="622" name="Google Shape;622;p23"/>
          <p:cNvSpPr/>
          <p:nvPr/>
        </p:nvSpPr>
        <p:spPr>
          <a:xfrm>
            <a:off x="10923365" y="28067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3"/>
          <p:cNvSpPr/>
          <p:nvPr/>
        </p:nvSpPr>
        <p:spPr>
          <a:xfrm>
            <a:off x="10847156" y="28067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Chloe Ng</a:t>
            </a:r>
            <a:endParaRPr b="0" i="0" sz="3600" u="none" cap="none" strike="noStrike">
              <a:solidFill>
                <a:schemeClr val="dk1"/>
              </a:solidFill>
              <a:latin typeface="Calibri"/>
              <a:ea typeface="Calibri"/>
              <a:cs typeface="Calibri"/>
              <a:sym typeface="Calibri"/>
            </a:endParaRPr>
          </a:p>
        </p:txBody>
      </p:sp>
      <p:sp>
        <p:nvSpPr>
          <p:cNvPr id="624" name="Google Shape;624;p23"/>
          <p:cNvSpPr/>
          <p:nvPr/>
        </p:nvSpPr>
        <p:spPr>
          <a:xfrm>
            <a:off x="10855623" y="34798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25" name="Google Shape;625;p23"/>
          <p:cNvSpPr/>
          <p:nvPr/>
        </p:nvSpPr>
        <p:spPr>
          <a:xfrm>
            <a:off x="2032254" y="88392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p23"/>
          <p:cNvPicPr preferRelativeResize="0"/>
          <p:nvPr/>
        </p:nvPicPr>
        <p:blipFill rotWithShape="1">
          <a:blip r:embed="rId8">
            <a:alphaModFix/>
          </a:blip>
          <a:srcRect b="0" l="0" r="0" t="0"/>
          <a:stretch/>
        </p:blipFill>
        <p:spPr>
          <a:xfrm>
            <a:off x="3099187" y="8839200"/>
            <a:ext cx="2032254" cy="2032000"/>
          </a:xfrm>
          <a:prstGeom prst="rect">
            <a:avLst/>
          </a:prstGeom>
          <a:noFill/>
          <a:ln>
            <a:noFill/>
          </a:ln>
        </p:spPr>
      </p:pic>
      <p:sp>
        <p:nvSpPr>
          <p:cNvPr id="627" name="Google Shape;627;p23"/>
          <p:cNvSpPr/>
          <p:nvPr/>
        </p:nvSpPr>
        <p:spPr>
          <a:xfrm>
            <a:off x="2337092" y="110744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3"/>
          <p:cNvSpPr/>
          <p:nvPr/>
        </p:nvSpPr>
        <p:spPr>
          <a:xfrm>
            <a:off x="2260883" y="110744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Lyrisa</a:t>
            </a:r>
            <a:endParaRPr b="0" i="0" sz="3600" u="none" cap="none" strike="noStrike">
              <a:solidFill>
                <a:schemeClr val="dk1"/>
              </a:solidFill>
              <a:latin typeface="Calibri"/>
              <a:ea typeface="Calibri"/>
              <a:cs typeface="Calibri"/>
              <a:sym typeface="Calibri"/>
            </a:endParaRPr>
          </a:p>
        </p:txBody>
      </p:sp>
      <p:sp>
        <p:nvSpPr>
          <p:cNvPr id="629" name="Google Shape;629;p23"/>
          <p:cNvSpPr/>
          <p:nvPr/>
        </p:nvSpPr>
        <p:spPr>
          <a:xfrm>
            <a:off x="2269350" y="117475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30" name="Google Shape;630;p23"/>
          <p:cNvSpPr/>
          <p:nvPr/>
        </p:nvSpPr>
        <p:spPr>
          <a:xfrm>
            <a:off x="6325391" y="88392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p23"/>
          <p:cNvPicPr preferRelativeResize="0"/>
          <p:nvPr/>
        </p:nvPicPr>
        <p:blipFill rotWithShape="1">
          <a:blip r:embed="rId9">
            <a:alphaModFix/>
          </a:blip>
          <a:srcRect b="0" l="0" r="0" t="0"/>
          <a:stretch/>
        </p:blipFill>
        <p:spPr>
          <a:xfrm>
            <a:off x="7392324" y="8839200"/>
            <a:ext cx="2032254" cy="2032000"/>
          </a:xfrm>
          <a:prstGeom prst="rect">
            <a:avLst/>
          </a:prstGeom>
          <a:noFill/>
          <a:ln>
            <a:noFill/>
          </a:ln>
        </p:spPr>
      </p:pic>
      <p:sp>
        <p:nvSpPr>
          <p:cNvPr id="632" name="Google Shape;632;p23"/>
          <p:cNvSpPr/>
          <p:nvPr/>
        </p:nvSpPr>
        <p:spPr>
          <a:xfrm>
            <a:off x="6630229" y="110744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3"/>
          <p:cNvSpPr/>
          <p:nvPr/>
        </p:nvSpPr>
        <p:spPr>
          <a:xfrm>
            <a:off x="6554019" y="110744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Lucian</a:t>
            </a:r>
            <a:endParaRPr b="0" i="0" sz="3600" u="none" cap="none" strike="noStrike">
              <a:solidFill>
                <a:schemeClr val="dk1"/>
              </a:solidFill>
              <a:latin typeface="Calibri"/>
              <a:ea typeface="Calibri"/>
              <a:cs typeface="Calibri"/>
              <a:sym typeface="Calibri"/>
            </a:endParaRPr>
          </a:p>
        </p:txBody>
      </p:sp>
      <p:sp>
        <p:nvSpPr>
          <p:cNvPr id="634" name="Google Shape;634;p23"/>
          <p:cNvSpPr/>
          <p:nvPr/>
        </p:nvSpPr>
        <p:spPr>
          <a:xfrm>
            <a:off x="6562487" y="117475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35" name="Google Shape;635;p23"/>
          <p:cNvSpPr/>
          <p:nvPr/>
        </p:nvSpPr>
        <p:spPr>
          <a:xfrm>
            <a:off x="10618527" y="88392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p23"/>
          <p:cNvPicPr preferRelativeResize="0"/>
          <p:nvPr/>
        </p:nvPicPr>
        <p:blipFill rotWithShape="1">
          <a:blip r:embed="rId10">
            <a:alphaModFix/>
          </a:blip>
          <a:srcRect b="0" l="0" r="0" t="0"/>
          <a:stretch/>
        </p:blipFill>
        <p:spPr>
          <a:xfrm>
            <a:off x="11685461" y="8839200"/>
            <a:ext cx="2032254" cy="2032000"/>
          </a:xfrm>
          <a:prstGeom prst="rect">
            <a:avLst/>
          </a:prstGeom>
          <a:noFill/>
          <a:ln>
            <a:noFill/>
          </a:ln>
        </p:spPr>
      </p:pic>
      <p:sp>
        <p:nvSpPr>
          <p:cNvPr id="637" name="Google Shape;637;p23"/>
          <p:cNvSpPr/>
          <p:nvPr/>
        </p:nvSpPr>
        <p:spPr>
          <a:xfrm>
            <a:off x="10923365" y="110744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3"/>
          <p:cNvSpPr/>
          <p:nvPr/>
        </p:nvSpPr>
        <p:spPr>
          <a:xfrm>
            <a:off x="10847156" y="110744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Elvina</a:t>
            </a:r>
            <a:endParaRPr b="0" i="0" sz="3600" u="none" cap="none" strike="noStrike">
              <a:solidFill>
                <a:schemeClr val="dk1"/>
              </a:solidFill>
              <a:latin typeface="Calibri"/>
              <a:ea typeface="Calibri"/>
              <a:cs typeface="Calibri"/>
              <a:sym typeface="Calibri"/>
            </a:endParaRPr>
          </a:p>
        </p:txBody>
      </p:sp>
      <p:sp>
        <p:nvSpPr>
          <p:cNvPr id="639" name="Google Shape;639;p23"/>
          <p:cNvSpPr/>
          <p:nvPr/>
        </p:nvSpPr>
        <p:spPr>
          <a:xfrm>
            <a:off x="10855623" y="117475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40" name="Google Shape;640;p23"/>
          <p:cNvSpPr/>
          <p:nvPr/>
        </p:nvSpPr>
        <p:spPr>
          <a:xfrm>
            <a:off x="14911664" y="88392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p23"/>
          <p:cNvPicPr preferRelativeResize="0"/>
          <p:nvPr/>
        </p:nvPicPr>
        <p:blipFill rotWithShape="1">
          <a:blip r:embed="rId11">
            <a:alphaModFix/>
          </a:blip>
          <a:srcRect b="0" l="0" r="0" t="0"/>
          <a:stretch/>
        </p:blipFill>
        <p:spPr>
          <a:xfrm>
            <a:off x="15978597" y="8839200"/>
            <a:ext cx="2032254" cy="2032000"/>
          </a:xfrm>
          <a:prstGeom prst="rect">
            <a:avLst/>
          </a:prstGeom>
          <a:noFill/>
          <a:ln>
            <a:noFill/>
          </a:ln>
        </p:spPr>
      </p:pic>
      <p:sp>
        <p:nvSpPr>
          <p:cNvPr id="642" name="Google Shape;642;p23"/>
          <p:cNvSpPr/>
          <p:nvPr/>
        </p:nvSpPr>
        <p:spPr>
          <a:xfrm>
            <a:off x="15216502" y="110744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3"/>
          <p:cNvSpPr/>
          <p:nvPr/>
        </p:nvSpPr>
        <p:spPr>
          <a:xfrm>
            <a:off x="15140292" y="110744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Seraphina</a:t>
            </a:r>
            <a:endParaRPr b="0" i="0" sz="3600" u="none" cap="none" strike="noStrike">
              <a:solidFill>
                <a:schemeClr val="dk1"/>
              </a:solidFill>
              <a:latin typeface="Calibri"/>
              <a:ea typeface="Calibri"/>
              <a:cs typeface="Calibri"/>
              <a:sym typeface="Calibri"/>
            </a:endParaRPr>
          </a:p>
        </p:txBody>
      </p:sp>
      <p:sp>
        <p:nvSpPr>
          <p:cNvPr id="644" name="Google Shape;644;p23"/>
          <p:cNvSpPr/>
          <p:nvPr/>
        </p:nvSpPr>
        <p:spPr>
          <a:xfrm>
            <a:off x="15148760" y="117475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45" name="Google Shape;645;p23"/>
          <p:cNvSpPr/>
          <p:nvPr/>
        </p:nvSpPr>
        <p:spPr>
          <a:xfrm>
            <a:off x="19204800" y="88392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p23"/>
          <p:cNvPicPr preferRelativeResize="0"/>
          <p:nvPr/>
        </p:nvPicPr>
        <p:blipFill rotWithShape="1">
          <a:blip r:embed="rId12">
            <a:alphaModFix/>
          </a:blip>
          <a:srcRect b="0" l="0" r="0" t="0"/>
          <a:stretch/>
        </p:blipFill>
        <p:spPr>
          <a:xfrm>
            <a:off x="20271734" y="8839200"/>
            <a:ext cx="2032254" cy="2032000"/>
          </a:xfrm>
          <a:prstGeom prst="rect">
            <a:avLst/>
          </a:prstGeom>
          <a:noFill/>
          <a:ln>
            <a:noFill/>
          </a:ln>
        </p:spPr>
      </p:pic>
      <p:sp>
        <p:nvSpPr>
          <p:cNvPr id="647" name="Google Shape;647;p23"/>
          <p:cNvSpPr/>
          <p:nvPr/>
        </p:nvSpPr>
        <p:spPr>
          <a:xfrm>
            <a:off x="19509638" y="110744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3"/>
          <p:cNvSpPr/>
          <p:nvPr/>
        </p:nvSpPr>
        <p:spPr>
          <a:xfrm>
            <a:off x="19433429" y="110744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Kaelen</a:t>
            </a:r>
            <a:endParaRPr b="0" i="0" sz="3600" u="none" cap="none" strike="noStrike">
              <a:solidFill>
                <a:schemeClr val="dk1"/>
              </a:solidFill>
              <a:latin typeface="Calibri"/>
              <a:ea typeface="Calibri"/>
              <a:cs typeface="Calibri"/>
              <a:sym typeface="Calibri"/>
            </a:endParaRPr>
          </a:p>
        </p:txBody>
      </p:sp>
      <p:sp>
        <p:nvSpPr>
          <p:cNvPr id="649" name="Google Shape;649;p23"/>
          <p:cNvSpPr/>
          <p:nvPr/>
        </p:nvSpPr>
        <p:spPr>
          <a:xfrm>
            <a:off x="19441897" y="117475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50" name="Google Shape;650;p23"/>
          <p:cNvSpPr/>
          <p:nvPr/>
        </p:nvSpPr>
        <p:spPr>
          <a:xfrm>
            <a:off x="4267733" y="47625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p23"/>
          <p:cNvPicPr preferRelativeResize="0"/>
          <p:nvPr/>
        </p:nvPicPr>
        <p:blipFill rotWithShape="1">
          <a:blip r:embed="rId13">
            <a:alphaModFix/>
          </a:blip>
          <a:srcRect b="0" l="0" r="0" t="0"/>
          <a:stretch/>
        </p:blipFill>
        <p:spPr>
          <a:xfrm>
            <a:off x="5334667" y="4762500"/>
            <a:ext cx="2032254" cy="2032000"/>
          </a:xfrm>
          <a:prstGeom prst="rect">
            <a:avLst/>
          </a:prstGeom>
          <a:noFill/>
          <a:ln>
            <a:noFill/>
          </a:ln>
        </p:spPr>
      </p:pic>
      <p:sp>
        <p:nvSpPr>
          <p:cNvPr id="652" name="Google Shape;652;p23"/>
          <p:cNvSpPr/>
          <p:nvPr/>
        </p:nvSpPr>
        <p:spPr>
          <a:xfrm>
            <a:off x="4572572" y="69977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3"/>
          <p:cNvSpPr/>
          <p:nvPr/>
        </p:nvSpPr>
        <p:spPr>
          <a:xfrm>
            <a:off x="4496362" y="69977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Aurielle</a:t>
            </a:r>
            <a:endParaRPr b="0" i="0" sz="3600" u="none" cap="none" strike="noStrike">
              <a:solidFill>
                <a:schemeClr val="dk1"/>
              </a:solidFill>
              <a:latin typeface="Calibri"/>
              <a:ea typeface="Calibri"/>
              <a:cs typeface="Calibri"/>
              <a:sym typeface="Calibri"/>
            </a:endParaRPr>
          </a:p>
        </p:txBody>
      </p:sp>
      <p:sp>
        <p:nvSpPr>
          <p:cNvPr id="654" name="Google Shape;654;p23"/>
          <p:cNvSpPr/>
          <p:nvPr/>
        </p:nvSpPr>
        <p:spPr>
          <a:xfrm>
            <a:off x="4504830" y="76708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55" name="Google Shape;655;p23"/>
          <p:cNvSpPr/>
          <p:nvPr/>
        </p:nvSpPr>
        <p:spPr>
          <a:xfrm>
            <a:off x="17121740" y="47625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p23"/>
          <p:cNvPicPr preferRelativeResize="0"/>
          <p:nvPr/>
        </p:nvPicPr>
        <p:blipFill rotWithShape="1">
          <a:blip r:embed="rId14">
            <a:alphaModFix/>
          </a:blip>
          <a:srcRect b="0" l="0" r="0" t="0"/>
          <a:stretch/>
        </p:blipFill>
        <p:spPr>
          <a:xfrm>
            <a:off x="18188673" y="4762500"/>
            <a:ext cx="2032254" cy="2032000"/>
          </a:xfrm>
          <a:prstGeom prst="rect">
            <a:avLst/>
          </a:prstGeom>
          <a:noFill/>
          <a:ln>
            <a:noFill/>
          </a:ln>
        </p:spPr>
      </p:pic>
      <p:sp>
        <p:nvSpPr>
          <p:cNvPr id="657" name="Google Shape;657;p23"/>
          <p:cNvSpPr/>
          <p:nvPr/>
        </p:nvSpPr>
        <p:spPr>
          <a:xfrm>
            <a:off x="17426578" y="69977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3"/>
          <p:cNvSpPr/>
          <p:nvPr/>
        </p:nvSpPr>
        <p:spPr>
          <a:xfrm>
            <a:off x="17350369" y="69977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Dariana</a:t>
            </a:r>
            <a:endParaRPr b="0" i="0" sz="3600" u="none" cap="none" strike="noStrike">
              <a:solidFill>
                <a:schemeClr val="dk1"/>
              </a:solidFill>
              <a:latin typeface="Calibri"/>
              <a:ea typeface="Calibri"/>
              <a:cs typeface="Calibri"/>
              <a:sym typeface="Calibri"/>
            </a:endParaRPr>
          </a:p>
        </p:txBody>
      </p:sp>
      <p:sp>
        <p:nvSpPr>
          <p:cNvPr id="659" name="Google Shape;659;p23"/>
          <p:cNvSpPr/>
          <p:nvPr/>
        </p:nvSpPr>
        <p:spPr>
          <a:xfrm>
            <a:off x="17358836" y="76708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60" name="Google Shape;660;p23"/>
          <p:cNvSpPr/>
          <p:nvPr/>
        </p:nvSpPr>
        <p:spPr>
          <a:xfrm>
            <a:off x="10618527" y="47625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p23"/>
          <p:cNvPicPr preferRelativeResize="0"/>
          <p:nvPr/>
        </p:nvPicPr>
        <p:blipFill rotWithShape="1">
          <a:blip r:embed="rId15">
            <a:alphaModFix/>
          </a:blip>
          <a:srcRect b="0" l="0" r="0" t="0"/>
          <a:stretch/>
        </p:blipFill>
        <p:spPr>
          <a:xfrm>
            <a:off x="11685461" y="4762500"/>
            <a:ext cx="2032254" cy="2032000"/>
          </a:xfrm>
          <a:prstGeom prst="rect">
            <a:avLst/>
          </a:prstGeom>
          <a:noFill/>
          <a:ln>
            <a:noFill/>
          </a:ln>
        </p:spPr>
      </p:pic>
      <p:sp>
        <p:nvSpPr>
          <p:cNvPr id="662" name="Google Shape;662;p23"/>
          <p:cNvSpPr/>
          <p:nvPr/>
        </p:nvSpPr>
        <p:spPr>
          <a:xfrm>
            <a:off x="10923365" y="69977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3"/>
          <p:cNvSpPr/>
          <p:nvPr/>
        </p:nvSpPr>
        <p:spPr>
          <a:xfrm>
            <a:off x="10847156" y="69977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Theronis</a:t>
            </a:r>
            <a:endParaRPr b="0" i="0" sz="3600" u="none" cap="none" strike="noStrike">
              <a:solidFill>
                <a:schemeClr val="dk1"/>
              </a:solidFill>
              <a:latin typeface="Calibri"/>
              <a:ea typeface="Calibri"/>
              <a:cs typeface="Calibri"/>
              <a:sym typeface="Calibri"/>
            </a:endParaRPr>
          </a:p>
        </p:txBody>
      </p:sp>
      <p:sp>
        <p:nvSpPr>
          <p:cNvPr id="664" name="Google Shape;664;p23"/>
          <p:cNvSpPr/>
          <p:nvPr/>
        </p:nvSpPr>
        <p:spPr>
          <a:xfrm>
            <a:off x="10855623" y="76708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665" name="Google Shape;665;p23"/>
          <p:cNvPicPr preferRelativeResize="0"/>
          <p:nvPr/>
        </p:nvPicPr>
        <p:blipFill rotWithShape="1">
          <a:blip r:embed="rId16">
            <a:alphaModFix/>
          </a:blip>
          <a:srcRect b="0" l="0" r="0" t="0"/>
          <a:stretch/>
        </p:blipFill>
        <p:spPr>
          <a:xfrm>
            <a:off x="12688886" y="8140700"/>
            <a:ext cx="12702" cy="812800"/>
          </a:xfrm>
          <a:prstGeom prst="rect">
            <a:avLst/>
          </a:prstGeom>
          <a:noFill/>
          <a:ln>
            <a:noFill/>
          </a:ln>
        </p:spPr>
      </p:pic>
      <p:pic>
        <p:nvPicPr>
          <p:cNvPr descr=" " id="666" name="Google Shape;666;p23"/>
          <p:cNvPicPr preferRelativeResize="0"/>
          <p:nvPr/>
        </p:nvPicPr>
        <p:blipFill rotWithShape="1">
          <a:blip r:embed="rId16">
            <a:alphaModFix/>
          </a:blip>
          <a:srcRect b="0" l="0" r="0" t="0"/>
          <a:stretch/>
        </p:blipFill>
        <p:spPr>
          <a:xfrm>
            <a:off x="12688886" y="3949700"/>
            <a:ext cx="12702" cy="812800"/>
          </a:xfrm>
          <a:prstGeom prst="rect">
            <a:avLst/>
          </a:prstGeom>
          <a:noFill/>
          <a:ln>
            <a:noFill/>
          </a:ln>
        </p:spPr>
      </p:pic>
      <p:pic>
        <p:nvPicPr>
          <p:cNvPr descr=" " id="667" name="Google Shape;667;p23"/>
          <p:cNvPicPr preferRelativeResize="0"/>
          <p:nvPr/>
        </p:nvPicPr>
        <p:blipFill rotWithShape="1">
          <a:blip r:embed="rId17">
            <a:alphaModFix/>
          </a:blip>
          <a:srcRect b="0" l="0" r="0" t="0"/>
          <a:stretch/>
        </p:blipFill>
        <p:spPr>
          <a:xfrm>
            <a:off x="6349054" y="3937124"/>
            <a:ext cx="5882575" cy="825376"/>
          </a:xfrm>
          <a:prstGeom prst="rect">
            <a:avLst/>
          </a:prstGeom>
          <a:noFill/>
          <a:ln>
            <a:noFill/>
          </a:ln>
        </p:spPr>
      </p:pic>
      <p:pic>
        <p:nvPicPr>
          <p:cNvPr descr=" " id="668" name="Google Shape;668;p23"/>
          <p:cNvPicPr preferRelativeResize="0"/>
          <p:nvPr/>
        </p:nvPicPr>
        <p:blipFill rotWithShape="1">
          <a:blip r:embed="rId18">
            <a:alphaModFix/>
          </a:blip>
          <a:srcRect b="0" l="0" r="0" t="0"/>
          <a:stretch/>
        </p:blipFill>
        <p:spPr>
          <a:xfrm>
            <a:off x="4110505" y="8027343"/>
            <a:ext cx="1960854" cy="811857"/>
          </a:xfrm>
          <a:prstGeom prst="rect">
            <a:avLst/>
          </a:prstGeom>
          <a:noFill/>
          <a:ln>
            <a:noFill/>
          </a:ln>
        </p:spPr>
      </p:pic>
      <p:pic>
        <p:nvPicPr>
          <p:cNvPr descr=" " id="669" name="Google Shape;669;p23"/>
          <p:cNvPicPr preferRelativeResize="0"/>
          <p:nvPr/>
        </p:nvPicPr>
        <p:blipFill rotWithShape="1">
          <a:blip r:embed="rId18">
            <a:alphaModFix/>
          </a:blip>
          <a:srcRect b="0" l="0" r="0" t="0"/>
          <a:stretch/>
        </p:blipFill>
        <p:spPr>
          <a:xfrm>
            <a:off x="17053422" y="8027343"/>
            <a:ext cx="1960854" cy="811857"/>
          </a:xfrm>
          <a:prstGeom prst="rect">
            <a:avLst/>
          </a:prstGeom>
          <a:noFill/>
          <a:ln>
            <a:noFill/>
          </a:ln>
        </p:spPr>
      </p:pic>
      <p:pic>
        <p:nvPicPr>
          <p:cNvPr descr=" " id="670" name="Google Shape;670;p23"/>
          <p:cNvPicPr preferRelativeResize="0"/>
          <p:nvPr/>
        </p:nvPicPr>
        <p:blipFill rotWithShape="1">
          <a:blip r:embed="rId19">
            <a:alphaModFix/>
          </a:blip>
          <a:srcRect b="0" l="0" r="0" t="0"/>
          <a:stretch/>
        </p:blipFill>
        <p:spPr>
          <a:xfrm>
            <a:off x="6452406" y="8027343"/>
            <a:ext cx="1960854" cy="811857"/>
          </a:xfrm>
          <a:prstGeom prst="rect">
            <a:avLst/>
          </a:prstGeom>
          <a:noFill/>
          <a:ln>
            <a:noFill/>
          </a:ln>
        </p:spPr>
      </p:pic>
      <p:pic>
        <p:nvPicPr>
          <p:cNvPr descr=" " id="671" name="Google Shape;671;p23"/>
          <p:cNvPicPr preferRelativeResize="0"/>
          <p:nvPr/>
        </p:nvPicPr>
        <p:blipFill rotWithShape="1">
          <a:blip r:embed="rId19">
            <a:alphaModFix/>
          </a:blip>
          <a:srcRect b="0" l="0" r="0" t="0"/>
          <a:stretch/>
        </p:blipFill>
        <p:spPr>
          <a:xfrm>
            <a:off x="19395324" y="8027343"/>
            <a:ext cx="1960854" cy="811857"/>
          </a:xfrm>
          <a:prstGeom prst="rect">
            <a:avLst/>
          </a:prstGeom>
          <a:noFill/>
          <a:ln>
            <a:noFill/>
          </a:ln>
        </p:spPr>
      </p:pic>
      <p:pic>
        <p:nvPicPr>
          <p:cNvPr descr=" " id="672" name="Google Shape;672;p23"/>
          <p:cNvPicPr preferRelativeResize="0"/>
          <p:nvPr/>
        </p:nvPicPr>
        <p:blipFill rotWithShape="1">
          <a:blip r:embed="rId20">
            <a:alphaModFix/>
          </a:blip>
          <a:srcRect b="0" l="0" r="0" t="0"/>
          <a:stretch/>
        </p:blipFill>
        <p:spPr>
          <a:xfrm>
            <a:off x="13323965" y="3937124"/>
            <a:ext cx="5882575" cy="825376"/>
          </a:xfrm>
          <a:prstGeom prst="rect">
            <a:avLst/>
          </a:prstGeom>
          <a:noFill/>
          <a:ln>
            <a:noFill/>
          </a:ln>
        </p:spPr>
      </p:pic>
      <p:sp>
        <p:nvSpPr>
          <p:cNvPr id="673" name="Google Shape;673;p23"/>
          <p:cNvSpPr/>
          <p:nvPr/>
        </p:nvSpPr>
        <p:spPr>
          <a:xfrm>
            <a:off x="7747968" y="12801600"/>
            <a:ext cx="8480427"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74" name="Google Shape;674;p23"/>
          <p:cNvSpPr/>
          <p:nvPr/>
        </p:nvSpPr>
        <p:spPr>
          <a:xfrm rot="-5400000">
            <a:off x="-4382895" y="3546959"/>
            <a:ext cx="10754011" cy="1608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Allura"/>
              <a:buNone/>
            </a:pPr>
            <a:r>
              <a:rPr b="0" i="0" lang="en-US" sz="8000" u="none" cap="none" strike="noStrike">
                <a:solidFill>
                  <a:srgbClr val="272727"/>
                </a:solidFill>
                <a:latin typeface="Allura"/>
                <a:ea typeface="Allura"/>
                <a:cs typeface="Allura"/>
                <a:sym typeface="Allura"/>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679" name="Shape 679"/>
        <p:cNvGrpSpPr/>
        <p:nvPr/>
      </p:nvGrpSpPr>
      <p:grpSpPr>
        <a:xfrm>
          <a:off x="0" y="0"/>
          <a:ext cx="0" cy="0"/>
          <a:chOff x="0" y="0"/>
          <a:chExt cx="0" cy="0"/>
        </a:xfrm>
      </p:grpSpPr>
      <p:pic>
        <p:nvPicPr>
          <p:cNvPr descr=" " id="680" name="Google Shape;680;p24"/>
          <p:cNvPicPr preferRelativeResize="0"/>
          <p:nvPr/>
        </p:nvPicPr>
        <p:blipFill rotWithShape="1">
          <a:blip r:embed="rId3">
            <a:alphaModFix/>
          </a:blip>
          <a:srcRect b="0" l="0" r="0" t="0"/>
          <a:stretch/>
        </p:blipFill>
        <p:spPr>
          <a:xfrm>
            <a:off x="8129016" y="0"/>
            <a:ext cx="16029403" cy="13716000"/>
          </a:xfrm>
          <a:prstGeom prst="rect">
            <a:avLst/>
          </a:prstGeom>
          <a:noFill/>
          <a:ln>
            <a:noFill/>
          </a:ln>
        </p:spPr>
      </p:pic>
      <p:pic>
        <p:nvPicPr>
          <p:cNvPr descr=" " id="681" name="Google Shape;681;p24"/>
          <p:cNvPicPr preferRelativeResize="0"/>
          <p:nvPr/>
        </p:nvPicPr>
        <p:blipFill rotWithShape="1">
          <a:blip r:embed="rId4">
            <a:alphaModFix/>
          </a:blip>
          <a:srcRect b="0" l="0" r="0" t="0"/>
          <a:stretch/>
        </p:blipFill>
        <p:spPr>
          <a:xfrm>
            <a:off x="20642474" y="5572348"/>
            <a:ext cx="2505171" cy="2504852"/>
          </a:xfrm>
          <a:prstGeom prst="rect">
            <a:avLst/>
          </a:prstGeom>
          <a:noFill/>
          <a:ln>
            <a:noFill/>
          </a:ln>
        </p:spPr>
      </p:pic>
      <p:pic>
        <p:nvPicPr>
          <p:cNvPr descr=" " id="682" name="Google Shape;682;p24"/>
          <p:cNvPicPr preferRelativeResize="0"/>
          <p:nvPr/>
        </p:nvPicPr>
        <p:blipFill rotWithShape="1">
          <a:blip r:embed="rId5">
            <a:alphaModFix/>
          </a:blip>
          <a:srcRect b="0" l="0" r="0" t="0"/>
          <a:stretch/>
        </p:blipFill>
        <p:spPr>
          <a:xfrm>
            <a:off x="172251" y="5572348"/>
            <a:ext cx="2505173" cy="2504852"/>
          </a:xfrm>
          <a:prstGeom prst="rect">
            <a:avLst/>
          </a:prstGeom>
          <a:noFill/>
          <a:ln>
            <a:noFill/>
          </a:ln>
        </p:spPr>
      </p:pic>
      <p:pic>
        <p:nvPicPr>
          <p:cNvPr descr=" " id="683" name="Google Shape;683;p24"/>
          <p:cNvPicPr preferRelativeResize="0"/>
          <p:nvPr/>
        </p:nvPicPr>
        <p:blipFill rotWithShape="1">
          <a:blip r:embed="rId6">
            <a:alphaModFix/>
          </a:blip>
          <a:srcRect b="0" l="0" r="0" t="0"/>
          <a:stretch/>
        </p:blipFill>
        <p:spPr>
          <a:xfrm>
            <a:off x="1422578" y="685800"/>
            <a:ext cx="2019552" cy="3340100"/>
          </a:xfrm>
          <a:prstGeom prst="rect">
            <a:avLst/>
          </a:prstGeom>
          <a:noFill/>
          <a:ln>
            <a:noFill/>
          </a:ln>
        </p:spPr>
      </p:pic>
      <p:pic>
        <p:nvPicPr>
          <p:cNvPr descr=" " id="684" name="Google Shape;684;p24"/>
          <p:cNvPicPr preferRelativeResize="0"/>
          <p:nvPr/>
        </p:nvPicPr>
        <p:blipFill rotWithShape="1">
          <a:blip r:embed="rId7">
            <a:alphaModFix/>
          </a:blip>
          <a:srcRect b="0" l="0" r="0" t="0"/>
          <a:stretch/>
        </p:blipFill>
        <p:spPr>
          <a:xfrm>
            <a:off x="19217502" y="8331200"/>
            <a:ext cx="4382048" cy="5080000"/>
          </a:xfrm>
          <a:prstGeom prst="rect">
            <a:avLst/>
          </a:prstGeom>
          <a:noFill/>
          <a:ln>
            <a:noFill/>
          </a:ln>
        </p:spPr>
      </p:pic>
      <p:sp>
        <p:nvSpPr>
          <p:cNvPr id="685" name="Google Shape;685;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6" name="Google Shape;686;p2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87" name="Google Shape;687;p24"/>
          <p:cNvSpPr/>
          <p:nvPr/>
        </p:nvSpPr>
        <p:spPr>
          <a:xfrm>
            <a:off x="11406026" y="3035300"/>
            <a:ext cx="9572763" cy="287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llura"/>
              <a:buNone/>
            </a:pPr>
            <a:r>
              <a:rPr b="0" i="0" lang="en-US" sz="8000" u="none" cap="none" strike="noStrike">
                <a:solidFill>
                  <a:srgbClr val="272727"/>
                </a:solidFill>
                <a:latin typeface="Allura"/>
                <a:ea typeface="Allura"/>
                <a:cs typeface="Allura"/>
                <a:sym typeface="Allura"/>
              </a:rPr>
              <a:t>Thank you for choosing EaTemp</a:t>
            </a:r>
            <a:endParaRPr b="0" i="0" sz="8000" u="none" cap="none" strike="noStrike">
              <a:solidFill>
                <a:schemeClr val="dk1"/>
              </a:solidFill>
              <a:latin typeface="Calibri"/>
              <a:ea typeface="Calibri"/>
              <a:cs typeface="Calibri"/>
              <a:sym typeface="Calibri"/>
            </a:endParaRPr>
          </a:p>
        </p:txBody>
      </p:sp>
      <p:sp>
        <p:nvSpPr>
          <p:cNvPr id="688" name="Google Shape;688;p24"/>
          <p:cNvSpPr/>
          <p:nvPr/>
        </p:nvSpPr>
        <p:spPr>
          <a:xfrm>
            <a:off x="11634654" y="6438900"/>
            <a:ext cx="9369538" cy="437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89" name="Google Shape;689;p24"/>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90" name="Google Shape;690;p24"/>
          <p:cNvPicPr preferRelativeResize="0"/>
          <p:nvPr/>
        </p:nvPicPr>
        <p:blipFill rotWithShape="1">
          <a:blip r:embed="rId10">
            <a:alphaModFix/>
          </a:blip>
          <a:srcRect b="0" l="0" r="0" t="0"/>
          <a:stretch/>
        </p:blipFill>
        <p:spPr>
          <a:xfrm>
            <a:off x="0" y="800100"/>
            <a:ext cx="11139292" cy="12179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47" name="Shape 47"/>
        <p:cNvGrpSpPr/>
        <p:nvPr/>
      </p:nvGrpSpPr>
      <p:grpSpPr>
        <a:xfrm>
          <a:off x="0" y="0"/>
          <a:ext cx="0" cy="0"/>
          <a:chOff x="0" y="0"/>
          <a:chExt cx="0" cy="0"/>
        </a:xfrm>
      </p:grpSpPr>
      <p:pic>
        <p:nvPicPr>
          <p:cNvPr descr=" " id="48" name="Google Shape;48;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9" name="Google Shape;49;p3"/>
          <p:cNvPicPr preferRelativeResize="0"/>
          <p:nvPr/>
        </p:nvPicPr>
        <p:blipFill rotWithShape="1">
          <a:blip r:embed="rId4">
            <a:alphaModFix/>
          </a:blip>
          <a:srcRect b="0" l="0" r="0" t="0"/>
          <a:stretch/>
        </p:blipFill>
        <p:spPr>
          <a:xfrm>
            <a:off x="17547727" y="9349287"/>
            <a:ext cx="4391068" cy="4064434"/>
          </a:xfrm>
          <a:prstGeom prst="rect">
            <a:avLst/>
          </a:prstGeom>
          <a:noFill/>
          <a:ln>
            <a:noFill/>
          </a:ln>
        </p:spPr>
      </p:pic>
      <p:pic>
        <p:nvPicPr>
          <p:cNvPr descr=" " id="50" name="Google Shape;50;p3"/>
          <p:cNvPicPr preferRelativeResize="0"/>
          <p:nvPr/>
        </p:nvPicPr>
        <p:blipFill rotWithShape="1">
          <a:blip r:embed="rId5">
            <a:alphaModFix/>
          </a:blip>
          <a:srcRect b="0" l="0" r="0" t="0"/>
          <a:stretch/>
        </p:blipFill>
        <p:spPr>
          <a:xfrm>
            <a:off x="2337092" y="342900"/>
            <a:ext cx="3395371" cy="3176296"/>
          </a:xfrm>
          <a:prstGeom prst="rect">
            <a:avLst/>
          </a:prstGeom>
          <a:noFill/>
          <a:ln>
            <a:noFill/>
          </a:ln>
        </p:spPr>
      </p:pic>
      <p:pic>
        <p:nvPicPr>
          <p:cNvPr descr=" " id="51" name="Google Shape;51;p3"/>
          <p:cNvPicPr preferRelativeResize="0"/>
          <p:nvPr/>
        </p:nvPicPr>
        <p:blipFill rotWithShape="1">
          <a:blip r:embed="rId6">
            <a:alphaModFix/>
          </a:blip>
          <a:srcRect b="0" l="0" r="0" t="0"/>
          <a:stretch/>
        </p:blipFill>
        <p:spPr>
          <a:xfrm>
            <a:off x="279435" y="8128000"/>
            <a:ext cx="2984873" cy="5283200"/>
          </a:xfrm>
          <a:prstGeom prst="rect">
            <a:avLst/>
          </a:prstGeom>
          <a:noFill/>
          <a:ln>
            <a:noFill/>
          </a:ln>
        </p:spPr>
      </p:pic>
      <p:pic>
        <p:nvPicPr>
          <p:cNvPr descr=" " id="52" name="Google Shape;52;p3"/>
          <p:cNvPicPr preferRelativeResize="0"/>
          <p:nvPr/>
        </p:nvPicPr>
        <p:blipFill rotWithShape="1">
          <a:blip r:embed="rId7">
            <a:alphaModFix/>
          </a:blip>
          <a:srcRect b="0" l="0" r="0" t="0"/>
          <a:stretch/>
        </p:blipFill>
        <p:spPr>
          <a:xfrm>
            <a:off x="21935642" y="431800"/>
            <a:ext cx="2269702" cy="3887102"/>
          </a:xfrm>
          <a:prstGeom prst="rect">
            <a:avLst/>
          </a:prstGeom>
          <a:noFill/>
          <a:ln>
            <a:noFill/>
          </a:ln>
        </p:spPr>
      </p:pic>
      <p:sp>
        <p:nvSpPr>
          <p:cNvPr id="53" name="Google Shape;53;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 name="Google Shape;54;p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5" name="Google Shape;55;p3"/>
          <p:cNvPicPr preferRelativeResize="0"/>
          <p:nvPr/>
        </p:nvPicPr>
        <p:blipFill rotWithShape="1">
          <a:blip r:embed="rId9">
            <a:alphaModFix/>
          </a:blip>
          <a:srcRect b="0" l="0" r="0" t="0"/>
          <a:stretch/>
        </p:blipFill>
        <p:spPr>
          <a:xfrm>
            <a:off x="14060657" y="1981200"/>
            <a:ext cx="9760835" cy="10648063"/>
          </a:xfrm>
          <a:prstGeom prst="rect">
            <a:avLst/>
          </a:prstGeom>
          <a:noFill/>
          <a:ln>
            <a:noFill/>
          </a:ln>
        </p:spPr>
      </p:pic>
      <p:sp>
        <p:nvSpPr>
          <p:cNvPr id="56" name="Google Shape;56;p3"/>
          <p:cNvSpPr/>
          <p:nvPr/>
        </p:nvSpPr>
        <p:spPr>
          <a:xfrm>
            <a:off x="7671759" y="1320800"/>
            <a:ext cx="958546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llura"/>
              <a:buNone/>
            </a:pPr>
            <a:r>
              <a:rPr b="0" i="0" lang="en-US" sz="12800" u="none" cap="none" strike="noStrike">
                <a:solidFill>
                  <a:srgbClr val="272727"/>
                </a:solidFill>
                <a:latin typeface="Allura"/>
                <a:ea typeface="Allura"/>
                <a:cs typeface="Allura"/>
                <a:sym typeface="Allura"/>
              </a:rPr>
              <a:t>Table of Contents</a:t>
            </a:r>
            <a:endParaRPr b="0" i="0" sz="12800" u="none" cap="none" strike="noStrike">
              <a:solidFill>
                <a:schemeClr val="dk1"/>
              </a:solidFill>
              <a:latin typeface="Calibri"/>
              <a:ea typeface="Calibri"/>
              <a:cs typeface="Calibri"/>
              <a:sym typeface="Calibri"/>
            </a:endParaRPr>
          </a:p>
        </p:txBody>
      </p:sp>
      <p:sp>
        <p:nvSpPr>
          <p:cNvPr id="57" name="Google Shape;57;p3"/>
          <p:cNvSpPr/>
          <p:nvPr/>
        </p:nvSpPr>
        <p:spPr>
          <a:xfrm>
            <a:off x="0"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0" y="46355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203225" y="4635500"/>
            <a:ext cx="6134867" cy="96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Introduction</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135484" y="54991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61" name="Google Shape;61;p3"/>
          <p:cNvPicPr preferRelativeResize="0"/>
          <p:nvPr/>
        </p:nvPicPr>
        <p:blipFill rotWithShape="1">
          <a:blip r:embed="rId10">
            <a:alphaModFix/>
          </a:blip>
          <a:srcRect b="0" l="0" r="0" t="0"/>
          <a:stretch/>
        </p:blipFill>
        <p:spPr>
          <a:xfrm>
            <a:off x="6134867" y="4521200"/>
            <a:ext cx="1625803" cy="1625600"/>
          </a:xfrm>
          <a:prstGeom prst="rect">
            <a:avLst/>
          </a:prstGeom>
          <a:noFill/>
          <a:ln>
            <a:noFill/>
          </a:ln>
        </p:spPr>
      </p:pic>
      <p:sp>
        <p:nvSpPr>
          <p:cNvPr id="62" name="Google Shape;62;p3"/>
          <p:cNvSpPr/>
          <p:nvPr/>
        </p:nvSpPr>
        <p:spPr>
          <a:xfrm>
            <a:off x="6134867" y="4521200"/>
            <a:ext cx="1625803" cy="1625600"/>
          </a:xfrm>
          <a:prstGeom prst="roundRect">
            <a:avLst>
              <a:gd fmla="val 781313" name="adj"/>
            </a:avLst>
          </a:prstGeom>
          <a:noFill/>
          <a:ln cap="flat" cmpd="sng" w="50800">
            <a:solidFill>
              <a:srgbClr val="E28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6579422" y="4851400"/>
            <a:ext cx="73669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28163"/>
              </a:buClr>
              <a:buSzPts val="4800"/>
              <a:buFont typeface="Allura"/>
              <a:buNone/>
            </a:pPr>
            <a:r>
              <a:rPr b="0" i="0" lang="en-US" sz="4800" u="none" cap="none" strike="noStrike">
                <a:solidFill>
                  <a:srgbClr val="E28163"/>
                </a:solidFill>
                <a:latin typeface="Allura"/>
                <a:ea typeface="Allura"/>
                <a:cs typeface="Allura"/>
                <a:sym typeface="Allura"/>
              </a:rPr>
              <a:t>01</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8522765"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 name="Google Shape;65;p3"/>
          <p:cNvPicPr preferRelativeResize="0"/>
          <p:nvPr/>
        </p:nvPicPr>
        <p:blipFill rotWithShape="1">
          <a:blip r:embed="rId10">
            <a:alphaModFix/>
          </a:blip>
          <a:srcRect b="0" l="0" r="0" t="0"/>
          <a:stretch/>
        </p:blipFill>
        <p:spPr>
          <a:xfrm>
            <a:off x="8522765" y="4521200"/>
            <a:ext cx="1625803" cy="1625600"/>
          </a:xfrm>
          <a:prstGeom prst="rect">
            <a:avLst/>
          </a:prstGeom>
          <a:noFill/>
          <a:ln>
            <a:noFill/>
          </a:ln>
        </p:spPr>
      </p:pic>
      <p:sp>
        <p:nvSpPr>
          <p:cNvPr id="66" name="Google Shape;66;p3"/>
          <p:cNvSpPr/>
          <p:nvPr/>
        </p:nvSpPr>
        <p:spPr>
          <a:xfrm>
            <a:off x="8522765" y="4521200"/>
            <a:ext cx="1625803" cy="1625600"/>
          </a:xfrm>
          <a:prstGeom prst="roundRect">
            <a:avLst>
              <a:gd fmla="val 781313" name="adj"/>
            </a:avLst>
          </a:prstGeom>
          <a:noFill/>
          <a:ln cap="flat" cmpd="sng" w="50800">
            <a:solidFill>
              <a:srgbClr val="E28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8916514" y="4851400"/>
            <a:ext cx="838305"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28163"/>
              </a:buClr>
              <a:buSzPts val="4800"/>
              <a:buFont typeface="Allura"/>
              <a:buNone/>
            </a:pPr>
            <a:r>
              <a:rPr b="0" i="0" lang="en-US" sz="4800" u="none" cap="none" strike="noStrike">
                <a:solidFill>
                  <a:srgbClr val="E28163"/>
                </a:solidFill>
                <a:latin typeface="Allura"/>
                <a:ea typeface="Allura"/>
                <a:cs typeface="Allura"/>
                <a:sym typeface="Allura"/>
              </a:rPr>
              <a:t>02</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10351794" y="46355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10351794" y="4635500"/>
            <a:ext cx="613486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Encounters</a:t>
            </a:r>
            <a:endParaRPr b="0" i="0" sz="4800" u="none" cap="none" strike="noStrike">
              <a:solidFill>
                <a:schemeClr val="dk1"/>
              </a:solidFill>
              <a:latin typeface="Calibri"/>
              <a:ea typeface="Calibri"/>
              <a:cs typeface="Calibri"/>
              <a:sym typeface="Calibri"/>
            </a:endParaRPr>
          </a:p>
        </p:txBody>
      </p:sp>
      <p:sp>
        <p:nvSpPr>
          <p:cNvPr id="70" name="Google Shape;70;p3"/>
          <p:cNvSpPr/>
          <p:nvPr/>
        </p:nvSpPr>
        <p:spPr>
          <a:xfrm>
            <a:off x="10351794" y="54991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71" name="Google Shape;71;p3"/>
          <p:cNvSpPr/>
          <p:nvPr/>
        </p:nvSpPr>
        <p:spPr>
          <a:xfrm>
            <a:off x="0"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0" y="76200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203225" y="7620000"/>
            <a:ext cx="6134867" cy="96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Wonders</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35484" y="84836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5" name="Google Shape;75;p3"/>
          <p:cNvPicPr preferRelativeResize="0"/>
          <p:nvPr/>
        </p:nvPicPr>
        <p:blipFill rotWithShape="1">
          <a:blip r:embed="rId10">
            <a:alphaModFix/>
          </a:blip>
          <a:srcRect b="0" l="0" r="0" t="0"/>
          <a:stretch/>
        </p:blipFill>
        <p:spPr>
          <a:xfrm>
            <a:off x="6134867" y="7505700"/>
            <a:ext cx="1625803" cy="1625600"/>
          </a:xfrm>
          <a:prstGeom prst="rect">
            <a:avLst/>
          </a:prstGeom>
          <a:noFill/>
          <a:ln>
            <a:noFill/>
          </a:ln>
        </p:spPr>
      </p:pic>
      <p:sp>
        <p:nvSpPr>
          <p:cNvPr id="76" name="Google Shape;76;p3"/>
          <p:cNvSpPr/>
          <p:nvPr/>
        </p:nvSpPr>
        <p:spPr>
          <a:xfrm>
            <a:off x="6134867" y="7505700"/>
            <a:ext cx="1625803" cy="1625600"/>
          </a:xfrm>
          <a:prstGeom prst="roundRect">
            <a:avLst>
              <a:gd fmla="val 781313" name="adj"/>
            </a:avLst>
          </a:prstGeom>
          <a:noFill/>
          <a:ln cap="flat" cmpd="sng" w="50800">
            <a:solidFill>
              <a:srgbClr val="E28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6541318" y="7835900"/>
            <a:ext cx="81290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28163"/>
              </a:buClr>
              <a:buSzPts val="4800"/>
              <a:buFont typeface="Allura"/>
              <a:buNone/>
            </a:pPr>
            <a:r>
              <a:rPr b="0" i="0" lang="en-US" sz="4800" u="none" cap="none" strike="noStrike">
                <a:solidFill>
                  <a:srgbClr val="E28163"/>
                </a:solidFill>
                <a:latin typeface="Allura"/>
                <a:ea typeface="Allura"/>
                <a:cs typeface="Allura"/>
                <a:sym typeface="Allura"/>
              </a:rPr>
              <a:t>03</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8522765"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 name="Google Shape;79;p3"/>
          <p:cNvPicPr preferRelativeResize="0"/>
          <p:nvPr/>
        </p:nvPicPr>
        <p:blipFill rotWithShape="1">
          <a:blip r:embed="rId10">
            <a:alphaModFix/>
          </a:blip>
          <a:srcRect b="0" l="0" r="0" t="0"/>
          <a:stretch/>
        </p:blipFill>
        <p:spPr>
          <a:xfrm>
            <a:off x="8522765" y="7505700"/>
            <a:ext cx="1625803" cy="1625600"/>
          </a:xfrm>
          <a:prstGeom prst="rect">
            <a:avLst/>
          </a:prstGeom>
          <a:noFill/>
          <a:ln>
            <a:noFill/>
          </a:ln>
        </p:spPr>
      </p:pic>
      <p:sp>
        <p:nvSpPr>
          <p:cNvPr id="80" name="Google Shape;80;p3"/>
          <p:cNvSpPr/>
          <p:nvPr/>
        </p:nvSpPr>
        <p:spPr>
          <a:xfrm>
            <a:off x="8522765" y="7505700"/>
            <a:ext cx="1625803" cy="1625600"/>
          </a:xfrm>
          <a:prstGeom prst="roundRect">
            <a:avLst>
              <a:gd fmla="val 781313" name="adj"/>
            </a:avLst>
          </a:prstGeom>
          <a:noFill/>
          <a:ln cap="flat" cmpd="sng" w="50800">
            <a:solidFill>
              <a:srgbClr val="E28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916514" y="7835900"/>
            <a:ext cx="838305"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28163"/>
              </a:buClr>
              <a:buSzPts val="4800"/>
              <a:buFont typeface="Allura"/>
              <a:buNone/>
            </a:pPr>
            <a:r>
              <a:rPr b="0" i="0" lang="en-US" sz="4800" u="none" cap="none" strike="noStrike">
                <a:solidFill>
                  <a:srgbClr val="E28163"/>
                </a:solidFill>
                <a:latin typeface="Allura"/>
                <a:ea typeface="Allura"/>
                <a:cs typeface="Allura"/>
                <a:sym typeface="Allura"/>
              </a:rPr>
              <a:t>04</a:t>
            </a:r>
            <a:endParaRPr b="0" i="0" sz="4800" u="none" cap="none" strike="noStrike">
              <a:solidFill>
                <a:schemeClr val="dk1"/>
              </a:solidFill>
              <a:latin typeface="Calibri"/>
              <a:ea typeface="Calibri"/>
              <a:cs typeface="Calibri"/>
              <a:sym typeface="Calibri"/>
            </a:endParaRPr>
          </a:p>
        </p:txBody>
      </p:sp>
      <p:sp>
        <p:nvSpPr>
          <p:cNvPr id="82" name="Google Shape;82;p3"/>
          <p:cNvSpPr/>
          <p:nvPr/>
        </p:nvSpPr>
        <p:spPr>
          <a:xfrm>
            <a:off x="10351794" y="76200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10351794" y="7620000"/>
            <a:ext cx="613486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Magic</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10351794" y="84836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5" name="Google Shape;85;p3"/>
          <p:cNvSpPr/>
          <p:nvPr/>
        </p:nvSpPr>
        <p:spPr>
          <a:xfrm>
            <a:off x="0"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0" y="106045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203225" y="10604500"/>
            <a:ext cx="6134867" cy="96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Adventure</a:t>
            </a:r>
            <a:endParaRPr b="0" i="0" sz="4800" u="none" cap="none" strike="noStrike">
              <a:solidFill>
                <a:schemeClr val="dk1"/>
              </a:solidFill>
              <a:latin typeface="Calibri"/>
              <a:ea typeface="Calibri"/>
              <a:cs typeface="Calibri"/>
              <a:sym typeface="Calibri"/>
            </a:endParaRPr>
          </a:p>
        </p:txBody>
      </p:sp>
      <p:sp>
        <p:nvSpPr>
          <p:cNvPr id="88" name="Google Shape;88;p3"/>
          <p:cNvSpPr/>
          <p:nvPr/>
        </p:nvSpPr>
        <p:spPr>
          <a:xfrm>
            <a:off x="-135484" y="114681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9" name="Google Shape;89;p3"/>
          <p:cNvPicPr preferRelativeResize="0"/>
          <p:nvPr/>
        </p:nvPicPr>
        <p:blipFill rotWithShape="1">
          <a:blip r:embed="rId10">
            <a:alphaModFix/>
          </a:blip>
          <a:srcRect b="0" l="0" r="0" t="0"/>
          <a:stretch/>
        </p:blipFill>
        <p:spPr>
          <a:xfrm>
            <a:off x="6134867" y="10490200"/>
            <a:ext cx="1625803" cy="1625600"/>
          </a:xfrm>
          <a:prstGeom prst="rect">
            <a:avLst/>
          </a:prstGeom>
          <a:noFill/>
          <a:ln>
            <a:noFill/>
          </a:ln>
        </p:spPr>
      </p:pic>
      <p:sp>
        <p:nvSpPr>
          <p:cNvPr id="90" name="Google Shape;90;p3"/>
          <p:cNvSpPr/>
          <p:nvPr/>
        </p:nvSpPr>
        <p:spPr>
          <a:xfrm>
            <a:off x="6134867" y="10490200"/>
            <a:ext cx="1625803" cy="1625600"/>
          </a:xfrm>
          <a:prstGeom prst="roundRect">
            <a:avLst>
              <a:gd fmla="val 781313" name="adj"/>
            </a:avLst>
          </a:prstGeom>
          <a:noFill/>
          <a:ln cap="flat" cmpd="sng" w="50800">
            <a:solidFill>
              <a:srgbClr val="E28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6515914" y="10820400"/>
            <a:ext cx="863708"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28163"/>
              </a:buClr>
              <a:buSzPts val="4800"/>
              <a:buFont typeface="Allura"/>
              <a:buNone/>
            </a:pPr>
            <a:r>
              <a:rPr b="0" i="0" lang="en-US" sz="4800" u="none" cap="none" strike="noStrike">
                <a:solidFill>
                  <a:srgbClr val="E28163"/>
                </a:solidFill>
                <a:latin typeface="Allura"/>
                <a:ea typeface="Allura"/>
                <a:cs typeface="Allura"/>
                <a:sym typeface="Allura"/>
              </a:rPr>
              <a:t>05</a:t>
            </a:r>
            <a:endParaRPr b="0" i="0" sz="4800" u="none" cap="none" strike="noStrike">
              <a:solidFill>
                <a:schemeClr val="dk1"/>
              </a:solidFill>
              <a:latin typeface="Calibri"/>
              <a:ea typeface="Calibri"/>
              <a:cs typeface="Calibri"/>
              <a:sym typeface="Calibri"/>
            </a:endParaRPr>
          </a:p>
        </p:txBody>
      </p:sp>
      <p:sp>
        <p:nvSpPr>
          <p:cNvPr id="92" name="Google Shape;92;p3"/>
          <p:cNvSpPr/>
          <p:nvPr/>
        </p:nvSpPr>
        <p:spPr>
          <a:xfrm>
            <a:off x="8522765"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p3"/>
          <p:cNvPicPr preferRelativeResize="0"/>
          <p:nvPr/>
        </p:nvPicPr>
        <p:blipFill rotWithShape="1">
          <a:blip r:embed="rId10">
            <a:alphaModFix/>
          </a:blip>
          <a:srcRect b="0" l="0" r="0" t="0"/>
          <a:stretch/>
        </p:blipFill>
        <p:spPr>
          <a:xfrm>
            <a:off x="8522765" y="10490200"/>
            <a:ext cx="1625803" cy="1625600"/>
          </a:xfrm>
          <a:prstGeom prst="rect">
            <a:avLst/>
          </a:prstGeom>
          <a:noFill/>
          <a:ln>
            <a:noFill/>
          </a:ln>
        </p:spPr>
      </p:pic>
      <p:sp>
        <p:nvSpPr>
          <p:cNvPr id="94" name="Google Shape;94;p3"/>
          <p:cNvSpPr/>
          <p:nvPr/>
        </p:nvSpPr>
        <p:spPr>
          <a:xfrm>
            <a:off x="8522765" y="10490200"/>
            <a:ext cx="1625803" cy="1625600"/>
          </a:xfrm>
          <a:prstGeom prst="roundRect">
            <a:avLst>
              <a:gd fmla="val 781313" name="adj"/>
            </a:avLst>
          </a:prstGeom>
          <a:noFill/>
          <a:ln cap="flat" cmpd="sng" w="50800">
            <a:solidFill>
              <a:srgbClr val="E28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a:off x="8922865" y="10820400"/>
            <a:ext cx="825603"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28163"/>
              </a:buClr>
              <a:buSzPts val="4800"/>
              <a:buFont typeface="Allura"/>
              <a:buNone/>
            </a:pPr>
            <a:r>
              <a:rPr b="0" i="0" lang="en-US" sz="4800" u="none" cap="none" strike="noStrike">
                <a:solidFill>
                  <a:srgbClr val="E28163"/>
                </a:solidFill>
                <a:latin typeface="Allura"/>
                <a:ea typeface="Allura"/>
                <a:cs typeface="Allura"/>
                <a:sym typeface="Allura"/>
              </a:rPr>
              <a:t>06</a:t>
            </a:r>
            <a:endParaRPr b="0" i="0" sz="4800" u="none" cap="none" strike="noStrike">
              <a:solidFill>
                <a:schemeClr val="dk1"/>
              </a:solidFill>
              <a:latin typeface="Calibri"/>
              <a:ea typeface="Calibri"/>
              <a:cs typeface="Calibri"/>
              <a:sym typeface="Calibri"/>
            </a:endParaRPr>
          </a:p>
        </p:txBody>
      </p:sp>
      <p:sp>
        <p:nvSpPr>
          <p:cNvPr id="96" name="Google Shape;96;p3"/>
          <p:cNvSpPr/>
          <p:nvPr/>
        </p:nvSpPr>
        <p:spPr>
          <a:xfrm>
            <a:off x="10351794" y="106045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a:off x="10351794" y="10604500"/>
            <a:ext cx="613486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Conclusion</a:t>
            </a:r>
            <a:endParaRPr b="0" i="0" sz="4800" u="none" cap="none" strike="noStrike">
              <a:solidFill>
                <a:schemeClr val="dk1"/>
              </a:solidFill>
              <a:latin typeface="Calibri"/>
              <a:ea typeface="Calibri"/>
              <a:cs typeface="Calibri"/>
              <a:sym typeface="Calibri"/>
            </a:endParaRPr>
          </a:p>
        </p:txBody>
      </p:sp>
      <p:sp>
        <p:nvSpPr>
          <p:cNvPr id="98" name="Google Shape;98;p3"/>
          <p:cNvSpPr/>
          <p:nvPr/>
        </p:nvSpPr>
        <p:spPr>
          <a:xfrm>
            <a:off x="10351794" y="114681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103" name="Shape 103"/>
        <p:cNvGrpSpPr/>
        <p:nvPr/>
      </p:nvGrpSpPr>
      <p:grpSpPr>
        <a:xfrm>
          <a:off x="0" y="0"/>
          <a:ext cx="0" cy="0"/>
          <a:chOff x="0" y="0"/>
          <a:chExt cx="0" cy="0"/>
        </a:xfrm>
      </p:grpSpPr>
      <p:pic>
        <p:nvPicPr>
          <p:cNvPr descr=" " id="104" name="Google Shape;104;p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5" name="Google Shape;105;p4"/>
          <p:cNvPicPr preferRelativeResize="0"/>
          <p:nvPr/>
        </p:nvPicPr>
        <p:blipFill rotWithShape="1">
          <a:blip r:embed="rId4">
            <a:alphaModFix/>
          </a:blip>
          <a:srcRect b="0" l="0" r="0" t="0"/>
          <a:stretch/>
        </p:blipFill>
        <p:spPr>
          <a:xfrm>
            <a:off x="20957619" y="800100"/>
            <a:ext cx="2703894" cy="2443553"/>
          </a:xfrm>
          <a:prstGeom prst="rect">
            <a:avLst/>
          </a:prstGeom>
          <a:noFill/>
          <a:ln>
            <a:noFill/>
          </a:ln>
        </p:spPr>
      </p:pic>
      <p:pic>
        <p:nvPicPr>
          <p:cNvPr descr=" " id="106" name="Google Shape;106;p4"/>
          <p:cNvPicPr preferRelativeResize="0"/>
          <p:nvPr/>
        </p:nvPicPr>
        <p:blipFill rotWithShape="1">
          <a:blip r:embed="rId5">
            <a:alphaModFix/>
          </a:blip>
          <a:srcRect b="0" l="0" r="0" t="0"/>
          <a:stretch/>
        </p:blipFill>
        <p:spPr>
          <a:xfrm>
            <a:off x="254032" y="444500"/>
            <a:ext cx="4559870" cy="1892300"/>
          </a:xfrm>
          <a:prstGeom prst="rect">
            <a:avLst/>
          </a:prstGeom>
          <a:noFill/>
          <a:ln>
            <a:noFill/>
          </a:ln>
        </p:spPr>
      </p:pic>
      <p:sp>
        <p:nvSpPr>
          <p:cNvPr id="107" name="Google Shape;107;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p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09" name="Google Shape;109;p4"/>
          <p:cNvSpPr/>
          <p:nvPr/>
        </p:nvSpPr>
        <p:spPr>
          <a:xfrm>
            <a:off x="2959470" y="2743200"/>
            <a:ext cx="1149070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llura"/>
              <a:buNone/>
            </a:pPr>
            <a:r>
              <a:rPr b="0" i="0" lang="en-US" sz="8000" u="none" cap="none" strike="noStrike">
                <a:solidFill>
                  <a:srgbClr val="272727"/>
                </a:solidFill>
                <a:latin typeface="Allura"/>
                <a:ea typeface="Allura"/>
                <a:cs typeface="Allura"/>
                <a:sym typeface="Allura"/>
              </a:rPr>
              <a:t>The Realm of the Extraordinary</a:t>
            </a:r>
            <a:endParaRPr b="0" i="0" sz="8000" u="none" cap="none" strike="noStrike">
              <a:solidFill>
                <a:schemeClr val="dk1"/>
              </a:solidFill>
              <a:latin typeface="Calibri"/>
              <a:ea typeface="Calibri"/>
              <a:cs typeface="Calibri"/>
              <a:sym typeface="Calibri"/>
            </a:endParaRPr>
          </a:p>
        </p:txBody>
      </p:sp>
      <p:sp>
        <p:nvSpPr>
          <p:cNvPr id="110" name="Google Shape;110;p4"/>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1" name="Google Shape;111;p4"/>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116" name="Shape 116"/>
        <p:cNvGrpSpPr/>
        <p:nvPr/>
      </p:nvGrpSpPr>
      <p:grpSpPr>
        <a:xfrm>
          <a:off x="0" y="0"/>
          <a:ext cx="0" cy="0"/>
          <a:chOff x="0" y="0"/>
          <a:chExt cx="0" cy="0"/>
        </a:xfrm>
      </p:grpSpPr>
      <p:pic>
        <p:nvPicPr>
          <p:cNvPr descr=" " id="117" name="Google Shape;117;p5"/>
          <p:cNvPicPr preferRelativeResize="0"/>
          <p:nvPr/>
        </p:nvPicPr>
        <p:blipFill rotWithShape="1">
          <a:blip r:embed="rId3">
            <a:alphaModFix/>
          </a:blip>
          <a:srcRect b="0" l="0" r="0" t="0"/>
          <a:stretch/>
        </p:blipFill>
        <p:spPr>
          <a:xfrm>
            <a:off x="18899962" y="0"/>
            <a:ext cx="5487086" cy="5372100"/>
          </a:xfrm>
          <a:prstGeom prst="rect">
            <a:avLst/>
          </a:prstGeom>
          <a:noFill/>
          <a:ln>
            <a:noFill/>
          </a:ln>
        </p:spPr>
      </p:pic>
      <p:pic>
        <p:nvPicPr>
          <p:cNvPr descr=" " id="118" name="Google Shape;118;p5"/>
          <p:cNvPicPr preferRelativeResize="0"/>
          <p:nvPr/>
        </p:nvPicPr>
        <p:blipFill rotWithShape="1">
          <a:blip r:embed="rId4">
            <a:alphaModFix/>
          </a:blip>
          <a:srcRect b="0" l="0" r="0" t="0"/>
          <a:stretch/>
        </p:blipFill>
        <p:spPr>
          <a:xfrm>
            <a:off x="16486661" y="0"/>
            <a:ext cx="4839305" cy="3873500"/>
          </a:xfrm>
          <a:prstGeom prst="rect">
            <a:avLst/>
          </a:prstGeom>
          <a:noFill/>
          <a:ln>
            <a:noFill/>
          </a:ln>
        </p:spPr>
      </p:pic>
      <p:pic>
        <p:nvPicPr>
          <p:cNvPr descr=" " id="119" name="Google Shape;119;p5"/>
          <p:cNvPicPr preferRelativeResize="0"/>
          <p:nvPr/>
        </p:nvPicPr>
        <p:blipFill rotWithShape="1">
          <a:blip r:embed="rId5">
            <a:alphaModFix/>
          </a:blip>
          <a:srcRect b="0" l="0" r="0" t="0"/>
          <a:stretch/>
        </p:blipFill>
        <p:spPr>
          <a:xfrm>
            <a:off x="0" y="11150600"/>
            <a:ext cx="5417153" cy="2121508"/>
          </a:xfrm>
          <a:prstGeom prst="rect">
            <a:avLst/>
          </a:prstGeom>
          <a:noFill/>
          <a:ln>
            <a:noFill/>
          </a:ln>
        </p:spPr>
      </p:pic>
      <p:pic>
        <p:nvPicPr>
          <p:cNvPr descr=" " id="120" name="Google Shape;120;p5"/>
          <p:cNvPicPr preferRelativeResize="0"/>
          <p:nvPr/>
        </p:nvPicPr>
        <p:blipFill rotWithShape="1">
          <a:blip r:embed="rId6">
            <a:alphaModFix/>
          </a:blip>
          <a:srcRect b="0" l="0" r="0" t="0"/>
          <a:stretch/>
        </p:blipFill>
        <p:spPr>
          <a:xfrm>
            <a:off x="609676" y="317500"/>
            <a:ext cx="3137292" cy="4013200"/>
          </a:xfrm>
          <a:prstGeom prst="rect">
            <a:avLst/>
          </a:prstGeom>
          <a:noFill/>
          <a:ln>
            <a:noFill/>
          </a:ln>
        </p:spPr>
      </p:pic>
      <p:pic>
        <p:nvPicPr>
          <p:cNvPr descr=" " id="121" name="Google Shape;121;p5"/>
          <p:cNvPicPr preferRelativeResize="0"/>
          <p:nvPr/>
        </p:nvPicPr>
        <p:blipFill rotWithShape="1">
          <a:blip r:embed="rId7">
            <a:alphaModFix/>
          </a:blip>
          <a:srcRect b="0" l="0" r="0" t="0"/>
          <a:stretch/>
        </p:blipFill>
        <p:spPr>
          <a:xfrm>
            <a:off x="18328391" y="7531100"/>
            <a:ext cx="6058657" cy="6184900"/>
          </a:xfrm>
          <a:prstGeom prst="rect">
            <a:avLst/>
          </a:prstGeom>
          <a:noFill/>
          <a:ln>
            <a:noFill/>
          </a:ln>
        </p:spPr>
      </p:pic>
      <p:sp>
        <p:nvSpPr>
          <p:cNvPr id="122" name="Google Shape;122;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p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24" name="Google Shape;124;p5"/>
          <p:cNvPicPr preferRelativeResize="0"/>
          <p:nvPr/>
        </p:nvPicPr>
        <p:blipFill rotWithShape="1">
          <a:blip r:embed="rId9">
            <a:alphaModFix/>
          </a:blip>
          <a:srcRect b="0" l="0" r="0" t="0"/>
          <a:stretch/>
        </p:blipFill>
        <p:spPr>
          <a:xfrm>
            <a:off x="0" y="0"/>
            <a:ext cx="24387048" cy="8305800"/>
          </a:xfrm>
          <a:prstGeom prst="rect">
            <a:avLst/>
          </a:prstGeom>
          <a:noFill/>
          <a:ln>
            <a:noFill/>
          </a:ln>
        </p:spPr>
      </p:pic>
      <p:sp>
        <p:nvSpPr>
          <p:cNvPr id="125" name="Google Shape;125;p5"/>
          <p:cNvSpPr/>
          <p:nvPr/>
        </p:nvSpPr>
        <p:spPr>
          <a:xfrm>
            <a:off x="1816327" y="9499600"/>
            <a:ext cx="9907238"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p5"/>
          <p:cNvPicPr preferRelativeResize="0"/>
          <p:nvPr/>
        </p:nvPicPr>
        <p:blipFill rotWithShape="1">
          <a:blip r:embed="rId10">
            <a:alphaModFix/>
          </a:blip>
          <a:srcRect b="0" l="0" r="0" t="0"/>
          <a:stretch/>
        </p:blipFill>
        <p:spPr>
          <a:xfrm>
            <a:off x="1816327" y="9969500"/>
            <a:ext cx="1533298" cy="1625606"/>
          </a:xfrm>
          <a:prstGeom prst="rect">
            <a:avLst/>
          </a:prstGeom>
          <a:noFill/>
          <a:ln>
            <a:noFill/>
          </a:ln>
        </p:spPr>
      </p:pic>
      <p:sp>
        <p:nvSpPr>
          <p:cNvPr id="127" name="Google Shape;127;p5"/>
          <p:cNvSpPr/>
          <p:nvPr/>
        </p:nvSpPr>
        <p:spPr>
          <a:xfrm>
            <a:off x="3756076" y="9499600"/>
            <a:ext cx="7967489"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
          <p:cNvSpPr/>
          <p:nvPr/>
        </p:nvSpPr>
        <p:spPr>
          <a:xfrm>
            <a:off x="3756076" y="9499600"/>
            <a:ext cx="8170715"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Unicorn Sightings</a:t>
            </a:r>
            <a:endParaRPr b="0" i="0" sz="4800" u="none" cap="none" strike="noStrike">
              <a:solidFill>
                <a:schemeClr val="dk1"/>
              </a:solidFill>
              <a:latin typeface="Calibri"/>
              <a:ea typeface="Calibri"/>
              <a:cs typeface="Calibri"/>
              <a:sym typeface="Calibri"/>
            </a:endParaRPr>
          </a:p>
        </p:txBody>
      </p:sp>
      <p:sp>
        <p:nvSpPr>
          <p:cNvPr id="129" name="Google Shape;129;p5"/>
          <p:cNvSpPr/>
          <p:nvPr/>
        </p:nvSpPr>
        <p:spPr>
          <a:xfrm>
            <a:off x="3756076" y="10464800"/>
            <a:ext cx="810297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0" name="Google Shape;130;p5"/>
          <p:cNvSpPr/>
          <p:nvPr/>
        </p:nvSpPr>
        <p:spPr>
          <a:xfrm>
            <a:off x="12676184" y="9499600"/>
            <a:ext cx="9907238"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p5"/>
          <p:cNvPicPr preferRelativeResize="0"/>
          <p:nvPr/>
        </p:nvPicPr>
        <p:blipFill rotWithShape="1">
          <a:blip r:embed="rId11">
            <a:alphaModFix/>
          </a:blip>
          <a:srcRect b="0" l="0" r="0" t="0"/>
          <a:stretch/>
        </p:blipFill>
        <p:spPr>
          <a:xfrm>
            <a:off x="12676184" y="9969500"/>
            <a:ext cx="1119284" cy="1625600"/>
          </a:xfrm>
          <a:prstGeom prst="rect">
            <a:avLst/>
          </a:prstGeom>
          <a:noFill/>
          <a:ln>
            <a:noFill/>
          </a:ln>
        </p:spPr>
      </p:pic>
      <p:sp>
        <p:nvSpPr>
          <p:cNvPr id="132" name="Google Shape;132;p5"/>
          <p:cNvSpPr/>
          <p:nvPr/>
        </p:nvSpPr>
        <p:spPr>
          <a:xfrm>
            <a:off x="14201916" y="9499600"/>
            <a:ext cx="8381505"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5"/>
          <p:cNvSpPr/>
          <p:nvPr/>
        </p:nvSpPr>
        <p:spPr>
          <a:xfrm>
            <a:off x="14201916" y="9499600"/>
            <a:ext cx="858473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Dragon Taming</a:t>
            </a:r>
            <a:endParaRPr b="0" i="0" sz="4800" u="none" cap="none" strike="noStrike">
              <a:solidFill>
                <a:schemeClr val="dk1"/>
              </a:solidFill>
              <a:latin typeface="Calibri"/>
              <a:ea typeface="Calibri"/>
              <a:cs typeface="Calibri"/>
              <a:sym typeface="Calibri"/>
            </a:endParaRPr>
          </a:p>
        </p:txBody>
      </p:sp>
      <p:sp>
        <p:nvSpPr>
          <p:cNvPr id="134" name="Google Shape;134;p5"/>
          <p:cNvSpPr/>
          <p:nvPr/>
        </p:nvSpPr>
        <p:spPr>
          <a:xfrm>
            <a:off x="14201916" y="10464800"/>
            <a:ext cx="851698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139" name="Shape 139"/>
        <p:cNvGrpSpPr/>
        <p:nvPr/>
      </p:nvGrpSpPr>
      <p:grpSpPr>
        <a:xfrm>
          <a:off x="0" y="0"/>
          <a:ext cx="0" cy="0"/>
          <a:chOff x="0" y="0"/>
          <a:chExt cx="0" cy="0"/>
        </a:xfrm>
      </p:grpSpPr>
      <p:pic>
        <p:nvPicPr>
          <p:cNvPr descr=" " id="140" name="Google Shape;140;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41" name="Google Shape;141;p6"/>
          <p:cNvPicPr preferRelativeResize="0"/>
          <p:nvPr/>
        </p:nvPicPr>
        <p:blipFill rotWithShape="1">
          <a:blip r:embed="rId4">
            <a:alphaModFix/>
          </a:blip>
          <a:srcRect b="0" l="0" r="0" t="0"/>
          <a:stretch/>
        </p:blipFill>
        <p:spPr>
          <a:xfrm>
            <a:off x="17547727" y="9349284"/>
            <a:ext cx="4391068" cy="4064434"/>
          </a:xfrm>
          <a:prstGeom prst="rect">
            <a:avLst/>
          </a:prstGeom>
          <a:noFill/>
          <a:ln>
            <a:noFill/>
          </a:ln>
        </p:spPr>
      </p:pic>
      <p:pic>
        <p:nvPicPr>
          <p:cNvPr descr=" " id="142" name="Google Shape;142;p6"/>
          <p:cNvPicPr preferRelativeResize="0"/>
          <p:nvPr/>
        </p:nvPicPr>
        <p:blipFill rotWithShape="1">
          <a:blip r:embed="rId5">
            <a:alphaModFix/>
          </a:blip>
          <a:srcRect b="0" l="0" r="0" t="0"/>
          <a:stretch/>
        </p:blipFill>
        <p:spPr>
          <a:xfrm>
            <a:off x="2337092" y="342900"/>
            <a:ext cx="3395371" cy="3176296"/>
          </a:xfrm>
          <a:prstGeom prst="rect">
            <a:avLst/>
          </a:prstGeom>
          <a:noFill/>
          <a:ln>
            <a:noFill/>
          </a:ln>
        </p:spPr>
      </p:pic>
      <p:pic>
        <p:nvPicPr>
          <p:cNvPr descr=" " id="143" name="Google Shape;143;p6"/>
          <p:cNvPicPr preferRelativeResize="0"/>
          <p:nvPr/>
        </p:nvPicPr>
        <p:blipFill rotWithShape="1">
          <a:blip r:embed="rId6">
            <a:alphaModFix/>
          </a:blip>
          <a:srcRect b="0" l="0" r="0" t="0"/>
          <a:stretch/>
        </p:blipFill>
        <p:spPr>
          <a:xfrm>
            <a:off x="279435" y="8128000"/>
            <a:ext cx="2984873" cy="5283200"/>
          </a:xfrm>
          <a:prstGeom prst="rect">
            <a:avLst/>
          </a:prstGeom>
          <a:noFill/>
          <a:ln>
            <a:noFill/>
          </a:ln>
        </p:spPr>
      </p:pic>
      <p:pic>
        <p:nvPicPr>
          <p:cNvPr descr=" " id="144" name="Google Shape;144;p6"/>
          <p:cNvPicPr preferRelativeResize="0"/>
          <p:nvPr/>
        </p:nvPicPr>
        <p:blipFill rotWithShape="1">
          <a:blip r:embed="rId7">
            <a:alphaModFix/>
          </a:blip>
          <a:srcRect b="0" l="0" r="0" t="0"/>
          <a:stretch/>
        </p:blipFill>
        <p:spPr>
          <a:xfrm>
            <a:off x="21935642" y="431800"/>
            <a:ext cx="2269702" cy="3887099"/>
          </a:xfrm>
          <a:prstGeom prst="rect">
            <a:avLst/>
          </a:prstGeom>
          <a:noFill/>
          <a:ln>
            <a:noFill/>
          </a:ln>
        </p:spPr>
      </p:pic>
      <p:sp>
        <p:nvSpPr>
          <p:cNvPr id="145" name="Google Shape;145;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p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47" name="Google Shape;147;p6"/>
          <p:cNvSpPr/>
          <p:nvPr/>
        </p:nvSpPr>
        <p:spPr>
          <a:xfrm>
            <a:off x="914514"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
          <p:cNvSpPr/>
          <p:nvPr/>
        </p:nvSpPr>
        <p:spPr>
          <a:xfrm>
            <a:off x="914514" y="3492500"/>
            <a:ext cx="3670759"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914514" y="3492500"/>
            <a:ext cx="3873984"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Unicorn Sightings</a:t>
            </a:r>
            <a:endParaRPr b="0" i="0" sz="4800" u="none" cap="none" strike="noStrike">
              <a:solidFill>
                <a:schemeClr val="dk1"/>
              </a:solidFill>
              <a:latin typeface="Calibri"/>
              <a:ea typeface="Calibri"/>
              <a:cs typeface="Calibri"/>
              <a:sym typeface="Calibri"/>
            </a:endParaRPr>
          </a:p>
        </p:txBody>
      </p:sp>
      <p:sp>
        <p:nvSpPr>
          <p:cNvPr id="150" name="Google Shape;150;p6"/>
          <p:cNvSpPr/>
          <p:nvPr/>
        </p:nvSpPr>
        <p:spPr>
          <a:xfrm>
            <a:off x="914514" y="48641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914514" y="48641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2" name="Google Shape;152;p6"/>
          <p:cNvPicPr preferRelativeResize="0"/>
          <p:nvPr/>
        </p:nvPicPr>
        <p:blipFill rotWithShape="1">
          <a:blip r:embed="rId9">
            <a:alphaModFix/>
          </a:blip>
          <a:srcRect b="0" l="0" r="0" t="0"/>
          <a:stretch/>
        </p:blipFill>
        <p:spPr>
          <a:xfrm>
            <a:off x="914514" y="7073900"/>
            <a:ext cx="7023978" cy="5181600"/>
          </a:xfrm>
          <a:prstGeom prst="rect">
            <a:avLst/>
          </a:prstGeom>
          <a:noFill/>
          <a:ln>
            <a:noFill/>
          </a:ln>
        </p:spPr>
      </p:pic>
      <p:sp>
        <p:nvSpPr>
          <p:cNvPr id="153" name="Google Shape;153;p6"/>
          <p:cNvSpPr/>
          <p:nvPr/>
        </p:nvSpPr>
        <p:spPr>
          <a:xfrm>
            <a:off x="15826178"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15826178" y="3492500"/>
            <a:ext cx="3670759"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15826178" y="3492500"/>
            <a:ext cx="3873984"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Unicorn Sightings</a:t>
            </a:r>
            <a:endParaRPr b="0" i="0" sz="4800" u="none" cap="none" strike="noStrike">
              <a:solidFill>
                <a:schemeClr val="dk1"/>
              </a:solidFill>
              <a:latin typeface="Calibri"/>
              <a:ea typeface="Calibri"/>
              <a:cs typeface="Calibri"/>
              <a:sym typeface="Calibri"/>
            </a:endParaRPr>
          </a:p>
        </p:txBody>
      </p:sp>
      <p:sp>
        <p:nvSpPr>
          <p:cNvPr id="156" name="Google Shape;156;p6"/>
          <p:cNvSpPr/>
          <p:nvPr/>
        </p:nvSpPr>
        <p:spPr>
          <a:xfrm>
            <a:off x="15826178" y="48641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15826178" y="48641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8" name="Google Shape;158;p6"/>
          <p:cNvPicPr preferRelativeResize="0"/>
          <p:nvPr/>
        </p:nvPicPr>
        <p:blipFill rotWithShape="1">
          <a:blip r:embed="rId10">
            <a:alphaModFix/>
          </a:blip>
          <a:srcRect b="0" l="0" r="0" t="0"/>
          <a:stretch/>
        </p:blipFill>
        <p:spPr>
          <a:xfrm>
            <a:off x="15826178" y="7073900"/>
            <a:ext cx="7023978" cy="5181600"/>
          </a:xfrm>
          <a:prstGeom prst="rect">
            <a:avLst/>
          </a:prstGeom>
          <a:noFill/>
          <a:ln>
            <a:noFill/>
          </a:ln>
        </p:spPr>
      </p:pic>
      <p:sp>
        <p:nvSpPr>
          <p:cNvPr id="159" name="Google Shape;159;p6"/>
          <p:cNvSpPr/>
          <p:nvPr/>
        </p:nvSpPr>
        <p:spPr>
          <a:xfrm>
            <a:off x="8370346" y="14986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a:off x="8370346" y="1498600"/>
            <a:ext cx="3327816"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a:off x="8370346" y="1498600"/>
            <a:ext cx="353104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Dragon Taming</a:t>
            </a:r>
            <a:endParaRPr b="0" i="0" sz="4800" u="none" cap="none" strike="noStrike">
              <a:solidFill>
                <a:schemeClr val="dk1"/>
              </a:solidFill>
              <a:latin typeface="Calibri"/>
              <a:ea typeface="Calibri"/>
              <a:cs typeface="Calibri"/>
              <a:sym typeface="Calibri"/>
            </a:endParaRPr>
          </a:p>
        </p:txBody>
      </p:sp>
      <p:sp>
        <p:nvSpPr>
          <p:cNvPr id="162" name="Google Shape;162;p6"/>
          <p:cNvSpPr/>
          <p:nvPr/>
        </p:nvSpPr>
        <p:spPr>
          <a:xfrm>
            <a:off x="8370346" y="28702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
          <p:cNvSpPr/>
          <p:nvPr/>
        </p:nvSpPr>
        <p:spPr>
          <a:xfrm>
            <a:off x="8370346" y="28702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4" name="Google Shape;164;p6"/>
          <p:cNvPicPr preferRelativeResize="0"/>
          <p:nvPr/>
        </p:nvPicPr>
        <p:blipFill rotWithShape="1">
          <a:blip r:embed="rId11">
            <a:alphaModFix/>
          </a:blip>
          <a:srcRect b="0" l="0" r="0" t="0"/>
          <a:stretch/>
        </p:blipFill>
        <p:spPr>
          <a:xfrm>
            <a:off x="8370346" y="5080000"/>
            <a:ext cx="7023978" cy="518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169" name="Shape 169"/>
        <p:cNvGrpSpPr/>
        <p:nvPr/>
      </p:nvGrpSpPr>
      <p:grpSpPr>
        <a:xfrm>
          <a:off x="0" y="0"/>
          <a:ext cx="0" cy="0"/>
          <a:chOff x="0" y="0"/>
          <a:chExt cx="0" cy="0"/>
        </a:xfrm>
      </p:grpSpPr>
      <p:pic>
        <p:nvPicPr>
          <p:cNvPr descr=" " id="170" name="Google Shape;170;p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1" name="Google Shape;171;p7"/>
          <p:cNvPicPr preferRelativeResize="0"/>
          <p:nvPr/>
        </p:nvPicPr>
        <p:blipFill rotWithShape="1">
          <a:blip r:embed="rId4">
            <a:alphaModFix/>
          </a:blip>
          <a:srcRect b="0" l="0" r="0" t="0"/>
          <a:stretch/>
        </p:blipFill>
        <p:spPr>
          <a:xfrm>
            <a:off x="1239403" y="5572348"/>
            <a:ext cx="2505171" cy="2504852"/>
          </a:xfrm>
          <a:prstGeom prst="rect">
            <a:avLst/>
          </a:prstGeom>
          <a:noFill/>
          <a:ln>
            <a:noFill/>
          </a:ln>
        </p:spPr>
      </p:pic>
      <p:pic>
        <p:nvPicPr>
          <p:cNvPr descr=" " id="172" name="Google Shape;172;p7"/>
          <p:cNvPicPr preferRelativeResize="0"/>
          <p:nvPr/>
        </p:nvPicPr>
        <p:blipFill rotWithShape="1">
          <a:blip r:embed="rId5">
            <a:alphaModFix/>
          </a:blip>
          <a:srcRect b="0" l="0" r="0" t="0"/>
          <a:stretch/>
        </p:blipFill>
        <p:spPr>
          <a:xfrm>
            <a:off x="21709624" y="5572348"/>
            <a:ext cx="2505171" cy="2504852"/>
          </a:xfrm>
          <a:prstGeom prst="rect">
            <a:avLst/>
          </a:prstGeom>
          <a:noFill/>
          <a:ln>
            <a:noFill/>
          </a:ln>
        </p:spPr>
      </p:pic>
      <p:pic>
        <p:nvPicPr>
          <p:cNvPr descr=" " id="173" name="Google Shape;173;p7"/>
          <p:cNvPicPr preferRelativeResize="0"/>
          <p:nvPr/>
        </p:nvPicPr>
        <p:blipFill rotWithShape="1">
          <a:blip r:embed="rId6">
            <a:alphaModFix/>
          </a:blip>
          <a:srcRect b="0" l="0" r="0" t="0"/>
          <a:stretch/>
        </p:blipFill>
        <p:spPr>
          <a:xfrm>
            <a:off x="20944918" y="685800"/>
            <a:ext cx="2019552" cy="3340100"/>
          </a:xfrm>
          <a:prstGeom prst="rect">
            <a:avLst/>
          </a:prstGeom>
          <a:noFill/>
          <a:ln>
            <a:noFill/>
          </a:ln>
        </p:spPr>
      </p:pic>
      <p:sp>
        <p:nvSpPr>
          <p:cNvPr id="174" name="Google Shape;174;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p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6" name="Google Shape;176;p7"/>
          <p:cNvPicPr preferRelativeResize="0"/>
          <p:nvPr/>
        </p:nvPicPr>
        <p:blipFill rotWithShape="1">
          <a:blip r:embed="rId8">
            <a:alphaModFix/>
          </a:blip>
          <a:srcRect b="0" l="0" r="0" t="0"/>
          <a:stretch/>
        </p:blipFill>
        <p:spPr>
          <a:xfrm>
            <a:off x="2489511" y="1143000"/>
            <a:ext cx="5966698" cy="4437887"/>
          </a:xfrm>
          <a:prstGeom prst="rect">
            <a:avLst/>
          </a:prstGeom>
          <a:noFill/>
          <a:ln>
            <a:noFill/>
          </a:ln>
        </p:spPr>
      </p:pic>
      <p:sp>
        <p:nvSpPr>
          <p:cNvPr id="177" name="Google Shape;177;p7"/>
          <p:cNvSpPr/>
          <p:nvPr/>
        </p:nvSpPr>
        <p:spPr>
          <a:xfrm>
            <a:off x="7646356" y="4165600"/>
            <a:ext cx="9094337" cy="54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
          <p:cNvSpPr/>
          <p:nvPr/>
        </p:nvSpPr>
        <p:spPr>
          <a:xfrm>
            <a:off x="7646356" y="4165600"/>
            <a:ext cx="9297562" cy="477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9" name="Google Shape;179;p7"/>
          <p:cNvSpPr/>
          <p:nvPr/>
        </p:nvSpPr>
        <p:spPr>
          <a:xfrm>
            <a:off x="13565295" y="9042400"/>
            <a:ext cx="3327816"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lura"/>
              <a:buNone/>
            </a:pPr>
            <a:r>
              <a:rPr b="0" i="0" lang="en-US" sz="3600" u="none" cap="none" strike="noStrike">
                <a:solidFill>
                  <a:srgbClr val="0E0E0E"/>
                </a:solidFill>
                <a:latin typeface="Allura"/>
                <a:ea typeface="Allura"/>
                <a:cs typeface="Allura"/>
                <a:sym typeface="Allura"/>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184" name="Shape 184"/>
        <p:cNvGrpSpPr/>
        <p:nvPr/>
      </p:nvGrpSpPr>
      <p:grpSpPr>
        <a:xfrm>
          <a:off x="0" y="0"/>
          <a:ext cx="0" cy="0"/>
          <a:chOff x="0" y="0"/>
          <a:chExt cx="0" cy="0"/>
        </a:xfrm>
      </p:grpSpPr>
      <p:pic>
        <p:nvPicPr>
          <p:cNvPr descr=" " id="185" name="Google Shape;185;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6" name="Google Shape;186;p8"/>
          <p:cNvPicPr preferRelativeResize="0"/>
          <p:nvPr/>
        </p:nvPicPr>
        <p:blipFill rotWithShape="1">
          <a:blip r:embed="rId4">
            <a:alphaModFix/>
          </a:blip>
          <a:srcRect b="0" l="0" r="0" t="0"/>
          <a:stretch/>
        </p:blipFill>
        <p:spPr>
          <a:xfrm>
            <a:off x="20957619" y="800100"/>
            <a:ext cx="2703894" cy="2443559"/>
          </a:xfrm>
          <a:prstGeom prst="rect">
            <a:avLst/>
          </a:prstGeom>
          <a:noFill/>
          <a:ln>
            <a:noFill/>
          </a:ln>
        </p:spPr>
      </p:pic>
      <p:pic>
        <p:nvPicPr>
          <p:cNvPr descr=" " id="187" name="Google Shape;187;p8"/>
          <p:cNvPicPr preferRelativeResize="0"/>
          <p:nvPr/>
        </p:nvPicPr>
        <p:blipFill rotWithShape="1">
          <a:blip r:embed="rId5">
            <a:alphaModFix/>
          </a:blip>
          <a:srcRect b="0" l="0" r="0" t="0"/>
          <a:stretch/>
        </p:blipFill>
        <p:spPr>
          <a:xfrm>
            <a:off x="254032" y="444500"/>
            <a:ext cx="4559870" cy="1892300"/>
          </a:xfrm>
          <a:prstGeom prst="rect">
            <a:avLst/>
          </a:prstGeom>
          <a:noFill/>
          <a:ln>
            <a:noFill/>
          </a:ln>
        </p:spPr>
      </p:pic>
      <p:sp>
        <p:nvSpPr>
          <p:cNvPr id="188" name="Google Shape;188;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p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90" name="Google Shape;190;p8"/>
          <p:cNvPicPr preferRelativeResize="0"/>
          <p:nvPr/>
        </p:nvPicPr>
        <p:blipFill rotWithShape="1">
          <a:blip r:embed="rId7">
            <a:alphaModFix/>
          </a:blip>
          <a:srcRect b="0" l="0" r="0" t="0"/>
          <a:stretch/>
        </p:blipFill>
        <p:spPr>
          <a:xfrm>
            <a:off x="1524191" y="1866900"/>
            <a:ext cx="7595549" cy="10147300"/>
          </a:xfrm>
          <a:prstGeom prst="rect">
            <a:avLst/>
          </a:prstGeom>
          <a:noFill/>
          <a:ln>
            <a:noFill/>
          </a:ln>
        </p:spPr>
      </p:pic>
      <p:pic>
        <p:nvPicPr>
          <p:cNvPr descr=" " id="191" name="Google Shape;191;p8"/>
          <p:cNvPicPr preferRelativeResize="0"/>
          <p:nvPr/>
        </p:nvPicPr>
        <p:blipFill rotWithShape="1">
          <a:blip r:embed="rId8">
            <a:alphaModFix/>
          </a:blip>
          <a:srcRect b="0" l="0" r="0" t="0"/>
          <a:stretch/>
        </p:blipFill>
        <p:spPr>
          <a:xfrm>
            <a:off x="9335667" y="1866900"/>
            <a:ext cx="5728416" cy="10147300"/>
          </a:xfrm>
          <a:prstGeom prst="rect">
            <a:avLst/>
          </a:prstGeom>
          <a:noFill/>
          <a:ln>
            <a:noFill/>
          </a:ln>
        </p:spPr>
      </p:pic>
      <p:sp>
        <p:nvSpPr>
          <p:cNvPr id="192" name="Google Shape;192;p8"/>
          <p:cNvSpPr/>
          <p:nvPr/>
        </p:nvSpPr>
        <p:spPr>
          <a:xfrm>
            <a:off x="16004000" y="3111500"/>
            <a:ext cx="7163695"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
          <p:cNvSpPr/>
          <p:nvPr/>
        </p:nvSpPr>
        <p:spPr>
          <a:xfrm>
            <a:off x="16004000" y="3111500"/>
            <a:ext cx="736692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Dragon Taming Technique</a:t>
            </a:r>
            <a:endParaRPr b="0" i="0" sz="4800" u="none" cap="none" strike="noStrike">
              <a:solidFill>
                <a:schemeClr val="dk1"/>
              </a:solidFill>
              <a:latin typeface="Calibri"/>
              <a:ea typeface="Calibri"/>
              <a:cs typeface="Calibri"/>
              <a:sym typeface="Calibri"/>
            </a:endParaRPr>
          </a:p>
        </p:txBody>
      </p:sp>
      <p:sp>
        <p:nvSpPr>
          <p:cNvPr id="194" name="Google Shape;194;p8"/>
          <p:cNvSpPr/>
          <p:nvPr/>
        </p:nvSpPr>
        <p:spPr>
          <a:xfrm>
            <a:off x="16004000" y="41783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5" name="Google Shape;195;p8"/>
          <p:cNvSpPr/>
          <p:nvPr/>
        </p:nvSpPr>
        <p:spPr>
          <a:xfrm>
            <a:off x="16004000" y="6540500"/>
            <a:ext cx="7163695"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
          <p:cNvSpPr/>
          <p:nvPr/>
        </p:nvSpPr>
        <p:spPr>
          <a:xfrm>
            <a:off x="16004000" y="6540500"/>
            <a:ext cx="736692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The Art of Unicorn Sighting</a:t>
            </a:r>
            <a:endParaRPr b="0" i="0" sz="4800" u="none" cap="none" strike="noStrike">
              <a:solidFill>
                <a:schemeClr val="dk1"/>
              </a:solidFill>
              <a:latin typeface="Calibri"/>
              <a:ea typeface="Calibri"/>
              <a:cs typeface="Calibri"/>
              <a:sym typeface="Calibri"/>
            </a:endParaRPr>
          </a:p>
        </p:txBody>
      </p:sp>
      <p:sp>
        <p:nvSpPr>
          <p:cNvPr id="197" name="Google Shape;197;p8"/>
          <p:cNvSpPr/>
          <p:nvPr/>
        </p:nvSpPr>
        <p:spPr>
          <a:xfrm>
            <a:off x="16004000" y="76073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1D8"/>
        </a:solidFill>
      </p:bgPr>
    </p:bg>
    <p:spTree>
      <p:nvGrpSpPr>
        <p:cNvPr id="202" name="Shape 202"/>
        <p:cNvGrpSpPr/>
        <p:nvPr/>
      </p:nvGrpSpPr>
      <p:grpSpPr>
        <a:xfrm>
          <a:off x="0" y="0"/>
          <a:ext cx="0" cy="0"/>
          <a:chOff x="0" y="0"/>
          <a:chExt cx="0" cy="0"/>
        </a:xfrm>
      </p:grpSpPr>
      <p:pic>
        <p:nvPicPr>
          <p:cNvPr descr=" " id="203" name="Google Shape;203;p9"/>
          <p:cNvPicPr preferRelativeResize="0"/>
          <p:nvPr/>
        </p:nvPicPr>
        <p:blipFill rotWithShape="1">
          <a:blip r:embed="rId3">
            <a:alphaModFix/>
          </a:blip>
          <a:srcRect b="0" l="0" r="0" t="0"/>
          <a:stretch/>
        </p:blipFill>
        <p:spPr>
          <a:xfrm>
            <a:off x="18899962" y="0"/>
            <a:ext cx="5487086" cy="5372100"/>
          </a:xfrm>
          <a:prstGeom prst="rect">
            <a:avLst/>
          </a:prstGeom>
          <a:noFill/>
          <a:ln>
            <a:noFill/>
          </a:ln>
        </p:spPr>
      </p:pic>
      <p:pic>
        <p:nvPicPr>
          <p:cNvPr descr=" " id="204" name="Google Shape;204;p9"/>
          <p:cNvPicPr preferRelativeResize="0"/>
          <p:nvPr/>
        </p:nvPicPr>
        <p:blipFill rotWithShape="1">
          <a:blip r:embed="rId4">
            <a:alphaModFix/>
          </a:blip>
          <a:srcRect b="0" l="0" r="0" t="0"/>
          <a:stretch/>
        </p:blipFill>
        <p:spPr>
          <a:xfrm>
            <a:off x="16486661" y="0"/>
            <a:ext cx="4839305" cy="3873500"/>
          </a:xfrm>
          <a:prstGeom prst="rect">
            <a:avLst/>
          </a:prstGeom>
          <a:noFill/>
          <a:ln>
            <a:noFill/>
          </a:ln>
        </p:spPr>
      </p:pic>
      <p:pic>
        <p:nvPicPr>
          <p:cNvPr descr=" " id="205" name="Google Shape;205;p9"/>
          <p:cNvPicPr preferRelativeResize="0"/>
          <p:nvPr/>
        </p:nvPicPr>
        <p:blipFill rotWithShape="1">
          <a:blip r:embed="rId5">
            <a:alphaModFix/>
          </a:blip>
          <a:srcRect b="0" l="0" r="0" t="0"/>
          <a:stretch/>
        </p:blipFill>
        <p:spPr>
          <a:xfrm>
            <a:off x="0" y="11150600"/>
            <a:ext cx="5417153" cy="2121508"/>
          </a:xfrm>
          <a:prstGeom prst="rect">
            <a:avLst/>
          </a:prstGeom>
          <a:noFill/>
          <a:ln>
            <a:noFill/>
          </a:ln>
        </p:spPr>
      </p:pic>
      <p:pic>
        <p:nvPicPr>
          <p:cNvPr descr=" " id="206" name="Google Shape;206;p9"/>
          <p:cNvPicPr preferRelativeResize="0"/>
          <p:nvPr/>
        </p:nvPicPr>
        <p:blipFill rotWithShape="1">
          <a:blip r:embed="rId6">
            <a:alphaModFix/>
          </a:blip>
          <a:srcRect b="0" l="0" r="0" t="0"/>
          <a:stretch/>
        </p:blipFill>
        <p:spPr>
          <a:xfrm>
            <a:off x="609676" y="317500"/>
            <a:ext cx="3137292" cy="4013200"/>
          </a:xfrm>
          <a:prstGeom prst="rect">
            <a:avLst/>
          </a:prstGeom>
          <a:noFill/>
          <a:ln>
            <a:noFill/>
          </a:ln>
        </p:spPr>
      </p:pic>
      <p:pic>
        <p:nvPicPr>
          <p:cNvPr descr=" " id="207" name="Google Shape;207;p9"/>
          <p:cNvPicPr preferRelativeResize="0"/>
          <p:nvPr/>
        </p:nvPicPr>
        <p:blipFill rotWithShape="1">
          <a:blip r:embed="rId7">
            <a:alphaModFix/>
          </a:blip>
          <a:srcRect b="0" l="0" r="0" t="0"/>
          <a:stretch/>
        </p:blipFill>
        <p:spPr>
          <a:xfrm>
            <a:off x="18328391" y="7531100"/>
            <a:ext cx="6058657" cy="6184900"/>
          </a:xfrm>
          <a:prstGeom prst="rect">
            <a:avLst/>
          </a:prstGeom>
          <a:noFill/>
          <a:ln>
            <a:noFill/>
          </a:ln>
        </p:spPr>
      </p:pic>
      <p:sp>
        <p:nvSpPr>
          <p:cNvPr id="208" name="Google Shape;208;p9"/>
          <p:cNvSpPr/>
          <p:nvPr/>
        </p:nvSpPr>
        <p:spPr>
          <a:xfrm>
            <a:off x="2091528" y="1574800"/>
            <a:ext cx="20216693"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llura"/>
              <a:buNone/>
            </a:pPr>
            <a:r>
              <a:rPr b="0" i="0" lang="en-US" sz="8000" u="none" cap="none" strike="noStrike">
                <a:solidFill>
                  <a:srgbClr val="272727"/>
                </a:solidFill>
                <a:latin typeface="Allura"/>
                <a:ea typeface="Allura"/>
                <a:cs typeface="Allura"/>
                <a:sym typeface="Allura"/>
              </a:rPr>
              <a:t>The Magic of Dragons: A Research</a:t>
            </a:r>
            <a:endParaRPr b="0" i="0" sz="8000" u="none" cap="none" strike="noStrike">
              <a:solidFill>
                <a:schemeClr val="dk1"/>
              </a:solidFill>
              <a:latin typeface="Calibri"/>
              <a:ea typeface="Calibri"/>
              <a:cs typeface="Calibri"/>
              <a:sym typeface="Calibri"/>
            </a:endParaRPr>
          </a:p>
        </p:txBody>
      </p:sp>
      <p:sp>
        <p:nvSpPr>
          <p:cNvPr id="209" name="Google Shape;209;p9"/>
          <p:cNvSpPr/>
          <p:nvPr/>
        </p:nvSpPr>
        <p:spPr>
          <a:xfrm>
            <a:off x="14352794" y="4025900"/>
            <a:ext cx="6642930" cy="770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p:nvPr/>
        </p:nvSpPr>
        <p:spPr>
          <a:xfrm>
            <a:off x="15908738" y="4025900"/>
            <a:ext cx="353104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Dragon Taming</a:t>
            </a:r>
            <a:endParaRPr b="0" i="0" sz="4800" u="none" cap="none" strike="noStrike">
              <a:solidFill>
                <a:schemeClr val="dk1"/>
              </a:solidFill>
              <a:latin typeface="Calibri"/>
              <a:ea typeface="Calibri"/>
              <a:cs typeface="Calibri"/>
              <a:sym typeface="Calibri"/>
            </a:endParaRPr>
          </a:p>
        </p:txBody>
      </p:sp>
      <p:sp>
        <p:nvSpPr>
          <p:cNvPr id="211" name="Google Shape;211;p9"/>
          <p:cNvSpPr/>
          <p:nvPr/>
        </p:nvSpPr>
        <p:spPr>
          <a:xfrm>
            <a:off x="14352794" y="50927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p9"/>
          <p:cNvPicPr preferRelativeResize="0"/>
          <p:nvPr/>
        </p:nvPicPr>
        <p:blipFill rotWithShape="1">
          <a:blip r:embed="rId8">
            <a:alphaModFix/>
          </a:blip>
          <a:srcRect b="0" l="0" r="0" t="0"/>
          <a:stretch/>
        </p:blipFill>
        <p:spPr>
          <a:xfrm>
            <a:off x="14352794" y="5092700"/>
            <a:ext cx="6642930" cy="6642100"/>
          </a:xfrm>
          <a:prstGeom prst="rect">
            <a:avLst/>
          </a:prstGeom>
          <a:noFill/>
          <a:ln>
            <a:noFill/>
          </a:ln>
        </p:spPr>
      </p:pic>
      <p:pic>
        <p:nvPicPr>
          <p:cNvPr descr=" " id="213" name="Google Shape;213;p9"/>
          <p:cNvPicPr preferRelativeResize="0"/>
          <p:nvPr/>
        </p:nvPicPr>
        <p:blipFill rotWithShape="1">
          <a:blip r:embed="rId9">
            <a:alphaModFix/>
          </a:blip>
          <a:srcRect b="0" l="0" r="0" t="0"/>
          <a:stretch/>
        </p:blipFill>
        <p:spPr>
          <a:xfrm>
            <a:off x="14352791" y="5092700"/>
            <a:ext cx="6642933" cy="6642100"/>
          </a:xfrm>
          <a:prstGeom prst="rect">
            <a:avLst/>
          </a:prstGeom>
          <a:noFill/>
          <a:ln>
            <a:noFill/>
          </a:ln>
        </p:spPr>
      </p:pic>
      <p:sp>
        <p:nvSpPr>
          <p:cNvPr id="214" name="Google Shape;214;p9"/>
          <p:cNvSpPr/>
          <p:nvPr/>
        </p:nvSpPr>
        <p:spPr>
          <a:xfrm>
            <a:off x="15762670" y="6489700"/>
            <a:ext cx="3835879" cy="3835400"/>
          </a:xfrm>
          <a:prstGeom prst="roundRect">
            <a:avLst>
              <a:gd fmla="val 3311285" name="adj"/>
            </a:avLst>
          </a:prstGeom>
          <a:solidFill>
            <a:srgbClr val="FFB1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p9"/>
          <p:cNvPicPr preferRelativeResize="0"/>
          <p:nvPr/>
        </p:nvPicPr>
        <p:blipFill rotWithShape="1">
          <a:blip r:embed="rId10">
            <a:alphaModFix/>
          </a:blip>
          <a:srcRect b="0" l="0" r="0" t="0"/>
          <a:stretch/>
        </p:blipFill>
        <p:spPr>
          <a:xfrm>
            <a:off x="17155863" y="7061200"/>
            <a:ext cx="1049493" cy="1625600"/>
          </a:xfrm>
          <a:prstGeom prst="rect">
            <a:avLst/>
          </a:prstGeom>
          <a:noFill/>
          <a:ln>
            <a:noFill/>
          </a:ln>
        </p:spPr>
      </p:pic>
      <p:sp>
        <p:nvSpPr>
          <p:cNvPr id="216" name="Google Shape;216;p9"/>
          <p:cNvSpPr/>
          <p:nvPr/>
        </p:nvSpPr>
        <p:spPr>
          <a:xfrm>
            <a:off x="15915089" y="8991600"/>
            <a:ext cx="3531041"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
          <p:cNvSpPr/>
          <p:nvPr/>
        </p:nvSpPr>
        <p:spPr>
          <a:xfrm>
            <a:off x="15813476" y="8991600"/>
            <a:ext cx="373426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Unicorn </a:t>
            </a:r>
            <a:endParaRPr b="0" i="0" sz="4800" u="none" cap="none" strike="noStrike">
              <a:solidFill>
                <a:schemeClr val="dk1"/>
              </a:solidFill>
              <a:latin typeface="Calibri"/>
              <a:ea typeface="Calibri"/>
              <a:cs typeface="Calibri"/>
              <a:sym typeface="Calibri"/>
            </a:endParaRPr>
          </a:p>
        </p:txBody>
      </p:sp>
      <p:sp>
        <p:nvSpPr>
          <p:cNvPr id="218" name="Google Shape;218;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p9"/>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20" name="Google Shape;220;p9"/>
          <p:cNvSpPr/>
          <p:nvPr/>
        </p:nvSpPr>
        <p:spPr>
          <a:xfrm>
            <a:off x="3149994" y="43180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p:nvPr/>
        </p:nvSpPr>
        <p:spPr>
          <a:xfrm>
            <a:off x="3149994" y="43180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a:off x="3149994" y="4318000"/>
            <a:ext cx="382317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Archery</a:t>
            </a:r>
            <a:endParaRPr b="0" i="0" sz="4800" u="none" cap="none" strike="noStrike">
              <a:solidFill>
                <a:schemeClr val="dk1"/>
              </a:solidFill>
              <a:latin typeface="Calibri"/>
              <a:ea typeface="Calibri"/>
              <a:cs typeface="Calibri"/>
              <a:sym typeface="Calibri"/>
            </a:endParaRPr>
          </a:p>
        </p:txBody>
      </p:sp>
      <p:sp>
        <p:nvSpPr>
          <p:cNvPr id="223" name="Google Shape;223;p9"/>
          <p:cNvSpPr/>
          <p:nvPr/>
        </p:nvSpPr>
        <p:spPr>
          <a:xfrm>
            <a:off x="3149994" y="52832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4" name="Google Shape;224;p9"/>
          <p:cNvSpPr/>
          <p:nvPr/>
        </p:nvSpPr>
        <p:spPr>
          <a:xfrm>
            <a:off x="8370346" y="85471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p:nvPr/>
        </p:nvSpPr>
        <p:spPr>
          <a:xfrm>
            <a:off x="8370346" y="85471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9"/>
          <p:cNvSpPr/>
          <p:nvPr/>
        </p:nvSpPr>
        <p:spPr>
          <a:xfrm>
            <a:off x="8370346" y="8547100"/>
            <a:ext cx="382317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Unicorn</a:t>
            </a:r>
            <a:endParaRPr b="0" i="0" sz="4800" u="none" cap="none" strike="noStrike">
              <a:solidFill>
                <a:schemeClr val="dk1"/>
              </a:solidFill>
              <a:latin typeface="Calibri"/>
              <a:ea typeface="Calibri"/>
              <a:cs typeface="Calibri"/>
              <a:sym typeface="Calibri"/>
            </a:endParaRPr>
          </a:p>
        </p:txBody>
      </p:sp>
      <p:sp>
        <p:nvSpPr>
          <p:cNvPr id="227" name="Google Shape;227;p9"/>
          <p:cNvSpPr/>
          <p:nvPr/>
        </p:nvSpPr>
        <p:spPr>
          <a:xfrm>
            <a:off x="8370346" y="95123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8" name="Google Shape;228;p9"/>
          <p:cNvSpPr/>
          <p:nvPr/>
        </p:nvSpPr>
        <p:spPr>
          <a:xfrm>
            <a:off x="8370346" y="43180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9"/>
          <p:cNvSpPr/>
          <p:nvPr/>
        </p:nvSpPr>
        <p:spPr>
          <a:xfrm>
            <a:off x="8370346" y="43180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p:nvPr/>
        </p:nvSpPr>
        <p:spPr>
          <a:xfrm>
            <a:off x="8370346" y="4318000"/>
            <a:ext cx="382317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Music</a:t>
            </a:r>
            <a:endParaRPr b="0" i="0" sz="4800" u="none" cap="none" strike="noStrike">
              <a:solidFill>
                <a:schemeClr val="dk1"/>
              </a:solidFill>
              <a:latin typeface="Calibri"/>
              <a:ea typeface="Calibri"/>
              <a:cs typeface="Calibri"/>
              <a:sym typeface="Calibri"/>
            </a:endParaRPr>
          </a:p>
        </p:txBody>
      </p:sp>
      <p:sp>
        <p:nvSpPr>
          <p:cNvPr id="231" name="Google Shape;231;p9"/>
          <p:cNvSpPr/>
          <p:nvPr/>
        </p:nvSpPr>
        <p:spPr>
          <a:xfrm>
            <a:off x="8370346" y="52832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32" name="Google Shape;232;p9"/>
          <p:cNvSpPr/>
          <p:nvPr/>
        </p:nvSpPr>
        <p:spPr>
          <a:xfrm>
            <a:off x="3149994" y="85471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
          <p:cNvSpPr/>
          <p:nvPr/>
        </p:nvSpPr>
        <p:spPr>
          <a:xfrm>
            <a:off x="3149994" y="85471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a:off x="3149994" y="8547100"/>
            <a:ext cx="382317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lura"/>
              <a:buNone/>
            </a:pPr>
            <a:r>
              <a:rPr b="0" i="0" lang="en-US" sz="4800" u="none" cap="none" strike="noStrike">
                <a:solidFill>
                  <a:srgbClr val="0E0E0E"/>
                </a:solidFill>
                <a:latin typeface="Allura"/>
                <a:ea typeface="Allura"/>
                <a:cs typeface="Allura"/>
                <a:sym typeface="Allura"/>
              </a:rPr>
              <a:t>Life</a:t>
            </a:r>
            <a:endParaRPr b="0" i="0" sz="4800" u="none" cap="none" strike="noStrike">
              <a:solidFill>
                <a:schemeClr val="dk1"/>
              </a:solidFill>
              <a:latin typeface="Calibri"/>
              <a:ea typeface="Calibri"/>
              <a:cs typeface="Calibri"/>
              <a:sym typeface="Calibri"/>
            </a:endParaRPr>
          </a:p>
        </p:txBody>
      </p:sp>
      <p:sp>
        <p:nvSpPr>
          <p:cNvPr id="235" name="Google Shape;235;p9"/>
          <p:cNvSpPr/>
          <p:nvPr/>
        </p:nvSpPr>
        <p:spPr>
          <a:xfrm>
            <a:off x="3149994" y="95123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2023-10-13T07:35:15Z</dcterms:created>
  <dc:creator>PptxGenJS</dc:creator>
</cp:coreProperties>
</file>