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7" r:id="rId5"/>
    <p:sldId id="266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 ĐÂY XIN ĐỂ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7503" y="318051"/>
            <a:ext cx="114200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Giờ đây Chúa ơi! Xin để tôi tớ Chúa ra đi bình an như lời xưa phán hứa.</a:t>
            </a:r>
            <a:endParaRPr lang="vi-VN" sz="88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65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Mắt con nay đã thấy ơn cứu độ Chúa dọn trước nhân trần. Là ánh sáng dọi chiếu chư dân, là hiển vinh của Israel dân Ngài.</a:t>
            </a:r>
            <a:endParaRPr lang="vi-VN" sz="72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67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B6F78-A910-30A8-0DAD-74A67EE06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99BA-87A6-EC54-6B4B-09E42DB3C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9F9E29-3012-D212-C043-12CDB58C0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74222ED-7170-164B-B2E6-CA7AF7B0C21E}"/>
              </a:ext>
            </a:extLst>
          </p:cNvPr>
          <p:cNvSpPr/>
          <p:nvPr/>
        </p:nvSpPr>
        <p:spPr>
          <a:xfrm>
            <a:off x="407503" y="318051"/>
            <a:ext cx="114200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Giờ đây Chúa ơi! Xin để tôi tớ Chúa ra đi bình an như lời xưa phán hứa.</a:t>
            </a:r>
            <a:endParaRPr lang="vi-VN" sz="88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7748" y="347870"/>
            <a:ext cx="1144987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Chúc vinh danh thánh Chúa Cha, Chúa Con, chúc vinh Chúa Thánh Thần. Hằng có mãi từ trước thiên thu và giờ đây cùng đến mãi sau muôn đời.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8A963-727F-48B3-E5A0-B65B0F8A0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6285E-74E5-79FF-F6B1-C59619415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3E28D0-E679-0B41-DB35-FED62EF17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1888CA3-1215-21A9-0B68-6CED4CADE6F6}"/>
              </a:ext>
            </a:extLst>
          </p:cNvPr>
          <p:cNvSpPr/>
          <p:nvPr/>
        </p:nvSpPr>
        <p:spPr>
          <a:xfrm>
            <a:off x="407503" y="318051"/>
            <a:ext cx="114200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Giờ đây Chúa ơi! Xin để tôi tớ Chúa ra đi bình an như lời xưa phán hứa.</a:t>
            </a:r>
            <a:endParaRPr lang="vi-VN" sz="88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318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44</TotalTime>
  <Words>137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Times New Roman</vt:lpstr>
      <vt:lpstr>Savon</vt:lpstr>
      <vt:lpstr>GIỜ ĐÂY XIN ĐỂ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Administrator</cp:lastModifiedBy>
  <cp:revision>35</cp:revision>
  <dcterms:created xsi:type="dcterms:W3CDTF">2024-12-09T09:39:37Z</dcterms:created>
  <dcterms:modified xsi:type="dcterms:W3CDTF">2026-01-08T15:22:28Z</dcterms:modified>
</cp:coreProperties>
</file>