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2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3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5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6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7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6" r:id="rId2"/>
    <p:sldMasterId id="2147483701" r:id="rId3"/>
    <p:sldMasterId id="2147483723" r:id="rId4"/>
    <p:sldMasterId id="2147483725" r:id="rId5"/>
    <p:sldMasterId id="2147483740" r:id="rId6"/>
    <p:sldMasterId id="2147483757" r:id="rId7"/>
    <p:sldMasterId id="2147483780" r:id="rId8"/>
    <p:sldMasterId id="2147483803" r:id="rId9"/>
    <p:sldMasterId id="2147483819" r:id="rId10"/>
    <p:sldMasterId id="2147483838" r:id="rId11"/>
    <p:sldMasterId id="2147483861" r:id="rId12"/>
    <p:sldMasterId id="2147483876" r:id="rId13"/>
    <p:sldMasterId id="2147483893" r:id="rId14"/>
    <p:sldMasterId id="2147483905" r:id="rId15"/>
    <p:sldMasterId id="2147483929" r:id="rId16"/>
    <p:sldMasterId id="2147483933" r:id="rId17"/>
    <p:sldMasterId id="2147483956" r:id="rId18"/>
  </p:sldMasterIdLst>
  <p:notesMasterIdLst>
    <p:notesMasterId r:id="rId66"/>
  </p:notesMasterIdLst>
  <p:sldIdLst>
    <p:sldId id="2147482692" r:id="rId19"/>
    <p:sldId id="1029" r:id="rId20"/>
    <p:sldId id="2147482611" r:id="rId21"/>
    <p:sldId id="2147482531" r:id="rId22"/>
    <p:sldId id="2147482693" r:id="rId23"/>
    <p:sldId id="2147482488" r:id="rId24"/>
    <p:sldId id="2147482691" r:id="rId25"/>
    <p:sldId id="265" r:id="rId26"/>
    <p:sldId id="2147482725" r:id="rId27"/>
    <p:sldId id="262" r:id="rId28"/>
    <p:sldId id="2147482448" r:id="rId29"/>
    <p:sldId id="2147482619" r:id="rId30"/>
    <p:sldId id="2147482612" r:id="rId31"/>
    <p:sldId id="2147482449" r:id="rId32"/>
    <p:sldId id="2147482450" r:id="rId33"/>
    <p:sldId id="2147482573" r:id="rId34"/>
    <p:sldId id="2147482541" r:id="rId35"/>
    <p:sldId id="2147482726" r:id="rId36"/>
    <p:sldId id="2147482727" r:id="rId37"/>
    <p:sldId id="2147482551" r:id="rId38"/>
    <p:sldId id="2147482552" r:id="rId39"/>
    <p:sldId id="2147482553" r:id="rId40"/>
    <p:sldId id="2147482554" r:id="rId41"/>
    <p:sldId id="2147482555" r:id="rId42"/>
    <p:sldId id="2147482574" r:id="rId43"/>
    <p:sldId id="2147482556" r:id="rId44"/>
    <p:sldId id="2147482557" r:id="rId45"/>
    <p:sldId id="2147482558" r:id="rId46"/>
    <p:sldId id="2147482559" r:id="rId47"/>
    <p:sldId id="2147482560" r:id="rId48"/>
    <p:sldId id="2147482561" r:id="rId49"/>
    <p:sldId id="2147482562" r:id="rId50"/>
    <p:sldId id="2147482564" r:id="rId51"/>
    <p:sldId id="2147482565" r:id="rId52"/>
    <p:sldId id="2147482566" r:id="rId53"/>
    <p:sldId id="2147482567" r:id="rId54"/>
    <p:sldId id="2147482568" r:id="rId55"/>
    <p:sldId id="2147482569" r:id="rId56"/>
    <p:sldId id="2147482570" r:id="rId57"/>
    <p:sldId id="2147482571" r:id="rId58"/>
    <p:sldId id="2147482572" r:id="rId59"/>
    <p:sldId id="2147482616" r:id="rId60"/>
    <p:sldId id="2147482617" r:id="rId61"/>
    <p:sldId id="2147482618" r:id="rId62"/>
    <p:sldId id="2147482438" r:id="rId63"/>
    <p:sldId id="2147482563" r:id="rId64"/>
    <p:sldId id="2147482522" r:id="rId65"/>
  </p:sldIdLst>
  <p:sldSz cx="9144000" cy="6858000" type="screen4x3"/>
  <p:notesSz cx="6858000" cy="9144000"/>
  <p:embeddedFontLst>
    <p:embeddedFont>
      <p:font typeface="Abadi" panose="02000000000000000000" pitchFamily="2" charset="0"/>
      <p:regular r:id="rId67"/>
    </p:embeddedFon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Dosis SemiBold" pitchFamily="2" charset="0"/>
      <p:bold r:id="rId72"/>
    </p:embeddedFont>
    <p:embeddedFont>
      <p:font typeface="Microsoft Uighur" panose="02000000000000000000" pitchFamily="2" charset="-78"/>
      <p:regular r:id="rId73"/>
      <p:bold r:id="rId74"/>
    </p:embeddedFont>
    <p:embeddedFont>
      <p:font typeface="Modern Love" panose="04090805081005020601" pitchFamily="82" charset="0"/>
      <p:regular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9299B1"/>
    <a:srgbClr val="A1A7BC"/>
    <a:srgbClr val="565F88"/>
    <a:srgbClr val="FBB321"/>
    <a:srgbClr val="D6E9EA"/>
    <a:srgbClr val="106585"/>
    <a:srgbClr val="0097B2"/>
    <a:srgbClr val="4C515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1" autoAdjust="0"/>
    <p:restoredTop sz="94660"/>
  </p:normalViewPr>
  <p:slideViewPr>
    <p:cSldViewPr snapToGrid="0">
      <p:cViewPr varScale="1">
        <p:scale>
          <a:sx n="75" d="100"/>
          <a:sy n="75" d="100"/>
        </p:scale>
        <p:origin x="9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 /><Relationship Id="rId18" Type="http://schemas.openxmlformats.org/officeDocument/2006/relationships/slideMaster" Target="slideMasters/slideMaster18.xml" /><Relationship Id="rId26" Type="http://schemas.openxmlformats.org/officeDocument/2006/relationships/slide" Target="slides/slide8.xml" /><Relationship Id="rId39" Type="http://schemas.openxmlformats.org/officeDocument/2006/relationships/slide" Target="slides/slide21.xml" /><Relationship Id="rId21" Type="http://schemas.openxmlformats.org/officeDocument/2006/relationships/slide" Target="slides/slide3.xml" /><Relationship Id="rId34" Type="http://schemas.openxmlformats.org/officeDocument/2006/relationships/slide" Target="slides/slide16.xml" /><Relationship Id="rId42" Type="http://schemas.openxmlformats.org/officeDocument/2006/relationships/slide" Target="slides/slide24.xml" /><Relationship Id="rId47" Type="http://schemas.openxmlformats.org/officeDocument/2006/relationships/slide" Target="slides/slide29.xml" /><Relationship Id="rId50" Type="http://schemas.openxmlformats.org/officeDocument/2006/relationships/slide" Target="slides/slide32.xml" /><Relationship Id="rId55" Type="http://schemas.openxmlformats.org/officeDocument/2006/relationships/slide" Target="slides/slide37.xml" /><Relationship Id="rId63" Type="http://schemas.openxmlformats.org/officeDocument/2006/relationships/slide" Target="slides/slide45.xml" /><Relationship Id="rId68" Type="http://schemas.openxmlformats.org/officeDocument/2006/relationships/font" Target="fonts/font2.fntdata" /><Relationship Id="rId76" Type="http://schemas.openxmlformats.org/officeDocument/2006/relationships/presProps" Target="presProps.xml" /><Relationship Id="rId7" Type="http://schemas.openxmlformats.org/officeDocument/2006/relationships/slideMaster" Target="slideMasters/slideMaster7.xml" /><Relationship Id="rId71" Type="http://schemas.openxmlformats.org/officeDocument/2006/relationships/font" Target="fonts/font5.fntdata" /><Relationship Id="rId2" Type="http://schemas.openxmlformats.org/officeDocument/2006/relationships/slideMaster" Target="slideMasters/slideMaster2.xml" /><Relationship Id="rId16" Type="http://schemas.openxmlformats.org/officeDocument/2006/relationships/slideMaster" Target="slideMasters/slideMaster16.xml" /><Relationship Id="rId29" Type="http://schemas.openxmlformats.org/officeDocument/2006/relationships/slide" Target="slides/slide11.xml" /><Relationship Id="rId11" Type="http://schemas.openxmlformats.org/officeDocument/2006/relationships/slideMaster" Target="slideMasters/slideMaster11.xml" /><Relationship Id="rId24" Type="http://schemas.openxmlformats.org/officeDocument/2006/relationships/slide" Target="slides/slide6.xml" /><Relationship Id="rId32" Type="http://schemas.openxmlformats.org/officeDocument/2006/relationships/slide" Target="slides/slide14.xml" /><Relationship Id="rId37" Type="http://schemas.openxmlformats.org/officeDocument/2006/relationships/slide" Target="slides/slide19.xml" /><Relationship Id="rId40" Type="http://schemas.openxmlformats.org/officeDocument/2006/relationships/slide" Target="slides/slide22.xml" /><Relationship Id="rId45" Type="http://schemas.openxmlformats.org/officeDocument/2006/relationships/slide" Target="slides/slide27.xml" /><Relationship Id="rId53" Type="http://schemas.openxmlformats.org/officeDocument/2006/relationships/slide" Target="slides/slide35.xml" /><Relationship Id="rId58" Type="http://schemas.openxmlformats.org/officeDocument/2006/relationships/slide" Target="slides/slide40.xml" /><Relationship Id="rId66" Type="http://schemas.openxmlformats.org/officeDocument/2006/relationships/notesMaster" Target="notesMasters/notesMaster1.xml" /><Relationship Id="rId74" Type="http://schemas.openxmlformats.org/officeDocument/2006/relationships/font" Target="fonts/font8.fntdata" /><Relationship Id="rId79" Type="http://schemas.openxmlformats.org/officeDocument/2006/relationships/tableStyles" Target="tableStyles.xml" /><Relationship Id="rId5" Type="http://schemas.openxmlformats.org/officeDocument/2006/relationships/slideMaster" Target="slideMasters/slideMaster5.xml" /><Relationship Id="rId61" Type="http://schemas.openxmlformats.org/officeDocument/2006/relationships/slide" Target="slides/slide43.xml" /><Relationship Id="rId10" Type="http://schemas.openxmlformats.org/officeDocument/2006/relationships/slideMaster" Target="slideMasters/slideMaster10.xml" /><Relationship Id="rId19" Type="http://schemas.openxmlformats.org/officeDocument/2006/relationships/slide" Target="slides/slide1.xml" /><Relationship Id="rId31" Type="http://schemas.openxmlformats.org/officeDocument/2006/relationships/slide" Target="slides/slide13.xml" /><Relationship Id="rId44" Type="http://schemas.openxmlformats.org/officeDocument/2006/relationships/slide" Target="slides/slide26.xml" /><Relationship Id="rId52" Type="http://schemas.openxmlformats.org/officeDocument/2006/relationships/slide" Target="slides/slide34.xml" /><Relationship Id="rId60" Type="http://schemas.openxmlformats.org/officeDocument/2006/relationships/slide" Target="slides/slide42.xml" /><Relationship Id="rId65" Type="http://schemas.openxmlformats.org/officeDocument/2006/relationships/slide" Target="slides/slide47.xml" /><Relationship Id="rId73" Type="http://schemas.openxmlformats.org/officeDocument/2006/relationships/font" Target="fonts/font7.fntdata" /><Relationship Id="rId78" Type="http://schemas.openxmlformats.org/officeDocument/2006/relationships/theme" Target="theme/theme1.xml" /><Relationship Id="rId4" Type="http://schemas.openxmlformats.org/officeDocument/2006/relationships/slideMaster" Target="slideMasters/slideMaster4.xml" /><Relationship Id="rId9" Type="http://schemas.openxmlformats.org/officeDocument/2006/relationships/slideMaster" Target="slideMasters/slideMaster9.xml" /><Relationship Id="rId14" Type="http://schemas.openxmlformats.org/officeDocument/2006/relationships/slideMaster" Target="slideMasters/slideMaster14.xml" /><Relationship Id="rId22" Type="http://schemas.openxmlformats.org/officeDocument/2006/relationships/slide" Target="slides/slide4.xml" /><Relationship Id="rId27" Type="http://schemas.openxmlformats.org/officeDocument/2006/relationships/slide" Target="slides/slide9.xml" /><Relationship Id="rId30" Type="http://schemas.openxmlformats.org/officeDocument/2006/relationships/slide" Target="slides/slide12.xml" /><Relationship Id="rId35" Type="http://schemas.openxmlformats.org/officeDocument/2006/relationships/slide" Target="slides/slide17.xml" /><Relationship Id="rId43" Type="http://schemas.openxmlformats.org/officeDocument/2006/relationships/slide" Target="slides/slide25.xml" /><Relationship Id="rId48" Type="http://schemas.openxmlformats.org/officeDocument/2006/relationships/slide" Target="slides/slide30.xml" /><Relationship Id="rId56" Type="http://schemas.openxmlformats.org/officeDocument/2006/relationships/slide" Target="slides/slide38.xml" /><Relationship Id="rId64" Type="http://schemas.openxmlformats.org/officeDocument/2006/relationships/slide" Target="slides/slide46.xml" /><Relationship Id="rId69" Type="http://schemas.openxmlformats.org/officeDocument/2006/relationships/font" Target="fonts/font3.fntdata" /><Relationship Id="rId77" Type="http://schemas.openxmlformats.org/officeDocument/2006/relationships/viewProps" Target="viewProps.xml" /><Relationship Id="rId8" Type="http://schemas.openxmlformats.org/officeDocument/2006/relationships/slideMaster" Target="slideMasters/slideMaster8.xml" /><Relationship Id="rId51" Type="http://schemas.openxmlformats.org/officeDocument/2006/relationships/slide" Target="slides/slide33.xml" /><Relationship Id="rId72" Type="http://schemas.openxmlformats.org/officeDocument/2006/relationships/font" Target="fonts/font6.fntdata" /><Relationship Id="rId3" Type="http://schemas.openxmlformats.org/officeDocument/2006/relationships/slideMaster" Target="slideMasters/slideMaster3.xml" /><Relationship Id="rId12" Type="http://schemas.openxmlformats.org/officeDocument/2006/relationships/slideMaster" Target="slideMasters/slideMaster12.xml" /><Relationship Id="rId17" Type="http://schemas.openxmlformats.org/officeDocument/2006/relationships/slideMaster" Target="slideMasters/slideMaster17.xml" /><Relationship Id="rId25" Type="http://schemas.openxmlformats.org/officeDocument/2006/relationships/slide" Target="slides/slide7.xml" /><Relationship Id="rId33" Type="http://schemas.openxmlformats.org/officeDocument/2006/relationships/slide" Target="slides/slide15.xml" /><Relationship Id="rId38" Type="http://schemas.openxmlformats.org/officeDocument/2006/relationships/slide" Target="slides/slide20.xml" /><Relationship Id="rId46" Type="http://schemas.openxmlformats.org/officeDocument/2006/relationships/slide" Target="slides/slide28.xml" /><Relationship Id="rId59" Type="http://schemas.openxmlformats.org/officeDocument/2006/relationships/slide" Target="slides/slide41.xml" /><Relationship Id="rId67" Type="http://schemas.openxmlformats.org/officeDocument/2006/relationships/font" Target="fonts/font1.fntdata" /><Relationship Id="rId20" Type="http://schemas.openxmlformats.org/officeDocument/2006/relationships/slide" Target="slides/slide2.xml" /><Relationship Id="rId41" Type="http://schemas.openxmlformats.org/officeDocument/2006/relationships/slide" Target="slides/slide23.xml" /><Relationship Id="rId54" Type="http://schemas.openxmlformats.org/officeDocument/2006/relationships/slide" Target="slides/slide36.xml" /><Relationship Id="rId62" Type="http://schemas.openxmlformats.org/officeDocument/2006/relationships/slide" Target="slides/slide44.xml" /><Relationship Id="rId70" Type="http://schemas.openxmlformats.org/officeDocument/2006/relationships/font" Target="fonts/font4.fntdata" /><Relationship Id="rId75" Type="http://schemas.openxmlformats.org/officeDocument/2006/relationships/font" Target="fonts/font9.fntdata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5" Type="http://schemas.openxmlformats.org/officeDocument/2006/relationships/slideMaster" Target="slideMasters/slideMaster15.xml" /><Relationship Id="rId23" Type="http://schemas.openxmlformats.org/officeDocument/2006/relationships/slide" Target="slides/slide5.xml" /><Relationship Id="rId28" Type="http://schemas.openxmlformats.org/officeDocument/2006/relationships/slide" Target="slides/slide10.xml" /><Relationship Id="rId36" Type="http://schemas.openxmlformats.org/officeDocument/2006/relationships/slide" Target="slides/slide18.xml" /><Relationship Id="rId49" Type="http://schemas.openxmlformats.org/officeDocument/2006/relationships/slide" Target="slides/slide31.xml" /><Relationship Id="rId57" Type="http://schemas.openxmlformats.org/officeDocument/2006/relationships/slide" Target="slides/slide39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8.xml" /><Relationship Id="rId4" Type="http://schemas.openxmlformats.org/officeDocument/2006/relationships/image" Target="../media/image13.png" 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8.xml" /><Relationship Id="rId6" Type="http://schemas.openxmlformats.org/officeDocument/2006/relationships/image" Target="../media/image9.png" /><Relationship Id="rId5" Type="http://schemas.openxmlformats.org/officeDocument/2006/relationships/image" Target="../media/image16.png" /><Relationship Id="rId4" Type="http://schemas.openxmlformats.org/officeDocument/2006/relationships/image" Target="../media/image7.png" 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9.xml" /><Relationship Id="rId4" Type="http://schemas.microsoft.com/office/2007/relationships/hdphoto" Target="../media/hdphoto3.wdp" 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9.xml" 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7" Type="http://schemas.microsoft.com/office/2007/relationships/hdphoto" Target="../media/hdphoto5.wdp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9.xml" /><Relationship Id="rId6" Type="http://schemas.openxmlformats.org/officeDocument/2006/relationships/image" Target="../media/image19.png" /><Relationship Id="rId5" Type="http://schemas.microsoft.com/office/2007/relationships/hdphoto" Target="../media/hdphoto3.wdp" /><Relationship Id="rId4" Type="http://schemas.openxmlformats.org/officeDocument/2006/relationships/image" Target="../media/image17.png" 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 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9.xml" 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Master" Target="../slideMasters/slideMaster9.xml" 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Master" Target="../slideMasters/slideMaster9.xml" 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2.xml" 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 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0.xml" 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2.xml" 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2.xml" 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 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1.xml" /><Relationship Id="rId4" Type="http://schemas.openxmlformats.org/officeDocument/2006/relationships/image" Target="../media/image13.png" 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microsoft.com/office/2007/relationships/hdphoto" Target="../media/hdphoto1.wdp" /><Relationship Id="rId7" Type="http://schemas.openxmlformats.org/officeDocument/2006/relationships/image" Target="../media/image23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1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4" Type="http://schemas.openxmlformats.org/officeDocument/2006/relationships/image" Target="../media/image22.png" /><Relationship Id="rId9" Type="http://schemas.microsoft.com/office/2007/relationships/hdphoto" Target="../media/hdphoto4.wdp" 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2.xml" 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2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2.xml" 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2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 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13.xml" 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13.xml" 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13.xml" 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3.xml" 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Master" Target="../slideMasters/slideMaster13.xml" 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13.xml" /><Relationship Id="rId5" Type="http://schemas.microsoft.com/office/2007/relationships/hdphoto" Target="../media/hdphoto6.wdp" /><Relationship Id="rId4" Type="http://schemas.openxmlformats.org/officeDocument/2006/relationships/image" Target="../media/image28.png" 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 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4.xml" 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 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5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5.xml" 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5.xml" 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5.xml" 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5.xml" 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 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 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6.xml" 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2.xml" 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 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7.xml" /><Relationship Id="rId4" Type="http://schemas.openxmlformats.org/officeDocument/2006/relationships/image" Target="../media/image13.png" /></Relationships>
</file>

<file path=ppt/slideLayouts/_rels/slideLayout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3" Type="http://schemas.microsoft.com/office/2007/relationships/hdphoto" Target="../media/hdphoto1.wdp" /><Relationship Id="rId7" Type="http://schemas.openxmlformats.org/officeDocument/2006/relationships/image" Target="../media/image31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7.xml" /><Relationship Id="rId6" Type="http://schemas.microsoft.com/office/2007/relationships/hdphoto" Target="../media/hdphoto7.wdp" /><Relationship Id="rId5" Type="http://schemas.openxmlformats.org/officeDocument/2006/relationships/image" Target="../media/image30.png" /><Relationship Id="rId4" Type="http://schemas.openxmlformats.org/officeDocument/2006/relationships/image" Target="../media/image22.png" /><Relationship Id="rId9" Type="http://schemas.microsoft.com/office/2007/relationships/hdphoto" Target="../media/hdphoto8.wdp" 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2.xml" 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 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8.xml" /><Relationship Id="rId4" Type="http://schemas.openxmlformats.org/officeDocument/2006/relationships/image" Target="../media/image13.png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6.png" /><Relationship Id="rId7" Type="http://schemas.openxmlformats.org/officeDocument/2006/relationships/image" Target="../media/image8.pn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5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10" Type="http://schemas.microsoft.com/office/2007/relationships/hdphoto" Target="../media/hdphoto4.wdp" /><Relationship Id="rId4" Type="http://schemas.microsoft.com/office/2007/relationships/hdphoto" Target="../media/hdphoto1.wdp" /><Relationship Id="rId9" Type="http://schemas.openxmlformats.org/officeDocument/2006/relationships/image" Target="../media/image9.png" 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6.png" /><Relationship Id="rId7" Type="http://schemas.openxmlformats.org/officeDocument/2006/relationships/image" Target="../media/image8.pn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5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10" Type="http://schemas.microsoft.com/office/2007/relationships/hdphoto" Target="../media/hdphoto4.wdp" /><Relationship Id="rId4" Type="http://schemas.microsoft.com/office/2007/relationships/hdphoto" Target="../media/hdphoto1.wdp" /><Relationship Id="rId9" Type="http://schemas.openxmlformats.org/officeDocument/2006/relationships/image" Target="../media/image9.png" 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6.png" /><Relationship Id="rId7" Type="http://schemas.openxmlformats.org/officeDocument/2006/relationships/image" Target="../media/image8.pn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5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10" Type="http://schemas.microsoft.com/office/2007/relationships/hdphoto" Target="../media/hdphoto4.wdp" /><Relationship Id="rId4" Type="http://schemas.microsoft.com/office/2007/relationships/hdphoto" Target="../media/hdphoto1.wdp" /><Relationship Id="rId9" Type="http://schemas.openxmlformats.org/officeDocument/2006/relationships/image" Target="../media/image9.png" 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6.png" /><Relationship Id="rId7" Type="http://schemas.openxmlformats.org/officeDocument/2006/relationships/image" Target="../media/image8.png" /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5.xml" /><Relationship Id="rId6" Type="http://schemas.microsoft.com/office/2007/relationships/hdphoto" Target="../media/hdphoto2.wdp" /><Relationship Id="rId5" Type="http://schemas.openxmlformats.org/officeDocument/2006/relationships/image" Target="../media/image7.png" /><Relationship Id="rId10" Type="http://schemas.microsoft.com/office/2007/relationships/hdphoto" Target="../media/hdphoto4.wdp" /><Relationship Id="rId4" Type="http://schemas.microsoft.com/office/2007/relationships/hdphoto" Target="../media/hdphoto1.wdp" /><Relationship Id="rId9" Type="http://schemas.openxmlformats.org/officeDocument/2006/relationships/image" Target="../media/image9.png" 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microsoft.com/office/2007/relationships/hdphoto" Target="../media/hdphoto1.wdp" /><Relationship Id="rId7" Type="http://schemas.microsoft.com/office/2007/relationships/hdphoto" Target="../media/hdphoto3.wdp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8.png" /><Relationship Id="rId5" Type="http://schemas.microsoft.com/office/2007/relationships/hdphoto" Target="../media/hdphoto2.wdp" /><Relationship Id="rId4" Type="http://schemas.openxmlformats.org/officeDocument/2006/relationships/image" Target="../media/image7.png" /><Relationship Id="rId9" Type="http://schemas.microsoft.com/office/2007/relationships/hdphoto" Target="../media/hdphoto4.wdp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microsoft.com/office/2007/relationships/hdphoto" Target="../media/hdphoto1.wdp" /><Relationship Id="rId7" Type="http://schemas.microsoft.com/office/2007/relationships/hdphoto" Target="../media/hdphoto3.wdp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8.png" /><Relationship Id="rId5" Type="http://schemas.microsoft.com/office/2007/relationships/hdphoto" Target="../media/hdphoto2.wdp" /><Relationship Id="rId4" Type="http://schemas.openxmlformats.org/officeDocument/2006/relationships/image" Target="../media/image7.png" /><Relationship Id="rId9" Type="http://schemas.microsoft.com/office/2007/relationships/hdphoto" Target="../media/hdphoto4.wdp" 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microsoft.com/office/2007/relationships/hdphoto" Target="../media/hdphoto1.wdp" /><Relationship Id="rId7" Type="http://schemas.microsoft.com/office/2007/relationships/hdphoto" Target="../media/hdphoto3.wdp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8.png" /><Relationship Id="rId5" Type="http://schemas.microsoft.com/office/2007/relationships/hdphoto" Target="../media/hdphoto2.wdp" /><Relationship Id="rId4" Type="http://schemas.openxmlformats.org/officeDocument/2006/relationships/image" Target="../media/image7.png" /><Relationship Id="rId9" Type="http://schemas.microsoft.com/office/2007/relationships/hdphoto" Target="../media/hdphoto4.wdp" 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microsoft.com/office/2007/relationships/hdphoto" Target="../media/hdphoto1.wdp" /><Relationship Id="rId7" Type="http://schemas.microsoft.com/office/2007/relationships/hdphoto" Target="../media/hdphoto4.wdp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5.xml" /><Relationship Id="rId6" Type="http://schemas.openxmlformats.org/officeDocument/2006/relationships/image" Target="../media/image9.png" /><Relationship Id="rId5" Type="http://schemas.microsoft.com/office/2007/relationships/hdphoto" Target="../media/hdphoto3.wdp" /><Relationship Id="rId4" Type="http://schemas.openxmlformats.org/officeDocument/2006/relationships/image" Target="../media/image8.png" /><Relationship Id="rId9" Type="http://schemas.microsoft.com/office/2007/relationships/hdphoto" Target="../media/hdphoto2.wdp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6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7.xml" /><Relationship Id="rId4" Type="http://schemas.openxmlformats.org/officeDocument/2006/relationships/image" Target="../media/image13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1356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41195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53360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37601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64328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7450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76560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82989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86728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17142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24795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5673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85711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51046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47335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40969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6839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76658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52300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9659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594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85877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58285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8072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52247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Vocabulaire</a:t>
            </a:r>
            <a:endParaRPr dirty="0"/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Arial" panose="020B0604020202020204" pitchFamily="34" charset="0"/>
                <a:ea typeface="Dosis ExtraBold"/>
                <a:cs typeface="Arial" panose="020B0604020202020204" pitchFamily="34" charset="0"/>
                <a:sym typeface="Dosis ExtraBold"/>
              </a:rPr>
              <a:t>livret</a:t>
            </a:r>
            <a:endParaRPr dirty="0"/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6068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966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84324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74533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11593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52026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208368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732546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49150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452724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77542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6240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78211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21798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23641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79474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907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244460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81565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565237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2589870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27936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834617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41683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8925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251522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550407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296800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50185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711325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96998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2999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4365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508075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32533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7312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58642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327091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40206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39767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846674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653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598590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07882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3199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78742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29520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1757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57448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031670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19870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79700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79207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1110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05133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687078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24665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898112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80527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10875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91670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42313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17714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44781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061829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8322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5190756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596082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59382278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594507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840885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5074507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20468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04068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949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219132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1829696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079822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471248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303859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28605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0564750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0072214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0089321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279423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5956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112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48756700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478432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8143285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472751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31050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25334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5720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167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62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558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98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198740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14517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0268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06670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66871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0586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12283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26296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2638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3709261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64693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59452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74002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2183669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4971580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4079373297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89321640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7464670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725974435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417438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385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2483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085267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0211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244822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249383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932361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25528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07874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75227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325537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595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C360D2D-9044-EF9B-9A60-DB742DF534FF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51002C-1FDE-A40F-101D-C22CFFF99561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63091D26-5607-E45C-5AF8-432B76AC4FF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7DCFA87-C948-9F19-B3AB-A16A91F1D07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FA06E2B1-3D62-CBFE-5B32-C3DE128514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FC60B48B-2A6E-67B2-A528-A12F56F6F5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CDF7B56B-57DC-194F-F976-FDD12A28D8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0CAC83F0-A5DB-37DC-7D4C-816091AF81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2B81A1B9-EF41-17A0-3744-7FF95F5D0F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0556A074-D6CA-5A9B-ADFD-D7B42F19C7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A5E59ED1-7486-003C-CFBF-BF9AEF0FE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69D302BB-FCE6-7EDB-FEF7-AEB5973DC6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4AADA2A-3A59-D111-F803-7D5A6071AD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3EF9EDA3-6AD7-E1EF-8BF9-D5683CEE3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6A459F9A-7EE7-A587-9A4E-0BB1D60843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12C592E9-2081-1DA6-64F8-B30BD3AEF2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839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84102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1481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75275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08029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30240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1992948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178860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2454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417886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2884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79996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421763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6028133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27464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347521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776403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99424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061756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110108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4256787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207833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327402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394841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9895334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650458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6100554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7335654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2260764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303766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395145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46857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877891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09316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709142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0419756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598589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219286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770758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53921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731349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7174015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7149145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5180756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847907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5631146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7154638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399194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009906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5582690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5344336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753222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705887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5298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86524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9914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898541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59619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839472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83104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5282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4022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343840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19299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003409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247160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1640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294290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309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5185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03933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291218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0343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24093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181876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42412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28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642116419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66691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0997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721920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864807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73007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909577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937347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8970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402844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278103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383915189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741887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19363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463457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579736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08312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31630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6910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609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6269178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30218111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8833622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6934316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542125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27465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77289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51433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41343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8667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829516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18141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8978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611361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9594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60953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95437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5929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77568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55314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3358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86743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47931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2539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072457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72498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30012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49922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46025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6562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4774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5612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50436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417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39668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 /><Relationship Id="rId13" Type="http://schemas.openxmlformats.org/officeDocument/2006/relationships/slideLayout" Target="../slideLayouts/slideLayout149.xml" /><Relationship Id="rId18" Type="http://schemas.openxmlformats.org/officeDocument/2006/relationships/slideLayout" Target="../slideLayouts/slideLayout154.xml" /><Relationship Id="rId3" Type="http://schemas.openxmlformats.org/officeDocument/2006/relationships/slideLayout" Target="../slideLayouts/slideLayout139.xml" /><Relationship Id="rId7" Type="http://schemas.openxmlformats.org/officeDocument/2006/relationships/slideLayout" Target="../slideLayouts/slideLayout143.xml" /><Relationship Id="rId12" Type="http://schemas.openxmlformats.org/officeDocument/2006/relationships/slideLayout" Target="../slideLayouts/slideLayout148.xml" /><Relationship Id="rId17" Type="http://schemas.openxmlformats.org/officeDocument/2006/relationships/slideLayout" Target="../slideLayouts/slideLayout153.xml" /><Relationship Id="rId2" Type="http://schemas.openxmlformats.org/officeDocument/2006/relationships/slideLayout" Target="../slideLayouts/slideLayout138.xml" /><Relationship Id="rId16" Type="http://schemas.openxmlformats.org/officeDocument/2006/relationships/slideLayout" Target="../slideLayouts/slideLayout152.xml" /><Relationship Id="rId20" Type="http://schemas.openxmlformats.org/officeDocument/2006/relationships/image" Target="../media/image4.bin" /><Relationship Id="rId1" Type="http://schemas.openxmlformats.org/officeDocument/2006/relationships/slideLayout" Target="../slideLayouts/slideLayout137.xml" /><Relationship Id="rId6" Type="http://schemas.openxmlformats.org/officeDocument/2006/relationships/slideLayout" Target="../slideLayouts/slideLayout142.xml" /><Relationship Id="rId11" Type="http://schemas.openxmlformats.org/officeDocument/2006/relationships/slideLayout" Target="../slideLayouts/slideLayout147.xml" /><Relationship Id="rId5" Type="http://schemas.openxmlformats.org/officeDocument/2006/relationships/slideLayout" Target="../slideLayouts/slideLayout141.xml" /><Relationship Id="rId15" Type="http://schemas.openxmlformats.org/officeDocument/2006/relationships/slideLayout" Target="../slideLayouts/slideLayout151.xml" /><Relationship Id="rId10" Type="http://schemas.openxmlformats.org/officeDocument/2006/relationships/slideLayout" Target="../slideLayouts/slideLayout146.xml" /><Relationship Id="rId19" Type="http://schemas.openxmlformats.org/officeDocument/2006/relationships/theme" Target="../theme/theme10.xml" /><Relationship Id="rId4" Type="http://schemas.openxmlformats.org/officeDocument/2006/relationships/slideLayout" Target="../slideLayouts/slideLayout140.xml" /><Relationship Id="rId9" Type="http://schemas.openxmlformats.org/officeDocument/2006/relationships/slideLayout" Target="../slideLayouts/slideLayout145.xml" /><Relationship Id="rId14" Type="http://schemas.openxmlformats.org/officeDocument/2006/relationships/slideLayout" Target="../slideLayouts/slideLayout150.xml" 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 /><Relationship Id="rId13" Type="http://schemas.openxmlformats.org/officeDocument/2006/relationships/slideLayout" Target="../slideLayouts/slideLayout167.xml" /><Relationship Id="rId18" Type="http://schemas.openxmlformats.org/officeDocument/2006/relationships/slideLayout" Target="../slideLayouts/slideLayout172.xml" /><Relationship Id="rId3" Type="http://schemas.openxmlformats.org/officeDocument/2006/relationships/slideLayout" Target="../slideLayouts/slideLayout157.xml" /><Relationship Id="rId21" Type="http://schemas.openxmlformats.org/officeDocument/2006/relationships/slideLayout" Target="../slideLayouts/slideLayout175.xml" /><Relationship Id="rId7" Type="http://schemas.openxmlformats.org/officeDocument/2006/relationships/slideLayout" Target="../slideLayouts/slideLayout161.xml" /><Relationship Id="rId12" Type="http://schemas.openxmlformats.org/officeDocument/2006/relationships/slideLayout" Target="../slideLayouts/slideLayout166.xml" /><Relationship Id="rId17" Type="http://schemas.openxmlformats.org/officeDocument/2006/relationships/slideLayout" Target="../slideLayouts/slideLayout171.xml" /><Relationship Id="rId2" Type="http://schemas.openxmlformats.org/officeDocument/2006/relationships/slideLayout" Target="../slideLayouts/slideLayout156.xml" /><Relationship Id="rId16" Type="http://schemas.openxmlformats.org/officeDocument/2006/relationships/slideLayout" Target="../slideLayouts/slideLayout170.xml" /><Relationship Id="rId20" Type="http://schemas.openxmlformats.org/officeDocument/2006/relationships/slideLayout" Target="../slideLayouts/slideLayout174.xml" /><Relationship Id="rId1" Type="http://schemas.openxmlformats.org/officeDocument/2006/relationships/slideLayout" Target="../slideLayouts/slideLayout155.xml" /><Relationship Id="rId6" Type="http://schemas.openxmlformats.org/officeDocument/2006/relationships/slideLayout" Target="../slideLayouts/slideLayout160.xml" /><Relationship Id="rId11" Type="http://schemas.openxmlformats.org/officeDocument/2006/relationships/slideLayout" Target="../slideLayouts/slideLayout165.xml" /><Relationship Id="rId24" Type="http://schemas.openxmlformats.org/officeDocument/2006/relationships/image" Target="../media/image4.bin" /><Relationship Id="rId5" Type="http://schemas.openxmlformats.org/officeDocument/2006/relationships/slideLayout" Target="../slideLayouts/slideLayout159.xml" /><Relationship Id="rId15" Type="http://schemas.openxmlformats.org/officeDocument/2006/relationships/slideLayout" Target="../slideLayouts/slideLayout169.xml" /><Relationship Id="rId23" Type="http://schemas.openxmlformats.org/officeDocument/2006/relationships/theme" Target="../theme/theme11.xml" /><Relationship Id="rId10" Type="http://schemas.openxmlformats.org/officeDocument/2006/relationships/slideLayout" Target="../slideLayouts/slideLayout164.xml" /><Relationship Id="rId19" Type="http://schemas.openxmlformats.org/officeDocument/2006/relationships/slideLayout" Target="../slideLayouts/slideLayout173.xml" /><Relationship Id="rId4" Type="http://schemas.openxmlformats.org/officeDocument/2006/relationships/slideLayout" Target="../slideLayouts/slideLayout158.xml" /><Relationship Id="rId9" Type="http://schemas.openxmlformats.org/officeDocument/2006/relationships/slideLayout" Target="../slideLayouts/slideLayout163.xml" /><Relationship Id="rId14" Type="http://schemas.openxmlformats.org/officeDocument/2006/relationships/slideLayout" Target="../slideLayouts/slideLayout168.xml" /><Relationship Id="rId22" Type="http://schemas.openxmlformats.org/officeDocument/2006/relationships/slideLayout" Target="../slideLayouts/slideLayout176.xml" 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 /><Relationship Id="rId13" Type="http://schemas.openxmlformats.org/officeDocument/2006/relationships/slideLayout" Target="../slideLayouts/slideLayout189.xml" /><Relationship Id="rId3" Type="http://schemas.openxmlformats.org/officeDocument/2006/relationships/slideLayout" Target="../slideLayouts/slideLayout179.xml" /><Relationship Id="rId7" Type="http://schemas.openxmlformats.org/officeDocument/2006/relationships/slideLayout" Target="../slideLayouts/slideLayout183.xml" /><Relationship Id="rId12" Type="http://schemas.openxmlformats.org/officeDocument/2006/relationships/slideLayout" Target="../slideLayouts/slideLayout188.xml" /><Relationship Id="rId2" Type="http://schemas.openxmlformats.org/officeDocument/2006/relationships/slideLayout" Target="../slideLayouts/slideLayout178.xml" /><Relationship Id="rId16" Type="http://schemas.openxmlformats.org/officeDocument/2006/relationships/image" Target="../media/image1.jpg" /><Relationship Id="rId1" Type="http://schemas.openxmlformats.org/officeDocument/2006/relationships/slideLayout" Target="../slideLayouts/slideLayout177.xml" /><Relationship Id="rId6" Type="http://schemas.openxmlformats.org/officeDocument/2006/relationships/slideLayout" Target="../slideLayouts/slideLayout182.xml" /><Relationship Id="rId11" Type="http://schemas.openxmlformats.org/officeDocument/2006/relationships/slideLayout" Target="../slideLayouts/slideLayout187.xml" /><Relationship Id="rId5" Type="http://schemas.openxmlformats.org/officeDocument/2006/relationships/slideLayout" Target="../slideLayouts/slideLayout181.xml" /><Relationship Id="rId15" Type="http://schemas.openxmlformats.org/officeDocument/2006/relationships/theme" Target="../theme/theme12.xml" /><Relationship Id="rId10" Type="http://schemas.openxmlformats.org/officeDocument/2006/relationships/slideLayout" Target="../slideLayouts/slideLayout186.xml" /><Relationship Id="rId4" Type="http://schemas.openxmlformats.org/officeDocument/2006/relationships/slideLayout" Target="../slideLayouts/slideLayout180.xml" /><Relationship Id="rId9" Type="http://schemas.openxmlformats.org/officeDocument/2006/relationships/slideLayout" Target="../slideLayouts/slideLayout185.xml" /><Relationship Id="rId14" Type="http://schemas.openxmlformats.org/officeDocument/2006/relationships/slideLayout" Target="../slideLayouts/slideLayout190.xml" 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 /><Relationship Id="rId13" Type="http://schemas.openxmlformats.org/officeDocument/2006/relationships/slideLayout" Target="../slideLayouts/slideLayout203.xml" /><Relationship Id="rId18" Type="http://schemas.openxmlformats.org/officeDocument/2006/relationships/image" Target="../media/image24.jpeg" /><Relationship Id="rId3" Type="http://schemas.openxmlformats.org/officeDocument/2006/relationships/slideLayout" Target="../slideLayouts/slideLayout193.xml" /><Relationship Id="rId7" Type="http://schemas.openxmlformats.org/officeDocument/2006/relationships/slideLayout" Target="../slideLayouts/slideLayout197.xml" /><Relationship Id="rId12" Type="http://schemas.openxmlformats.org/officeDocument/2006/relationships/slideLayout" Target="../slideLayouts/slideLayout202.xml" /><Relationship Id="rId17" Type="http://schemas.openxmlformats.org/officeDocument/2006/relationships/theme" Target="../theme/theme13.xml" /><Relationship Id="rId2" Type="http://schemas.openxmlformats.org/officeDocument/2006/relationships/slideLayout" Target="../slideLayouts/slideLayout192.xml" /><Relationship Id="rId16" Type="http://schemas.openxmlformats.org/officeDocument/2006/relationships/slideLayout" Target="../slideLayouts/slideLayout206.xml" /><Relationship Id="rId1" Type="http://schemas.openxmlformats.org/officeDocument/2006/relationships/slideLayout" Target="../slideLayouts/slideLayout191.xml" /><Relationship Id="rId6" Type="http://schemas.openxmlformats.org/officeDocument/2006/relationships/slideLayout" Target="../slideLayouts/slideLayout196.xml" /><Relationship Id="rId11" Type="http://schemas.openxmlformats.org/officeDocument/2006/relationships/slideLayout" Target="../slideLayouts/slideLayout201.xml" /><Relationship Id="rId5" Type="http://schemas.openxmlformats.org/officeDocument/2006/relationships/slideLayout" Target="../slideLayouts/slideLayout195.xml" /><Relationship Id="rId15" Type="http://schemas.openxmlformats.org/officeDocument/2006/relationships/slideLayout" Target="../slideLayouts/slideLayout205.xml" /><Relationship Id="rId10" Type="http://schemas.openxmlformats.org/officeDocument/2006/relationships/slideLayout" Target="../slideLayouts/slideLayout200.xml" /><Relationship Id="rId4" Type="http://schemas.openxmlformats.org/officeDocument/2006/relationships/slideLayout" Target="../slideLayouts/slideLayout194.xml" /><Relationship Id="rId9" Type="http://schemas.openxmlformats.org/officeDocument/2006/relationships/slideLayout" Target="../slideLayouts/slideLayout199.xml" /><Relationship Id="rId14" Type="http://schemas.openxmlformats.org/officeDocument/2006/relationships/slideLayout" Target="../slideLayouts/slideLayout204.xml" 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 /><Relationship Id="rId3" Type="http://schemas.openxmlformats.org/officeDocument/2006/relationships/slideLayout" Target="../slideLayouts/slideLayout209.xml" /><Relationship Id="rId7" Type="http://schemas.openxmlformats.org/officeDocument/2006/relationships/slideLayout" Target="../slideLayouts/slideLayout213.xml" /><Relationship Id="rId12" Type="http://schemas.openxmlformats.org/officeDocument/2006/relationships/theme" Target="../theme/theme14.xml" /><Relationship Id="rId2" Type="http://schemas.openxmlformats.org/officeDocument/2006/relationships/slideLayout" Target="../slideLayouts/slideLayout208.xml" /><Relationship Id="rId1" Type="http://schemas.openxmlformats.org/officeDocument/2006/relationships/slideLayout" Target="../slideLayouts/slideLayout207.xml" /><Relationship Id="rId6" Type="http://schemas.openxmlformats.org/officeDocument/2006/relationships/slideLayout" Target="../slideLayouts/slideLayout212.xml" /><Relationship Id="rId11" Type="http://schemas.openxmlformats.org/officeDocument/2006/relationships/slideLayout" Target="../slideLayouts/slideLayout217.xml" /><Relationship Id="rId5" Type="http://schemas.openxmlformats.org/officeDocument/2006/relationships/slideLayout" Target="../slideLayouts/slideLayout211.xml" /><Relationship Id="rId10" Type="http://schemas.openxmlformats.org/officeDocument/2006/relationships/slideLayout" Target="../slideLayouts/slideLayout216.xml" /><Relationship Id="rId4" Type="http://schemas.openxmlformats.org/officeDocument/2006/relationships/slideLayout" Target="../slideLayouts/slideLayout210.xml" /><Relationship Id="rId9" Type="http://schemas.openxmlformats.org/officeDocument/2006/relationships/slideLayout" Target="../slideLayouts/slideLayout215.xml" 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 /><Relationship Id="rId13" Type="http://schemas.openxmlformats.org/officeDocument/2006/relationships/slideLayout" Target="../slideLayouts/slideLayout230.xml" /><Relationship Id="rId18" Type="http://schemas.openxmlformats.org/officeDocument/2006/relationships/slideLayout" Target="../slideLayouts/slideLayout235.xml" /><Relationship Id="rId3" Type="http://schemas.openxmlformats.org/officeDocument/2006/relationships/slideLayout" Target="../slideLayouts/slideLayout220.xml" /><Relationship Id="rId21" Type="http://schemas.openxmlformats.org/officeDocument/2006/relationships/slideLayout" Target="../slideLayouts/slideLayout238.xml" /><Relationship Id="rId7" Type="http://schemas.openxmlformats.org/officeDocument/2006/relationships/slideLayout" Target="../slideLayouts/slideLayout224.xml" /><Relationship Id="rId12" Type="http://schemas.openxmlformats.org/officeDocument/2006/relationships/slideLayout" Target="../slideLayouts/slideLayout229.xml" /><Relationship Id="rId17" Type="http://schemas.openxmlformats.org/officeDocument/2006/relationships/slideLayout" Target="../slideLayouts/slideLayout234.xml" /><Relationship Id="rId25" Type="http://schemas.openxmlformats.org/officeDocument/2006/relationships/image" Target="../media/image1.jpg" /><Relationship Id="rId2" Type="http://schemas.openxmlformats.org/officeDocument/2006/relationships/slideLayout" Target="../slideLayouts/slideLayout219.xml" /><Relationship Id="rId16" Type="http://schemas.openxmlformats.org/officeDocument/2006/relationships/slideLayout" Target="../slideLayouts/slideLayout233.xml" /><Relationship Id="rId20" Type="http://schemas.openxmlformats.org/officeDocument/2006/relationships/slideLayout" Target="../slideLayouts/slideLayout237.xml" /><Relationship Id="rId1" Type="http://schemas.openxmlformats.org/officeDocument/2006/relationships/slideLayout" Target="../slideLayouts/slideLayout218.xml" /><Relationship Id="rId6" Type="http://schemas.openxmlformats.org/officeDocument/2006/relationships/slideLayout" Target="../slideLayouts/slideLayout223.xml" /><Relationship Id="rId11" Type="http://schemas.openxmlformats.org/officeDocument/2006/relationships/slideLayout" Target="../slideLayouts/slideLayout228.xml" /><Relationship Id="rId24" Type="http://schemas.openxmlformats.org/officeDocument/2006/relationships/theme" Target="../theme/theme15.xml" /><Relationship Id="rId5" Type="http://schemas.openxmlformats.org/officeDocument/2006/relationships/slideLayout" Target="../slideLayouts/slideLayout222.xml" /><Relationship Id="rId15" Type="http://schemas.openxmlformats.org/officeDocument/2006/relationships/slideLayout" Target="../slideLayouts/slideLayout232.xml" /><Relationship Id="rId23" Type="http://schemas.openxmlformats.org/officeDocument/2006/relationships/slideLayout" Target="../slideLayouts/slideLayout240.xml" /><Relationship Id="rId10" Type="http://schemas.openxmlformats.org/officeDocument/2006/relationships/slideLayout" Target="../slideLayouts/slideLayout227.xml" /><Relationship Id="rId19" Type="http://schemas.openxmlformats.org/officeDocument/2006/relationships/slideLayout" Target="../slideLayouts/slideLayout236.xml" /><Relationship Id="rId4" Type="http://schemas.openxmlformats.org/officeDocument/2006/relationships/slideLayout" Target="../slideLayouts/slideLayout221.xml" /><Relationship Id="rId9" Type="http://schemas.openxmlformats.org/officeDocument/2006/relationships/slideLayout" Target="../slideLayouts/slideLayout226.xml" /><Relationship Id="rId14" Type="http://schemas.openxmlformats.org/officeDocument/2006/relationships/slideLayout" Target="../slideLayouts/slideLayout231.xml" /><Relationship Id="rId22" Type="http://schemas.openxmlformats.org/officeDocument/2006/relationships/slideLayout" Target="../slideLayouts/slideLayout239.xml" 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3.xml" /><Relationship Id="rId2" Type="http://schemas.openxmlformats.org/officeDocument/2006/relationships/slideLayout" Target="../slideLayouts/slideLayout242.xml" /><Relationship Id="rId1" Type="http://schemas.openxmlformats.org/officeDocument/2006/relationships/slideLayout" Target="../slideLayouts/slideLayout241.xml" /><Relationship Id="rId5" Type="http://schemas.openxmlformats.org/officeDocument/2006/relationships/image" Target="../media/image29.jpg" /><Relationship Id="rId4" Type="http://schemas.openxmlformats.org/officeDocument/2006/relationships/theme" Target="../theme/theme16.xml" 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 /><Relationship Id="rId13" Type="http://schemas.openxmlformats.org/officeDocument/2006/relationships/slideLayout" Target="../slideLayouts/slideLayout256.xml" /><Relationship Id="rId18" Type="http://schemas.openxmlformats.org/officeDocument/2006/relationships/slideLayout" Target="../slideLayouts/slideLayout261.xml" /><Relationship Id="rId3" Type="http://schemas.openxmlformats.org/officeDocument/2006/relationships/slideLayout" Target="../slideLayouts/slideLayout246.xml" /><Relationship Id="rId21" Type="http://schemas.openxmlformats.org/officeDocument/2006/relationships/slideLayout" Target="../slideLayouts/slideLayout264.xml" /><Relationship Id="rId7" Type="http://schemas.openxmlformats.org/officeDocument/2006/relationships/slideLayout" Target="../slideLayouts/slideLayout250.xml" /><Relationship Id="rId12" Type="http://schemas.openxmlformats.org/officeDocument/2006/relationships/slideLayout" Target="../slideLayouts/slideLayout255.xml" /><Relationship Id="rId17" Type="http://schemas.openxmlformats.org/officeDocument/2006/relationships/slideLayout" Target="../slideLayouts/slideLayout260.xml" /><Relationship Id="rId2" Type="http://schemas.openxmlformats.org/officeDocument/2006/relationships/slideLayout" Target="../slideLayouts/slideLayout245.xml" /><Relationship Id="rId16" Type="http://schemas.openxmlformats.org/officeDocument/2006/relationships/slideLayout" Target="../slideLayouts/slideLayout259.xml" /><Relationship Id="rId20" Type="http://schemas.openxmlformats.org/officeDocument/2006/relationships/slideLayout" Target="../slideLayouts/slideLayout263.xml" /><Relationship Id="rId1" Type="http://schemas.openxmlformats.org/officeDocument/2006/relationships/slideLayout" Target="../slideLayouts/slideLayout244.xml" /><Relationship Id="rId6" Type="http://schemas.openxmlformats.org/officeDocument/2006/relationships/slideLayout" Target="../slideLayouts/slideLayout249.xml" /><Relationship Id="rId11" Type="http://schemas.openxmlformats.org/officeDocument/2006/relationships/slideLayout" Target="../slideLayouts/slideLayout254.xml" /><Relationship Id="rId24" Type="http://schemas.openxmlformats.org/officeDocument/2006/relationships/image" Target="../media/image4.bin" /><Relationship Id="rId5" Type="http://schemas.openxmlformats.org/officeDocument/2006/relationships/slideLayout" Target="../slideLayouts/slideLayout248.xml" /><Relationship Id="rId15" Type="http://schemas.openxmlformats.org/officeDocument/2006/relationships/slideLayout" Target="../slideLayouts/slideLayout258.xml" /><Relationship Id="rId23" Type="http://schemas.openxmlformats.org/officeDocument/2006/relationships/theme" Target="../theme/theme17.xml" /><Relationship Id="rId10" Type="http://schemas.openxmlformats.org/officeDocument/2006/relationships/slideLayout" Target="../slideLayouts/slideLayout253.xml" /><Relationship Id="rId19" Type="http://schemas.openxmlformats.org/officeDocument/2006/relationships/slideLayout" Target="../slideLayouts/slideLayout262.xml" /><Relationship Id="rId4" Type="http://schemas.openxmlformats.org/officeDocument/2006/relationships/slideLayout" Target="../slideLayouts/slideLayout247.xml" /><Relationship Id="rId9" Type="http://schemas.openxmlformats.org/officeDocument/2006/relationships/slideLayout" Target="../slideLayouts/slideLayout252.xml" /><Relationship Id="rId14" Type="http://schemas.openxmlformats.org/officeDocument/2006/relationships/slideLayout" Target="../slideLayouts/slideLayout257.xml" /><Relationship Id="rId22" Type="http://schemas.openxmlformats.org/officeDocument/2006/relationships/slideLayout" Target="../slideLayouts/slideLayout265.xml" 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 /><Relationship Id="rId13" Type="http://schemas.openxmlformats.org/officeDocument/2006/relationships/slideLayout" Target="../slideLayouts/slideLayout278.xml" /><Relationship Id="rId18" Type="http://schemas.openxmlformats.org/officeDocument/2006/relationships/slideLayout" Target="../slideLayouts/slideLayout283.xml" /><Relationship Id="rId3" Type="http://schemas.openxmlformats.org/officeDocument/2006/relationships/slideLayout" Target="../slideLayouts/slideLayout268.xml" /><Relationship Id="rId21" Type="http://schemas.openxmlformats.org/officeDocument/2006/relationships/slideLayout" Target="../slideLayouts/slideLayout286.xml" /><Relationship Id="rId7" Type="http://schemas.openxmlformats.org/officeDocument/2006/relationships/slideLayout" Target="../slideLayouts/slideLayout272.xml" /><Relationship Id="rId12" Type="http://schemas.openxmlformats.org/officeDocument/2006/relationships/slideLayout" Target="../slideLayouts/slideLayout277.xml" /><Relationship Id="rId17" Type="http://schemas.openxmlformats.org/officeDocument/2006/relationships/slideLayout" Target="../slideLayouts/slideLayout282.xml" /><Relationship Id="rId2" Type="http://schemas.openxmlformats.org/officeDocument/2006/relationships/slideLayout" Target="../slideLayouts/slideLayout267.xml" /><Relationship Id="rId16" Type="http://schemas.openxmlformats.org/officeDocument/2006/relationships/slideLayout" Target="../slideLayouts/slideLayout281.xml" /><Relationship Id="rId20" Type="http://schemas.openxmlformats.org/officeDocument/2006/relationships/slideLayout" Target="../slideLayouts/slideLayout285.xml" /><Relationship Id="rId1" Type="http://schemas.openxmlformats.org/officeDocument/2006/relationships/slideLayout" Target="../slideLayouts/slideLayout266.xml" /><Relationship Id="rId6" Type="http://schemas.openxmlformats.org/officeDocument/2006/relationships/slideLayout" Target="../slideLayouts/slideLayout271.xml" /><Relationship Id="rId11" Type="http://schemas.openxmlformats.org/officeDocument/2006/relationships/slideLayout" Target="../slideLayouts/slideLayout276.xml" /><Relationship Id="rId24" Type="http://schemas.openxmlformats.org/officeDocument/2006/relationships/image" Target="../media/image4.bin" /><Relationship Id="rId5" Type="http://schemas.openxmlformats.org/officeDocument/2006/relationships/slideLayout" Target="../slideLayouts/slideLayout270.xml" /><Relationship Id="rId15" Type="http://schemas.openxmlformats.org/officeDocument/2006/relationships/slideLayout" Target="../slideLayouts/slideLayout280.xml" /><Relationship Id="rId23" Type="http://schemas.openxmlformats.org/officeDocument/2006/relationships/theme" Target="../theme/theme18.xml" /><Relationship Id="rId10" Type="http://schemas.openxmlformats.org/officeDocument/2006/relationships/slideLayout" Target="../slideLayouts/slideLayout275.xml" /><Relationship Id="rId19" Type="http://schemas.openxmlformats.org/officeDocument/2006/relationships/slideLayout" Target="../slideLayouts/slideLayout284.xml" /><Relationship Id="rId4" Type="http://schemas.openxmlformats.org/officeDocument/2006/relationships/slideLayout" Target="../slideLayouts/slideLayout269.xml" /><Relationship Id="rId9" Type="http://schemas.openxmlformats.org/officeDocument/2006/relationships/slideLayout" Target="../slideLayouts/slideLayout274.xml" /><Relationship Id="rId14" Type="http://schemas.openxmlformats.org/officeDocument/2006/relationships/slideLayout" Target="../slideLayouts/slideLayout279.xml" /><Relationship Id="rId22" Type="http://schemas.openxmlformats.org/officeDocument/2006/relationships/slideLayout" Target="../slideLayouts/slideLayout287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 /><Relationship Id="rId13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20.xml" /><Relationship Id="rId12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15.xml" /><Relationship Id="rId16" Type="http://schemas.openxmlformats.org/officeDocument/2006/relationships/image" Target="../media/image1.jpg" /><Relationship Id="rId1" Type="http://schemas.openxmlformats.org/officeDocument/2006/relationships/slideLayout" Target="../slideLayouts/slideLayout14.xml" /><Relationship Id="rId6" Type="http://schemas.openxmlformats.org/officeDocument/2006/relationships/slideLayout" Target="../slideLayouts/slideLayout19.xml" /><Relationship Id="rId11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18.xml" /><Relationship Id="rId15" Type="http://schemas.openxmlformats.org/officeDocument/2006/relationships/theme" Target="../theme/theme2.xml" /><Relationship Id="rId10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17.xml" /><Relationship Id="rId9" Type="http://schemas.openxmlformats.org/officeDocument/2006/relationships/slideLayout" Target="../slideLayouts/slideLayout22.xml" /><Relationship Id="rId14" Type="http://schemas.openxmlformats.org/officeDocument/2006/relationships/slideLayout" Target="../slideLayouts/slideLayout27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 /><Relationship Id="rId13" Type="http://schemas.openxmlformats.org/officeDocument/2006/relationships/slideLayout" Target="../slideLayouts/slideLayout40.xml" /><Relationship Id="rId18" Type="http://schemas.openxmlformats.org/officeDocument/2006/relationships/slideLayout" Target="../slideLayouts/slideLayout45.xml" /><Relationship Id="rId3" Type="http://schemas.openxmlformats.org/officeDocument/2006/relationships/slideLayout" Target="../slideLayouts/slideLayout30.xml" /><Relationship Id="rId21" Type="http://schemas.openxmlformats.org/officeDocument/2006/relationships/slideLayout" Target="../slideLayouts/slideLayout48.xml" /><Relationship Id="rId7" Type="http://schemas.openxmlformats.org/officeDocument/2006/relationships/slideLayout" Target="../slideLayouts/slideLayout34.xml" /><Relationship Id="rId12" Type="http://schemas.openxmlformats.org/officeDocument/2006/relationships/slideLayout" Target="../slideLayouts/slideLayout39.xml" /><Relationship Id="rId17" Type="http://schemas.openxmlformats.org/officeDocument/2006/relationships/slideLayout" Target="../slideLayouts/slideLayout44.xml" /><Relationship Id="rId2" Type="http://schemas.openxmlformats.org/officeDocument/2006/relationships/slideLayout" Target="../slideLayouts/slideLayout29.xml" /><Relationship Id="rId16" Type="http://schemas.openxmlformats.org/officeDocument/2006/relationships/slideLayout" Target="../slideLayouts/slideLayout43.xml" /><Relationship Id="rId20" Type="http://schemas.openxmlformats.org/officeDocument/2006/relationships/slideLayout" Target="../slideLayouts/slideLayout47.xml" /><Relationship Id="rId1" Type="http://schemas.openxmlformats.org/officeDocument/2006/relationships/slideLayout" Target="../slideLayouts/slideLayout28.xml" /><Relationship Id="rId6" Type="http://schemas.openxmlformats.org/officeDocument/2006/relationships/slideLayout" Target="../slideLayouts/slideLayout33.xml" /><Relationship Id="rId11" Type="http://schemas.openxmlformats.org/officeDocument/2006/relationships/slideLayout" Target="../slideLayouts/slideLayout38.xml" /><Relationship Id="rId5" Type="http://schemas.openxmlformats.org/officeDocument/2006/relationships/slideLayout" Target="../slideLayouts/slideLayout32.xml" /><Relationship Id="rId15" Type="http://schemas.openxmlformats.org/officeDocument/2006/relationships/slideLayout" Target="../slideLayouts/slideLayout42.xml" /><Relationship Id="rId23" Type="http://schemas.openxmlformats.org/officeDocument/2006/relationships/image" Target="../media/image4.bin" /><Relationship Id="rId10" Type="http://schemas.openxmlformats.org/officeDocument/2006/relationships/slideLayout" Target="../slideLayouts/slideLayout37.xml" /><Relationship Id="rId19" Type="http://schemas.openxmlformats.org/officeDocument/2006/relationships/slideLayout" Target="../slideLayouts/slideLayout46.xml" /><Relationship Id="rId4" Type="http://schemas.openxmlformats.org/officeDocument/2006/relationships/slideLayout" Target="../slideLayouts/slideLayout31.xml" /><Relationship Id="rId9" Type="http://schemas.openxmlformats.org/officeDocument/2006/relationships/slideLayout" Target="../slideLayouts/slideLayout36.xml" /><Relationship Id="rId14" Type="http://schemas.openxmlformats.org/officeDocument/2006/relationships/slideLayout" Target="../slideLayouts/slideLayout41.xml" /><Relationship Id="rId22" Type="http://schemas.openxmlformats.org/officeDocument/2006/relationships/theme" Target="../theme/theme3.xml" 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 /><Relationship Id="rId1" Type="http://schemas.openxmlformats.org/officeDocument/2006/relationships/slideLayout" Target="../slideLayouts/slideLayout49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 /><Relationship Id="rId13" Type="http://schemas.openxmlformats.org/officeDocument/2006/relationships/slideLayout" Target="../slideLayouts/slideLayout62.xml" /><Relationship Id="rId3" Type="http://schemas.openxmlformats.org/officeDocument/2006/relationships/slideLayout" Target="../slideLayouts/slideLayout52.xml" /><Relationship Id="rId7" Type="http://schemas.openxmlformats.org/officeDocument/2006/relationships/slideLayout" Target="../slideLayouts/slideLayout56.xml" /><Relationship Id="rId12" Type="http://schemas.openxmlformats.org/officeDocument/2006/relationships/slideLayout" Target="../slideLayouts/slideLayout61.xml" /><Relationship Id="rId2" Type="http://schemas.openxmlformats.org/officeDocument/2006/relationships/slideLayout" Target="../slideLayouts/slideLayout51.xml" /><Relationship Id="rId16" Type="http://schemas.openxmlformats.org/officeDocument/2006/relationships/image" Target="../media/image3.jpg" /><Relationship Id="rId1" Type="http://schemas.openxmlformats.org/officeDocument/2006/relationships/slideLayout" Target="../slideLayouts/slideLayout50.xml" /><Relationship Id="rId6" Type="http://schemas.openxmlformats.org/officeDocument/2006/relationships/slideLayout" Target="../slideLayouts/slideLayout55.xml" /><Relationship Id="rId11" Type="http://schemas.openxmlformats.org/officeDocument/2006/relationships/slideLayout" Target="../slideLayouts/slideLayout60.xml" /><Relationship Id="rId5" Type="http://schemas.openxmlformats.org/officeDocument/2006/relationships/slideLayout" Target="../slideLayouts/slideLayout54.xml" /><Relationship Id="rId15" Type="http://schemas.openxmlformats.org/officeDocument/2006/relationships/theme" Target="../theme/theme5.xml" /><Relationship Id="rId10" Type="http://schemas.openxmlformats.org/officeDocument/2006/relationships/slideLayout" Target="../slideLayouts/slideLayout59.xml" /><Relationship Id="rId4" Type="http://schemas.openxmlformats.org/officeDocument/2006/relationships/slideLayout" Target="../slideLayouts/slideLayout53.xml" /><Relationship Id="rId9" Type="http://schemas.openxmlformats.org/officeDocument/2006/relationships/slideLayout" Target="../slideLayouts/slideLayout58.xml" /><Relationship Id="rId14" Type="http://schemas.openxmlformats.org/officeDocument/2006/relationships/slideLayout" Target="../slideLayouts/slideLayout63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 /><Relationship Id="rId13" Type="http://schemas.openxmlformats.org/officeDocument/2006/relationships/slideLayout" Target="../slideLayouts/slideLayout76.xml" /><Relationship Id="rId3" Type="http://schemas.openxmlformats.org/officeDocument/2006/relationships/slideLayout" Target="../slideLayouts/slideLayout66.xml" /><Relationship Id="rId7" Type="http://schemas.openxmlformats.org/officeDocument/2006/relationships/slideLayout" Target="../slideLayouts/slideLayout70.xml" /><Relationship Id="rId12" Type="http://schemas.openxmlformats.org/officeDocument/2006/relationships/slideLayout" Target="../slideLayouts/slideLayout75.xml" /><Relationship Id="rId2" Type="http://schemas.openxmlformats.org/officeDocument/2006/relationships/slideLayout" Target="../slideLayouts/slideLayout65.xml" /><Relationship Id="rId16" Type="http://schemas.openxmlformats.org/officeDocument/2006/relationships/image" Target="../media/image1.jpg" /><Relationship Id="rId1" Type="http://schemas.openxmlformats.org/officeDocument/2006/relationships/slideLayout" Target="../slideLayouts/slideLayout64.xml" /><Relationship Id="rId6" Type="http://schemas.openxmlformats.org/officeDocument/2006/relationships/slideLayout" Target="../slideLayouts/slideLayout69.xml" /><Relationship Id="rId11" Type="http://schemas.openxmlformats.org/officeDocument/2006/relationships/slideLayout" Target="../slideLayouts/slideLayout74.xml" /><Relationship Id="rId5" Type="http://schemas.openxmlformats.org/officeDocument/2006/relationships/slideLayout" Target="../slideLayouts/slideLayout68.xml" /><Relationship Id="rId15" Type="http://schemas.openxmlformats.org/officeDocument/2006/relationships/theme" Target="../theme/theme6.xml" /><Relationship Id="rId10" Type="http://schemas.openxmlformats.org/officeDocument/2006/relationships/slideLayout" Target="../slideLayouts/slideLayout73.xml" /><Relationship Id="rId4" Type="http://schemas.openxmlformats.org/officeDocument/2006/relationships/slideLayout" Target="../slideLayouts/slideLayout67.xml" /><Relationship Id="rId9" Type="http://schemas.openxmlformats.org/officeDocument/2006/relationships/slideLayout" Target="../slideLayouts/slideLayout72.xml" /><Relationship Id="rId14" Type="http://schemas.openxmlformats.org/officeDocument/2006/relationships/slideLayout" Target="../slideLayouts/slideLayout77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 /><Relationship Id="rId13" Type="http://schemas.openxmlformats.org/officeDocument/2006/relationships/slideLayout" Target="../slideLayouts/slideLayout90.xml" /><Relationship Id="rId18" Type="http://schemas.openxmlformats.org/officeDocument/2006/relationships/slideLayout" Target="../slideLayouts/slideLayout95.xml" /><Relationship Id="rId3" Type="http://schemas.openxmlformats.org/officeDocument/2006/relationships/slideLayout" Target="../slideLayouts/slideLayout80.xml" /><Relationship Id="rId21" Type="http://schemas.openxmlformats.org/officeDocument/2006/relationships/slideLayout" Target="../slideLayouts/slideLayout98.xml" /><Relationship Id="rId7" Type="http://schemas.openxmlformats.org/officeDocument/2006/relationships/slideLayout" Target="../slideLayouts/slideLayout84.xml" /><Relationship Id="rId12" Type="http://schemas.openxmlformats.org/officeDocument/2006/relationships/slideLayout" Target="../slideLayouts/slideLayout89.xml" /><Relationship Id="rId17" Type="http://schemas.openxmlformats.org/officeDocument/2006/relationships/slideLayout" Target="../slideLayouts/slideLayout94.xml" /><Relationship Id="rId2" Type="http://schemas.openxmlformats.org/officeDocument/2006/relationships/slideLayout" Target="../slideLayouts/slideLayout79.xml" /><Relationship Id="rId16" Type="http://schemas.openxmlformats.org/officeDocument/2006/relationships/slideLayout" Target="../slideLayouts/slideLayout93.xml" /><Relationship Id="rId20" Type="http://schemas.openxmlformats.org/officeDocument/2006/relationships/slideLayout" Target="../slideLayouts/slideLayout97.xml" /><Relationship Id="rId1" Type="http://schemas.openxmlformats.org/officeDocument/2006/relationships/slideLayout" Target="../slideLayouts/slideLayout78.xml" /><Relationship Id="rId6" Type="http://schemas.openxmlformats.org/officeDocument/2006/relationships/slideLayout" Target="../slideLayouts/slideLayout83.xml" /><Relationship Id="rId11" Type="http://schemas.openxmlformats.org/officeDocument/2006/relationships/slideLayout" Target="../slideLayouts/slideLayout88.xml" /><Relationship Id="rId24" Type="http://schemas.openxmlformats.org/officeDocument/2006/relationships/image" Target="../media/image10.jpg" /><Relationship Id="rId5" Type="http://schemas.openxmlformats.org/officeDocument/2006/relationships/slideLayout" Target="../slideLayouts/slideLayout82.xml" /><Relationship Id="rId15" Type="http://schemas.openxmlformats.org/officeDocument/2006/relationships/slideLayout" Target="../slideLayouts/slideLayout92.xml" /><Relationship Id="rId23" Type="http://schemas.openxmlformats.org/officeDocument/2006/relationships/theme" Target="../theme/theme7.xml" /><Relationship Id="rId10" Type="http://schemas.openxmlformats.org/officeDocument/2006/relationships/slideLayout" Target="../slideLayouts/slideLayout87.xml" /><Relationship Id="rId19" Type="http://schemas.openxmlformats.org/officeDocument/2006/relationships/slideLayout" Target="../slideLayouts/slideLayout96.xml" /><Relationship Id="rId4" Type="http://schemas.openxmlformats.org/officeDocument/2006/relationships/slideLayout" Target="../slideLayouts/slideLayout81.xml" /><Relationship Id="rId9" Type="http://schemas.openxmlformats.org/officeDocument/2006/relationships/slideLayout" Target="../slideLayouts/slideLayout86.xml" /><Relationship Id="rId14" Type="http://schemas.openxmlformats.org/officeDocument/2006/relationships/slideLayout" Target="../slideLayouts/slideLayout91.xml" /><Relationship Id="rId22" Type="http://schemas.openxmlformats.org/officeDocument/2006/relationships/slideLayout" Target="../slideLayouts/slideLayout99.xml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 /><Relationship Id="rId13" Type="http://schemas.openxmlformats.org/officeDocument/2006/relationships/slideLayout" Target="../slideLayouts/slideLayout112.xml" /><Relationship Id="rId18" Type="http://schemas.openxmlformats.org/officeDocument/2006/relationships/slideLayout" Target="../slideLayouts/slideLayout117.xml" /><Relationship Id="rId3" Type="http://schemas.openxmlformats.org/officeDocument/2006/relationships/slideLayout" Target="../slideLayouts/slideLayout102.xml" /><Relationship Id="rId21" Type="http://schemas.openxmlformats.org/officeDocument/2006/relationships/slideLayout" Target="../slideLayouts/slideLayout120.xml" /><Relationship Id="rId7" Type="http://schemas.openxmlformats.org/officeDocument/2006/relationships/slideLayout" Target="../slideLayouts/slideLayout106.xml" /><Relationship Id="rId12" Type="http://schemas.openxmlformats.org/officeDocument/2006/relationships/slideLayout" Target="../slideLayouts/slideLayout111.xml" /><Relationship Id="rId17" Type="http://schemas.openxmlformats.org/officeDocument/2006/relationships/slideLayout" Target="../slideLayouts/slideLayout116.xml" /><Relationship Id="rId2" Type="http://schemas.openxmlformats.org/officeDocument/2006/relationships/slideLayout" Target="../slideLayouts/slideLayout101.xml" /><Relationship Id="rId16" Type="http://schemas.openxmlformats.org/officeDocument/2006/relationships/slideLayout" Target="../slideLayouts/slideLayout115.xml" /><Relationship Id="rId20" Type="http://schemas.openxmlformats.org/officeDocument/2006/relationships/slideLayout" Target="../slideLayouts/slideLayout119.xml" /><Relationship Id="rId1" Type="http://schemas.openxmlformats.org/officeDocument/2006/relationships/slideLayout" Target="../slideLayouts/slideLayout100.xml" /><Relationship Id="rId6" Type="http://schemas.openxmlformats.org/officeDocument/2006/relationships/slideLayout" Target="../slideLayouts/slideLayout105.xml" /><Relationship Id="rId11" Type="http://schemas.openxmlformats.org/officeDocument/2006/relationships/slideLayout" Target="../slideLayouts/slideLayout110.xml" /><Relationship Id="rId24" Type="http://schemas.openxmlformats.org/officeDocument/2006/relationships/image" Target="../media/image10.jpg" /><Relationship Id="rId5" Type="http://schemas.openxmlformats.org/officeDocument/2006/relationships/slideLayout" Target="../slideLayouts/slideLayout104.xml" /><Relationship Id="rId15" Type="http://schemas.openxmlformats.org/officeDocument/2006/relationships/slideLayout" Target="../slideLayouts/slideLayout114.xml" /><Relationship Id="rId23" Type="http://schemas.openxmlformats.org/officeDocument/2006/relationships/theme" Target="../theme/theme8.xml" /><Relationship Id="rId10" Type="http://schemas.openxmlformats.org/officeDocument/2006/relationships/slideLayout" Target="../slideLayouts/slideLayout109.xml" /><Relationship Id="rId19" Type="http://schemas.openxmlformats.org/officeDocument/2006/relationships/slideLayout" Target="../slideLayouts/slideLayout118.xml" /><Relationship Id="rId4" Type="http://schemas.openxmlformats.org/officeDocument/2006/relationships/slideLayout" Target="../slideLayouts/slideLayout103.xml" /><Relationship Id="rId9" Type="http://schemas.openxmlformats.org/officeDocument/2006/relationships/slideLayout" Target="../slideLayouts/slideLayout108.xml" /><Relationship Id="rId14" Type="http://schemas.openxmlformats.org/officeDocument/2006/relationships/slideLayout" Target="../slideLayouts/slideLayout113.xml" /><Relationship Id="rId22" Type="http://schemas.openxmlformats.org/officeDocument/2006/relationships/slideLayout" Target="../slideLayouts/slideLayout121.xml" 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 /><Relationship Id="rId13" Type="http://schemas.openxmlformats.org/officeDocument/2006/relationships/slideLayout" Target="../slideLayouts/slideLayout134.xml" /><Relationship Id="rId3" Type="http://schemas.openxmlformats.org/officeDocument/2006/relationships/slideLayout" Target="../slideLayouts/slideLayout124.xml" /><Relationship Id="rId7" Type="http://schemas.openxmlformats.org/officeDocument/2006/relationships/slideLayout" Target="../slideLayouts/slideLayout128.xml" /><Relationship Id="rId12" Type="http://schemas.openxmlformats.org/officeDocument/2006/relationships/slideLayout" Target="../slideLayouts/slideLayout133.xml" /><Relationship Id="rId17" Type="http://schemas.openxmlformats.org/officeDocument/2006/relationships/image" Target="../media/image1.jpg" /><Relationship Id="rId2" Type="http://schemas.openxmlformats.org/officeDocument/2006/relationships/slideLayout" Target="../slideLayouts/slideLayout123.xml" /><Relationship Id="rId16" Type="http://schemas.openxmlformats.org/officeDocument/2006/relationships/theme" Target="../theme/theme9.xml" /><Relationship Id="rId1" Type="http://schemas.openxmlformats.org/officeDocument/2006/relationships/slideLayout" Target="../slideLayouts/slideLayout122.xml" /><Relationship Id="rId6" Type="http://schemas.openxmlformats.org/officeDocument/2006/relationships/slideLayout" Target="../slideLayouts/slideLayout127.xml" /><Relationship Id="rId11" Type="http://schemas.openxmlformats.org/officeDocument/2006/relationships/slideLayout" Target="../slideLayouts/slideLayout132.xml" /><Relationship Id="rId5" Type="http://schemas.openxmlformats.org/officeDocument/2006/relationships/slideLayout" Target="../slideLayouts/slideLayout126.xml" /><Relationship Id="rId15" Type="http://schemas.openxmlformats.org/officeDocument/2006/relationships/slideLayout" Target="../slideLayouts/slideLayout136.xml" /><Relationship Id="rId10" Type="http://schemas.openxmlformats.org/officeDocument/2006/relationships/slideLayout" Target="../slideLayouts/slideLayout131.xml" /><Relationship Id="rId4" Type="http://schemas.openxmlformats.org/officeDocument/2006/relationships/slideLayout" Target="../slideLayouts/slideLayout125.xml" /><Relationship Id="rId9" Type="http://schemas.openxmlformats.org/officeDocument/2006/relationships/slideLayout" Target="../slideLayouts/slideLayout130.xml" /><Relationship Id="rId14" Type="http://schemas.openxmlformats.org/officeDocument/2006/relationships/slideLayout" Target="../slideLayouts/slideLayout1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75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51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038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  <p:sldLayoutId id="214748386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8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70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689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2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23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51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088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53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247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0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96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9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8627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5725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5605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208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3" Type="http://schemas.openxmlformats.org/officeDocument/2006/relationships/slideLayout" Target="../slideLayouts/slideLayout103.xml" /><Relationship Id="rId7" Type="http://schemas.openxmlformats.org/officeDocument/2006/relationships/image" Target="../media/image5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40.gif" /><Relationship Id="rId11" Type="http://schemas.openxmlformats.org/officeDocument/2006/relationships/image" Target="../media/image53.png" /><Relationship Id="rId5" Type="http://schemas.openxmlformats.org/officeDocument/2006/relationships/image" Target="../media/image55.png" /><Relationship Id="rId10" Type="http://schemas.openxmlformats.org/officeDocument/2006/relationships/image" Target="../media/image52.png" /><Relationship Id="rId4" Type="http://schemas.openxmlformats.org/officeDocument/2006/relationships/notesSlide" Target="../notesSlides/notesSlide2.xml" /><Relationship Id="rId9" Type="http://schemas.openxmlformats.org/officeDocument/2006/relationships/image" Target="../media/image5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7" Type="http://schemas.openxmlformats.org/officeDocument/2006/relationships/image" Target="../media/image5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7" Type="http://schemas.openxmlformats.org/officeDocument/2006/relationships/image" Target="../media/image57.png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9.gif" /><Relationship Id="rId1" Type="http://schemas.openxmlformats.org/officeDocument/2006/relationships/slideLayout" Target="../slideLayouts/slideLayout240.xml" /><Relationship Id="rId5" Type="http://schemas.openxmlformats.org/officeDocument/2006/relationships/image" Target="../media/image46.png" /><Relationship Id="rId4" Type="http://schemas.openxmlformats.org/officeDocument/2006/relationships/image" Target="../media/image51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36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3" Type="http://schemas.openxmlformats.org/officeDocument/2006/relationships/slideLayout" Target="../slideLayouts/slideLayout48.xml" /><Relationship Id="rId7" Type="http://schemas.openxmlformats.org/officeDocument/2006/relationships/image" Target="../media/image53.png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52.png" /><Relationship Id="rId5" Type="http://schemas.openxmlformats.org/officeDocument/2006/relationships/image" Target="../media/image51.png" /><Relationship Id="rId4" Type="http://schemas.openxmlformats.org/officeDocument/2006/relationships/image" Target="../media/image48.png" /><Relationship Id="rId9" Type="http://schemas.openxmlformats.org/officeDocument/2006/relationships/image" Target="../media/image58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59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36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06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61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0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60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1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2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63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0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4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49.gif" /><Relationship Id="rId1" Type="http://schemas.openxmlformats.org/officeDocument/2006/relationships/slideLayout" Target="../slideLayouts/slideLayout243.xml" /><Relationship Id="rId5" Type="http://schemas.openxmlformats.org/officeDocument/2006/relationships/image" Target="../media/image45.png" /><Relationship Id="rId4" Type="http://schemas.openxmlformats.org/officeDocument/2006/relationships/image" Target="../media/image46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7" Type="http://schemas.openxmlformats.org/officeDocument/2006/relationships/image" Target="../media/image40.gif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51.xml" /><Relationship Id="rId6" Type="http://schemas.openxmlformats.org/officeDocument/2006/relationships/image" Target="../media/image39.png" /><Relationship Id="rId5" Type="http://schemas.openxmlformats.org/officeDocument/2006/relationships/image" Target="../media/image38.png" /><Relationship Id="rId4" Type="http://schemas.openxmlformats.org/officeDocument/2006/relationships/image" Target="../media/image37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5.jp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65.jp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36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 /><Relationship Id="rId3" Type="http://schemas.openxmlformats.org/officeDocument/2006/relationships/slideLayout" Target="../slideLayouts/slideLayout48.xml" /><Relationship Id="rId7" Type="http://schemas.openxmlformats.org/officeDocument/2006/relationships/image" Target="../media/image53.png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6" Type="http://schemas.openxmlformats.org/officeDocument/2006/relationships/image" Target="../media/image52.png" /><Relationship Id="rId5" Type="http://schemas.openxmlformats.org/officeDocument/2006/relationships/image" Target="../media/image51.png" /><Relationship Id="rId4" Type="http://schemas.openxmlformats.org/officeDocument/2006/relationships/image" Target="../media/image48.png" /><Relationship Id="rId9" Type="http://schemas.openxmlformats.org/officeDocument/2006/relationships/image" Target="../media/image66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0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37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7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67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8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 /><Relationship Id="rId3" Type="http://schemas.openxmlformats.org/officeDocument/2006/relationships/image" Target="../media/image51.png" /><Relationship Id="rId7" Type="http://schemas.openxmlformats.org/officeDocument/2006/relationships/image" Target="../media/image70.jpe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9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Relationship Id="rId9" Type="http://schemas.openxmlformats.org/officeDocument/2006/relationships/image" Target="../media/image36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 /><Relationship Id="rId1" Type="http://schemas.openxmlformats.org/officeDocument/2006/relationships/slideLayout" Target="../slideLayouts/slideLayout27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7" Type="http://schemas.openxmlformats.org/officeDocument/2006/relationships/image" Target="../media/image36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67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36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154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174.xml" /><Relationship Id="rId6" Type="http://schemas.openxmlformats.org/officeDocument/2006/relationships/image" Target="../media/image35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 /><Relationship Id="rId3" Type="http://schemas.openxmlformats.org/officeDocument/2006/relationships/image" Target="../media/image51.png" /><Relationship Id="rId7" Type="http://schemas.openxmlformats.org/officeDocument/2006/relationships/image" Target="../media/image74.png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48.xml" /><Relationship Id="rId6" Type="http://schemas.openxmlformats.org/officeDocument/2006/relationships/image" Target="../media/image73.png" /><Relationship Id="rId5" Type="http://schemas.openxmlformats.org/officeDocument/2006/relationships/image" Target="../media/image53.png" /><Relationship Id="rId4" Type="http://schemas.openxmlformats.org/officeDocument/2006/relationships/image" Target="../media/image52.png" 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 /><Relationship Id="rId3" Type="http://schemas.openxmlformats.org/officeDocument/2006/relationships/slideLayout" Target="../slideLayouts/slideLayout263.xml" /><Relationship Id="rId7" Type="http://schemas.openxmlformats.org/officeDocument/2006/relationships/image" Target="../media/image48.png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image" Target="../media/image75.png" /><Relationship Id="rId5" Type="http://schemas.openxmlformats.org/officeDocument/2006/relationships/image" Target="../media/image40.gif" /><Relationship Id="rId10" Type="http://schemas.openxmlformats.org/officeDocument/2006/relationships/image" Target="../media/image53.png" /><Relationship Id="rId4" Type="http://schemas.openxmlformats.org/officeDocument/2006/relationships/image" Target="../media/image76.png" /><Relationship Id="rId9" Type="http://schemas.openxmlformats.org/officeDocument/2006/relationships/image" Target="../media/image52.png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 /><Relationship Id="rId2" Type="http://schemas.openxmlformats.org/officeDocument/2006/relationships/video" Target="../media/media5.mp4" /><Relationship Id="rId1" Type="http://schemas.microsoft.com/office/2007/relationships/media" Target="../media/media5.mp4" /><Relationship Id="rId5" Type="http://schemas.openxmlformats.org/officeDocument/2006/relationships/image" Target="../media/image77.png" /><Relationship Id="rId4" Type="http://schemas.openxmlformats.org/officeDocument/2006/relationships/image" Target="../media/image40.gif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190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7" Type="http://schemas.openxmlformats.org/officeDocument/2006/relationships/image" Target="../media/image23.png" /><Relationship Id="rId2" Type="http://schemas.openxmlformats.org/officeDocument/2006/relationships/image" Target="../media/image42.gif" /><Relationship Id="rId1" Type="http://schemas.openxmlformats.org/officeDocument/2006/relationships/slideLayout" Target="../slideLayouts/slideLayout207.xml" /><Relationship Id="rId6" Type="http://schemas.openxmlformats.org/officeDocument/2006/relationships/image" Target="../media/image46.png" /><Relationship Id="rId5" Type="http://schemas.openxmlformats.org/officeDocument/2006/relationships/image" Target="../media/image45.png" /><Relationship Id="rId4" Type="http://schemas.openxmlformats.org/officeDocument/2006/relationships/image" Target="../media/image44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7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07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 /><Relationship Id="rId3" Type="http://schemas.openxmlformats.org/officeDocument/2006/relationships/image" Target="../media/image36.png" /><Relationship Id="rId7" Type="http://schemas.openxmlformats.org/officeDocument/2006/relationships/image" Target="../media/image5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80.xml" /><Relationship Id="rId6" Type="http://schemas.openxmlformats.org/officeDocument/2006/relationships/image" Target="../media/image51.png" /><Relationship Id="rId5" Type="http://schemas.openxmlformats.org/officeDocument/2006/relationships/image" Target="../media/image48.png" /><Relationship Id="rId4" Type="http://schemas.openxmlformats.org/officeDocument/2006/relationships/image" Target="../media/image50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7" Type="http://schemas.openxmlformats.org/officeDocument/2006/relationships/image" Target="../media/image36.pn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85.xml" /><Relationship Id="rId6" Type="http://schemas.openxmlformats.org/officeDocument/2006/relationships/image" Target="../media/image53.png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8CD6444-66EC-135D-213A-5AC733950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0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1DE100-D71E-F5E5-0130-BF7536E799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9F09B1-BBC4-7079-3428-079B933675E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F29D1F-0C75-839A-01C9-DD326B45F41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006252-3B25-C967-6F6B-F23C7112C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663A67-338C-BCA0-EF72-0BBDC1BF9E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09ED6D-3500-71AF-354D-72F5786895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8D130-1FA5-A0CD-0530-209A0638030F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69761-E505-94E1-935E-56F152AE493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653094-91FA-DB26-2318-0B241B785F5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EE71301-3FA4-E771-B021-790EFCA3B668}"/>
              </a:ext>
            </a:extLst>
          </p:cNvPr>
          <p:cNvSpPr/>
          <p:nvPr/>
        </p:nvSpPr>
        <p:spPr>
          <a:xfrm>
            <a:off x="4698471" y="2833076"/>
            <a:ext cx="3149594" cy="90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في ٱلصَّباحِ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ٱلْباكِرِ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027658-BD66-756A-5EE4-A4753B5DBA95}"/>
              </a:ext>
            </a:extLst>
          </p:cNvPr>
          <p:cNvSpPr/>
          <p:nvPr/>
        </p:nvSpPr>
        <p:spPr>
          <a:xfrm>
            <a:off x="976458" y="2833076"/>
            <a:ext cx="2533626" cy="7866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لِجَمْعِ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ٱلرَّحيقِ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84D823-C048-CC33-39F9-17FCCA24A249}"/>
              </a:ext>
            </a:extLst>
          </p:cNvPr>
          <p:cNvSpPr/>
          <p:nvPr/>
        </p:nvSpPr>
        <p:spPr>
          <a:xfrm>
            <a:off x="1518651" y="5189420"/>
            <a:ext cx="5680978" cy="6120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لَكِنْ كَمِ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ٱجْتَهَدْنا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وَٱجْتَنَبْنا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ٱلْكَسَلَ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."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7342B5-2CB5-0616-E09D-BA4064C79C4B}"/>
              </a:ext>
            </a:extLst>
          </p:cNvPr>
          <p:cNvSpPr/>
          <p:nvPr/>
        </p:nvSpPr>
        <p:spPr>
          <a:xfrm>
            <a:off x="-2508" y="3793913"/>
            <a:ext cx="8109761" cy="12817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إِنَّ مَمْلَكَةَ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ٱلنَّحْلِ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يُضْرَبُ بِها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ٱلْمَثَلُ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ٱلْجِدِّ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وَٱلْعَمَلِ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Flèche : courbe vers le haut 4">
            <a:extLst>
              <a:ext uri="{FF2B5EF4-FFF2-40B4-BE49-F238E27FC236}">
                <a16:creationId xmlns:a16="http://schemas.microsoft.com/office/drawing/2014/main" id="{9AEFA807-B754-EDC9-EBC5-654B7CEA82D6}"/>
              </a:ext>
            </a:extLst>
          </p:cNvPr>
          <p:cNvSpPr/>
          <p:nvPr/>
        </p:nvSpPr>
        <p:spPr>
          <a:xfrm rot="10800000">
            <a:off x="6505903" y="2954593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lèche : courbe vers le haut 32">
            <a:extLst>
              <a:ext uri="{FF2B5EF4-FFF2-40B4-BE49-F238E27FC236}">
                <a16:creationId xmlns:a16="http://schemas.microsoft.com/office/drawing/2014/main" id="{3A85926E-4C90-02E7-A8F0-AE8725C4AAFC}"/>
              </a:ext>
            </a:extLst>
          </p:cNvPr>
          <p:cNvSpPr/>
          <p:nvPr/>
        </p:nvSpPr>
        <p:spPr>
          <a:xfrm rot="10800000">
            <a:off x="3818201" y="398231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èche : courbe vers le haut 33">
            <a:extLst>
              <a:ext uri="{FF2B5EF4-FFF2-40B4-BE49-F238E27FC236}">
                <a16:creationId xmlns:a16="http://schemas.microsoft.com/office/drawing/2014/main" id="{732BDBEF-D6B2-ED59-8BEF-30A9C6FB64E0}"/>
              </a:ext>
            </a:extLst>
          </p:cNvPr>
          <p:cNvSpPr/>
          <p:nvPr/>
        </p:nvSpPr>
        <p:spPr>
          <a:xfrm rot="10800000">
            <a:off x="2377946" y="401384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èche : courbe vers le haut 34">
            <a:extLst>
              <a:ext uri="{FF2B5EF4-FFF2-40B4-BE49-F238E27FC236}">
                <a16:creationId xmlns:a16="http://schemas.microsoft.com/office/drawing/2014/main" id="{A7F02DF8-4925-577C-E866-1E8588359BB6}"/>
              </a:ext>
            </a:extLst>
          </p:cNvPr>
          <p:cNvSpPr/>
          <p:nvPr/>
        </p:nvSpPr>
        <p:spPr>
          <a:xfrm rot="10800000">
            <a:off x="1462000" y="399282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èche : courbe vers le haut 35">
            <a:extLst>
              <a:ext uri="{FF2B5EF4-FFF2-40B4-BE49-F238E27FC236}">
                <a16:creationId xmlns:a16="http://schemas.microsoft.com/office/drawing/2014/main" id="{47615E8A-C31E-6570-129C-E1C70C809277}"/>
              </a:ext>
            </a:extLst>
          </p:cNvPr>
          <p:cNvSpPr/>
          <p:nvPr/>
        </p:nvSpPr>
        <p:spPr>
          <a:xfrm rot="10800000">
            <a:off x="3161594" y="5052124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èche : courbe vers le haut 36">
            <a:extLst>
              <a:ext uri="{FF2B5EF4-FFF2-40B4-BE49-F238E27FC236}">
                <a16:creationId xmlns:a16="http://schemas.microsoft.com/office/drawing/2014/main" id="{09C63224-20A3-CBD3-AA43-036A03DF156B}"/>
              </a:ext>
            </a:extLst>
          </p:cNvPr>
          <p:cNvSpPr/>
          <p:nvPr/>
        </p:nvSpPr>
        <p:spPr>
          <a:xfrm rot="10800000">
            <a:off x="2189117" y="2888222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 : courbe vers le haut 37">
            <a:extLst>
              <a:ext uri="{FF2B5EF4-FFF2-40B4-BE49-F238E27FC236}">
                <a16:creationId xmlns:a16="http://schemas.microsoft.com/office/drawing/2014/main" id="{4F95B9C5-56CB-98A3-655E-A7AE9B6A2129}"/>
              </a:ext>
            </a:extLst>
          </p:cNvPr>
          <p:cNvSpPr/>
          <p:nvPr/>
        </p:nvSpPr>
        <p:spPr>
          <a:xfrm rot="10800000">
            <a:off x="6223426" y="4091893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62CE428F-B4FF-CFD6-D32A-71C69D21FD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CCACE164-02B4-5769-3F2D-CE1294DA7939}"/>
              </a:ext>
            </a:extLst>
          </p:cNvPr>
          <p:cNvSpPr txBox="1">
            <a:spLocks/>
          </p:cNvSpPr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8">
            <a:extLst>
              <a:ext uri="{FF2B5EF4-FFF2-40B4-BE49-F238E27FC236}">
                <a16:creationId xmlns:a16="http://schemas.microsoft.com/office/drawing/2014/main" id="{49E5BD35-BBF5-C64E-6ED9-BF3F41C24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12F544-AA02-A2DC-1F31-A66FA3063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4021B8-F0D5-317E-33C5-45D054AFF2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B4749F-4C53-130C-0B21-9B85363936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B49AAFD-8F7E-DDBF-1051-8C1E125503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094DA86-C823-473C-925F-C20A0F67D1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DB5317-C613-31AA-D611-3C5A18337A5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F053E9-5306-929F-88F3-486502DEDB8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194A4F-039C-6AAD-B0F9-DBF825AE7F0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CA2256-21B2-D221-AD17-FBC19B0C179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028012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1EA07-7701-1093-A31D-4607A6BF9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863F7D8-C438-D2FC-61AD-8EDBD0727392}"/>
              </a:ext>
            </a:extLst>
          </p:cNvPr>
          <p:cNvSpPr/>
          <p:nvPr/>
        </p:nvSpPr>
        <p:spPr>
          <a:xfrm>
            <a:off x="4698471" y="2833076"/>
            <a:ext cx="3149594" cy="90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في ٱلصَّباحِ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ٱلْباكِرِ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3D0912-73EB-8514-ECB5-B2AA51E23E01}"/>
              </a:ext>
            </a:extLst>
          </p:cNvPr>
          <p:cNvSpPr/>
          <p:nvPr/>
        </p:nvSpPr>
        <p:spPr>
          <a:xfrm>
            <a:off x="976458" y="2833076"/>
            <a:ext cx="2533626" cy="7866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لِجَمْعِ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ٱلرَّحيقِ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F6AA06-1F61-9C8C-6F14-5F806814EBE2}"/>
              </a:ext>
            </a:extLst>
          </p:cNvPr>
          <p:cNvSpPr/>
          <p:nvPr/>
        </p:nvSpPr>
        <p:spPr>
          <a:xfrm>
            <a:off x="1518651" y="5189420"/>
            <a:ext cx="5680978" cy="6120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لَكِنْ كَمِ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ٱجْتَهَدْنا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وَٱجْتَنَبْنا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ٱلْكَسَلَ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."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F9EAD4-B2C0-7CAD-2735-F0C6D5EE6216}"/>
              </a:ext>
            </a:extLst>
          </p:cNvPr>
          <p:cNvSpPr/>
          <p:nvPr/>
        </p:nvSpPr>
        <p:spPr>
          <a:xfrm>
            <a:off x="-2508" y="3793913"/>
            <a:ext cx="8109761" cy="12817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إِنَّ مَمْلَكَةَ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ٱلنَّحْلِ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يُضْرَبُ بِها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ٱلْمَثَلُ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ٱلْجِدِّ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وَٱلْعَمَلِ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Flèche : courbe vers le haut 4">
            <a:extLst>
              <a:ext uri="{FF2B5EF4-FFF2-40B4-BE49-F238E27FC236}">
                <a16:creationId xmlns:a16="http://schemas.microsoft.com/office/drawing/2014/main" id="{ADAA6E02-E9B9-8748-06F1-514D5CB61BFD}"/>
              </a:ext>
            </a:extLst>
          </p:cNvPr>
          <p:cNvSpPr/>
          <p:nvPr/>
        </p:nvSpPr>
        <p:spPr>
          <a:xfrm rot="10800000">
            <a:off x="6505903" y="2954593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lèche : courbe vers le haut 32">
            <a:extLst>
              <a:ext uri="{FF2B5EF4-FFF2-40B4-BE49-F238E27FC236}">
                <a16:creationId xmlns:a16="http://schemas.microsoft.com/office/drawing/2014/main" id="{0613D1E8-278E-B45C-C7B7-90208732E8EC}"/>
              </a:ext>
            </a:extLst>
          </p:cNvPr>
          <p:cNvSpPr/>
          <p:nvPr/>
        </p:nvSpPr>
        <p:spPr>
          <a:xfrm rot="10800000">
            <a:off x="3818201" y="398231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èche : courbe vers le haut 33">
            <a:extLst>
              <a:ext uri="{FF2B5EF4-FFF2-40B4-BE49-F238E27FC236}">
                <a16:creationId xmlns:a16="http://schemas.microsoft.com/office/drawing/2014/main" id="{EAAB00CA-AF76-3AA8-C32A-5EC126563349}"/>
              </a:ext>
            </a:extLst>
          </p:cNvPr>
          <p:cNvSpPr/>
          <p:nvPr/>
        </p:nvSpPr>
        <p:spPr>
          <a:xfrm rot="10800000">
            <a:off x="2377946" y="401384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èche : courbe vers le haut 34">
            <a:extLst>
              <a:ext uri="{FF2B5EF4-FFF2-40B4-BE49-F238E27FC236}">
                <a16:creationId xmlns:a16="http://schemas.microsoft.com/office/drawing/2014/main" id="{B17C519D-46D0-3379-0917-4F904A2F9316}"/>
              </a:ext>
            </a:extLst>
          </p:cNvPr>
          <p:cNvSpPr/>
          <p:nvPr/>
        </p:nvSpPr>
        <p:spPr>
          <a:xfrm rot="10800000">
            <a:off x="1462000" y="399282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èche : courbe vers le haut 35">
            <a:extLst>
              <a:ext uri="{FF2B5EF4-FFF2-40B4-BE49-F238E27FC236}">
                <a16:creationId xmlns:a16="http://schemas.microsoft.com/office/drawing/2014/main" id="{00ACE88D-B715-0154-9D30-CD97C96C5235}"/>
              </a:ext>
            </a:extLst>
          </p:cNvPr>
          <p:cNvSpPr/>
          <p:nvPr/>
        </p:nvSpPr>
        <p:spPr>
          <a:xfrm rot="10800000">
            <a:off x="3161594" y="5052124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èche : courbe vers le haut 36">
            <a:extLst>
              <a:ext uri="{FF2B5EF4-FFF2-40B4-BE49-F238E27FC236}">
                <a16:creationId xmlns:a16="http://schemas.microsoft.com/office/drawing/2014/main" id="{C04EFADD-B542-14A2-DB20-60EEB7E8ECBC}"/>
              </a:ext>
            </a:extLst>
          </p:cNvPr>
          <p:cNvSpPr/>
          <p:nvPr/>
        </p:nvSpPr>
        <p:spPr>
          <a:xfrm rot="10800000">
            <a:off x="2189117" y="2888222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 : courbe vers le haut 37">
            <a:extLst>
              <a:ext uri="{FF2B5EF4-FFF2-40B4-BE49-F238E27FC236}">
                <a16:creationId xmlns:a16="http://schemas.microsoft.com/office/drawing/2014/main" id="{AC11B103-0324-E1D0-288E-4FB228AC72F6}"/>
              </a:ext>
            </a:extLst>
          </p:cNvPr>
          <p:cNvSpPr/>
          <p:nvPr/>
        </p:nvSpPr>
        <p:spPr>
          <a:xfrm rot="10800000">
            <a:off x="6223426" y="4091893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07838B4F-CA7A-2E67-3A5F-CCC540C895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Google Shape;1358;p13">
            <a:extLst>
              <a:ext uri="{FF2B5EF4-FFF2-40B4-BE49-F238E27FC236}">
                <a16:creationId xmlns:a16="http://schemas.microsoft.com/office/drawing/2014/main" id="{E709897D-0D37-D894-A153-CD54E8288466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E46B5D8A-E8F9-6824-304A-E9F37A7B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8F47A1-ABD1-5296-B096-CD3F994A8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426C6E-BC45-5084-246E-2EA082F2EA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DC3624-2372-C6EC-8D56-DD8BB717F0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C74A33-BC0F-A3CA-44F7-910FCC01A9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71F85-90E8-D24C-DE10-BCD395368B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E6CE91-CC48-EC7B-E8F3-D1111541D54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9BF55C-67DA-FB7F-5850-DA437090ED8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9E2717-990A-95E9-05F0-7283CD017B2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1A9127-A5EA-3F72-8FAE-0FD16CDAFED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410610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4370-4A69-AE85-0702-9622CB71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41EE27F-7E86-23CD-557D-EB3E3435E06A}"/>
              </a:ext>
            </a:extLst>
          </p:cNvPr>
          <p:cNvSpPr/>
          <p:nvPr/>
        </p:nvSpPr>
        <p:spPr>
          <a:xfrm>
            <a:off x="4698471" y="2833076"/>
            <a:ext cx="3149594" cy="90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في ٱلصَّباحِ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ٱلْباكِرِ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C9664E-7A5A-3AB0-E087-60B71BDF4233}"/>
              </a:ext>
            </a:extLst>
          </p:cNvPr>
          <p:cNvSpPr/>
          <p:nvPr/>
        </p:nvSpPr>
        <p:spPr>
          <a:xfrm>
            <a:off x="976458" y="2833076"/>
            <a:ext cx="2533626" cy="78662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لِجَمْعِ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ٱلرَّحيقِ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084CEF-3A9E-EC8D-000A-68ABB7D209F8}"/>
              </a:ext>
            </a:extLst>
          </p:cNvPr>
          <p:cNvSpPr/>
          <p:nvPr/>
        </p:nvSpPr>
        <p:spPr>
          <a:xfrm>
            <a:off x="1518651" y="5189420"/>
            <a:ext cx="5680978" cy="6120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لَكِنْ كَمِ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ٱجْتَهَدْنا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وَٱجْتَنَبْنا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ٱلْكَسَلَ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."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1910A3-1F1A-A13D-F7DC-73340EBC0568}"/>
              </a:ext>
            </a:extLst>
          </p:cNvPr>
          <p:cNvSpPr/>
          <p:nvPr/>
        </p:nvSpPr>
        <p:spPr>
          <a:xfrm>
            <a:off x="-2508" y="3793913"/>
            <a:ext cx="8109761" cy="128172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إِنَّ مَمْلَكَةَ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ٱلنَّحْلِ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يُضْرَبُ بِها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ٱلْمَثَلُ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في ٱلْجِدِّ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وَٱلْعَمَلِ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Flèche : courbe vers le haut 4">
            <a:extLst>
              <a:ext uri="{FF2B5EF4-FFF2-40B4-BE49-F238E27FC236}">
                <a16:creationId xmlns:a16="http://schemas.microsoft.com/office/drawing/2014/main" id="{64DC2469-10F4-B8E8-1615-E87463BAD0CF}"/>
              </a:ext>
            </a:extLst>
          </p:cNvPr>
          <p:cNvSpPr/>
          <p:nvPr/>
        </p:nvSpPr>
        <p:spPr>
          <a:xfrm rot="10800000">
            <a:off x="6505903" y="2954593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lèche : courbe vers le haut 32">
            <a:extLst>
              <a:ext uri="{FF2B5EF4-FFF2-40B4-BE49-F238E27FC236}">
                <a16:creationId xmlns:a16="http://schemas.microsoft.com/office/drawing/2014/main" id="{47FD7249-D8F0-CC44-0811-7C8954CFFB82}"/>
              </a:ext>
            </a:extLst>
          </p:cNvPr>
          <p:cNvSpPr/>
          <p:nvPr/>
        </p:nvSpPr>
        <p:spPr>
          <a:xfrm rot="10800000">
            <a:off x="3818201" y="398231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lèche : courbe vers le haut 33">
            <a:extLst>
              <a:ext uri="{FF2B5EF4-FFF2-40B4-BE49-F238E27FC236}">
                <a16:creationId xmlns:a16="http://schemas.microsoft.com/office/drawing/2014/main" id="{45C1D716-EA50-075C-867F-779C4198178C}"/>
              </a:ext>
            </a:extLst>
          </p:cNvPr>
          <p:cNvSpPr/>
          <p:nvPr/>
        </p:nvSpPr>
        <p:spPr>
          <a:xfrm rot="10800000">
            <a:off x="2377946" y="401384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èche : courbe vers le haut 34">
            <a:extLst>
              <a:ext uri="{FF2B5EF4-FFF2-40B4-BE49-F238E27FC236}">
                <a16:creationId xmlns:a16="http://schemas.microsoft.com/office/drawing/2014/main" id="{B8796824-A1CE-E323-88EE-13119F53D0A5}"/>
              </a:ext>
            </a:extLst>
          </p:cNvPr>
          <p:cNvSpPr/>
          <p:nvPr/>
        </p:nvSpPr>
        <p:spPr>
          <a:xfrm rot="10800000">
            <a:off x="1462000" y="3992820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lèche : courbe vers le haut 35">
            <a:extLst>
              <a:ext uri="{FF2B5EF4-FFF2-40B4-BE49-F238E27FC236}">
                <a16:creationId xmlns:a16="http://schemas.microsoft.com/office/drawing/2014/main" id="{0F08429F-76B4-55D4-7406-630B637C892D}"/>
              </a:ext>
            </a:extLst>
          </p:cNvPr>
          <p:cNvSpPr/>
          <p:nvPr/>
        </p:nvSpPr>
        <p:spPr>
          <a:xfrm rot="10800000">
            <a:off x="3161594" y="5052124"/>
            <a:ext cx="297231" cy="156105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èche : courbe vers le haut 36">
            <a:extLst>
              <a:ext uri="{FF2B5EF4-FFF2-40B4-BE49-F238E27FC236}">
                <a16:creationId xmlns:a16="http://schemas.microsoft.com/office/drawing/2014/main" id="{95CAB07C-507C-CD8C-F726-DF9C00B7470E}"/>
              </a:ext>
            </a:extLst>
          </p:cNvPr>
          <p:cNvSpPr/>
          <p:nvPr/>
        </p:nvSpPr>
        <p:spPr>
          <a:xfrm rot="10800000">
            <a:off x="2189117" y="2888222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èche : courbe vers le haut 37">
            <a:extLst>
              <a:ext uri="{FF2B5EF4-FFF2-40B4-BE49-F238E27FC236}">
                <a16:creationId xmlns:a16="http://schemas.microsoft.com/office/drawing/2014/main" id="{B048D72B-244B-3857-28FF-6B56D541DBA9}"/>
              </a:ext>
            </a:extLst>
          </p:cNvPr>
          <p:cNvSpPr/>
          <p:nvPr/>
        </p:nvSpPr>
        <p:spPr>
          <a:xfrm rot="10800000">
            <a:off x="6223426" y="4091893"/>
            <a:ext cx="486060" cy="124938"/>
          </a:xfrm>
          <a:prstGeom prst="curvedUpArrow">
            <a:avLst/>
          </a:prstGeom>
          <a:solidFill>
            <a:srgbClr val="009242"/>
          </a:solidFill>
          <a:ln w="12700" cap="flat" cmpd="sng" algn="ctr">
            <a:solidFill>
              <a:srgbClr val="009242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Espace réservé pour une image  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3DD8EA-D793-B76C-DBDA-E9E2FAC868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Google Shape;1358;p13">
            <a:extLst>
              <a:ext uri="{FF2B5EF4-FFF2-40B4-BE49-F238E27FC236}">
                <a16:creationId xmlns:a16="http://schemas.microsoft.com/office/drawing/2014/main" id="{1690AD06-ADE7-A129-EFC0-A358855006E7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يتناوب 3 متعلمين على القراءة (الفئة د)،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30D8EB-733C-72E2-1714-7FD625FB3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2668A5-2CD9-185F-ACB4-37611EFCA7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BDD1918-394C-DB4B-61C2-D6565A0C70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65B5597-6EB8-4BD1-2D91-678EDF4849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ED1B4E-CC80-17E1-F2E7-37C4FCA3C7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EB258-665F-2268-2329-655CC0E3A97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151118-DDA4-2391-6052-DE2CDE4719D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28C699-DAD7-ACAD-91D1-6B62FB2F10C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87E1E5-15E9-2267-9634-0FDE9F12376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58214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DDEB-7677-BFBD-5D3C-8FF9C263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1B59D7-4988-C9C1-713B-EB4769428D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Google Shape;1358;p13">
            <a:extLst>
              <a:ext uri="{FF2B5EF4-FFF2-40B4-BE49-F238E27FC236}">
                <a16:creationId xmlns:a16="http://schemas.microsoft.com/office/drawing/2014/main" id="{89CD9A1E-2079-20D3-C4C2-32BD6D44C289}"/>
              </a:ext>
            </a:extLst>
          </p:cNvPr>
          <p:cNvSpPr txBox="1">
            <a:spLocks/>
          </p:cNvSpPr>
          <p:nvPr/>
        </p:nvSpPr>
        <p:spPr>
          <a:xfrm>
            <a:off x="1025913" y="771779"/>
            <a:ext cx="655355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جيدا لقراءتي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FD3F8B0-0D6F-765F-008B-FCB82E475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2A4A656-0295-F0FD-07CF-74F86DBA4F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FDB4BE0-B23A-8154-F062-C4A092CE1A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6C7BBB2-61AC-569A-FD59-6A1260C476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0B09033-0706-E042-FF53-579970E719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5E5C53-AF2E-EE09-1292-EB50E48FAD52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F1852C-0B31-0075-0780-01013C56CA9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7EDB21-7939-63EC-2971-B9B4807C4748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ACF0F3-85A9-FB11-03FD-F29C2568F43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EB96DE-8A50-C489-A5F8-482758B2A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58" y="1383779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2605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65BCA-C86D-D4B2-E638-A036D540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74BCCB43-6640-D60B-35C1-B65EEC902C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8390D13-3DD6-86C5-5E88-763EA913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37" y="655047"/>
            <a:ext cx="900112" cy="900113"/>
          </a:xfrm>
          <a:prstGeom prst="rect">
            <a:avLst/>
          </a:prstGeom>
        </p:spPr>
      </p:pic>
      <p:sp>
        <p:nvSpPr>
          <p:cNvPr id="39" name="Google Shape;1408;p15">
            <a:extLst>
              <a:ext uri="{FF2B5EF4-FFF2-40B4-BE49-F238E27FC236}">
                <a16:creationId xmlns:a16="http://schemas.microsoft.com/office/drawing/2014/main" id="{A88EF333-BD21-1BE8-886A-830A114FCCA5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28A17CE1-C7A8-7257-C354-BE181E412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7AA4DDB-0449-6889-3538-D3425008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E98A74E-0F93-1905-73EB-7DB6A04576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C96F8380-F11C-53C5-0A69-F85F490CE1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FFCEF50-C193-7AA9-4911-FB08A4BCCA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3599F0-CB45-1835-9D9A-611DD34A89A6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32974C-6F11-3BEF-637C-3C62E20EB18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D7E225-2199-06BD-C6FC-3989270146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AA6CD3-A6A5-FF41-4190-D39A8A899AD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7B89F7-8821-8E54-E234-A117B8BED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58" y="1383779"/>
            <a:ext cx="8620491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503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أساليب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/>
            <a:r>
              <a:rPr lang="tzm-Arab-MA" sz="2800" b="1" dirty="0">
                <a:cs typeface="Microsoft Uighur" panose="02000000000000000000" pitchFamily="2" charset="-78"/>
              </a:rPr>
              <a:t>أدوات الربط في أسلوب الحكي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6130546" y="1777877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أساليب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320" y="95957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2ECF8-3F8A-7485-E82D-2DE24617E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B3E754-09E1-0370-0C77-DD82E3A4D1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23EFA5-ECF5-ED34-EEB6-4E15E80D70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05AC3D-7271-88B3-559C-60727E10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5C6B878-D2DE-078D-4132-B187B641BE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061C0EF-D48B-8AFE-E2C9-68BEE19258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75AABB-4447-16DA-9834-1B051E59C3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A20B03-8FD7-8F1A-5F2B-39ED0A30B491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87BF5A-3393-2099-91D9-77D0C7C4BAA9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72D4029-2352-518D-634D-ADA6D3D6A28B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CC12B5-63B8-DC5C-5786-EAA5C5EC7096}"/>
              </a:ext>
            </a:extLst>
          </p:cNvPr>
          <p:cNvSpPr txBox="1"/>
          <p:nvPr/>
        </p:nvSpPr>
        <p:spPr>
          <a:xfrm>
            <a:off x="398069" y="684000"/>
            <a:ext cx="72103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هذه الحصة، ستصبحون قادرين على توظيف أدوات الربط، والتي ستساعدكم على  الربط بين الأفكار  وضمان تتابع الأحداث.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6C3BE5-775C-666C-7772-465BCC6D8F67}"/>
              </a:ext>
            </a:extLst>
          </p:cNvPr>
          <p:cNvSpPr txBox="1"/>
          <p:nvPr/>
        </p:nvSpPr>
        <p:spPr>
          <a:xfrm>
            <a:off x="1402522" y="3253261"/>
            <a:ext cx="6442403" cy="919401"/>
          </a:xfrm>
          <a:prstGeom prst="roundRect">
            <a:avLst/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أَدَواتُ الرَّبْطِ في أُسْلوبِ السَّرْدِ.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D89B4D-9D46-5306-0622-27CE5D001B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807973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6513-D719-633E-4D17-076B295B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84A47D-FD1E-7DDF-897C-3B465F50A7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D207F0-704E-E34E-2EA0-51888B4CBA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29AC24-B1B1-15B2-024A-92114306E3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C4F8D7-AB51-FC8A-ED9E-0FE59317FC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8E01E8-C9B3-DB18-2D13-15771FCFFF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DF2C77-512C-B042-8C94-203D04B7F0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67938-6209-A32A-B1E0-A2DEBC7C9F8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0113C6-79C6-7967-5BBD-B9003FA920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588A08-5A1C-63EF-A35F-1A53D631258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906A4D-F56F-5F8F-58B3-0C87CAED4365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أدوات الربط في أسلوب السرد</a:t>
            </a:r>
          </a:p>
        </p:txBody>
      </p:sp>
      <p:pic>
        <p:nvPicPr>
          <p:cNvPr id="8" name="Espace réservé pour une image  7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6DD01F5-57A7-657B-643C-CCED18B976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WhatsApp Video 2025-11-01 at 19.39.34">
            <a:hlinkClick r:id="" action="ppaction://media"/>
            <a:extLst>
              <a:ext uri="{FF2B5EF4-FFF2-40B4-BE49-F238E27FC236}">
                <a16:creationId xmlns:a16="http://schemas.microsoft.com/office/drawing/2014/main" id="{918B3C58-8BB9-19A9-952F-7136E2D9E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454" y="1521655"/>
            <a:ext cx="6898787" cy="466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24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6513-D719-633E-4D17-076B295B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84A47D-FD1E-7DDF-897C-3B465F50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D207F0-704E-E34E-2EA0-51888B4C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29AC24-B1B1-15B2-024A-92114306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C4F8D7-AB51-FC8A-ED9E-0FE59317FC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E8E01E8-C9B3-DB18-2D13-15771FCFFF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DF2C77-512C-B042-8C94-203D04B7F0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67938-6209-A32A-B1E0-A2DEBC7C9F8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0113C6-79C6-7967-5BBD-B9003FA920A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588A08-5A1C-63EF-A35F-1A53D631258D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906A4D-F56F-5F8F-58B3-0C87CAED4365}"/>
              </a:ext>
            </a:extLst>
          </p:cNvPr>
          <p:cNvSpPr txBox="1"/>
          <p:nvPr/>
        </p:nvSpPr>
        <p:spPr>
          <a:xfrm>
            <a:off x="319751" y="767128"/>
            <a:ext cx="721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بأدوات الربط في أسلوب السرد؟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F65B19-CC75-9E77-A30C-31AEE8F570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07FDE2-5CD6-B81A-4A16-8BBBE2833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562" y="1448469"/>
            <a:ext cx="5840441" cy="50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768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544958" y="3636817"/>
            <a:ext cx="1295580" cy="1367689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ينصح باعتماد صيغة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عرض الشرائح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 diaporama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تقديم الدرس في القسم بالنقر على أيقونة العرض كما هو موضح.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1018-74DD-01FC-77BA-AAA4A7F6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3E72D4-7B69-7874-BD06-1D82D137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0FE55E-C8BA-C321-1752-A108336C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B2D458-ECD1-39F9-B4EA-A11A0E7D57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FFAA9C2-2136-42D8-4E5E-9AAADA3F9E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02400A8-7BAB-9BEF-706F-299AAC304F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B04CEB-1B26-3463-50C5-9FC34F7A876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208362-1473-E8B0-2491-D5789502D6C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5F9E87-A9DC-B098-6031-D22E7625050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3BBD51-D3A3-0C45-9152-7E4EBB7421B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animé, Animation, dessin humoristique, sourire&#10;&#10;Le contenu généré par l’IA peut être incorrect.">
            <a:extLst>
              <a:ext uri="{FF2B5EF4-FFF2-40B4-BE49-F238E27FC236}">
                <a16:creationId xmlns:a16="http://schemas.microsoft.com/office/drawing/2014/main" id="{EA3DFA22-B0B9-291D-5DB3-80D387E148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AC2C32-EA5C-EA03-D32E-2F0E89655C3D}"/>
              </a:ext>
            </a:extLst>
          </p:cNvPr>
          <p:cNvSpPr txBox="1"/>
          <p:nvPr/>
        </p:nvSpPr>
        <p:spPr>
          <a:xfrm>
            <a:off x="-309475" y="725564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في ثنائيات، أنجزوا التمرين 1. ص20</a:t>
            </a:r>
          </a:p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يوجه الأستاذ(ة) المتعلمين إلى أن الإجابة ستكون شفهية.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B2D2D8-F920-D6DB-2641-B56299C44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55" y="2086013"/>
            <a:ext cx="8231490" cy="38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1096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C78C-8121-54E4-61DA-11EF54DED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6357416-A650-C675-77E4-E2A081C2B2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9046452-D52C-9D9A-272B-FF83C035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D33E7D4-682E-E390-AA5B-0BAD154BE9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21EACAE-94D2-7A82-9757-BD5C57837C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67AA0-2532-5EE2-1C9C-9964417DEE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0A4C09-6437-13EB-E10C-351658719D2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5BDBE4-6D95-BA5C-4966-74AA92D2204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E2EA84-09A0-F783-058B-8642EEF99E8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15260A-93CB-3DEA-C851-57352FE676E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E7906C89-1F43-B629-DFE6-27ED825E66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BB7201-819A-80A6-55C3-C4EABE4B536B}"/>
              </a:ext>
            </a:extLst>
          </p:cNvPr>
          <p:cNvSpPr txBox="1"/>
          <p:nvPr/>
        </p:nvSpPr>
        <p:spPr>
          <a:xfrm>
            <a:off x="-309475" y="87259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لنصحح. من يقدم لنا الجواب؟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8A75AA-D4B9-70E0-4DDA-82DDFA534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55" y="2086013"/>
            <a:ext cx="8231490" cy="3813983"/>
          </a:xfrm>
          <a:prstGeom prst="rect">
            <a:avLst/>
          </a:prstGeom>
        </p:spPr>
      </p:pic>
      <p:pic>
        <p:nvPicPr>
          <p:cNvPr id="5" name="Espace réservé pour une image  6">
            <a:extLst>
              <a:ext uri="{FF2B5EF4-FFF2-40B4-BE49-F238E27FC236}">
                <a16:creationId xmlns:a16="http://schemas.microsoft.com/office/drawing/2014/main" id="{D0D9FAEE-C76D-F9F6-B409-F6E1187E9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857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98A9B-51BD-4AC1-1535-0B735427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BC1F73-B737-31FD-EEEB-372A101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36B87D-B3B9-BDB8-8769-C7DC4C71EC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A15D7D0-41B8-73C1-3551-E6034F9AAC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325254A-2B17-5DBE-41FE-2D3BFFA12B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3084870-8352-1DDC-C66B-E39E4BE22A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B3AF60-B4EF-D3DB-BA8D-4A02AC0AFD2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8437BB-F1A2-E601-EFF1-DFBE0C8597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12D58C-8488-5F8C-B33A-F361D8E8D85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4B428D-D40D-6ED8-3F75-4C253206FAF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90419C-08B5-94A7-E942-C2A1B98B5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71" y="2156264"/>
            <a:ext cx="8323657" cy="37516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63FFC4-87AE-602E-99BC-D7EBBC398DD5}"/>
              </a:ext>
            </a:extLst>
          </p:cNvPr>
          <p:cNvSpPr txBox="1"/>
          <p:nvPr/>
        </p:nvSpPr>
        <p:spPr>
          <a:xfrm>
            <a:off x="-205234" y="715971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انتبهوا للتصحيح.</a:t>
            </a:r>
          </a:p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 يضغط الأستاذ على زر جهاز التحكم لتظهر الإجابات تباعا.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F1D166-2727-3CD7-0C71-8AF77DBFEB5F}"/>
              </a:ext>
            </a:extLst>
          </p:cNvPr>
          <p:cNvSpPr/>
          <p:nvPr/>
        </p:nvSpPr>
        <p:spPr>
          <a:xfrm>
            <a:off x="-205234" y="4828165"/>
            <a:ext cx="4618939" cy="603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نَجَحْتُ في حَلِّ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ٱلْمَسْأَلَةِ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وَحَصَلْتُ عَلى جائِزَةٍ.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85438-D3DA-BFAD-2332-F8053DB1C222}"/>
              </a:ext>
            </a:extLst>
          </p:cNvPr>
          <p:cNvSpPr/>
          <p:nvPr/>
        </p:nvSpPr>
        <p:spPr>
          <a:xfrm>
            <a:off x="821913" y="4142831"/>
            <a:ext cx="3617949" cy="54189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وَجَدْتُ سُؤالاً صَعْباً لَمْ أَسْتَطِعْ حَلَّهُ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702C91-CCB3-3A2A-9E02-15F0D605BCBC}"/>
              </a:ext>
            </a:extLst>
          </p:cNvPr>
          <p:cNvSpPr/>
          <p:nvPr/>
        </p:nvSpPr>
        <p:spPr>
          <a:xfrm>
            <a:off x="4121425" y="4921067"/>
            <a:ext cx="3925934" cy="54189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تَذَكَّرْتُ نَصيحَةَ مُعَلِّمي: " لا تَسْتَسْلِمْ."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19C34E-5FD7-025F-373E-080AC51768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8569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BD94B-D817-4145-9E6B-4BD6807B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DA9233-561A-6D0C-FA76-2AE9B5E72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5134C8-7097-7038-FC42-0EBFA624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0A6EFA-CB4F-C546-7C41-6E28128E0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CE0CDDB-6C46-60D1-2EE9-1435740AC0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63E4DE6-DF3D-0F57-D207-4AABEA2F75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A5B363-C2B6-D32D-1742-F6DF022B5AB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F6F6E2-5ECB-05BB-A2AD-4F06BCC6EE0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F47BA3-2AA7-1F95-B560-9CE6350CFEE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032452-87DD-EA87-A047-E521F1A822F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Dessin animé, Animation, dessin humoristique, sourire&#10;&#10;Le contenu généré par l’IA peut être incorrect.">
            <a:extLst>
              <a:ext uri="{FF2B5EF4-FFF2-40B4-BE49-F238E27FC236}">
                <a16:creationId xmlns:a16="http://schemas.microsoft.com/office/drawing/2014/main" id="{BC7FCD20-0268-579B-C931-2BA77ADD78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27C466-ABBC-FB28-0408-B0C25635F062}"/>
              </a:ext>
            </a:extLst>
          </p:cNvPr>
          <p:cNvSpPr txBox="1"/>
          <p:nvPr/>
        </p:nvSpPr>
        <p:spPr>
          <a:xfrm>
            <a:off x="2949848" y="746346"/>
            <a:ext cx="45193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الدفاتر،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في ثنائيات،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نجزوا التمرين رقم 2 ص 20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المرور بين الصفوف، تقديم التغذية الراجعة اللازمة.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9E3F98-E402-80D2-B46F-42A01E82B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9" y="2137111"/>
            <a:ext cx="8330856" cy="38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5750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7CC7F-C577-A0AD-42DB-B9191099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A330E8-BB14-F810-A3DE-4FD9F60019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A3A191-48D2-6E12-B554-2F5DD1688D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75726A-497A-14F8-527E-D426AEF2F8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4BDC0FE-7015-1E75-6680-6D68DBC2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2FF4FBD-EA35-A363-F8A2-A47F6D419A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49AD1C-1E49-EBC1-C4E5-387B794E0F9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3A3D11-09A1-CE99-52B3-C370FAE982E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1160EA-16BC-5C26-BF26-B9413101ED7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83CD72-434B-3B44-F1FA-7944E0DF1E0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A441E7-B0AF-EE42-4F97-627B7C8C27C2}"/>
              </a:ext>
            </a:extLst>
          </p:cNvPr>
          <p:cNvSpPr txBox="1"/>
          <p:nvPr/>
        </p:nvSpPr>
        <p:spPr>
          <a:xfrm>
            <a:off x="-309475" y="735955"/>
            <a:ext cx="777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  <a:p>
            <a:pPr algn="r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على تقديم إنتاجاتهم. تقديم التغذية الراجعة اللازمة.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A8F29B-1108-69C5-1DEC-3D9C5C98F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83" y="2171230"/>
            <a:ext cx="8391034" cy="4002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D8C313-0621-5EDF-537E-FC02B9A5D471}"/>
              </a:ext>
            </a:extLst>
          </p:cNvPr>
          <p:cNvSpPr/>
          <p:nvPr/>
        </p:nvSpPr>
        <p:spPr>
          <a:xfrm>
            <a:off x="555221" y="4480735"/>
            <a:ext cx="8033557" cy="16413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ذاتَ صَباحٍ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رَأَيْتُ طِفْلاً صَغيراً يَحْمِلُ حَقيبَةً ثَقيلَةً.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فَجْأَةً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سَقَطَتْ مِنْهُ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ٱلْحَقيبَةُ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وَتَناثَرَتْ كُتُبُهُ عَلى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ٱلْأَرْضِ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فَــ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َسْرَعْتُ إِلَيْهِ وَساعَدْتُهُ في جَمْعِ كُتُبِهِ.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ٱلْأَخيرِ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،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اِبْتَسَمَ ٱلطِّفْلُ وَشَكَرَني.</a:t>
            </a: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7D136F-DBF1-75B2-BB34-4C35C40FDB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895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استماع وتحدث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787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464C1B0-DA3C-8FD3-2B25-ED2AC74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71085" y="1998108"/>
            <a:ext cx="424748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A1EC82CA-31D1-8DD3-F0D9-EF7E91CED96B}"/>
              </a:ext>
            </a:extLst>
          </p:cNvPr>
          <p:cNvSpPr txBox="1">
            <a:spLocks/>
          </p:cNvSpPr>
          <p:nvPr/>
        </p:nvSpPr>
        <p:spPr>
          <a:xfrm>
            <a:off x="1114845" y="3359838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"دَرْسُ </a:t>
            </a:r>
            <a:r>
              <a:rPr lang="ar-MA" sz="32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ٱلْمُثابَرَةِ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": الحصة الثانية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أخذ الكلمة للتحدث</a:t>
            </a:r>
          </a:p>
        </p:txBody>
      </p:sp>
    </p:spTree>
    <p:extLst>
      <p:ext uri="{BB962C8B-B14F-4D97-AF65-F5344CB8AC3E}">
        <p14:creationId xmlns:p14="http://schemas.microsoft.com/office/powerpoint/2010/main" val="4122529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1187D-14C8-619F-9B24-D06D6194B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F1FE85-BE0E-1213-448A-B6BBBADB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4C5AD5-F9A7-7783-0E26-E068621CCD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F8C19BE-D771-3129-B697-94FEFF0287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1B2AB14-D8AD-822F-E411-7A336D045B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7504DEE-9B9F-5769-4891-42888721A4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81EFDA-37E8-536D-D80A-3C783242E687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95E107-8E32-36E7-0F90-B5BE4502D11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444BA6-7D9A-BD46-34B3-3CCF1AC34295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532BC3-CF3D-626F-D749-DDFF8A07AC4F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A6FBE9-61C7-A78E-7CFF-49D3AED76516}"/>
              </a:ext>
            </a:extLst>
          </p:cNvPr>
          <p:cNvSpPr txBox="1"/>
          <p:nvPr/>
        </p:nvSpPr>
        <p:spPr>
          <a:xfrm>
            <a:off x="-221461" y="87724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سنبدأ حصة الاستماع والتحدث بتذكر ما جاء في نص "درس المثابرة".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BC5B0CA9-3714-8CD6-E2CE-DC0F8CAD13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692000" y="2289505"/>
            <a:ext cx="5760000" cy="3187563"/>
          </a:xfrm>
          <a:prstGeom prst="rect">
            <a:avLst/>
          </a:prstGeom>
        </p:spPr>
      </p:pic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26EA7A21-3C0F-C7A8-B826-B5D37EAB594F}"/>
              </a:ext>
            </a:extLst>
          </p:cNvPr>
          <p:cNvSpPr txBox="1">
            <a:spLocks/>
          </p:cNvSpPr>
          <p:nvPr/>
        </p:nvSpPr>
        <p:spPr>
          <a:xfrm>
            <a:off x="1692000" y="1627402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r>
              <a:rPr lang="tzm-Arab-MA" sz="4000" kern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دَرْسُ ٱلْمُثابَرَةِ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89C6EC1-F8CA-B19A-B264-0D0B1F8706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548380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9188-3651-D725-371E-CFC9007E4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1566D6-ED6B-E41E-00BC-551D5F48BF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5E3885-8315-92B9-A14D-B92EE92F07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29B736-FC98-7230-59F9-17680F966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428D7DB-08A7-9361-8A5E-2564737B3C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9AB2F1-72E5-0835-6487-26EFE9CFD1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DF796F-502C-42C8-04BC-AC560108E23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B6591A-65E6-77D2-403F-A81EA992194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F9B3AA-C24C-21A1-8500-A83D0258134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D6912B-E4EA-66BD-25C1-69D1F8FB6B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ADDA80-478C-3331-0716-92CF28F7CB11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557F7A8-4FED-3F82-7A80-3731DE6F48D7}"/>
              </a:ext>
            </a:extLst>
          </p:cNvPr>
          <p:cNvSpPr txBox="1"/>
          <p:nvPr/>
        </p:nvSpPr>
        <p:spPr>
          <a:xfrm>
            <a:off x="2084851" y="5084252"/>
            <a:ext cx="5382077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كانَ إِحْساسُ مَرْيَمَ بَعْدَ عَجْزِها في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ٱخْتِبارِ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ٱلْحِسابِ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ٱلذِّهْنِيِّ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A4BAE395-0247-1B42-7C66-4CD677DBFF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74EA93-3152-F594-1034-A64F8701DF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204080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A6F39-2BF1-6A98-C84A-7FD77EED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ECE948-C822-7C83-3829-45AEF4E7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0A9292-FCC8-1E4C-BA0F-03EC769C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111D706-8A87-E96F-F3B4-413F3EB662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3E9C8F6-4276-4181-71C3-E15547BEA3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3F76895-1589-8235-9EE3-F552FFF870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7ADA40-B0EB-8F59-83DF-C9F01F7A9BF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C5077D-206A-F45C-1EB6-9589271E28E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1D29E8-2D2A-FCE2-35FC-D68F1AC317A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C6CA56-17A2-2A99-C4F8-B69906D19CF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FD2B9EF-185A-EE85-70B9-812913938A12}"/>
              </a:ext>
            </a:extLst>
          </p:cNvPr>
          <p:cNvSpPr txBox="1"/>
          <p:nvPr/>
        </p:nvSpPr>
        <p:spPr>
          <a:xfrm>
            <a:off x="1441123" y="5224454"/>
            <a:ext cx="656809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رَأَتْ مَرْيَمُ وَهِيَ تَتَمَشّى وَحيدَةً بَيْنَ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ٱلْأَشْجارِ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07DF73B9-C398-1784-8740-C0406F0D3A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B1FCB2-4EEA-4B83-ACBA-F83EE7CB18DD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F8BAEC-C8CB-B0D1-6C1F-A7784D0A1F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257461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140D-A59F-9C5C-40F8-AB9540D2A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3E8D90-2B64-B944-E1C7-783F6F54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1E6915-6DF9-E8D8-62C4-33A07B8ADB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74E4AD-812C-8F1E-FAC8-3B73F86E60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BC9AE17-8978-DE5F-9B81-F1076C21F1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1D9352C-9AF6-E3F5-A46E-192AC54D3F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6FA961-A561-909E-FF5D-19E385D3E6EE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C2BD5-579C-4FD9-FF12-8B7E4508423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BDC3EA-D0D9-199E-D56C-1E2C22CD17F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9C6879-26DB-16DD-449D-79852BC075D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41CE87E-3D24-B5FF-A52B-4192AC8205B1}"/>
              </a:ext>
            </a:extLst>
          </p:cNvPr>
          <p:cNvSpPr txBox="1"/>
          <p:nvPr/>
        </p:nvSpPr>
        <p:spPr>
          <a:xfrm>
            <a:off x="1441123" y="5224454"/>
            <a:ext cx="656809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هُوَ ٱلدَّرْسُ ٱلَّذي تَعَلَّمَتْهُ مَرْيَمُ مِنَ ٱلْعُصْفورِ؟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C18DA818-75DC-2545-54C5-71B022C0DB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F5CA74-3688-DDED-D96A-6CC1B5134BB3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8D9EDD-9B2E-2B5F-48C8-A7F108AC9A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8364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FEF96-DEF2-A418-ECEE-1585DC997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D0B2B9-5771-A7C9-8B71-D19262D6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A149ACC-9832-49E1-8799-AA37BD1B98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80E2210-4767-4582-517A-CD799F8B59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C6CCA56-742F-0321-2FD6-452B9DD986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2236D1B-B30F-73BD-AAB4-0C1D3FC0BB0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C70D8E-9B13-FAC4-BF98-043460D486DC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2E4C47-73E5-DB86-3402-C79FC55499C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B3F344-B745-42D0-9692-DF6A22F1F556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A2089D-448E-1A4D-E90E-5C116B3C635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104CCFC-14AF-5E0D-8185-E858D36055EE}"/>
              </a:ext>
            </a:extLst>
          </p:cNvPr>
          <p:cNvSpPr txBox="1"/>
          <p:nvPr/>
        </p:nvSpPr>
        <p:spPr>
          <a:xfrm>
            <a:off x="1441123" y="5224454"/>
            <a:ext cx="656809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قَرَّرَتْ مَرْيَمُ أَنْ تَفْعَلَ؟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0FD345EB-A8C7-B73A-1938-150826A045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74ADF62-FAEC-42AA-BB2F-B58D51103BFF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711BB7-30DD-837D-8FEB-A7D0096EE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270346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DC8F5-FE5C-92F1-73EA-23CD77122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F612CB-FDA8-AFEA-B17C-D7DEFEC2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EB4F90-5B2B-C9D7-6677-602E8ADF62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A315C5-D2DE-7FB1-C9A2-8A206D78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70FE91C-6A88-898D-F505-0B4BB71A2B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554963E-F22C-BCFB-61CC-DD41E840C7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68721D-20C3-8E32-DFE5-65C4475E985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A7C516-A6AD-29EB-9D08-A972747764D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48F597-4381-B021-ADCA-ECB9545E5E2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CC4669-7229-563B-F212-BDD4009F570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F90E2B0-2F59-DB53-CFD0-1CA1B5C390DA}"/>
              </a:ext>
            </a:extLst>
          </p:cNvPr>
          <p:cNvSpPr txBox="1"/>
          <p:nvPr/>
        </p:nvSpPr>
        <p:spPr>
          <a:xfrm>
            <a:off x="1441123" y="5120545"/>
            <a:ext cx="6568094" cy="1201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هَلْ نَجَحَتْ خُطَّةُ مَرْيَم؟ </a:t>
            </a:r>
          </a:p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ذَلِكَ؟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32304BF7-22B5-19D5-BFB3-FC87AAF309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AE297CC-E8C8-9DC2-67A7-D10E7B17A7B2}"/>
              </a:ext>
            </a:extLst>
          </p:cNvPr>
          <p:cNvSpPr txBox="1"/>
          <p:nvPr/>
        </p:nvSpPr>
        <p:spPr>
          <a:xfrm>
            <a:off x="-309475" y="8157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D6B5CFF-BB22-4970-489A-5B6FF70534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4507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5D0E8-3ED2-8932-5479-23FD59E5A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A9D9BF-FFFE-39EC-C4C1-4730941FD0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611B09-FA17-EFAB-32AC-5CA6379B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4B0A0A-96EC-9C39-7431-4DFA840B54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D5B6CBD-A895-4E54-702B-5E9EB79B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8157E87-E253-4F5E-3B4B-45F1F0ECF0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44234D-2F0E-6C83-BAA9-B1025944811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51DF8A-6417-9B16-33DD-420EA7174DB3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1A8B1B-2E63-0592-1C48-6798DF0FCA6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B07565-6A6F-65EA-5DBB-8254AA828D9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983C511-861B-51DC-3A3A-3B24FB8DEDD4}"/>
              </a:ext>
            </a:extLst>
          </p:cNvPr>
          <p:cNvSpPr txBox="1"/>
          <p:nvPr/>
        </p:nvSpPr>
        <p:spPr>
          <a:xfrm>
            <a:off x="1441123" y="5120545"/>
            <a:ext cx="656809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ٱلْعِبْرَةُ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هَذِهِ ٱلْقِصَّةِ؟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DBA62A-76B4-FB10-1244-220F12C9D053}"/>
              </a:ext>
            </a:extLst>
          </p:cNvPr>
          <p:cNvSpPr txBox="1"/>
          <p:nvPr/>
        </p:nvSpPr>
        <p:spPr>
          <a:xfrm>
            <a:off x="4153878" y="882070"/>
            <a:ext cx="331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السؤال؟</a:t>
            </a:r>
          </a:p>
        </p:txBody>
      </p:sp>
      <p:pic>
        <p:nvPicPr>
          <p:cNvPr id="4" name="Espace réservé pour une image  18">
            <a:extLst>
              <a:ext uri="{FF2B5EF4-FFF2-40B4-BE49-F238E27FC236}">
                <a16:creationId xmlns:a16="http://schemas.microsoft.com/office/drawing/2014/main" id="{7F9FF509-E1B9-C45F-4FC4-B68FE5E2B3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AE238E-A57B-FA51-E636-3AD0BA6D47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366200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FA6A-CEAB-7C53-41B3-8EC5FF7D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7C84CB-FD21-85C5-3E34-F54A74525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176624-B0F1-3EA3-61A4-76AA08D58B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BE70046-D95B-48EB-C58F-4D69E7100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5DB12F5-E742-23EA-9888-0D07EF3E63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E8088-95F3-3306-75E2-D1901F63E9B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0A26ED-384A-2B54-F5D4-F8BB57ECCADF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C13F06-1881-E2A3-00D3-E55934A9C33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80EA7E-91CC-EBA0-106D-E0D9124E93F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EC40D4-FD0C-7254-4AF2-367FB580B3E4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8F143A-9047-A4DA-6A8F-971DB91832A5}"/>
              </a:ext>
            </a:extLst>
          </p:cNvPr>
          <p:cNvSpPr txBox="1"/>
          <p:nvPr/>
        </p:nvSpPr>
        <p:spPr>
          <a:xfrm>
            <a:off x="2243271" y="898914"/>
            <a:ext cx="5225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سنخصص هذه الحصة للتحدث عن الإصرار و المثابرة.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85D1B5-FEE0-AAD7-8F6E-A4C7162915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B7CA3979-80D4-E450-753C-BCA3F7B44B8C}"/>
              </a:ext>
            </a:extLst>
          </p:cNvPr>
          <p:cNvSpPr txBox="1"/>
          <p:nvPr/>
        </p:nvSpPr>
        <p:spPr>
          <a:xfrm>
            <a:off x="1441123" y="5120545"/>
            <a:ext cx="6568094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554"/>
              </a:lnSpc>
              <a:defRPr/>
            </a:pP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هِيَ </a:t>
            </a:r>
            <a:r>
              <a:rPr lang="ar-MA" sz="44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ٱلْعِبْرَةُ</a:t>
            </a:r>
            <a:r>
              <a:rPr lang="ar-MA" sz="44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هَذِهِ ٱلْقِصَّةِ؟</a:t>
            </a:r>
          </a:p>
        </p:txBody>
      </p:sp>
      <p:pic>
        <p:nvPicPr>
          <p:cNvPr id="6" name="Espace réservé pour une image  18">
            <a:extLst>
              <a:ext uri="{FF2B5EF4-FFF2-40B4-BE49-F238E27FC236}">
                <a16:creationId xmlns:a16="http://schemas.microsoft.com/office/drawing/2014/main" id="{E80BE3E4-F686-9761-5335-A136869325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36" r="-48836"/>
          <a:stretch>
            <a:fillRect/>
          </a:stretch>
        </p:blipFill>
        <p:spPr>
          <a:xfrm>
            <a:off x="1845646" y="1896689"/>
            <a:ext cx="5760000" cy="31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002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4C055-000A-110B-575F-F112302E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4BB8F1-EBC4-E54C-3F14-2C4A1E7DFA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ACC3E1-F0ED-CC24-8EC8-73AE9E46D0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AD9673-839A-68DE-89EE-388CE390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DC7E260-B789-14C9-C352-8FD6835124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6AABFC0-D2D5-2222-91F3-85EBF5C7D2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D54CDC-28D7-8FF9-A793-F0FE558539D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621B3A-9003-5F83-AE1B-14441AF78DF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F22EB5-4B42-BBA9-8569-71A7C9B82EEF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F75078-C60D-1FE8-A6BF-55546D606CC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90538-5C82-CF35-AF32-D33E6B773ED0}"/>
              </a:ext>
            </a:extLst>
          </p:cNvPr>
          <p:cNvSpPr txBox="1"/>
          <p:nvPr/>
        </p:nvSpPr>
        <p:spPr>
          <a:xfrm>
            <a:off x="714637" y="684000"/>
            <a:ext cx="6700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تعرضت ندى  لموقف مشابه للموقف الذي تعرضت له مريم في الحكاية .</a:t>
            </a:r>
          </a:p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أنصتوا للحوار التالي بين مجد و ندى 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7938B4-9FF9-E0DF-AB67-73469D2F03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WhatsApp Video 2025-11-01 at 19.37.01">
            <a:hlinkClick r:id="" action="ppaction://media"/>
            <a:extLst>
              <a:ext uri="{FF2B5EF4-FFF2-40B4-BE49-F238E27FC236}">
                <a16:creationId xmlns:a16="http://schemas.microsoft.com/office/drawing/2014/main" id="{36FDAA55-B506-D2F9-F8C6-80E528E7B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874" y="1962797"/>
            <a:ext cx="7227964" cy="40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80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0E2FE-B722-E002-E6F6-E0452A02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773C32-1138-F9F9-FA42-F3F5AA1A96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3127FD-C3D1-1978-60DB-495B0E2898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35C3EB8-74C2-7119-1E97-27595F4D4B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0E53D5-4173-9E9E-B568-68F879D5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B78877F-BC2A-2D46-DE9F-0C887696FD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5C17CC-9713-8AA3-40A3-A2D8E809BE09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A2A6E9-CC5A-0F40-60E1-2323CB46FE8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F1504C-CC98-D57F-4789-5127CCA2A00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1B32F9-48A7-7838-E9B5-D488AA478CE7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03FB66-90C4-830B-6622-8AD59014A208}"/>
              </a:ext>
            </a:extLst>
          </p:cNvPr>
          <p:cNvSpPr txBox="1"/>
          <p:nvPr/>
        </p:nvSpPr>
        <p:spPr>
          <a:xfrm>
            <a:off x="-170210" y="684000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في ثنائيات، أتموا الفقرة التالية بالعبارات المناسبة.</a:t>
            </a:r>
          </a:p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لتقديم المساعدة لمن يحتاجها.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FE24A39-CFF6-7F94-0F90-EB354EAC7E1A}"/>
              </a:ext>
            </a:extLst>
          </p:cNvPr>
          <p:cNvSpPr txBox="1"/>
          <p:nvPr/>
        </p:nvSpPr>
        <p:spPr>
          <a:xfrm>
            <a:off x="510491" y="2769002"/>
            <a:ext cx="8123017" cy="2366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بَعْدَ إِخْفاقي في .............، خَرَجْتُ مَعَ عائِلَتي في نُزْهَةٍ إِلى ..............، فَلاحَظْتُ كَيْفَ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ٱسْتَطاعَ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عُصْفُورٌ صَغيرٌ أَنْ ...............، فَقَرَّرْتُ أَنْ .......................</a:t>
            </a:r>
          </a:p>
          <a:p>
            <a:pPr algn="just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وَبِفَضْلِ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ٱلْإِصْرارِ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وَٱلْمُثابَرَةِ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اِسْتَطَعْتُ أَنْ ............. ..................</a:t>
            </a:r>
          </a:p>
        </p:txBody>
      </p:sp>
      <p:pic>
        <p:nvPicPr>
          <p:cNvPr id="13" name="Espace réservé pour une image  12" descr="Une image contenant Dessin animé, Animation, dessin humoristique, sourire&#10;&#10;Le contenu généré par l’IA peut être incorrect.">
            <a:extLst>
              <a:ext uri="{FF2B5EF4-FFF2-40B4-BE49-F238E27FC236}">
                <a16:creationId xmlns:a16="http://schemas.microsoft.com/office/drawing/2014/main" id="{660DA849-8819-D6CD-8B1A-6D8A6D10FC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279342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1C95-9187-4154-F434-46DE8F92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D94298-26C5-6CB1-1B69-6BF2805471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4D3187-1B6E-3DCE-0FD6-E19B5BF24A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E92D7F-EDB3-17BB-F698-6FD3E3A7D9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A4BA90-58ED-3DDF-0A9B-977A83F7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8A02C07-EFB8-F40F-1713-EDE06F5733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4C67AE-5D1F-A581-728C-6E2EF66DCBDB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92893C-903F-E719-607D-C490E05700F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28A845-34DC-096D-8A9E-DC4D5E8E2BBA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EF3026-0679-8114-D69E-DC519C47CA41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44698F-3B41-23A6-5DAE-D7BEB0B1A928}"/>
              </a:ext>
            </a:extLst>
          </p:cNvPr>
          <p:cNvSpPr txBox="1"/>
          <p:nvPr/>
        </p:nvSpPr>
        <p:spPr>
          <a:xfrm>
            <a:off x="1400539" y="684000"/>
            <a:ext cx="6195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يقدم لنا إنتاجه</a:t>
            </a:r>
          </a:p>
          <a:p>
            <a:pPr algn="r" defTabSz="685800" rtl="1">
              <a:defRPr/>
            </a:pP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على تقديم الإجابة بلغة سليمة، تقديم التغذية الراجعة اللازمة.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6E23A55-CCC2-C333-6C4D-E12B201D683B}"/>
              </a:ext>
            </a:extLst>
          </p:cNvPr>
          <p:cNvSpPr txBox="1"/>
          <p:nvPr/>
        </p:nvSpPr>
        <p:spPr>
          <a:xfrm>
            <a:off x="510491" y="2769002"/>
            <a:ext cx="8123017" cy="2366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بَعْدَ إِخْفاقي في .............، خَرَجْتُ مَعَ عائِلَتي في نُزْهَةٍ إِلى ..............، فَلاحَظْتُ كَيْفَ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ٱسْتَطاعَ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عُصْفُورٌ صَغيرٌ أَنْ ...............، فَقَرَّرْتُ أَنْ .......................</a:t>
            </a:r>
          </a:p>
          <a:p>
            <a:pPr algn="just" rtl="1">
              <a:lnSpc>
                <a:spcPts val="4554"/>
              </a:lnSpc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وَبِفَضْلِ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ٱلْإِصْرارِ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وَٱلْمُثابَرَةِ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اِسْتَطَعْتُ أَنْ ............. ..................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8D960A7C-2C26-4007-2B92-766DACA274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178500-D1C5-91C4-F1F6-93307073D3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183" y="564416"/>
            <a:ext cx="950581" cy="9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234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3C88E-1BAD-E328-E911-9DCDE626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9BC32D-E4D4-BFC8-A903-D68077CEC9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FA74C5-02EF-C367-9ACF-A81AFBED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C163888-FFFA-F030-3D05-2A1D4C235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1221100-08E1-60D7-6BD8-C5424C2C0B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0CD6951-CAC2-2192-8BB9-5934527633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1EB501-9F8B-5E7A-33A2-2CFD816C8D7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3A1855-5CBF-5C59-B7CF-727EF892603E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364E5B-E8BE-A974-D67B-9E3D4A41B31D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4FFFAD-1E92-42FE-85EF-8278650720CE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566830-7B3A-B2C6-D4A9-F7BE96FE0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68" y="4720419"/>
            <a:ext cx="8433415" cy="190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358939-8900-58E8-7587-7E59151463F7}"/>
              </a:ext>
            </a:extLst>
          </p:cNvPr>
          <p:cNvSpPr txBox="1"/>
          <p:nvPr/>
        </p:nvSpPr>
        <p:spPr>
          <a:xfrm>
            <a:off x="-309475" y="93394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سأقرأ لكم الوضعية التالية، انتبهوا جيدا.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6026810-B6C2-1E41-EDC8-63A0FE37C7BB}"/>
              </a:ext>
            </a:extLst>
          </p:cNvPr>
          <p:cNvSpPr txBox="1"/>
          <p:nvPr/>
        </p:nvSpPr>
        <p:spPr>
          <a:xfrm>
            <a:off x="398068" y="1749093"/>
            <a:ext cx="8123017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	صَديقُكَ ٱلْمُفَضَّلُ أَخْفَقَ في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ٱخْتِبارِ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ٱلْقُبولِ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لِلتَّسْجيلِ في أَكاديمِيَّةِ كُرَةِ ٱلْقَدَمِ، فَقَرَّرَ أَنْ يَتَخَلّى عَنْ حُلْمِهِ بِأَنْ يُصْبِحَ رِياضِيّاً مُتَمَيِّزاً. </a:t>
            </a:r>
          </a:p>
          <a:p>
            <a:pPr algn="just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تَحَدَّثْ/تَحَدَّثي لَهُ لِتَشْجيعِهِ عَلى عَدَمِ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ٱلتَّخَلّي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حُلْمِهِ مُسْتَعيناً بِقصَّةٍ مُشابِهَةٍ لِقِصَّةِ مَرْيَمَ حَوْلَ أَهَمِّيَةِ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ٱلْمُثابَرَةِ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B391B2-0497-D875-32C7-2313B9803F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408477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C6784-BFF8-F305-5110-691B3405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F9D812-A20F-C3C0-5303-5308536631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2111AB-6420-0CCB-F1E3-88FDCFFD0C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1A7544-1C16-43AC-2E7C-FD91EF24BF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17D733F-812F-C81B-639B-E7A5AFA8C5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C2DE41-77A0-95B1-8F0E-A8F2454547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D49762-ED6B-5311-95E7-D5F0FA9D14D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0CD84B-BE39-CD8E-5D61-5C160556220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9A5711-6A9A-01BD-17AE-EAA58563D050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041FB5-C059-B738-CED9-FCE35C36A53C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11600D-FF64-DD06-EF86-69D2B452D7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F83C21-365A-0572-2AF4-68A2BF7A75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" y="4720419"/>
            <a:ext cx="8433415" cy="190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6A57CF-A508-4363-5681-5FB2881AF572}"/>
              </a:ext>
            </a:extLst>
          </p:cNvPr>
          <p:cNvSpPr txBox="1"/>
          <p:nvPr/>
        </p:nvSpPr>
        <p:spPr>
          <a:xfrm>
            <a:off x="-211775" y="888523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بشكل فردي، كل واحد منكم يستعد للتحدث لصديقكم عن المثابرة مستحضرا مثالا لذلك.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3B1B7D7-6843-BC4C-FA66-5966E4C43393}"/>
              </a:ext>
            </a:extLst>
          </p:cNvPr>
          <p:cNvSpPr txBox="1"/>
          <p:nvPr/>
        </p:nvSpPr>
        <p:spPr>
          <a:xfrm>
            <a:off x="398068" y="1749093"/>
            <a:ext cx="8123017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	صَديقُكَ ٱلْمُفَضَّلُ أَخْفَقَ في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ٱخْتِبارِ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ٱلْقُبولِ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لِلتَّسْجيلِ في أَكاديمِيَّةِ كُرَةِ ٱلْقَدَمِ، فَقَرَّرَ أَنْ يَتَخَلّى عَنْ حُلْمِهِ بِأَنْ يُصْبِحَ رِياضِيّاً مُتَمَيِّزاً. </a:t>
            </a:r>
          </a:p>
          <a:p>
            <a:pPr algn="just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تَحَدَّثْ/تَحَدَّثي لَهُ لِتَشْجيعِهِ عَلى عَدَمِ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ٱلتَّخَلّي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حُلْمِهِ مُسْتَعيناً بِقصَّةٍ مُشابِهَةٍ لِقِصَّةِ مَرْيَمَ حَوْلَ أَهَمِّيَةِ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ٱلْمُثابَرَةِ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740216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B3851-0D8B-7006-FCDA-4DBD9AA72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1023061-CD13-F5EA-F757-10078CDE2E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BC10E7-178C-FD58-23DF-5016D335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11658A-2A0F-34DE-F4E4-FA0CCAE6E4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101BF6C-ED46-81E3-CE7C-5C5EDF44F7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EFE2D67-5D2E-F079-BC99-25833841C7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00A7BB-7CC0-1BCC-B257-7E40359342A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E58FB-3DD1-F8BD-F2D6-2E382347021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799AE-8080-DFB7-9FE1-2344039AC62C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8663E3-BAB6-122A-AAA6-06C739B3B2A8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8723AC-875D-13C0-62F8-559825E66A84}"/>
              </a:ext>
            </a:extLst>
          </p:cNvPr>
          <p:cNvSpPr txBox="1"/>
          <p:nvPr/>
        </p:nvSpPr>
        <p:spPr>
          <a:xfrm>
            <a:off x="-232557" y="89238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يمكنكم الاستعانة بالأمثلة التالية للمثابرة. سأمنحكم دقيقتين للتفكير.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2EAA8-3AF7-FC1E-76B5-56E38ADD5FF2}"/>
              </a:ext>
            </a:extLst>
          </p:cNvPr>
          <p:cNvSpPr/>
          <p:nvPr/>
        </p:nvSpPr>
        <p:spPr>
          <a:xfrm>
            <a:off x="6610183" y="5359807"/>
            <a:ext cx="1979490" cy="12249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مُثابَرةُ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لْعَنْكَبوتِ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لِبِناءِ شَبَكَتِهِ.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3076D9-5865-FFD7-1797-ECD45878B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551" t="57695" r="30051" b="35598"/>
          <a:stretch/>
        </p:blipFill>
        <p:spPr>
          <a:xfrm>
            <a:off x="6956025" y="4129632"/>
            <a:ext cx="1212518" cy="1172101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5D24481-0A5D-FBD2-273D-DE2FED66536E}"/>
              </a:ext>
            </a:extLst>
          </p:cNvPr>
          <p:cNvSpPr txBox="1"/>
          <p:nvPr/>
        </p:nvSpPr>
        <p:spPr>
          <a:xfrm>
            <a:off x="503650" y="1733878"/>
            <a:ext cx="7841294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يُمْكِنُك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ٱسْتِعْمالُ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ٱلتّعابيرِ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ٱلتّالِيَةِ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</a:t>
            </a:r>
          </a:p>
          <a:p>
            <a:pPr algn="r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 تُحَقِّقَ حُلُمَك، عَلَيْكَ أَنْ ......................</a:t>
            </a:r>
            <a:r>
              <a:rPr lang="fr-FR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(تَجْتَهِدَ – تُثابِرَ – تَتَحَلّى </a:t>
            </a:r>
            <a:r>
              <a:rPr lang="ar-MA" sz="3600" b="1" kern="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بِٱلصَّبْرِ</a:t>
            </a: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– تَبْذُلَ </a:t>
            </a:r>
            <a:r>
              <a:rPr lang="ar-MA" sz="3600" b="1" kern="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ٱلْجُهودَ</a:t>
            </a: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تَعْمَلَ بِنَشاطٍ – لا تَسْتَسْلِمَ - تُواظِبَ – تُداوِمَ)</a:t>
            </a:r>
          </a:p>
          <a:p>
            <a:pPr algn="r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مِثْلَ ............. </a:t>
            </a:r>
            <a:r>
              <a:rPr lang="ar-MA" sz="3600" b="1" kern="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/ </a:t>
            </a:r>
            <a:r>
              <a:rPr lang="ar-MA" sz="3600" b="1" kern="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</a:t>
            </a:r>
            <a:r>
              <a:rPr lang="ar-MA" sz="3600" b="1" kern="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.............................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61893D-64AC-4768-D302-BDE8370AB31F}"/>
              </a:ext>
            </a:extLst>
          </p:cNvPr>
          <p:cNvSpPr/>
          <p:nvPr/>
        </p:nvSpPr>
        <p:spPr>
          <a:xfrm>
            <a:off x="1204703" y="5353143"/>
            <a:ext cx="1979490" cy="12249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مُثابَرةُ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لنَّحْلِ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لِإِنْتاجِ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لْعَسَلِ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Picture 2" descr="Ant Cidada Fable Illustration Ant Walking Stock Vector (Royalty Free ...">
            <a:extLst>
              <a:ext uri="{FF2B5EF4-FFF2-40B4-BE49-F238E27FC236}">
                <a16:creationId xmlns:a16="http://schemas.microsoft.com/office/drawing/2014/main" id="{651BE2D9-04F0-FCB9-DC06-92E00A1A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9"/>
          <a:stretch/>
        </p:blipFill>
        <p:spPr bwMode="auto">
          <a:xfrm>
            <a:off x="4509941" y="4071552"/>
            <a:ext cx="975081" cy="128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89B21-F563-AC3A-7351-82CCC22232A0}"/>
              </a:ext>
            </a:extLst>
          </p:cNvPr>
          <p:cNvSpPr/>
          <p:nvPr/>
        </p:nvSpPr>
        <p:spPr>
          <a:xfrm>
            <a:off x="4107319" y="5343587"/>
            <a:ext cx="1979490" cy="12249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مُثابَرةُ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لنَّمْلَةِ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لِجَمْعِ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لْحَبِّ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D4053-E09D-6FBA-FF95-F2AEFA5CC9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t="8616" r="14675" b="55692"/>
          <a:stretch/>
        </p:blipFill>
        <p:spPr>
          <a:xfrm>
            <a:off x="1367323" y="4189076"/>
            <a:ext cx="1473826" cy="1053209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CE3D3F4-3A98-CA56-5D88-DC5D0A9048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20146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 التربوي الثاني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10926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64353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افتتاح الحصة (10)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الأساليب (30)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الاستماع والتحدث (30)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Arial" panose="020B0604020202020204" pitchFamily="34" charset="0"/>
              </a:rPr>
              <a:t>اليوم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إنتاج كتابي –الحصة 3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4 (30)</a:t>
            </a: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النص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 : إنتاج كتابي - الحصة 5 (30)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التوقع والتحقق الفهم العام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تعلم استراتيجية الفهم 30 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شكل و فهم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القراءة الإثرائية  (30)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 (10)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: استثمار الاستراتيجية (30)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ورشة الكتابة: تراكيب(30)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56627-F08A-22E5-03F8-594EA7D30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FA0B4B-7D5F-2D48-8388-5EBCECF595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8718AA-0AB5-1351-27E7-E1C320801C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2EBBCE-AB5B-831B-28A1-B40CDA84F0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B3BCFA7-01B2-159B-7B25-16CB805C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8D78FED-95CE-819D-859F-8273CCE14A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27B437-81F4-CC16-105B-2CC18A7E9694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6B6C19-D532-6E3D-0C3C-33DF9ECA1DD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3797B7-FE65-87FE-3C13-F68FC7A6AD42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95D384-B69A-9164-FB10-99C4D1032EA3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0967D3-BEDA-8D96-0103-4FCF89CD4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68" y="4720419"/>
            <a:ext cx="8433415" cy="190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25AB810-3511-2046-8B11-5857AC17D20E}"/>
              </a:ext>
            </a:extLst>
          </p:cNvPr>
          <p:cNvSpPr txBox="1"/>
          <p:nvPr/>
        </p:nvSpPr>
        <p:spPr>
          <a:xfrm>
            <a:off x="398068" y="1749093"/>
            <a:ext cx="8123017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	صَديقُكَ ٱلْمُفَضَّلُ أَخْفَقَ في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ٱخْتِبارِ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ٱلْقُبولِ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لِلتَّسْجيلِ في أَكاديمِيَّةِ كُرَةِ ٱلْقَدَمِ، فَقَرَّرَ أَنْ يَتَخَلّى عَنْ حُلْمِهِ بِأَنْ يُصْبِحَ رِياضِيّاً مُتَمَيِّزاً. </a:t>
            </a:r>
          </a:p>
          <a:p>
            <a:pPr algn="just" rtl="1">
              <a:lnSpc>
                <a:spcPts val="4554"/>
              </a:lnSpc>
              <a:defRPr/>
            </a:pP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تَحَدَّثْ/تَحَدَّثي لَهُ لِتَشْجيعِهِ عَلى عَدَمِ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ٱلتَّخَلّي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حُلْمِهِ مُسْتَعيناً بِقصَّةٍ مُشابِهَةٍ لِقِصَّةِ مَرْيَمَ حَوْلَ أَهَمِّيَةِ </a:t>
            </a:r>
            <a:r>
              <a:rPr lang="ar-MA" sz="3600" b="1" kern="0" dirty="0" err="1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ٱلْمُثابَرَةِ</a:t>
            </a:r>
            <a:r>
              <a:rPr lang="ar-MA" sz="3600" b="1" kern="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BDE88C-0AC5-F34B-6A21-0DF9400F31D7}"/>
              </a:ext>
            </a:extLst>
          </p:cNvPr>
          <p:cNvSpPr txBox="1"/>
          <p:nvPr/>
        </p:nvSpPr>
        <p:spPr>
          <a:xfrm>
            <a:off x="-481661" y="697229"/>
            <a:ext cx="81230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يقوم أمام السبورة للتحدث؟</a:t>
            </a:r>
          </a:p>
          <a:p>
            <a:pPr algn="r" defTabSz="685800" rtl="1">
              <a:defRPr/>
            </a:pP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المتعلمين </a:t>
            </a:r>
            <a:r>
              <a:rPr lang="ar-MA" sz="2000" i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 أخذ الكلمة </a:t>
            </a: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للتحدث، مع حثهم على تقويم إنتاجهم باعتماد الشبكة في الشريحة الموالية.</a:t>
            </a: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CCC0BC-7D13-2E64-5987-0067C2017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9069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171A6-D140-FBC6-8FA3-BE2A7EF11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0C00B6-10EC-558F-D060-C995575AEC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C9E985-EACF-9272-B3A6-97AB00B473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5AD114F-CEAF-1F45-D2B1-DEE93509B4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BE3123D-B7AE-57EF-B10F-A38C1AB316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D8C69CC-7BAB-F299-7D83-7ABB0E8774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A11A95-4650-D68C-A1E6-3F230767FBD5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29492E-C5BC-DF3A-1ACA-E86418B483C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FF3D9D-BA34-459B-26EA-4E49CFCAEB41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F61BCB-4E2C-235C-7625-F6CF9165223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23C451D-2EA0-B5F3-8EF6-2A362CEA1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32274"/>
              </p:ext>
            </p:extLst>
          </p:nvPr>
        </p:nvGraphicFramePr>
        <p:xfrm>
          <a:off x="398069" y="2718730"/>
          <a:ext cx="8354873" cy="2609088"/>
        </p:xfrm>
        <a:graphic>
          <a:graphicData uri="http://schemas.openxmlformats.org/drawingml/2006/table">
            <a:tbl>
              <a:tblPr rtl="1" firstRow="1" firstCol="1" bandRow="1"/>
              <a:tblGrid>
                <a:gridCol w="3501317">
                  <a:extLst>
                    <a:ext uri="{9D8B030D-6E8A-4147-A177-3AD203B41FA5}">
                      <a16:colId xmlns:a16="http://schemas.microsoft.com/office/drawing/2014/main" val="3187257687"/>
                    </a:ext>
                  </a:extLst>
                </a:gridCol>
                <a:gridCol w="1694880">
                  <a:extLst>
                    <a:ext uri="{9D8B030D-6E8A-4147-A177-3AD203B41FA5}">
                      <a16:colId xmlns:a16="http://schemas.microsoft.com/office/drawing/2014/main" val="1321346365"/>
                    </a:ext>
                  </a:extLst>
                </a:gridCol>
                <a:gridCol w="1423955">
                  <a:extLst>
                    <a:ext uri="{9D8B030D-6E8A-4147-A177-3AD203B41FA5}">
                      <a16:colId xmlns:a16="http://schemas.microsoft.com/office/drawing/2014/main" val="1063624792"/>
                    </a:ext>
                  </a:extLst>
                </a:gridCol>
                <a:gridCol w="1734721">
                  <a:extLst>
                    <a:ext uri="{9D8B030D-6E8A-4147-A177-3AD203B41FA5}">
                      <a16:colId xmlns:a16="http://schemas.microsoft.com/office/drawing/2014/main" val="106707503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راضٍ جِدّاً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راضٍ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أَحْتاجُ إِلى مُساعَدَةٍ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1568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هَلْ تَحَدَّثْتُ عَنْ أهَمِّيَّةِ </a:t>
                      </a:r>
                      <a:r>
                        <a:rPr lang="ar-MA" sz="2800" b="1" kern="1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ٱلْمُثابَرَةِ</a:t>
                      </a:r>
                      <a:r>
                        <a:rPr lang="ar-MA" sz="28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40414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هَلْ كانَتْ أَفْكاري مُنَظَّمَةً وَواضِحَةً؟ 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42326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هَلْ قَدَّمْتُ مِثالاً؟ </a:t>
                      </a:r>
                      <a:endParaRPr lang="fr-FR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4000" b="1" kern="1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 </a:t>
                      </a:r>
                      <a:endParaRPr lang="fr-FR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679527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E33E65B-DE70-E2C9-4438-D22DCA488830}"/>
              </a:ext>
            </a:extLst>
          </p:cNvPr>
          <p:cNvSpPr txBox="1"/>
          <p:nvPr/>
        </p:nvSpPr>
        <p:spPr>
          <a:xfrm>
            <a:off x="-309475" y="87427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 قام بالتحدث يُقَوِّمُ إنتاجه باعتماد الشبكة التالية.</a:t>
            </a: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DE64D0-17EB-94FE-7400-A175DB894B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881291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FD77CD-20DC-B4A9-1558-6FA2EFE5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711051-CC80-5216-E7A7-1A356716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CA9588-EA0E-5007-7E6D-59A33AEAC3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A5DC95-3506-0CDF-AF3E-24FFD07AA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D064C-0A55-F512-EA01-C86741F21AFC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8F787-4BDF-BE0C-E75A-9C63E91C555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F345A-372A-36CA-D3B1-95B84B99128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2A77C4-0E94-48A7-9DD4-FC41024F74FB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ٱسْتِعْمالِ وَ تَوْظيفِ رَوابِطِ ٱلْحَكْيِ.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أَخْذِ ٱلْكَلِمَةِ لِلتَّحَدُّثِ عَنِ </a:t>
            </a:r>
            <a:r>
              <a:rPr kumimoji="0" lang="ar-M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ٱلْمُثابَرَةِ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هَذِهِ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ٱلْحِصَّةِ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EC40C0DB-9418-80E0-44C6-60AF4F69A8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1685" y="649436"/>
            <a:ext cx="825128" cy="825128"/>
          </a:xfrm>
          <a:prstGeom prst="rect">
            <a:avLst/>
          </a:prstGeom>
        </p:spPr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E955-4C02-61C5-3EF3-E8976744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B950FF2-B2A9-6FA8-687C-02B30D571C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84250B9-BD68-FFC3-D47C-80E22DC45D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CD99DA-EE1F-475E-A924-3028C89D9A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0A17D75-8D73-0676-DA97-80F4F858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A3AA978-2A60-B13B-3C15-7C546BA5C5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154AE1-42D0-49CC-2CE2-A1E0DDA83060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6507BA-F922-5265-CBB9-30A22FEF3E4A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A3559C-EB0A-E5B9-B28E-BE0510902773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490AE6-3B41-9A79-DDF3-14F39F917DA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B37EA5B9-3C5F-4806-B3DE-AF1EF114D9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944" y="1368000"/>
            <a:ext cx="900000" cy="900000"/>
          </a:xfr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0DAD536-FD07-5621-0B43-ACCCB087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المنزل أنجزوا تمارين الصفحة رقم 21 على الكراسة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9AE12-3558-C48B-956C-E04535F03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825" y="1816494"/>
            <a:ext cx="3336350" cy="4559261"/>
          </a:xfrm>
          <a:prstGeom prst="rect">
            <a:avLst/>
          </a:prstGeom>
        </p:spPr>
      </p:pic>
      <p:pic>
        <p:nvPicPr>
          <p:cNvPr id="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D18520-5543-02B8-79F7-F65E61A88A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0533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-228600" y="793237"/>
            <a:ext cx="7836055" cy="61200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النجمة. الفائز بنجمة المشاركة بهدوء  هو (هي) صديقكم (صديقتكم)....... صفقوا له (لها).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يسجل الأستاذ اسم الفائز على لائحة. (يمكن أن تكون اللائحة معروضة على أحد جدران الفصل).</a:t>
            </a:r>
            <a:endParaRPr lang="fr-FR" sz="2400" dirty="0"/>
          </a:p>
        </p:txBody>
      </p:sp>
      <p:pic>
        <p:nvPicPr>
          <p:cNvPr id="2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8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977763-3A1C-C22A-59BB-5AA491616E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51453B0-9BD7-B01A-464C-D0816CA54B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129467-E8DC-2AFE-5F84-258C930C02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124F43-AC9F-A071-9189-7E7A72E37F1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326D44-24E1-5267-2543-9041E83AA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9EAD66-150D-D991-8CC9-76EB54B13F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DFB6B7-7EA1-ADCA-0FBC-236949515BE1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5C72C-DE34-FA9E-0946-BEBA327CB45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736D7-E647-85A9-91C5-7A3EB9F13DAE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1693B6-DEFA-6F58-8311-23AD5E3C2CCA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09479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83" y="990670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</a:t>
            </a:r>
            <a:r>
              <a:rPr lang="ar-MA" sz="4000"/>
              <a:t>اليوم الأول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2013820"/>
            <a:ext cx="5488778" cy="14151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3846786" y="2106898"/>
            <a:ext cx="273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905" y="2225916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3717" y="1902092"/>
            <a:ext cx="585072" cy="58507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11" y="4424397"/>
            <a:ext cx="5541844" cy="15088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4909622" y="4561042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- 02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68" y="3194894"/>
            <a:ext cx="5525521" cy="1405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73337" y="3279444"/>
            <a:ext cx="162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kern="0" noProof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02- أساليب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26905" y="46007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12876" y="3083261"/>
            <a:ext cx="585072" cy="585072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6"/>
          <a:srcRect l="-7560" r="-7560"/>
          <a:stretch>
            <a:fillRect/>
          </a:stretch>
        </p:blipFill>
        <p:spPr>
          <a:xfrm>
            <a:off x="1558636" y="4352238"/>
            <a:ext cx="550153" cy="58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5690" y="3416373"/>
            <a:ext cx="536339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2EBB054-6517-2479-80D7-C9DF85D729AD}"/>
              </a:ext>
            </a:extLst>
          </p:cNvPr>
          <p:cNvSpPr txBox="1">
            <a:spLocks/>
          </p:cNvSpPr>
          <p:nvPr/>
        </p:nvSpPr>
        <p:spPr>
          <a:xfrm>
            <a:off x="1935217" y="248716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الطلاقة</a:t>
            </a:r>
            <a:endParaRPr lang="ar-MA" sz="2200" b="1" dirty="0"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F202B2D0-0827-C02C-EC18-1BDFD6CE4881}"/>
              </a:ext>
            </a:extLst>
          </p:cNvPr>
          <p:cNvSpPr txBox="1">
            <a:spLocks/>
          </p:cNvSpPr>
          <p:nvPr/>
        </p:nvSpPr>
        <p:spPr>
          <a:xfrm>
            <a:off x="2062624" y="357082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أدوات الربط في أسلوب الحكي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98A01717-6281-53F4-C659-F5971F993D54}"/>
              </a:ext>
            </a:extLst>
          </p:cNvPr>
          <p:cNvSpPr txBox="1">
            <a:spLocks/>
          </p:cNvSpPr>
          <p:nvPr/>
        </p:nvSpPr>
        <p:spPr>
          <a:xfrm>
            <a:off x="2164905" y="50297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"دَرْسُ </a:t>
            </a:r>
            <a:r>
              <a:rPr lang="ar-MA" sz="2400" b="1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ٱلْمُثابَرَةِ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": الحصة الثانية</a:t>
            </a:r>
          </a:p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أخذ الكلمة للتحدث</a:t>
            </a:r>
          </a:p>
        </p:txBody>
      </p:sp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5" grpId="0"/>
      <p:bldP spid="8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وتوظيف روابط الحكي؛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أخذ الكلمة للتحدث عن المثابرة.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89" y="937634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087" y="1081634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406083" y="35017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</a:t>
            </a: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Dosis SemiBold"/>
              <a:cs typeface="Microsoft Uighur" panose="02000000000000000000" pitchFamily="2" charset="-78"/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تدبير السلوك.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الطلاقة</a:t>
            </a: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.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EA4454-9C21-5CAA-268D-26E54F009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1DA46E-B720-B26C-BC4F-F8F7D30552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B3CD5-0BF5-A60F-798C-13C27C4024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991239-F378-65D4-3F5A-B45BF2C4D75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7BA63E-4315-0814-03D3-18B00BB8B8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0" dirty="0">
                <a:solidFill>
                  <a:srgbClr val="565F88"/>
                </a:solidFill>
                <a:latin typeface="Calibri" panose="020F0502020204030204"/>
                <a:cs typeface="Arial" panose="020B0604020202020204" pitchFamily="34" charset="0"/>
              </a:rPr>
              <a:t>افتتاح الحصة</a:t>
            </a: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03B109-22DE-4473-6877-DD8329ADB003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A8623-8959-CF4E-9EF3-DDC7BD48F97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5E342-2338-4F67-C9E7-0BAEDE934384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أساليب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051929-6881-B930-48B3-3451A3AD78A5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365649" y="4140248"/>
            <a:ext cx="786971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3672000" y="2215181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8F875D-E02E-888E-DD7B-B79CC8FAC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472CE1-50B4-333D-2A7A-161DDA97A7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8DD665-3BA7-8B5F-8169-ED6E6F9C10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446970-511E-384B-A21D-5500BA1BE6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41CA58-373C-08D2-8179-940D3CF24D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10ED0D-946A-DE6F-41E3-3694151447AD}"/>
              </a:ext>
            </a:extLst>
          </p:cNvPr>
          <p:cNvSpPr>
            <a:spLocks/>
          </p:cNvSpPr>
          <p:nvPr/>
        </p:nvSpPr>
        <p:spPr>
          <a:xfrm>
            <a:off x="2949848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424A9B-0930-8261-405D-CFD91BCB6A4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5B66EF-B188-DD87-3523-330D04CF2C37}"/>
              </a:ext>
            </a:extLst>
          </p:cNvPr>
          <p:cNvSpPr>
            <a:spLocks/>
          </p:cNvSpPr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أساليب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55A89F-9A40-21BA-B198-05671729F7E6}"/>
              </a:ext>
            </a:extLst>
          </p:cNvPr>
          <p:cNvSpPr>
            <a:spLocks/>
          </p:cNvSpPr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</a:rPr>
              <a:t>اختــتام الحــصة</a:t>
            </a:r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B74E26EC-B180-4EDB-108A-9A0DD6A789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" name="Espace réservé pour une image  23">
            <a:extLst>
              <a:ext uri="{FF2B5EF4-FFF2-40B4-BE49-F238E27FC236}">
                <a16:creationId xmlns:a16="http://schemas.microsoft.com/office/drawing/2014/main" id="{02380584-FAF4-E958-12F3-0E0C697C2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539874"/>
            <a:ext cx="900000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7077</TotalTime>
  <Words>1465</Words>
  <Application>Microsoft Office PowerPoint</Application>
  <PresentationFormat>Affichage à l'écran (4:3)</PresentationFormat>
  <Paragraphs>309</Paragraphs>
  <Slides>47</Slides>
  <Notes>2</Notes>
  <HiddenSlides>0</HiddenSlides>
  <MMClips>5</MMClips>
  <ScaleCrop>false</ScaleCrop>
  <HeadingPairs>
    <vt:vector size="4" baseType="variant">
      <vt:variant>
        <vt:lpstr>Thème</vt:lpstr>
      </vt:variant>
      <vt:variant>
        <vt:i4>18</vt:i4>
      </vt:variant>
      <vt:variant>
        <vt:lpstr>Titres des diapositives</vt:lpstr>
      </vt:variant>
      <vt:variant>
        <vt:i4>47</vt:i4>
      </vt:variant>
    </vt:vector>
  </HeadingPairs>
  <TitlesOfParts>
    <vt:vector size="65" baseType="lpstr">
      <vt:lpstr>00_Env-Enseignant</vt:lpstr>
      <vt:lpstr>1_Env-Enseignant</vt:lpstr>
      <vt:lpstr>1_01- نشاط اعتيادي</vt:lpstr>
      <vt:lpstr>Office Theme 2013 - 2022</vt:lpstr>
      <vt:lpstr>3_Env-Enseignant</vt:lpstr>
      <vt:lpstr>2_Env-Enseignant</vt:lpstr>
      <vt:lpstr>2_01- نشاط اعتيادي</vt:lpstr>
      <vt:lpstr>1_اختتام الحصة</vt:lpstr>
      <vt:lpstr>4_Env-Enseignant</vt:lpstr>
      <vt:lpstr>2_03- استماع وتحدث</vt:lpstr>
      <vt:lpstr>اختتام الحصة</vt:lpstr>
      <vt:lpstr>5_Env-Enseignant</vt:lpstr>
      <vt:lpstr>6_Env-Enseignant</vt:lpstr>
      <vt:lpstr>Thème Office</vt:lpstr>
      <vt:lpstr>7_Env-Enseignant</vt:lpstr>
      <vt:lpstr>3_Env-Apprenant_Tmplt</vt:lpstr>
      <vt:lpstr>04- قراءة/ كتابة</vt:lpstr>
      <vt:lpstr>01- نشاط اعتيادي</vt:lpstr>
      <vt:lpstr>Présentation PowerPoint</vt:lpstr>
      <vt:lpstr>Présentation PowerPoint</vt:lpstr>
      <vt:lpstr>Présentation PowerPoint</vt:lpstr>
      <vt:lpstr>تنظيم حصص الأسبوع التربوي الثاني</vt:lpstr>
      <vt:lpstr>هيكلة حصة اليوم الأول</vt:lpstr>
      <vt:lpstr>عند نهاية الحصة</vt:lpstr>
      <vt:lpstr>  افتتاح الحصة</vt:lpstr>
      <vt:lpstr>مرحبا بكم ، سننطلق في حصة اللغة العربية..</vt:lpstr>
      <vt:lpstr>قبل أن نبدأ حصة اليوم سأذكركم بشروط الحصول على نجمة السلوك الجيد.  في كل حصة سيفوز ثلاثة منكم بالنجمة</vt:lpstr>
      <vt:lpstr>ضعوا اللوحة والكراسة في القمطر.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أساليب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اختــتام الحــصة</vt:lpstr>
      <vt:lpstr>ماذا تعلمتم اليوم؟</vt:lpstr>
      <vt:lpstr>في المنزل أنجزوا تمارين الصفحة رقم 21 على الكراسة</vt:lpstr>
      <vt:lpstr>وقت النجمة. الفائز بنجمة المشاركة بهدوء  هو (هي) صديقكم (صديقتكم)....... صفقوا له (لها). يسجل الأستاذ اسم الفائز على لائحة. (يمكن أن تكون اللائحة معروضة على أحد جدران الفصل).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Abdel Amzil</cp:lastModifiedBy>
  <cp:revision>236</cp:revision>
  <dcterms:created xsi:type="dcterms:W3CDTF">2023-09-20T21:35:22Z</dcterms:created>
  <dcterms:modified xsi:type="dcterms:W3CDTF">2025-11-02T13:19:53Z</dcterms:modified>
</cp:coreProperties>
</file>