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F09BAE3-30ED-45F0-A61A-97F1EADE838F}">
  <a:tblStyle styleId="{9F09BAE3-30ED-45F0-A61A-97F1EADE838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plants grow flowers?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{9F09BAE3-30ED-45F0-A61A-97F1EADE838F}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que muchas plantas usan para reproducirse y producir semillas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néctar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líquido azucarado que producen las plantas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hijos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polvo que producen las plantas y que es importante para su reproducción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polinización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transportar polen de una parte de una flor (el estambre) a otra parte de la flor (el estigma)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reproducción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etapa del ciclo de la vida de los seres vivientes en la que tienen hijos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estambre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flor que contiene el polen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estigma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pegajosa de una flor a la que se puede adherir el polen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plants grow flowers?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