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30" r:id="rId4"/>
    <p:sldId id="338" r:id="rId5"/>
    <p:sldId id="339" r:id="rId6"/>
    <p:sldId id="340" r:id="rId7"/>
    <p:sldId id="341" r:id="rId8"/>
    <p:sldId id="342" r:id="rId9"/>
    <p:sldId id="343" r:id="rId10"/>
    <p:sldId id="34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NỖI ĐAU CỦA MẸ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46361" y="3902582"/>
            <a:ext cx="4811822" cy="1254034"/>
          </a:xfrm>
        </p:spPr>
        <p:txBody>
          <a:bodyPr>
            <a:noAutofit/>
          </a:bodyPr>
          <a:lstStyle/>
          <a:p>
            <a:pPr algn="l"/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Ý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thơ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: Thu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Hương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Nhạc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: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62868"/>
            <a:ext cx="11308415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cứu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kẻ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tội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lỗi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chiều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lễ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tiêu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98623" y="290348"/>
            <a:ext cx="7000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NỖI ĐAU CỦA MẸ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95240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chịu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sỉ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nhục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duy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bị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vấn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Nhìn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quanh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đây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kẻ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cưu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khuya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sớm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niu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Sao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họ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xéo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họ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đập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.?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62868"/>
            <a:ext cx="11308415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cứu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kẻ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tội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lỗi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chiều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lễ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tiêu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4274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đâu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chịu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nhục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đau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đớn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con?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đâu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đội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mão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lấy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tội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lỗi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loại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Giọt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máu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nhỏ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tim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đau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thắt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đoạn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đồi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Gôn-gô-tha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nhìn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mắt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lệ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nhòa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62868"/>
            <a:ext cx="11308415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cứu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kẻ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tội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lỗi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chiều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lễ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tiêu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điều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4274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nặng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quyền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chịu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khổ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đau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Đồi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Can-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loang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máu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thảm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1276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Nhìn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tan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tấm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đây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đau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gấp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lần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hiệp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máu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cứu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độ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trần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626</TotalTime>
  <Words>326</Words>
  <Application>Microsoft Office PowerPoint</Application>
  <PresentationFormat>Custom</PresentationFormat>
  <Paragraphs>13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Savon</vt:lpstr>
      <vt:lpstr>NỖI ĐAU CỦA MẸ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152</cp:revision>
  <dcterms:created xsi:type="dcterms:W3CDTF">2024-12-09T09:39:37Z</dcterms:created>
  <dcterms:modified xsi:type="dcterms:W3CDTF">2025-08-20T01:10:15Z</dcterms:modified>
</cp:coreProperties>
</file>