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5A"/>
    <a:srgbClr val="F1C713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F1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bag&#10;&#10;Description automatically generated">
            <a:extLst>
              <a:ext uri="{FF2B5EF4-FFF2-40B4-BE49-F238E27FC236}">
                <a16:creationId xmlns:a16="http://schemas.microsoft.com/office/drawing/2014/main" id="{85121E05-6D25-4ECC-929C-6CCAC3C3B1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bag&#10;&#10;Description automatically generated">
            <a:extLst>
              <a:ext uri="{FF2B5EF4-FFF2-40B4-BE49-F238E27FC236}">
                <a16:creationId xmlns:a16="http://schemas.microsoft.com/office/drawing/2014/main" id="{C6DD0FC9-F148-47B9-8BB0-8B379E670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bag&#10;&#10;Description automatically generated">
            <a:extLst>
              <a:ext uri="{FF2B5EF4-FFF2-40B4-BE49-F238E27FC236}">
                <a16:creationId xmlns:a16="http://schemas.microsoft.com/office/drawing/2014/main" id="{84499378-AB80-47E0-B928-D6B363DDF1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2019-09-16T14:23:06Z</dcterms:modified>
</cp:coreProperties>
</file>