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13716000" cx="24387025"/>
  <p:notesSz cx="13716000" cy="24387025"/>
  <p:embeddedFontLst>
    <p:embeddedFont>
      <p:font typeface="Montserrat"/>
      <p:bold r:id="rId26"/>
      <p:boldItalic r:id="rId27"/>
    </p:embeddedFont>
    <p:embeddedFont>
      <p:font typeface="Lato"/>
      <p:regular r:id="rId28"/>
      <p:bold r:id="rId29"/>
      <p:italic r:id="rId30"/>
      <p:boldItalic r:id="rId31"/>
    </p:embeddedFont>
    <p:embeddedFont>
      <p:font typeface="Inter"/>
      <p:regular r:id="rId32"/>
      <p:bold r:id="rId33"/>
    </p:embeddedFont>
    <p:embeddedFont>
      <p:font typeface="Cinzel"/>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5" roundtripDataSignature="AMtx7mj1B1xTbiXYuDXozYASHw6mlH9eh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Montserrat-bold.fntdata"/><Relationship Id="rId25" Type="http://schemas.openxmlformats.org/officeDocument/2006/relationships/slide" Target="slides/slide21.xml"/><Relationship Id="rId28" Type="http://schemas.openxmlformats.org/officeDocument/2006/relationships/font" Target="fonts/Lato-regular.fntdata"/><Relationship Id="rId27" Type="http://schemas.openxmlformats.org/officeDocument/2006/relationships/font" Target="fonts/Montserrat-bold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7.xml"/><Relationship Id="rId33" Type="http://schemas.openxmlformats.org/officeDocument/2006/relationships/font" Target="fonts/Inter-bold.fntdata"/><Relationship Id="rId10" Type="http://schemas.openxmlformats.org/officeDocument/2006/relationships/slide" Target="slides/slide6.xml"/><Relationship Id="rId32" Type="http://schemas.openxmlformats.org/officeDocument/2006/relationships/font" Target="fonts/Inter-regular.fntdata"/><Relationship Id="rId13" Type="http://schemas.openxmlformats.org/officeDocument/2006/relationships/slide" Target="slides/slide9.xml"/><Relationship Id="rId35" Type="http://customschemas.google.com/relationships/presentationmetadata" Target="metadata"/><Relationship Id="rId12" Type="http://schemas.openxmlformats.org/officeDocument/2006/relationships/slide" Target="slides/slide8.xml"/><Relationship Id="rId34" Type="http://schemas.openxmlformats.org/officeDocument/2006/relationships/font" Target="fonts/Cinzel-bold.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5f3aa1ba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5f3aa1ba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5f3aa1ba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65f3aa1ba8_0_2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265f3aa1ba8_0_2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g265f3aa1ba8_0_2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65f3aa1ba8_0_2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g265f3aa1ba8_0_2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g265f3aa1ba8_0_2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65f3aa1ba8_0_3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g265f3aa1ba8_0_3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g265f3aa1ba8_0_3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65f3aa1ba8_0_3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g265f3aa1ba8_0_3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g265f3aa1ba8_0_3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65f3aa1ba8_0_3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g265f3aa1ba8_0_3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g265f3aa1ba8_0_3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65f3aa1ba8_0_4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g265f3aa1ba8_0_4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g265f3aa1ba8_0_4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65f3aa1ba8_0_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g265f3aa1ba8_0_4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g265f3aa1ba8_0_4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65f3aa1ba8_0_4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g265f3aa1ba8_0_4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g265f3aa1ba8_0_4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65f3aa1ba8_0_4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g265f3aa1ba8_0_4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g265f3aa1ba8_0_4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65f3aa1ba8_0_4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g265f3aa1ba8_0_4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 name="Google Shape;511;g265f3aa1ba8_0_4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g265f3aa1ba8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g265f3aa1ba8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g265f3aa1ba8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65f3aa1ba8_0_5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g265f3aa1ba8_0_5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g265f3aa1ba8_0_5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265f3aa1ba8_0_5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1" name="Google Shape;611;g265f3aa1ba8_0_5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2" name="Google Shape;612;g265f3aa1ba8_0_5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g265f3aa1ba8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 name="Google Shape;42;g265f3aa1ba8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 name="Google Shape;43;g265f3aa1ba8_0_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65f3aa1ba8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g265f3aa1ba8_0_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g265f3aa1ba8_0_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65f3aa1ba8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g265f3aa1ba8_0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g265f3aa1ba8_0_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65f3aa1ba8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g265f3aa1ba8_0_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g265f3aa1ba8_0_1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65f3aa1ba8_0_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g265f3aa1ba8_0_1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g265f3aa1ba8_0_1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65f3aa1ba8_0_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g265f3aa1ba8_0_1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g265f3aa1ba8_0_1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65f3aa1ba8_0_1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265f3aa1ba8_0_1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g265f3aa1ba8_0_1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2.png"/><Relationship Id="rId6" Type="http://schemas.openxmlformats.org/officeDocument/2006/relationships/image" Target="../media/image3.png"/><Relationship Id="rId7" Type="http://schemas.openxmlformats.org/officeDocument/2006/relationships/image" Target="../media/image5.pn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9.png"/><Relationship Id="rId11" Type="http://schemas.openxmlformats.org/officeDocument/2006/relationships/image" Target="../media/image67.png"/><Relationship Id="rId10" Type="http://schemas.openxmlformats.org/officeDocument/2006/relationships/image" Target="../media/image84.png"/><Relationship Id="rId12" Type="http://schemas.openxmlformats.org/officeDocument/2006/relationships/image" Target="../media/image59.png"/><Relationship Id="rId9" Type="http://schemas.openxmlformats.org/officeDocument/2006/relationships/image" Target="../media/image66.png"/><Relationship Id="rId5" Type="http://schemas.openxmlformats.org/officeDocument/2006/relationships/image" Target="../media/image25.png"/><Relationship Id="rId6" Type="http://schemas.openxmlformats.org/officeDocument/2006/relationships/image" Target="../media/image5.png"/><Relationship Id="rId7" Type="http://schemas.openxmlformats.org/officeDocument/2006/relationships/image" Target="../media/image77.png"/><Relationship Id="rId8" Type="http://schemas.openxmlformats.org/officeDocument/2006/relationships/image" Target="../media/image4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98.png"/><Relationship Id="rId5" Type="http://schemas.openxmlformats.org/officeDocument/2006/relationships/image" Target="../media/image12.png"/><Relationship Id="rId6" Type="http://schemas.openxmlformats.org/officeDocument/2006/relationships/image" Target="../media/image3.png"/><Relationship Id="rId7" Type="http://schemas.openxmlformats.org/officeDocument/2006/relationships/image" Target="../media/image5.png"/><Relationship Id="rId8" Type="http://schemas.openxmlformats.org/officeDocument/2006/relationships/image" Target="../media/image7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7.png"/><Relationship Id="rId5" Type="http://schemas.openxmlformats.org/officeDocument/2006/relationships/image" Target="../media/image17.png"/><Relationship Id="rId6" Type="http://schemas.openxmlformats.org/officeDocument/2006/relationships/image" Target="../media/image10.png"/><Relationship Id="rId7" Type="http://schemas.openxmlformats.org/officeDocument/2006/relationships/image" Target="../media/image5.png"/><Relationship Id="rId8" Type="http://schemas.openxmlformats.org/officeDocument/2006/relationships/image" Target="../media/image1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5.png"/></Relationships>
</file>

<file path=ppt/slides/_rels/slide14.xml.rels><?xml version="1.0" encoding="UTF-8" standalone="yes"?><Relationships xmlns="http://schemas.openxmlformats.org/package/2006/relationships"><Relationship Id="rId20" Type="http://schemas.openxmlformats.org/officeDocument/2006/relationships/image" Target="../media/image93.png"/><Relationship Id="rId22" Type="http://schemas.openxmlformats.org/officeDocument/2006/relationships/image" Target="../media/image90.png"/><Relationship Id="rId21" Type="http://schemas.openxmlformats.org/officeDocument/2006/relationships/image" Target="../media/image110.png"/><Relationship Id="rId24" Type="http://schemas.openxmlformats.org/officeDocument/2006/relationships/image" Target="../media/image105.png"/><Relationship Id="rId23" Type="http://schemas.openxmlformats.org/officeDocument/2006/relationships/image" Target="../media/image108.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86.png"/><Relationship Id="rId26" Type="http://schemas.openxmlformats.org/officeDocument/2006/relationships/image" Target="../media/image119.png"/><Relationship Id="rId25" Type="http://schemas.openxmlformats.org/officeDocument/2006/relationships/image" Target="../media/image104.png"/><Relationship Id="rId28" Type="http://schemas.openxmlformats.org/officeDocument/2006/relationships/image" Target="../media/image120.png"/><Relationship Id="rId27" Type="http://schemas.openxmlformats.org/officeDocument/2006/relationships/image" Target="../media/image124.png"/><Relationship Id="rId5" Type="http://schemas.openxmlformats.org/officeDocument/2006/relationships/image" Target="../media/image25.png"/><Relationship Id="rId6" Type="http://schemas.openxmlformats.org/officeDocument/2006/relationships/image" Target="../media/image5.png"/><Relationship Id="rId29" Type="http://schemas.openxmlformats.org/officeDocument/2006/relationships/image" Target="../media/image96.png"/><Relationship Id="rId7" Type="http://schemas.openxmlformats.org/officeDocument/2006/relationships/image" Target="../media/image95.png"/><Relationship Id="rId8" Type="http://schemas.openxmlformats.org/officeDocument/2006/relationships/image" Target="../media/image101.png"/><Relationship Id="rId30" Type="http://schemas.openxmlformats.org/officeDocument/2006/relationships/image" Target="../media/image125.png"/><Relationship Id="rId11" Type="http://schemas.openxmlformats.org/officeDocument/2006/relationships/image" Target="../media/image83.png"/><Relationship Id="rId10" Type="http://schemas.openxmlformats.org/officeDocument/2006/relationships/image" Target="../media/image100.png"/><Relationship Id="rId13" Type="http://schemas.openxmlformats.org/officeDocument/2006/relationships/image" Target="../media/image79.png"/><Relationship Id="rId12" Type="http://schemas.openxmlformats.org/officeDocument/2006/relationships/image" Target="../media/image85.png"/><Relationship Id="rId15" Type="http://schemas.openxmlformats.org/officeDocument/2006/relationships/image" Target="../media/image107.png"/><Relationship Id="rId14" Type="http://schemas.openxmlformats.org/officeDocument/2006/relationships/image" Target="../media/image92.png"/><Relationship Id="rId17" Type="http://schemas.openxmlformats.org/officeDocument/2006/relationships/image" Target="../media/image106.png"/><Relationship Id="rId16" Type="http://schemas.openxmlformats.org/officeDocument/2006/relationships/image" Target="../media/image89.png"/><Relationship Id="rId19" Type="http://schemas.openxmlformats.org/officeDocument/2006/relationships/image" Target="../media/image87.png"/><Relationship Id="rId18" Type="http://schemas.openxmlformats.org/officeDocument/2006/relationships/image" Target="../media/image1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3.png"/><Relationship Id="rId4" Type="http://schemas.openxmlformats.org/officeDocument/2006/relationships/image" Target="../media/image2.png"/><Relationship Id="rId9" Type="http://schemas.openxmlformats.org/officeDocument/2006/relationships/image" Target="../media/image130.png"/><Relationship Id="rId5" Type="http://schemas.openxmlformats.org/officeDocument/2006/relationships/image" Target="../media/image12.png"/><Relationship Id="rId6" Type="http://schemas.openxmlformats.org/officeDocument/2006/relationships/image" Target="../media/image3.png"/><Relationship Id="rId7" Type="http://schemas.openxmlformats.org/officeDocument/2006/relationships/image" Target="../media/image5.png"/><Relationship Id="rId8" Type="http://schemas.openxmlformats.org/officeDocument/2006/relationships/image" Target="../media/image1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5.png"/><Relationship Id="rId6" Type="http://schemas.openxmlformats.org/officeDocument/2006/relationships/image" Target="../media/image122.png"/><Relationship Id="rId7" Type="http://schemas.openxmlformats.org/officeDocument/2006/relationships/image" Target="../media/image1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5.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5.png"/><Relationship Id="rId6" Type="http://schemas.openxmlformats.org/officeDocument/2006/relationships/image" Target="../media/image1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3.png"/><Relationship Id="rId4" Type="http://schemas.openxmlformats.org/officeDocument/2006/relationships/image" Target="../media/image2.png"/><Relationship Id="rId9" Type="http://schemas.openxmlformats.org/officeDocument/2006/relationships/image" Target="../media/image140.png"/><Relationship Id="rId5" Type="http://schemas.openxmlformats.org/officeDocument/2006/relationships/image" Target="../media/image12.png"/><Relationship Id="rId6" Type="http://schemas.openxmlformats.org/officeDocument/2006/relationships/image" Target="../media/image3.png"/><Relationship Id="rId7" Type="http://schemas.openxmlformats.org/officeDocument/2006/relationships/image" Target="../media/image5.png"/><Relationship Id="rId8" Type="http://schemas.openxmlformats.org/officeDocument/2006/relationships/image" Target="../media/image169.png"/><Relationship Id="rId10" Type="http://schemas.openxmlformats.org/officeDocument/2006/relationships/image" Target="../media/image1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1.png"/><Relationship Id="rId4" Type="http://schemas.openxmlformats.org/officeDocument/2006/relationships/image" Target="../media/image7.png"/><Relationship Id="rId5" Type="http://schemas.openxmlformats.org/officeDocument/2006/relationships/image" Target="../media/image17.png"/><Relationship Id="rId6" Type="http://schemas.openxmlformats.org/officeDocument/2006/relationships/image" Target="../media/image10.png"/><Relationship Id="rId7" Type="http://schemas.openxmlformats.org/officeDocument/2006/relationships/image" Target="../media/image5.png"/><Relationship Id="rId8" Type="http://schemas.openxmlformats.org/officeDocument/2006/relationships/image" Target="../media/image6.png"/></Relationships>
</file>

<file path=ppt/slides/_rels/slide20.xml.rels><?xml version="1.0" encoding="UTF-8" standalone="yes"?><Relationships xmlns="http://schemas.openxmlformats.org/package/2006/relationships"><Relationship Id="rId20" Type="http://schemas.openxmlformats.org/officeDocument/2006/relationships/image" Target="../media/image165.png"/><Relationship Id="rId22" Type="http://schemas.openxmlformats.org/officeDocument/2006/relationships/image" Target="../media/image168.png"/><Relationship Id="rId21" Type="http://schemas.openxmlformats.org/officeDocument/2006/relationships/image" Target="../media/image162.png"/><Relationship Id="rId23" Type="http://schemas.openxmlformats.org/officeDocument/2006/relationships/image" Target="../media/image159.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33.png"/><Relationship Id="rId4" Type="http://schemas.openxmlformats.org/officeDocument/2006/relationships/image" Target="../media/image2.png"/><Relationship Id="rId9" Type="http://schemas.openxmlformats.org/officeDocument/2006/relationships/image" Target="../media/image139.png"/><Relationship Id="rId5" Type="http://schemas.openxmlformats.org/officeDocument/2006/relationships/image" Target="../media/image12.png"/><Relationship Id="rId6" Type="http://schemas.openxmlformats.org/officeDocument/2006/relationships/image" Target="../media/image3.png"/><Relationship Id="rId7" Type="http://schemas.openxmlformats.org/officeDocument/2006/relationships/image" Target="../media/image5.png"/><Relationship Id="rId8" Type="http://schemas.openxmlformats.org/officeDocument/2006/relationships/hyperlink" Target="https://eatemp.com/powerpoint-org-chart-template/" TargetMode="External"/><Relationship Id="rId11" Type="http://schemas.openxmlformats.org/officeDocument/2006/relationships/image" Target="../media/image144.png"/><Relationship Id="rId10" Type="http://schemas.openxmlformats.org/officeDocument/2006/relationships/image" Target="../media/image142.png"/><Relationship Id="rId13" Type="http://schemas.openxmlformats.org/officeDocument/2006/relationships/image" Target="../media/image157.png"/><Relationship Id="rId12" Type="http://schemas.openxmlformats.org/officeDocument/2006/relationships/image" Target="../media/image143.png"/><Relationship Id="rId15" Type="http://schemas.openxmlformats.org/officeDocument/2006/relationships/image" Target="../media/image138.png"/><Relationship Id="rId14" Type="http://schemas.openxmlformats.org/officeDocument/2006/relationships/image" Target="../media/image135.png"/><Relationship Id="rId17" Type="http://schemas.openxmlformats.org/officeDocument/2006/relationships/image" Target="../media/image141.png"/><Relationship Id="rId16" Type="http://schemas.openxmlformats.org/officeDocument/2006/relationships/image" Target="../media/image152.png"/><Relationship Id="rId19" Type="http://schemas.openxmlformats.org/officeDocument/2006/relationships/image" Target="../media/image147.png"/><Relationship Id="rId18" Type="http://schemas.openxmlformats.org/officeDocument/2006/relationships/image" Target="../media/image1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167.png"/><Relationship Id="rId5" Type="http://schemas.openxmlformats.org/officeDocument/2006/relationships/image" Target="../media/image17.png"/><Relationship Id="rId6" Type="http://schemas.openxmlformats.org/officeDocument/2006/relationships/image" Target="../media/image10.png"/><Relationship Id="rId7" Type="http://schemas.openxmlformats.org/officeDocument/2006/relationships/image" Target="../media/image171.png"/><Relationship Id="rId8" Type="http://schemas.openxmlformats.org/officeDocument/2006/relationships/image" Target="../media/image154.png"/><Relationship Id="rId11" Type="http://schemas.openxmlformats.org/officeDocument/2006/relationships/image" Target="../media/image52.png"/><Relationship Id="rId10" Type="http://schemas.openxmlformats.org/officeDocument/2006/relationships/image" Target="../media/image170.png"/><Relationship Id="rId13" Type="http://schemas.openxmlformats.org/officeDocument/2006/relationships/image" Target="../media/image172.png"/><Relationship Id="rId12"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52.png"/><Relationship Id="rId6"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25.png"/><Relationship Id="rId6"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40.png"/><Relationship Id="rId11" Type="http://schemas.openxmlformats.org/officeDocument/2006/relationships/image" Target="../media/image34.png"/><Relationship Id="rId10" Type="http://schemas.openxmlformats.org/officeDocument/2006/relationships/image" Target="../media/image41.png"/><Relationship Id="rId9" Type="http://schemas.openxmlformats.org/officeDocument/2006/relationships/image" Target="../media/image5.png"/><Relationship Id="rId5" Type="http://schemas.openxmlformats.org/officeDocument/2006/relationships/image" Target="../media/image11.png"/><Relationship Id="rId6" Type="http://schemas.openxmlformats.org/officeDocument/2006/relationships/image" Target="../media/image19.png"/><Relationship Id="rId7" Type="http://schemas.openxmlformats.org/officeDocument/2006/relationships/image" Target="../media/image42.png"/><Relationship Id="rId8"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5.png"/><Relationship Id="rId6" Type="http://schemas.openxmlformats.org/officeDocument/2006/relationships/image" Target="../media/image38.png"/><Relationship Id="rId7" Type="http://schemas.openxmlformats.org/officeDocument/2006/relationships/image" Target="../media/image5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7.png"/><Relationship Id="rId5" Type="http://schemas.openxmlformats.org/officeDocument/2006/relationships/image" Target="../media/image17.png"/><Relationship Id="rId6" Type="http://schemas.openxmlformats.org/officeDocument/2006/relationships/image" Target="../media/image10.png"/><Relationship Id="rId7" Type="http://schemas.openxmlformats.org/officeDocument/2006/relationships/image" Target="../media/image5.png"/><Relationship Id="rId8"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51.png"/><Relationship Id="rId5" Type="http://schemas.openxmlformats.org/officeDocument/2006/relationships/image" Target="../media/image25.png"/><Relationship Id="rId6" Type="http://schemas.openxmlformats.org/officeDocument/2006/relationships/image" Target="../media/image5.png"/><Relationship Id="rId7" Type="http://schemas.openxmlformats.org/officeDocument/2006/relationships/image" Target="../media/image43.png"/><Relationship Id="rId8"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8.png"/><Relationship Id="rId4" Type="http://schemas.openxmlformats.org/officeDocument/2006/relationships/image" Target="../media/image31.png"/><Relationship Id="rId5" Type="http://schemas.openxmlformats.org/officeDocument/2006/relationships/image" Target="../media/image5.png"/><Relationship Id="rId6" Type="http://schemas.openxmlformats.org/officeDocument/2006/relationships/image" Target="../media/image68.png"/><Relationship Id="rId7" Type="http://schemas.openxmlformats.org/officeDocument/2006/relationships/image" Target="../media/image63.png"/><Relationship Id="rId8"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1"/>
        </a:solidFill>
      </p:bgPr>
    </p:bg>
    <p:spTree>
      <p:nvGrpSpPr>
        <p:cNvPr id="15" name="Shape 15"/>
        <p:cNvGrpSpPr/>
        <p:nvPr/>
      </p:nvGrpSpPr>
      <p:grpSpPr>
        <a:xfrm>
          <a:off x="0" y="0"/>
          <a:ext cx="0" cy="0"/>
          <a:chOff x="0" y="0"/>
          <a:chExt cx="0" cy="0"/>
        </a:xfrm>
      </p:grpSpPr>
      <p:pic>
        <p:nvPicPr>
          <p:cNvPr descr=" " id="16" name="Google Shape;16;g265f3aa1ba8_0_0"/>
          <p:cNvPicPr preferRelativeResize="0"/>
          <p:nvPr/>
        </p:nvPicPr>
        <p:blipFill rotWithShape="1">
          <a:blip r:embed="rId3">
            <a:alphaModFix/>
          </a:blip>
          <a:srcRect b="0" l="0" r="0" t="0"/>
          <a:stretch/>
        </p:blipFill>
        <p:spPr>
          <a:xfrm>
            <a:off x="812902" y="0"/>
            <a:ext cx="4936979" cy="3599942"/>
          </a:xfrm>
          <a:prstGeom prst="rect">
            <a:avLst/>
          </a:prstGeom>
          <a:noFill/>
          <a:ln>
            <a:noFill/>
          </a:ln>
        </p:spPr>
      </p:pic>
      <p:pic>
        <p:nvPicPr>
          <p:cNvPr descr=" " id="17" name="Google Shape;17;g265f3aa1ba8_0_0"/>
          <p:cNvPicPr preferRelativeResize="0"/>
          <p:nvPr/>
        </p:nvPicPr>
        <p:blipFill rotWithShape="1">
          <a:blip r:embed="rId4">
            <a:alphaModFix/>
          </a:blip>
          <a:srcRect b="0" l="0" r="0" t="0"/>
          <a:stretch/>
        </p:blipFill>
        <p:spPr>
          <a:xfrm>
            <a:off x="17985445" y="812800"/>
            <a:ext cx="4896589" cy="3279775"/>
          </a:xfrm>
          <a:prstGeom prst="rect">
            <a:avLst/>
          </a:prstGeom>
          <a:noFill/>
          <a:ln>
            <a:noFill/>
          </a:ln>
        </p:spPr>
      </p:pic>
      <p:pic>
        <p:nvPicPr>
          <p:cNvPr descr=" " id="18" name="Google Shape;18;g265f3aa1ba8_0_0"/>
          <p:cNvPicPr preferRelativeResize="0"/>
          <p:nvPr/>
        </p:nvPicPr>
        <p:blipFill rotWithShape="1">
          <a:blip r:embed="rId5">
            <a:alphaModFix/>
          </a:blip>
          <a:srcRect b="0" l="0" r="0" t="0"/>
          <a:stretch/>
        </p:blipFill>
        <p:spPr>
          <a:xfrm>
            <a:off x="17985448" y="10198101"/>
            <a:ext cx="6261501" cy="3049016"/>
          </a:xfrm>
          <a:prstGeom prst="rect">
            <a:avLst/>
          </a:prstGeom>
          <a:noFill/>
          <a:ln>
            <a:noFill/>
          </a:ln>
        </p:spPr>
      </p:pic>
      <p:pic>
        <p:nvPicPr>
          <p:cNvPr descr=" " id="19" name="Google Shape;19;g265f3aa1ba8_0_0"/>
          <p:cNvPicPr preferRelativeResize="0"/>
          <p:nvPr/>
        </p:nvPicPr>
        <p:blipFill rotWithShape="1">
          <a:blip r:embed="rId6">
            <a:alphaModFix/>
          </a:blip>
          <a:srcRect b="0" l="0" r="0" t="0"/>
          <a:stretch/>
        </p:blipFill>
        <p:spPr>
          <a:xfrm>
            <a:off x="7976597" y="10515600"/>
            <a:ext cx="7139563" cy="3164967"/>
          </a:xfrm>
          <a:prstGeom prst="rect">
            <a:avLst/>
          </a:prstGeom>
          <a:noFill/>
          <a:ln>
            <a:noFill/>
          </a:ln>
        </p:spPr>
      </p:pic>
      <p:sp>
        <p:nvSpPr>
          <p:cNvPr id="20" name="Google Shape;20;g265f3aa1ba8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g265f3aa1ba8_0_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2" name="Google Shape;22;g265f3aa1ba8_0_0"/>
          <p:cNvSpPr/>
          <p:nvPr/>
        </p:nvSpPr>
        <p:spPr>
          <a:xfrm>
            <a:off x="12193524" y="4673600"/>
            <a:ext cx="11986200" cy="273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3923"/>
              </a:buClr>
              <a:buSzPts val="12800"/>
              <a:buFont typeface="Cinzel"/>
              <a:buNone/>
            </a:pPr>
            <a:r>
              <a:rPr b="1" i="0" lang="en-US" sz="12800" u="none" cap="none" strike="noStrike">
                <a:solidFill>
                  <a:srgbClr val="2F3923"/>
                </a:solidFill>
                <a:latin typeface="Cinzel"/>
                <a:ea typeface="Cinzel"/>
                <a:cs typeface="Cinzel"/>
                <a:sym typeface="Cinzel"/>
              </a:rPr>
              <a:t>Christianity</a:t>
            </a:r>
            <a:endParaRPr b="0" i="0" sz="12800" u="none" cap="none" strike="noStrike">
              <a:solidFill>
                <a:schemeClr val="dk1"/>
              </a:solidFill>
              <a:latin typeface="Calibri"/>
              <a:ea typeface="Calibri"/>
              <a:cs typeface="Calibri"/>
              <a:sym typeface="Calibri"/>
            </a:endParaRPr>
          </a:p>
        </p:txBody>
      </p:sp>
      <p:sp>
        <p:nvSpPr>
          <p:cNvPr id="23" name="Google Shape;23;g265f3aa1ba8_0_0"/>
          <p:cNvSpPr/>
          <p:nvPr/>
        </p:nvSpPr>
        <p:spPr>
          <a:xfrm>
            <a:off x="12193524" y="7073900"/>
            <a:ext cx="11715000" cy="225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59242"/>
              </a:buClr>
              <a:buSzPts val="6400"/>
              <a:buFont typeface="Montserrat"/>
              <a:buNone/>
            </a:pPr>
            <a:r>
              <a:rPr b="1" i="0" lang="en-US" sz="6400" u="none" cap="none" strike="noStrike">
                <a:solidFill>
                  <a:srgbClr val="B59242"/>
                </a:solidFill>
                <a:latin typeface="Montserrat"/>
                <a:ea typeface="Montserrat"/>
                <a:cs typeface="Montserrat"/>
                <a:sym typeface="Montserrat"/>
              </a:rPr>
              <a:t>Free Presentation Template</a:t>
            </a:r>
            <a:endParaRPr b="0" i="0" sz="6400" u="none" cap="none" strike="noStrike">
              <a:solidFill>
                <a:schemeClr val="dk1"/>
              </a:solidFill>
              <a:latin typeface="Calibri"/>
              <a:ea typeface="Calibri"/>
              <a:cs typeface="Calibri"/>
              <a:sym typeface="Calibri"/>
            </a:endParaRPr>
          </a:p>
        </p:txBody>
      </p:sp>
      <p:pic>
        <p:nvPicPr>
          <p:cNvPr descr=" " id="24" name="Google Shape;24;g265f3aa1ba8_0_0"/>
          <p:cNvPicPr preferRelativeResize="0"/>
          <p:nvPr/>
        </p:nvPicPr>
        <p:blipFill rotWithShape="1">
          <a:blip r:embed="rId8">
            <a:alphaModFix/>
          </a:blip>
          <a:srcRect b="0" l="0" r="0" t="0"/>
          <a:stretch/>
        </p:blipFill>
        <p:spPr>
          <a:xfrm>
            <a:off x="-355644" y="711200"/>
            <a:ext cx="13006426" cy="13004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1"/>
        </a:solidFill>
      </p:bgPr>
    </p:bg>
    <p:spTree>
      <p:nvGrpSpPr>
        <p:cNvPr id="225" name="Shape 225"/>
        <p:cNvGrpSpPr/>
        <p:nvPr/>
      </p:nvGrpSpPr>
      <p:grpSpPr>
        <a:xfrm>
          <a:off x="0" y="0"/>
          <a:ext cx="0" cy="0"/>
          <a:chOff x="0" y="0"/>
          <a:chExt cx="0" cy="0"/>
        </a:xfrm>
      </p:grpSpPr>
      <p:sp>
        <p:nvSpPr>
          <p:cNvPr id="226" name="Google Shape;226;g265f3aa1ba8_0_201"/>
          <p:cNvSpPr/>
          <p:nvPr/>
        </p:nvSpPr>
        <p:spPr>
          <a:xfrm>
            <a:off x="0" y="0"/>
            <a:ext cx="24387000" cy="13716000"/>
          </a:xfrm>
          <a:prstGeom prst="rect">
            <a:avLst/>
          </a:prstGeom>
          <a:solidFill>
            <a:srgbClr val="A4AB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7" name="Google Shape;227;g265f3aa1ba8_0_201"/>
          <p:cNvPicPr preferRelativeResize="0"/>
          <p:nvPr/>
        </p:nvPicPr>
        <p:blipFill rotWithShape="1">
          <a:blip r:embed="rId3">
            <a:alphaModFix/>
          </a:blip>
          <a:srcRect b="0" l="0" r="0" t="0"/>
          <a:stretch/>
        </p:blipFill>
        <p:spPr>
          <a:xfrm>
            <a:off x="393749" y="990600"/>
            <a:ext cx="827129" cy="1111758"/>
          </a:xfrm>
          <a:prstGeom prst="rect">
            <a:avLst/>
          </a:prstGeom>
          <a:noFill/>
          <a:ln>
            <a:noFill/>
          </a:ln>
        </p:spPr>
      </p:pic>
      <p:pic>
        <p:nvPicPr>
          <p:cNvPr descr=" " id="228" name="Google Shape;228;g265f3aa1ba8_0_201"/>
          <p:cNvPicPr preferRelativeResize="0"/>
          <p:nvPr/>
        </p:nvPicPr>
        <p:blipFill rotWithShape="1">
          <a:blip r:embed="rId4">
            <a:alphaModFix/>
          </a:blip>
          <a:srcRect b="0" l="0" r="0" t="0"/>
          <a:stretch/>
        </p:blipFill>
        <p:spPr>
          <a:xfrm>
            <a:off x="19509638" y="5778500"/>
            <a:ext cx="3997825" cy="7364227"/>
          </a:xfrm>
          <a:prstGeom prst="rect">
            <a:avLst/>
          </a:prstGeom>
          <a:noFill/>
          <a:ln>
            <a:noFill/>
          </a:ln>
        </p:spPr>
      </p:pic>
      <p:pic>
        <p:nvPicPr>
          <p:cNvPr descr=" " id="229" name="Google Shape;229;g265f3aa1ba8_0_201"/>
          <p:cNvPicPr preferRelativeResize="0"/>
          <p:nvPr/>
        </p:nvPicPr>
        <p:blipFill rotWithShape="1">
          <a:blip r:embed="rId5">
            <a:alphaModFix/>
          </a:blip>
          <a:srcRect b="0" l="0" r="0" t="0"/>
          <a:stretch/>
        </p:blipFill>
        <p:spPr>
          <a:xfrm>
            <a:off x="5525191" y="10121900"/>
            <a:ext cx="4778085" cy="3016883"/>
          </a:xfrm>
          <a:prstGeom prst="rect">
            <a:avLst/>
          </a:prstGeom>
          <a:noFill/>
          <a:ln>
            <a:noFill/>
          </a:ln>
        </p:spPr>
      </p:pic>
      <p:sp>
        <p:nvSpPr>
          <p:cNvPr id="230" name="Google Shape;230;g265f3aa1ba8_0_20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1" name="Google Shape;231;g265f3aa1ba8_0_20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32" name="Google Shape;232;g265f3aa1ba8_0_201"/>
          <p:cNvPicPr preferRelativeResize="0"/>
          <p:nvPr/>
        </p:nvPicPr>
        <p:blipFill rotWithShape="1">
          <a:blip r:embed="rId7">
            <a:alphaModFix/>
          </a:blip>
          <a:srcRect b="0" l="0" r="0" t="0"/>
          <a:stretch/>
        </p:blipFill>
        <p:spPr>
          <a:xfrm>
            <a:off x="381048" y="2146300"/>
            <a:ext cx="23637654" cy="9144000"/>
          </a:xfrm>
          <a:prstGeom prst="rect">
            <a:avLst/>
          </a:prstGeom>
          <a:noFill/>
          <a:ln>
            <a:noFill/>
          </a:ln>
        </p:spPr>
      </p:pic>
      <p:sp>
        <p:nvSpPr>
          <p:cNvPr id="233" name="Google Shape;233;g265f3aa1ba8_0_201"/>
          <p:cNvSpPr/>
          <p:nvPr/>
        </p:nvSpPr>
        <p:spPr>
          <a:xfrm>
            <a:off x="381048" y="3505200"/>
            <a:ext cx="5347500" cy="7785000"/>
          </a:xfrm>
          <a:prstGeom prst="rect">
            <a:avLst/>
          </a:prstGeom>
          <a:solidFill>
            <a:srgbClr val="A4AB86"/>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65f3aa1ba8_0_201"/>
          <p:cNvSpPr/>
          <p:nvPr/>
        </p:nvSpPr>
        <p:spPr>
          <a:xfrm>
            <a:off x="685886" y="4914900"/>
            <a:ext cx="4737600" cy="607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65f3aa1ba8_0_201"/>
          <p:cNvSpPr/>
          <p:nvPr/>
        </p:nvSpPr>
        <p:spPr>
          <a:xfrm>
            <a:off x="685886"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65f3aa1ba8_0_201"/>
          <p:cNvSpPr/>
          <p:nvPr/>
        </p:nvSpPr>
        <p:spPr>
          <a:xfrm>
            <a:off x="685886"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65f3aa1ba8_0_201"/>
          <p:cNvSpPr/>
          <p:nvPr/>
        </p:nvSpPr>
        <p:spPr>
          <a:xfrm>
            <a:off x="609676" y="4914900"/>
            <a:ext cx="48900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Eclipse</a:t>
            </a:r>
            <a:endParaRPr b="0" i="0" sz="3600" u="none" cap="none" strike="noStrike">
              <a:solidFill>
                <a:schemeClr val="dk1"/>
              </a:solidFill>
              <a:latin typeface="Calibri"/>
              <a:ea typeface="Calibri"/>
              <a:cs typeface="Calibri"/>
              <a:sym typeface="Calibri"/>
            </a:endParaRPr>
          </a:p>
        </p:txBody>
      </p:sp>
      <p:sp>
        <p:nvSpPr>
          <p:cNvPr id="238" name="Google Shape;238;g265f3aa1ba8_0_201"/>
          <p:cNvSpPr/>
          <p:nvPr/>
        </p:nvSpPr>
        <p:spPr>
          <a:xfrm>
            <a:off x="618144" y="5740400"/>
            <a:ext cx="48732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39" name="Google Shape;239;g265f3aa1ba8_0_201"/>
          <p:cNvPicPr preferRelativeResize="0"/>
          <p:nvPr/>
        </p:nvPicPr>
        <p:blipFill rotWithShape="1">
          <a:blip r:embed="rId8">
            <a:alphaModFix/>
          </a:blip>
          <a:srcRect b="0" l="0" r="0" t="0"/>
          <a:stretch/>
        </p:blipFill>
        <p:spPr>
          <a:xfrm>
            <a:off x="2241830" y="7137400"/>
            <a:ext cx="1625803" cy="1625600"/>
          </a:xfrm>
          <a:prstGeom prst="rect">
            <a:avLst/>
          </a:prstGeom>
          <a:noFill/>
          <a:ln>
            <a:noFill/>
          </a:ln>
        </p:spPr>
      </p:pic>
      <p:pic>
        <p:nvPicPr>
          <p:cNvPr descr=" " id="240" name="Google Shape;240;g265f3aa1ba8_0_201"/>
          <p:cNvPicPr preferRelativeResize="0"/>
          <p:nvPr/>
        </p:nvPicPr>
        <p:blipFill rotWithShape="1">
          <a:blip r:embed="rId9">
            <a:alphaModFix/>
          </a:blip>
          <a:srcRect b="0" l="0" r="0" t="0"/>
          <a:stretch/>
        </p:blipFill>
        <p:spPr>
          <a:xfrm>
            <a:off x="2326518" y="7222083"/>
            <a:ext cx="1456422" cy="1456246"/>
          </a:xfrm>
          <a:prstGeom prst="rect">
            <a:avLst/>
          </a:prstGeom>
          <a:noFill/>
          <a:ln>
            <a:noFill/>
          </a:ln>
        </p:spPr>
      </p:pic>
      <p:sp>
        <p:nvSpPr>
          <p:cNvPr id="241" name="Google Shape;241;g265f3aa1ba8_0_201"/>
          <p:cNvSpPr/>
          <p:nvPr/>
        </p:nvSpPr>
        <p:spPr>
          <a:xfrm>
            <a:off x="685886"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65f3aa1ba8_0_201"/>
          <p:cNvSpPr/>
          <p:nvPr/>
        </p:nvSpPr>
        <p:spPr>
          <a:xfrm>
            <a:off x="685886"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65f3aa1ba8_0_201"/>
          <p:cNvSpPr/>
          <p:nvPr/>
        </p:nvSpPr>
        <p:spPr>
          <a:xfrm>
            <a:off x="609676" y="9169400"/>
            <a:ext cx="48900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Quest</a:t>
            </a:r>
            <a:endParaRPr b="0" i="0" sz="3600" u="none" cap="none" strike="noStrike">
              <a:solidFill>
                <a:schemeClr val="dk1"/>
              </a:solidFill>
              <a:latin typeface="Calibri"/>
              <a:ea typeface="Calibri"/>
              <a:cs typeface="Calibri"/>
              <a:sym typeface="Calibri"/>
            </a:endParaRPr>
          </a:p>
        </p:txBody>
      </p:sp>
      <p:sp>
        <p:nvSpPr>
          <p:cNvPr id="244" name="Google Shape;244;g265f3aa1ba8_0_201"/>
          <p:cNvSpPr/>
          <p:nvPr/>
        </p:nvSpPr>
        <p:spPr>
          <a:xfrm>
            <a:off x="618144" y="9994900"/>
            <a:ext cx="48732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Adventurers seek immortal artifact.</a:t>
            </a:r>
            <a:endParaRPr b="0" i="0" sz="3200" u="none" cap="none" strike="noStrike">
              <a:solidFill>
                <a:schemeClr val="dk1"/>
              </a:solidFill>
              <a:latin typeface="Calibri"/>
              <a:ea typeface="Calibri"/>
              <a:cs typeface="Calibri"/>
              <a:sym typeface="Calibri"/>
            </a:endParaRPr>
          </a:p>
        </p:txBody>
      </p:sp>
      <p:sp>
        <p:nvSpPr>
          <p:cNvPr id="245" name="Google Shape;245;g265f3aa1ba8_0_201"/>
          <p:cNvSpPr/>
          <p:nvPr/>
        </p:nvSpPr>
        <p:spPr>
          <a:xfrm>
            <a:off x="6477810" y="3505200"/>
            <a:ext cx="5347500" cy="7785000"/>
          </a:xfrm>
          <a:prstGeom prst="rect">
            <a:avLst/>
          </a:prstGeom>
          <a:solidFill>
            <a:srgbClr val="A4AB86"/>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65f3aa1ba8_0_201"/>
          <p:cNvSpPr/>
          <p:nvPr/>
        </p:nvSpPr>
        <p:spPr>
          <a:xfrm>
            <a:off x="6782648" y="4914900"/>
            <a:ext cx="4737600" cy="607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65f3aa1ba8_0_201"/>
          <p:cNvSpPr/>
          <p:nvPr/>
        </p:nvSpPr>
        <p:spPr>
          <a:xfrm>
            <a:off x="6782648"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65f3aa1ba8_0_201"/>
          <p:cNvSpPr/>
          <p:nvPr/>
        </p:nvSpPr>
        <p:spPr>
          <a:xfrm>
            <a:off x="6782648"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65f3aa1ba8_0_201"/>
          <p:cNvSpPr/>
          <p:nvPr/>
        </p:nvSpPr>
        <p:spPr>
          <a:xfrm>
            <a:off x="6706438" y="4914900"/>
            <a:ext cx="48900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Eclipse</a:t>
            </a:r>
            <a:endParaRPr b="0" i="0" sz="3600" u="none" cap="none" strike="noStrike">
              <a:solidFill>
                <a:schemeClr val="dk1"/>
              </a:solidFill>
              <a:latin typeface="Calibri"/>
              <a:ea typeface="Calibri"/>
              <a:cs typeface="Calibri"/>
              <a:sym typeface="Calibri"/>
            </a:endParaRPr>
          </a:p>
        </p:txBody>
      </p:sp>
      <p:sp>
        <p:nvSpPr>
          <p:cNvPr id="250" name="Google Shape;250;g265f3aa1ba8_0_201"/>
          <p:cNvSpPr/>
          <p:nvPr/>
        </p:nvSpPr>
        <p:spPr>
          <a:xfrm>
            <a:off x="6714906" y="5740400"/>
            <a:ext cx="48732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51" name="Google Shape;251;g265f3aa1ba8_0_201"/>
          <p:cNvPicPr preferRelativeResize="0"/>
          <p:nvPr/>
        </p:nvPicPr>
        <p:blipFill rotWithShape="1">
          <a:blip r:embed="rId8">
            <a:alphaModFix/>
          </a:blip>
          <a:srcRect b="0" l="0" r="0" t="0"/>
          <a:stretch/>
        </p:blipFill>
        <p:spPr>
          <a:xfrm>
            <a:off x="8338592" y="7137400"/>
            <a:ext cx="1625803" cy="1625600"/>
          </a:xfrm>
          <a:prstGeom prst="rect">
            <a:avLst/>
          </a:prstGeom>
          <a:noFill/>
          <a:ln>
            <a:noFill/>
          </a:ln>
        </p:spPr>
      </p:pic>
      <p:pic>
        <p:nvPicPr>
          <p:cNvPr descr=" " id="252" name="Google Shape;252;g265f3aa1ba8_0_201"/>
          <p:cNvPicPr preferRelativeResize="0"/>
          <p:nvPr/>
        </p:nvPicPr>
        <p:blipFill rotWithShape="1">
          <a:blip r:embed="rId10">
            <a:alphaModFix/>
          </a:blip>
          <a:srcRect b="0" l="0" r="0" t="0"/>
          <a:stretch/>
        </p:blipFill>
        <p:spPr>
          <a:xfrm>
            <a:off x="8541818" y="7340600"/>
            <a:ext cx="1192256" cy="1190414"/>
          </a:xfrm>
          <a:prstGeom prst="rect">
            <a:avLst/>
          </a:prstGeom>
          <a:noFill/>
          <a:ln>
            <a:noFill/>
          </a:ln>
        </p:spPr>
      </p:pic>
      <p:sp>
        <p:nvSpPr>
          <p:cNvPr id="253" name="Google Shape;253;g265f3aa1ba8_0_201"/>
          <p:cNvSpPr/>
          <p:nvPr/>
        </p:nvSpPr>
        <p:spPr>
          <a:xfrm>
            <a:off x="6782648"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65f3aa1ba8_0_201"/>
          <p:cNvSpPr/>
          <p:nvPr/>
        </p:nvSpPr>
        <p:spPr>
          <a:xfrm>
            <a:off x="6782648"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65f3aa1ba8_0_201"/>
          <p:cNvSpPr/>
          <p:nvPr/>
        </p:nvSpPr>
        <p:spPr>
          <a:xfrm>
            <a:off x="6706438" y="9169400"/>
            <a:ext cx="48900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Quest</a:t>
            </a:r>
            <a:endParaRPr b="0" i="0" sz="3600" u="none" cap="none" strike="noStrike">
              <a:solidFill>
                <a:schemeClr val="dk1"/>
              </a:solidFill>
              <a:latin typeface="Calibri"/>
              <a:ea typeface="Calibri"/>
              <a:cs typeface="Calibri"/>
              <a:sym typeface="Calibri"/>
            </a:endParaRPr>
          </a:p>
        </p:txBody>
      </p:sp>
      <p:sp>
        <p:nvSpPr>
          <p:cNvPr id="256" name="Google Shape;256;g265f3aa1ba8_0_201"/>
          <p:cNvSpPr/>
          <p:nvPr/>
        </p:nvSpPr>
        <p:spPr>
          <a:xfrm>
            <a:off x="6714906" y="9994900"/>
            <a:ext cx="48732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Adventurers seek immortal artifact.</a:t>
            </a:r>
            <a:endParaRPr b="0" i="0" sz="3200" u="none" cap="none" strike="noStrike">
              <a:solidFill>
                <a:schemeClr val="dk1"/>
              </a:solidFill>
              <a:latin typeface="Calibri"/>
              <a:ea typeface="Calibri"/>
              <a:cs typeface="Calibri"/>
              <a:sym typeface="Calibri"/>
            </a:endParaRPr>
          </a:p>
        </p:txBody>
      </p:sp>
      <p:sp>
        <p:nvSpPr>
          <p:cNvPr id="257" name="Google Shape;257;g265f3aa1ba8_0_201"/>
          <p:cNvSpPr/>
          <p:nvPr/>
        </p:nvSpPr>
        <p:spPr>
          <a:xfrm>
            <a:off x="12574572" y="3505200"/>
            <a:ext cx="5347500" cy="7785000"/>
          </a:xfrm>
          <a:prstGeom prst="rect">
            <a:avLst/>
          </a:prstGeom>
          <a:solidFill>
            <a:srgbClr val="A4AB86"/>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65f3aa1ba8_0_201"/>
          <p:cNvSpPr/>
          <p:nvPr/>
        </p:nvSpPr>
        <p:spPr>
          <a:xfrm>
            <a:off x="12879410" y="4914900"/>
            <a:ext cx="4737600" cy="607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65f3aa1ba8_0_201"/>
          <p:cNvSpPr/>
          <p:nvPr/>
        </p:nvSpPr>
        <p:spPr>
          <a:xfrm>
            <a:off x="12879410"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65f3aa1ba8_0_201"/>
          <p:cNvSpPr/>
          <p:nvPr/>
        </p:nvSpPr>
        <p:spPr>
          <a:xfrm>
            <a:off x="12879410"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65f3aa1ba8_0_201"/>
          <p:cNvSpPr/>
          <p:nvPr/>
        </p:nvSpPr>
        <p:spPr>
          <a:xfrm>
            <a:off x="12803200" y="4914900"/>
            <a:ext cx="48900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Eclipse</a:t>
            </a:r>
            <a:endParaRPr b="0" i="0" sz="3600" u="none" cap="none" strike="noStrike">
              <a:solidFill>
                <a:schemeClr val="dk1"/>
              </a:solidFill>
              <a:latin typeface="Calibri"/>
              <a:ea typeface="Calibri"/>
              <a:cs typeface="Calibri"/>
              <a:sym typeface="Calibri"/>
            </a:endParaRPr>
          </a:p>
        </p:txBody>
      </p:sp>
      <p:sp>
        <p:nvSpPr>
          <p:cNvPr id="262" name="Google Shape;262;g265f3aa1ba8_0_201"/>
          <p:cNvSpPr/>
          <p:nvPr/>
        </p:nvSpPr>
        <p:spPr>
          <a:xfrm>
            <a:off x="12811668" y="5740400"/>
            <a:ext cx="48732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63" name="Google Shape;263;g265f3aa1ba8_0_201"/>
          <p:cNvPicPr preferRelativeResize="0"/>
          <p:nvPr/>
        </p:nvPicPr>
        <p:blipFill rotWithShape="1">
          <a:blip r:embed="rId8">
            <a:alphaModFix/>
          </a:blip>
          <a:srcRect b="0" l="0" r="0" t="0"/>
          <a:stretch/>
        </p:blipFill>
        <p:spPr>
          <a:xfrm>
            <a:off x="14435354" y="7137400"/>
            <a:ext cx="1625803" cy="1625600"/>
          </a:xfrm>
          <a:prstGeom prst="rect">
            <a:avLst/>
          </a:prstGeom>
          <a:noFill/>
          <a:ln>
            <a:noFill/>
          </a:ln>
        </p:spPr>
      </p:pic>
      <p:pic>
        <p:nvPicPr>
          <p:cNvPr descr=" " id="264" name="Google Shape;264;g265f3aa1ba8_0_201"/>
          <p:cNvPicPr preferRelativeResize="0"/>
          <p:nvPr/>
        </p:nvPicPr>
        <p:blipFill rotWithShape="1">
          <a:blip r:embed="rId11">
            <a:alphaModFix/>
          </a:blip>
          <a:srcRect b="0" l="0" r="0" t="0"/>
          <a:stretch/>
        </p:blipFill>
        <p:spPr>
          <a:xfrm>
            <a:off x="14536942" y="7142162"/>
            <a:ext cx="1519452" cy="1519262"/>
          </a:xfrm>
          <a:prstGeom prst="rect">
            <a:avLst/>
          </a:prstGeom>
          <a:noFill/>
          <a:ln>
            <a:noFill/>
          </a:ln>
        </p:spPr>
      </p:pic>
      <p:sp>
        <p:nvSpPr>
          <p:cNvPr id="265" name="Google Shape;265;g265f3aa1ba8_0_201"/>
          <p:cNvSpPr/>
          <p:nvPr/>
        </p:nvSpPr>
        <p:spPr>
          <a:xfrm>
            <a:off x="12879410"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65f3aa1ba8_0_201"/>
          <p:cNvSpPr/>
          <p:nvPr/>
        </p:nvSpPr>
        <p:spPr>
          <a:xfrm>
            <a:off x="12879410"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65f3aa1ba8_0_201"/>
          <p:cNvSpPr/>
          <p:nvPr/>
        </p:nvSpPr>
        <p:spPr>
          <a:xfrm>
            <a:off x="12803200" y="9169400"/>
            <a:ext cx="48900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Quest</a:t>
            </a:r>
            <a:endParaRPr b="0" i="0" sz="3600" u="none" cap="none" strike="noStrike">
              <a:solidFill>
                <a:schemeClr val="dk1"/>
              </a:solidFill>
              <a:latin typeface="Calibri"/>
              <a:ea typeface="Calibri"/>
              <a:cs typeface="Calibri"/>
              <a:sym typeface="Calibri"/>
            </a:endParaRPr>
          </a:p>
        </p:txBody>
      </p:sp>
      <p:sp>
        <p:nvSpPr>
          <p:cNvPr id="268" name="Google Shape;268;g265f3aa1ba8_0_201"/>
          <p:cNvSpPr/>
          <p:nvPr/>
        </p:nvSpPr>
        <p:spPr>
          <a:xfrm>
            <a:off x="12811668" y="9994900"/>
            <a:ext cx="48732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Adventurers seek immortal artifact.</a:t>
            </a:r>
            <a:endParaRPr b="0" i="0" sz="3200" u="none" cap="none" strike="noStrike">
              <a:solidFill>
                <a:schemeClr val="dk1"/>
              </a:solidFill>
              <a:latin typeface="Calibri"/>
              <a:ea typeface="Calibri"/>
              <a:cs typeface="Calibri"/>
              <a:sym typeface="Calibri"/>
            </a:endParaRPr>
          </a:p>
        </p:txBody>
      </p:sp>
      <p:sp>
        <p:nvSpPr>
          <p:cNvPr id="269" name="Google Shape;269;g265f3aa1ba8_0_201"/>
          <p:cNvSpPr/>
          <p:nvPr/>
        </p:nvSpPr>
        <p:spPr>
          <a:xfrm>
            <a:off x="18671334" y="3505200"/>
            <a:ext cx="5347500" cy="7785000"/>
          </a:xfrm>
          <a:prstGeom prst="rect">
            <a:avLst/>
          </a:prstGeom>
          <a:solidFill>
            <a:srgbClr val="A4AB86"/>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65f3aa1ba8_0_201"/>
          <p:cNvSpPr/>
          <p:nvPr/>
        </p:nvSpPr>
        <p:spPr>
          <a:xfrm>
            <a:off x="18976172" y="4914900"/>
            <a:ext cx="4737600" cy="607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65f3aa1ba8_0_201"/>
          <p:cNvSpPr/>
          <p:nvPr/>
        </p:nvSpPr>
        <p:spPr>
          <a:xfrm>
            <a:off x="18976172"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65f3aa1ba8_0_201"/>
          <p:cNvSpPr/>
          <p:nvPr/>
        </p:nvSpPr>
        <p:spPr>
          <a:xfrm>
            <a:off x="18976172"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65f3aa1ba8_0_201"/>
          <p:cNvSpPr/>
          <p:nvPr/>
        </p:nvSpPr>
        <p:spPr>
          <a:xfrm>
            <a:off x="18899962" y="4914900"/>
            <a:ext cx="48900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Eclipse</a:t>
            </a:r>
            <a:endParaRPr b="0" i="0" sz="3600" u="none" cap="none" strike="noStrike">
              <a:solidFill>
                <a:schemeClr val="dk1"/>
              </a:solidFill>
              <a:latin typeface="Calibri"/>
              <a:ea typeface="Calibri"/>
              <a:cs typeface="Calibri"/>
              <a:sym typeface="Calibri"/>
            </a:endParaRPr>
          </a:p>
        </p:txBody>
      </p:sp>
      <p:sp>
        <p:nvSpPr>
          <p:cNvPr id="274" name="Google Shape;274;g265f3aa1ba8_0_201"/>
          <p:cNvSpPr/>
          <p:nvPr/>
        </p:nvSpPr>
        <p:spPr>
          <a:xfrm>
            <a:off x="18908430" y="5740400"/>
            <a:ext cx="48732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75" name="Google Shape;275;g265f3aa1ba8_0_201"/>
          <p:cNvPicPr preferRelativeResize="0"/>
          <p:nvPr/>
        </p:nvPicPr>
        <p:blipFill rotWithShape="1">
          <a:blip r:embed="rId8">
            <a:alphaModFix/>
          </a:blip>
          <a:srcRect b="0" l="0" r="0" t="0"/>
          <a:stretch/>
        </p:blipFill>
        <p:spPr>
          <a:xfrm>
            <a:off x="20532116" y="7137400"/>
            <a:ext cx="1625803" cy="1625600"/>
          </a:xfrm>
          <a:prstGeom prst="rect">
            <a:avLst/>
          </a:prstGeom>
          <a:noFill/>
          <a:ln>
            <a:noFill/>
          </a:ln>
        </p:spPr>
      </p:pic>
      <p:pic>
        <p:nvPicPr>
          <p:cNvPr descr=" " id="276" name="Google Shape;276;g265f3aa1ba8_0_201"/>
          <p:cNvPicPr preferRelativeResize="0"/>
          <p:nvPr/>
        </p:nvPicPr>
        <p:blipFill rotWithShape="1">
          <a:blip r:embed="rId12">
            <a:alphaModFix/>
          </a:blip>
          <a:srcRect b="0" l="0" r="0" t="0"/>
          <a:stretch/>
        </p:blipFill>
        <p:spPr>
          <a:xfrm>
            <a:off x="20599860" y="7137400"/>
            <a:ext cx="1490319" cy="1625600"/>
          </a:xfrm>
          <a:prstGeom prst="rect">
            <a:avLst/>
          </a:prstGeom>
          <a:noFill/>
          <a:ln>
            <a:noFill/>
          </a:ln>
        </p:spPr>
      </p:pic>
      <p:sp>
        <p:nvSpPr>
          <p:cNvPr id="277" name="Google Shape;277;g265f3aa1ba8_0_201"/>
          <p:cNvSpPr/>
          <p:nvPr/>
        </p:nvSpPr>
        <p:spPr>
          <a:xfrm>
            <a:off x="18976172"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65f3aa1ba8_0_201"/>
          <p:cNvSpPr/>
          <p:nvPr/>
        </p:nvSpPr>
        <p:spPr>
          <a:xfrm>
            <a:off x="18976172"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65f3aa1ba8_0_201"/>
          <p:cNvSpPr/>
          <p:nvPr/>
        </p:nvSpPr>
        <p:spPr>
          <a:xfrm>
            <a:off x="18899962" y="9169400"/>
            <a:ext cx="48900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Quest</a:t>
            </a:r>
            <a:endParaRPr b="0" i="0" sz="3600" u="none" cap="none" strike="noStrike">
              <a:solidFill>
                <a:schemeClr val="dk1"/>
              </a:solidFill>
              <a:latin typeface="Calibri"/>
              <a:ea typeface="Calibri"/>
              <a:cs typeface="Calibri"/>
              <a:sym typeface="Calibri"/>
            </a:endParaRPr>
          </a:p>
        </p:txBody>
      </p:sp>
      <p:sp>
        <p:nvSpPr>
          <p:cNvPr id="280" name="Google Shape;280;g265f3aa1ba8_0_201"/>
          <p:cNvSpPr/>
          <p:nvPr/>
        </p:nvSpPr>
        <p:spPr>
          <a:xfrm>
            <a:off x="18908430" y="9994900"/>
            <a:ext cx="48732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Adventurers seek immortal artifact.</a:t>
            </a:r>
            <a:endParaRPr b="0" i="0" sz="3200" u="none" cap="none" strike="noStrike">
              <a:solidFill>
                <a:schemeClr val="dk1"/>
              </a:solidFill>
              <a:latin typeface="Calibri"/>
              <a:ea typeface="Calibri"/>
              <a:cs typeface="Calibri"/>
              <a:sym typeface="Calibri"/>
            </a:endParaRPr>
          </a:p>
        </p:txBody>
      </p:sp>
      <p:sp>
        <p:nvSpPr>
          <p:cNvPr id="281" name="Google Shape;281;g265f3aa1ba8_0_201"/>
          <p:cNvSpPr/>
          <p:nvPr/>
        </p:nvSpPr>
        <p:spPr>
          <a:xfrm>
            <a:off x="1994149" y="2146300"/>
            <a:ext cx="2133900" cy="2133600"/>
          </a:xfrm>
          <a:prstGeom prst="roundRect">
            <a:avLst>
              <a:gd fmla="val 198429" name="adj"/>
            </a:avLst>
          </a:prstGeom>
          <a:solidFill>
            <a:srgbClr val="2F3923"/>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65f3aa1ba8_0_201"/>
          <p:cNvSpPr/>
          <p:nvPr/>
        </p:nvSpPr>
        <p:spPr>
          <a:xfrm>
            <a:off x="2762595" y="2527300"/>
            <a:ext cx="9357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Cinzel"/>
              <a:buNone/>
            </a:pPr>
            <a:r>
              <a:rPr b="1" i="0" lang="en-US" sz="8000" u="none" cap="none" strike="noStrike">
                <a:solidFill>
                  <a:srgbClr val="FFFFFF"/>
                </a:solidFill>
                <a:latin typeface="Cinzel"/>
                <a:ea typeface="Cinzel"/>
                <a:cs typeface="Cinzel"/>
                <a:sym typeface="Cinzel"/>
              </a:rPr>
              <a:t>S</a:t>
            </a:r>
            <a:endParaRPr b="0" i="0" sz="8000" u="none" cap="none" strike="noStrike">
              <a:solidFill>
                <a:schemeClr val="dk1"/>
              </a:solidFill>
              <a:latin typeface="Calibri"/>
              <a:ea typeface="Calibri"/>
              <a:cs typeface="Calibri"/>
              <a:sym typeface="Calibri"/>
            </a:endParaRPr>
          </a:p>
        </p:txBody>
      </p:sp>
      <p:sp>
        <p:nvSpPr>
          <p:cNvPr id="283" name="Google Shape;283;g265f3aa1ba8_0_201"/>
          <p:cNvSpPr/>
          <p:nvPr/>
        </p:nvSpPr>
        <p:spPr>
          <a:xfrm>
            <a:off x="8090911" y="2146300"/>
            <a:ext cx="2133900" cy="2133600"/>
          </a:xfrm>
          <a:prstGeom prst="roundRect">
            <a:avLst>
              <a:gd fmla="val 198429" name="adj"/>
            </a:avLst>
          </a:prstGeom>
          <a:solidFill>
            <a:srgbClr val="2F3923"/>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65f3aa1ba8_0_201"/>
          <p:cNvSpPr/>
          <p:nvPr/>
        </p:nvSpPr>
        <p:spPr>
          <a:xfrm>
            <a:off x="8662483" y="2527300"/>
            <a:ext cx="13293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Cinzel"/>
              <a:buNone/>
            </a:pPr>
            <a:r>
              <a:rPr b="1" i="0" lang="en-US" sz="8000" u="none" cap="none" strike="noStrike">
                <a:solidFill>
                  <a:srgbClr val="FFFFFF"/>
                </a:solidFill>
                <a:latin typeface="Cinzel"/>
                <a:ea typeface="Cinzel"/>
                <a:cs typeface="Cinzel"/>
                <a:sym typeface="Cinzel"/>
              </a:rPr>
              <a:t>W</a:t>
            </a:r>
            <a:endParaRPr b="0" i="0" sz="8000" u="none" cap="none" strike="noStrike">
              <a:solidFill>
                <a:schemeClr val="dk1"/>
              </a:solidFill>
              <a:latin typeface="Calibri"/>
              <a:ea typeface="Calibri"/>
              <a:cs typeface="Calibri"/>
              <a:sym typeface="Calibri"/>
            </a:endParaRPr>
          </a:p>
        </p:txBody>
      </p:sp>
      <p:sp>
        <p:nvSpPr>
          <p:cNvPr id="285" name="Google Shape;285;g265f3aa1ba8_0_201"/>
          <p:cNvSpPr/>
          <p:nvPr/>
        </p:nvSpPr>
        <p:spPr>
          <a:xfrm>
            <a:off x="14187673" y="2146300"/>
            <a:ext cx="2133900" cy="2133600"/>
          </a:xfrm>
          <a:prstGeom prst="roundRect">
            <a:avLst>
              <a:gd fmla="val 198429" name="adj"/>
            </a:avLst>
          </a:prstGeom>
          <a:solidFill>
            <a:srgbClr val="2F3923"/>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65f3aa1ba8_0_201"/>
          <p:cNvSpPr/>
          <p:nvPr/>
        </p:nvSpPr>
        <p:spPr>
          <a:xfrm>
            <a:off x="14803700" y="2527300"/>
            <a:ext cx="12405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Cinzel"/>
              <a:buNone/>
            </a:pPr>
            <a:r>
              <a:rPr b="1" i="0" lang="en-US" sz="8000" u="none" cap="none" strike="noStrike">
                <a:solidFill>
                  <a:srgbClr val="FFFFFF"/>
                </a:solidFill>
                <a:latin typeface="Cinzel"/>
                <a:ea typeface="Cinzel"/>
                <a:cs typeface="Cinzel"/>
                <a:sym typeface="Cinzel"/>
              </a:rPr>
              <a:t>O</a:t>
            </a:r>
            <a:endParaRPr b="0" i="0" sz="8000" u="none" cap="none" strike="noStrike">
              <a:solidFill>
                <a:schemeClr val="dk1"/>
              </a:solidFill>
              <a:latin typeface="Calibri"/>
              <a:ea typeface="Calibri"/>
              <a:cs typeface="Calibri"/>
              <a:sym typeface="Calibri"/>
            </a:endParaRPr>
          </a:p>
        </p:txBody>
      </p:sp>
      <p:sp>
        <p:nvSpPr>
          <p:cNvPr id="287" name="Google Shape;287;g265f3aa1ba8_0_201"/>
          <p:cNvSpPr/>
          <p:nvPr/>
        </p:nvSpPr>
        <p:spPr>
          <a:xfrm>
            <a:off x="20284435" y="2146300"/>
            <a:ext cx="2133900" cy="2133600"/>
          </a:xfrm>
          <a:prstGeom prst="roundRect">
            <a:avLst>
              <a:gd fmla="val 198429" name="adj"/>
            </a:avLst>
          </a:prstGeom>
          <a:solidFill>
            <a:srgbClr val="2F3923"/>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65f3aa1ba8_0_201"/>
          <p:cNvSpPr/>
          <p:nvPr/>
        </p:nvSpPr>
        <p:spPr>
          <a:xfrm>
            <a:off x="21008426" y="2527300"/>
            <a:ext cx="10245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Cinzel"/>
              <a:buNone/>
            </a:pPr>
            <a:r>
              <a:rPr b="1" i="0" lang="en-US" sz="8000" u="none" cap="none" strike="noStrike">
                <a:solidFill>
                  <a:srgbClr val="FFFFFF"/>
                </a:solidFill>
                <a:latin typeface="Cinzel"/>
                <a:ea typeface="Cinzel"/>
                <a:cs typeface="Cinzel"/>
                <a:sym typeface="Cinzel"/>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1"/>
        </a:solidFill>
      </p:bgPr>
    </p:bg>
    <p:spTree>
      <p:nvGrpSpPr>
        <p:cNvPr id="293" name="Shape 293"/>
        <p:cNvGrpSpPr/>
        <p:nvPr/>
      </p:nvGrpSpPr>
      <p:grpSpPr>
        <a:xfrm>
          <a:off x="0" y="0"/>
          <a:ext cx="0" cy="0"/>
          <a:chOff x="0" y="0"/>
          <a:chExt cx="0" cy="0"/>
        </a:xfrm>
      </p:grpSpPr>
      <p:pic>
        <p:nvPicPr>
          <p:cNvPr descr=" " id="294" name="Google Shape;294;g265f3aa1ba8_0_268"/>
          <p:cNvPicPr preferRelativeResize="0"/>
          <p:nvPr/>
        </p:nvPicPr>
        <p:blipFill rotWithShape="1">
          <a:blip r:embed="rId3">
            <a:alphaModFix/>
          </a:blip>
          <a:srcRect b="0" l="0" r="0" t="0"/>
          <a:stretch/>
        </p:blipFill>
        <p:spPr>
          <a:xfrm>
            <a:off x="812902" y="0"/>
            <a:ext cx="4936979" cy="3599942"/>
          </a:xfrm>
          <a:prstGeom prst="rect">
            <a:avLst/>
          </a:prstGeom>
          <a:noFill/>
          <a:ln>
            <a:noFill/>
          </a:ln>
        </p:spPr>
      </p:pic>
      <p:pic>
        <p:nvPicPr>
          <p:cNvPr descr=" " id="295" name="Google Shape;295;g265f3aa1ba8_0_268"/>
          <p:cNvPicPr preferRelativeResize="0"/>
          <p:nvPr/>
        </p:nvPicPr>
        <p:blipFill rotWithShape="1">
          <a:blip r:embed="rId4">
            <a:alphaModFix/>
          </a:blip>
          <a:srcRect b="0" l="0" r="0" t="0"/>
          <a:stretch/>
        </p:blipFill>
        <p:spPr>
          <a:xfrm>
            <a:off x="17985445" y="812800"/>
            <a:ext cx="4896589" cy="3279775"/>
          </a:xfrm>
          <a:prstGeom prst="rect">
            <a:avLst/>
          </a:prstGeom>
          <a:noFill/>
          <a:ln>
            <a:noFill/>
          </a:ln>
        </p:spPr>
      </p:pic>
      <p:pic>
        <p:nvPicPr>
          <p:cNvPr descr=" " id="296" name="Google Shape;296;g265f3aa1ba8_0_268"/>
          <p:cNvPicPr preferRelativeResize="0"/>
          <p:nvPr/>
        </p:nvPicPr>
        <p:blipFill rotWithShape="1">
          <a:blip r:embed="rId5">
            <a:alphaModFix/>
          </a:blip>
          <a:srcRect b="0" l="0" r="0" t="0"/>
          <a:stretch/>
        </p:blipFill>
        <p:spPr>
          <a:xfrm>
            <a:off x="17985448" y="10198100"/>
            <a:ext cx="6261501" cy="3049017"/>
          </a:xfrm>
          <a:prstGeom prst="rect">
            <a:avLst/>
          </a:prstGeom>
          <a:noFill/>
          <a:ln>
            <a:noFill/>
          </a:ln>
        </p:spPr>
      </p:pic>
      <p:pic>
        <p:nvPicPr>
          <p:cNvPr descr=" " id="297" name="Google Shape;297;g265f3aa1ba8_0_268"/>
          <p:cNvPicPr preferRelativeResize="0"/>
          <p:nvPr/>
        </p:nvPicPr>
        <p:blipFill rotWithShape="1">
          <a:blip r:embed="rId6">
            <a:alphaModFix/>
          </a:blip>
          <a:srcRect b="0" l="0" r="0" t="0"/>
          <a:stretch/>
        </p:blipFill>
        <p:spPr>
          <a:xfrm>
            <a:off x="7976597" y="10515600"/>
            <a:ext cx="7139563" cy="3164967"/>
          </a:xfrm>
          <a:prstGeom prst="rect">
            <a:avLst/>
          </a:prstGeom>
          <a:noFill/>
          <a:ln>
            <a:noFill/>
          </a:ln>
        </p:spPr>
      </p:pic>
      <p:sp>
        <p:nvSpPr>
          <p:cNvPr id="298" name="Google Shape;298;g265f3aa1ba8_0_2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9" name="Google Shape;299;g265f3aa1ba8_0_26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300" name="Google Shape;300;g265f3aa1ba8_0_268"/>
          <p:cNvPicPr preferRelativeResize="0"/>
          <p:nvPr/>
        </p:nvPicPr>
        <p:blipFill rotWithShape="1">
          <a:blip r:embed="rId8">
            <a:alphaModFix/>
          </a:blip>
          <a:srcRect b="0" l="0" r="0" t="0"/>
          <a:stretch/>
        </p:blipFill>
        <p:spPr>
          <a:xfrm>
            <a:off x="17286861" y="787400"/>
            <a:ext cx="6084060" cy="12369800"/>
          </a:xfrm>
          <a:prstGeom prst="rect">
            <a:avLst/>
          </a:prstGeom>
          <a:noFill/>
          <a:ln>
            <a:noFill/>
          </a:ln>
        </p:spPr>
      </p:pic>
      <p:pic>
        <p:nvPicPr>
          <p:cNvPr descr=" " id="301" name="Google Shape;301;g265f3aa1ba8_0_268"/>
          <p:cNvPicPr preferRelativeResize="0"/>
          <p:nvPr/>
        </p:nvPicPr>
        <p:blipFill rotWithShape="1">
          <a:blip r:embed="rId9">
            <a:alphaModFix/>
          </a:blip>
          <a:srcRect b="0" l="0" r="0" t="0"/>
          <a:stretch/>
        </p:blipFill>
        <p:spPr>
          <a:xfrm>
            <a:off x="685886" y="787400"/>
            <a:ext cx="6084060" cy="12369800"/>
          </a:xfrm>
          <a:prstGeom prst="rect">
            <a:avLst/>
          </a:prstGeom>
          <a:noFill/>
          <a:ln>
            <a:noFill/>
          </a:ln>
        </p:spPr>
      </p:pic>
      <p:sp>
        <p:nvSpPr>
          <p:cNvPr id="302" name="Google Shape;302;g265f3aa1ba8_0_268"/>
          <p:cNvSpPr/>
          <p:nvPr/>
        </p:nvSpPr>
        <p:spPr>
          <a:xfrm>
            <a:off x="7176397" y="2235200"/>
            <a:ext cx="60162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Cinzel"/>
              <a:buNone/>
            </a:pPr>
            <a:r>
              <a:rPr b="1" i="0" lang="en-US" sz="8000" u="none" cap="none" strike="noStrike">
                <a:solidFill>
                  <a:srgbClr val="0E0E0E"/>
                </a:solidFill>
                <a:latin typeface="Cinzel"/>
                <a:ea typeface="Cinzel"/>
                <a:cs typeface="Cinzel"/>
                <a:sym typeface="Cinzel"/>
              </a:rPr>
              <a:t>Some Data</a:t>
            </a:r>
            <a:endParaRPr b="0" i="0" sz="8000" u="none" cap="none" strike="noStrike">
              <a:solidFill>
                <a:schemeClr val="dk1"/>
              </a:solidFill>
              <a:latin typeface="Calibri"/>
              <a:ea typeface="Calibri"/>
              <a:cs typeface="Calibri"/>
              <a:sym typeface="Calibri"/>
            </a:endParaRPr>
          </a:p>
        </p:txBody>
      </p:sp>
      <p:sp>
        <p:nvSpPr>
          <p:cNvPr id="303" name="Google Shape;303;g265f3aa1ba8_0_268"/>
          <p:cNvSpPr/>
          <p:nvPr/>
        </p:nvSpPr>
        <p:spPr>
          <a:xfrm>
            <a:off x="7176397" y="4089400"/>
            <a:ext cx="10034400" cy="716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65f3aa1ba8_0_268"/>
          <p:cNvSpPr/>
          <p:nvPr/>
        </p:nvSpPr>
        <p:spPr>
          <a:xfrm>
            <a:off x="7176397" y="4089400"/>
            <a:ext cx="100344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65f3aa1ba8_0_268"/>
          <p:cNvSpPr/>
          <p:nvPr/>
        </p:nvSpPr>
        <p:spPr>
          <a:xfrm>
            <a:off x="7176397" y="4089400"/>
            <a:ext cx="3467400" cy="1981200"/>
          </a:xfrm>
          <a:prstGeom prst="rect">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65f3aa1ba8_0_268"/>
          <p:cNvSpPr/>
          <p:nvPr/>
        </p:nvSpPr>
        <p:spPr>
          <a:xfrm>
            <a:off x="7938492" y="4394200"/>
            <a:ext cx="22821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inzel"/>
              <a:buNone/>
            </a:pPr>
            <a:r>
              <a:rPr b="1" i="0" lang="en-US" sz="8000" u="none" cap="none" strike="noStrike">
                <a:solidFill>
                  <a:srgbClr val="272727"/>
                </a:solidFill>
                <a:latin typeface="Cinzel"/>
                <a:ea typeface="Cinzel"/>
                <a:cs typeface="Cinzel"/>
                <a:sym typeface="Cinzel"/>
              </a:rPr>
              <a:t>70%</a:t>
            </a:r>
            <a:endParaRPr b="0" i="0" sz="8000" u="none" cap="none" strike="noStrike">
              <a:solidFill>
                <a:schemeClr val="dk1"/>
              </a:solidFill>
              <a:latin typeface="Calibri"/>
              <a:ea typeface="Calibri"/>
              <a:cs typeface="Calibri"/>
              <a:sym typeface="Calibri"/>
            </a:endParaRPr>
          </a:p>
        </p:txBody>
      </p:sp>
      <p:sp>
        <p:nvSpPr>
          <p:cNvPr id="307" name="Google Shape;307;g265f3aa1ba8_0_268"/>
          <p:cNvSpPr/>
          <p:nvPr/>
        </p:nvSpPr>
        <p:spPr>
          <a:xfrm>
            <a:off x="10847156" y="4222750"/>
            <a:ext cx="6363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65f3aa1ba8_0_268"/>
          <p:cNvSpPr/>
          <p:nvPr/>
        </p:nvSpPr>
        <p:spPr>
          <a:xfrm>
            <a:off x="10847156" y="4222750"/>
            <a:ext cx="6516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Enchanted Creatures</a:t>
            </a:r>
            <a:endParaRPr b="0" i="0" sz="3600" u="none" cap="none" strike="noStrike">
              <a:solidFill>
                <a:schemeClr val="dk1"/>
              </a:solidFill>
              <a:latin typeface="Calibri"/>
              <a:ea typeface="Calibri"/>
              <a:cs typeface="Calibri"/>
              <a:sym typeface="Calibri"/>
            </a:endParaRPr>
          </a:p>
        </p:txBody>
      </p:sp>
      <p:sp>
        <p:nvSpPr>
          <p:cNvPr id="309" name="Google Shape;309;g265f3aa1ba8_0_268"/>
          <p:cNvSpPr/>
          <p:nvPr/>
        </p:nvSpPr>
        <p:spPr>
          <a:xfrm>
            <a:off x="10847156" y="4946650"/>
            <a:ext cx="64989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possess the ability to cast spells.</a:t>
            </a:r>
            <a:endParaRPr b="0" i="0" sz="3200" u="none" cap="none" strike="noStrike">
              <a:solidFill>
                <a:schemeClr val="dk1"/>
              </a:solidFill>
              <a:latin typeface="Calibri"/>
              <a:ea typeface="Calibri"/>
              <a:cs typeface="Calibri"/>
              <a:sym typeface="Calibri"/>
            </a:endParaRPr>
          </a:p>
        </p:txBody>
      </p:sp>
      <p:sp>
        <p:nvSpPr>
          <p:cNvPr id="310" name="Google Shape;310;g265f3aa1ba8_0_268"/>
          <p:cNvSpPr/>
          <p:nvPr/>
        </p:nvSpPr>
        <p:spPr>
          <a:xfrm>
            <a:off x="7176397" y="6680200"/>
            <a:ext cx="100344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65f3aa1ba8_0_268"/>
          <p:cNvSpPr/>
          <p:nvPr/>
        </p:nvSpPr>
        <p:spPr>
          <a:xfrm>
            <a:off x="7176397" y="6680200"/>
            <a:ext cx="3581700" cy="1981200"/>
          </a:xfrm>
          <a:prstGeom prst="rect">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65f3aa1ba8_0_268"/>
          <p:cNvSpPr/>
          <p:nvPr/>
        </p:nvSpPr>
        <p:spPr>
          <a:xfrm>
            <a:off x="7938492" y="6985000"/>
            <a:ext cx="23964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inzel"/>
              <a:buNone/>
            </a:pPr>
            <a:r>
              <a:rPr b="1" i="0" lang="en-US" sz="8000" u="none" cap="none" strike="noStrike">
                <a:solidFill>
                  <a:srgbClr val="272727"/>
                </a:solidFill>
                <a:latin typeface="Cinzel"/>
                <a:ea typeface="Cinzel"/>
                <a:cs typeface="Cinzel"/>
                <a:sym typeface="Cinzel"/>
              </a:rPr>
              <a:t>60%</a:t>
            </a:r>
            <a:endParaRPr b="0" i="0" sz="8000" u="none" cap="none" strike="noStrike">
              <a:solidFill>
                <a:schemeClr val="dk1"/>
              </a:solidFill>
              <a:latin typeface="Calibri"/>
              <a:ea typeface="Calibri"/>
              <a:cs typeface="Calibri"/>
              <a:sym typeface="Calibri"/>
            </a:endParaRPr>
          </a:p>
        </p:txBody>
      </p:sp>
      <p:sp>
        <p:nvSpPr>
          <p:cNvPr id="313" name="Google Shape;313;g265f3aa1ba8_0_268"/>
          <p:cNvSpPr/>
          <p:nvPr/>
        </p:nvSpPr>
        <p:spPr>
          <a:xfrm>
            <a:off x="10961470" y="6750050"/>
            <a:ext cx="62493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65f3aa1ba8_0_268"/>
          <p:cNvSpPr/>
          <p:nvPr/>
        </p:nvSpPr>
        <p:spPr>
          <a:xfrm>
            <a:off x="10961470" y="6750050"/>
            <a:ext cx="6401700" cy="139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Magic-Wielding Individuals</a:t>
            </a:r>
            <a:endParaRPr b="0" i="0" sz="3600" u="none" cap="none" strike="noStrike">
              <a:solidFill>
                <a:schemeClr val="dk1"/>
              </a:solidFill>
              <a:latin typeface="Calibri"/>
              <a:ea typeface="Calibri"/>
              <a:cs typeface="Calibri"/>
              <a:sym typeface="Calibri"/>
            </a:endParaRPr>
          </a:p>
        </p:txBody>
      </p:sp>
      <p:sp>
        <p:nvSpPr>
          <p:cNvPr id="315" name="Google Shape;315;g265f3aa1ba8_0_268"/>
          <p:cNvSpPr/>
          <p:nvPr/>
        </p:nvSpPr>
        <p:spPr>
          <a:xfrm>
            <a:off x="10961470" y="8096250"/>
            <a:ext cx="63846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practice the art of illusions.</a:t>
            </a:r>
            <a:endParaRPr b="0" i="0" sz="3200" u="none" cap="none" strike="noStrike">
              <a:solidFill>
                <a:schemeClr val="dk1"/>
              </a:solidFill>
              <a:latin typeface="Calibri"/>
              <a:ea typeface="Calibri"/>
              <a:cs typeface="Calibri"/>
              <a:sym typeface="Calibri"/>
            </a:endParaRPr>
          </a:p>
        </p:txBody>
      </p:sp>
      <p:sp>
        <p:nvSpPr>
          <p:cNvPr id="316" name="Google Shape;316;g265f3aa1ba8_0_268"/>
          <p:cNvSpPr/>
          <p:nvPr/>
        </p:nvSpPr>
        <p:spPr>
          <a:xfrm>
            <a:off x="7176397" y="9271000"/>
            <a:ext cx="100344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65f3aa1ba8_0_268"/>
          <p:cNvSpPr/>
          <p:nvPr/>
        </p:nvSpPr>
        <p:spPr>
          <a:xfrm>
            <a:off x="7176397" y="9271000"/>
            <a:ext cx="3594600" cy="1981200"/>
          </a:xfrm>
          <a:prstGeom prst="rect">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65f3aa1ba8_0_268"/>
          <p:cNvSpPr/>
          <p:nvPr/>
        </p:nvSpPr>
        <p:spPr>
          <a:xfrm>
            <a:off x="7938492" y="9575800"/>
            <a:ext cx="24090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inzel"/>
              <a:buNone/>
            </a:pPr>
            <a:r>
              <a:rPr b="1" i="0" lang="en-US" sz="8000" u="none" cap="none" strike="noStrike">
                <a:solidFill>
                  <a:srgbClr val="272727"/>
                </a:solidFill>
                <a:latin typeface="Cinzel"/>
                <a:ea typeface="Cinzel"/>
                <a:cs typeface="Cinzel"/>
                <a:sym typeface="Cinzel"/>
              </a:rPr>
              <a:t>90%</a:t>
            </a:r>
            <a:endParaRPr b="0" i="0" sz="8000" u="none" cap="none" strike="noStrike">
              <a:solidFill>
                <a:schemeClr val="dk1"/>
              </a:solidFill>
              <a:latin typeface="Calibri"/>
              <a:ea typeface="Calibri"/>
              <a:cs typeface="Calibri"/>
              <a:sym typeface="Calibri"/>
            </a:endParaRPr>
          </a:p>
        </p:txBody>
      </p:sp>
      <p:sp>
        <p:nvSpPr>
          <p:cNvPr id="319" name="Google Shape;319;g265f3aa1ba8_0_268"/>
          <p:cNvSpPr/>
          <p:nvPr/>
        </p:nvSpPr>
        <p:spPr>
          <a:xfrm>
            <a:off x="10974172" y="9404350"/>
            <a:ext cx="62364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65f3aa1ba8_0_268"/>
          <p:cNvSpPr/>
          <p:nvPr/>
        </p:nvSpPr>
        <p:spPr>
          <a:xfrm>
            <a:off x="10974172" y="9404350"/>
            <a:ext cx="63888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Spells Cast</a:t>
            </a:r>
            <a:endParaRPr b="0" i="0" sz="3600" u="none" cap="none" strike="noStrike">
              <a:solidFill>
                <a:schemeClr val="dk1"/>
              </a:solidFill>
              <a:latin typeface="Calibri"/>
              <a:ea typeface="Calibri"/>
              <a:cs typeface="Calibri"/>
              <a:sym typeface="Calibri"/>
            </a:endParaRPr>
          </a:p>
        </p:txBody>
      </p:sp>
      <p:sp>
        <p:nvSpPr>
          <p:cNvPr id="321" name="Google Shape;321;g265f3aa1ba8_0_268"/>
          <p:cNvSpPr/>
          <p:nvPr/>
        </p:nvSpPr>
        <p:spPr>
          <a:xfrm>
            <a:off x="10974172" y="10128250"/>
            <a:ext cx="63720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1"/>
        </a:solidFill>
      </p:bgPr>
    </p:bg>
    <p:spTree>
      <p:nvGrpSpPr>
        <p:cNvPr id="326" name="Shape 326"/>
        <p:cNvGrpSpPr/>
        <p:nvPr/>
      </p:nvGrpSpPr>
      <p:grpSpPr>
        <a:xfrm>
          <a:off x="0" y="0"/>
          <a:ext cx="0" cy="0"/>
          <a:chOff x="0" y="0"/>
          <a:chExt cx="0" cy="0"/>
        </a:xfrm>
      </p:grpSpPr>
      <p:sp>
        <p:nvSpPr>
          <p:cNvPr id="327" name="Google Shape;327;g265f3aa1ba8_0_300"/>
          <p:cNvSpPr/>
          <p:nvPr/>
        </p:nvSpPr>
        <p:spPr>
          <a:xfrm>
            <a:off x="0" y="0"/>
            <a:ext cx="24387000" cy="13716000"/>
          </a:xfrm>
          <a:prstGeom prst="rect">
            <a:avLst/>
          </a:prstGeom>
          <a:solidFill>
            <a:srgbClr val="2F39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8" name="Google Shape;328;g265f3aa1ba8_0_300"/>
          <p:cNvPicPr preferRelativeResize="0"/>
          <p:nvPr/>
        </p:nvPicPr>
        <p:blipFill rotWithShape="1">
          <a:blip r:embed="rId3">
            <a:alphaModFix/>
          </a:blip>
          <a:srcRect b="0" l="0" r="0" t="0"/>
          <a:stretch/>
        </p:blipFill>
        <p:spPr>
          <a:xfrm>
            <a:off x="444554" y="1054100"/>
            <a:ext cx="4936981" cy="3322315"/>
          </a:xfrm>
          <a:prstGeom prst="rect">
            <a:avLst/>
          </a:prstGeom>
          <a:noFill/>
          <a:ln>
            <a:noFill/>
          </a:ln>
        </p:spPr>
      </p:pic>
      <p:pic>
        <p:nvPicPr>
          <p:cNvPr descr=" " id="329" name="Google Shape;329;g265f3aa1ba8_0_300"/>
          <p:cNvPicPr preferRelativeResize="0"/>
          <p:nvPr/>
        </p:nvPicPr>
        <p:blipFill rotWithShape="1">
          <a:blip r:embed="rId4">
            <a:alphaModFix/>
          </a:blip>
          <a:srcRect b="0" l="0" r="0" t="0"/>
          <a:stretch/>
        </p:blipFill>
        <p:spPr>
          <a:xfrm>
            <a:off x="19573146" y="1054100"/>
            <a:ext cx="3559372" cy="5407658"/>
          </a:xfrm>
          <a:prstGeom prst="rect">
            <a:avLst/>
          </a:prstGeom>
          <a:noFill/>
          <a:ln>
            <a:noFill/>
          </a:ln>
        </p:spPr>
      </p:pic>
      <p:pic>
        <p:nvPicPr>
          <p:cNvPr descr=" " id="330" name="Google Shape;330;g265f3aa1ba8_0_300"/>
          <p:cNvPicPr preferRelativeResize="0"/>
          <p:nvPr/>
        </p:nvPicPr>
        <p:blipFill rotWithShape="1">
          <a:blip r:embed="rId5">
            <a:alphaModFix/>
          </a:blip>
          <a:srcRect b="0" l="0" r="0" t="0"/>
          <a:stretch/>
        </p:blipFill>
        <p:spPr>
          <a:xfrm>
            <a:off x="7938492" y="9779000"/>
            <a:ext cx="9179439" cy="3089659"/>
          </a:xfrm>
          <a:prstGeom prst="rect">
            <a:avLst/>
          </a:prstGeom>
          <a:noFill/>
          <a:ln>
            <a:noFill/>
          </a:ln>
        </p:spPr>
      </p:pic>
      <p:pic>
        <p:nvPicPr>
          <p:cNvPr descr=" " id="331" name="Google Shape;331;g265f3aa1ba8_0_300"/>
          <p:cNvPicPr preferRelativeResize="0"/>
          <p:nvPr/>
        </p:nvPicPr>
        <p:blipFill rotWithShape="1">
          <a:blip r:embed="rId6">
            <a:alphaModFix/>
          </a:blip>
          <a:srcRect b="0" l="0" r="0" t="0"/>
          <a:stretch/>
        </p:blipFill>
        <p:spPr>
          <a:xfrm>
            <a:off x="11698162" y="495300"/>
            <a:ext cx="827129" cy="1111758"/>
          </a:xfrm>
          <a:prstGeom prst="rect">
            <a:avLst/>
          </a:prstGeom>
          <a:noFill/>
          <a:ln>
            <a:noFill/>
          </a:ln>
        </p:spPr>
      </p:pic>
      <p:sp>
        <p:nvSpPr>
          <p:cNvPr id="332" name="Google Shape;332;g265f3aa1ba8_0_3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3" name="Google Shape;333;g265f3aa1ba8_0_30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34" name="Google Shape;334;g265f3aa1ba8_0_300"/>
          <p:cNvSpPr/>
          <p:nvPr/>
        </p:nvSpPr>
        <p:spPr>
          <a:xfrm>
            <a:off x="7938492" y="3403600"/>
            <a:ext cx="15762600" cy="670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65f3aa1ba8_0_300"/>
          <p:cNvSpPr/>
          <p:nvPr/>
        </p:nvSpPr>
        <p:spPr>
          <a:xfrm>
            <a:off x="7938492" y="3403600"/>
            <a:ext cx="15762600" cy="530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65f3aa1ba8_0_300"/>
          <p:cNvSpPr/>
          <p:nvPr/>
        </p:nvSpPr>
        <p:spPr>
          <a:xfrm>
            <a:off x="10148568" y="3403600"/>
            <a:ext cx="12358500" cy="51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Cinzel"/>
              <a:buNone/>
            </a:pPr>
            <a:r>
              <a:rPr b="1" i="0" lang="en-US" sz="24000" u="none" cap="none" strike="noStrike">
                <a:solidFill>
                  <a:srgbClr val="FFFFFF"/>
                </a:solidFill>
                <a:latin typeface="Cinzel"/>
                <a:ea typeface="Cinzel"/>
                <a:cs typeface="Cinzel"/>
                <a:sym typeface="Cinzel"/>
              </a:rPr>
              <a:t>234,567</a:t>
            </a:r>
            <a:endParaRPr b="0" i="0" sz="24000" u="none" cap="none" strike="noStrike">
              <a:solidFill>
                <a:schemeClr val="dk1"/>
              </a:solidFill>
              <a:latin typeface="Calibri"/>
              <a:ea typeface="Calibri"/>
              <a:cs typeface="Calibri"/>
              <a:sym typeface="Calibri"/>
            </a:endParaRPr>
          </a:p>
        </p:txBody>
      </p:sp>
      <p:sp>
        <p:nvSpPr>
          <p:cNvPr id="337" name="Google Shape;337;g265f3aa1ba8_0_300"/>
          <p:cNvSpPr/>
          <p:nvPr/>
        </p:nvSpPr>
        <p:spPr>
          <a:xfrm>
            <a:off x="7803009" y="7721600"/>
            <a:ext cx="16033500" cy="1261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Montserrat"/>
              <a:buNone/>
            </a:pPr>
            <a:r>
              <a:rPr b="1" i="0" lang="en-US" sz="6400" u="none" cap="none" strike="noStrike">
                <a:solidFill>
                  <a:srgbClr val="FFFFFF"/>
                </a:solidFill>
                <a:latin typeface="Montserrat"/>
                <a:ea typeface="Montserrat"/>
                <a:cs typeface="Montserrat"/>
                <a:sym typeface="Montserrat"/>
              </a:rPr>
              <a:t>Unicorn Sightings</a:t>
            </a:r>
            <a:endParaRPr b="0" i="0" sz="6400" u="none" cap="none" strike="noStrike">
              <a:solidFill>
                <a:schemeClr val="dk1"/>
              </a:solidFill>
              <a:latin typeface="Calibri"/>
              <a:ea typeface="Calibri"/>
              <a:cs typeface="Calibri"/>
              <a:sym typeface="Calibri"/>
            </a:endParaRPr>
          </a:p>
        </p:txBody>
      </p:sp>
      <p:sp>
        <p:nvSpPr>
          <p:cNvPr id="338" name="Google Shape;338;g265f3aa1ba8_0_300"/>
          <p:cNvSpPr/>
          <p:nvPr/>
        </p:nvSpPr>
        <p:spPr>
          <a:xfrm>
            <a:off x="11116006" y="9118600"/>
            <a:ext cx="94077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pic>
        <p:nvPicPr>
          <p:cNvPr descr=" " id="339" name="Google Shape;339;g265f3aa1ba8_0_300"/>
          <p:cNvPicPr preferRelativeResize="0"/>
          <p:nvPr/>
        </p:nvPicPr>
        <p:blipFill rotWithShape="1">
          <a:blip r:embed="rId8">
            <a:alphaModFix/>
          </a:blip>
          <a:srcRect b="0" l="0" r="0" t="0"/>
          <a:stretch/>
        </p:blipFill>
        <p:spPr>
          <a:xfrm>
            <a:off x="901813" y="2273300"/>
            <a:ext cx="8967321" cy="8966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1"/>
        </a:solidFill>
      </p:bgPr>
    </p:bg>
    <p:spTree>
      <p:nvGrpSpPr>
        <p:cNvPr id="344" name="Shape 344"/>
        <p:cNvGrpSpPr/>
        <p:nvPr/>
      </p:nvGrpSpPr>
      <p:grpSpPr>
        <a:xfrm>
          <a:off x="0" y="0"/>
          <a:ext cx="0" cy="0"/>
          <a:chOff x="0" y="0"/>
          <a:chExt cx="0" cy="0"/>
        </a:xfrm>
      </p:grpSpPr>
      <p:sp>
        <p:nvSpPr>
          <p:cNvPr id="345" name="Google Shape;345;g265f3aa1ba8_0_317"/>
          <p:cNvSpPr/>
          <p:nvPr/>
        </p:nvSpPr>
        <p:spPr>
          <a:xfrm>
            <a:off x="0" y="0"/>
            <a:ext cx="24387000" cy="13716000"/>
          </a:xfrm>
          <a:prstGeom prst="rect">
            <a:avLst/>
          </a:prstGeom>
          <a:solidFill>
            <a:srgbClr val="9E8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6" name="Google Shape;346;g265f3aa1ba8_0_317"/>
          <p:cNvPicPr preferRelativeResize="0"/>
          <p:nvPr/>
        </p:nvPicPr>
        <p:blipFill rotWithShape="1">
          <a:blip r:embed="rId3">
            <a:alphaModFix/>
          </a:blip>
          <a:srcRect b="0" l="0" r="0" t="0"/>
          <a:stretch/>
        </p:blipFill>
        <p:spPr>
          <a:xfrm>
            <a:off x="0" y="901700"/>
            <a:ext cx="3794599" cy="4029323"/>
          </a:xfrm>
          <a:prstGeom prst="rect">
            <a:avLst/>
          </a:prstGeom>
          <a:noFill/>
          <a:ln>
            <a:noFill/>
          </a:ln>
        </p:spPr>
      </p:pic>
      <p:pic>
        <p:nvPicPr>
          <p:cNvPr descr=" " id="347" name="Google Shape;347;g265f3aa1ba8_0_317"/>
          <p:cNvPicPr preferRelativeResize="0"/>
          <p:nvPr/>
        </p:nvPicPr>
        <p:blipFill rotWithShape="1">
          <a:blip r:embed="rId4">
            <a:alphaModFix/>
          </a:blip>
          <a:srcRect b="0" l="0" r="0" t="0"/>
          <a:stretch/>
        </p:blipFill>
        <p:spPr>
          <a:xfrm>
            <a:off x="17718715" y="6032500"/>
            <a:ext cx="6149599" cy="7679567"/>
          </a:xfrm>
          <a:prstGeom prst="rect">
            <a:avLst/>
          </a:prstGeom>
          <a:noFill/>
          <a:ln>
            <a:noFill/>
          </a:ln>
        </p:spPr>
      </p:pic>
      <p:sp>
        <p:nvSpPr>
          <p:cNvPr id="348" name="Google Shape;348;g265f3aa1ba8_0_3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9" name="Google Shape;349;g265f3aa1ba8_0_31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0" name="Google Shape;350;g265f3aa1ba8_0_317"/>
          <p:cNvSpPr/>
          <p:nvPr/>
        </p:nvSpPr>
        <p:spPr>
          <a:xfrm>
            <a:off x="3391324" y="2476500"/>
            <a:ext cx="78750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65f3aa1ba8_0_317"/>
          <p:cNvSpPr/>
          <p:nvPr/>
        </p:nvSpPr>
        <p:spPr>
          <a:xfrm>
            <a:off x="2362495" y="2476500"/>
            <a:ext cx="9932700" cy="2806800"/>
          </a:xfrm>
          <a:prstGeom prst="rect">
            <a:avLst/>
          </a:prstGeom>
          <a:solidFill>
            <a:srgbClr val="9E8D51"/>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65f3aa1ba8_0_317"/>
          <p:cNvSpPr/>
          <p:nvPr/>
        </p:nvSpPr>
        <p:spPr>
          <a:xfrm>
            <a:off x="2582656" y="2781300"/>
            <a:ext cx="8950500" cy="273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Cinzel"/>
              <a:buNone/>
            </a:pPr>
            <a:r>
              <a:rPr b="1" i="0" lang="en-US" sz="12800" u="none" cap="none" strike="noStrike">
                <a:solidFill>
                  <a:srgbClr val="272727"/>
                </a:solidFill>
                <a:latin typeface="Cinzel"/>
                <a:ea typeface="Cinzel"/>
                <a:cs typeface="Cinzel"/>
                <a:sym typeface="Cinzel"/>
              </a:rPr>
              <a:t>233 Coins</a:t>
            </a:r>
            <a:endParaRPr b="0" i="0" sz="12800" u="none" cap="none" strike="noStrike">
              <a:solidFill>
                <a:schemeClr val="dk1"/>
              </a:solidFill>
              <a:latin typeface="Calibri"/>
              <a:ea typeface="Calibri"/>
              <a:cs typeface="Calibri"/>
              <a:sym typeface="Calibri"/>
            </a:endParaRPr>
          </a:p>
        </p:txBody>
      </p:sp>
      <p:sp>
        <p:nvSpPr>
          <p:cNvPr id="353" name="Google Shape;353;g265f3aa1ba8_0_317"/>
          <p:cNvSpPr/>
          <p:nvPr/>
        </p:nvSpPr>
        <p:spPr>
          <a:xfrm>
            <a:off x="3391324" y="5588000"/>
            <a:ext cx="78750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65f3aa1ba8_0_317"/>
          <p:cNvSpPr/>
          <p:nvPr/>
        </p:nvSpPr>
        <p:spPr>
          <a:xfrm>
            <a:off x="3323582" y="5588000"/>
            <a:ext cx="80106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Treasure Found</a:t>
            </a:r>
            <a:endParaRPr b="0" i="0" sz="3200" u="none" cap="none" strike="noStrike">
              <a:solidFill>
                <a:schemeClr val="dk1"/>
              </a:solidFill>
              <a:latin typeface="Calibri"/>
              <a:ea typeface="Calibri"/>
              <a:cs typeface="Calibri"/>
              <a:sym typeface="Calibri"/>
            </a:endParaRPr>
          </a:p>
        </p:txBody>
      </p:sp>
      <p:sp>
        <p:nvSpPr>
          <p:cNvPr id="355" name="Google Shape;355;g265f3aa1ba8_0_317"/>
          <p:cNvSpPr/>
          <p:nvPr/>
        </p:nvSpPr>
        <p:spPr>
          <a:xfrm>
            <a:off x="3391324" y="7226300"/>
            <a:ext cx="78750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65f3aa1ba8_0_317"/>
          <p:cNvSpPr/>
          <p:nvPr/>
        </p:nvSpPr>
        <p:spPr>
          <a:xfrm>
            <a:off x="2044956" y="7226300"/>
            <a:ext cx="10567800" cy="2806800"/>
          </a:xfrm>
          <a:prstGeom prst="rect">
            <a:avLst/>
          </a:prstGeom>
          <a:solidFill>
            <a:srgbClr val="9E8D51"/>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65f3aa1ba8_0_317"/>
          <p:cNvSpPr/>
          <p:nvPr/>
        </p:nvSpPr>
        <p:spPr>
          <a:xfrm>
            <a:off x="2265116" y="7531100"/>
            <a:ext cx="9585600" cy="273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Cinzel"/>
              <a:buNone/>
            </a:pPr>
            <a:r>
              <a:rPr b="1" i="0" lang="en-US" sz="12800" u="none" cap="none" strike="noStrike">
                <a:solidFill>
                  <a:srgbClr val="272727"/>
                </a:solidFill>
                <a:latin typeface="Cinzel"/>
                <a:ea typeface="Cinzel"/>
                <a:cs typeface="Cinzel"/>
                <a:sym typeface="Cinzel"/>
              </a:rPr>
              <a:t>456 Hours</a:t>
            </a:r>
            <a:endParaRPr b="0" i="0" sz="12800" u="none" cap="none" strike="noStrike">
              <a:solidFill>
                <a:schemeClr val="dk1"/>
              </a:solidFill>
              <a:latin typeface="Calibri"/>
              <a:ea typeface="Calibri"/>
              <a:cs typeface="Calibri"/>
              <a:sym typeface="Calibri"/>
            </a:endParaRPr>
          </a:p>
        </p:txBody>
      </p:sp>
      <p:sp>
        <p:nvSpPr>
          <p:cNvPr id="358" name="Google Shape;358;g265f3aa1ba8_0_317"/>
          <p:cNvSpPr/>
          <p:nvPr/>
        </p:nvSpPr>
        <p:spPr>
          <a:xfrm>
            <a:off x="3391324" y="10337800"/>
            <a:ext cx="78750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65f3aa1ba8_0_317"/>
          <p:cNvSpPr/>
          <p:nvPr/>
        </p:nvSpPr>
        <p:spPr>
          <a:xfrm>
            <a:off x="3323582" y="10337800"/>
            <a:ext cx="80106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Duration of Spell Casting</a:t>
            </a:r>
            <a:endParaRPr b="0" i="0" sz="3200" u="none" cap="none" strike="noStrike">
              <a:solidFill>
                <a:schemeClr val="dk1"/>
              </a:solidFill>
              <a:latin typeface="Calibri"/>
              <a:ea typeface="Calibri"/>
              <a:cs typeface="Calibri"/>
              <a:sym typeface="Calibri"/>
            </a:endParaRPr>
          </a:p>
        </p:txBody>
      </p:sp>
      <p:sp>
        <p:nvSpPr>
          <p:cNvPr id="360" name="Google Shape;360;g265f3aa1ba8_0_317"/>
          <p:cNvSpPr/>
          <p:nvPr/>
        </p:nvSpPr>
        <p:spPr>
          <a:xfrm>
            <a:off x="13552594" y="2476500"/>
            <a:ext cx="78750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265f3aa1ba8_0_317"/>
          <p:cNvSpPr/>
          <p:nvPr/>
        </p:nvSpPr>
        <p:spPr>
          <a:xfrm>
            <a:off x="15184748" y="2476500"/>
            <a:ext cx="4610700" cy="2806800"/>
          </a:xfrm>
          <a:prstGeom prst="rect">
            <a:avLst/>
          </a:prstGeom>
          <a:solidFill>
            <a:srgbClr val="9E8D51"/>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65f3aa1ba8_0_317"/>
          <p:cNvSpPr/>
          <p:nvPr/>
        </p:nvSpPr>
        <p:spPr>
          <a:xfrm>
            <a:off x="15404909" y="2781300"/>
            <a:ext cx="3628500" cy="273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Cinzel"/>
              <a:buNone/>
            </a:pPr>
            <a:r>
              <a:rPr b="1" i="0" lang="en-US" sz="12800" u="none" cap="none" strike="noStrike">
                <a:solidFill>
                  <a:srgbClr val="272727"/>
                </a:solidFill>
                <a:latin typeface="Cinzel"/>
                <a:ea typeface="Cinzel"/>
                <a:cs typeface="Cinzel"/>
                <a:sym typeface="Cinzel"/>
              </a:rPr>
              <a:t>85%</a:t>
            </a:r>
            <a:endParaRPr b="0" i="0" sz="12800" u="none" cap="none" strike="noStrike">
              <a:solidFill>
                <a:schemeClr val="dk1"/>
              </a:solidFill>
              <a:latin typeface="Calibri"/>
              <a:ea typeface="Calibri"/>
              <a:cs typeface="Calibri"/>
              <a:sym typeface="Calibri"/>
            </a:endParaRPr>
          </a:p>
        </p:txBody>
      </p:sp>
      <p:sp>
        <p:nvSpPr>
          <p:cNvPr id="363" name="Google Shape;363;g265f3aa1ba8_0_317"/>
          <p:cNvSpPr/>
          <p:nvPr/>
        </p:nvSpPr>
        <p:spPr>
          <a:xfrm>
            <a:off x="13552594" y="5588000"/>
            <a:ext cx="78750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65f3aa1ba8_0_317"/>
          <p:cNvSpPr/>
          <p:nvPr/>
        </p:nvSpPr>
        <p:spPr>
          <a:xfrm>
            <a:off x="13484852" y="5588000"/>
            <a:ext cx="80106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Wished Granted</a:t>
            </a:r>
            <a:endParaRPr b="0" i="0" sz="3200" u="none" cap="none" strike="noStrike">
              <a:solidFill>
                <a:schemeClr val="dk1"/>
              </a:solidFill>
              <a:latin typeface="Calibri"/>
              <a:ea typeface="Calibri"/>
              <a:cs typeface="Calibri"/>
              <a:sym typeface="Calibri"/>
            </a:endParaRPr>
          </a:p>
        </p:txBody>
      </p:sp>
      <p:sp>
        <p:nvSpPr>
          <p:cNvPr id="365" name="Google Shape;365;g265f3aa1ba8_0_317"/>
          <p:cNvSpPr/>
          <p:nvPr/>
        </p:nvSpPr>
        <p:spPr>
          <a:xfrm>
            <a:off x="13552594" y="7226300"/>
            <a:ext cx="78750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265f3aa1ba8_0_317"/>
          <p:cNvSpPr/>
          <p:nvPr/>
        </p:nvSpPr>
        <p:spPr>
          <a:xfrm>
            <a:off x="13857432" y="7226300"/>
            <a:ext cx="7265400" cy="2806800"/>
          </a:xfrm>
          <a:prstGeom prst="rect">
            <a:avLst/>
          </a:prstGeom>
          <a:solidFill>
            <a:srgbClr val="9E8D51"/>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65f3aa1ba8_0_317"/>
          <p:cNvSpPr/>
          <p:nvPr/>
        </p:nvSpPr>
        <p:spPr>
          <a:xfrm>
            <a:off x="14077593" y="7531100"/>
            <a:ext cx="6283200" cy="273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Cinzel"/>
              <a:buNone/>
            </a:pPr>
            <a:r>
              <a:rPr b="1" i="0" lang="en-US" sz="12800" u="none" cap="none" strike="noStrike">
                <a:solidFill>
                  <a:srgbClr val="272727"/>
                </a:solidFill>
                <a:latin typeface="Cinzel"/>
                <a:ea typeface="Cinzel"/>
                <a:cs typeface="Cinzel"/>
                <a:sym typeface="Cinzel"/>
              </a:rPr>
              <a:t>535 Km</a:t>
            </a:r>
            <a:endParaRPr b="0" i="0" sz="12800" u="none" cap="none" strike="noStrike">
              <a:solidFill>
                <a:schemeClr val="dk1"/>
              </a:solidFill>
              <a:latin typeface="Calibri"/>
              <a:ea typeface="Calibri"/>
              <a:cs typeface="Calibri"/>
              <a:sym typeface="Calibri"/>
            </a:endParaRPr>
          </a:p>
        </p:txBody>
      </p:sp>
      <p:sp>
        <p:nvSpPr>
          <p:cNvPr id="368" name="Google Shape;368;g265f3aa1ba8_0_317"/>
          <p:cNvSpPr/>
          <p:nvPr/>
        </p:nvSpPr>
        <p:spPr>
          <a:xfrm>
            <a:off x="13552594" y="10337800"/>
            <a:ext cx="78750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65f3aa1ba8_0_317"/>
          <p:cNvSpPr/>
          <p:nvPr/>
        </p:nvSpPr>
        <p:spPr>
          <a:xfrm>
            <a:off x="13484852" y="10337800"/>
            <a:ext cx="80106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1"/>
        </a:solidFill>
      </p:bgPr>
    </p:bg>
    <p:spTree>
      <p:nvGrpSpPr>
        <p:cNvPr id="374" name="Shape 374"/>
        <p:cNvGrpSpPr/>
        <p:nvPr/>
      </p:nvGrpSpPr>
      <p:grpSpPr>
        <a:xfrm>
          <a:off x="0" y="0"/>
          <a:ext cx="0" cy="0"/>
          <a:chOff x="0" y="0"/>
          <a:chExt cx="0" cy="0"/>
        </a:xfrm>
      </p:grpSpPr>
      <p:sp>
        <p:nvSpPr>
          <p:cNvPr id="375" name="Google Shape;375;g265f3aa1ba8_0_346"/>
          <p:cNvSpPr/>
          <p:nvPr/>
        </p:nvSpPr>
        <p:spPr>
          <a:xfrm>
            <a:off x="0" y="0"/>
            <a:ext cx="24387000" cy="13716000"/>
          </a:xfrm>
          <a:prstGeom prst="rect">
            <a:avLst/>
          </a:prstGeom>
          <a:solidFill>
            <a:srgbClr val="A4AB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6" name="Google Shape;376;g265f3aa1ba8_0_346"/>
          <p:cNvPicPr preferRelativeResize="0"/>
          <p:nvPr/>
        </p:nvPicPr>
        <p:blipFill rotWithShape="1">
          <a:blip r:embed="rId3">
            <a:alphaModFix/>
          </a:blip>
          <a:srcRect b="0" l="0" r="0" t="0"/>
          <a:stretch/>
        </p:blipFill>
        <p:spPr>
          <a:xfrm>
            <a:off x="393749" y="990600"/>
            <a:ext cx="827129" cy="1111746"/>
          </a:xfrm>
          <a:prstGeom prst="rect">
            <a:avLst/>
          </a:prstGeom>
          <a:noFill/>
          <a:ln>
            <a:noFill/>
          </a:ln>
        </p:spPr>
      </p:pic>
      <p:pic>
        <p:nvPicPr>
          <p:cNvPr descr=" " id="377" name="Google Shape;377;g265f3aa1ba8_0_346"/>
          <p:cNvPicPr preferRelativeResize="0"/>
          <p:nvPr/>
        </p:nvPicPr>
        <p:blipFill rotWithShape="1">
          <a:blip r:embed="rId4">
            <a:alphaModFix/>
          </a:blip>
          <a:srcRect b="0" l="0" r="0" t="0"/>
          <a:stretch/>
        </p:blipFill>
        <p:spPr>
          <a:xfrm>
            <a:off x="19509638" y="5778500"/>
            <a:ext cx="3997825" cy="7364214"/>
          </a:xfrm>
          <a:prstGeom prst="rect">
            <a:avLst/>
          </a:prstGeom>
          <a:noFill/>
          <a:ln>
            <a:noFill/>
          </a:ln>
        </p:spPr>
      </p:pic>
      <p:pic>
        <p:nvPicPr>
          <p:cNvPr descr=" " id="378" name="Google Shape;378;g265f3aa1ba8_0_346"/>
          <p:cNvPicPr preferRelativeResize="0"/>
          <p:nvPr/>
        </p:nvPicPr>
        <p:blipFill rotWithShape="1">
          <a:blip r:embed="rId5">
            <a:alphaModFix/>
          </a:blip>
          <a:srcRect b="0" l="0" r="0" t="0"/>
          <a:stretch/>
        </p:blipFill>
        <p:spPr>
          <a:xfrm>
            <a:off x="5525191" y="10121900"/>
            <a:ext cx="4778085" cy="3016895"/>
          </a:xfrm>
          <a:prstGeom prst="rect">
            <a:avLst/>
          </a:prstGeom>
          <a:noFill/>
          <a:ln>
            <a:noFill/>
          </a:ln>
        </p:spPr>
      </p:pic>
      <p:sp>
        <p:nvSpPr>
          <p:cNvPr id="379" name="Google Shape;379;g265f3aa1ba8_0_3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0" name="Google Shape;380;g265f3aa1ba8_0_34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81" name="Google Shape;381;g265f3aa1ba8_0_346"/>
          <p:cNvSpPr/>
          <p:nvPr/>
        </p:nvSpPr>
        <p:spPr>
          <a:xfrm>
            <a:off x="9361070" y="1447800"/>
            <a:ext cx="69561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inzel"/>
              <a:buNone/>
            </a:pPr>
            <a:r>
              <a:rPr b="1" i="0" lang="en-US" sz="8000" u="none" cap="none" strike="noStrike">
                <a:solidFill>
                  <a:srgbClr val="272727"/>
                </a:solidFill>
                <a:latin typeface="Cinzel"/>
                <a:ea typeface="Cinzel"/>
                <a:cs typeface="Cinzel"/>
                <a:sym typeface="Cinzel"/>
              </a:rPr>
              <a:t>Some Graph</a:t>
            </a:r>
            <a:endParaRPr b="0" i="0" sz="8000" u="none" cap="none" strike="noStrike">
              <a:solidFill>
                <a:schemeClr val="dk1"/>
              </a:solidFill>
              <a:latin typeface="Calibri"/>
              <a:ea typeface="Calibri"/>
              <a:cs typeface="Calibri"/>
              <a:sym typeface="Calibri"/>
            </a:endParaRPr>
          </a:p>
        </p:txBody>
      </p:sp>
      <p:sp>
        <p:nvSpPr>
          <p:cNvPr id="382" name="Google Shape;382;g265f3aa1ba8_0_346"/>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265f3aa1ba8_0_346"/>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3923"/>
              </a:buClr>
              <a:buSzPts val="1820"/>
              <a:buFont typeface="Lato"/>
              <a:buNone/>
            </a:pPr>
            <a:r>
              <a:rPr b="0" i="0" lang="en-US" sz="1820" u="none" cap="none" strike="noStrike">
                <a:solidFill>
                  <a:srgbClr val="2F3923"/>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84" name="Google Shape;384;g265f3aa1ba8_0_346"/>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3923"/>
              </a:buClr>
              <a:buSzPts val="2185"/>
              <a:buFont typeface="Lato"/>
              <a:buNone/>
            </a:pPr>
            <a:r>
              <a:rPr b="0" i="0" lang="en-US" sz="2185" u="none" cap="none" strike="noStrike">
                <a:solidFill>
                  <a:srgbClr val="2F3923"/>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85" name="Google Shape;385;g265f3aa1ba8_0_346"/>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3923"/>
              </a:buClr>
              <a:buSzPts val="2185"/>
              <a:buFont typeface="Lato"/>
              <a:buNone/>
            </a:pPr>
            <a:r>
              <a:rPr b="0" i="0" lang="en-US" sz="2185" u="none" cap="none" strike="noStrike">
                <a:solidFill>
                  <a:srgbClr val="2F3923"/>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86" name="Google Shape;386;g265f3aa1ba8_0_346"/>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3923"/>
              </a:buClr>
              <a:buSzPts val="2185"/>
              <a:buFont typeface="Lato"/>
              <a:buNone/>
            </a:pPr>
            <a:r>
              <a:rPr b="0" i="0" lang="en-US" sz="2185" u="none" cap="none" strike="noStrike">
                <a:solidFill>
                  <a:srgbClr val="2F3923"/>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87" name="Google Shape;387;g265f3aa1ba8_0_346"/>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3923"/>
              </a:buClr>
              <a:buSzPts val="2185"/>
              <a:buFont typeface="Lato"/>
              <a:buNone/>
            </a:pPr>
            <a:r>
              <a:rPr b="0" i="0" lang="en-US" sz="2185" u="none" cap="none" strike="noStrike">
                <a:solidFill>
                  <a:srgbClr val="2F3923"/>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88" name="Google Shape;388;g265f3aa1ba8_0_346"/>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3923"/>
              </a:buClr>
              <a:buSzPts val="2185"/>
              <a:buFont typeface="Lato"/>
              <a:buNone/>
            </a:pPr>
            <a:r>
              <a:rPr b="0" i="0" lang="en-US" sz="2185" u="none" cap="none" strike="noStrike">
                <a:solidFill>
                  <a:srgbClr val="2F3923"/>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89" name="Google Shape;389;g265f3aa1ba8_0_346"/>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3923"/>
              </a:buClr>
              <a:buSzPts val="2185"/>
              <a:buFont typeface="Lato"/>
              <a:buNone/>
            </a:pPr>
            <a:r>
              <a:rPr b="0" i="0" lang="en-US" sz="2185" u="none" cap="none" strike="noStrike">
                <a:solidFill>
                  <a:srgbClr val="2F3923"/>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90" name="Google Shape;390;g265f3aa1ba8_0_346"/>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3923"/>
              </a:buClr>
              <a:buSzPts val="2185"/>
              <a:buFont typeface="Lato"/>
              <a:buNone/>
            </a:pPr>
            <a:r>
              <a:rPr b="0" i="0" lang="en-US" sz="2185" u="none" cap="none" strike="noStrike">
                <a:solidFill>
                  <a:srgbClr val="2F3923"/>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91" name="Google Shape;391;g265f3aa1ba8_0_346"/>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3923"/>
              </a:buClr>
              <a:buSzPts val="2185"/>
              <a:buFont typeface="Lato"/>
              <a:buNone/>
            </a:pPr>
            <a:r>
              <a:rPr b="0" i="0" lang="en-US" sz="2185" u="none" cap="none" strike="noStrike">
                <a:solidFill>
                  <a:srgbClr val="2F3923"/>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92" name="Google Shape;392;g265f3aa1ba8_0_346"/>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3923"/>
              </a:buClr>
              <a:buSzPts val="1820"/>
              <a:buFont typeface="Lato"/>
              <a:buNone/>
            </a:pPr>
            <a:r>
              <a:rPr b="0" i="0" lang="en-US" sz="1820" u="none" cap="none" strike="noStrike">
                <a:solidFill>
                  <a:srgbClr val="2F3923"/>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93" name="Google Shape;393;g265f3aa1ba8_0_346"/>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3923"/>
              </a:buClr>
              <a:buSzPts val="1820"/>
              <a:buFont typeface="Lato"/>
              <a:buNone/>
            </a:pPr>
            <a:r>
              <a:rPr b="0" i="0" lang="en-US" sz="1820" u="none" cap="none" strike="noStrike">
                <a:solidFill>
                  <a:srgbClr val="2F3923"/>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94" name="Google Shape;394;g265f3aa1ba8_0_346"/>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3923"/>
              </a:buClr>
              <a:buSzPts val="1820"/>
              <a:buFont typeface="Lato"/>
              <a:buNone/>
            </a:pPr>
            <a:r>
              <a:rPr b="0" i="0" lang="en-US" sz="1820" u="none" cap="none" strike="noStrike">
                <a:solidFill>
                  <a:srgbClr val="2F3923"/>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95" name="Google Shape;395;g265f3aa1ba8_0_346"/>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3923"/>
              </a:buClr>
              <a:buSzPts val="1820"/>
              <a:buFont typeface="Lato"/>
              <a:buNone/>
            </a:pPr>
            <a:r>
              <a:rPr b="0" i="0" lang="en-US" sz="1820" u="none" cap="none" strike="noStrike">
                <a:solidFill>
                  <a:srgbClr val="2F3923"/>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96" name="Google Shape;396;g265f3aa1ba8_0_346"/>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3923"/>
              </a:buClr>
              <a:buSzPts val="1820"/>
              <a:buFont typeface="Lato"/>
              <a:buNone/>
            </a:pPr>
            <a:r>
              <a:rPr b="0" i="0" lang="en-US" sz="1820" u="none" cap="none" strike="noStrike">
                <a:solidFill>
                  <a:srgbClr val="2F3923"/>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97" name="Google Shape;397;g265f3aa1ba8_0_346"/>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3923"/>
              </a:buClr>
              <a:buSzPts val="1820"/>
              <a:buFont typeface="Lato"/>
              <a:buNone/>
            </a:pPr>
            <a:r>
              <a:rPr b="0" i="0" lang="en-US" sz="1820" u="none" cap="none" strike="noStrike">
                <a:solidFill>
                  <a:srgbClr val="2F3923"/>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98" name="Google Shape;398;g265f3aa1ba8_0_346"/>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3923"/>
              </a:buClr>
              <a:buSzPts val="1820"/>
              <a:buFont typeface="Lato"/>
              <a:buNone/>
            </a:pPr>
            <a:r>
              <a:rPr b="0" i="0" lang="en-US" sz="1820" u="none" cap="none" strike="noStrike">
                <a:solidFill>
                  <a:srgbClr val="2F3923"/>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99" name="Google Shape;399;g265f3aa1ba8_0_346"/>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3923"/>
              </a:buClr>
              <a:buSzPts val="1820"/>
              <a:buFont typeface="Lato"/>
              <a:buNone/>
            </a:pPr>
            <a:r>
              <a:rPr b="0" i="0" lang="en-US" sz="1820" u="none" cap="none" strike="noStrike">
                <a:solidFill>
                  <a:srgbClr val="2F3923"/>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00" name="Google Shape;400;g265f3aa1ba8_0_346"/>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3923"/>
              </a:buClr>
              <a:buSzPts val="1820"/>
              <a:buFont typeface="Lato"/>
              <a:buNone/>
            </a:pPr>
            <a:r>
              <a:rPr b="0" i="0" lang="en-US" sz="1820" u="none" cap="none" strike="noStrike">
                <a:solidFill>
                  <a:srgbClr val="2F3923"/>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01" name="Google Shape;401;g265f3aa1ba8_0_346"/>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F3923"/>
              </a:buClr>
              <a:buSzPts val="1820"/>
              <a:buFont typeface="Lato"/>
              <a:buNone/>
            </a:pPr>
            <a:r>
              <a:rPr b="0" i="0" lang="en-US" sz="1820" u="none" cap="none" strike="noStrike">
                <a:solidFill>
                  <a:srgbClr val="2F3923"/>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02" name="Google Shape;402;g265f3aa1ba8_0_346"/>
          <p:cNvPicPr preferRelativeResize="0"/>
          <p:nvPr/>
        </p:nvPicPr>
        <p:blipFill rotWithShape="1">
          <a:blip r:embed="rId7">
            <a:alphaModFix/>
          </a:blip>
          <a:srcRect b="0" l="0" r="0" t="0"/>
          <a:stretch/>
        </p:blipFill>
        <p:spPr>
          <a:xfrm>
            <a:off x="3368467" y="3771900"/>
            <a:ext cx="8291592" cy="5511006"/>
          </a:xfrm>
          <a:prstGeom prst="rect">
            <a:avLst/>
          </a:prstGeom>
          <a:noFill/>
          <a:ln>
            <a:noFill/>
          </a:ln>
        </p:spPr>
      </p:pic>
      <p:pic>
        <p:nvPicPr>
          <p:cNvPr descr=" " id="403" name="Google Shape;403;g265f3aa1ba8_0_346"/>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404" name="Google Shape;404;g265f3aa1ba8_0_346"/>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405" name="Google Shape;405;g265f3aa1ba8_0_346"/>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406" name="Google Shape;406;g265f3aa1ba8_0_346"/>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407" name="Google Shape;407;g265f3aa1ba8_0_346"/>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408" name="Google Shape;408;g265f3aa1ba8_0_346"/>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409" name="Google Shape;409;g265f3aa1ba8_0_346"/>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410" name="Google Shape;410;g265f3aa1ba8_0_346"/>
          <p:cNvPicPr preferRelativeResize="0"/>
          <p:nvPr/>
        </p:nvPicPr>
        <p:blipFill rotWithShape="1">
          <a:blip r:embed="rId15">
            <a:alphaModFix/>
          </a:blip>
          <a:srcRect b="0" l="0" r="0" t="0"/>
          <a:stretch/>
        </p:blipFill>
        <p:spPr>
          <a:xfrm>
            <a:off x="3355539" y="5483845"/>
            <a:ext cx="8050167" cy="2373585"/>
          </a:xfrm>
          <a:prstGeom prst="rect">
            <a:avLst/>
          </a:prstGeom>
          <a:noFill/>
          <a:ln>
            <a:noFill/>
          </a:ln>
        </p:spPr>
      </p:pic>
      <p:pic>
        <p:nvPicPr>
          <p:cNvPr descr=" " id="411" name="Google Shape;411;g265f3aa1ba8_0_346"/>
          <p:cNvPicPr preferRelativeResize="0"/>
          <p:nvPr/>
        </p:nvPicPr>
        <p:blipFill rotWithShape="1">
          <a:blip r:embed="rId16">
            <a:alphaModFix/>
          </a:blip>
          <a:srcRect b="0" l="0" r="0" t="0"/>
          <a:stretch/>
        </p:blipFill>
        <p:spPr>
          <a:xfrm>
            <a:off x="3369143" y="6359525"/>
            <a:ext cx="8044029" cy="2268538"/>
          </a:xfrm>
          <a:prstGeom prst="rect">
            <a:avLst/>
          </a:prstGeom>
          <a:noFill/>
          <a:ln>
            <a:noFill/>
          </a:ln>
        </p:spPr>
      </p:pic>
      <p:pic>
        <p:nvPicPr>
          <p:cNvPr descr=" " id="412" name="Google Shape;412;g265f3aa1ba8_0_346"/>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413" name="Google Shape;413;g265f3aa1ba8_0_346"/>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414" name="Google Shape;414;g265f3aa1ba8_0_346"/>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415" name="Google Shape;415;g265f3aa1ba8_0_346"/>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416" name="Google Shape;416;g265f3aa1ba8_0_346"/>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417" name="Google Shape;417;g265f3aa1ba8_0_346"/>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418" name="Google Shape;418;g265f3aa1ba8_0_346"/>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419" name="Google Shape;419;g265f3aa1ba8_0_346"/>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420" name="Google Shape;420;g265f3aa1ba8_0_346"/>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421" name="Google Shape;421;g265f3aa1ba8_0_346"/>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422" name="Google Shape;422;g265f3aa1ba8_0_346"/>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423" name="Google Shape;423;g265f3aa1ba8_0_346"/>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424" name="Google Shape;424;g265f3aa1ba8_0_34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265f3aa1ba8_0_34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6" name="Google Shape;426;g265f3aa1ba8_0_346"/>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427" name="Google Shape;427;g265f3aa1ba8_0_346"/>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428" name="Google Shape;428;g265f3aa1ba8_0_346"/>
          <p:cNvSpPr/>
          <p:nvPr/>
        </p:nvSpPr>
        <p:spPr>
          <a:xfrm>
            <a:off x="16264383" y="6365379"/>
            <a:ext cx="18672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265f3aa1ba8_0_346"/>
          <p:cNvSpPr/>
          <p:nvPr/>
        </p:nvSpPr>
        <p:spPr>
          <a:xfrm>
            <a:off x="16264383" y="6318250"/>
            <a:ext cx="20703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34.574</a:t>
            </a:r>
            <a:endParaRPr b="0" i="0" sz="4800" u="none" cap="none" strike="noStrike">
              <a:solidFill>
                <a:schemeClr val="dk1"/>
              </a:solidFill>
              <a:latin typeface="Calibri"/>
              <a:ea typeface="Calibri"/>
              <a:cs typeface="Calibri"/>
              <a:sym typeface="Calibri"/>
            </a:endParaRPr>
          </a:p>
        </p:txBody>
      </p:sp>
      <p:sp>
        <p:nvSpPr>
          <p:cNvPr id="430" name="Google Shape;430;g265f3aa1ba8_0_346"/>
          <p:cNvSpPr/>
          <p:nvPr/>
        </p:nvSpPr>
        <p:spPr>
          <a:xfrm>
            <a:off x="16702588" y="7143750"/>
            <a:ext cx="11262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Total</a:t>
            </a:r>
            <a:endParaRPr b="0" i="0" sz="3200" u="none" cap="none" strike="noStrike">
              <a:solidFill>
                <a:schemeClr val="dk1"/>
              </a:solidFill>
              <a:latin typeface="Calibri"/>
              <a:ea typeface="Calibri"/>
              <a:cs typeface="Calibri"/>
              <a:sym typeface="Calibri"/>
            </a:endParaRPr>
          </a:p>
        </p:txBody>
      </p:sp>
      <p:sp>
        <p:nvSpPr>
          <p:cNvPr id="431" name="Google Shape;431;g265f3aa1ba8_0_346"/>
          <p:cNvSpPr/>
          <p:nvPr/>
        </p:nvSpPr>
        <p:spPr>
          <a:xfrm>
            <a:off x="13260457" y="10515600"/>
            <a:ext cx="78750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265f3aa1ba8_0_346"/>
          <p:cNvSpPr/>
          <p:nvPr/>
        </p:nvSpPr>
        <p:spPr>
          <a:xfrm>
            <a:off x="13260457" y="10515600"/>
            <a:ext cx="78750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265f3aa1ba8_0_346"/>
          <p:cNvSpPr/>
          <p:nvPr/>
        </p:nvSpPr>
        <p:spPr>
          <a:xfrm>
            <a:off x="13158845" y="10515600"/>
            <a:ext cx="80781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Treasure Found</a:t>
            </a:r>
            <a:endParaRPr b="0" i="0" sz="4800" u="none" cap="none" strike="noStrike">
              <a:solidFill>
                <a:schemeClr val="dk1"/>
              </a:solidFill>
              <a:latin typeface="Calibri"/>
              <a:ea typeface="Calibri"/>
              <a:cs typeface="Calibri"/>
              <a:sym typeface="Calibri"/>
            </a:endParaRPr>
          </a:p>
        </p:txBody>
      </p:sp>
      <p:sp>
        <p:nvSpPr>
          <p:cNvPr id="434" name="Google Shape;434;g265f3aa1ba8_0_346"/>
          <p:cNvSpPr/>
          <p:nvPr/>
        </p:nvSpPr>
        <p:spPr>
          <a:xfrm>
            <a:off x="13192716" y="11442700"/>
            <a:ext cx="80106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35" name="Google Shape;435;g265f3aa1ba8_0_346"/>
          <p:cNvSpPr/>
          <p:nvPr/>
        </p:nvSpPr>
        <p:spPr>
          <a:xfrm>
            <a:off x="3251606" y="10515600"/>
            <a:ext cx="78750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65f3aa1ba8_0_346"/>
          <p:cNvSpPr/>
          <p:nvPr/>
        </p:nvSpPr>
        <p:spPr>
          <a:xfrm>
            <a:off x="3251606" y="10515600"/>
            <a:ext cx="78750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65f3aa1ba8_0_346"/>
          <p:cNvSpPr/>
          <p:nvPr/>
        </p:nvSpPr>
        <p:spPr>
          <a:xfrm>
            <a:off x="3149994" y="10515600"/>
            <a:ext cx="80781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Spellcasting Progress</a:t>
            </a:r>
            <a:endParaRPr b="0" i="0" sz="4800" u="none" cap="none" strike="noStrike">
              <a:solidFill>
                <a:schemeClr val="dk1"/>
              </a:solidFill>
              <a:latin typeface="Calibri"/>
              <a:ea typeface="Calibri"/>
              <a:cs typeface="Calibri"/>
              <a:sym typeface="Calibri"/>
            </a:endParaRPr>
          </a:p>
        </p:txBody>
      </p:sp>
      <p:sp>
        <p:nvSpPr>
          <p:cNvPr id="438" name="Google Shape;438;g265f3aa1ba8_0_346"/>
          <p:cNvSpPr/>
          <p:nvPr/>
        </p:nvSpPr>
        <p:spPr>
          <a:xfrm>
            <a:off x="3183865" y="11442700"/>
            <a:ext cx="80106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1"/>
        </a:solidFill>
      </p:bgPr>
    </p:bg>
    <p:spTree>
      <p:nvGrpSpPr>
        <p:cNvPr id="443" name="Shape 443"/>
        <p:cNvGrpSpPr/>
        <p:nvPr/>
      </p:nvGrpSpPr>
      <p:grpSpPr>
        <a:xfrm>
          <a:off x="0" y="0"/>
          <a:ext cx="0" cy="0"/>
          <a:chOff x="0" y="0"/>
          <a:chExt cx="0" cy="0"/>
        </a:xfrm>
      </p:grpSpPr>
      <p:pic>
        <p:nvPicPr>
          <p:cNvPr descr=" " id="444" name="Google Shape;444;g265f3aa1ba8_0_414"/>
          <p:cNvPicPr preferRelativeResize="0"/>
          <p:nvPr/>
        </p:nvPicPr>
        <p:blipFill rotWithShape="1">
          <a:blip r:embed="rId3">
            <a:alphaModFix/>
          </a:blip>
          <a:srcRect b="0" l="0" r="0" t="0"/>
          <a:stretch/>
        </p:blipFill>
        <p:spPr>
          <a:xfrm>
            <a:off x="812902" y="0"/>
            <a:ext cx="4936979" cy="3599954"/>
          </a:xfrm>
          <a:prstGeom prst="rect">
            <a:avLst/>
          </a:prstGeom>
          <a:noFill/>
          <a:ln>
            <a:noFill/>
          </a:ln>
        </p:spPr>
      </p:pic>
      <p:pic>
        <p:nvPicPr>
          <p:cNvPr descr=" " id="445" name="Google Shape;445;g265f3aa1ba8_0_414"/>
          <p:cNvPicPr preferRelativeResize="0"/>
          <p:nvPr/>
        </p:nvPicPr>
        <p:blipFill rotWithShape="1">
          <a:blip r:embed="rId4">
            <a:alphaModFix/>
          </a:blip>
          <a:srcRect b="0" l="0" r="0" t="0"/>
          <a:stretch/>
        </p:blipFill>
        <p:spPr>
          <a:xfrm>
            <a:off x="17985445" y="812800"/>
            <a:ext cx="4896589" cy="3279775"/>
          </a:xfrm>
          <a:prstGeom prst="rect">
            <a:avLst/>
          </a:prstGeom>
          <a:noFill/>
          <a:ln>
            <a:noFill/>
          </a:ln>
        </p:spPr>
      </p:pic>
      <p:pic>
        <p:nvPicPr>
          <p:cNvPr descr=" " id="446" name="Google Shape;446;g265f3aa1ba8_0_414"/>
          <p:cNvPicPr preferRelativeResize="0"/>
          <p:nvPr/>
        </p:nvPicPr>
        <p:blipFill rotWithShape="1">
          <a:blip r:embed="rId5">
            <a:alphaModFix/>
          </a:blip>
          <a:srcRect b="0" l="0" r="0" t="0"/>
          <a:stretch/>
        </p:blipFill>
        <p:spPr>
          <a:xfrm>
            <a:off x="17985448" y="10198100"/>
            <a:ext cx="6261501" cy="3049017"/>
          </a:xfrm>
          <a:prstGeom prst="rect">
            <a:avLst/>
          </a:prstGeom>
          <a:noFill/>
          <a:ln>
            <a:noFill/>
          </a:ln>
        </p:spPr>
      </p:pic>
      <p:pic>
        <p:nvPicPr>
          <p:cNvPr descr=" " id="447" name="Google Shape;447;g265f3aa1ba8_0_414"/>
          <p:cNvPicPr preferRelativeResize="0"/>
          <p:nvPr/>
        </p:nvPicPr>
        <p:blipFill rotWithShape="1">
          <a:blip r:embed="rId6">
            <a:alphaModFix/>
          </a:blip>
          <a:srcRect b="0" l="0" r="0" t="0"/>
          <a:stretch/>
        </p:blipFill>
        <p:spPr>
          <a:xfrm>
            <a:off x="7976597" y="10515600"/>
            <a:ext cx="7139563" cy="3164954"/>
          </a:xfrm>
          <a:prstGeom prst="rect">
            <a:avLst/>
          </a:prstGeom>
          <a:noFill/>
          <a:ln>
            <a:noFill/>
          </a:ln>
        </p:spPr>
      </p:pic>
      <p:sp>
        <p:nvSpPr>
          <p:cNvPr id="448" name="Google Shape;448;g265f3aa1ba8_0_4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9" name="Google Shape;449;g265f3aa1ba8_0_41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50" name="Google Shape;450;g265f3aa1ba8_0_414"/>
          <p:cNvSpPr/>
          <p:nvPr/>
        </p:nvSpPr>
        <p:spPr>
          <a:xfrm>
            <a:off x="13450981" y="5753100"/>
            <a:ext cx="87387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265f3aa1ba8_0_414"/>
          <p:cNvSpPr/>
          <p:nvPr/>
        </p:nvSpPr>
        <p:spPr>
          <a:xfrm>
            <a:off x="13450981" y="5753100"/>
            <a:ext cx="87387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265f3aa1ba8_0_414"/>
          <p:cNvSpPr/>
          <p:nvPr/>
        </p:nvSpPr>
        <p:spPr>
          <a:xfrm>
            <a:off x="13450981" y="5753100"/>
            <a:ext cx="89418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A web application</a:t>
            </a:r>
            <a:endParaRPr b="0" i="0" sz="4800" u="none" cap="none" strike="noStrike">
              <a:solidFill>
                <a:schemeClr val="dk1"/>
              </a:solidFill>
              <a:latin typeface="Calibri"/>
              <a:ea typeface="Calibri"/>
              <a:cs typeface="Calibri"/>
              <a:sym typeface="Calibri"/>
            </a:endParaRPr>
          </a:p>
        </p:txBody>
      </p:sp>
      <p:sp>
        <p:nvSpPr>
          <p:cNvPr id="453" name="Google Shape;453;g265f3aa1ba8_0_414"/>
          <p:cNvSpPr/>
          <p:nvPr/>
        </p:nvSpPr>
        <p:spPr>
          <a:xfrm>
            <a:off x="13450981" y="6781800"/>
            <a:ext cx="88743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54" name="Google Shape;454;g265f3aa1ba8_0_414"/>
          <p:cNvPicPr preferRelativeResize="0"/>
          <p:nvPr/>
        </p:nvPicPr>
        <p:blipFill rotWithShape="1">
          <a:blip r:embed="rId8">
            <a:alphaModFix/>
          </a:blip>
          <a:srcRect b="0" l="0" r="0" t="0"/>
          <a:stretch/>
        </p:blipFill>
        <p:spPr>
          <a:xfrm>
            <a:off x="254032" y="3251200"/>
            <a:ext cx="13768521" cy="8166100"/>
          </a:xfrm>
          <a:prstGeom prst="rect">
            <a:avLst/>
          </a:prstGeom>
          <a:noFill/>
          <a:ln>
            <a:noFill/>
          </a:ln>
        </p:spPr>
      </p:pic>
      <p:pic>
        <p:nvPicPr>
          <p:cNvPr descr=" " id="455" name="Google Shape;455;g265f3aa1ba8_0_414"/>
          <p:cNvPicPr preferRelativeResize="0"/>
          <p:nvPr/>
        </p:nvPicPr>
        <p:blipFill rotWithShape="1">
          <a:blip r:embed="rId9">
            <a:alphaModFix/>
          </a:blip>
          <a:srcRect b="0" l="0" r="0" t="0"/>
          <a:stretch/>
        </p:blipFill>
        <p:spPr>
          <a:xfrm>
            <a:off x="2184673" y="3594100"/>
            <a:ext cx="9894537" cy="6489700"/>
          </a:xfrm>
          <a:prstGeom prst="rect">
            <a:avLst/>
          </a:prstGeom>
          <a:noFill/>
          <a:ln>
            <a:noFill/>
          </a:ln>
        </p:spPr>
      </p:pic>
      <p:sp>
        <p:nvSpPr>
          <p:cNvPr id="456" name="Google Shape;456;g265f3aa1ba8_0_414"/>
          <p:cNvSpPr/>
          <p:nvPr/>
        </p:nvSpPr>
        <p:spPr>
          <a:xfrm>
            <a:off x="7633654" y="1524000"/>
            <a:ext cx="121512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inzel"/>
              <a:buNone/>
            </a:pPr>
            <a:r>
              <a:rPr b="1" i="0" lang="en-US" sz="8000" u="none" cap="none" strike="noStrike">
                <a:solidFill>
                  <a:srgbClr val="272727"/>
                </a:solidFill>
                <a:latin typeface="Cinzel"/>
                <a:ea typeface="Cinzel"/>
                <a:cs typeface="Cinzel"/>
                <a:sym typeface="Cinzel"/>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1"/>
        </a:solidFill>
      </p:bgPr>
    </p:bg>
    <p:spTree>
      <p:nvGrpSpPr>
        <p:cNvPr id="461" name="Shape 461"/>
        <p:cNvGrpSpPr/>
        <p:nvPr/>
      </p:nvGrpSpPr>
      <p:grpSpPr>
        <a:xfrm>
          <a:off x="0" y="0"/>
          <a:ext cx="0" cy="0"/>
          <a:chOff x="0" y="0"/>
          <a:chExt cx="0" cy="0"/>
        </a:xfrm>
      </p:grpSpPr>
      <p:sp>
        <p:nvSpPr>
          <p:cNvPr id="462" name="Google Shape;462;g265f3aa1ba8_0_431"/>
          <p:cNvSpPr/>
          <p:nvPr/>
        </p:nvSpPr>
        <p:spPr>
          <a:xfrm>
            <a:off x="0" y="0"/>
            <a:ext cx="24387000" cy="13716000"/>
          </a:xfrm>
          <a:prstGeom prst="rect">
            <a:avLst/>
          </a:prstGeom>
          <a:solidFill>
            <a:srgbClr val="9E8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3" name="Google Shape;463;g265f3aa1ba8_0_431"/>
          <p:cNvPicPr preferRelativeResize="0"/>
          <p:nvPr/>
        </p:nvPicPr>
        <p:blipFill rotWithShape="1">
          <a:blip r:embed="rId3">
            <a:alphaModFix/>
          </a:blip>
          <a:srcRect b="0" l="0" r="0" t="0"/>
          <a:stretch/>
        </p:blipFill>
        <p:spPr>
          <a:xfrm>
            <a:off x="0" y="901700"/>
            <a:ext cx="3794599" cy="4029323"/>
          </a:xfrm>
          <a:prstGeom prst="rect">
            <a:avLst/>
          </a:prstGeom>
          <a:noFill/>
          <a:ln>
            <a:noFill/>
          </a:ln>
        </p:spPr>
      </p:pic>
      <p:pic>
        <p:nvPicPr>
          <p:cNvPr descr=" " id="464" name="Google Shape;464;g265f3aa1ba8_0_431"/>
          <p:cNvPicPr preferRelativeResize="0"/>
          <p:nvPr/>
        </p:nvPicPr>
        <p:blipFill rotWithShape="1">
          <a:blip r:embed="rId4">
            <a:alphaModFix/>
          </a:blip>
          <a:srcRect b="0" l="0" r="0" t="0"/>
          <a:stretch/>
        </p:blipFill>
        <p:spPr>
          <a:xfrm>
            <a:off x="17718715" y="6032500"/>
            <a:ext cx="6149599" cy="7679555"/>
          </a:xfrm>
          <a:prstGeom prst="rect">
            <a:avLst/>
          </a:prstGeom>
          <a:noFill/>
          <a:ln>
            <a:noFill/>
          </a:ln>
        </p:spPr>
      </p:pic>
      <p:sp>
        <p:nvSpPr>
          <p:cNvPr id="465" name="Google Shape;465;g265f3aa1ba8_0_4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6" name="Google Shape;466;g265f3aa1ba8_0_43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67" name="Google Shape;467;g265f3aa1ba8_0_431"/>
          <p:cNvSpPr/>
          <p:nvPr/>
        </p:nvSpPr>
        <p:spPr>
          <a:xfrm>
            <a:off x="2946768" y="4660900"/>
            <a:ext cx="8738700" cy="251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265f3aa1ba8_0_431"/>
          <p:cNvSpPr/>
          <p:nvPr/>
        </p:nvSpPr>
        <p:spPr>
          <a:xfrm>
            <a:off x="2946768" y="4660900"/>
            <a:ext cx="8738700" cy="251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265f3aa1ba8_0_431"/>
          <p:cNvSpPr/>
          <p:nvPr/>
        </p:nvSpPr>
        <p:spPr>
          <a:xfrm>
            <a:off x="2946768" y="4660900"/>
            <a:ext cx="89418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An mobile app</a:t>
            </a:r>
            <a:endParaRPr b="0" i="0" sz="4800" u="none" cap="none" strike="noStrike">
              <a:solidFill>
                <a:schemeClr val="dk1"/>
              </a:solidFill>
              <a:latin typeface="Calibri"/>
              <a:ea typeface="Calibri"/>
              <a:cs typeface="Calibri"/>
              <a:sym typeface="Calibri"/>
            </a:endParaRPr>
          </a:p>
        </p:txBody>
      </p:sp>
      <p:sp>
        <p:nvSpPr>
          <p:cNvPr id="470" name="Google Shape;470;g265f3aa1ba8_0_431"/>
          <p:cNvSpPr/>
          <p:nvPr/>
        </p:nvSpPr>
        <p:spPr>
          <a:xfrm>
            <a:off x="2946768" y="5689600"/>
            <a:ext cx="88743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71" name="Google Shape;471;g265f3aa1ba8_0_431"/>
          <p:cNvSpPr/>
          <p:nvPr/>
        </p:nvSpPr>
        <p:spPr>
          <a:xfrm>
            <a:off x="2946768" y="7658100"/>
            <a:ext cx="9090000" cy="34248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Live your fantasy dreams</a:t>
            </a:r>
            <a:endParaRPr b="0" i="0" sz="3200" u="none" cap="none" strike="noStrike">
              <a:solidFill>
                <a:schemeClr val="dk1"/>
              </a:solidFill>
              <a:latin typeface="Calibri"/>
              <a:ea typeface="Calibri"/>
              <a:cs typeface="Calibri"/>
              <a:sym typeface="Calibri"/>
            </a:endParaRPr>
          </a:p>
        </p:txBody>
      </p:sp>
      <p:sp>
        <p:nvSpPr>
          <p:cNvPr id="472" name="Google Shape;472;g265f3aa1ba8_0_431"/>
          <p:cNvSpPr/>
          <p:nvPr/>
        </p:nvSpPr>
        <p:spPr>
          <a:xfrm>
            <a:off x="2946768" y="2159000"/>
            <a:ext cx="126846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inzel"/>
              <a:buNone/>
            </a:pPr>
            <a:r>
              <a:rPr b="1" i="0" lang="en-US" sz="8000" u="none" cap="none" strike="noStrike">
                <a:solidFill>
                  <a:srgbClr val="272727"/>
                </a:solidFill>
                <a:latin typeface="Cinzel"/>
                <a:ea typeface="Cinzel"/>
                <a:cs typeface="Cinzel"/>
                <a:sym typeface="Cinzel"/>
              </a:rPr>
              <a:t>The Future of Fantasy</a:t>
            </a:r>
            <a:endParaRPr b="0" i="0" sz="8000" u="none" cap="none" strike="noStrike">
              <a:solidFill>
                <a:schemeClr val="dk1"/>
              </a:solidFill>
              <a:latin typeface="Calibri"/>
              <a:ea typeface="Calibri"/>
              <a:cs typeface="Calibri"/>
              <a:sym typeface="Calibri"/>
            </a:endParaRPr>
          </a:p>
        </p:txBody>
      </p:sp>
      <p:pic>
        <p:nvPicPr>
          <p:cNvPr descr=" " id="473" name="Google Shape;473;g265f3aa1ba8_0_431"/>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74" name="Google Shape;474;g265f3aa1ba8_0_431"/>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1"/>
        </a:solidFill>
      </p:bgPr>
    </p:bg>
    <p:spTree>
      <p:nvGrpSpPr>
        <p:cNvPr id="479" name="Shape 479"/>
        <p:cNvGrpSpPr/>
        <p:nvPr/>
      </p:nvGrpSpPr>
      <p:grpSpPr>
        <a:xfrm>
          <a:off x="0" y="0"/>
          <a:ext cx="0" cy="0"/>
          <a:chOff x="0" y="0"/>
          <a:chExt cx="0" cy="0"/>
        </a:xfrm>
      </p:grpSpPr>
      <p:pic>
        <p:nvPicPr>
          <p:cNvPr descr=" " id="480" name="Google Shape;480;g265f3aa1ba8_0_44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81" name="Google Shape;481;g265f3aa1ba8_0_4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2" name="Google Shape;482;g265f3aa1ba8_0_44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83" name="Google Shape;483;g265f3aa1ba8_0_448"/>
          <p:cNvSpPr/>
          <p:nvPr/>
        </p:nvSpPr>
        <p:spPr>
          <a:xfrm>
            <a:off x="14606826" y="1041400"/>
            <a:ext cx="92298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inzel"/>
              <a:buNone/>
            </a:pPr>
            <a:r>
              <a:rPr b="1" i="0" lang="en-US" sz="8000" u="none" cap="none" strike="noStrike">
                <a:solidFill>
                  <a:srgbClr val="272727"/>
                </a:solidFill>
                <a:latin typeface="Cinzel"/>
                <a:ea typeface="Cinzel"/>
                <a:cs typeface="Cinzel"/>
                <a:sym typeface="Cinzel"/>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1"/>
        </a:solidFill>
      </p:bgPr>
    </p:bg>
    <p:spTree>
      <p:nvGrpSpPr>
        <p:cNvPr id="488" name="Shape 488"/>
        <p:cNvGrpSpPr/>
        <p:nvPr/>
      </p:nvGrpSpPr>
      <p:grpSpPr>
        <a:xfrm>
          <a:off x="0" y="0"/>
          <a:ext cx="0" cy="0"/>
          <a:chOff x="0" y="0"/>
          <a:chExt cx="0" cy="0"/>
        </a:xfrm>
      </p:grpSpPr>
      <p:sp>
        <p:nvSpPr>
          <p:cNvPr id="489" name="Google Shape;489;g265f3aa1ba8_0_456"/>
          <p:cNvSpPr/>
          <p:nvPr/>
        </p:nvSpPr>
        <p:spPr>
          <a:xfrm>
            <a:off x="0" y="0"/>
            <a:ext cx="24387000" cy="13716000"/>
          </a:xfrm>
          <a:prstGeom prst="rect">
            <a:avLst/>
          </a:prstGeom>
          <a:solidFill>
            <a:srgbClr val="9E8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0" name="Google Shape;490;g265f3aa1ba8_0_456"/>
          <p:cNvPicPr preferRelativeResize="0"/>
          <p:nvPr/>
        </p:nvPicPr>
        <p:blipFill rotWithShape="1">
          <a:blip r:embed="rId3">
            <a:alphaModFix/>
          </a:blip>
          <a:srcRect b="0" l="0" r="0" t="0"/>
          <a:stretch/>
        </p:blipFill>
        <p:spPr>
          <a:xfrm>
            <a:off x="0" y="901700"/>
            <a:ext cx="3794599" cy="4029323"/>
          </a:xfrm>
          <a:prstGeom prst="rect">
            <a:avLst/>
          </a:prstGeom>
          <a:noFill/>
          <a:ln>
            <a:noFill/>
          </a:ln>
        </p:spPr>
      </p:pic>
      <p:pic>
        <p:nvPicPr>
          <p:cNvPr descr=" " id="491" name="Google Shape;491;g265f3aa1ba8_0_456"/>
          <p:cNvPicPr preferRelativeResize="0"/>
          <p:nvPr/>
        </p:nvPicPr>
        <p:blipFill rotWithShape="1">
          <a:blip r:embed="rId4">
            <a:alphaModFix/>
          </a:blip>
          <a:srcRect b="0" l="0" r="0" t="0"/>
          <a:stretch/>
        </p:blipFill>
        <p:spPr>
          <a:xfrm>
            <a:off x="17718715" y="6032500"/>
            <a:ext cx="6149599" cy="7679555"/>
          </a:xfrm>
          <a:prstGeom prst="rect">
            <a:avLst/>
          </a:prstGeom>
          <a:noFill/>
          <a:ln>
            <a:noFill/>
          </a:ln>
        </p:spPr>
      </p:pic>
      <p:sp>
        <p:nvSpPr>
          <p:cNvPr id="492" name="Google Shape;492;g265f3aa1ba8_0_45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3" name="Google Shape;493;g265f3aa1ba8_0_45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94" name="Google Shape;494;g265f3aa1ba8_0_456"/>
          <p:cNvPicPr preferRelativeResize="0"/>
          <p:nvPr/>
        </p:nvPicPr>
        <p:blipFill rotWithShape="1">
          <a:blip r:embed="rId6">
            <a:alphaModFix/>
          </a:blip>
          <a:srcRect b="0" l="0" r="0" t="0"/>
          <a:stretch/>
        </p:blipFill>
        <p:spPr>
          <a:xfrm>
            <a:off x="508063" y="3911600"/>
            <a:ext cx="14479810" cy="7861300"/>
          </a:xfrm>
          <a:prstGeom prst="rect">
            <a:avLst/>
          </a:prstGeom>
          <a:noFill/>
          <a:ln>
            <a:noFill/>
          </a:ln>
        </p:spPr>
      </p:pic>
      <p:sp>
        <p:nvSpPr>
          <p:cNvPr id="495" name="Google Shape;495;g265f3aa1ba8_0_456"/>
          <p:cNvSpPr/>
          <p:nvPr/>
        </p:nvSpPr>
        <p:spPr>
          <a:xfrm>
            <a:off x="6192024" y="1250950"/>
            <a:ext cx="150981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inzel"/>
              <a:buNone/>
            </a:pPr>
            <a:r>
              <a:rPr b="1" i="0" lang="en-US" sz="8000" u="none" cap="none" strike="noStrike">
                <a:solidFill>
                  <a:srgbClr val="272727"/>
                </a:solidFill>
                <a:latin typeface="Cinzel"/>
                <a:ea typeface="Cinzel"/>
                <a:cs typeface="Cinzel"/>
                <a:sym typeface="Cinzel"/>
              </a:rPr>
              <a:t>Fantasy Realm at a Glance</a:t>
            </a:r>
            <a:endParaRPr b="0" i="0" sz="8000" u="none" cap="none" strike="noStrike">
              <a:solidFill>
                <a:schemeClr val="dk1"/>
              </a:solidFill>
              <a:latin typeface="Calibri"/>
              <a:ea typeface="Calibri"/>
              <a:cs typeface="Calibri"/>
              <a:sym typeface="Calibri"/>
            </a:endParaRPr>
          </a:p>
        </p:txBody>
      </p:sp>
      <p:sp>
        <p:nvSpPr>
          <p:cNvPr id="496" name="Google Shape;496;g265f3aa1ba8_0_456"/>
          <p:cNvSpPr/>
          <p:nvPr/>
        </p:nvSpPr>
        <p:spPr>
          <a:xfrm>
            <a:off x="16118315" y="3244850"/>
            <a:ext cx="69351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265f3aa1ba8_0_456"/>
          <p:cNvSpPr/>
          <p:nvPr/>
        </p:nvSpPr>
        <p:spPr>
          <a:xfrm>
            <a:off x="16118315" y="3244850"/>
            <a:ext cx="69351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265f3aa1ba8_0_456"/>
          <p:cNvSpPr/>
          <p:nvPr/>
        </p:nvSpPr>
        <p:spPr>
          <a:xfrm>
            <a:off x="16118315" y="3244850"/>
            <a:ext cx="7138200" cy="185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The Enchanted Forest</a:t>
            </a:r>
            <a:endParaRPr b="0" i="0" sz="4800" u="none" cap="none" strike="noStrike">
              <a:solidFill>
                <a:schemeClr val="dk1"/>
              </a:solidFill>
              <a:latin typeface="Calibri"/>
              <a:ea typeface="Calibri"/>
              <a:cs typeface="Calibri"/>
              <a:sym typeface="Calibri"/>
            </a:endParaRPr>
          </a:p>
        </p:txBody>
      </p:sp>
      <p:sp>
        <p:nvSpPr>
          <p:cNvPr id="499" name="Google Shape;499;g265f3aa1ba8_0_456"/>
          <p:cNvSpPr/>
          <p:nvPr/>
        </p:nvSpPr>
        <p:spPr>
          <a:xfrm>
            <a:off x="16118315" y="4997450"/>
            <a:ext cx="70707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00" name="Google Shape;500;g265f3aa1ba8_0_456"/>
          <p:cNvSpPr/>
          <p:nvPr/>
        </p:nvSpPr>
        <p:spPr>
          <a:xfrm>
            <a:off x="16118315" y="6578600"/>
            <a:ext cx="6935100" cy="241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65f3aa1ba8_0_456"/>
          <p:cNvSpPr/>
          <p:nvPr/>
        </p:nvSpPr>
        <p:spPr>
          <a:xfrm>
            <a:off x="16118315" y="6578600"/>
            <a:ext cx="6935100" cy="241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265f3aa1ba8_0_456"/>
          <p:cNvSpPr/>
          <p:nvPr/>
        </p:nvSpPr>
        <p:spPr>
          <a:xfrm>
            <a:off x="16118315" y="6578600"/>
            <a:ext cx="71382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The Crystal Caves</a:t>
            </a:r>
            <a:endParaRPr b="0" i="0" sz="4800" u="none" cap="none" strike="noStrike">
              <a:solidFill>
                <a:schemeClr val="dk1"/>
              </a:solidFill>
              <a:latin typeface="Calibri"/>
              <a:ea typeface="Calibri"/>
              <a:cs typeface="Calibri"/>
              <a:sym typeface="Calibri"/>
            </a:endParaRPr>
          </a:p>
        </p:txBody>
      </p:sp>
      <p:sp>
        <p:nvSpPr>
          <p:cNvPr id="503" name="Google Shape;503;g265f3aa1ba8_0_456"/>
          <p:cNvSpPr/>
          <p:nvPr/>
        </p:nvSpPr>
        <p:spPr>
          <a:xfrm>
            <a:off x="16118315" y="7505700"/>
            <a:ext cx="70707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04" name="Google Shape;504;g265f3aa1ba8_0_456"/>
          <p:cNvSpPr/>
          <p:nvPr/>
        </p:nvSpPr>
        <p:spPr>
          <a:xfrm>
            <a:off x="16118315" y="9988550"/>
            <a:ext cx="69351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265f3aa1ba8_0_456"/>
          <p:cNvSpPr/>
          <p:nvPr/>
        </p:nvSpPr>
        <p:spPr>
          <a:xfrm>
            <a:off x="16118315" y="9988550"/>
            <a:ext cx="69351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265f3aa1ba8_0_456"/>
          <p:cNvSpPr/>
          <p:nvPr/>
        </p:nvSpPr>
        <p:spPr>
          <a:xfrm>
            <a:off x="16118315" y="9988550"/>
            <a:ext cx="71382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The Dragon's Lair</a:t>
            </a:r>
            <a:endParaRPr b="0" i="0" sz="4800" u="none" cap="none" strike="noStrike">
              <a:solidFill>
                <a:schemeClr val="dk1"/>
              </a:solidFill>
              <a:latin typeface="Calibri"/>
              <a:ea typeface="Calibri"/>
              <a:cs typeface="Calibri"/>
              <a:sym typeface="Calibri"/>
            </a:endParaRPr>
          </a:p>
        </p:txBody>
      </p:sp>
      <p:sp>
        <p:nvSpPr>
          <p:cNvPr id="507" name="Google Shape;507;g265f3aa1ba8_0_456"/>
          <p:cNvSpPr/>
          <p:nvPr/>
        </p:nvSpPr>
        <p:spPr>
          <a:xfrm>
            <a:off x="16118315" y="10915650"/>
            <a:ext cx="70707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1"/>
        </a:solidFill>
      </p:bgPr>
    </p:bg>
    <p:spTree>
      <p:nvGrpSpPr>
        <p:cNvPr id="512" name="Shape 512"/>
        <p:cNvGrpSpPr/>
        <p:nvPr/>
      </p:nvGrpSpPr>
      <p:grpSpPr>
        <a:xfrm>
          <a:off x="0" y="0"/>
          <a:ext cx="0" cy="0"/>
          <a:chOff x="0" y="0"/>
          <a:chExt cx="0" cy="0"/>
        </a:xfrm>
      </p:grpSpPr>
      <p:pic>
        <p:nvPicPr>
          <p:cNvPr descr=" " id="513" name="Google Shape;513;g265f3aa1ba8_0_479"/>
          <p:cNvPicPr preferRelativeResize="0"/>
          <p:nvPr/>
        </p:nvPicPr>
        <p:blipFill rotWithShape="1">
          <a:blip r:embed="rId3">
            <a:alphaModFix/>
          </a:blip>
          <a:srcRect b="0" l="0" r="0" t="0"/>
          <a:stretch/>
        </p:blipFill>
        <p:spPr>
          <a:xfrm>
            <a:off x="812902" y="0"/>
            <a:ext cx="4936979" cy="3599954"/>
          </a:xfrm>
          <a:prstGeom prst="rect">
            <a:avLst/>
          </a:prstGeom>
          <a:noFill/>
          <a:ln>
            <a:noFill/>
          </a:ln>
        </p:spPr>
      </p:pic>
      <p:pic>
        <p:nvPicPr>
          <p:cNvPr descr=" " id="514" name="Google Shape;514;g265f3aa1ba8_0_479"/>
          <p:cNvPicPr preferRelativeResize="0"/>
          <p:nvPr/>
        </p:nvPicPr>
        <p:blipFill rotWithShape="1">
          <a:blip r:embed="rId4">
            <a:alphaModFix/>
          </a:blip>
          <a:srcRect b="0" l="0" r="0" t="0"/>
          <a:stretch/>
        </p:blipFill>
        <p:spPr>
          <a:xfrm>
            <a:off x="17985445" y="812800"/>
            <a:ext cx="4896589" cy="3279775"/>
          </a:xfrm>
          <a:prstGeom prst="rect">
            <a:avLst/>
          </a:prstGeom>
          <a:noFill/>
          <a:ln>
            <a:noFill/>
          </a:ln>
        </p:spPr>
      </p:pic>
      <p:pic>
        <p:nvPicPr>
          <p:cNvPr descr=" " id="515" name="Google Shape;515;g265f3aa1ba8_0_479"/>
          <p:cNvPicPr preferRelativeResize="0"/>
          <p:nvPr/>
        </p:nvPicPr>
        <p:blipFill rotWithShape="1">
          <a:blip r:embed="rId5">
            <a:alphaModFix/>
          </a:blip>
          <a:srcRect b="0" l="0" r="0" t="0"/>
          <a:stretch/>
        </p:blipFill>
        <p:spPr>
          <a:xfrm>
            <a:off x="17985448" y="10198100"/>
            <a:ext cx="6261501" cy="3049017"/>
          </a:xfrm>
          <a:prstGeom prst="rect">
            <a:avLst/>
          </a:prstGeom>
          <a:noFill/>
          <a:ln>
            <a:noFill/>
          </a:ln>
        </p:spPr>
      </p:pic>
      <p:pic>
        <p:nvPicPr>
          <p:cNvPr descr=" " id="516" name="Google Shape;516;g265f3aa1ba8_0_479"/>
          <p:cNvPicPr preferRelativeResize="0"/>
          <p:nvPr/>
        </p:nvPicPr>
        <p:blipFill rotWithShape="1">
          <a:blip r:embed="rId6">
            <a:alphaModFix/>
          </a:blip>
          <a:srcRect b="0" l="0" r="0" t="0"/>
          <a:stretch/>
        </p:blipFill>
        <p:spPr>
          <a:xfrm>
            <a:off x="7976597" y="10515600"/>
            <a:ext cx="7139563" cy="3164954"/>
          </a:xfrm>
          <a:prstGeom prst="rect">
            <a:avLst/>
          </a:prstGeom>
          <a:noFill/>
          <a:ln>
            <a:noFill/>
          </a:ln>
        </p:spPr>
      </p:pic>
      <p:sp>
        <p:nvSpPr>
          <p:cNvPr id="517" name="Google Shape;517;g265f3aa1ba8_0_4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8" name="Google Shape;518;g265f3aa1ba8_0_47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19" name="Google Shape;519;g265f3aa1ba8_0_479"/>
          <p:cNvSpPr/>
          <p:nvPr/>
        </p:nvSpPr>
        <p:spPr>
          <a:xfrm>
            <a:off x="9894537" y="1536700"/>
            <a:ext cx="56607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inzel"/>
              <a:buNone/>
            </a:pPr>
            <a:r>
              <a:rPr b="1" i="0" lang="en-US" sz="8000" u="none" cap="none" strike="noStrike">
                <a:solidFill>
                  <a:srgbClr val="272727"/>
                </a:solidFill>
                <a:latin typeface="Cinzel"/>
                <a:ea typeface="Cinzel"/>
                <a:cs typeface="Cinzel"/>
                <a:sym typeface="Cinzel"/>
              </a:rPr>
              <a:t>Our Team</a:t>
            </a:r>
            <a:endParaRPr b="0" i="0" sz="8000" u="none" cap="none" strike="noStrike">
              <a:solidFill>
                <a:schemeClr val="dk1"/>
              </a:solidFill>
              <a:latin typeface="Calibri"/>
              <a:ea typeface="Calibri"/>
              <a:cs typeface="Calibri"/>
              <a:sym typeface="Calibri"/>
            </a:endParaRPr>
          </a:p>
        </p:txBody>
      </p:sp>
      <p:sp>
        <p:nvSpPr>
          <p:cNvPr id="520" name="Google Shape;520;g265f3aa1ba8_0_479"/>
          <p:cNvSpPr/>
          <p:nvPr/>
        </p:nvSpPr>
        <p:spPr>
          <a:xfrm>
            <a:off x="2070359" y="3924300"/>
            <a:ext cx="6096900" cy="777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1" name="Google Shape;521;g265f3aa1ba8_0_479"/>
          <p:cNvPicPr preferRelativeResize="0"/>
          <p:nvPr/>
        </p:nvPicPr>
        <p:blipFill rotWithShape="1">
          <a:blip r:embed="rId8">
            <a:alphaModFix/>
          </a:blip>
          <a:srcRect b="0" l="0" r="0" t="0"/>
          <a:stretch/>
        </p:blipFill>
        <p:spPr>
          <a:xfrm>
            <a:off x="2070359" y="3924300"/>
            <a:ext cx="6096762" cy="6096000"/>
          </a:xfrm>
          <a:prstGeom prst="rect">
            <a:avLst/>
          </a:prstGeom>
          <a:noFill/>
          <a:ln>
            <a:noFill/>
          </a:ln>
        </p:spPr>
      </p:pic>
      <p:sp>
        <p:nvSpPr>
          <p:cNvPr id="522" name="Google Shape;522;g265f3aa1ba8_0_479"/>
          <p:cNvSpPr/>
          <p:nvPr/>
        </p:nvSpPr>
        <p:spPr>
          <a:xfrm>
            <a:off x="2070359" y="10223500"/>
            <a:ext cx="60969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65f3aa1ba8_0_479"/>
          <p:cNvSpPr/>
          <p:nvPr/>
        </p:nvSpPr>
        <p:spPr>
          <a:xfrm>
            <a:off x="2070359" y="10223500"/>
            <a:ext cx="60969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65f3aa1ba8_0_479"/>
          <p:cNvSpPr/>
          <p:nvPr/>
        </p:nvSpPr>
        <p:spPr>
          <a:xfrm>
            <a:off x="1968746" y="10223500"/>
            <a:ext cx="63000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Eldruin</a:t>
            </a:r>
            <a:endParaRPr b="0" i="0" sz="4800" u="none" cap="none" strike="noStrike">
              <a:solidFill>
                <a:schemeClr val="dk1"/>
              </a:solidFill>
              <a:latin typeface="Calibri"/>
              <a:ea typeface="Calibri"/>
              <a:cs typeface="Calibri"/>
              <a:sym typeface="Calibri"/>
            </a:endParaRPr>
          </a:p>
        </p:txBody>
      </p:sp>
      <p:sp>
        <p:nvSpPr>
          <p:cNvPr id="525" name="Google Shape;525;g265f3aa1ba8_0_479"/>
          <p:cNvSpPr/>
          <p:nvPr/>
        </p:nvSpPr>
        <p:spPr>
          <a:xfrm>
            <a:off x="2002617" y="11201400"/>
            <a:ext cx="62322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Fire Mage</a:t>
            </a:r>
            <a:endParaRPr b="0" i="0" sz="3200" u="none" cap="none" strike="noStrike">
              <a:solidFill>
                <a:schemeClr val="dk1"/>
              </a:solidFill>
              <a:latin typeface="Calibri"/>
              <a:ea typeface="Calibri"/>
              <a:cs typeface="Calibri"/>
              <a:sym typeface="Calibri"/>
            </a:endParaRPr>
          </a:p>
        </p:txBody>
      </p:sp>
      <p:sp>
        <p:nvSpPr>
          <p:cNvPr id="526" name="Google Shape;526;g265f3aa1ba8_0_479"/>
          <p:cNvSpPr/>
          <p:nvPr/>
        </p:nvSpPr>
        <p:spPr>
          <a:xfrm>
            <a:off x="9145143" y="3924300"/>
            <a:ext cx="6096900" cy="777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7" name="Google Shape;527;g265f3aa1ba8_0_479"/>
          <p:cNvPicPr preferRelativeResize="0"/>
          <p:nvPr/>
        </p:nvPicPr>
        <p:blipFill rotWithShape="1">
          <a:blip r:embed="rId9">
            <a:alphaModFix/>
          </a:blip>
          <a:srcRect b="0" l="0" r="0" t="0"/>
          <a:stretch/>
        </p:blipFill>
        <p:spPr>
          <a:xfrm>
            <a:off x="9145143" y="3924300"/>
            <a:ext cx="6096762" cy="6096000"/>
          </a:xfrm>
          <a:prstGeom prst="rect">
            <a:avLst/>
          </a:prstGeom>
          <a:noFill/>
          <a:ln>
            <a:noFill/>
          </a:ln>
        </p:spPr>
      </p:pic>
      <p:sp>
        <p:nvSpPr>
          <p:cNvPr id="528" name="Google Shape;528;g265f3aa1ba8_0_479"/>
          <p:cNvSpPr/>
          <p:nvPr/>
        </p:nvSpPr>
        <p:spPr>
          <a:xfrm>
            <a:off x="9145143" y="10223500"/>
            <a:ext cx="60969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265f3aa1ba8_0_479"/>
          <p:cNvSpPr/>
          <p:nvPr/>
        </p:nvSpPr>
        <p:spPr>
          <a:xfrm>
            <a:off x="9145143" y="10223500"/>
            <a:ext cx="60969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65f3aa1ba8_0_479"/>
          <p:cNvSpPr/>
          <p:nvPr/>
        </p:nvSpPr>
        <p:spPr>
          <a:xfrm>
            <a:off x="9043530" y="10223500"/>
            <a:ext cx="63000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Elementalen</a:t>
            </a:r>
            <a:endParaRPr b="0" i="0" sz="4800" u="none" cap="none" strike="noStrike">
              <a:solidFill>
                <a:schemeClr val="dk1"/>
              </a:solidFill>
              <a:latin typeface="Calibri"/>
              <a:ea typeface="Calibri"/>
              <a:cs typeface="Calibri"/>
              <a:sym typeface="Calibri"/>
            </a:endParaRPr>
          </a:p>
        </p:txBody>
      </p:sp>
      <p:sp>
        <p:nvSpPr>
          <p:cNvPr id="531" name="Google Shape;531;g265f3aa1ba8_0_479"/>
          <p:cNvSpPr/>
          <p:nvPr/>
        </p:nvSpPr>
        <p:spPr>
          <a:xfrm>
            <a:off x="9077401" y="11201400"/>
            <a:ext cx="62322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Guardian</a:t>
            </a:r>
            <a:endParaRPr b="0" i="0" sz="3200" u="none" cap="none" strike="noStrike">
              <a:solidFill>
                <a:schemeClr val="dk1"/>
              </a:solidFill>
              <a:latin typeface="Calibri"/>
              <a:ea typeface="Calibri"/>
              <a:cs typeface="Calibri"/>
              <a:sym typeface="Calibri"/>
            </a:endParaRPr>
          </a:p>
        </p:txBody>
      </p:sp>
      <p:sp>
        <p:nvSpPr>
          <p:cNvPr id="532" name="Google Shape;532;g265f3aa1ba8_0_479"/>
          <p:cNvSpPr/>
          <p:nvPr/>
        </p:nvSpPr>
        <p:spPr>
          <a:xfrm>
            <a:off x="16219927" y="3924300"/>
            <a:ext cx="6096900" cy="777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3" name="Google Shape;533;g265f3aa1ba8_0_479"/>
          <p:cNvPicPr preferRelativeResize="0"/>
          <p:nvPr/>
        </p:nvPicPr>
        <p:blipFill rotWithShape="1">
          <a:blip r:embed="rId10">
            <a:alphaModFix/>
          </a:blip>
          <a:srcRect b="0" l="0" r="0" t="0"/>
          <a:stretch/>
        </p:blipFill>
        <p:spPr>
          <a:xfrm>
            <a:off x="16219927" y="3924300"/>
            <a:ext cx="6096762" cy="6096000"/>
          </a:xfrm>
          <a:prstGeom prst="rect">
            <a:avLst/>
          </a:prstGeom>
          <a:noFill/>
          <a:ln>
            <a:noFill/>
          </a:ln>
        </p:spPr>
      </p:pic>
      <p:sp>
        <p:nvSpPr>
          <p:cNvPr id="534" name="Google Shape;534;g265f3aa1ba8_0_479"/>
          <p:cNvSpPr/>
          <p:nvPr/>
        </p:nvSpPr>
        <p:spPr>
          <a:xfrm>
            <a:off x="16219927" y="10223500"/>
            <a:ext cx="60969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65f3aa1ba8_0_479"/>
          <p:cNvSpPr/>
          <p:nvPr/>
        </p:nvSpPr>
        <p:spPr>
          <a:xfrm>
            <a:off x="16219927" y="10223500"/>
            <a:ext cx="60969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65f3aa1ba8_0_479"/>
          <p:cNvSpPr/>
          <p:nvPr/>
        </p:nvSpPr>
        <p:spPr>
          <a:xfrm>
            <a:off x="16118315" y="10223500"/>
            <a:ext cx="63000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Lunaria</a:t>
            </a:r>
            <a:endParaRPr b="0" i="0" sz="4800" u="none" cap="none" strike="noStrike">
              <a:solidFill>
                <a:schemeClr val="dk1"/>
              </a:solidFill>
              <a:latin typeface="Calibri"/>
              <a:ea typeface="Calibri"/>
              <a:cs typeface="Calibri"/>
              <a:sym typeface="Calibri"/>
            </a:endParaRPr>
          </a:p>
        </p:txBody>
      </p:sp>
      <p:sp>
        <p:nvSpPr>
          <p:cNvPr id="537" name="Google Shape;537;g265f3aa1ba8_0_479"/>
          <p:cNvSpPr/>
          <p:nvPr/>
        </p:nvSpPr>
        <p:spPr>
          <a:xfrm>
            <a:off x="16152185" y="11201400"/>
            <a:ext cx="62322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1"/>
        </a:solidFill>
      </p:bgPr>
    </p:bg>
    <p:spTree>
      <p:nvGrpSpPr>
        <p:cNvPr id="29" name="Shape 29"/>
        <p:cNvGrpSpPr/>
        <p:nvPr/>
      </p:nvGrpSpPr>
      <p:grpSpPr>
        <a:xfrm>
          <a:off x="0" y="0"/>
          <a:ext cx="0" cy="0"/>
          <a:chOff x="0" y="0"/>
          <a:chExt cx="0" cy="0"/>
        </a:xfrm>
      </p:grpSpPr>
      <p:sp>
        <p:nvSpPr>
          <p:cNvPr id="30" name="Google Shape;30;g265f3aa1ba8_0_13"/>
          <p:cNvSpPr/>
          <p:nvPr/>
        </p:nvSpPr>
        <p:spPr>
          <a:xfrm>
            <a:off x="0" y="0"/>
            <a:ext cx="24387000" cy="13716000"/>
          </a:xfrm>
          <a:prstGeom prst="rect">
            <a:avLst/>
          </a:prstGeom>
          <a:solidFill>
            <a:srgbClr val="2F39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 name="Google Shape;31;g265f3aa1ba8_0_13"/>
          <p:cNvPicPr preferRelativeResize="0"/>
          <p:nvPr/>
        </p:nvPicPr>
        <p:blipFill rotWithShape="1">
          <a:blip r:embed="rId3">
            <a:alphaModFix/>
          </a:blip>
          <a:srcRect b="0" l="0" r="0" t="0"/>
          <a:stretch/>
        </p:blipFill>
        <p:spPr>
          <a:xfrm>
            <a:off x="444554" y="1054100"/>
            <a:ext cx="4936981" cy="3322321"/>
          </a:xfrm>
          <a:prstGeom prst="rect">
            <a:avLst/>
          </a:prstGeom>
          <a:noFill/>
          <a:ln>
            <a:noFill/>
          </a:ln>
        </p:spPr>
      </p:pic>
      <p:pic>
        <p:nvPicPr>
          <p:cNvPr descr=" " id="32" name="Google Shape;32;g265f3aa1ba8_0_13"/>
          <p:cNvPicPr preferRelativeResize="0"/>
          <p:nvPr/>
        </p:nvPicPr>
        <p:blipFill rotWithShape="1">
          <a:blip r:embed="rId4">
            <a:alphaModFix/>
          </a:blip>
          <a:srcRect b="0" l="0" r="0" t="0"/>
          <a:stretch/>
        </p:blipFill>
        <p:spPr>
          <a:xfrm>
            <a:off x="19573146" y="1054100"/>
            <a:ext cx="3559372" cy="5407661"/>
          </a:xfrm>
          <a:prstGeom prst="rect">
            <a:avLst/>
          </a:prstGeom>
          <a:noFill/>
          <a:ln>
            <a:noFill/>
          </a:ln>
        </p:spPr>
      </p:pic>
      <p:pic>
        <p:nvPicPr>
          <p:cNvPr descr=" " id="33" name="Google Shape;33;g265f3aa1ba8_0_13"/>
          <p:cNvPicPr preferRelativeResize="0"/>
          <p:nvPr/>
        </p:nvPicPr>
        <p:blipFill rotWithShape="1">
          <a:blip r:embed="rId5">
            <a:alphaModFix/>
          </a:blip>
          <a:srcRect b="0" l="0" r="0" t="0"/>
          <a:stretch/>
        </p:blipFill>
        <p:spPr>
          <a:xfrm>
            <a:off x="7938492" y="9779000"/>
            <a:ext cx="9179439" cy="3089659"/>
          </a:xfrm>
          <a:prstGeom prst="rect">
            <a:avLst/>
          </a:prstGeom>
          <a:noFill/>
          <a:ln>
            <a:noFill/>
          </a:ln>
        </p:spPr>
      </p:pic>
      <p:pic>
        <p:nvPicPr>
          <p:cNvPr descr=" " id="34" name="Google Shape;34;g265f3aa1ba8_0_13"/>
          <p:cNvPicPr preferRelativeResize="0"/>
          <p:nvPr/>
        </p:nvPicPr>
        <p:blipFill rotWithShape="1">
          <a:blip r:embed="rId6">
            <a:alphaModFix/>
          </a:blip>
          <a:srcRect b="0" l="0" r="0" t="0"/>
          <a:stretch/>
        </p:blipFill>
        <p:spPr>
          <a:xfrm>
            <a:off x="11698162" y="495300"/>
            <a:ext cx="827129" cy="1111758"/>
          </a:xfrm>
          <a:prstGeom prst="rect">
            <a:avLst/>
          </a:prstGeom>
          <a:noFill/>
          <a:ln>
            <a:noFill/>
          </a:ln>
        </p:spPr>
      </p:pic>
      <p:sp>
        <p:nvSpPr>
          <p:cNvPr id="35" name="Google Shape;35;g265f3aa1ba8_0_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 name="Google Shape;36;g265f3aa1ba8_0_1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7" name="Google Shape;37;g265f3aa1ba8_0_13"/>
          <p:cNvSpPr/>
          <p:nvPr/>
        </p:nvSpPr>
        <p:spPr>
          <a:xfrm>
            <a:off x="8706938" y="7442200"/>
            <a:ext cx="8632800" cy="273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Cinzel"/>
              <a:buNone/>
            </a:pPr>
            <a:r>
              <a:rPr b="1" i="0" lang="en-US" sz="12800" u="none" cap="none" strike="noStrike">
                <a:solidFill>
                  <a:srgbClr val="FFFFFF"/>
                </a:solidFill>
                <a:latin typeface="Cinzel"/>
                <a:ea typeface="Cinzel"/>
                <a:cs typeface="Cinzel"/>
                <a:sym typeface="Cinzel"/>
              </a:rPr>
              <a:t>Welcome</a:t>
            </a:r>
            <a:endParaRPr b="0" i="0" sz="12800" u="none" cap="none" strike="noStrike">
              <a:solidFill>
                <a:schemeClr val="dk1"/>
              </a:solidFill>
              <a:latin typeface="Calibri"/>
              <a:ea typeface="Calibri"/>
              <a:cs typeface="Calibri"/>
              <a:sym typeface="Calibri"/>
            </a:endParaRPr>
          </a:p>
        </p:txBody>
      </p:sp>
      <p:sp>
        <p:nvSpPr>
          <p:cNvPr id="38" name="Google Shape;38;g265f3aa1ba8_0_13"/>
          <p:cNvSpPr/>
          <p:nvPr/>
        </p:nvSpPr>
        <p:spPr>
          <a:xfrm>
            <a:off x="5000192" y="10045700"/>
            <a:ext cx="14399400" cy="211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9" name="Google Shape;39;g265f3aa1ba8_0_13"/>
          <p:cNvPicPr preferRelativeResize="0"/>
          <p:nvPr/>
        </p:nvPicPr>
        <p:blipFill rotWithShape="1">
          <a:blip r:embed="rId8">
            <a:alphaModFix/>
          </a:blip>
          <a:srcRect b="0" l="0" r="0" t="0"/>
          <a:stretch/>
        </p:blipFill>
        <p:spPr>
          <a:xfrm>
            <a:off x="8751394" y="495300"/>
            <a:ext cx="6896962" cy="6946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1"/>
        </a:solidFill>
      </p:bgPr>
    </p:bg>
    <p:spTree>
      <p:nvGrpSpPr>
        <p:cNvPr id="542" name="Shape 542"/>
        <p:cNvGrpSpPr/>
        <p:nvPr/>
      </p:nvGrpSpPr>
      <p:grpSpPr>
        <a:xfrm>
          <a:off x="0" y="0"/>
          <a:ext cx="0" cy="0"/>
          <a:chOff x="0" y="0"/>
          <a:chExt cx="0" cy="0"/>
        </a:xfrm>
      </p:grpSpPr>
      <p:pic>
        <p:nvPicPr>
          <p:cNvPr descr=" " id="543" name="Google Shape;543;g265f3aa1ba8_0_508"/>
          <p:cNvPicPr preferRelativeResize="0"/>
          <p:nvPr/>
        </p:nvPicPr>
        <p:blipFill rotWithShape="1">
          <a:blip r:embed="rId3">
            <a:alphaModFix/>
          </a:blip>
          <a:srcRect b="0" l="0" r="0" t="0"/>
          <a:stretch/>
        </p:blipFill>
        <p:spPr>
          <a:xfrm>
            <a:off x="812902" y="0"/>
            <a:ext cx="4936979" cy="3599954"/>
          </a:xfrm>
          <a:prstGeom prst="rect">
            <a:avLst/>
          </a:prstGeom>
          <a:noFill/>
          <a:ln>
            <a:noFill/>
          </a:ln>
        </p:spPr>
      </p:pic>
      <p:pic>
        <p:nvPicPr>
          <p:cNvPr descr=" " id="544" name="Google Shape;544;g265f3aa1ba8_0_508"/>
          <p:cNvPicPr preferRelativeResize="0"/>
          <p:nvPr/>
        </p:nvPicPr>
        <p:blipFill rotWithShape="1">
          <a:blip r:embed="rId4">
            <a:alphaModFix/>
          </a:blip>
          <a:srcRect b="0" l="0" r="0" t="0"/>
          <a:stretch/>
        </p:blipFill>
        <p:spPr>
          <a:xfrm>
            <a:off x="17985445" y="812800"/>
            <a:ext cx="4896589" cy="3279775"/>
          </a:xfrm>
          <a:prstGeom prst="rect">
            <a:avLst/>
          </a:prstGeom>
          <a:noFill/>
          <a:ln>
            <a:noFill/>
          </a:ln>
        </p:spPr>
      </p:pic>
      <p:pic>
        <p:nvPicPr>
          <p:cNvPr descr=" " id="545" name="Google Shape;545;g265f3aa1ba8_0_508"/>
          <p:cNvPicPr preferRelativeResize="0"/>
          <p:nvPr/>
        </p:nvPicPr>
        <p:blipFill rotWithShape="1">
          <a:blip r:embed="rId5">
            <a:alphaModFix/>
          </a:blip>
          <a:srcRect b="0" l="0" r="0" t="0"/>
          <a:stretch/>
        </p:blipFill>
        <p:spPr>
          <a:xfrm>
            <a:off x="17985448" y="10198100"/>
            <a:ext cx="6261501" cy="3049017"/>
          </a:xfrm>
          <a:prstGeom prst="rect">
            <a:avLst/>
          </a:prstGeom>
          <a:noFill/>
          <a:ln>
            <a:noFill/>
          </a:ln>
        </p:spPr>
      </p:pic>
      <p:pic>
        <p:nvPicPr>
          <p:cNvPr descr=" " id="546" name="Google Shape;546;g265f3aa1ba8_0_508"/>
          <p:cNvPicPr preferRelativeResize="0"/>
          <p:nvPr/>
        </p:nvPicPr>
        <p:blipFill rotWithShape="1">
          <a:blip r:embed="rId6">
            <a:alphaModFix/>
          </a:blip>
          <a:srcRect b="0" l="0" r="0" t="0"/>
          <a:stretch/>
        </p:blipFill>
        <p:spPr>
          <a:xfrm>
            <a:off x="7976597" y="10515600"/>
            <a:ext cx="7139563" cy="3164954"/>
          </a:xfrm>
          <a:prstGeom prst="rect">
            <a:avLst/>
          </a:prstGeom>
          <a:noFill/>
          <a:ln>
            <a:noFill/>
          </a:ln>
        </p:spPr>
      </p:pic>
      <p:sp>
        <p:nvSpPr>
          <p:cNvPr id="547" name="Google Shape;547;g265f3aa1ba8_0_50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8" name="Google Shape;548;g265f3aa1ba8_0_50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49" name="Google Shape;549;g265f3aa1ba8_0_508"/>
          <p:cNvSpPr/>
          <p:nvPr/>
        </p:nvSpPr>
        <p:spPr>
          <a:xfrm>
            <a:off x="7747968" y="12801600"/>
            <a:ext cx="90393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Montserrat"/>
              <a:buNone/>
            </a:pPr>
            <a:r>
              <a:rPr b="0" i="0" lang="en-US" sz="3200" u="none" cap="none" strike="noStrike">
                <a:solidFill>
                  <a:srgbClr val="000000"/>
                </a:solidFill>
                <a:latin typeface="Montserrat"/>
                <a:ea typeface="Montserrat"/>
                <a:cs typeface="Montserrat"/>
                <a:sym typeface="Montserrat"/>
              </a:rPr>
              <a:t>To download more editable chart, </a:t>
            </a:r>
            <a:r>
              <a:rPr b="0" i="0" lang="en-US" sz="3200" u="sng" cap="none" strike="noStrike">
                <a:solidFill>
                  <a:srgbClr val="000000"/>
                </a:solidFill>
                <a:latin typeface="Montserrat"/>
                <a:ea typeface="Montserrat"/>
                <a:cs typeface="Montserrat"/>
                <a:sym typeface="Montserrat"/>
                <a:hlinkClick r:id="rId8">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550" name="Google Shape;550;g265f3aa1ba8_0_508"/>
          <p:cNvSpPr/>
          <p:nvPr/>
        </p:nvSpPr>
        <p:spPr>
          <a:xfrm>
            <a:off x="8186173" y="939800"/>
            <a:ext cx="104238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inzel"/>
              <a:buNone/>
            </a:pPr>
            <a:r>
              <a:rPr b="1" i="0" lang="en-US" sz="8000" u="none" cap="none" strike="noStrike">
                <a:solidFill>
                  <a:srgbClr val="272727"/>
                </a:solidFill>
                <a:latin typeface="Cinzel"/>
                <a:ea typeface="Cinzel"/>
                <a:cs typeface="Cinzel"/>
                <a:sym typeface="Cinzel"/>
              </a:rPr>
              <a:t>The Organization</a:t>
            </a:r>
            <a:endParaRPr b="0" i="0" sz="8000" u="none" cap="none" strike="noStrike">
              <a:solidFill>
                <a:schemeClr val="dk1"/>
              </a:solidFill>
              <a:latin typeface="Calibri"/>
              <a:ea typeface="Calibri"/>
              <a:cs typeface="Calibri"/>
              <a:sym typeface="Calibri"/>
            </a:endParaRPr>
          </a:p>
        </p:txBody>
      </p:sp>
      <p:sp>
        <p:nvSpPr>
          <p:cNvPr id="551" name="Google Shape;551;g265f3aa1ba8_0_508"/>
          <p:cNvSpPr/>
          <p:nvPr/>
        </p:nvSpPr>
        <p:spPr>
          <a:xfrm>
            <a:off x="787498" y="33528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65f3aa1ba8_0_508"/>
          <p:cNvSpPr/>
          <p:nvPr/>
        </p:nvSpPr>
        <p:spPr>
          <a:xfrm>
            <a:off x="10173972" y="3352800"/>
            <a:ext cx="5487000" cy="1625700"/>
          </a:xfrm>
          <a:prstGeom prst="rect">
            <a:avLst/>
          </a:prstGeom>
          <a:solidFill>
            <a:srgbClr val="F2F1E1"/>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3" name="Google Shape;553;g265f3aa1ba8_0_508"/>
          <p:cNvPicPr preferRelativeResize="0"/>
          <p:nvPr/>
        </p:nvPicPr>
        <p:blipFill rotWithShape="1">
          <a:blip r:embed="rId9">
            <a:alphaModFix/>
          </a:blip>
          <a:srcRect b="0" l="0" r="0" t="0"/>
          <a:stretch/>
        </p:blipFill>
        <p:spPr>
          <a:xfrm>
            <a:off x="10478810" y="3606800"/>
            <a:ext cx="1117740" cy="1117600"/>
          </a:xfrm>
          <a:prstGeom prst="rect">
            <a:avLst/>
          </a:prstGeom>
          <a:noFill/>
          <a:ln>
            <a:noFill/>
          </a:ln>
        </p:spPr>
      </p:pic>
      <p:sp>
        <p:nvSpPr>
          <p:cNvPr id="554" name="Google Shape;554;g265f3aa1ba8_0_508"/>
          <p:cNvSpPr/>
          <p:nvPr/>
        </p:nvSpPr>
        <p:spPr>
          <a:xfrm>
            <a:off x="11799775" y="3556000"/>
            <a:ext cx="3556500" cy="1219200"/>
          </a:xfrm>
          <a:prstGeom prst="roundRect">
            <a:avLst>
              <a:gd fmla="val 45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65f3aa1ba8_0_508"/>
          <p:cNvSpPr/>
          <p:nvPr/>
        </p:nvSpPr>
        <p:spPr>
          <a:xfrm>
            <a:off x="11799775" y="3556000"/>
            <a:ext cx="37089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Chloe Ng</a:t>
            </a:r>
            <a:endParaRPr b="0" i="0" sz="3600" u="none" cap="none" strike="noStrike">
              <a:solidFill>
                <a:schemeClr val="dk1"/>
              </a:solidFill>
              <a:latin typeface="Calibri"/>
              <a:ea typeface="Calibri"/>
              <a:cs typeface="Calibri"/>
              <a:sym typeface="Calibri"/>
            </a:endParaRPr>
          </a:p>
        </p:txBody>
      </p:sp>
      <p:sp>
        <p:nvSpPr>
          <p:cNvPr id="556" name="Google Shape;556;g265f3aa1ba8_0_508"/>
          <p:cNvSpPr/>
          <p:nvPr/>
        </p:nvSpPr>
        <p:spPr>
          <a:xfrm>
            <a:off x="11799775" y="4279900"/>
            <a:ext cx="36918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Mage</a:t>
            </a:r>
            <a:endParaRPr b="0" i="0" sz="3200" u="none" cap="none" strike="noStrike">
              <a:solidFill>
                <a:schemeClr val="dk1"/>
              </a:solidFill>
              <a:latin typeface="Calibri"/>
              <a:ea typeface="Calibri"/>
              <a:cs typeface="Calibri"/>
              <a:sym typeface="Calibri"/>
            </a:endParaRPr>
          </a:p>
        </p:txBody>
      </p:sp>
      <p:sp>
        <p:nvSpPr>
          <p:cNvPr id="557" name="Google Shape;557;g265f3aa1ba8_0_508"/>
          <p:cNvSpPr/>
          <p:nvPr/>
        </p:nvSpPr>
        <p:spPr>
          <a:xfrm>
            <a:off x="787498" y="5715000"/>
            <a:ext cx="5487000" cy="1625700"/>
          </a:xfrm>
          <a:prstGeom prst="rect">
            <a:avLst/>
          </a:prstGeom>
          <a:solidFill>
            <a:srgbClr val="F2F1E1"/>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8" name="Google Shape;558;g265f3aa1ba8_0_508"/>
          <p:cNvPicPr preferRelativeResize="0"/>
          <p:nvPr/>
        </p:nvPicPr>
        <p:blipFill rotWithShape="1">
          <a:blip r:embed="rId10">
            <a:alphaModFix/>
          </a:blip>
          <a:srcRect b="0" l="0" r="0" t="0"/>
          <a:stretch/>
        </p:blipFill>
        <p:spPr>
          <a:xfrm>
            <a:off x="1092337" y="5969000"/>
            <a:ext cx="1117740" cy="1117600"/>
          </a:xfrm>
          <a:prstGeom prst="rect">
            <a:avLst/>
          </a:prstGeom>
          <a:noFill/>
          <a:ln>
            <a:noFill/>
          </a:ln>
        </p:spPr>
      </p:pic>
      <p:sp>
        <p:nvSpPr>
          <p:cNvPr id="559" name="Google Shape;559;g265f3aa1ba8_0_508"/>
          <p:cNvSpPr/>
          <p:nvPr/>
        </p:nvSpPr>
        <p:spPr>
          <a:xfrm>
            <a:off x="2413302" y="5918200"/>
            <a:ext cx="3556500" cy="1219200"/>
          </a:xfrm>
          <a:prstGeom prst="roundRect">
            <a:avLst>
              <a:gd fmla="val 45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65f3aa1ba8_0_508"/>
          <p:cNvSpPr/>
          <p:nvPr/>
        </p:nvSpPr>
        <p:spPr>
          <a:xfrm>
            <a:off x="2413302" y="5918200"/>
            <a:ext cx="37089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Valtorin</a:t>
            </a:r>
            <a:endParaRPr b="0" i="0" sz="3600" u="none" cap="none" strike="noStrike">
              <a:solidFill>
                <a:schemeClr val="dk1"/>
              </a:solidFill>
              <a:latin typeface="Calibri"/>
              <a:ea typeface="Calibri"/>
              <a:cs typeface="Calibri"/>
              <a:sym typeface="Calibri"/>
            </a:endParaRPr>
          </a:p>
        </p:txBody>
      </p:sp>
      <p:sp>
        <p:nvSpPr>
          <p:cNvPr id="561" name="Google Shape;561;g265f3aa1ba8_0_508"/>
          <p:cNvSpPr/>
          <p:nvPr/>
        </p:nvSpPr>
        <p:spPr>
          <a:xfrm>
            <a:off x="2413302" y="6642100"/>
            <a:ext cx="36918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Assassin</a:t>
            </a:r>
            <a:endParaRPr b="0" i="0" sz="3200" u="none" cap="none" strike="noStrike">
              <a:solidFill>
                <a:schemeClr val="dk1"/>
              </a:solidFill>
              <a:latin typeface="Calibri"/>
              <a:ea typeface="Calibri"/>
              <a:cs typeface="Calibri"/>
              <a:sym typeface="Calibri"/>
            </a:endParaRPr>
          </a:p>
        </p:txBody>
      </p:sp>
      <p:sp>
        <p:nvSpPr>
          <p:cNvPr id="562" name="Google Shape;562;g265f3aa1ba8_0_508"/>
          <p:cNvSpPr/>
          <p:nvPr/>
        </p:nvSpPr>
        <p:spPr>
          <a:xfrm>
            <a:off x="3835879" y="8051800"/>
            <a:ext cx="5487000" cy="1625700"/>
          </a:xfrm>
          <a:prstGeom prst="rect">
            <a:avLst/>
          </a:prstGeom>
          <a:solidFill>
            <a:srgbClr val="F2F1E1"/>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3" name="Google Shape;563;g265f3aa1ba8_0_508"/>
          <p:cNvPicPr preferRelativeResize="0"/>
          <p:nvPr/>
        </p:nvPicPr>
        <p:blipFill rotWithShape="1">
          <a:blip r:embed="rId11">
            <a:alphaModFix/>
          </a:blip>
          <a:srcRect b="0" l="0" r="0" t="0"/>
          <a:stretch/>
        </p:blipFill>
        <p:spPr>
          <a:xfrm>
            <a:off x="4140718" y="8305800"/>
            <a:ext cx="1117740" cy="1117600"/>
          </a:xfrm>
          <a:prstGeom prst="rect">
            <a:avLst/>
          </a:prstGeom>
          <a:noFill/>
          <a:ln>
            <a:noFill/>
          </a:ln>
        </p:spPr>
      </p:pic>
      <p:sp>
        <p:nvSpPr>
          <p:cNvPr id="564" name="Google Shape;564;g265f3aa1ba8_0_508"/>
          <p:cNvSpPr/>
          <p:nvPr/>
        </p:nvSpPr>
        <p:spPr>
          <a:xfrm>
            <a:off x="5461683" y="8255000"/>
            <a:ext cx="3556500" cy="1219200"/>
          </a:xfrm>
          <a:prstGeom prst="roundRect">
            <a:avLst>
              <a:gd fmla="val 45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65f3aa1ba8_0_508"/>
          <p:cNvSpPr/>
          <p:nvPr/>
        </p:nvSpPr>
        <p:spPr>
          <a:xfrm>
            <a:off x="5461683" y="8255000"/>
            <a:ext cx="37089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Lucian</a:t>
            </a:r>
            <a:endParaRPr b="0" i="0" sz="3600" u="none" cap="none" strike="noStrike">
              <a:solidFill>
                <a:schemeClr val="dk1"/>
              </a:solidFill>
              <a:latin typeface="Calibri"/>
              <a:ea typeface="Calibri"/>
              <a:cs typeface="Calibri"/>
              <a:sym typeface="Calibri"/>
            </a:endParaRPr>
          </a:p>
        </p:txBody>
      </p:sp>
      <p:sp>
        <p:nvSpPr>
          <p:cNvPr id="566" name="Google Shape;566;g265f3aa1ba8_0_508"/>
          <p:cNvSpPr/>
          <p:nvPr/>
        </p:nvSpPr>
        <p:spPr>
          <a:xfrm>
            <a:off x="5461683" y="8978900"/>
            <a:ext cx="36918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Conjurer</a:t>
            </a:r>
            <a:endParaRPr b="0" i="0" sz="3200" u="none" cap="none" strike="noStrike">
              <a:solidFill>
                <a:schemeClr val="dk1"/>
              </a:solidFill>
              <a:latin typeface="Calibri"/>
              <a:ea typeface="Calibri"/>
              <a:cs typeface="Calibri"/>
              <a:sym typeface="Calibri"/>
            </a:endParaRPr>
          </a:p>
        </p:txBody>
      </p:sp>
      <p:sp>
        <p:nvSpPr>
          <p:cNvPr id="567" name="Google Shape;567;g265f3aa1ba8_0_508"/>
          <p:cNvSpPr/>
          <p:nvPr/>
        </p:nvSpPr>
        <p:spPr>
          <a:xfrm>
            <a:off x="3835879" y="10439400"/>
            <a:ext cx="5487000" cy="1625700"/>
          </a:xfrm>
          <a:prstGeom prst="rect">
            <a:avLst/>
          </a:prstGeom>
          <a:solidFill>
            <a:srgbClr val="F2F1E1"/>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8" name="Google Shape;568;g265f3aa1ba8_0_508"/>
          <p:cNvPicPr preferRelativeResize="0"/>
          <p:nvPr/>
        </p:nvPicPr>
        <p:blipFill rotWithShape="1">
          <a:blip r:embed="rId12">
            <a:alphaModFix/>
          </a:blip>
          <a:srcRect b="0" l="0" r="0" t="0"/>
          <a:stretch/>
        </p:blipFill>
        <p:spPr>
          <a:xfrm>
            <a:off x="4140718" y="10693400"/>
            <a:ext cx="1117740" cy="1117600"/>
          </a:xfrm>
          <a:prstGeom prst="rect">
            <a:avLst/>
          </a:prstGeom>
          <a:noFill/>
          <a:ln>
            <a:noFill/>
          </a:ln>
        </p:spPr>
      </p:pic>
      <p:sp>
        <p:nvSpPr>
          <p:cNvPr id="569" name="Google Shape;569;g265f3aa1ba8_0_508"/>
          <p:cNvSpPr/>
          <p:nvPr/>
        </p:nvSpPr>
        <p:spPr>
          <a:xfrm>
            <a:off x="5461683" y="10642600"/>
            <a:ext cx="3556500" cy="1219200"/>
          </a:xfrm>
          <a:prstGeom prst="roundRect">
            <a:avLst>
              <a:gd fmla="val 45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65f3aa1ba8_0_508"/>
          <p:cNvSpPr/>
          <p:nvPr/>
        </p:nvSpPr>
        <p:spPr>
          <a:xfrm>
            <a:off x="5461683" y="10642600"/>
            <a:ext cx="37089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Cedric</a:t>
            </a:r>
            <a:endParaRPr b="0" i="0" sz="3600" u="none" cap="none" strike="noStrike">
              <a:solidFill>
                <a:schemeClr val="dk1"/>
              </a:solidFill>
              <a:latin typeface="Calibri"/>
              <a:ea typeface="Calibri"/>
              <a:cs typeface="Calibri"/>
              <a:sym typeface="Calibri"/>
            </a:endParaRPr>
          </a:p>
        </p:txBody>
      </p:sp>
      <p:sp>
        <p:nvSpPr>
          <p:cNvPr id="571" name="Google Shape;571;g265f3aa1ba8_0_508"/>
          <p:cNvSpPr/>
          <p:nvPr/>
        </p:nvSpPr>
        <p:spPr>
          <a:xfrm>
            <a:off x="5461683" y="11366500"/>
            <a:ext cx="36918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Timekeeper</a:t>
            </a:r>
            <a:endParaRPr b="0" i="0" sz="3200" u="none" cap="none" strike="noStrike">
              <a:solidFill>
                <a:schemeClr val="dk1"/>
              </a:solidFill>
              <a:latin typeface="Calibri"/>
              <a:ea typeface="Calibri"/>
              <a:cs typeface="Calibri"/>
              <a:sym typeface="Calibri"/>
            </a:endParaRPr>
          </a:p>
        </p:txBody>
      </p:sp>
      <p:sp>
        <p:nvSpPr>
          <p:cNvPr id="572" name="Google Shape;572;g265f3aa1ba8_0_508"/>
          <p:cNvSpPr/>
          <p:nvPr/>
        </p:nvSpPr>
        <p:spPr>
          <a:xfrm>
            <a:off x="15343518" y="8077200"/>
            <a:ext cx="5487000" cy="1625700"/>
          </a:xfrm>
          <a:prstGeom prst="rect">
            <a:avLst/>
          </a:prstGeom>
          <a:solidFill>
            <a:srgbClr val="F2F1E1"/>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3" name="Google Shape;573;g265f3aa1ba8_0_508"/>
          <p:cNvPicPr preferRelativeResize="0"/>
          <p:nvPr/>
        </p:nvPicPr>
        <p:blipFill rotWithShape="1">
          <a:blip r:embed="rId13">
            <a:alphaModFix/>
          </a:blip>
          <a:srcRect b="0" l="0" r="0" t="0"/>
          <a:stretch/>
        </p:blipFill>
        <p:spPr>
          <a:xfrm>
            <a:off x="15648356" y="8331200"/>
            <a:ext cx="1117740" cy="1117600"/>
          </a:xfrm>
          <a:prstGeom prst="rect">
            <a:avLst/>
          </a:prstGeom>
          <a:noFill/>
          <a:ln>
            <a:noFill/>
          </a:ln>
        </p:spPr>
      </p:pic>
      <p:sp>
        <p:nvSpPr>
          <p:cNvPr id="574" name="Google Shape;574;g265f3aa1ba8_0_508"/>
          <p:cNvSpPr/>
          <p:nvPr/>
        </p:nvSpPr>
        <p:spPr>
          <a:xfrm>
            <a:off x="16969321" y="8280400"/>
            <a:ext cx="3556500" cy="1219200"/>
          </a:xfrm>
          <a:prstGeom prst="roundRect">
            <a:avLst>
              <a:gd fmla="val 45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265f3aa1ba8_0_508"/>
          <p:cNvSpPr/>
          <p:nvPr/>
        </p:nvSpPr>
        <p:spPr>
          <a:xfrm>
            <a:off x="16969321" y="8280400"/>
            <a:ext cx="37089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Elvina</a:t>
            </a:r>
            <a:endParaRPr b="0" i="0" sz="3600" u="none" cap="none" strike="noStrike">
              <a:solidFill>
                <a:schemeClr val="dk1"/>
              </a:solidFill>
              <a:latin typeface="Calibri"/>
              <a:ea typeface="Calibri"/>
              <a:cs typeface="Calibri"/>
              <a:sym typeface="Calibri"/>
            </a:endParaRPr>
          </a:p>
        </p:txBody>
      </p:sp>
      <p:sp>
        <p:nvSpPr>
          <p:cNvPr id="576" name="Google Shape;576;g265f3aa1ba8_0_508"/>
          <p:cNvSpPr/>
          <p:nvPr/>
        </p:nvSpPr>
        <p:spPr>
          <a:xfrm>
            <a:off x="16969321" y="9004300"/>
            <a:ext cx="36918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Oracle</a:t>
            </a:r>
            <a:endParaRPr b="0" i="0" sz="3200" u="none" cap="none" strike="noStrike">
              <a:solidFill>
                <a:schemeClr val="dk1"/>
              </a:solidFill>
              <a:latin typeface="Calibri"/>
              <a:ea typeface="Calibri"/>
              <a:cs typeface="Calibri"/>
              <a:sym typeface="Calibri"/>
            </a:endParaRPr>
          </a:p>
        </p:txBody>
      </p:sp>
      <p:sp>
        <p:nvSpPr>
          <p:cNvPr id="577" name="Google Shape;577;g265f3aa1ba8_0_508"/>
          <p:cNvSpPr/>
          <p:nvPr/>
        </p:nvSpPr>
        <p:spPr>
          <a:xfrm>
            <a:off x="15343518" y="10439400"/>
            <a:ext cx="5487000" cy="1625700"/>
          </a:xfrm>
          <a:prstGeom prst="rect">
            <a:avLst/>
          </a:prstGeom>
          <a:solidFill>
            <a:srgbClr val="F2F1E1"/>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8" name="Google Shape;578;g265f3aa1ba8_0_508"/>
          <p:cNvPicPr preferRelativeResize="0"/>
          <p:nvPr/>
        </p:nvPicPr>
        <p:blipFill rotWithShape="1">
          <a:blip r:embed="rId14">
            <a:alphaModFix/>
          </a:blip>
          <a:srcRect b="0" l="0" r="0" t="0"/>
          <a:stretch/>
        </p:blipFill>
        <p:spPr>
          <a:xfrm>
            <a:off x="15648356" y="10693400"/>
            <a:ext cx="1117740" cy="1117600"/>
          </a:xfrm>
          <a:prstGeom prst="rect">
            <a:avLst/>
          </a:prstGeom>
          <a:noFill/>
          <a:ln>
            <a:noFill/>
          </a:ln>
        </p:spPr>
      </p:pic>
      <p:sp>
        <p:nvSpPr>
          <p:cNvPr id="579" name="Google Shape;579;g265f3aa1ba8_0_508"/>
          <p:cNvSpPr/>
          <p:nvPr/>
        </p:nvSpPr>
        <p:spPr>
          <a:xfrm>
            <a:off x="16969321" y="10642600"/>
            <a:ext cx="3556500" cy="1219200"/>
          </a:xfrm>
          <a:prstGeom prst="roundRect">
            <a:avLst>
              <a:gd fmla="val 45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65f3aa1ba8_0_508"/>
          <p:cNvSpPr/>
          <p:nvPr/>
        </p:nvSpPr>
        <p:spPr>
          <a:xfrm>
            <a:off x="16969321" y="10642600"/>
            <a:ext cx="37089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Seraphina</a:t>
            </a:r>
            <a:endParaRPr b="0" i="0" sz="3600" u="none" cap="none" strike="noStrike">
              <a:solidFill>
                <a:schemeClr val="dk1"/>
              </a:solidFill>
              <a:latin typeface="Calibri"/>
              <a:ea typeface="Calibri"/>
              <a:cs typeface="Calibri"/>
              <a:sym typeface="Calibri"/>
            </a:endParaRPr>
          </a:p>
        </p:txBody>
      </p:sp>
      <p:sp>
        <p:nvSpPr>
          <p:cNvPr id="581" name="Google Shape;581;g265f3aa1ba8_0_508"/>
          <p:cNvSpPr/>
          <p:nvPr/>
        </p:nvSpPr>
        <p:spPr>
          <a:xfrm>
            <a:off x="16969321" y="11366500"/>
            <a:ext cx="36918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Lightbringer</a:t>
            </a:r>
            <a:endParaRPr b="0" i="0" sz="3200" u="none" cap="none" strike="noStrike">
              <a:solidFill>
                <a:schemeClr val="dk1"/>
              </a:solidFill>
              <a:latin typeface="Calibri"/>
              <a:ea typeface="Calibri"/>
              <a:cs typeface="Calibri"/>
              <a:sym typeface="Calibri"/>
            </a:endParaRPr>
          </a:p>
        </p:txBody>
      </p:sp>
      <p:sp>
        <p:nvSpPr>
          <p:cNvPr id="582" name="Google Shape;582;g265f3aa1ba8_0_508"/>
          <p:cNvSpPr/>
          <p:nvPr/>
        </p:nvSpPr>
        <p:spPr>
          <a:xfrm>
            <a:off x="6681035" y="5715000"/>
            <a:ext cx="5487000" cy="1625700"/>
          </a:xfrm>
          <a:prstGeom prst="rect">
            <a:avLst/>
          </a:prstGeom>
          <a:solidFill>
            <a:srgbClr val="F2F1E1"/>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3" name="Google Shape;583;g265f3aa1ba8_0_508"/>
          <p:cNvPicPr preferRelativeResize="0"/>
          <p:nvPr/>
        </p:nvPicPr>
        <p:blipFill rotWithShape="1">
          <a:blip r:embed="rId15">
            <a:alphaModFix/>
          </a:blip>
          <a:srcRect b="0" l="0" r="0" t="0"/>
          <a:stretch/>
        </p:blipFill>
        <p:spPr>
          <a:xfrm>
            <a:off x="6985873" y="5969000"/>
            <a:ext cx="1117740" cy="1117600"/>
          </a:xfrm>
          <a:prstGeom prst="rect">
            <a:avLst/>
          </a:prstGeom>
          <a:noFill/>
          <a:ln>
            <a:noFill/>
          </a:ln>
        </p:spPr>
      </p:pic>
      <p:sp>
        <p:nvSpPr>
          <p:cNvPr id="584" name="Google Shape;584;g265f3aa1ba8_0_508"/>
          <p:cNvSpPr/>
          <p:nvPr/>
        </p:nvSpPr>
        <p:spPr>
          <a:xfrm>
            <a:off x="8306838" y="5918200"/>
            <a:ext cx="3556500" cy="1219200"/>
          </a:xfrm>
          <a:prstGeom prst="roundRect">
            <a:avLst>
              <a:gd fmla="val 45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65f3aa1ba8_0_508"/>
          <p:cNvSpPr/>
          <p:nvPr/>
        </p:nvSpPr>
        <p:spPr>
          <a:xfrm>
            <a:off x="8306838" y="5918200"/>
            <a:ext cx="37089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Aurielle</a:t>
            </a:r>
            <a:endParaRPr b="0" i="0" sz="3600" u="none" cap="none" strike="noStrike">
              <a:solidFill>
                <a:schemeClr val="dk1"/>
              </a:solidFill>
              <a:latin typeface="Calibri"/>
              <a:ea typeface="Calibri"/>
              <a:cs typeface="Calibri"/>
              <a:sym typeface="Calibri"/>
            </a:endParaRPr>
          </a:p>
        </p:txBody>
      </p:sp>
      <p:sp>
        <p:nvSpPr>
          <p:cNvPr id="586" name="Google Shape;586;g265f3aa1ba8_0_508"/>
          <p:cNvSpPr/>
          <p:nvPr/>
        </p:nvSpPr>
        <p:spPr>
          <a:xfrm>
            <a:off x="8306838" y="6642100"/>
            <a:ext cx="36918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Priestess</a:t>
            </a:r>
            <a:endParaRPr b="0" i="0" sz="3200" u="none" cap="none" strike="noStrike">
              <a:solidFill>
                <a:schemeClr val="dk1"/>
              </a:solidFill>
              <a:latin typeface="Calibri"/>
              <a:ea typeface="Calibri"/>
              <a:cs typeface="Calibri"/>
              <a:sym typeface="Calibri"/>
            </a:endParaRPr>
          </a:p>
        </p:txBody>
      </p:sp>
      <p:sp>
        <p:nvSpPr>
          <p:cNvPr id="587" name="Google Shape;587;g265f3aa1ba8_0_508"/>
          <p:cNvSpPr/>
          <p:nvPr/>
        </p:nvSpPr>
        <p:spPr>
          <a:xfrm>
            <a:off x="18468108" y="5715000"/>
            <a:ext cx="5487000" cy="1625700"/>
          </a:xfrm>
          <a:prstGeom prst="rect">
            <a:avLst/>
          </a:prstGeom>
          <a:solidFill>
            <a:srgbClr val="F2F1E1"/>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8" name="Google Shape;588;g265f3aa1ba8_0_508"/>
          <p:cNvPicPr preferRelativeResize="0"/>
          <p:nvPr/>
        </p:nvPicPr>
        <p:blipFill rotWithShape="1">
          <a:blip r:embed="rId16">
            <a:alphaModFix/>
          </a:blip>
          <a:srcRect b="0" l="0" r="0" t="0"/>
          <a:stretch/>
        </p:blipFill>
        <p:spPr>
          <a:xfrm>
            <a:off x="18772946" y="5969000"/>
            <a:ext cx="1117740" cy="1117600"/>
          </a:xfrm>
          <a:prstGeom prst="rect">
            <a:avLst/>
          </a:prstGeom>
          <a:noFill/>
          <a:ln>
            <a:noFill/>
          </a:ln>
        </p:spPr>
      </p:pic>
      <p:sp>
        <p:nvSpPr>
          <p:cNvPr id="589" name="Google Shape;589;g265f3aa1ba8_0_508"/>
          <p:cNvSpPr/>
          <p:nvPr/>
        </p:nvSpPr>
        <p:spPr>
          <a:xfrm>
            <a:off x="20093911" y="5918200"/>
            <a:ext cx="3556500" cy="1219200"/>
          </a:xfrm>
          <a:prstGeom prst="roundRect">
            <a:avLst>
              <a:gd fmla="val 45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265f3aa1ba8_0_508"/>
          <p:cNvSpPr/>
          <p:nvPr/>
        </p:nvSpPr>
        <p:spPr>
          <a:xfrm>
            <a:off x="20093911" y="5918200"/>
            <a:ext cx="37089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Dariana</a:t>
            </a:r>
            <a:endParaRPr b="0" i="0" sz="3600" u="none" cap="none" strike="noStrike">
              <a:solidFill>
                <a:schemeClr val="dk1"/>
              </a:solidFill>
              <a:latin typeface="Calibri"/>
              <a:ea typeface="Calibri"/>
              <a:cs typeface="Calibri"/>
              <a:sym typeface="Calibri"/>
            </a:endParaRPr>
          </a:p>
        </p:txBody>
      </p:sp>
      <p:sp>
        <p:nvSpPr>
          <p:cNvPr id="591" name="Google Shape;591;g265f3aa1ba8_0_508"/>
          <p:cNvSpPr/>
          <p:nvPr/>
        </p:nvSpPr>
        <p:spPr>
          <a:xfrm>
            <a:off x="20093911" y="6642100"/>
            <a:ext cx="36918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Shaman</a:t>
            </a:r>
            <a:endParaRPr b="0" i="0" sz="3200" u="none" cap="none" strike="noStrike">
              <a:solidFill>
                <a:schemeClr val="dk1"/>
              </a:solidFill>
              <a:latin typeface="Calibri"/>
              <a:ea typeface="Calibri"/>
              <a:cs typeface="Calibri"/>
              <a:sym typeface="Calibri"/>
            </a:endParaRPr>
          </a:p>
        </p:txBody>
      </p:sp>
      <p:sp>
        <p:nvSpPr>
          <p:cNvPr id="592" name="Google Shape;592;g265f3aa1ba8_0_508"/>
          <p:cNvSpPr/>
          <p:nvPr/>
        </p:nvSpPr>
        <p:spPr>
          <a:xfrm>
            <a:off x="12574572" y="5715000"/>
            <a:ext cx="5487000" cy="1625700"/>
          </a:xfrm>
          <a:prstGeom prst="rect">
            <a:avLst/>
          </a:prstGeom>
          <a:solidFill>
            <a:srgbClr val="F2F1E1"/>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3" name="Google Shape;593;g265f3aa1ba8_0_508"/>
          <p:cNvPicPr preferRelativeResize="0"/>
          <p:nvPr/>
        </p:nvPicPr>
        <p:blipFill rotWithShape="1">
          <a:blip r:embed="rId17">
            <a:alphaModFix/>
          </a:blip>
          <a:srcRect b="0" l="0" r="0" t="0"/>
          <a:stretch/>
        </p:blipFill>
        <p:spPr>
          <a:xfrm>
            <a:off x="12879410" y="5969000"/>
            <a:ext cx="1117740" cy="1117600"/>
          </a:xfrm>
          <a:prstGeom prst="rect">
            <a:avLst/>
          </a:prstGeom>
          <a:noFill/>
          <a:ln>
            <a:noFill/>
          </a:ln>
        </p:spPr>
      </p:pic>
      <p:sp>
        <p:nvSpPr>
          <p:cNvPr id="594" name="Google Shape;594;g265f3aa1ba8_0_508"/>
          <p:cNvSpPr/>
          <p:nvPr/>
        </p:nvSpPr>
        <p:spPr>
          <a:xfrm>
            <a:off x="14200375" y="5918200"/>
            <a:ext cx="3556500" cy="1219200"/>
          </a:xfrm>
          <a:prstGeom prst="roundRect">
            <a:avLst>
              <a:gd fmla="val 45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265f3aa1ba8_0_508"/>
          <p:cNvSpPr/>
          <p:nvPr/>
        </p:nvSpPr>
        <p:spPr>
          <a:xfrm>
            <a:off x="14200375" y="5918200"/>
            <a:ext cx="37089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Theronis</a:t>
            </a:r>
            <a:endParaRPr b="0" i="0" sz="3600" u="none" cap="none" strike="noStrike">
              <a:solidFill>
                <a:schemeClr val="dk1"/>
              </a:solidFill>
              <a:latin typeface="Calibri"/>
              <a:ea typeface="Calibri"/>
              <a:cs typeface="Calibri"/>
              <a:sym typeface="Calibri"/>
            </a:endParaRPr>
          </a:p>
        </p:txBody>
      </p:sp>
      <p:sp>
        <p:nvSpPr>
          <p:cNvPr id="596" name="Google Shape;596;g265f3aa1ba8_0_508"/>
          <p:cNvSpPr/>
          <p:nvPr/>
        </p:nvSpPr>
        <p:spPr>
          <a:xfrm>
            <a:off x="14200375" y="6642100"/>
            <a:ext cx="36918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Warrior</a:t>
            </a:r>
            <a:endParaRPr b="0" i="0" sz="3200" u="none" cap="none" strike="noStrike">
              <a:solidFill>
                <a:schemeClr val="dk1"/>
              </a:solidFill>
              <a:latin typeface="Calibri"/>
              <a:ea typeface="Calibri"/>
              <a:cs typeface="Calibri"/>
              <a:sym typeface="Calibri"/>
            </a:endParaRPr>
          </a:p>
        </p:txBody>
      </p:sp>
      <p:pic>
        <p:nvPicPr>
          <p:cNvPr descr=" " id="597" name="Google Shape;597;g265f3aa1ba8_0_508"/>
          <p:cNvPicPr preferRelativeResize="0"/>
          <p:nvPr/>
        </p:nvPicPr>
        <p:blipFill rotWithShape="1">
          <a:blip r:embed="rId18">
            <a:alphaModFix/>
          </a:blip>
          <a:srcRect b="0" l="0" r="0" t="0"/>
          <a:stretch/>
        </p:blipFill>
        <p:spPr>
          <a:xfrm>
            <a:off x="3353219" y="5295900"/>
            <a:ext cx="17680610" cy="12700"/>
          </a:xfrm>
          <a:prstGeom prst="rect">
            <a:avLst/>
          </a:prstGeom>
          <a:noFill/>
          <a:ln>
            <a:noFill/>
          </a:ln>
        </p:spPr>
      </p:pic>
      <p:pic>
        <p:nvPicPr>
          <p:cNvPr descr=" " id="598" name="Google Shape;598;g265f3aa1ba8_0_508"/>
          <p:cNvPicPr preferRelativeResize="0"/>
          <p:nvPr/>
        </p:nvPicPr>
        <p:blipFill rotWithShape="1">
          <a:blip r:embed="rId19">
            <a:alphaModFix/>
          </a:blip>
          <a:srcRect b="0" l="0" r="0" t="0"/>
          <a:stretch/>
        </p:blipFill>
        <p:spPr>
          <a:xfrm>
            <a:off x="13006426" y="4902200"/>
            <a:ext cx="12702" cy="406400"/>
          </a:xfrm>
          <a:prstGeom prst="rect">
            <a:avLst/>
          </a:prstGeom>
          <a:noFill/>
          <a:ln>
            <a:noFill/>
          </a:ln>
        </p:spPr>
      </p:pic>
      <p:pic>
        <p:nvPicPr>
          <p:cNvPr descr=" " id="599" name="Google Shape;599;g265f3aa1ba8_0_508"/>
          <p:cNvPicPr preferRelativeResize="0"/>
          <p:nvPr/>
        </p:nvPicPr>
        <p:blipFill rotWithShape="1">
          <a:blip r:embed="rId20">
            <a:alphaModFix/>
          </a:blip>
          <a:srcRect b="0" l="0" r="0" t="0"/>
          <a:stretch/>
        </p:blipFill>
        <p:spPr>
          <a:xfrm>
            <a:off x="3353219" y="5308600"/>
            <a:ext cx="12702" cy="419100"/>
          </a:xfrm>
          <a:prstGeom prst="rect">
            <a:avLst/>
          </a:prstGeom>
          <a:noFill/>
          <a:ln>
            <a:noFill/>
          </a:ln>
        </p:spPr>
      </p:pic>
      <p:pic>
        <p:nvPicPr>
          <p:cNvPr descr=" " id="600" name="Google Shape;600;g265f3aa1ba8_0_508"/>
          <p:cNvPicPr preferRelativeResize="0"/>
          <p:nvPr/>
        </p:nvPicPr>
        <p:blipFill rotWithShape="1">
          <a:blip r:embed="rId20">
            <a:alphaModFix/>
          </a:blip>
          <a:srcRect b="0" l="0" r="0" t="0"/>
          <a:stretch/>
        </p:blipFill>
        <p:spPr>
          <a:xfrm>
            <a:off x="9513489" y="5308600"/>
            <a:ext cx="12702" cy="419100"/>
          </a:xfrm>
          <a:prstGeom prst="rect">
            <a:avLst/>
          </a:prstGeom>
          <a:noFill/>
          <a:ln>
            <a:noFill/>
          </a:ln>
        </p:spPr>
      </p:pic>
      <p:pic>
        <p:nvPicPr>
          <p:cNvPr descr=" " id="601" name="Google Shape;601;g265f3aa1ba8_0_508"/>
          <p:cNvPicPr preferRelativeResize="0"/>
          <p:nvPr/>
        </p:nvPicPr>
        <p:blipFill rotWithShape="1">
          <a:blip r:embed="rId20">
            <a:alphaModFix/>
          </a:blip>
          <a:srcRect b="0" l="0" r="0" t="0"/>
          <a:stretch/>
        </p:blipFill>
        <p:spPr>
          <a:xfrm>
            <a:off x="15407026" y="5308600"/>
            <a:ext cx="12702" cy="419100"/>
          </a:xfrm>
          <a:prstGeom prst="rect">
            <a:avLst/>
          </a:prstGeom>
          <a:noFill/>
          <a:ln>
            <a:noFill/>
          </a:ln>
        </p:spPr>
      </p:pic>
      <p:pic>
        <p:nvPicPr>
          <p:cNvPr descr=" " id="602" name="Google Shape;602;g265f3aa1ba8_0_508"/>
          <p:cNvPicPr preferRelativeResize="0"/>
          <p:nvPr/>
        </p:nvPicPr>
        <p:blipFill rotWithShape="1">
          <a:blip r:embed="rId20">
            <a:alphaModFix/>
          </a:blip>
          <a:srcRect b="0" l="0" r="0" t="0"/>
          <a:stretch/>
        </p:blipFill>
        <p:spPr>
          <a:xfrm>
            <a:off x="21021127" y="5308600"/>
            <a:ext cx="12702" cy="419100"/>
          </a:xfrm>
          <a:prstGeom prst="rect">
            <a:avLst/>
          </a:prstGeom>
          <a:noFill/>
          <a:ln>
            <a:noFill/>
          </a:ln>
        </p:spPr>
      </p:pic>
      <p:pic>
        <p:nvPicPr>
          <p:cNvPr descr=" " id="603" name="Google Shape;603;g265f3aa1ba8_0_508"/>
          <p:cNvPicPr preferRelativeResize="0"/>
          <p:nvPr/>
        </p:nvPicPr>
        <p:blipFill rotWithShape="1">
          <a:blip r:embed="rId21">
            <a:alphaModFix/>
          </a:blip>
          <a:srcRect b="0" l="0" r="0" t="0"/>
          <a:stretch/>
        </p:blipFill>
        <p:spPr>
          <a:xfrm>
            <a:off x="9513489" y="7124700"/>
            <a:ext cx="12702" cy="4165600"/>
          </a:xfrm>
          <a:prstGeom prst="rect">
            <a:avLst/>
          </a:prstGeom>
          <a:noFill/>
          <a:ln>
            <a:noFill/>
          </a:ln>
        </p:spPr>
      </p:pic>
      <p:pic>
        <p:nvPicPr>
          <p:cNvPr descr=" " id="604" name="Google Shape;604;g265f3aa1ba8_0_508"/>
          <p:cNvPicPr preferRelativeResize="0"/>
          <p:nvPr/>
        </p:nvPicPr>
        <p:blipFill rotWithShape="1">
          <a:blip r:embed="rId22">
            <a:alphaModFix/>
          </a:blip>
          <a:srcRect b="0" l="0" r="0" t="0"/>
          <a:stretch/>
        </p:blipFill>
        <p:spPr>
          <a:xfrm>
            <a:off x="9322965" y="8813800"/>
            <a:ext cx="203225" cy="12700"/>
          </a:xfrm>
          <a:prstGeom prst="rect">
            <a:avLst/>
          </a:prstGeom>
          <a:noFill/>
          <a:ln>
            <a:noFill/>
          </a:ln>
        </p:spPr>
      </p:pic>
      <p:pic>
        <p:nvPicPr>
          <p:cNvPr descr=" " id="605" name="Google Shape;605;g265f3aa1ba8_0_508"/>
          <p:cNvPicPr preferRelativeResize="0"/>
          <p:nvPr/>
        </p:nvPicPr>
        <p:blipFill rotWithShape="1">
          <a:blip r:embed="rId22">
            <a:alphaModFix/>
          </a:blip>
          <a:srcRect b="0" l="0" r="0" t="0"/>
          <a:stretch/>
        </p:blipFill>
        <p:spPr>
          <a:xfrm>
            <a:off x="20830603" y="8813800"/>
            <a:ext cx="203225" cy="12700"/>
          </a:xfrm>
          <a:prstGeom prst="rect">
            <a:avLst/>
          </a:prstGeom>
          <a:noFill/>
          <a:ln>
            <a:noFill/>
          </a:ln>
        </p:spPr>
      </p:pic>
      <p:pic>
        <p:nvPicPr>
          <p:cNvPr descr=" " id="606" name="Google Shape;606;g265f3aa1ba8_0_508"/>
          <p:cNvPicPr preferRelativeResize="0"/>
          <p:nvPr/>
        </p:nvPicPr>
        <p:blipFill rotWithShape="1">
          <a:blip r:embed="rId22">
            <a:alphaModFix/>
          </a:blip>
          <a:srcRect b="0" l="0" r="0" t="0"/>
          <a:stretch/>
        </p:blipFill>
        <p:spPr>
          <a:xfrm>
            <a:off x="9322965" y="11277600"/>
            <a:ext cx="203225" cy="12700"/>
          </a:xfrm>
          <a:prstGeom prst="rect">
            <a:avLst/>
          </a:prstGeom>
          <a:noFill/>
          <a:ln>
            <a:noFill/>
          </a:ln>
        </p:spPr>
      </p:pic>
      <p:pic>
        <p:nvPicPr>
          <p:cNvPr descr=" " id="607" name="Google Shape;607;g265f3aa1ba8_0_508"/>
          <p:cNvPicPr preferRelativeResize="0"/>
          <p:nvPr/>
        </p:nvPicPr>
        <p:blipFill rotWithShape="1">
          <a:blip r:embed="rId22">
            <a:alphaModFix/>
          </a:blip>
          <a:srcRect b="0" l="0" r="0" t="0"/>
          <a:stretch/>
        </p:blipFill>
        <p:spPr>
          <a:xfrm>
            <a:off x="20830603" y="11277600"/>
            <a:ext cx="203225" cy="12700"/>
          </a:xfrm>
          <a:prstGeom prst="rect">
            <a:avLst/>
          </a:prstGeom>
          <a:noFill/>
          <a:ln>
            <a:noFill/>
          </a:ln>
        </p:spPr>
      </p:pic>
      <p:pic>
        <p:nvPicPr>
          <p:cNvPr descr=" " id="608" name="Google Shape;608;g265f3aa1ba8_0_508"/>
          <p:cNvPicPr preferRelativeResize="0"/>
          <p:nvPr/>
        </p:nvPicPr>
        <p:blipFill rotWithShape="1">
          <a:blip r:embed="rId23">
            <a:alphaModFix/>
          </a:blip>
          <a:srcRect b="0" l="0" r="0" t="0"/>
          <a:stretch/>
        </p:blipFill>
        <p:spPr>
          <a:xfrm>
            <a:off x="21021127" y="7264400"/>
            <a:ext cx="12702" cy="4025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1"/>
        </a:solidFill>
      </p:bgPr>
    </p:bg>
    <p:spTree>
      <p:nvGrpSpPr>
        <p:cNvPr id="613" name="Shape 613"/>
        <p:cNvGrpSpPr/>
        <p:nvPr/>
      </p:nvGrpSpPr>
      <p:grpSpPr>
        <a:xfrm>
          <a:off x="0" y="0"/>
          <a:ext cx="0" cy="0"/>
          <a:chOff x="0" y="0"/>
          <a:chExt cx="0" cy="0"/>
        </a:xfrm>
      </p:grpSpPr>
      <p:sp>
        <p:nvSpPr>
          <p:cNvPr id="614" name="Google Shape;614;g265f3aa1ba8_0_578"/>
          <p:cNvSpPr/>
          <p:nvPr/>
        </p:nvSpPr>
        <p:spPr>
          <a:xfrm>
            <a:off x="0" y="0"/>
            <a:ext cx="24387000" cy="13716000"/>
          </a:xfrm>
          <a:prstGeom prst="rect">
            <a:avLst/>
          </a:prstGeom>
          <a:solidFill>
            <a:srgbClr val="2F39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5" name="Google Shape;615;g265f3aa1ba8_0_578"/>
          <p:cNvPicPr preferRelativeResize="0"/>
          <p:nvPr/>
        </p:nvPicPr>
        <p:blipFill rotWithShape="1">
          <a:blip r:embed="rId3">
            <a:alphaModFix/>
          </a:blip>
          <a:srcRect b="0" l="0" r="0" t="0"/>
          <a:stretch/>
        </p:blipFill>
        <p:spPr>
          <a:xfrm>
            <a:off x="444554" y="1054100"/>
            <a:ext cx="4936981" cy="3322315"/>
          </a:xfrm>
          <a:prstGeom prst="rect">
            <a:avLst/>
          </a:prstGeom>
          <a:noFill/>
          <a:ln>
            <a:noFill/>
          </a:ln>
        </p:spPr>
      </p:pic>
      <p:pic>
        <p:nvPicPr>
          <p:cNvPr descr=" " id="616" name="Google Shape;616;g265f3aa1ba8_0_578"/>
          <p:cNvPicPr preferRelativeResize="0"/>
          <p:nvPr/>
        </p:nvPicPr>
        <p:blipFill rotWithShape="1">
          <a:blip r:embed="rId4">
            <a:alphaModFix/>
          </a:blip>
          <a:srcRect b="0" l="0" r="0" t="0"/>
          <a:stretch/>
        </p:blipFill>
        <p:spPr>
          <a:xfrm>
            <a:off x="19573146" y="1054100"/>
            <a:ext cx="3559372" cy="5407670"/>
          </a:xfrm>
          <a:prstGeom prst="rect">
            <a:avLst/>
          </a:prstGeom>
          <a:noFill/>
          <a:ln>
            <a:noFill/>
          </a:ln>
        </p:spPr>
      </p:pic>
      <p:pic>
        <p:nvPicPr>
          <p:cNvPr descr=" " id="617" name="Google Shape;617;g265f3aa1ba8_0_578"/>
          <p:cNvPicPr preferRelativeResize="0"/>
          <p:nvPr/>
        </p:nvPicPr>
        <p:blipFill rotWithShape="1">
          <a:blip r:embed="rId5">
            <a:alphaModFix/>
          </a:blip>
          <a:srcRect b="0" l="0" r="0" t="0"/>
          <a:stretch/>
        </p:blipFill>
        <p:spPr>
          <a:xfrm>
            <a:off x="7938492" y="9779000"/>
            <a:ext cx="9179439" cy="3089672"/>
          </a:xfrm>
          <a:prstGeom prst="rect">
            <a:avLst/>
          </a:prstGeom>
          <a:noFill/>
          <a:ln>
            <a:noFill/>
          </a:ln>
        </p:spPr>
      </p:pic>
      <p:pic>
        <p:nvPicPr>
          <p:cNvPr descr=" " id="618" name="Google Shape;618;g265f3aa1ba8_0_578"/>
          <p:cNvPicPr preferRelativeResize="0"/>
          <p:nvPr/>
        </p:nvPicPr>
        <p:blipFill rotWithShape="1">
          <a:blip r:embed="rId6">
            <a:alphaModFix/>
          </a:blip>
          <a:srcRect b="0" l="0" r="0" t="0"/>
          <a:stretch/>
        </p:blipFill>
        <p:spPr>
          <a:xfrm>
            <a:off x="11698162" y="495300"/>
            <a:ext cx="827129" cy="1111746"/>
          </a:xfrm>
          <a:prstGeom prst="rect">
            <a:avLst/>
          </a:prstGeom>
          <a:noFill/>
          <a:ln>
            <a:noFill/>
          </a:ln>
        </p:spPr>
      </p:pic>
      <p:sp>
        <p:nvSpPr>
          <p:cNvPr id="619" name="Google Shape;619;g265f3aa1ba8_0_578"/>
          <p:cNvSpPr/>
          <p:nvPr/>
        </p:nvSpPr>
        <p:spPr>
          <a:xfrm>
            <a:off x="4483660" y="3467100"/>
            <a:ext cx="9953700" cy="308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Cinzel"/>
              <a:buNone/>
            </a:pPr>
            <a:r>
              <a:rPr b="1" i="0" lang="en-US" sz="8000" u="none" cap="none" strike="noStrike">
                <a:solidFill>
                  <a:srgbClr val="FFFFFF"/>
                </a:solidFill>
                <a:latin typeface="Cinzel"/>
                <a:ea typeface="Cinzel"/>
                <a:cs typeface="Cinzel"/>
                <a:sym typeface="Cinzel"/>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FFFFF"/>
              </a:buClr>
              <a:buSzPts val="8000"/>
              <a:buFont typeface="Cinzel"/>
              <a:buNone/>
            </a:pPr>
            <a:r>
              <a:rPr b="1" i="0" lang="en-US" sz="8000" u="none" cap="none" strike="noStrike">
                <a:solidFill>
                  <a:srgbClr val="FFFFFF"/>
                </a:solidFill>
                <a:latin typeface="Cinzel"/>
                <a:ea typeface="Cinzel"/>
                <a:cs typeface="Cinzel"/>
                <a:sym typeface="Cinzel"/>
              </a:rPr>
              <a:t>choosing EaTemp</a:t>
            </a:r>
            <a:endParaRPr b="0" i="0" sz="8000" u="none" cap="none" strike="noStrike">
              <a:solidFill>
                <a:schemeClr val="dk1"/>
              </a:solidFill>
              <a:latin typeface="Calibri"/>
              <a:ea typeface="Calibri"/>
              <a:cs typeface="Calibri"/>
              <a:sym typeface="Calibri"/>
            </a:endParaRPr>
          </a:p>
        </p:txBody>
      </p:sp>
      <p:sp>
        <p:nvSpPr>
          <p:cNvPr id="620" name="Google Shape;620;g265f3aa1ba8_0_578"/>
          <p:cNvSpPr/>
          <p:nvPr/>
        </p:nvSpPr>
        <p:spPr>
          <a:xfrm>
            <a:off x="4483660" y="6921500"/>
            <a:ext cx="9636300" cy="411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pic>
        <p:nvPicPr>
          <p:cNvPr descr=" " id="621" name="Google Shape;621;g265f3aa1ba8_0_578"/>
          <p:cNvPicPr preferRelativeResize="0"/>
          <p:nvPr/>
        </p:nvPicPr>
        <p:blipFill rotWithShape="1">
          <a:blip r:embed="rId7">
            <a:alphaModFix/>
          </a:blip>
          <a:srcRect b="0" l="0" r="0" t="0"/>
          <a:stretch/>
        </p:blipFill>
        <p:spPr>
          <a:xfrm>
            <a:off x="22646931" y="723900"/>
            <a:ext cx="1105038" cy="1193800"/>
          </a:xfrm>
          <a:prstGeom prst="rect">
            <a:avLst/>
          </a:prstGeom>
          <a:noFill/>
          <a:ln>
            <a:noFill/>
          </a:ln>
        </p:spPr>
      </p:pic>
      <p:pic>
        <p:nvPicPr>
          <p:cNvPr descr=" " id="622" name="Google Shape;622;g265f3aa1ba8_0_578"/>
          <p:cNvPicPr preferRelativeResize="0"/>
          <p:nvPr/>
        </p:nvPicPr>
        <p:blipFill rotWithShape="1">
          <a:blip r:embed="rId8">
            <a:alphaModFix/>
          </a:blip>
          <a:srcRect b="0" l="0" r="0" t="0"/>
          <a:stretch/>
        </p:blipFill>
        <p:spPr>
          <a:xfrm>
            <a:off x="15381622" y="2679700"/>
            <a:ext cx="584273" cy="584200"/>
          </a:xfrm>
          <a:prstGeom prst="rect">
            <a:avLst/>
          </a:prstGeom>
          <a:noFill/>
          <a:ln>
            <a:noFill/>
          </a:ln>
        </p:spPr>
      </p:pic>
      <p:pic>
        <p:nvPicPr>
          <p:cNvPr descr=" " id="623" name="Google Shape;623;g265f3aa1ba8_0_578"/>
          <p:cNvPicPr preferRelativeResize="0"/>
          <p:nvPr/>
        </p:nvPicPr>
        <p:blipFill rotWithShape="1">
          <a:blip r:embed="rId9">
            <a:alphaModFix/>
          </a:blip>
          <a:srcRect b="0" l="0" r="0" t="0"/>
          <a:stretch/>
        </p:blipFill>
        <p:spPr>
          <a:xfrm>
            <a:off x="15368921" y="8648700"/>
            <a:ext cx="889111" cy="927100"/>
          </a:xfrm>
          <a:prstGeom prst="rect">
            <a:avLst/>
          </a:prstGeom>
          <a:noFill/>
          <a:ln>
            <a:noFill/>
          </a:ln>
        </p:spPr>
      </p:pic>
      <p:pic>
        <p:nvPicPr>
          <p:cNvPr descr=" " id="624" name="Google Shape;624;g265f3aa1ba8_0_578"/>
          <p:cNvPicPr preferRelativeResize="0"/>
          <p:nvPr/>
        </p:nvPicPr>
        <p:blipFill rotWithShape="1">
          <a:blip r:embed="rId10">
            <a:alphaModFix/>
          </a:blip>
          <a:srcRect b="0" l="0" r="0" t="0"/>
          <a:stretch/>
        </p:blipFill>
        <p:spPr>
          <a:xfrm>
            <a:off x="21110038" y="5791200"/>
            <a:ext cx="571571" cy="584200"/>
          </a:xfrm>
          <a:prstGeom prst="rect">
            <a:avLst/>
          </a:prstGeom>
          <a:noFill/>
          <a:ln>
            <a:noFill/>
          </a:ln>
        </p:spPr>
      </p:pic>
      <p:sp>
        <p:nvSpPr>
          <p:cNvPr id="625" name="Google Shape;625;g265f3aa1ba8_0_578"/>
          <p:cNvSpPr/>
          <p:nvPr/>
        </p:nvSpPr>
        <p:spPr>
          <a:xfrm>
            <a:off x="0"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6" name="Google Shape;626;g265f3aa1ba8_0_578"/>
          <p:cNvPicPr preferRelativeResize="0"/>
          <p:nvPr/>
        </p:nvPicPr>
        <p:blipFill rotWithShape="1">
          <a:blip r:embed="rId11">
            <a:alphaModFix/>
          </a:blip>
          <a:srcRect b="0" l="0" r="0" t="0"/>
          <a:stretch/>
        </p:blipFill>
        <p:spPr>
          <a:xfrm>
            <a:off x="152419" y="304800"/>
            <a:ext cx="711289" cy="2590800"/>
          </a:xfrm>
          <a:prstGeom prst="rect">
            <a:avLst/>
          </a:prstGeom>
          <a:noFill/>
          <a:ln>
            <a:noFill/>
          </a:ln>
        </p:spPr>
      </p:pic>
      <p:sp>
        <p:nvSpPr>
          <p:cNvPr id="627" name="Google Shape;627;g265f3aa1ba8_0_578"/>
          <p:cNvSpPr/>
          <p:nvPr/>
        </p:nvSpPr>
        <p:spPr>
          <a:xfrm rot="-5400000">
            <a:off x="-1255387" y="56472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
              <a:buFont typeface="Inter"/>
              <a:buNone/>
            </a:pPr>
            <a:r>
              <a:rPr b="0" i="0" lang="en-US" sz="2400" u="none" cap="none" strike="noStrike">
                <a:solidFill>
                  <a:srgbClr val="FFFFFF"/>
                </a:solidFill>
                <a:latin typeface="Inter"/>
                <a:ea typeface="Inter"/>
                <a:cs typeface="Inter"/>
                <a:sym typeface="Inter"/>
              </a:rPr>
              <a:t>Credit | Image: </a:t>
            </a:r>
            <a:r>
              <a:rPr b="0" i="0" lang="en-US" sz="2400" u="sng" cap="none" strike="noStrike">
                <a:solidFill>
                  <a:srgbClr val="FFFFFF"/>
                </a:solidFill>
                <a:latin typeface="Inter"/>
                <a:ea typeface="Inter"/>
                <a:cs typeface="Inter"/>
                <a:sym typeface="Inter"/>
                <a:hlinkClick r:id="rId12">
                  <a:extLst>
                    <a:ext uri="{A12FA001-AC4F-418D-AE19-62706E023703}">
                      <ahyp:hlinkClr val="tx"/>
                    </a:ext>
                  </a:extLst>
                </a:hlinkClick>
              </a:rPr>
              <a:t>Unsplash</a:t>
            </a:r>
            <a:r>
              <a:rPr b="0" i="0" lang="en-US" sz="2400" u="none" cap="none" strike="noStrike">
                <a:solidFill>
                  <a:srgbClr val="FFFFFF"/>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28" name="Google Shape;628;g265f3aa1ba8_0_578"/>
          <p:cNvPicPr preferRelativeResize="0"/>
          <p:nvPr/>
        </p:nvPicPr>
        <p:blipFill rotWithShape="1">
          <a:blip r:embed="rId13">
            <a:alphaModFix/>
          </a:blip>
          <a:srcRect b="0" l="0" r="0" t="0"/>
          <a:stretch/>
        </p:blipFill>
        <p:spPr>
          <a:xfrm>
            <a:off x="14708438" y="1041400"/>
            <a:ext cx="8865708" cy="12433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1"/>
        </a:solidFill>
      </p:bgPr>
    </p:bg>
    <p:spTree>
      <p:nvGrpSpPr>
        <p:cNvPr id="44" name="Shape 44"/>
        <p:cNvGrpSpPr/>
        <p:nvPr/>
      </p:nvGrpSpPr>
      <p:grpSpPr>
        <a:xfrm>
          <a:off x="0" y="0"/>
          <a:ext cx="0" cy="0"/>
          <a:chOff x="0" y="0"/>
          <a:chExt cx="0" cy="0"/>
        </a:xfrm>
      </p:grpSpPr>
      <p:sp>
        <p:nvSpPr>
          <p:cNvPr id="45" name="Google Shape;45;g265f3aa1ba8_0_27"/>
          <p:cNvSpPr/>
          <p:nvPr/>
        </p:nvSpPr>
        <p:spPr>
          <a:xfrm>
            <a:off x="0" y="0"/>
            <a:ext cx="24387000" cy="13716000"/>
          </a:xfrm>
          <a:prstGeom prst="rect">
            <a:avLst/>
          </a:prstGeom>
          <a:solidFill>
            <a:srgbClr val="9E8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 name="Google Shape;46;g265f3aa1ba8_0_27"/>
          <p:cNvPicPr preferRelativeResize="0"/>
          <p:nvPr/>
        </p:nvPicPr>
        <p:blipFill rotWithShape="1">
          <a:blip r:embed="rId3">
            <a:alphaModFix/>
          </a:blip>
          <a:srcRect b="0" l="0" r="0" t="0"/>
          <a:stretch/>
        </p:blipFill>
        <p:spPr>
          <a:xfrm>
            <a:off x="0" y="901700"/>
            <a:ext cx="3794599" cy="4029329"/>
          </a:xfrm>
          <a:prstGeom prst="rect">
            <a:avLst/>
          </a:prstGeom>
          <a:noFill/>
          <a:ln>
            <a:noFill/>
          </a:ln>
        </p:spPr>
      </p:pic>
      <p:pic>
        <p:nvPicPr>
          <p:cNvPr descr=" " id="47" name="Google Shape;47;g265f3aa1ba8_0_27"/>
          <p:cNvPicPr preferRelativeResize="0"/>
          <p:nvPr/>
        </p:nvPicPr>
        <p:blipFill rotWithShape="1">
          <a:blip r:embed="rId4">
            <a:alphaModFix/>
          </a:blip>
          <a:srcRect b="0" l="0" r="0" t="0"/>
          <a:stretch/>
        </p:blipFill>
        <p:spPr>
          <a:xfrm>
            <a:off x="17718715" y="6032500"/>
            <a:ext cx="6149599" cy="7679561"/>
          </a:xfrm>
          <a:prstGeom prst="rect">
            <a:avLst/>
          </a:prstGeom>
          <a:noFill/>
          <a:ln>
            <a:noFill/>
          </a:ln>
        </p:spPr>
      </p:pic>
      <p:sp>
        <p:nvSpPr>
          <p:cNvPr id="48" name="Google Shape;48;g265f3aa1ba8_0_2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 name="Google Shape;49;g265f3aa1ba8_0_2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0" name="Google Shape;50;g265f3aa1ba8_0_27"/>
          <p:cNvSpPr/>
          <p:nvPr/>
        </p:nvSpPr>
        <p:spPr>
          <a:xfrm>
            <a:off x="3988298" y="920750"/>
            <a:ext cx="16965000" cy="273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Cinzel"/>
              <a:buNone/>
            </a:pPr>
            <a:r>
              <a:rPr b="1" i="0" lang="en-US" sz="12800" u="none" cap="none" strike="noStrike">
                <a:solidFill>
                  <a:srgbClr val="FFFFFF"/>
                </a:solidFill>
                <a:latin typeface="Cinzel"/>
                <a:ea typeface="Cinzel"/>
                <a:cs typeface="Cinzel"/>
                <a:sym typeface="Cinzel"/>
              </a:rPr>
              <a:t>Table of Contents</a:t>
            </a:r>
            <a:endParaRPr b="0" i="0" sz="12800" u="none" cap="none" strike="noStrike">
              <a:solidFill>
                <a:schemeClr val="dk1"/>
              </a:solidFill>
              <a:latin typeface="Calibri"/>
              <a:ea typeface="Calibri"/>
              <a:cs typeface="Calibri"/>
              <a:sym typeface="Calibri"/>
            </a:endParaRPr>
          </a:p>
        </p:txBody>
      </p:sp>
      <p:sp>
        <p:nvSpPr>
          <p:cNvPr id="51" name="Google Shape;51;g265f3aa1ba8_0_27"/>
          <p:cNvSpPr/>
          <p:nvPr/>
        </p:nvSpPr>
        <p:spPr>
          <a:xfrm>
            <a:off x="8814902" y="4521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65f3aa1ba8_0_27"/>
          <p:cNvSpPr/>
          <p:nvPr/>
        </p:nvSpPr>
        <p:spPr>
          <a:xfrm>
            <a:off x="8814902" y="4521200"/>
            <a:ext cx="1625700" cy="16257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65f3aa1ba8_0_27"/>
          <p:cNvSpPr/>
          <p:nvPr/>
        </p:nvSpPr>
        <p:spPr>
          <a:xfrm>
            <a:off x="9202300" y="4819650"/>
            <a:ext cx="8511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Cinzel"/>
              <a:buNone/>
            </a:pPr>
            <a:r>
              <a:rPr b="1" i="0" lang="en-US" sz="4800" u="none" cap="none" strike="noStrike">
                <a:solidFill>
                  <a:srgbClr val="FFFFFF"/>
                </a:solidFill>
                <a:latin typeface="Cinzel"/>
                <a:ea typeface="Cinzel"/>
                <a:cs typeface="Cinzel"/>
                <a:sym typeface="Cinzel"/>
              </a:rPr>
              <a:t>01</a:t>
            </a:r>
            <a:endParaRPr b="0" i="0" sz="4800" u="none" cap="none" strike="noStrike">
              <a:solidFill>
                <a:schemeClr val="dk1"/>
              </a:solidFill>
              <a:latin typeface="Calibri"/>
              <a:ea typeface="Calibri"/>
              <a:cs typeface="Calibri"/>
              <a:sym typeface="Calibri"/>
            </a:endParaRPr>
          </a:p>
        </p:txBody>
      </p:sp>
      <p:sp>
        <p:nvSpPr>
          <p:cNvPr id="54" name="Google Shape;54;g265f3aa1ba8_0_27"/>
          <p:cNvSpPr/>
          <p:nvPr/>
        </p:nvSpPr>
        <p:spPr>
          <a:xfrm>
            <a:off x="10643930" y="4622800"/>
            <a:ext cx="54870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65f3aa1ba8_0_27"/>
          <p:cNvSpPr/>
          <p:nvPr/>
        </p:nvSpPr>
        <p:spPr>
          <a:xfrm>
            <a:off x="10643930" y="4622800"/>
            <a:ext cx="56904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inzel"/>
              <a:buNone/>
            </a:pPr>
            <a:r>
              <a:rPr b="1" i="0" lang="en-US" sz="4800" u="none" cap="none" strike="noStrike">
                <a:solidFill>
                  <a:srgbClr val="FFFFFF"/>
                </a:solidFill>
                <a:latin typeface="Cinzel"/>
                <a:ea typeface="Cinzel"/>
                <a:cs typeface="Cinzel"/>
                <a:sym typeface="Cinzel"/>
              </a:rPr>
              <a:t>Introduction</a:t>
            </a:r>
            <a:endParaRPr b="0" i="0" sz="4800" u="none" cap="none" strike="noStrike">
              <a:solidFill>
                <a:schemeClr val="dk1"/>
              </a:solidFill>
              <a:latin typeface="Calibri"/>
              <a:ea typeface="Calibri"/>
              <a:cs typeface="Calibri"/>
              <a:sym typeface="Calibri"/>
            </a:endParaRPr>
          </a:p>
        </p:txBody>
      </p:sp>
      <p:sp>
        <p:nvSpPr>
          <p:cNvPr id="56" name="Google Shape;56;g265f3aa1ba8_0_27"/>
          <p:cNvSpPr/>
          <p:nvPr/>
        </p:nvSpPr>
        <p:spPr>
          <a:xfrm>
            <a:off x="10643930" y="5549900"/>
            <a:ext cx="56226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The Extraordinary Realm</a:t>
            </a:r>
            <a:endParaRPr b="0" i="0" sz="3200" u="none" cap="none" strike="noStrike">
              <a:solidFill>
                <a:schemeClr val="dk1"/>
              </a:solidFill>
              <a:latin typeface="Calibri"/>
              <a:ea typeface="Calibri"/>
              <a:cs typeface="Calibri"/>
              <a:sym typeface="Calibri"/>
            </a:endParaRPr>
          </a:p>
        </p:txBody>
      </p:sp>
      <p:sp>
        <p:nvSpPr>
          <p:cNvPr id="57" name="Google Shape;57;g265f3aa1ba8_0_27"/>
          <p:cNvSpPr/>
          <p:nvPr/>
        </p:nvSpPr>
        <p:spPr>
          <a:xfrm>
            <a:off x="16283435" y="4521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65f3aa1ba8_0_27"/>
          <p:cNvSpPr/>
          <p:nvPr/>
        </p:nvSpPr>
        <p:spPr>
          <a:xfrm>
            <a:off x="16283435" y="4521200"/>
            <a:ext cx="1625700" cy="16257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65f3aa1ba8_0_27"/>
          <p:cNvSpPr/>
          <p:nvPr/>
        </p:nvSpPr>
        <p:spPr>
          <a:xfrm>
            <a:off x="16613676" y="4819650"/>
            <a:ext cx="9654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Cinzel"/>
              <a:buNone/>
            </a:pPr>
            <a:r>
              <a:rPr b="1" i="0" lang="en-US" sz="4800" u="none" cap="none" strike="noStrike">
                <a:solidFill>
                  <a:srgbClr val="FFFFFF"/>
                </a:solidFill>
                <a:latin typeface="Cinzel"/>
                <a:ea typeface="Cinzel"/>
                <a:cs typeface="Cinzel"/>
                <a:sym typeface="Cinzel"/>
              </a:rPr>
              <a:t>02</a:t>
            </a:r>
            <a:endParaRPr b="0" i="0" sz="4800" u="none" cap="none" strike="noStrike">
              <a:solidFill>
                <a:schemeClr val="dk1"/>
              </a:solidFill>
              <a:latin typeface="Calibri"/>
              <a:ea typeface="Calibri"/>
              <a:cs typeface="Calibri"/>
              <a:sym typeface="Calibri"/>
            </a:endParaRPr>
          </a:p>
        </p:txBody>
      </p:sp>
      <p:sp>
        <p:nvSpPr>
          <p:cNvPr id="60" name="Google Shape;60;g265f3aa1ba8_0_27"/>
          <p:cNvSpPr/>
          <p:nvPr/>
        </p:nvSpPr>
        <p:spPr>
          <a:xfrm>
            <a:off x="18112464" y="4622800"/>
            <a:ext cx="54870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65f3aa1ba8_0_27"/>
          <p:cNvSpPr/>
          <p:nvPr/>
        </p:nvSpPr>
        <p:spPr>
          <a:xfrm>
            <a:off x="18112464" y="4622800"/>
            <a:ext cx="56904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inzel"/>
              <a:buNone/>
            </a:pPr>
            <a:r>
              <a:rPr b="1" i="0" lang="en-US" sz="4800" u="none" cap="none" strike="noStrike">
                <a:solidFill>
                  <a:srgbClr val="FFFFFF"/>
                </a:solidFill>
                <a:latin typeface="Cinzel"/>
                <a:ea typeface="Cinzel"/>
                <a:cs typeface="Cinzel"/>
                <a:sym typeface="Cinzel"/>
              </a:rPr>
              <a:t>Encounters</a:t>
            </a:r>
            <a:endParaRPr b="0" i="0" sz="4800" u="none" cap="none" strike="noStrike">
              <a:solidFill>
                <a:schemeClr val="dk1"/>
              </a:solidFill>
              <a:latin typeface="Calibri"/>
              <a:ea typeface="Calibri"/>
              <a:cs typeface="Calibri"/>
              <a:sym typeface="Calibri"/>
            </a:endParaRPr>
          </a:p>
        </p:txBody>
      </p:sp>
      <p:sp>
        <p:nvSpPr>
          <p:cNvPr id="62" name="Google Shape;62;g265f3aa1ba8_0_27"/>
          <p:cNvSpPr/>
          <p:nvPr/>
        </p:nvSpPr>
        <p:spPr>
          <a:xfrm>
            <a:off x="18112464" y="5549900"/>
            <a:ext cx="56226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Unicorn Sightings</a:t>
            </a:r>
            <a:endParaRPr b="0" i="0" sz="3200" u="none" cap="none" strike="noStrike">
              <a:solidFill>
                <a:schemeClr val="dk1"/>
              </a:solidFill>
              <a:latin typeface="Calibri"/>
              <a:ea typeface="Calibri"/>
              <a:cs typeface="Calibri"/>
              <a:sym typeface="Calibri"/>
            </a:endParaRPr>
          </a:p>
        </p:txBody>
      </p:sp>
      <p:sp>
        <p:nvSpPr>
          <p:cNvPr id="63" name="Google Shape;63;g265f3aa1ba8_0_27"/>
          <p:cNvSpPr/>
          <p:nvPr/>
        </p:nvSpPr>
        <p:spPr>
          <a:xfrm>
            <a:off x="8814902" y="75057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65f3aa1ba8_0_27"/>
          <p:cNvSpPr/>
          <p:nvPr/>
        </p:nvSpPr>
        <p:spPr>
          <a:xfrm>
            <a:off x="8814902" y="7505700"/>
            <a:ext cx="1625700" cy="16257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65f3aa1ba8_0_27"/>
          <p:cNvSpPr/>
          <p:nvPr/>
        </p:nvSpPr>
        <p:spPr>
          <a:xfrm>
            <a:off x="9157845" y="7804150"/>
            <a:ext cx="9399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Cinzel"/>
              <a:buNone/>
            </a:pPr>
            <a:r>
              <a:rPr b="1" i="0" lang="en-US" sz="4800" u="none" cap="none" strike="noStrike">
                <a:solidFill>
                  <a:srgbClr val="FFFFFF"/>
                </a:solidFill>
                <a:latin typeface="Cinzel"/>
                <a:ea typeface="Cinzel"/>
                <a:cs typeface="Cinzel"/>
                <a:sym typeface="Cinzel"/>
              </a:rPr>
              <a:t>03</a:t>
            </a:r>
            <a:endParaRPr b="0" i="0" sz="4800" u="none" cap="none" strike="noStrike">
              <a:solidFill>
                <a:schemeClr val="dk1"/>
              </a:solidFill>
              <a:latin typeface="Calibri"/>
              <a:ea typeface="Calibri"/>
              <a:cs typeface="Calibri"/>
              <a:sym typeface="Calibri"/>
            </a:endParaRPr>
          </a:p>
        </p:txBody>
      </p:sp>
      <p:sp>
        <p:nvSpPr>
          <p:cNvPr id="66" name="Google Shape;66;g265f3aa1ba8_0_27"/>
          <p:cNvSpPr/>
          <p:nvPr/>
        </p:nvSpPr>
        <p:spPr>
          <a:xfrm>
            <a:off x="10643930" y="7607300"/>
            <a:ext cx="54870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65f3aa1ba8_0_27"/>
          <p:cNvSpPr/>
          <p:nvPr/>
        </p:nvSpPr>
        <p:spPr>
          <a:xfrm>
            <a:off x="10643930" y="7607300"/>
            <a:ext cx="56904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inzel"/>
              <a:buNone/>
            </a:pPr>
            <a:r>
              <a:rPr b="1" i="0" lang="en-US" sz="4800" u="none" cap="none" strike="noStrike">
                <a:solidFill>
                  <a:srgbClr val="FFFFFF"/>
                </a:solidFill>
                <a:latin typeface="Cinzel"/>
                <a:ea typeface="Cinzel"/>
                <a:cs typeface="Cinzel"/>
                <a:sym typeface="Cinzel"/>
              </a:rPr>
              <a:t>Wonders</a:t>
            </a:r>
            <a:endParaRPr b="0" i="0" sz="4800" u="none" cap="none" strike="noStrike">
              <a:solidFill>
                <a:schemeClr val="dk1"/>
              </a:solidFill>
              <a:latin typeface="Calibri"/>
              <a:ea typeface="Calibri"/>
              <a:cs typeface="Calibri"/>
              <a:sym typeface="Calibri"/>
            </a:endParaRPr>
          </a:p>
        </p:txBody>
      </p:sp>
      <p:sp>
        <p:nvSpPr>
          <p:cNvPr id="68" name="Google Shape;68;g265f3aa1ba8_0_27"/>
          <p:cNvSpPr/>
          <p:nvPr/>
        </p:nvSpPr>
        <p:spPr>
          <a:xfrm>
            <a:off x="10643930" y="8534400"/>
            <a:ext cx="56226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Wishes Granted</a:t>
            </a:r>
            <a:endParaRPr b="0" i="0" sz="3200" u="none" cap="none" strike="noStrike">
              <a:solidFill>
                <a:schemeClr val="dk1"/>
              </a:solidFill>
              <a:latin typeface="Calibri"/>
              <a:ea typeface="Calibri"/>
              <a:cs typeface="Calibri"/>
              <a:sym typeface="Calibri"/>
            </a:endParaRPr>
          </a:p>
        </p:txBody>
      </p:sp>
      <p:sp>
        <p:nvSpPr>
          <p:cNvPr id="69" name="Google Shape;69;g265f3aa1ba8_0_27"/>
          <p:cNvSpPr/>
          <p:nvPr/>
        </p:nvSpPr>
        <p:spPr>
          <a:xfrm>
            <a:off x="16283435" y="75057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65f3aa1ba8_0_27"/>
          <p:cNvSpPr/>
          <p:nvPr/>
        </p:nvSpPr>
        <p:spPr>
          <a:xfrm>
            <a:off x="16283435" y="7505700"/>
            <a:ext cx="1625700" cy="16257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65f3aa1ba8_0_27"/>
          <p:cNvSpPr/>
          <p:nvPr/>
        </p:nvSpPr>
        <p:spPr>
          <a:xfrm>
            <a:off x="16600975" y="7804150"/>
            <a:ext cx="9906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Cinzel"/>
              <a:buNone/>
            </a:pPr>
            <a:r>
              <a:rPr b="1" i="0" lang="en-US" sz="4800" u="none" cap="none" strike="noStrike">
                <a:solidFill>
                  <a:srgbClr val="FFFFFF"/>
                </a:solidFill>
                <a:latin typeface="Cinzel"/>
                <a:ea typeface="Cinzel"/>
                <a:cs typeface="Cinzel"/>
                <a:sym typeface="Cinzel"/>
              </a:rPr>
              <a:t>04</a:t>
            </a:r>
            <a:endParaRPr b="0" i="0" sz="4800" u="none" cap="none" strike="noStrike">
              <a:solidFill>
                <a:schemeClr val="dk1"/>
              </a:solidFill>
              <a:latin typeface="Calibri"/>
              <a:ea typeface="Calibri"/>
              <a:cs typeface="Calibri"/>
              <a:sym typeface="Calibri"/>
            </a:endParaRPr>
          </a:p>
        </p:txBody>
      </p:sp>
      <p:sp>
        <p:nvSpPr>
          <p:cNvPr id="72" name="Google Shape;72;g265f3aa1ba8_0_27"/>
          <p:cNvSpPr/>
          <p:nvPr/>
        </p:nvSpPr>
        <p:spPr>
          <a:xfrm>
            <a:off x="18112464" y="7607300"/>
            <a:ext cx="54870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65f3aa1ba8_0_27"/>
          <p:cNvSpPr/>
          <p:nvPr/>
        </p:nvSpPr>
        <p:spPr>
          <a:xfrm>
            <a:off x="18112464" y="7607300"/>
            <a:ext cx="56904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inzel"/>
              <a:buNone/>
            </a:pPr>
            <a:r>
              <a:rPr b="1" i="0" lang="en-US" sz="4800" u="none" cap="none" strike="noStrike">
                <a:solidFill>
                  <a:srgbClr val="FFFFFF"/>
                </a:solidFill>
                <a:latin typeface="Cinzel"/>
                <a:ea typeface="Cinzel"/>
                <a:cs typeface="Cinzel"/>
                <a:sym typeface="Cinzel"/>
              </a:rPr>
              <a:t>Magic</a:t>
            </a:r>
            <a:endParaRPr b="0" i="0" sz="4800" u="none" cap="none" strike="noStrike">
              <a:solidFill>
                <a:schemeClr val="dk1"/>
              </a:solidFill>
              <a:latin typeface="Calibri"/>
              <a:ea typeface="Calibri"/>
              <a:cs typeface="Calibri"/>
              <a:sym typeface="Calibri"/>
            </a:endParaRPr>
          </a:p>
        </p:txBody>
      </p:sp>
      <p:sp>
        <p:nvSpPr>
          <p:cNvPr id="74" name="Google Shape;74;g265f3aa1ba8_0_27"/>
          <p:cNvSpPr/>
          <p:nvPr/>
        </p:nvSpPr>
        <p:spPr>
          <a:xfrm>
            <a:off x="18112464" y="8534400"/>
            <a:ext cx="56226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Spellcasting</a:t>
            </a:r>
            <a:endParaRPr b="0" i="0" sz="3200" u="none" cap="none" strike="noStrike">
              <a:solidFill>
                <a:schemeClr val="dk1"/>
              </a:solidFill>
              <a:latin typeface="Calibri"/>
              <a:ea typeface="Calibri"/>
              <a:cs typeface="Calibri"/>
              <a:sym typeface="Calibri"/>
            </a:endParaRPr>
          </a:p>
        </p:txBody>
      </p:sp>
      <p:sp>
        <p:nvSpPr>
          <p:cNvPr id="75" name="Google Shape;75;g265f3aa1ba8_0_27"/>
          <p:cNvSpPr/>
          <p:nvPr/>
        </p:nvSpPr>
        <p:spPr>
          <a:xfrm>
            <a:off x="8814902" y="10490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65f3aa1ba8_0_27"/>
          <p:cNvSpPr/>
          <p:nvPr/>
        </p:nvSpPr>
        <p:spPr>
          <a:xfrm>
            <a:off x="8814902" y="10490200"/>
            <a:ext cx="1625700" cy="16257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65f3aa1ba8_0_27"/>
          <p:cNvSpPr/>
          <p:nvPr/>
        </p:nvSpPr>
        <p:spPr>
          <a:xfrm>
            <a:off x="9157845" y="10788650"/>
            <a:ext cx="9399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Cinzel"/>
              <a:buNone/>
            </a:pPr>
            <a:r>
              <a:rPr b="1" i="0" lang="en-US" sz="4800" u="none" cap="none" strike="noStrike">
                <a:solidFill>
                  <a:srgbClr val="FFFFFF"/>
                </a:solidFill>
                <a:latin typeface="Cinzel"/>
                <a:ea typeface="Cinzel"/>
                <a:cs typeface="Cinzel"/>
                <a:sym typeface="Cinzel"/>
              </a:rPr>
              <a:t>05</a:t>
            </a:r>
            <a:endParaRPr b="0" i="0" sz="4800" u="none" cap="none" strike="noStrike">
              <a:solidFill>
                <a:schemeClr val="dk1"/>
              </a:solidFill>
              <a:latin typeface="Calibri"/>
              <a:ea typeface="Calibri"/>
              <a:cs typeface="Calibri"/>
              <a:sym typeface="Calibri"/>
            </a:endParaRPr>
          </a:p>
        </p:txBody>
      </p:sp>
      <p:sp>
        <p:nvSpPr>
          <p:cNvPr id="78" name="Google Shape;78;g265f3aa1ba8_0_27"/>
          <p:cNvSpPr/>
          <p:nvPr/>
        </p:nvSpPr>
        <p:spPr>
          <a:xfrm>
            <a:off x="10643930" y="10591800"/>
            <a:ext cx="54870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65f3aa1ba8_0_27"/>
          <p:cNvSpPr/>
          <p:nvPr/>
        </p:nvSpPr>
        <p:spPr>
          <a:xfrm>
            <a:off x="10643930" y="10591800"/>
            <a:ext cx="56904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inzel"/>
              <a:buNone/>
            </a:pPr>
            <a:r>
              <a:rPr b="1" i="0" lang="en-US" sz="4800" u="none" cap="none" strike="noStrike">
                <a:solidFill>
                  <a:srgbClr val="FFFFFF"/>
                </a:solidFill>
                <a:latin typeface="Cinzel"/>
                <a:ea typeface="Cinzel"/>
                <a:cs typeface="Cinzel"/>
                <a:sym typeface="Cinzel"/>
              </a:rPr>
              <a:t>Adventure</a:t>
            </a:r>
            <a:endParaRPr b="0" i="0" sz="4800" u="none" cap="none" strike="noStrike">
              <a:solidFill>
                <a:schemeClr val="dk1"/>
              </a:solidFill>
              <a:latin typeface="Calibri"/>
              <a:ea typeface="Calibri"/>
              <a:cs typeface="Calibri"/>
              <a:sym typeface="Calibri"/>
            </a:endParaRPr>
          </a:p>
        </p:txBody>
      </p:sp>
      <p:sp>
        <p:nvSpPr>
          <p:cNvPr id="80" name="Google Shape;80;g265f3aa1ba8_0_27"/>
          <p:cNvSpPr/>
          <p:nvPr/>
        </p:nvSpPr>
        <p:spPr>
          <a:xfrm>
            <a:off x="10643930" y="11518900"/>
            <a:ext cx="56226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Happily Ever After</a:t>
            </a:r>
            <a:endParaRPr b="0" i="0" sz="3200" u="none" cap="none" strike="noStrike">
              <a:solidFill>
                <a:schemeClr val="dk1"/>
              </a:solidFill>
              <a:latin typeface="Calibri"/>
              <a:ea typeface="Calibri"/>
              <a:cs typeface="Calibri"/>
              <a:sym typeface="Calibri"/>
            </a:endParaRPr>
          </a:p>
        </p:txBody>
      </p:sp>
      <p:sp>
        <p:nvSpPr>
          <p:cNvPr id="81" name="Google Shape;81;g265f3aa1ba8_0_27"/>
          <p:cNvSpPr/>
          <p:nvPr/>
        </p:nvSpPr>
        <p:spPr>
          <a:xfrm>
            <a:off x="16283435" y="10490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65f3aa1ba8_0_27"/>
          <p:cNvSpPr/>
          <p:nvPr/>
        </p:nvSpPr>
        <p:spPr>
          <a:xfrm>
            <a:off x="16283435" y="10490200"/>
            <a:ext cx="1625700" cy="16257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65f3aa1ba8_0_27"/>
          <p:cNvSpPr/>
          <p:nvPr/>
        </p:nvSpPr>
        <p:spPr>
          <a:xfrm>
            <a:off x="16594624" y="10788650"/>
            <a:ext cx="10035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Cinzel"/>
              <a:buNone/>
            </a:pPr>
            <a:r>
              <a:rPr b="1" i="0" lang="en-US" sz="4800" u="none" cap="none" strike="noStrike">
                <a:solidFill>
                  <a:srgbClr val="FFFFFF"/>
                </a:solidFill>
                <a:latin typeface="Cinzel"/>
                <a:ea typeface="Cinzel"/>
                <a:cs typeface="Cinzel"/>
                <a:sym typeface="Cinzel"/>
              </a:rPr>
              <a:t>06</a:t>
            </a:r>
            <a:endParaRPr b="0" i="0" sz="4800" u="none" cap="none" strike="noStrike">
              <a:solidFill>
                <a:schemeClr val="dk1"/>
              </a:solidFill>
              <a:latin typeface="Calibri"/>
              <a:ea typeface="Calibri"/>
              <a:cs typeface="Calibri"/>
              <a:sym typeface="Calibri"/>
            </a:endParaRPr>
          </a:p>
        </p:txBody>
      </p:sp>
      <p:sp>
        <p:nvSpPr>
          <p:cNvPr id="84" name="Google Shape;84;g265f3aa1ba8_0_27"/>
          <p:cNvSpPr/>
          <p:nvPr/>
        </p:nvSpPr>
        <p:spPr>
          <a:xfrm>
            <a:off x="18112464" y="10591800"/>
            <a:ext cx="54870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g265f3aa1ba8_0_27"/>
          <p:cNvSpPr/>
          <p:nvPr/>
        </p:nvSpPr>
        <p:spPr>
          <a:xfrm>
            <a:off x="18112464" y="10591800"/>
            <a:ext cx="56904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inzel"/>
              <a:buNone/>
            </a:pPr>
            <a:r>
              <a:rPr b="1" i="0" lang="en-US" sz="4800" u="none" cap="none" strike="noStrike">
                <a:solidFill>
                  <a:srgbClr val="FFFFFF"/>
                </a:solidFill>
                <a:latin typeface="Cinzel"/>
                <a:ea typeface="Cinzel"/>
                <a:cs typeface="Cinzel"/>
                <a:sym typeface="Cinzel"/>
              </a:rPr>
              <a:t>Conclusion</a:t>
            </a:r>
            <a:endParaRPr b="0" i="0" sz="4800" u="none" cap="none" strike="noStrike">
              <a:solidFill>
                <a:schemeClr val="dk1"/>
              </a:solidFill>
              <a:latin typeface="Calibri"/>
              <a:ea typeface="Calibri"/>
              <a:cs typeface="Calibri"/>
              <a:sym typeface="Calibri"/>
            </a:endParaRPr>
          </a:p>
        </p:txBody>
      </p:sp>
      <p:sp>
        <p:nvSpPr>
          <p:cNvPr id="86" name="Google Shape;86;g265f3aa1ba8_0_27"/>
          <p:cNvSpPr/>
          <p:nvPr/>
        </p:nvSpPr>
        <p:spPr>
          <a:xfrm>
            <a:off x="18112464" y="11518900"/>
            <a:ext cx="56226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Embrace the Fantasy</a:t>
            </a:r>
            <a:endParaRPr b="0" i="0" sz="3200" u="none" cap="none" strike="noStrike">
              <a:solidFill>
                <a:schemeClr val="dk1"/>
              </a:solidFill>
              <a:latin typeface="Calibri"/>
              <a:ea typeface="Calibri"/>
              <a:cs typeface="Calibri"/>
              <a:sym typeface="Calibri"/>
            </a:endParaRPr>
          </a:p>
        </p:txBody>
      </p:sp>
      <p:pic>
        <p:nvPicPr>
          <p:cNvPr descr=" " id="87" name="Google Shape;87;g265f3aa1ba8_0_27"/>
          <p:cNvPicPr preferRelativeResize="0"/>
          <p:nvPr/>
        </p:nvPicPr>
        <p:blipFill rotWithShape="1">
          <a:blip r:embed="rId6">
            <a:alphaModFix/>
          </a:blip>
          <a:srcRect b="0" l="0" r="0" t="0"/>
          <a:stretch/>
        </p:blipFill>
        <p:spPr>
          <a:xfrm>
            <a:off x="584273" y="3835400"/>
            <a:ext cx="7747968" cy="8864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1"/>
        </a:solidFill>
      </p:bgPr>
    </p:bg>
    <p:spTree>
      <p:nvGrpSpPr>
        <p:cNvPr id="92" name="Shape 92"/>
        <p:cNvGrpSpPr/>
        <p:nvPr/>
      </p:nvGrpSpPr>
      <p:grpSpPr>
        <a:xfrm>
          <a:off x="0" y="0"/>
          <a:ext cx="0" cy="0"/>
          <a:chOff x="0" y="0"/>
          <a:chExt cx="0" cy="0"/>
        </a:xfrm>
      </p:grpSpPr>
      <p:sp>
        <p:nvSpPr>
          <p:cNvPr id="93" name="Google Shape;93;g265f3aa1ba8_0_74"/>
          <p:cNvSpPr/>
          <p:nvPr/>
        </p:nvSpPr>
        <p:spPr>
          <a:xfrm>
            <a:off x="0" y="0"/>
            <a:ext cx="24387000" cy="13716000"/>
          </a:xfrm>
          <a:prstGeom prst="rect">
            <a:avLst/>
          </a:prstGeom>
          <a:solidFill>
            <a:srgbClr val="A4AB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4" name="Google Shape;94;g265f3aa1ba8_0_74"/>
          <p:cNvPicPr preferRelativeResize="0"/>
          <p:nvPr/>
        </p:nvPicPr>
        <p:blipFill rotWithShape="1">
          <a:blip r:embed="rId3">
            <a:alphaModFix/>
          </a:blip>
          <a:srcRect b="0" l="0" r="0" t="0"/>
          <a:stretch/>
        </p:blipFill>
        <p:spPr>
          <a:xfrm>
            <a:off x="393749" y="990600"/>
            <a:ext cx="827129" cy="1111758"/>
          </a:xfrm>
          <a:prstGeom prst="rect">
            <a:avLst/>
          </a:prstGeom>
          <a:noFill/>
          <a:ln>
            <a:noFill/>
          </a:ln>
        </p:spPr>
      </p:pic>
      <p:pic>
        <p:nvPicPr>
          <p:cNvPr descr=" " id="95" name="Google Shape;95;g265f3aa1ba8_0_74"/>
          <p:cNvPicPr preferRelativeResize="0"/>
          <p:nvPr/>
        </p:nvPicPr>
        <p:blipFill rotWithShape="1">
          <a:blip r:embed="rId4">
            <a:alphaModFix/>
          </a:blip>
          <a:srcRect b="0" l="0" r="0" t="0"/>
          <a:stretch/>
        </p:blipFill>
        <p:spPr>
          <a:xfrm>
            <a:off x="19509638" y="5778500"/>
            <a:ext cx="3997825" cy="7364219"/>
          </a:xfrm>
          <a:prstGeom prst="rect">
            <a:avLst/>
          </a:prstGeom>
          <a:noFill/>
          <a:ln>
            <a:noFill/>
          </a:ln>
        </p:spPr>
      </p:pic>
      <p:pic>
        <p:nvPicPr>
          <p:cNvPr descr=" " id="96" name="Google Shape;96;g265f3aa1ba8_0_74"/>
          <p:cNvPicPr preferRelativeResize="0"/>
          <p:nvPr/>
        </p:nvPicPr>
        <p:blipFill rotWithShape="1">
          <a:blip r:embed="rId5">
            <a:alphaModFix/>
          </a:blip>
          <a:srcRect b="0" l="0" r="0" t="0"/>
          <a:stretch/>
        </p:blipFill>
        <p:spPr>
          <a:xfrm>
            <a:off x="5525191" y="10121900"/>
            <a:ext cx="4778085" cy="3016883"/>
          </a:xfrm>
          <a:prstGeom prst="rect">
            <a:avLst/>
          </a:prstGeom>
          <a:noFill/>
          <a:ln>
            <a:noFill/>
          </a:ln>
        </p:spPr>
      </p:pic>
      <p:sp>
        <p:nvSpPr>
          <p:cNvPr id="97" name="Google Shape;97;g265f3aa1ba8_0_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8" name="Google Shape;98;g265f3aa1ba8_0_7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99" name="Google Shape;99;g265f3aa1ba8_0_74"/>
          <p:cNvSpPr/>
          <p:nvPr/>
        </p:nvSpPr>
        <p:spPr>
          <a:xfrm>
            <a:off x="3429429" y="2432050"/>
            <a:ext cx="185910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inzel"/>
              <a:buNone/>
            </a:pPr>
            <a:r>
              <a:rPr b="1" i="0" lang="en-US" sz="8000" u="none" cap="none" strike="noStrike">
                <a:solidFill>
                  <a:srgbClr val="272727"/>
                </a:solidFill>
                <a:latin typeface="Cinzel"/>
                <a:ea typeface="Cinzel"/>
                <a:cs typeface="Cinzel"/>
                <a:sym typeface="Cinzel"/>
              </a:rPr>
              <a:t>The Realm of the Extraordinary</a:t>
            </a:r>
            <a:endParaRPr b="0" i="0" sz="8000" u="none" cap="none" strike="noStrike">
              <a:solidFill>
                <a:schemeClr val="dk1"/>
              </a:solidFill>
              <a:latin typeface="Calibri"/>
              <a:ea typeface="Calibri"/>
              <a:cs typeface="Calibri"/>
              <a:sym typeface="Calibri"/>
            </a:endParaRPr>
          </a:p>
        </p:txBody>
      </p:sp>
      <p:sp>
        <p:nvSpPr>
          <p:cNvPr id="100" name="Google Shape;100;g265f3aa1ba8_0_74"/>
          <p:cNvSpPr/>
          <p:nvPr/>
        </p:nvSpPr>
        <p:spPr>
          <a:xfrm>
            <a:off x="2959470" y="4737100"/>
            <a:ext cx="8861400" cy="558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1" name="Google Shape;101;g265f3aa1ba8_0_74"/>
          <p:cNvSpPr/>
          <p:nvPr/>
        </p:nvSpPr>
        <p:spPr>
          <a:xfrm>
            <a:off x="12701588" y="4737100"/>
            <a:ext cx="8861400" cy="558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1"/>
        </a:solidFill>
      </p:bgPr>
    </p:bg>
    <p:spTree>
      <p:nvGrpSpPr>
        <p:cNvPr id="106" name="Shape 106"/>
        <p:cNvGrpSpPr/>
        <p:nvPr/>
      </p:nvGrpSpPr>
      <p:grpSpPr>
        <a:xfrm>
          <a:off x="0" y="0"/>
          <a:ext cx="0" cy="0"/>
          <a:chOff x="0" y="0"/>
          <a:chExt cx="0" cy="0"/>
        </a:xfrm>
      </p:grpSpPr>
      <p:pic>
        <p:nvPicPr>
          <p:cNvPr descr=" " id="107" name="Google Shape;107;g265f3aa1ba8_0_87"/>
          <p:cNvPicPr preferRelativeResize="0"/>
          <p:nvPr/>
        </p:nvPicPr>
        <p:blipFill rotWithShape="1">
          <a:blip r:embed="rId3">
            <a:alphaModFix/>
          </a:blip>
          <a:srcRect b="0" l="0" r="0" t="0"/>
          <a:stretch/>
        </p:blipFill>
        <p:spPr>
          <a:xfrm>
            <a:off x="18637167" y="0"/>
            <a:ext cx="4936979" cy="3599942"/>
          </a:xfrm>
          <a:prstGeom prst="rect">
            <a:avLst/>
          </a:prstGeom>
          <a:noFill/>
          <a:ln>
            <a:noFill/>
          </a:ln>
        </p:spPr>
      </p:pic>
      <p:pic>
        <p:nvPicPr>
          <p:cNvPr descr=" " id="108" name="Google Shape;108;g265f3aa1ba8_0_87"/>
          <p:cNvPicPr preferRelativeResize="0"/>
          <p:nvPr/>
        </p:nvPicPr>
        <p:blipFill rotWithShape="1">
          <a:blip r:embed="rId4">
            <a:alphaModFix/>
          </a:blip>
          <a:srcRect b="0" l="0" r="0" t="0"/>
          <a:stretch/>
        </p:blipFill>
        <p:spPr>
          <a:xfrm>
            <a:off x="1505014" y="812800"/>
            <a:ext cx="4896589" cy="3279775"/>
          </a:xfrm>
          <a:prstGeom prst="rect">
            <a:avLst/>
          </a:prstGeom>
          <a:noFill/>
          <a:ln>
            <a:noFill/>
          </a:ln>
        </p:spPr>
      </p:pic>
      <p:pic>
        <p:nvPicPr>
          <p:cNvPr descr=" " id="109" name="Google Shape;109;g265f3aa1ba8_0_87"/>
          <p:cNvPicPr preferRelativeResize="0"/>
          <p:nvPr/>
        </p:nvPicPr>
        <p:blipFill rotWithShape="1">
          <a:blip r:embed="rId5">
            <a:alphaModFix/>
          </a:blip>
          <a:srcRect b="0" l="0" r="0" t="0"/>
          <a:stretch/>
        </p:blipFill>
        <p:spPr>
          <a:xfrm>
            <a:off x="140099" y="10198100"/>
            <a:ext cx="6261501" cy="3049017"/>
          </a:xfrm>
          <a:prstGeom prst="rect">
            <a:avLst/>
          </a:prstGeom>
          <a:noFill/>
          <a:ln>
            <a:noFill/>
          </a:ln>
        </p:spPr>
      </p:pic>
      <p:pic>
        <p:nvPicPr>
          <p:cNvPr descr=" " id="110" name="Google Shape;110;g265f3aa1ba8_0_87"/>
          <p:cNvPicPr preferRelativeResize="0"/>
          <p:nvPr/>
        </p:nvPicPr>
        <p:blipFill rotWithShape="1">
          <a:blip r:embed="rId6">
            <a:alphaModFix/>
          </a:blip>
          <a:srcRect b="0" l="0" r="0" t="0"/>
          <a:stretch/>
        </p:blipFill>
        <p:spPr>
          <a:xfrm>
            <a:off x="9270887" y="10515600"/>
            <a:ext cx="7139563" cy="3164967"/>
          </a:xfrm>
          <a:prstGeom prst="rect">
            <a:avLst/>
          </a:prstGeom>
          <a:noFill/>
          <a:ln>
            <a:noFill/>
          </a:ln>
        </p:spPr>
      </p:pic>
      <p:pic>
        <p:nvPicPr>
          <p:cNvPr descr=" " id="111" name="Google Shape;111;g265f3aa1ba8_0_87"/>
          <p:cNvPicPr preferRelativeResize="0"/>
          <p:nvPr/>
        </p:nvPicPr>
        <p:blipFill rotWithShape="1">
          <a:blip r:embed="rId7">
            <a:alphaModFix/>
          </a:blip>
          <a:srcRect b="0" l="0" r="0" t="0"/>
          <a:stretch/>
        </p:blipFill>
        <p:spPr>
          <a:xfrm>
            <a:off x="18237687" y="7658100"/>
            <a:ext cx="10671125" cy="8896444"/>
          </a:xfrm>
          <a:prstGeom prst="rect">
            <a:avLst/>
          </a:prstGeom>
          <a:noFill/>
          <a:ln>
            <a:noFill/>
          </a:ln>
        </p:spPr>
      </p:pic>
      <p:pic>
        <p:nvPicPr>
          <p:cNvPr descr=" " id="112" name="Google Shape;112;g265f3aa1ba8_0_87"/>
          <p:cNvPicPr preferRelativeResize="0"/>
          <p:nvPr/>
        </p:nvPicPr>
        <p:blipFill rotWithShape="1">
          <a:blip r:embed="rId8">
            <a:alphaModFix/>
          </a:blip>
          <a:srcRect b="0" l="0" r="0" t="0"/>
          <a:stretch/>
        </p:blipFill>
        <p:spPr>
          <a:xfrm>
            <a:off x="11024978" y="0"/>
            <a:ext cx="13362070" cy="13716000"/>
          </a:xfrm>
          <a:prstGeom prst="rect">
            <a:avLst/>
          </a:prstGeom>
          <a:noFill/>
          <a:ln>
            <a:noFill/>
          </a:ln>
        </p:spPr>
      </p:pic>
      <p:sp>
        <p:nvSpPr>
          <p:cNvPr id="113" name="Google Shape;113;g265f3aa1ba8_0_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g265f3aa1ba8_0_87"/>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115" name="Google Shape;115;g265f3aa1ba8_0_87"/>
          <p:cNvSpPr/>
          <p:nvPr/>
        </p:nvSpPr>
        <p:spPr>
          <a:xfrm>
            <a:off x="1778222" y="1435100"/>
            <a:ext cx="7875000" cy="5943600"/>
          </a:xfrm>
          <a:prstGeom prst="rect">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6" name="Google Shape;116;g265f3aa1ba8_0_87"/>
          <p:cNvPicPr preferRelativeResize="0"/>
          <p:nvPr/>
        </p:nvPicPr>
        <p:blipFill rotWithShape="1">
          <a:blip r:embed="rId10">
            <a:alphaModFix/>
          </a:blip>
          <a:srcRect b="0" l="0" r="0" t="0"/>
          <a:stretch/>
        </p:blipFill>
        <p:spPr>
          <a:xfrm>
            <a:off x="4191313" y="1739900"/>
            <a:ext cx="3048803" cy="1625600"/>
          </a:xfrm>
          <a:prstGeom prst="rect">
            <a:avLst/>
          </a:prstGeom>
          <a:noFill/>
          <a:ln>
            <a:noFill/>
          </a:ln>
        </p:spPr>
      </p:pic>
      <p:sp>
        <p:nvSpPr>
          <p:cNvPr id="117" name="Google Shape;117;g265f3aa1ba8_0_87"/>
          <p:cNvSpPr/>
          <p:nvPr/>
        </p:nvSpPr>
        <p:spPr>
          <a:xfrm>
            <a:off x="2184673" y="3670300"/>
            <a:ext cx="70620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265f3aa1ba8_0_87"/>
          <p:cNvSpPr/>
          <p:nvPr/>
        </p:nvSpPr>
        <p:spPr>
          <a:xfrm>
            <a:off x="2083060" y="3670300"/>
            <a:ext cx="72654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Unicorn Sightings</a:t>
            </a:r>
            <a:endParaRPr b="0" i="0" sz="4800" u="none" cap="none" strike="noStrike">
              <a:solidFill>
                <a:schemeClr val="dk1"/>
              </a:solidFill>
              <a:latin typeface="Calibri"/>
              <a:ea typeface="Calibri"/>
              <a:cs typeface="Calibri"/>
              <a:sym typeface="Calibri"/>
            </a:endParaRPr>
          </a:p>
        </p:txBody>
      </p:sp>
      <p:sp>
        <p:nvSpPr>
          <p:cNvPr id="119" name="Google Shape;119;g265f3aa1ba8_0_87"/>
          <p:cNvSpPr/>
          <p:nvPr/>
        </p:nvSpPr>
        <p:spPr>
          <a:xfrm>
            <a:off x="2116931" y="4597400"/>
            <a:ext cx="7197600" cy="2612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20" name="Google Shape;120;g265f3aa1ba8_0_87"/>
          <p:cNvSpPr/>
          <p:nvPr/>
        </p:nvSpPr>
        <p:spPr>
          <a:xfrm>
            <a:off x="1778222" y="7797800"/>
            <a:ext cx="7875000" cy="5448300"/>
          </a:xfrm>
          <a:prstGeom prst="rect">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g265f3aa1ba8_0_87"/>
          <p:cNvPicPr preferRelativeResize="0"/>
          <p:nvPr/>
        </p:nvPicPr>
        <p:blipFill rotWithShape="1">
          <a:blip r:embed="rId11">
            <a:alphaModFix/>
          </a:blip>
          <a:srcRect b="0" l="0" r="0" t="0"/>
          <a:stretch/>
        </p:blipFill>
        <p:spPr>
          <a:xfrm>
            <a:off x="5105635" y="8102600"/>
            <a:ext cx="1220156" cy="1625600"/>
          </a:xfrm>
          <a:prstGeom prst="rect">
            <a:avLst/>
          </a:prstGeom>
          <a:noFill/>
          <a:ln>
            <a:noFill/>
          </a:ln>
        </p:spPr>
      </p:pic>
      <p:sp>
        <p:nvSpPr>
          <p:cNvPr id="122" name="Google Shape;122;g265f3aa1ba8_0_87"/>
          <p:cNvSpPr/>
          <p:nvPr/>
        </p:nvSpPr>
        <p:spPr>
          <a:xfrm>
            <a:off x="2184673" y="10033000"/>
            <a:ext cx="7062000" cy="29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265f3aa1ba8_0_87"/>
          <p:cNvSpPr/>
          <p:nvPr/>
        </p:nvSpPr>
        <p:spPr>
          <a:xfrm>
            <a:off x="2083060" y="10033000"/>
            <a:ext cx="72654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Dragon Taming</a:t>
            </a:r>
            <a:endParaRPr b="0" i="0" sz="4800" u="none" cap="none" strike="noStrike">
              <a:solidFill>
                <a:schemeClr val="dk1"/>
              </a:solidFill>
              <a:latin typeface="Calibri"/>
              <a:ea typeface="Calibri"/>
              <a:cs typeface="Calibri"/>
              <a:sym typeface="Calibri"/>
            </a:endParaRPr>
          </a:p>
        </p:txBody>
      </p:sp>
      <p:sp>
        <p:nvSpPr>
          <p:cNvPr id="124" name="Google Shape;124;g265f3aa1ba8_0_87"/>
          <p:cNvSpPr/>
          <p:nvPr/>
        </p:nvSpPr>
        <p:spPr>
          <a:xfrm>
            <a:off x="2116931" y="10960100"/>
            <a:ext cx="7197600" cy="211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1"/>
        </a:solidFill>
      </p:bgPr>
    </p:bg>
    <p:spTree>
      <p:nvGrpSpPr>
        <p:cNvPr id="129" name="Shape 129"/>
        <p:cNvGrpSpPr/>
        <p:nvPr/>
      </p:nvGrpSpPr>
      <p:grpSpPr>
        <a:xfrm>
          <a:off x="0" y="0"/>
          <a:ext cx="0" cy="0"/>
          <a:chOff x="0" y="0"/>
          <a:chExt cx="0" cy="0"/>
        </a:xfrm>
      </p:grpSpPr>
      <p:sp>
        <p:nvSpPr>
          <p:cNvPr id="130" name="Google Shape;130;g265f3aa1ba8_0_109"/>
          <p:cNvSpPr/>
          <p:nvPr/>
        </p:nvSpPr>
        <p:spPr>
          <a:xfrm>
            <a:off x="0" y="0"/>
            <a:ext cx="24387000" cy="13716000"/>
          </a:xfrm>
          <a:prstGeom prst="rect">
            <a:avLst/>
          </a:prstGeom>
          <a:solidFill>
            <a:srgbClr val="9E8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1" name="Google Shape;131;g265f3aa1ba8_0_109"/>
          <p:cNvPicPr preferRelativeResize="0"/>
          <p:nvPr/>
        </p:nvPicPr>
        <p:blipFill rotWithShape="1">
          <a:blip r:embed="rId3">
            <a:alphaModFix/>
          </a:blip>
          <a:srcRect b="0" l="0" r="0" t="0"/>
          <a:stretch/>
        </p:blipFill>
        <p:spPr>
          <a:xfrm>
            <a:off x="0" y="901700"/>
            <a:ext cx="3794599" cy="4029329"/>
          </a:xfrm>
          <a:prstGeom prst="rect">
            <a:avLst/>
          </a:prstGeom>
          <a:noFill/>
          <a:ln>
            <a:noFill/>
          </a:ln>
        </p:spPr>
      </p:pic>
      <p:pic>
        <p:nvPicPr>
          <p:cNvPr descr=" " id="132" name="Google Shape;132;g265f3aa1ba8_0_109"/>
          <p:cNvPicPr preferRelativeResize="0"/>
          <p:nvPr/>
        </p:nvPicPr>
        <p:blipFill rotWithShape="1">
          <a:blip r:embed="rId4">
            <a:alphaModFix/>
          </a:blip>
          <a:srcRect b="0" l="0" r="0" t="0"/>
          <a:stretch/>
        </p:blipFill>
        <p:spPr>
          <a:xfrm>
            <a:off x="17718715" y="6032500"/>
            <a:ext cx="6149599" cy="7679561"/>
          </a:xfrm>
          <a:prstGeom prst="rect">
            <a:avLst/>
          </a:prstGeom>
          <a:noFill/>
          <a:ln>
            <a:noFill/>
          </a:ln>
        </p:spPr>
      </p:pic>
      <p:sp>
        <p:nvSpPr>
          <p:cNvPr id="133" name="Google Shape;133;g265f3aa1ba8_0_10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4" name="Google Shape;134;g265f3aa1ba8_0_10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35" name="Google Shape;135;g265f3aa1ba8_0_109"/>
          <p:cNvSpPr/>
          <p:nvPr/>
        </p:nvSpPr>
        <p:spPr>
          <a:xfrm>
            <a:off x="2934067"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6" name="Google Shape;136;g265f3aa1ba8_0_109"/>
          <p:cNvPicPr preferRelativeResize="0"/>
          <p:nvPr/>
        </p:nvPicPr>
        <p:blipFill rotWithShape="1">
          <a:blip r:embed="rId6">
            <a:alphaModFix/>
          </a:blip>
          <a:srcRect b="0" l="0" r="0" t="0"/>
          <a:stretch/>
        </p:blipFill>
        <p:spPr>
          <a:xfrm>
            <a:off x="2934067" y="1384300"/>
            <a:ext cx="8129016" cy="7073900"/>
          </a:xfrm>
          <a:prstGeom prst="rect">
            <a:avLst/>
          </a:prstGeom>
          <a:noFill/>
          <a:ln>
            <a:noFill/>
          </a:ln>
        </p:spPr>
      </p:pic>
      <p:sp>
        <p:nvSpPr>
          <p:cNvPr id="137" name="Google Shape;137;g265f3aa1ba8_0_109"/>
          <p:cNvSpPr/>
          <p:nvPr/>
        </p:nvSpPr>
        <p:spPr>
          <a:xfrm>
            <a:off x="2934067" y="9067800"/>
            <a:ext cx="8129100" cy="1435200"/>
          </a:xfrm>
          <a:prstGeom prst="rect">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65f3aa1ba8_0_109"/>
          <p:cNvSpPr/>
          <p:nvPr/>
        </p:nvSpPr>
        <p:spPr>
          <a:xfrm>
            <a:off x="3696162" y="9372600"/>
            <a:ext cx="65667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Unicorn Sightings</a:t>
            </a:r>
            <a:endParaRPr b="0" i="0" sz="4800" u="none" cap="none" strike="noStrike">
              <a:solidFill>
                <a:schemeClr val="dk1"/>
              </a:solidFill>
              <a:latin typeface="Calibri"/>
              <a:ea typeface="Calibri"/>
              <a:cs typeface="Calibri"/>
              <a:sym typeface="Calibri"/>
            </a:endParaRPr>
          </a:p>
        </p:txBody>
      </p:sp>
      <p:sp>
        <p:nvSpPr>
          <p:cNvPr id="139" name="Google Shape;139;g265f3aa1ba8_0_109"/>
          <p:cNvSpPr/>
          <p:nvPr/>
        </p:nvSpPr>
        <p:spPr>
          <a:xfrm>
            <a:off x="2934067" y="11112500"/>
            <a:ext cx="81291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65f3aa1ba8_0_109"/>
          <p:cNvSpPr/>
          <p:nvPr/>
        </p:nvSpPr>
        <p:spPr>
          <a:xfrm>
            <a:off x="2934067" y="11112500"/>
            <a:ext cx="82644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41" name="Google Shape;141;g265f3aa1ba8_0_109"/>
          <p:cNvSpPr/>
          <p:nvPr/>
        </p:nvSpPr>
        <p:spPr>
          <a:xfrm>
            <a:off x="13323965"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2" name="Google Shape;142;g265f3aa1ba8_0_109"/>
          <p:cNvPicPr preferRelativeResize="0"/>
          <p:nvPr/>
        </p:nvPicPr>
        <p:blipFill rotWithShape="1">
          <a:blip r:embed="rId7">
            <a:alphaModFix/>
          </a:blip>
          <a:srcRect b="0" l="0" r="0" t="0"/>
          <a:stretch/>
        </p:blipFill>
        <p:spPr>
          <a:xfrm>
            <a:off x="13323965" y="1384300"/>
            <a:ext cx="8129016" cy="7073900"/>
          </a:xfrm>
          <a:prstGeom prst="rect">
            <a:avLst/>
          </a:prstGeom>
          <a:noFill/>
          <a:ln>
            <a:noFill/>
          </a:ln>
        </p:spPr>
      </p:pic>
      <p:sp>
        <p:nvSpPr>
          <p:cNvPr id="143" name="Google Shape;143;g265f3aa1ba8_0_109"/>
          <p:cNvSpPr/>
          <p:nvPr/>
        </p:nvSpPr>
        <p:spPr>
          <a:xfrm>
            <a:off x="13323965" y="9067800"/>
            <a:ext cx="8129100" cy="1435200"/>
          </a:xfrm>
          <a:prstGeom prst="rect">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65f3aa1ba8_0_109"/>
          <p:cNvSpPr/>
          <p:nvPr/>
        </p:nvSpPr>
        <p:spPr>
          <a:xfrm>
            <a:off x="14086061" y="9372600"/>
            <a:ext cx="54363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Dragon Taming</a:t>
            </a:r>
            <a:endParaRPr b="0" i="0" sz="4800" u="none" cap="none" strike="noStrike">
              <a:solidFill>
                <a:schemeClr val="dk1"/>
              </a:solidFill>
              <a:latin typeface="Calibri"/>
              <a:ea typeface="Calibri"/>
              <a:cs typeface="Calibri"/>
              <a:sym typeface="Calibri"/>
            </a:endParaRPr>
          </a:p>
        </p:txBody>
      </p:sp>
      <p:sp>
        <p:nvSpPr>
          <p:cNvPr id="145" name="Google Shape;145;g265f3aa1ba8_0_109"/>
          <p:cNvSpPr/>
          <p:nvPr/>
        </p:nvSpPr>
        <p:spPr>
          <a:xfrm>
            <a:off x="13323965" y="11112500"/>
            <a:ext cx="81291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265f3aa1ba8_0_109"/>
          <p:cNvSpPr/>
          <p:nvPr/>
        </p:nvSpPr>
        <p:spPr>
          <a:xfrm>
            <a:off x="13323965" y="11112500"/>
            <a:ext cx="82644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1"/>
        </a:solidFill>
      </p:bgPr>
    </p:bg>
    <p:spTree>
      <p:nvGrpSpPr>
        <p:cNvPr id="151" name="Shape 151"/>
        <p:cNvGrpSpPr/>
        <p:nvPr/>
      </p:nvGrpSpPr>
      <p:grpSpPr>
        <a:xfrm>
          <a:off x="0" y="0"/>
          <a:ext cx="0" cy="0"/>
          <a:chOff x="0" y="0"/>
          <a:chExt cx="0" cy="0"/>
        </a:xfrm>
      </p:grpSpPr>
      <p:sp>
        <p:nvSpPr>
          <p:cNvPr id="152" name="Google Shape;152;g265f3aa1ba8_0_130"/>
          <p:cNvSpPr/>
          <p:nvPr/>
        </p:nvSpPr>
        <p:spPr>
          <a:xfrm>
            <a:off x="0" y="0"/>
            <a:ext cx="24387000" cy="13716000"/>
          </a:xfrm>
          <a:prstGeom prst="rect">
            <a:avLst/>
          </a:prstGeom>
          <a:solidFill>
            <a:srgbClr val="2F39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3" name="Google Shape;153;g265f3aa1ba8_0_130"/>
          <p:cNvPicPr preferRelativeResize="0"/>
          <p:nvPr/>
        </p:nvPicPr>
        <p:blipFill rotWithShape="1">
          <a:blip r:embed="rId3">
            <a:alphaModFix/>
          </a:blip>
          <a:srcRect b="0" l="0" r="0" t="0"/>
          <a:stretch/>
        </p:blipFill>
        <p:spPr>
          <a:xfrm>
            <a:off x="444554" y="1054100"/>
            <a:ext cx="4936981" cy="3322321"/>
          </a:xfrm>
          <a:prstGeom prst="rect">
            <a:avLst/>
          </a:prstGeom>
          <a:noFill/>
          <a:ln>
            <a:noFill/>
          </a:ln>
        </p:spPr>
      </p:pic>
      <p:pic>
        <p:nvPicPr>
          <p:cNvPr descr=" " id="154" name="Google Shape;154;g265f3aa1ba8_0_130"/>
          <p:cNvPicPr preferRelativeResize="0"/>
          <p:nvPr/>
        </p:nvPicPr>
        <p:blipFill rotWithShape="1">
          <a:blip r:embed="rId4">
            <a:alphaModFix/>
          </a:blip>
          <a:srcRect b="0" l="0" r="0" t="0"/>
          <a:stretch/>
        </p:blipFill>
        <p:spPr>
          <a:xfrm>
            <a:off x="19573146" y="1054100"/>
            <a:ext cx="3559372" cy="5407658"/>
          </a:xfrm>
          <a:prstGeom prst="rect">
            <a:avLst/>
          </a:prstGeom>
          <a:noFill/>
          <a:ln>
            <a:noFill/>
          </a:ln>
        </p:spPr>
      </p:pic>
      <p:pic>
        <p:nvPicPr>
          <p:cNvPr descr=" " id="155" name="Google Shape;155;g265f3aa1ba8_0_130"/>
          <p:cNvPicPr preferRelativeResize="0"/>
          <p:nvPr/>
        </p:nvPicPr>
        <p:blipFill rotWithShape="1">
          <a:blip r:embed="rId5">
            <a:alphaModFix/>
          </a:blip>
          <a:srcRect b="0" l="0" r="0" t="0"/>
          <a:stretch/>
        </p:blipFill>
        <p:spPr>
          <a:xfrm>
            <a:off x="7938492" y="9779000"/>
            <a:ext cx="9179439" cy="3089659"/>
          </a:xfrm>
          <a:prstGeom prst="rect">
            <a:avLst/>
          </a:prstGeom>
          <a:noFill/>
          <a:ln>
            <a:noFill/>
          </a:ln>
        </p:spPr>
      </p:pic>
      <p:pic>
        <p:nvPicPr>
          <p:cNvPr descr=" " id="156" name="Google Shape;156;g265f3aa1ba8_0_130"/>
          <p:cNvPicPr preferRelativeResize="0"/>
          <p:nvPr/>
        </p:nvPicPr>
        <p:blipFill rotWithShape="1">
          <a:blip r:embed="rId6">
            <a:alphaModFix/>
          </a:blip>
          <a:srcRect b="0" l="0" r="0" t="0"/>
          <a:stretch/>
        </p:blipFill>
        <p:spPr>
          <a:xfrm>
            <a:off x="11698162" y="495300"/>
            <a:ext cx="827129" cy="1111758"/>
          </a:xfrm>
          <a:prstGeom prst="rect">
            <a:avLst/>
          </a:prstGeom>
          <a:noFill/>
          <a:ln>
            <a:noFill/>
          </a:ln>
        </p:spPr>
      </p:pic>
      <p:sp>
        <p:nvSpPr>
          <p:cNvPr id="157" name="Google Shape;157;g265f3aa1ba8_0_1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8" name="Google Shape;158;g265f3aa1ba8_0_13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59" name="Google Shape;159;g265f3aa1ba8_0_130"/>
          <p:cNvPicPr preferRelativeResize="0"/>
          <p:nvPr/>
        </p:nvPicPr>
        <p:blipFill rotWithShape="1">
          <a:blip r:embed="rId8">
            <a:alphaModFix/>
          </a:blip>
          <a:srcRect b="0" l="0" r="0" t="0"/>
          <a:stretch/>
        </p:blipFill>
        <p:spPr>
          <a:xfrm>
            <a:off x="863708" y="1316515"/>
            <a:ext cx="6068312" cy="4556472"/>
          </a:xfrm>
          <a:prstGeom prst="rect">
            <a:avLst/>
          </a:prstGeom>
          <a:noFill/>
          <a:ln>
            <a:noFill/>
          </a:ln>
        </p:spPr>
      </p:pic>
      <p:sp>
        <p:nvSpPr>
          <p:cNvPr id="160" name="Google Shape;160;g265f3aa1ba8_0_130"/>
          <p:cNvSpPr/>
          <p:nvPr/>
        </p:nvSpPr>
        <p:spPr>
          <a:xfrm>
            <a:off x="5842730" y="4699000"/>
            <a:ext cx="13603500" cy="588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65f3aa1ba8_0_130"/>
          <p:cNvSpPr/>
          <p:nvPr/>
        </p:nvSpPr>
        <p:spPr>
          <a:xfrm>
            <a:off x="5842730" y="4699000"/>
            <a:ext cx="13806600" cy="51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Cinzel"/>
              <a:buNone/>
            </a:pPr>
            <a:r>
              <a:rPr b="1" i="0" lang="en-US" sz="4800" u="none" cap="none" strike="noStrike">
                <a:solidFill>
                  <a:srgbClr val="FFFFFF"/>
                </a:solidFill>
                <a:latin typeface="Cinzel"/>
                <a:ea typeface="Cinzel"/>
                <a:cs typeface="Cinzel"/>
                <a:sym typeface="Cinzel"/>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2" name="Google Shape;162;g265f3aa1ba8_0_130"/>
          <p:cNvSpPr/>
          <p:nvPr/>
        </p:nvSpPr>
        <p:spPr>
          <a:xfrm>
            <a:off x="14886261" y="9956800"/>
            <a:ext cx="47124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Cinzel"/>
              <a:buNone/>
            </a:pPr>
            <a:r>
              <a:rPr b="1" i="0" lang="en-US" sz="3600" u="none" cap="none" strike="noStrike">
                <a:solidFill>
                  <a:srgbClr val="FFFFFF"/>
                </a:solidFill>
                <a:latin typeface="Cinzel"/>
                <a:ea typeface="Cinzel"/>
                <a:cs typeface="Cinzel"/>
                <a:sym typeface="Cinzel"/>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1"/>
        </a:solidFill>
      </p:bgPr>
    </p:bg>
    <p:spTree>
      <p:nvGrpSpPr>
        <p:cNvPr id="167" name="Shape 167"/>
        <p:cNvGrpSpPr/>
        <p:nvPr/>
      </p:nvGrpSpPr>
      <p:grpSpPr>
        <a:xfrm>
          <a:off x="0" y="0"/>
          <a:ext cx="0" cy="0"/>
          <a:chOff x="0" y="0"/>
          <a:chExt cx="0" cy="0"/>
        </a:xfrm>
      </p:grpSpPr>
      <p:sp>
        <p:nvSpPr>
          <p:cNvPr id="168" name="Google Shape;168;g265f3aa1ba8_0_145"/>
          <p:cNvSpPr/>
          <p:nvPr/>
        </p:nvSpPr>
        <p:spPr>
          <a:xfrm>
            <a:off x="0" y="0"/>
            <a:ext cx="24387000" cy="13716000"/>
          </a:xfrm>
          <a:prstGeom prst="rect">
            <a:avLst/>
          </a:prstGeom>
          <a:solidFill>
            <a:srgbClr val="A4AB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9" name="Google Shape;169;g265f3aa1ba8_0_145"/>
          <p:cNvPicPr preferRelativeResize="0"/>
          <p:nvPr/>
        </p:nvPicPr>
        <p:blipFill rotWithShape="1">
          <a:blip r:embed="rId3">
            <a:alphaModFix/>
          </a:blip>
          <a:srcRect b="0" l="0" r="0" t="0"/>
          <a:stretch/>
        </p:blipFill>
        <p:spPr>
          <a:xfrm>
            <a:off x="393749" y="990600"/>
            <a:ext cx="827129" cy="1111758"/>
          </a:xfrm>
          <a:prstGeom prst="rect">
            <a:avLst/>
          </a:prstGeom>
          <a:noFill/>
          <a:ln>
            <a:noFill/>
          </a:ln>
        </p:spPr>
      </p:pic>
      <p:pic>
        <p:nvPicPr>
          <p:cNvPr descr=" " id="170" name="Google Shape;170;g265f3aa1ba8_0_145"/>
          <p:cNvPicPr preferRelativeResize="0"/>
          <p:nvPr/>
        </p:nvPicPr>
        <p:blipFill rotWithShape="1">
          <a:blip r:embed="rId4">
            <a:alphaModFix/>
          </a:blip>
          <a:srcRect b="0" l="0" r="0" t="0"/>
          <a:stretch/>
        </p:blipFill>
        <p:spPr>
          <a:xfrm>
            <a:off x="19509638" y="5778500"/>
            <a:ext cx="3997825" cy="7364227"/>
          </a:xfrm>
          <a:prstGeom prst="rect">
            <a:avLst/>
          </a:prstGeom>
          <a:noFill/>
          <a:ln>
            <a:noFill/>
          </a:ln>
        </p:spPr>
      </p:pic>
      <p:pic>
        <p:nvPicPr>
          <p:cNvPr descr=" " id="171" name="Google Shape;171;g265f3aa1ba8_0_145"/>
          <p:cNvPicPr preferRelativeResize="0"/>
          <p:nvPr/>
        </p:nvPicPr>
        <p:blipFill rotWithShape="1">
          <a:blip r:embed="rId5">
            <a:alphaModFix/>
          </a:blip>
          <a:srcRect b="0" l="0" r="0" t="0"/>
          <a:stretch/>
        </p:blipFill>
        <p:spPr>
          <a:xfrm>
            <a:off x="5525191" y="10121900"/>
            <a:ext cx="4778085" cy="3016883"/>
          </a:xfrm>
          <a:prstGeom prst="rect">
            <a:avLst/>
          </a:prstGeom>
          <a:noFill/>
          <a:ln>
            <a:noFill/>
          </a:ln>
        </p:spPr>
      </p:pic>
      <p:sp>
        <p:nvSpPr>
          <p:cNvPr id="172" name="Google Shape;172;g265f3aa1ba8_0_145"/>
          <p:cNvSpPr/>
          <p:nvPr/>
        </p:nvSpPr>
        <p:spPr>
          <a:xfrm>
            <a:off x="2641930" y="1397000"/>
            <a:ext cx="194418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inzel"/>
              <a:buNone/>
            </a:pPr>
            <a:r>
              <a:rPr b="1" i="0" lang="en-US" sz="8000" u="none" cap="none" strike="noStrike">
                <a:solidFill>
                  <a:srgbClr val="272727"/>
                </a:solidFill>
                <a:latin typeface="Cinzel"/>
                <a:ea typeface="Cinzel"/>
                <a:cs typeface="Cinzel"/>
                <a:sym typeface="Cinzel"/>
              </a:rPr>
              <a:t>The Magic of Dragons: A Research</a:t>
            </a:r>
            <a:endParaRPr b="0" i="0" sz="8000" u="none" cap="none" strike="noStrike">
              <a:solidFill>
                <a:schemeClr val="dk1"/>
              </a:solidFill>
              <a:latin typeface="Calibri"/>
              <a:ea typeface="Calibri"/>
              <a:cs typeface="Calibri"/>
              <a:sym typeface="Calibri"/>
            </a:endParaRPr>
          </a:p>
        </p:txBody>
      </p:sp>
      <p:sp>
        <p:nvSpPr>
          <p:cNvPr id="173" name="Google Shape;173;g265f3aa1ba8_0_145"/>
          <p:cNvSpPr/>
          <p:nvPr/>
        </p:nvSpPr>
        <p:spPr>
          <a:xfrm>
            <a:off x="14200375" y="4406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65f3aa1ba8_0_145"/>
          <p:cNvSpPr/>
          <p:nvPr/>
        </p:nvSpPr>
        <p:spPr>
          <a:xfrm>
            <a:off x="14200375" y="4406900"/>
            <a:ext cx="8205300" cy="8204100"/>
          </a:xfrm>
          <a:prstGeom prst="ellipse">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65f3aa1ba8_0_145"/>
          <p:cNvSpPr/>
          <p:nvPr/>
        </p:nvSpPr>
        <p:spPr>
          <a:xfrm>
            <a:off x="15229203" y="6299200"/>
            <a:ext cx="6160200" cy="6159600"/>
          </a:xfrm>
          <a:prstGeom prst="ellipse">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65f3aa1ba8_0_145"/>
          <p:cNvSpPr/>
          <p:nvPr/>
        </p:nvSpPr>
        <p:spPr>
          <a:xfrm>
            <a:off x="16258032" y="8178800"/>
            <a:ext cx="4089900" cy="4089300"/>
          </a:xfrm>
          <a:prstGeom prst="ellipse">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65f3aa1ba8_0_145"/>
          <p:cNvSpPr/>
          <p:nvPr/>
        </p:nvSpPr>
        <p:spPr>
          <a:xfrm>
            <a:off x="17490086" y="4902200"/>
            <a:ext cx="16131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Cinzel"/>
              <a:buNone/>
            </a:pPr>
            <a:r>
              <a:rPr b="1" i="0" lang="en-US" sz="4800" u="none" cap="none" strike="noStrike">
                <a:solidFill>
                  <a:srgbClr val="272727"/>
                </a:solidFill>
                <a:latin typeface="Cinzel"/>
                <a:ea typeface="Cinzel"/>
                <a:cs typeface="Cinzel"/>
                <a:sym typeface="Cinzel"/>
              </a:rPr>
              <a:t>6.7M</a:t>
            </a:r>
            <a:endParaRPr b="0" i="0" sz="4800" u="none" cap="none" strike="noStrike">
              <a:solidFill>
                <a:schemeClr val="dk1"/>
              </a:solidFill>
              <a:latin typeface="Calibri"/>
              <a:ea typeface="Calibri"/>
              <a:cs typeface="Calibri"/>
              <a:sym typeface="Calibri"/>
            </a:endParaRPr>
          </a:p>
        </p:txBody>
      </p:sp>
      <p:sp>
        <p:nvSpPr>
          <p:cNvPr id="178" name="Google Shape;178;g265f3aa1ba8_0_145"/>
          <p:cNvSpPr/>
          <p:nvPr/>
        </p:nvSpPr>
        <p:spPr>
          <a:xfrm>
            <a:off x="17477384" y="9715500"/>
            <a:ext cx="16512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Cinzel"/>
              <a:buNone/>
            </a:pPr>
            <a:r>
              <a:rPr b="1" i="0" lang="en-US" sz="4800" u="none" cap="none" strike="noStrike">
                <a:solidFill>
                  <a:srgbClr val="272727"/>
                </a:solidFill>
                <a:latin typeface="Cinzel"/>
                <a:ea typeface="Cinzel"/>
                <a:cs typeface="Cinzel"/>
                <a:sym typeface="Cinzel"/>
              </a:rPr>
              <a:t>2.3M</a:t>
            </a:r>
            <a:endParaRPr b="0" i="0" sz="4800" u="none" cap="none" strike="noStrike">
              <a:solidFill>
                <a:schemeClr val="dk1"/>
              </a:solidFill>
              <a:latin typeface="Calibri"/>
              <a:ea typeface="Calibri"/>
              <a:cs typeface="Calibri"/>
              <a:sym typeface="Calibri"/>
            </a:endParaRPr>
          </a:p>
        </p:txBody>
      </p:sp>
      <p:sp>
        <p:nvSpPr>
          <p:cNvPr id="179" name="Google Shape;179;g265f3aa1ba8_0_145"/>
          <p:cNvSpPr/>
          <p:nvPr/>
        </p:nvSpPr>
        <p:spPr>
          <a:xfrm>
            <a:off x="17477384" y="6781800"/>
            <a:ext cx="16512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Cinzel"/>
              <a:buNone/>
            </a:pPr>
            <a:r>
              <a:rPr b="1" i="0" lang="en-US" sz="4800" u="none" cap="none" strike="noStrike">
                <a:solidFill>
                  <a:srgbClr val="272727"/>
                </a:solidFill>
                <a:latin typeface="Cinzel"/>
                <a:ea typeface="Cinzel"/>
                <a:cs typeface="Cinzel"/>
                <a:sym typeface="Cinzel"/>
              </a:rPr>
              <a:t>4.4M</a:t>
            </a:r>
            <a:endParaRPr b="0" i="0" sz="4800" u="none" cap="none" strike="noStrike">
              <a:solidFill>
                <a:schemeClr val="dk1"/>
              </a:solidFill>
              <a:latin typeface="Calibri"/>
              <a:ea typeface="Calibri"/>
              <a:cs typeface="Calibri"/>
              <a:sym typeface="Calibri"/>
            </a:endParaRPr>
          </a:p>
        </p:txBody>
      </p:sp>
      <p:sp>
        <p:nvSpPr>
          <p:cNvPr id="180" name="Google Shape;180;g265f3aa1ba8_0_14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1" name="Google Shape;181;g265f3aa1ba8_0_14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82" name="Google Shape;182;g265f3aa1ba8_0_145"/>
          <p:cNvSpPr/>
          <p:nvPr/>
        </p:nvSpPr>
        <p:spPr>
          <a:xfrm>
            <a:off x="3734267" y="3594100"/>
            <a:ext cx="84594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3" name="Google Shape;183;g265f3aa1ba8_0_145"/>
          <p:cNvPicPr preferRelativeResize="0"/>
          <p:nvPr/>
        </p:nvPicPr>
        <p:blipFill rotWithShape="1">
          <a:blip r:embed="rId7">
            <a:alphaModFix/>
          </a:blip>
          <a:srcRect b="0" l="0" r="0" t="0"/>
          <a:stretch/>
        </p:blipFill>
        <p:spPr>
          <a:xfrm>
            <a:off x="3734267" y="3594100"/>
            <a:ext cx="793548" cy="1016000"/>
          </a:xfrm>
          <a:prstGeom prst="rect">
            <a:avLst/>
          </a:prstGeom>
          <a:noFill/>
          <a:ln>
            <a:noFill/>
          </a:ln>
        </p:spPr>
      </p:pic>
      <p:sp>
        <p:nvSpPr>
          <p:cNvPr id="184" name="Google Shape;184;g265f3aa1ba8_0_145"/>
          <p:cNvSpPr/>
          <p:nvPr/>
        </p:nvSpPr>
        <p:spPr>
          <a:xfrm>
            <a:off x="3734267" y="4914900"/>
            <a:ext cx="8459400"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65f3aa1ba8_0_145"/>
          <p:cNvSpPr/>
          <p:nvPr/>
        </p:nvSpPr>
        <p:spPr>
          <a:xfrm>
            <a:off x="3734267" y="4914900"/>
            <a:ext cx="85947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6" name="Google Shape;186;g265f3aa1ba8_0_145"/>
          <p:cNvSpPr/>
          <p:nvPr/>
        </p:nvSpPr>
        <p:spPr>
          <a:xfrm>
            <a:off x="3734267" y="6946900"/>
            <a:ext cx="8459400" cy="28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7" name="Google Shape;187;g265f3aa1ba8_0_145"/>
          <p:cNvPicPr preferRelativeResize="0"/>
          <p:nvPr/>
        </p:nvPicPr>
        <p:blipFill rotWithShape="1">
          <a:blip r:embed="rId8">
            <a:alphaModFix/>
          </a:blip>
          <a:srcRect b="0" l="0" r="0" t="0"/>
          <a:stretch/>
        </p:blipFill>
        <p:spPr>
          <a:xfrm>
            <a:off x="3734267" y="6946900"/>
            <a:ext cx="905965" cy="1016000"/>
          </a:xfrm>
          <a:prstGeom prst="rect">
            <a:avLst/>
          </a:prstGeom>
          <a:noFill/>
          <a:ln>
            <a:noFill/>
          </a:ln>
        </p:spPr>
      </p:pic>
      <p:sp>
        <p:nvSpPr>
          <p:cNvPr id="188" name="Google Shape;188;g265f3aa1ba8_0_145"/>
          <p:cNvSpPr/>
          <p:nvPr/>
        </p:nvSpPr>
        <p:spPr>
          <a:xfrm>
            <a:off x="3734267" y="8267700"/>
            <a:ext cx="84594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65f3aa1ba8_0_145"/>
          <p:cNvSpPr/>
          <p:nvPr/>
        </p:nvSpPr>
        <p:spPr>
          <a:xfrm>
            <a:off x="3734267" y="8267700"/>
            <a:ext cx="85947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90" name="Google Shape;190;g265f3aa1ba8_0_145"/>
          <p:cNvSpPr/>
          <p:nvPr/>
        </p:nvSpPr>
        <p:spPr>
          <a:xfrm>
            <a:off x="3734267" y="10299700"/>
            <a:ext cx="84594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g265f3aa1ba8_0_145"/>
          <p:cNvPicPr preferRelativeResize="0"/>
          <p:nvPr/>
        </p:nvPicPr>
        <p:blipFill rotWithShape="1">
          <a:blip r:embed="rId9">
            <a:alphaModFix/>
          </a:blip>
          <a:srcRect b="0" l="0" r="0" t="0"/>
          <a:stretch/>
        </p:blipFill>
        <p:spPr>
          <a:xfrm>
            <a:off x="3734267" y="10299700"/>
            <a:ext cx="1578092" cy="1016000"/>
          </a:xfrm>
          <a:prstGeom prst="rect">
            <a:avLst/>
          </a:prstGeom>
          <a:noFill/>
          <a:ln>
            <a:noFill/>
          </a:ln>
        </p:spPr>
      </p:pic>
      <p:sp>
        <p:nvSpPr>
          <p:cNvPr id="192" name="Google Shape;192;g265f3aa1ba8_0_145"/>
          <p:cNvSpPr/>
          <p:nvPr/>
        </p:nvSpPr>
        <p:spPr>
          <a:xfrm>
            <a:off x="3734267" y="11620500"/>
            <a:ext cx="8459400"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65f3aa1ba8_0_145"/>
          <p:cNvSpPr/>
          <p:nvPr/>
        </p:nvSpPr>
        <p:spPr>
          <a:xfrm>
            <a:off x="3734267" y="11620500"/>
            <a:ext cx="85947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1"/>
        </a:solidFill>
      </p:bgPr>
    </p:bg>
    <p:spTree>
      <p:nvGrpSpPr>
        <p:cNvPr id="198" name="Shape 198"/>
        <p:cNvGrpSpPr/>
        <p:nvPr/>
      </p:nvGrpSpPr>
      <p:grpSpPr>
        <a:xfrm>
          <a:off x="0" y="0"/>
          <a:ext cx="0" cy="0"/>
          <a:chOff x="0" y="0"/>
          <a:chExt cx="0" cy="0"/>
        </a:xfrm>
      </p:grpSpPr>
      <p:sp>
        <p:nvSpPr>
          <p:cNvPr id="199" name="Google Shape;199;g265f3aa1ba8_0_175"/>
          <p:cNvSpPr/>
          <p:nvPr/>
        </p:nvSpPr>
        <p:spPr>
          <a:xfrm>
            <a:off x="0" y="0"/>
            <a:ext cx="24387000" cy="13716000"/>
          </a:xfrm>
          <a:prstGeom prst="rect">
            <a:avLst/>
          </a:prstGeom>
          <a:solidFill>
            <a:srgbClr val="F2F1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0" name="Google Shape;200;g265f3aa1ba8_0_175"/>
          <p:cNvPicPr preferRelativeResize="0"/>
          <p:nvPr/>
        </p:nvPicPr>
        <p:blipFill rotWithShape="1">
          <a:blip r:embed="rId3">
            <a:alphaModFix/>
          </a:blip>
          <a:srcRect b="0" l="0" r="0" t="0"/>
          <a:stretch/>
        </p:blipFill>
        <p:spPr>
          <a:xfrm>
            <a:off x="0" y="901700"/>
            <a:ext cx="3794599" cy="4029323"/>
          </a:xfrm>
          <a:prstGeom prst="rect">
            <a:avLst/>
          </a:prstGeom>
          <a:noFill/>
          <a:ln>
            <a:noFill/>
          </a:ln>
        </p:spPr>
      </p:pic>
      <p:pic>
        <p:nvPicPr>
          <p:cNvPr descr=" " id="201" name="Google Shape;201;g265f3aa1ba8_0_175"/>
          <p:cNvPicPr preferRelativeResize="0"/>
          <p:nvPr/>
        </p:nvPicPr>
        <p:blipFill rotWithShape="1">
          <a:blip r:embed="rId4">
            <a:alphaModFix/>
          </a:blip>
          <a:srcRect b="0" l="0" r="0" t="0"/>
          <a:stretch/>
        </p:blipFill>
        <p:spPr>
          <a:xfrm>
            <a:off x="17718715" y="6032500"/>
            <a:ext cx="6149599" cy="7679567"/>
          </a:xfrm>
          <a:prstGeom prst="rect">
            <a:avLst/>
          </a:prstGeom>
          <a:noFill/>
          <a:ln>
            <a:noFill/>
          </a:ln>
        </p:spPr>
      </p:pic>
      <p:sp>
        <p:nvSpPr>
          <p:cNvPr id="202" name="Google Shape;202;g265f3aa1ba8_0_1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3" name="Google Shape;203;g265f3aa1ba8_0_17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04" name="Google Shape;204;g265f3aa1ba8_0_175"/>
          <p:cNvSpPr/>
          <p:nvPr/>
        </p:nvSpPr>
        <p:spPr>
          <a:xfrm>
            <a:off x="9557945" y="1244600"/>
            <a:ext cx="75405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inzel"/>
              <a:buNone/>
            </a:pPr>
            <a:r>
              <a:rPr b="1" i="0" lang="en-US" sz="8000" u="none" cap="none" strike="noStrike">
                <a:solidFill>
                  <a:srgbClr val="272727"/>
                </a:solidFill>
                <a:latin typeface="Cinzel"/>
                <a:ea typeface="Cinzel"/>
                <a:cs typeface="Cinzel"/>
                <a:sym typeface="Cinzel"/>
              </a:rPr>
              <a:t>Pricing Plan</a:t>
            </a:r>
            <a:endParaRPr b="0" i="0" sz="8000" u="none" cap="none" strike="noStrike">
              <a:solidFill>
                <a:schemeClr val="dk1"/>
              </a:solidFill>
              <a:latin typeface="Calibri"/>
              <a:ea typeface="Calibri"/>
              <a:cs typeface="Calibri"/>
              <a:sym typeface="Calibri"/>
            </a:endParaRPr>
          </a:p>
        </p:txBody>
      </p:sp>
      <p:sp>
        <p:nvSpPr>
          <p:cNvPr id="205" name="Google Shape;205;g265f3aa1ba8_0_175"/>
          <p:cNvSpPr/>
          <p:nvPr/>
        </p:nvSpPr>
        <p:spPr>
          <a:xfrm>
            <a:off x="1778222" y="3632200"/>
            <a:ext cx="20843400" cy="848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65f3aa1ba8_0_175"/>
          <p:cNvSpPr/>
          <p:nvPr/>
        </p:nvSpPr>
        <p:spPr>
          <a:xfrm>
            <a:off x="1778222" y="3632200"/>
            <a:ext cx="6439800" cy="8483700"/>
          </a:xfrm>
          <a:prstGeom prst="rect">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7" name="Google Shape;207;g265f3aa1ba8_0_175"/>
          <p:cNvPicPr preferRelativeResize="0"/>
          <p:nvPr/>
        </p:nvPicPr>
        <p:blipFill rotWithShape="1">
          <a:blip r:embed="rId6">
            <a:alphaModFix/>
          </a:blip>
          <a:srcRect b="0" l="0" r="0" t="0"/>
          <a:stretch/>
        </p:blipFill>
        <p:spPr>
          <a:xfrm>
            <a:off x="4394272" y="4089400"/>
            <a:ext cx="1207609" cy="1625600"/>
          </a:xfrm>
          <a:prstGeom prst="rect">
            <a:avLst/>
          </a:prstGeom>
          <a:noFill/>
          <a:ln>
            <a:noFill/>
          </a:ln>
        </p:spPr>
      </p:pic>
      <p:sp>
        <p:nvSpPr>
          <p:cNvPr id="208" name="Google Shape;208;g265f3aa1ba8_0_175"/>
          <p:cNvSpPr/>
          <p:nvPr/>
        </p:nvSpPr>
        <p:spPr>
          <a:xfrm>
            <a:off x="4020052" y="6019800"/>
            <a:ext cx="19560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F3923"/>
              </a:buClr>
              <a:buSzPts val="4800"/>
              <a:buFont typeface="Cinzel"/>
              <a:buNone/>
            </a:pPr>
            <a:r>
              <a:rPr b="1" i="0" lang="en-US" sz="4800" u="none" cap="none" strike="noStrike">
                <a:solidFill>
                  <a:srgbClr val="2F3923"/>
                </a:solidFill>
                <a:latin typeface="Cinzel"/>
                <a:ea typeface="Cinzel"/>
                <a:cs typeface="Cinzel"/>
                <a:sym typeface="Cinzel"/>
              </a:rPr>
              <a:t>Basic</a:t>
            </a:r>
            <a:endParaRPr b="0" i="0" sz="4800" u="none" cap="none" strike="noStrike">
              <a:solidFill>
                <a:schemeClr val="dk1"/>
              </a:solidFill>
              <a:latin typeface="Calibri"/>
              <a:ea typeface="Calibri"/>
              <a:cs typeface="Calibri"/>
              <a:sym typeface="Calibri"/>
            </a:endParaRPr>
          </a:p>
        </p:txBody>
      </p:sp>
      <p:sp>
        <p:nvSpPr>
          <p:cNvPr id="209" name="Google Shape;209;g265f3aa1ba8_0_175"/>
          <p:cNvSpPr/>
          <p:nvPr/>
        </p:nvSpPr>
        <p:spPr>
          <a:xfrm>
            <a:off x="2235479" y="7150100"/>
            <a:ext cx="5660700" cy="3513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A limited number of quests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Ability to form a small party.</a:t>
            </a:r>
            <a:endParaRPr b="0" i="0" sz="3200" u="none" cap="none" strike="noStrike">
              <a:solidFill>
                <a:schemeClr val="dk1"/>
              </a:solidFill>
              <a:latin typeface="Calibri"/>
              <a:ea typeface="Calibri"/>
              <a:cs typeface="Calibri"/>
              <a:sym typeface="Calibri"/>
            </a:endParaRPr>
          </a:p>
        </p:txBody>
      </p:sp>
      <p:sp>
        <p:nvSpPr>
          <p:cNvPr id="210" name="Google Shape;210;g265f3aa1ba8_0_175"/>
          <p:cNvSpPr/>
          <p:nvPr/>
        </p:nvSpPr>
        <p:spPr>
          <a:xfrm>
            <a:off x="3124591" y="10833100"/>
            <a:ext cx="37470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$10/month</a:t>
            </a:r>
            <a:endParaRPr b="0" i="0" sz="4800" u="none" cap="none" strike="noStrike">
              <a:solidFill>
                <a:schemeClr val="dk1"/>
              </a:solidFill>
              <a:latin typeface="Calibri"/>
              <a:ea typeface="Calibri"/>
              <a:cs typeface="Calibri"/>
              <a:sym typeface="Calibri"/>
            </a:endParaRPr>
          </a:p>
        </p:txBody>
      </p:sp>
      <p:sp>
        <p:nvSpPr>
          <p:cNvPr id="211" name="Google Shape;211;g265f3aa1ba8_0_175"/>
          <p:cNvSpPr/>
          <p:nvPr/>
        </p:nvSpPr>
        <p:spPr>
          <a:xfrm>
            <a:off x="8980022" y="3632200"/>
            <a:ext cx="6439800" cy="8483700"/>
          </a:xfrm>
          <a:prstGeom prst="rect">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2" name="Google Shape;212;g265f3aa1ba8_0_175"/>
          <p:cNvPicPr preferRelativeResize="0"/>
          <p:nvPr/>
        </p:nvPicPr>
        <p:blipFill rotWithShape="1">
          <a:blip r:embed="rId7">
            <a:alphaModFix/>
          </a:blip>
          <a:srcRect b="0" l="0" r="0" t="0"/>
          <a:stretch/>
        </p:blipFill>
        <p:spPr>
          <a:xfrm>
            <a:off x="11347228" y="4089400"/>
            <a:ext cx="1705297" cy="1625600"/>
          </a:xfrm>
          <a:prstGeom prst="rect">
            <a:avLst/>
          </a:prstGeom>
          <a:noFill/>
          <a:ln>
            <a:noFill/>
          </a:ln>
        </p:spPr>
      </p:pic>
      <p:sp>
        <p:nvSpPr>
          <p:cNvPr id="213" name="Google Shape;213;g265f3aa1ba8_0_175"/>
          <p:cNvSpPr/>
          <p:nvPr/>
        </p:nvSpPr>
        <p:spPr>
          <a:xfrm>
            <a:off x="11272659" y="6019800"/>
            <a:ext cx="18543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F3923"/>
              </a:buClr>
              <a:buSzPts val="4800"/>
              <a:buFont typeface="Cinzel"/>
              <a:buNone/>
            </a:pPr>
            <a:r>
              <a:rPr b="1" i="0" lang="en-US" sz="4800" u="none" cap="none" strike="noStrike">
                <a:solidFill>
                  <a:srgbClr val="2F3923"/>
                </a:solidFill>
                <a:latin typeface="Cinzel"/>
                <a:ea typeface="Cinzel"/>
                <a:cs typeface="Cinzel"/>
                <a:sym typeface="Cinzel"/>
              </a:rPr>
              <a:t>Elite</a:t>
            </a:r>
            <a:endParaRPr b="0" i="0" sz="4800" u="none" cap="none" strike="noStrike">
              <a:solidFill>
                <a:schemeClr val="dk1"/>
              </a:solidFill>
              <a:latin typeface="Calibri"/>
              <a:ea typeface="Calibri"/>
              <a:cs typeface="Calibri"/>
              <a:sym typeface="Calibri"/>
            </a:endParaRPr>
          </a:p>
        </p:txBody>
      </p:sp>
      <p:sp>
        <p:nvSpPr>
          <p:cNvPr id="214" name="Google Shape;214;g265f3aa1ba8_0_175"/>
          <p:cNvSpPr/>
          <p:nvPr/>
        </p:nvSpPr>
        <p:spPr>
          <a:xfrm>
            <a:off x="9437280" y="7150100"/>
            <a:ext cx="5660700" cy="3513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Access to the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Ability to form larger parties.</a:t>
            </a:r>
            <a:endParaRPr b="0" i="0" sz="3200" u="none" cap="none" strike="noStrike">
              <a:solidFill>
                <a:schemeClr val="dk1"/>
              </a:solidFill>
              <a:latin typeface="Calibri"/>
              <a:ea typeface="Calibri"/>
              <a:cs typeface="Calibri"/>
              <a:sym typeface="Calibri"/>
            </a:endParaRPr>
          </a:p>
        </p:txBody>
      </p:sp>
      <p:sp>
        <p:nvSpPr>
          <p:cNvPr id="215" name="Google Shape;215;g265f3aa1ba8_0_175"/>
          <p:cNvSpPr/>
          <p:nvPr/>
        </p:nvSpPr>
        <p:spPr>
          <a:xfrm>
            <a:off x="10281935" y="10833100"/>
            <a:ext cx="38358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$50/month</a:t>
            </a:r>
            <a:endParaRPr b="0" i="0" sz="4800" u="none" cap="none" strike="noStrike">
              <a:solidFill>
                <a:schemeClr val="dk1"/>
              </a:solidFill>
              <a:latin typeface="Calibri"/>
              <a:ea typeface="Calibri"/>
              <a:cs typeface="Calibri"/>
              <a:sym typeface="Calibri"/>
            </a:endParaRPr>
          </a:p>
        </p:txBody>
      </p:sp>
      <p:sp>
        <p:nvSpPr>
          <p:cNvPr id="216" name="Google Shape;216;g265f3aa1ba8_0_175"/>
          <p:cNvSpPr/>
          <p:nvPr/>
        </p:nvSpPr>
        <p:spPr>
          <a:xfrm>
            <a:off x="16181822" y="3632200"/>
            <a:ext cx="6439800" cy="8483700"/>
          </a:xfrm>
          <a:prstGeom prst="rect">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7" name="Google Shape;217;g265f3aa1ba8_0_175"/>
          <p:cNvPicPr preferRelativeResize="0"/>
          <p:nvPr/>
        </p:nvPicPr>
        <p:blipFill rotWithShape="1">
          <a:blip r:embed="rId8">
            <a:alphaModFix/>
          </a:blip>
          <a:srcRect b="0" l="0" r="0" t="0"/>
          <a:stretch/>
        </p:blipFill>
        <p:spPr>
          <a:xfrm>
            <a:off x="18822729" y="4089400"/>
            <a:ext cx="1157891" cy="1625600"/>
          </a:xfrm>
          <a:prstGeom prst="rect">
            <a:avLst/>
          </a:prstGeom>
          <a:noFill/>
          <a:ln>
            <a:noFill/>
          </a:ln>
        </p:spPr>
      </p:pic>
      <p:sp>
        <p:nvSpPr>
          <p:cNvPr id="218" name="Google Shape;218;g265f3aa1ba8_0_175"/>
          <p:cNvSpPr/>
          <p:nvPr/>
        </p:nvSpPr>
        <p:spPr>
          <a:xfrm>
            <a:off x="17502788" y="6019800"/>
            <a:ext cx="37977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F3923"/>
              </a:buClr>
              <a:buSzPts val="4800"/>
              <a:buFont typeface="Cinzel"/>
              <a:buNone/>
            </a:pPr>
            <a:r>
              <a:rPr b="1" i="0" lang="en-US" sz="4800" u="none" cap="none" strike="noStrike">
                <a:solidFill>
                  <a:srgbClr val="2F3923"/>
                </a:solidFill>
                <a:latin typeface="Cinzel"/>
                <a:ea typeface="Cinzel"/>
                <a:cs typeface="Cinzel"/>
                <a:sym typeface="Cinzel"/>
              </a:rPr>
              <a:t>Legendary</a:t>
            </a:r>
            <a:endParaRPr b="0" i="0" sz="4800" u="none" cap="none" strike="noStrike">
              <a:solidFill>
                <a:schemeClr val="dk1"/>
              </a:solidFill>
              <a:latin typeface="Calibri"/>
              <a:ea typeface="Calibri"/>
              <a:cs typeface="Calibri"/>
              <a:sym typeface="Calibri"/>
            </a:endParaRPr>
          </a:p>
        </p:txBody>
      </p:sp>
      <p:sp>
        <p:nvSpPr>
          <p:cNvPr id="219" name="Google Shape;219;g265f3aa1ba8_0_175"/>
          <p:cNvSpPr/>
          <p:nvPr/>
        </p:nvSpPr>
        <p:spPr>
          <a:xfrm>
            <a:off x="16639080" y="7150100"/>
            <a:ext cx="5660700" cy="3513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20" name="Google Shape;220;g265f3aa1ba8_0_175"/>
          <p:cNvSpPr/>
          <p:nvPr/>
        </p:nvSpPr>
        <p:spPr>
          <a:xfrm>
            <a:off x="17331316" y="10833100"/>
            <a:ext cx="41406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2024-01-08T07:13:53Z</dcterms:created>
  <dc:creator>PptxGenJS</dc:creator>
</cp:coreProperties>
</file>