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5143500" type="screen16x9"/>
  <p:notesSz cx="6858000" cy="9144000"/>
  <p:embeddedFontLst>
    <p:embeddedFont>
      <p:font typeface="Frank Ruhl Libre" panose="020B0604020202020204" charset="-79"/>
      <p:regular r:id="rId30"/>
      <p:bold r:id="rId31"/>
    </p:embeddedFont>
    <p:embeddedFont>
      <p:font typeface="Frank Ruhl Libre Medium" panose="020B0604020202020204" charset="-79"/>
      <p:regular r:id="rId32"/>
      <p:bold r:id="rId33"/>
    </p:embeddedFont>
    <p:embeddedFont>
      <p:font typeface="Libre Baskerville" panose="020B0604020202020204" charset="0"/>
      <p:regular r:id="rId34"/>
      <p:bold r:id="rId35"/>
      <p: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76C6DC3-FC14-4937-95DC-33C0D3295A75}">
  <a:tblStyle styleId="{576C6DC3-FC14-4937-95DC-33C0D3295A7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3" d="100"/>
          <a:sy n="143" d="100"/>
        </p:scale>
        <p:origin x="68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35ed75ccf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35ed75ccf_0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35ed75ccf_0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35ed75ccf_0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35ed75ccf_0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35ed75ccf_0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" name="Google Shape;392;g35ed75ccf_0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35ed75ccf_0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" name="Google Shape;420;g35ed75ccf_0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35694cd56_0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35694cd56_0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g134fb1cf8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7" name="Google Shape;717;g134fb1cf8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2316267" y="304925"/>
            <a:ext cx="4511142" cy="4526109"/>
            <a:chOff x="2316267" y="304925"/>
            <a:chExt cx="4511142" cy="4526109"/>
          </a:xfrm>
        </p:grpSpPr>
        <p:sp>
          <p:nvSpPr>
            <p:cNvPr id="11" name="Google Shape;11;p2"/>
            <p:cNvSpPr/>
            <p:nvPr/>
          </p:nvSpPr>
          <p:spPr>
            <a:xfrm>
              <a:off x="2550175" y="541175"/>
              <a:ext cx="4043700" cy="4053600"/>
            </a:xfrm>
            <a:prstGeom prst="snip2DiagRect">
              <a:avLst>
                <a:gd name="adj1" fmla="val 0"/>
                <a:gd name="adj2" fmla="val 8729"/>
              </a:avLst>
            </a:prstGeom>
            <a:solidFill>
              <a:srgbClr val="FFFFFF"/>
            </a:solidFill>
            <a:ln>
              <a:noFill/>
            </a:ln>
            <a:effectLst>
              <a:outerShdw blurRad="42863" dist="9525" algn="bl" rotWithShape="0">
                <a:srgbClr val="000000">
                  <a:alpha val="68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626375" y="617375"/>
              <a:ext cx="3676062" cy="3706600"/>
            </a:xfrm>
            <a:custGeom>
              <a:avLst/>
              <a:gdLst/>
              <a:ahLst/>
              <a:cxnLst/>
              <a:rect l="l" t="t" r="r" b="b"/>
              <a:pathLst>
                <a:path w="308783" h="148264" extrusionOk="0">
                  <a:moveTo>
                    <a:pt x="0" y="148264"/>
                  </a:moveTo>
                  <a:lnTo>
                    <a:pt x="0" y="0"/>
                  </a:lnTo>
                  <a:lnTo>
                    <a:pt x="308783" y="0"/>
                  </a:lnTo>
                </a:path>
              </a:pathLst>
            </a:custGeom>
            <a:noFill/>
            <a:ln w="28575" cap="flat" cmpd="dbl">
              <a:solidFill>
                <a:srgbClr val="B0C6D3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3" name="Google Shape;13;p2"/>
            <p:cNvSpPr/>
            <p:nvPr/>
          </p:nvSpPr>
          <p:spPr>
            <a:xfrm rot="10800000">
              <a:off x="2841625" y="811975"/>
              <a:ext cx="3676062" cy="3706600"/>
            </a:xfrm>
            <a:custGeom>
              <a:avLst/>
              <a:gdLst/>
              <a:ahLst/>
              <a:cxnLst/>
              <a:rect l="l" t="t" r="r" b="b"/>
              <a:pathLst>
                <a:path w="308783" h="148264" extrusionOk="0">
                  <a:moveTo>
                    <a:pt x="0" y="148264"/>
                  </a:moveTo>
                  <a:lnTo>
                    <a:pt x="0" y="0"/>
                  </a:lnTo>
                  <a:lnTo>
                    <a:pt x="308783" y="0"/>
                  </a:lnTo>
                </a:path>
              </a:pathLst>
            </a:custGeom>
            <a:noFill/>
            <a:ln w="28575" cap="flat" cmpd="dbl">
              <a:solidFill>
                <a:srgbClr val="B0C6D3"/>
              </a:solidFill>
              <a:prstDash val="solid"/>
              <a:round/>
              <a:headEnd type="none" w="med" len="med"/>
              <a:tailEnd type="none" w="med" len="med"/>
            </a:ln>
          </p:spPr>
        </p:sp>
        <p:pic>
          <p:nvPicPr>
            <p:cNvPr id="14" name="Google Shape;14;p2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-2700000">
              <a:off x="2700667" y="3795246"/>
              <a:ext cx="152400" cy="11503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Google Shape;15;p2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8100000">
              <a:off x="6290608" y="190338"/>
              <a:ext cx="152400" cy="115037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2787625" y="1991825"/>
            <a:ext cx="3572100" cy="115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17" name="Google Shape;17;p2"/>
          <p:cNvGrpSpPr/>
          <p:nvPr/>
        </p:nvGrpSpPr>
        <p:grpSpPr>
          <a:xfrm>
            <a:off x="4357664" y="3735189"/>
            <a:ext cx="428350" cy="428530"/>
            <a:chOff x="1191725" y="238125"/>
            <a:chExt cx="5236550" cy="5238750"/>
          </a:xfrm>
        </p:grpSpPr>
        <p:sp>
          <p:nvSpPr>
            <p:cNvPr id="18" name="Google Shape;18;p2"/>
            <p:cNvSpPr/>
            <p:nvPr/>
          </p:nvSpPr>
          <p:spPr>
            <a:xfrm>
              <a:off x="2218800" y="1278375"/>
              <a:ext cx="1018300" cy="1002925"/>
            </a:xfrm>
            <a:custGeom>
              <a:avLst/>
              <a:gdLst/>
              <a:ahLst/>
              <a:cxnLst/>
              <a:rect l="l" t="t" r="r" b="b"/>
              <a:pathLst>
                <a:path w="40732" h="40117" extrusionOk="0">
                  <a:moveTo>
                    <a:pt x="0" y="1"/>
                  </a:moveTo>
                  <a:lnTo>
                    <a:pt x="23225" y="40116"/>
                  </a:lnTo>
                  <a:lnTo>
                    <a:pt x="37212" y="36158"/>
                  </a:lnTo>
                  <a:lnTo>
                    <a:pt x="40731" y="2296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227575" y="3429300"/>
              <a:ext cx="1002925" cy="1018300"/>
            </a:xfrm>
            <a:custGeom>
              <a:avLst/>
              <a:gdLst/>
              <a:ahLst/>
              <a:cxnLst/>
              <a:rect l="l" t="t" r="r" b="b"/>
              <a:pathLst>
                <a:path w="40117" h="40732" extrusionOk="0">
                  <a:moveTo>
                    <a:pt x="22962" y="1"/>
                  </a:moveTo>
                  <a:lnTo>
                    <a:pt x="1" y="40732"/>
                  </a:lnTo>
                  <a:lnTo>
                    <a:pt x="40116" y="17595"/>
                  </a:lnTo>
                  <a:lnTo>
                    <a:pt x="36158" y="3608"/>
                  </a:lnTo>
                  <a:lnTo>
                    <a:pt x="22962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385100" y="1267400"/>
              <a:ext cx="1005125" cy="1020500"/>
            </a:xfrm>
            <a:custGeom>
              <a:avLst/>
              <a:gdLst/>
              <a:ahLst/>
              <a:cxnLst/>
              <a:rect l="l" t="t" r="r" b="b"/>
              <a:pathLst>
                <a:path w="40205" h="40820" extrusionOk="0">
                  <a:moveTo>
                    <a:pt x="40204" y="0"/>
                  </a:moveTo>
                  <a:lnTo>
                    <a:pt x="1" y="23313"/>
                  </a:lnTo>
                  <a:lnTo>
                    <a:pt x="3872" y="37300"/>
                  </a:lnTo>
                  <a:lnTo>
                    <a:pt x="17155" y="40819"/>
                  </a:lnTo>
                  <a:lnTo>
                    <a:pt x="40204" y="0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380700" y="3435900"/>
              <a:ext cx="1018300" cy="1002925"/>
            </a:xfrm>
            <a:custGeom>
              <a:avLst/>
              <a:gdLst/>
              <a:ahLst/>
              <a:cxnLst/>
              <a:rect l="l" t="t" r="r" b="b"/>
              <a:pathLst>
                <a:path w="40732" h="40117" extrusionOk="0">
                  <a:moveTo>
                    <a:pt x="17507" y="1"/>
                  </a:moveTo>
                  <a:lnTo>
                    <a:pt x="3520" y="3872"/>
                  </a:lnTo>
                  <a:lnTo>
                    <a:pt x="1" y="17155"/>
                  </a:lnTo>
                  <a:lnTo>
                    <a:pt x="40732" y="40116"/>
                  </a:lnTo>
                  <a:lnTo>
                    <a:pt x="17507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1191725" y="238125"/>
              <a:ext cx="5236550" cy="5238750"/>
            </a:xfrm>
            <a:custGeom>
              <a:avLst/>
              <a:gdLst/>
              <a:ahLst/>
              <a:cxnLst/>
              <a:rect l="l" t="t" r="r" b="b"/>
              <a:pathLst>
                <a:path w="209462" h="209550" extrusionOk="0">
                  <a:moveTo>
                    <a:pt x="103807" y="20761"/>
                  </a:moveTo>
                  <a:lnTo>
                    <a:pt x="103983" y="105391"/>
                  </a:lnTo>
                  <a:lnTo>
                    <a:pt x="103983" y="105391"/>
                  </a:lnTo>
                  <a:lnTo>
                    <a:pt x="89292" y="85245"/>
                  </a:lnTo>
                  <a:lnTo>
                    <a:pt x="103807" y="20761"/>
                  </a:lnTo>
                  <a:close/>
                  <a:moveTo>
                    <a:pt x="125097" y="89644"/>
                  </a:moveTo>
                  <a:lnTo>
                    <a:pt x="189668" y="104335"/>
                  </a:lnTo>
                  <a:lnTo>
                    <a:pt x="103983" y="105391"/>
                  </a:lnTo>
                  <a:lnTo>
                    <a:pt x="120170" y="124481"/>
                  </a:lnTo>
                  <a:lnTo>
                    <a:pt x="105479" y="188964"/>
                  </a:lnTo>
                  <a:lnTo>
                    <a:pt x="103983" y="105391"/>
                  </a:lnTo>
                  <a:lnTo>
                    <a:pt x="84277" y="120082"/>
                  </a:lnTo>
                  <a:lnTo>
                    <a:pt x="19706" y="105391"/>
                  </a:lnTo>
                  <a:lnTo>
                    <a:pt x="103983" y="105391"/>
                  </a:lnTo>
                  <a:lnTo>
                    <a:pt x="125097" y="89644"/>
                  </a:lnTo>
                  <a:close/>
                  <a:moveTo>
                    <a:pt x="104423" y="0"/>
                  </a:moveTo>
                  <a:lnTo>
                    <a:pt x="82518" y="82078"/>
                  </a:lnTo>
                  <a:lnTo>
                    <a:pt x="0" y="105127"/>
                  </a:lnTo>
                  <a:lnTo>
                    <a:pt x="81902" y="127032"/>
                  </a:lnTo>
                  <a:lnTo>
                    <a:pt x="104951" y="209550"/>
                  </a:lnTo>
                  <a:lnTo>
                    <a:pt x="126856" y="127472"/>
                  </a:lnTo>
                  <a:lnTo>
                    <a:pt x="209462" y="104511"/>
                  </a:lnTo>
                  <a:lnTo>
                    <a:pt x="127384" y="82694"/>
                  </a:lnTo>
                  <a:lnTo>
                    <a:pt x="104423" y="0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B0C6D3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1"/>
          <p:cNvSpPr/>
          <p:nvPr/>
        </p:nvSpPr>
        <p:spPr>
          <a:xfrm>
            <a:off x="25" y="-7525"/>
            <a:ext cx="9144000" cy="5151000"/>
          </a:xfrm>
          <a:prstGeom prst="rect">
            <a:avLst/>
          </a:prstGeom>
          <a:solidFill>
            <a:srgbClr val="040E11">
              <a:alpha val="2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3" name="Google Shape;153;p11"/>
          <p:cNvGrpSpPr/>
          <p:nvPr/>
        </p:nvGrpSpPr>
        <p:grpSpPr>
          <a:xfrm>
            <a:off x="312475" y="304925"/>
            <a:ext cx="8519109" cy="4526109"/>
            <a:chOff x="312475" y="304925"/>
            <a:chExt cx="8519109" cy="4526109"/>
          </a:xfrm>
        </p:grpSpPr>
        <p:sp>
          <p:nvSpPr>
            <p:cNvPr id="154" name="Google Shape;154;p11"/>
            <p:cNvSpPr/>
            <p:nvPr/>
          </p:nvSpPr>
          <p:spPr>
            <a:xfrm>
              <a:off x="548725" y="541175"/>
              <a:ext cx="8046600" cy="4053600"/>
            </a:xfrm>
            <a:prstGeom prst="snip2DiagRect">
              <a:avLst>
                <a:gd name="adj1" fmla="val 0"/>
                <a:gd name="adj2" fmla="val 8729"/>
              </a:avLst>
            </a:prstGeom>
            <a:solidFill>
              <a:srgbClr val="FFFFFF"/>
            </a:solidFill>
            <a:ln>
              <a:noFill/>
            </a:ln>
            <a:effectLst>
              <a:outerShdw blurRad="42863" dist="9525" algn="bl" rotWithShape="0">
                <a:srgbClr val="000000">
                  <a:alpha val="68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11"/>
            <p:cNvSpPr/>
            <p:nvPr/>
          </p:nvSpPr>
          <p:spPr>
            <a:xfrm>
              <a:off x="624925" y="617375"/>
              <a:ext cx="7719575" cy="3706600"/>
            </a:xfrm>
            <a:custGeom>
              <a:avLst/>
              <a:gdLst/>
              <a:ahLst/>
              <a:cxnLst/>
              <a:rect l="l" t="t" r="r" b="b"/>
              <a:pathLst>
                <a:path w="308783" h="148264" extrusionOk="0">
                  <a:moveTo>
                    <a:pt x="0" y="148264"/>
                  </a:moveTo>
                  <a:lnTo>
                    <a:pt x="0" y="0"/>
                  </a:lnTo>
                  <a:lnTo>
                    <a:pt x="308783" y="0"/>
                  </a:lnTo>
                </a:path>
              </a:pathLst>
            </a:custGeom>
            <a:noFill/>
            <a:ln w="28575" cap="flat" cmpd="dbl">
              <a:solidFill>
                <a:srgbClr val="B0C6D3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56" name="Google Shape;156;p11"/>
            <p:cNvSpPr/>
            <p:nvPr/>
          </p:nvSpPr>
          <p:spPr>
            <a:xfrm rot="10800000">
              <a:off x="799550" y="811975"/>
              <a:ext cx="7719575" cy="3706600"/>
            </a:xfrm>
            <a:custGeom>
              <a:avLst/>
              <a:gdLst/>
              <a:ahLst/>
              <a:cxnLst/>
              <a:rect l="l" t="t" r="r" b="b"/>
              <a:pathLst>
                <a:path w="308783" h="148264" extrusionOk="0">
                  <a:moveTo>
                    <a:pt x="0" y="148264"/>
                  </a:moveTo>
                  <a:lnTo>
                    <a:pt x="0" y="0"/>
                  </a:lnTo>
                  <a:lnTo>
                    <a:pt x="308783" y="0"/>
                  </a:lnTo>
                </a:path>
              </a:pathLst>
            </a:custGeom>
            <a:noFill/>
            <a:ln w="28575" cap="flat" cmpd="dbl">
              <a:solidFill>
                <a:srgbClr val="B0C6D3"/>
              </a:solidFill>
              <a:prstDash val="solid"/>
              <a:round/>
              <a:headEnd type="none" w="med" len="med"/>
              <a:tailEnd type="none" w="med" len="med"/>
            </a:ln>
          </p:spPr>
        </p:sp>
        <p:pic>
          <p:nvPicPr>
            <p:cNvPr id="157" name="Google Shape;157;p1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2700000">
              <a:off x="696875" y="3795246"/>
              <a:ext cx="152400" cy="11503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8" name="Google Shape;158;p1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8100000">
              <a:off x="8294783" y="190338"/>
              <a:ext cx="152400" cy="115037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9" name="Google Shape;159;p11"/>
          <p:cNvSpPr txBox="1">
            <a:spLocks noGrp="1"/>
          </p:cNvSpPr>
          <p:nvPr>
            <p:ph type="sldNum" idx="12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background">
  <p:cSld name="BLANK_2">
    <p:bg>
      <p:bgPr>
        <a:solidFill>
          <a:srgbClr val="B0C6D3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2"/>
          <p:cNvSpPr/>
          <p:nvPr/>
        </p:nvSpPr>
        <p:spPr>
          <a:xfrm>
            <a:off x="-7650" y="-7650"/>
            <a:ext cx="9151500" cy="5151300"/>
          </a:xfrm>
          <a:prstGeom prst="frame">
            <a:avLst>
              <a:gd name="adj1" fmla="val 4756"/>
            </a:avLst>
          </a:prstGeom>
          <a:solidFill>
            <a:srgbClr val="F2ED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grpSp>
        <p:nvGrpSpPr>
          <p:cNvPr id="162" name="Google Shape;162;p12"/>
          <p:cNvGrpSpPr/>
          <p:nvPr/>
        </p:nvGrpSpPr>
        <p:grpSpPr>
          <a:xfrm>
            <a:off x="114491" y="106842"/>
            <a:ext cx="1127645" cy="1153976"/>
            <a:chOff x="152400" y="152400"/>
            <a:chExt cx="1127645" cy="1153976"/>
          </a:xfrm>
        </p:grpSpPr>
        <p:sp>
          <p:nvSpPr>
            <p:cNvPr id="163" name="Google Shape;163;p12"/>
            <p:cNvSpPr/>
            <p:nvPr/>
          </p:nvSpPr>
          <p:spPr>
            <a:xfrm>
              <a:off x="152400" y="152400"/>
              <a:ext cx="921300" cy="921300"/>
            </a:xfrm>
            <a:prstGeom prst="diagStrip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  <a:effectLst>
              <a:outerShdw blurRad="28575" dist="9525" dir="27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64" name="Google Shape;164;p12"/>
            <p:cNvPicPr preferRelativeResize="0"/>
            <p:nvPr/>
          </p:nvPicPr>
          <p:blipFill>
            <a:blip r:embed="rId2">
              <a:alphaModFix amt="70000"/>
            </a:blip>
            <a:stretch>
              <a:fillRect/>
            </a:stretch>
          </p:blipFill>
          <p:spPr>
            <a:xfrm rot="5400000">
              <a:off x="745611" y="-256999"/>
              <a:ext cx="125035" cy="9438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5" name="Google Shape;165;p12"/>
            <p:cNvPicPr preferRelativeResize="0"/>
            <p:nvPr/>
          </p:nvPicPr>
          <p:blipFill>
            <a:blip r:embed="rId2">
              <a:alphaModFix amt="70000"/>
            </a:blip>
            <a:stretch>
              <a:fillRect/>
            </a:stretch>
          </p:blipFill>
          <p:spPr>
            <a:xfrm>
              <a:off x="152411" y="362543"/>
              <a:ext cx="125035" cy="94383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66" name="Google Shape;166;p12"/>
          <p:cNvGrpSpPr/>
          <p:nvPr/>
        </p:nvGrpSpPr>
        <p:grpSpPr>
          <a:xfrm rot="10800000">
            <a:off x="7901725" y="3874892"/>
            <a:ext cx="1127645" cy="1154423"/>
            <a:chOff x="152400" y="151952"/>
            <a:chExt cx="1127645" cy="1154423"/>
          </a:xfrm>
        </p:grpSpPr>
        <p:sp>
          <p:nvSpPr>
            <p:cNvPr id="167" name="Google Shape;167;p12"/>
            <p:cNvSpPr/>
            <p:nvPr/>
          </p:nvSpPr>
          <p:spPr>
            <a:xfrm>
              <a:off x="152400" y="152400"/>
              <a:ext cx="921300" cy="921300"/>
            </a:xfrm>
            <a:prstGeom prst="diagStrip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  <a:effectLst>
              <a:outerShdw blurRad="28575" dist="9525" dir="135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68" name="Google Shape;168;p12"/>
            <p:cNvPicPr preferRelativeResize="0"/>
            <p:nvPr/>
          </p:nvPicPr>
          <p:blipFill>
            <a:blip r:embed="rId2">
              <a:alphaModFix amt="70000"/>
            </a:blip>
            <a:stretch>
              <a:fillRect/>
            </a:stretch>
          </p:blipFill>
          <p:spPr>
            <a:xfrm rot="5400000">
              <a:off x="745611" y="-257447"/>
              <a:ext cx="125035" cy="9438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9" name="Google Shape;169;p12"/>
            <p:cNvPicPr preferRelativeResize="0"/>
            <p:nvPr/>
          </p:nvPicPr>
          <p:blipFill>
            <a:blip r:embed="rId2">
              <a:alphaModFix amt="70000"/>
            </a:blip>
            <a:stretch>
              <a:fillRect/>
            </a:stretch>
          </p:blipFill>
          <p:spPr>
            <a:xfrm>
              <a:off x="152411" y="362543"/>
              <a:ext cx="125035" cy="94383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0" name="Google Shape;170;p12"/>
          <p:cNvSpPr txBox="1">
            <a:spLocks noGrp="1"/>
          </p:cNvSpPr>
          <p:nvPr>
            <p:ph type="sldNum" idx="12"/>
          </p:nvPr>
        </p:nvSpPr>
        <p:spPr>
          <a:xfrm>
            <a:off x="4297650" y="4594775"/>
            <a:ext cx="548700" cy="306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tally blank">
  <p:cSld name="BLANK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3"/>
          <p:cNvSpPr/>
          <p:nvPr/>
        </p:nvSpPr>
        <p:spPr>
          <a:xfrm>
            <a:off x="25" y="-7525"/>
            <a:ext cx="9144000" cy="5151000"/>
          </a:xfrm>
          <a:prstGeom prst="rect">
            <a:avLst/>
          </a:prstGeom>
          <a:solidFill>
            <a:srgbClr val="040E11">
              <a:alpha val="2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3"/>
          <p:cNvSpPr txBox="1">
            <a:spLocks noGrp="1"/>
          </p:cNvSpPr>
          <p:nvPr>
            <p:ph type="sldNum" idx="12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oogle Shape;24;p3"/>
          <p:cNvGrpSpPr/>
          <p:nvPr/>
        </p:nvGrpSpPr>
        <p:grpSpPr>
          <a:xfrm>
            <a:off x="2316267" y="304925"/>
            <a:ext cx="4511142" cy="4526109"/>
            <a:chOff x="2316267" y="304925"/>
            <a:chExt cx="4511142" cy="4526109"/>
          </a:xfrm>
        </p:grpSpPr>
        <p:sp>
          <p:nvSpPr>
            <p:cNvPr id="25" name="Google Shape;25;p3"/>
            <p:cNvSpPr/>
            <p:nvPr/>
          </p:nvSpPr>
          <p:spPr>
            <a:xfrm>
              <a:off x="2550175" y="541175"/>
              <a:ext cx="4043700" cy="4053600"/>
            </a:xfrm>
            <a:prstGeom prst="snip2DiagRect">
              <a:avLst>
                <a:gd name="adj1" fmla="val 0"/>
                <a:gd name="adj2" fmla="val 8729"/>
              </a:avLst>
            </a:prstGeom>
            <a:solidFill>
              <a:srgbClr val="FFFFFF"/>
            </a:solidFill>
            <a:ln>
              <a:noFill/>
            </a:ln>
            <a:effectLst>
              <a:outerShdw blurRad="42863" dist="9525" algn="bl" rotWithShape="0">
                <a:srgbClr val="000000">
                  <a:alpha val="68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>
              <a:off x="2626375" y="617375"/>
              <a:ext cx="3676062" cy="3706600"/>
            </a:xfrm>
            <a:custGeom>
              <a:avLst/>
              <a:gdLst/>
              <a:ahLst/>
              <a:cxnLst/>
              <a:rect l="l" t="t" r="r" b="b"/>
              <a:pathLst>
                <a:path w="308783" h="148264" extrusionOk="0">
                  <a:moveTo>
                    <a:pt x="0" y="148264"/>
                  </a:moveTo>
                  <a:lnTo>
                    <a:pt x="0" y="0"/>
                  </a:lnTo>
                  <a:lnTo>
                    <a:pt x="308783" y="0"/>
                  </a:lnTo>
                </a:path>
              </a:pathLst>
            </a:custGeom>
            <a:noFill/>
            <a:ln w="28575" cap="flat" cmpd="dbl">
              <a:solidFill>
                <a:srgbClr val="B0C6D3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7" name="Google Shape;27;p3"/>
            <p:cNvSpPr/>
            <p:nvPr/>
          </p:nvSpPr>
          <p:spPr>
            <a:xfrm rot="10800000">
              <a:off x="2841625" y="811975"/>
              <a:ext cx="3676062" cy="3706600"/>
            </a:xfrm>
            <a:custGeom>
              <a:avLst/>
              <a:gdLst/>
              <a:ahLst/>
              <a:cxnLst/>
              <a:rect l="l" t="t" r="r" b="b"/>
              <a:pathLst>
                <a:path w="308783" h="148264" extrusionOk="0">
                  <a:moveTo>
                    <a:pt x="0" y="148264"/>
                  </a:moveTo>
                  <a:lnTo>
                    <a:pt x="0" y="0"/>
                  </a:lnTo>
                  <a:lnTo>
                    <a:pt x="308783" y="0"/>
                  </a:lnTo>
                </a:path>
              </a:pathLst>
            </a:custGeom>
            <a:noFill/>
            <a:ln w="28575" cap="flat" cmpd="dbl">
              <a:solidFill>
                <a:srgbClr val="B0C6D3"/>
              </a:solidFill>
              <a:prstDash val="solid"/>
              <a:round/>
              <a:headEnd type="none" w="med" len="med"/>
              <a:tailEnd type="none" w="med" len="med"/>
            </a:ln>
          </p:spPr>
        </p:sp>
        <p:pic>
          <p:nvPicPr>
            <p:cNvPr id="28" name="Google Shape;28;p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2700000">
              <a:off x="2700667" y="3795246"/>
              <a:ext cx="152400" cy="11503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" name="Google Shape;29;p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8100000">
              <a:off x="6290608" y="190338"/>
              <a:ext cx="152400" cy="115037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0" name="Google Shape;30;p3"/>
          <p:cNvSpPr txBox="1">
            <a:spLocks noGrp="1"/>
          </p:cNvSpPr>
          <p:nvPr>
            <p:ph type="ctrTitle"/>
          </p:nvPr>
        </p:nvSpPr>
        <p:spPr>
          <a:xfrm>
            <a:off x="2795175" y="1668850"/>
            <a:ext cx="35535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subTitle" idx="1"/>
          </p:nvPr>
        </p:nvSpPr>
        <p:spPr>
          <a:xfrm>
            <a:off x="2795175" y="2948146"/>
            <a:ext cx="3553500" cy="297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B0C6D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B0C6D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B0C6D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B0C6D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B0C6D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B0C6D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B0C6D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B0C6D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B0C6D3"/>
                </a:solidFill>
              </a:defRPr>
            </a:lvl9pPr>
          </a:lstStyle>
          <a:p>
            <a:endParaRPr/>
          </a:p>
        </p:txBody>
      </p:sp>
      <p:grpSp>
        <p:nvGrpSpPr>
          <p:cNvPr id="32" name="Google Shape;32;p3"/>
          <p:cNvGrpSpPr/>
          <p:nvPr/>
        </p:nvGrpSpPr>
        <p:grpSpPr>
          <a:xfrm>
            <a:off x="4357664" y="3735189"/>
            <a:ext cx="428350" cy="428530"/>
            <a:chOff x="1191725" y="238125"/>
            <a:chExt cx="5236550" cy="5238750"/>
          </a:xfrm>
        </p:grpSpPr>
        <p:sp>
          <p:nvSpPr>
            <p:cNvPr id="33" name="Google Shape;33;p3"/>
            <p:cNvSpPr/>
            <p:nvPr/>
          </p:nvSpPr>
          <p:spPr>
            <a:xfrm>
              <a:off x="2218800" y="1278375"/>
              <a:ext cx="1018300" cy="1002925"/>
            </a:xfrm>
            <a:custGeom>
              <a:avLst/>
              <a:gdLst/>
              <a:ahLst/>
              <a:cxnLst/>
              <a:rect l="l" t="t" r="r" b="b"/>
              <a:pathLst>
                <a:path w="40732" h="40117" extrusionOk="0">
                  <a:moveTo>
                    <a:pt x="0" y="1"/>
                  </a:moveTo>
                  <a:lnTo>
                    <a:pt x="23225" y="40116"/>
                  </a:lnTo>
                  <a:lnTo>
                    <a:pt x="37212" y="36158"/>
                  </a:lnTo>
                  <a:lnTo>
                    <a:pt x="40731" y="2296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2227575" y="3429300"/>
              <a:ext cx="1002925" cy="1018300"/>
            </a:xfrm>
            <a:custGeom>
              <a:avLst/>
              <a:gdLst/>
              <a:ahLst/>
              <a:cxnLst/>
              <a:rect l="l" t="t" r="r" b="b"/>
              <a:pathLst>
                <a:path w="40117" h="40732" extrusionOk="0">
                  <a:moveTo>
                    <a:pt x="22962" y="1"/>
                  </a:moveTo>
                  <a:lnTo>
                    <a:pt x="1" y="40732"/>
                  </a:lnTo>
                  <a:lnTo>
                    <a:pt x="40116" y="17595"/>
                  </a:lnTo>
                  <a:lnTo>
                    <a:pt x="36158" y="3608"/>
                  </a:lnTo>
                  <a:lnTo>
                    <a:pt x="22962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4385100" y="1267400"/>
              <a:ext cx="1005125" cy="1020500"/>
            </a:xfrm>
            <a:custGeom>
              <a:avLst/>
              <a:gdLst/>
              <a:ahLst/>
              <a:cxnLst/>
              <a:rect l="l" t="t" r="r" b="b"/>
              <a:pathLst>
                <a:path w="40205" h="40820" extrusionOk="0">
                  <a:moveTo>
                    <a:pt x="40204" y="0"/>
                  </a:moveTo>
                  <a:lnTo>
                    <a:pt x="1" y="23313"/>
                  </a:lnTo>
                  <a:lnTo>
                    <a:pt x="3872" y="37300"/>
                  </a:lnTo>
                  <a:lnTo>
                    <a:pt x="17155" y="40819"/>
                  </a:lnTo>
                  <a:lnTo>
                    <a:pt x="40204" y="0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4380700" y="3435900"/>
              <a:ext cx="1018300" cy="1002925"/>
            </a:xfrm>
            <a:custGeom>
              <a:avLst/>
              <a:gdLst/>
              <a:ahLst/>
              <a:cxnLst/>
              <a:rect l="l" t="t" r="r" b="b"/>
              <a:pathLst>
                <a:path w="40732" h="40117" extrusionOk="0">
                  <a:moveTo>
                    <a:pt x="17507" y="1"/>
                  </a:moveTo>
                  <a:lnTo>
                    <a:pt x="3520" y="3872"/>
                  </a:lnTo>
                  <a:lnTo>
                    <a:pt x="1" y="17155"/>
                  </a:lnTo>
                  <a:lnTo>
                    <a:pt x="40732" y="40116"/>
                  </a:lnTo>
                  <a:lnTo>
                    <a:pt x="17507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1191725" y="238125"/>
              <a:ext cx="5236550" cy="5238750"/>
            </a:xfrm>
            <a:custGeom>
              <a:avLst/>
              <a:gdLst/>
              <a:ahLst/>
              <a:cxnLst/>
              <a:rect l="l" t="t" r="r" b="b"/>
              <a:pathLst>
                <a:path w="209462" h="209550" extrusionOk="0">
                  <a:moveTo>
                    <a:pt x="103807" y="20761"/>
                  </a:moveTo>
                  <a:lnTo>
                    <a:pt x="103983" y="105391"/>
                  </a:lnTo>
                  <a:lnTo>
                    <a:pt x="103983" y="105391"/>
                  </a:lnTo>
                  <a:lnTo>
                    <a:pt x="89292" y="85245"/>
                  </a:lnTo>
                  <a:lnTo>
                    <a:pt x="103807" y="20761"/>
                  </a:lnTo>
                  <a:close/>
                  <a:moveTo>
                    <a:pt x="125097" y="89644"/>
                  </a:moveTo>
                  <a:lnTo>
                    <a:pt x="189668" y="104335"/>
                  </a:lnTo>
                  <a:lnTo>
                    <a:pt x="103983" y="105391"/>
                  </a:lnTo>
                  <a:lnTo>
                    <a:pt x="120170" y="124481"/>
                  </a:lnTo>
                  <a:lnTo>
                    <a:pt x="105479" y="188964"/>
                  </a:lnTo>
                  <a:lnTo>
                    <a:pt x="103983" y="105391"/>
                  </a:lnTo>
                  <a:lnTo>
                    <a:pt x="84277" y="120082"/>
                  </a:lnTo>
                  <a:lnTo>
                    <a:pt x="19706" y="105391"/>
                  </a:lnTo>
                  <a:lnTo>
                    <a:pt x="103983" y="105391"/>
                  </a:lnTo>
                  <a:lnTo>
                    <a:pt x="125097" y="89644"/>
                  </a:lnTo>
                  <a:close/>
                  <a:moveTo>
                    <a:pt x="104423" y="0"/>
                  </a:moveTo>
                  <a:lnTo>
                    <a:pt x="82518" y="82078"/>
                  </a:lnTo>
                  <a:lnTo>
                    <a:pt x="0" y="105127"/>
                  </a:lnTo>
                  <a:lnTo>
                    <a:pt x="81902" y="127032"/>
                  </a:lnTo>
                  <a:lnTo>
                    <a:pt x="104951" y="209550"/>
                  </a:lnTo>
                  <a:lnTo>
                    <a:pt x="126856" y="127472"/>
                  </a:lnTo>
                  <a:lnTo>
                    <a:pt x="209462" y="104511"/>
                  </a:lnTo>
                  <a:lnTo>
                    <a:pt x="127384" y="82694"/>
                  </a:lnTo>
                  <a:lnTo>
                    <a:pt x="104423" y="0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B0C6D3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4"/>
          <p:cNvSpPr/>
          <p:nvPr/>
        </p:nvSpPr>
        <p:spPr>
          <a:xfrm>
            <a:off x="25" y="-7525"/>
            <a:ext cx="9144000" cy="5151000"/>
          </a:xfrm>
          <a:prstGeom prst="rect">
            <a:avLst/>
          </a:prstGeom>
          <a:solidFill>
            <a:srgbClr val="040E11">
              <a:alpha val="2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" name="Google Shape;40;p4"/>
          <p:cNvGrpSpPr/>
          <p:nvPr/>
        </p:nvGrpSpPr>
        <p:grpSpPr>
          <a:xfrm>
            <a:off x="2316267" y="304925"/>
            <a:ext cx="4511142" cy="4526109"/>
            <a:chOff x="2316267" y="304925"/>
            <a:chExt cx="4511142" cy="4526109"/>
          </a:xfrm>
        </p:grpSpPr>
        <p:sp>
          <p:nvSpPr>
            <p:cNvPr id="41" name="Google Shape;41;p4"/>
            <p:cNvSpPr/>
            <p:nvPr/>
          </p:nvSpPr>
          <p:spPr>
            <a:xfrm>
              <a:off x="2550175" y="541175"/>
              <a:ext cx="4043700" cy="4053600"/>
            </a:xfrm>
            <a:prstGeom prst="snip2DiagRect">
              <a:avLst>
                <a:gd name="adj1" fmla="val 0"/>
                <a:gd name="adj2" fmla="val 8729"/>
              </a:avLst>
            </a:prstGeom>
            <a:solidFill>
              <a:srgbClr val="FFFFFF"/>
            </a:solidFill>
            <a:ln>
              <a:noFill/>
            </a:ln>
            <a:effectLst>
              <a:outerShdw blurRad="42863" dist="9525" algn="bl" rotWithShape="0">
                <a:srgbClr val="000000">
                  <a:alpha val="68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4"/>
            <p:cNvSpPr/>
            <p:nvPr/>
          </p:nvSpPr>
          <p:spPr>
            <a:xfrm>
              <a:off x="2626375" y="617375"/>
              <a:ext cx="3676062" cy="3706600"/>
            </a:xfrm>
            <a:custGeom>
              <a:avLst/>
              <a:gdLst/>
              <a:ahLst/>
              <a:cxnLst/>
              <a:rect l="l" t="t" r="r" b="b"/>
              <a:pathLst>
                <a:path w="308783" h="148264" extrusionOk="0">
                  <a:moveTo>
                    <a:pt x="0" y="148264"/>
                  </a:moveTo>
                  <a:lnTo>
                    <a:pt x="0" y="0"/>
                  </a:lnTo>
                  <a:lnTo>
                    <a:pt x="308783" y="0"/>
                  </a:lnTo>
                </a:path>
              </a:pathLst>
            </a:custGeom>
            <a:noFill/>
            <a:ln w="28575" cap="flat" cmpd="dbl">
              <a:solidFill>
                <a:srgbClr val="B0C6D3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3" name="Google Shape;43;p4"/>
            <p:cNvSpPr/>
            <p:nvPr/>
          </p:nvSpPr>
          <p:spPr>
            <a:xfrm rot="10800000">
              <a:off x="2841625" y="811975"/>
              <a:ext cx="3676062" cy="3706600"/>
            </a:xfrm>
            <a:custGeom>
              <a:avLst/>
              <a:gdLst/>
              <a:ahLst/>
              <a:cxnLst/>
              <a:rect l="l" t="t" r="r" b="b"/>
              <a:pathLst>
                <a:path w="308783" h="148264" extrusionOk="0">
                  <a:moveTo>
                    <a:pt x="0" y="148264"/>
                  </a:moveTo>
                  <a:lnTo>
                    <a:pt x="0" y="0"/>
                  </a:lnTo>
                  <a:lnTo>
                    <a:pt x="308783" y="0"/>
                  </a:lnTo>
                </a:path>
              </a:pathLst>
            </a:custGeom>
            <a:noFill/>
            <a:ln w="28575" cap="flat" cmpd="dbl">
              <a:solidFill>
                <a:srgbClr val="B0C6D3"/>
              </a:solidFill>
              <a:prstDash val="solid"/>
              <a:round/>
              <a:headEnd type="none" w="med" len="med"/>
              <a:tailEnd type="none" w="med" len="med"/>
            </a:ln>
          </p:spPr>
        </p:sp>
        <p:pic>
          <p:nvPicPr>
            <p:cNvPr id="44" name="Google Shape;44;p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2700000">
              <a:off x="2700667" y="3795246"/>
              <a:ext cx="152400" cy="11503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" name="Google Shape;45;p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8100000">
              <a:off x="6290608" y="190338"/>
              <a:ext cx="152400" cy="115037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6" name="Google Shape;46;p4"/>
          <p:cNvSpPr txBox="1">
            <a:spLocks noGrp="1"/>
          </p:cNvSpPr>
          <p:nvPr>
            <p:ph type="body" idx="1"/>
          </p:nvPr>
        </p:nvSpPr>
        <p:spPr>
          <a:xfrm>
            <a:off x="3009700" y="1187400"/>
            <a:ext cx="3124500" cy="2768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42900" algn="ctr" rtl="0">
              <a:spcBef>
                <a:spcPts val="600"/>
              </a:spcBef>
              <a:spcAft>
                <a:spcPts val="0"/>
              </a:spcAft>
              <a:buSzPts val="1800"/>
              <a:buFont typeface="Libre Baskerville"/>
              <a:buChar char="➢"/>
              <a:defRPr sz="1800" i="1"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L="914400" lvl="1" indent="-342900" algn="ctr" rtl="0">
              <a:spcBef>
                <a:spcPts val="0"/>
              </a:spcBef>
              <a:spcAft>
                <a:spcPts val="0"/>
              </a:spcAft>
              <a:buSzPts val="1800"/>
              <a:buFont typeface="Libre Baskerville"/>
              <a:buChar char="￫"/>
              <a:defRPr sz="1800" i="1"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marL="1371600" lvl="2" indent="-342900" algn="ctr" rtl="0">
              <a:spcBef>
                <a:spcPts val="0"/>
              </a:spcBef>
              <a:spcAft>
                <a:spcPts val="0"/>
              </a:spcAft>
              <a:buSzPts val="1800"/>
              <a:buFont typeface="Libre Baskerville"/>
              <a:buChar char="￫"/>
              <a:defRPr sz="1800" i="1"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marL="1828800" lvl="3" indent="-342900" algn="ctr" rtl="0">
              <a:spcBef>
                <a:spcPts val="0"/>
              </a:spcBef>
              <a:spcAft>
                <a:spcPts val="0"/>
              </a:spcAft>
              <a:buSzPts val="1800"/>
              <a:buFont typeface="Libre Baskerville"/>
              <a:buChar char="￫"/>
              <a:defRPr sz="1800" i="1"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marL="2286000" lvl="4" indent="-342900" algn="ctr" rtl="0">
              <a:spcBef>
                <a:spcPts val="0"/>
              </a:spcBef>
              <a:spcAft>
                <a:spcPts val="0"/>
              </a:spcAft>
              <a:buSzPts val="1800"/>
              <a:buFont typeface="Libre Baskerville"/>
              <a:buChar char="￫"/>
              <a:defRPr sz="1800" i="1"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marL="2743200" lvl="5" indent="-342900" algn="ctr" rtl="0">
              <a:spcBef>
                <a:spcPts val="0"/>
              </a:spcBef>
              <a:spcAft>
                <a:spcPts val="0"/>
              </a:spcAft>
              <a:buSzPts val="1800"/>
              <a:buFont typeface="Libre Baskerville"/>
              <a:buChar char="￫"/>
              <a:defRPr sz="1800" i="1"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marL="3200400" lvl="6" indent="-342900" algn="ctr" rtl="0">
              <a:spcBef>
                <a:spcPts val="0"/>
              </a:spcBef>
              <a:spcAft>
                <a:spcPts val="0"/>
              </a:spcAft>
              <a:buSzPts val="1800"/>
              <a:buFont typeface="Libre Baskerville"/>
              <a:buChar char="￫"/>
              <a:defRPr sz="1800" i="1"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marL="3657600" lvl="7" indent="-342900" algn="ctr" rtl="0">
              <a:spcBef>
                <a:spcPts val="0"/>
              </a:spcBef>
              <a:spcAft>
                <a:spcPts val="0"/>
              </a:spcAft>
              <a:buSzPts val="1800"/>
              <a:buFont typeface="Libre Baskerville"/>
              <a:buChar char="￫"/>
              <a:defRPr sz="1800" i="1"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marL="4114800" lvl="8" indent="-342900" algn="ctr">
              <a:spcBef>
                <a:spcPts val="0"/>
              </a:spcBef>
              <a:spcAft>
                <a:spcPts val="0"/>
              </a:spcAft>
              <a:buSzPts val="1800"/>
              <a:buFont typeface="Libre Baskerville"/>
              <a:buChar char="￫"/>
              <a:defRPr sz="1800" i="1"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>
            <a:endParaRPr/>
          </a:p>
        </p:txBody>
      </p:sp>
      <p:sp>
        <p:nvSpPr>
          <p:cNvPr id="47" name="Google Shape;47;p4"/>
          <p:cNvSpPr txBox="1"/>
          <p:nvPr/>
        </p:nvSpPr>
        <p:spPr>
          <a:xfrm>
            <a:off x="3593400" y="6289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B0C6D3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“</a:t>
            </a:r>
            <a:endParaRPr sz="7200">
              <a:solidFill>
                <a:srgbClr val="B0C6D3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48" name="Google Shape;48;p4"/>
          <p:cNvSpPr txBox="1">
            <a:spLocks noGrp="1"/>
          </p:cNvSpPr>
          <p:nvPr>
            <p:ph type="sldNum" idx="12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5"/>
          <p:cNvSpPr/>
          <p:nvPr/>
        </p:nvSpPr>
        <p:spPr>
          <a:xfrm>
            <a:off x="25" y="-7525"/>
            <a:ext cx="9144000" cy="5151000"/>
          </a:xfrm>
          <a:prstGeom prst="rect">
            <a:avLst/>
          </a:prstGeom>
          <a:solidFill>
            <a:srgbClr val="040E11">
              <a:alpha val="2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1" name="Google Shape;51;p5"/>
          <p:cNvGrpSpPr/>
          <p:nvPr/>
        </p:nvGrpSpPr>
        <p:grpSpPr>
          <a:xfrm>
            <a:off x="312475" y="304925"/>
            <a:ext cx="8519109" cy="4526109"/>
            <a:chOff x="312475" y="304925"/>
            <a:chExt cx="8519109" cy="4526109"/>
          </a:xfrm>
        </p:grpSpPr>
        <p:sp>
          <p:nvSpPr>
            <p:cNvPr id="52" name="Google Shape;52;p5"/>
            <p:cNvSpPr/>
            <p:nvPr/>
          </p:nvSpPr>
          <p:spPr>
            <a:xfrm>
              <a:off x="548725" y="541175"/>
              <a:ext cx="8046600" cy="4053600"/>
            </a:xfrm>
            <a:prstGeom prst="snip2DiagRect">
              <a:avLst>
                <a:gd name="adj1" fmla="val 0"/>
                <a:gd name="adj2" fmla="val 8729"/>
              </a:avLst>
            </a:prstGeom>
            <a:solidFill>
              <a:srgbClr val="FFFFFF"/>
            </a:solidFill>
            <a:ln>
              <a:noFill/>
            </a:ln>
            <a:effectLst>
              <a:outerShdw blurRad="42863" dist="9525" algn="bl" rotWithShape="0">
                <a:srgbClr val="000000">
                  <a:alpha val="68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5"/>
            <p:cNvSpPr/>
            <p:nvPr/>
          </p:nvSpPr>
          <p:spPr>
            <a:xfrm>
              <a:off x="624925" y="617375"/>
              <a:ext cx="7719575" cy="3706600"/>
            </a:xfrm>
            <a:custGeom>
              <a:avLst/>
              <a:gdLst/>
              <a:ahLst/>
              <a:cxnLst/>
              <a:rect l="l" t="t" r="r" b="b"/>
              <a:pathLst>
                <a:path w="308783" h="148264" extrusionOk="0">
                  <a:moveTo>
                    <a:pt x="0" y="148264"/>
                  </a:moveTo>
                  <a:lnTo>
                    <a:pt x="0" y="0"/>
                  </a:lnTo>
                  <a:lnTo>
                    <a:pt x="308783" y="0"/>
                  </a:lnTo>
                </a:path>
              </a:pathLst>
            </a:custGeom>
            <a:noFill/>
            <a:ln w="28575" cap="flat" cmpd="dbl">
              <a:solidFill>
                <a:srgbClr val="B0C6D3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4" name="Google Shape;54;p5"/>
            <p:cNvSpPr/>
            <p:nvPr/>
          </p:nvSpPr>
          <p:spPr>
            <a:xfrm rot="10800000">
              <a:off x="799550" y="811975"/>
              <a:ext cx="7719575" cy="3706600"/>
            </a:xfrm>
            <a:custGeom>
              <a:avLst/>
              <a:gdLst/>
              <a:ahLst/>
              <a:cxnLst/>
              <a:rect l="l" t="t" r="r" b="b"/>
              <a:pathLst>
                <a:path w="308783" h="148264" extrusionOk="0">
                  <a:moveTo>
                    <a:pt x="0" y="148264"/>
                  </a:moveTo>
                  <a:lnTo>
                    <a:pt x="0" y="0"/>
                  </a:lnTo>
                  <a:lnTo>
                    <a:pt x="308783" y="0"/>
                  </a:lnTo>
                </a:path>
              </a:pathLst>
            </a:custGeom>
            <a:noFill/>
            <a:ln w="28575" cap="flat" cmpd="dbl">
              <a:solidFill>
                <a:srgbClr val="B0C6D3"/>
              </a:solidFill>
              <a:prstDash val="solid"/>
              <a:round/>
              <a:headEnd type="none" w="med" len="med"/>
              <a:tailEnd type="none" w="med" len="med"/>
            </a:ln>
          </p:spPr>
        </p:sp>
        <p:pic>
          <p:nvPicPr>
            <p:cNvPr id="55" name="Google Shape;55;p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2700000">
              <a:off x="696875" y="3795246"/>
              <a:ext cx="152400" cy="11503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" name="Google Shape;56;p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8100000">
              <a:off x="8294783" y="190338"/>
              <a:ext cx="152400" cy="115037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7" name="Google Shape;57;p5"/>
          <p:cNvGrpSpPr/>
          <p:nvPr/>
        </p:nvGrpSpPr>
        <p:grpSpPr>
          <a:xfrm>
            <a:off x="4433231" y="1195444"/>
            <a:ext cx="277537" cy="277654"/>
            <a:chOff x="1191725" y="238125"/>
            <a:chExt cx="5236550" cy="5238750"/>
          </a:xfrm>
        </p:grpSpPr>
        <p:sp>
          <p:nvSpPr>
            <p:cNvPr id="58" name="Google Shape;58;p5"/>
            <p:cNvSpPr/>
            <p:nvPr/>
          </p:nvSpPr>
          <p:spPr>
            <a:xfrm>
              <a:off x="2218800" y="1278375"/>
              <a:ext cx="1018300" cy="1002925"/>
            </a:xfrm>
            <a:custGeom>
              <a:avLst/>
              <a:gdLst/>
              <a:ahLst/>
              <a:cxnLst/>
              <a:rect l="l" t="t" r="r" b="b"/>
              <a:pathLst>
                <a:path w="40732" h="40117" extrusionOk="0">
                  <a:moveTo>
                    <a:pt x="0" y="1"/>
                  </a:moveTo>
                  <a:lnTo>
                    <a:pt x="23225" y="40116"/>
                  </a:lnTo>
                  <a:lnTo>
                    <a:pt x="37212" y="36158"/>
                  </a:lnTo>
                  <a:lnTo>
                    <a:pt x="40731" y="2296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59" name="Google Shape;59;p5"/>
            <p:cNvSpPr/>
            <p:nvPr/>
          </p:nvSpPr>
          <p:spPr>
            <a:xfrm>
              <a:off x="2227575" y="3429300"/>
              <a:ext cx="1002925" cy="1018300"/>
            </a:xfrm>
            <a:custGeom>
              <a:avLst/>
              <a:gdLst/>
              <a:ahLst/>
              <a:cxnLst/>
              <a:rect l="l" t="t" r="r" b="b"/>
              <a:pathLst>
                <a:path w="40117" h="40732" extrusionOk="0">
                  <a:moveTo>
                    <a:pt x="22962" y="1"/>
                  </a:moveTo>
                  <a:lnTo>
                    <a:pt x="1" y="40732"/>
                  </a:lnTo>
                  <a:lnTo>
                    <a:pt x="40116" y="17595"/>
                  </a:lnTo>
                  <a:lnTo>
                    <a:pt x="36158" y="3608"/>
                  </a:lnTo>
                  <a:lnTo>
                    <a:pt x="22962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60" name="Google Shape;60;p5"/>
            <p:cNvSpPr/>
            <p:nvPr/>
          </p:nvSpPr>
          <p:spPr>
            <a:xfrm>
              <a:off x="4385100" y="1267400"/>
              <a:ext cx="1005125" cy="1020500"/>
            </a:xfrm>
            <a:custGeom>
              <a:avLst/>
              <a:gdLst/>
              <a:ahLst/>
              <a:cxnLst/>
              <a:rect l="l" t="t" r="r" b="b"/>
              <a:pathLst>
                <a:path w="40205" h="40820" extrusionOk="0">
                  <a:moveTo>
                    <a:pt x="40204" y="0"/>
                  </a:moveTo>
                  <a:lnTo>
                    <a:pt x="1" y="23313"/>
                  </a:lnTo>
                  <a:lnTo>
                    <a:pt x="3872" y="37300"/>
                  </a:lnTo>
                  <a:lnTo>
                    <a:pt x="17155" y="40819"/>
                  </a:lnTo>
                  <a:lnTo>
                    <a:pt x="40204" y="0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61" name="Google Shape;61;p5"/>
            <p:cNvSpPr/>
            <p:nvPr/>
          </p:nvSpPr>
          <p:spPr>
            <a:xfrm>
              <a:off x="4380700" y="3435900"/>
              <a:ext cx="1018300" cy="1002925"/>
            </a:xfrm>
            <a:custGeom>
              <a:avLst/>
              <a:gdLst/>
              <a:ahLst/>
              <a:cxnLst/>
              <a:rect l="l" t="t" r="r" b="b"/>
              <a:pathLst>
                <a:path w="40732" h="40117" extrusionOk="0">
                  <a:moveTo>
                    <a:pt x="17507" y="1"/>
                  </a:moveTo>
                  <a:lnTo>
                    <a:pt x="3520" y="3872"/>
                  </a:lnTo>
                  <a:lnTo>
                    <a:pt x="1" y="17155"/>
                  </a:lnTo>
                  <a:lnTo>
                    <a:pt x="40732" y="40116"/>
                  </a:lnTo>
                  <a:lnTo>
                    <a:pt x="17507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62" name="Google Shape;62;p5"/>
            <p:cNvSpPr/>
            <p:nvPr/>
          </p:nvSpPr>
          <p:spPr>
            <a:xfrm>
              <a:off x="1191725" y="238125"/>
              <a:ext cx="5236550" cy="5238750"/>
            </a:xfrm>
            <a:custGeom>
              <a:avLst/>
              <a:gdLst/>
              <a:ahLst/>
              <a:cxnLst/>
              <a:rect l="l" t="t" r="r" b="b"/>
              <a:pathLst>
                <a:path w="209462" h="209550" extrusionOk="0">
                  <a:moveTo>
                    <a:pt x="103807" y="20761"/>
                  </a:moveTo>
                  <a:lnTo>
                    <a:pt x="103983" y="105391"/>
                  </a:lnTo>
                  <a:lnTo>
                    <a:pt x="103983" y="105391"/>
                  </a:lnTo>
                  <a:lnTo>
                    <a:pt x="89292" y="85245"/>
                  </a:lnTo>
                  <a:lnTo>
                    <a:pt x="103807" y="20761"/>
                  </a:lnTo>
                  <a:close/>
                  <a:moveTo>
                    <a:pt x="125097" y="89644"/>
                  </a:moveTo>
                  <a:lnTo>
                    <a:pt x="189668" y="104335"/>
                  </a:lnTo>
                  <a:lnTo>
                    <a:pt x="103983" y="105391"/>
                  </a:lnTo>
                  <a:lnTo>
                    <a:pt x="120170" y="124481"/>
                  </a:lnTo>
                  <a:lnTo>
                    <a:pt x="105479" y="188964"/>
                  </a:lnTo>
                  <a:lnTo>
                    <a:pt x="103983" y="105391"/>
                  </a:lnTo>
                  <a:lnTo>
                    <a:pt x="84277" y="120082"/>
                  </a:lnTo>
                  <a:lnTo>
                    <a:pt x="19706" y="105391"/>
                  </a:lnTo>
                  <a:lnTo>
                    <a:pt x="103983" y="105391"/>
                  </a:lnTo>
                  <a:lnTo>
                    <a:pt x="125097" y="89644"/>
                  </a:lnTo>
                  <a:close/>
                  <a:moveTo>
                    <a:pt x="104423" y="0"/>
                  </a:moveTo>
                  <a:lnTo>
                    <a:pt x="82518" y="82078"/>
                  </a:lnTo>
                  <a:lnTo>
                    <a:pt x="0" y="105127"/>
                  </a:lnTo>
                  <a:lnTo>
                    <a:pt x="81902" y="127032"/>
                  </a:lnTo>
                  <a:lnTo>
                    <a:pt x="104951" y="209550"/>
                  </a:lnTo>
                  <a:lnTo>
                    <a:pt x="126856" y="127472"/>
                  </a:lnTo>
                  <a:lnTo>
                    <a:pt x="209462" y="104511"/>
                  </a:lnTo>
                  <a:lnTo>
                    <a:pt x="127384" y="82694"/>
                  </a:lnTo>
                  <a:lnTo>
                    <a:pt x="104423" y="0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B0C6D3"/>
                </a:solidFill>
              </a:endParaRPr>
            </a:p>
          </p:txBody>
        </p:sp>
      </p:grpSp>
      <p:sp>
        <p:nvSpPr>
          <p:cNvPr id="63" name="Google Shape;63;p5"/>
          <p:cNvSpPr txBox="1">
            <a:spLocks noGrp="1"/>
          </p:cNvSpPr>
          <p:nvPr>
            <p:ph type="title"/>
          </p:nvPr>
        </p:nvSpPr>
        <p:spPr>
          <a:xfrm>
            <a:off x="1003200" y="617375"/>
            <a:ext cx="7137600" cy="548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5"/>
          <p:cNvSpPr txBox="1">
            <a:spLocks noGrp="1"/>
          </p:cNvSpPr>
          <p:nvPr>
            <p:ph type="body" idx="1"/>
          </p:nvPr>
        </p:nvSpPr>
        <p:spPr>
          <a:xfrm>
            <a:off x="1003200" y="1563725"/>
            <a:ext cx="7137600" cy="2760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➢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￫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￫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￫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￫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￫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￫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￫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￫"/>
              <a:defRPr/>
            </a:lvl9pPr>
          </a:lstStyle>
          <a:p>
            <a:endParaRPr/>
          </a:p>
        </p:txBody>
      </p:sp>
      <p:sp>
        <p:nvSpPr>
          <p:cNvPr id="65" name="Google Shape;65;p5"/>
          <p:cNvSpPr txBox="1">
            <a:spLocks noGrp="1"/>
          </p:cNvSpPr>
          <p:nvPr>
            <p:ph type="sldNum" idx="12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+ Image background">
  <p:cSld name="TITLE_AND_BODY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oogle Shape;67;p6"/>
          <p:cNvGrpSpPr/>
          <p:nvPr/>
        </p:nvGrpSpPr>
        <p:grpSpPr>
          <a:xfrm>
            <a:off x="325492" y="304925"/>
            <a:ext cx="4511142" cy="4526109"/>
            <a:chOff x="2316267" y="304925"/>
            <a:chExt cx="4511142" cy="4526109"/>
          </a:xfrm>
        </p:grpSpPr>
        <p:sp>
          <p:nvSpPr>
            <p:cNvPr id="68" name="Google Shape;68;p6"/>
            <p:cNvSpPr/>
            <p:nvPr/>
          </p:nvSpPr>
          <p:spPr>
            <a:xfrm>
              <a:off x="2550175" y="541175"/>
              <a:ext cx="4043700" cy="4053600"/>
            </a:xfrm>
            <a:prstGeom prst="snip2DiagRect">
              <a:avLst>
                <a:gd name="adj1" fmla="val 0"/>
                <a:gd name="adj2" fmla="val 8729"/>
              </a:avLst>
            </a:prstGeom>
            <a:solidFill>
              <a:srgbClr val="FFFFFF"/>
            </a:solidFill>
            <a:ln>
              <a:noFill/>
            </a:ln>
            <a:effectLst>
              <a:outerShdw blurRad="42863" dist="9525" algn="bl" rotWithShape="0">
                <a:srgbClr val="000000">
                  <a:alpha val="68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6"/>
            <p:cNvSpPr/>
            <p:nvPr/>
          </p:nvSpPr>
          <p:spPr>
            <a:xfrm>
              <a:off x="2626375" y="617375"/>
              <a:ext cx="3676062" cy="3706600"/>
            </a:xfrm>
            <a:custGeom>
              <a:avLst/>
              <a:gdLst/>
              <a:ahLst/>
              <a:cxnLst/>
              <a:rect l="l" t="t" r="r" b="b"/>
              <a:pathLst>
                <a:path w="308783" h="148264" extrusionOk="0">
                  <a:moveTo>
                    <a:pt x="0" y="148264"/>
                  </a:moveTo>
                  <a:lnTo>
                    <a:pt x="0" y="0"/>
                  </a:lnTo>
                  <a:lnTo>
                    <a:pt x="308783" y="0"/>
                  </a:lnTo>
                </a:path>
              </a:pathLst>
            </a:custGeom>
            <a:noFill/>
            <a:ln w="28575" cap="flat" cmpd="dbl">
              <a:solidFill>
                <a:srgbClr val="B0C6D3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0" name="Google Shape;70;p6"/>
            <p:cNvSpPr/>
            <p:nvPr/>
          </p:nvSpPr>
          <p:spPr>
            <a:xfrm rot="10800000">
              <a:off x="2841625" y="811975"/>
              <a:ext cx="3676062" cy="3706600"/>
            </a:xfrm>
            <a:custGeom>
              <a:avLst/>
              <a:gdLst/>
              <a:ahLst/>
              <a:cxnLst/>
              <a:rect l="l" t="t" r="r" b="b"/>
              <a:pathLst>
                <a:path w="308783" h="148264" extrusionOk="0">
                  <a:moveTo>
                    <a:pt x="0" y="148264"/>
                  </a:moveTo>
                  <a:lnTo>
                    <a:pt x="0" y="0"/>
                  </a:lnTo>
                  <a:lnTo>
                    <a:pt x="308783" y="0"/>
                  </a:lnTo>
                </a:path>
              </a:pathLst>
            </a:custGeom>
            <a:noFill/>
            <a:ln w="28575" cap="flat" cmpd="dbl">
              <a:solidFill>
                <a:srgbClr val="B0C6D3"/>
              </a:solidFill>
              <a:prstDash val="solid"/>
              <a:round/>
              <a:headEnd type="none" w="med" len="med"/>
              <a:tailEnd type="none" w="med" len="med"/>
            </a:ln>
          </p:spPr>
        </p:sp>
        <p:pic>
          <p:nvPicPr>
            <p:cNvPr id="71" name="Google Shape;71;p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2700000">
              <a:off x="2700667" y="3795246"/>
              <a:ext cx="152400" cy="11503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" name="Google Shape;72;p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8100000">
              <a:off x="6290608" y="190338"/>
              <a:ext cx="152400" cy="115037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3" name="Google Shape;73;p6"/>
          <p:cNvGrpSpPr/>
          <p:nvPr/>
        </p:nvGrpSpPr>
        <p:grpSpPr>
          <a:xfrm>
            <a:off x="796444" y="1424044"/>
            <a:ext cx="277537" cy="277654"/>
            <a:chOff x="1191725" y="238125"/>
            <a:chExt cx="5236550" cy="5238750"/>
          </a:xfrm>
        </p:grpSpPr>
        <p:sp>
          <p:nvSpPr>
            <p:cNvPr id="74" name="Google Shape;74;p6"/>
            <p:cNvSpPr/>
            <p:nvPr/>
          </p:nvSpPr>
          <p:spPr>
            <a:xfrm>
              <a:off x="2218800" y="1278375"/>
              <a:ext cx="1018300" cy="1002925"/>
            </a:xfrm>
            <a:custGeom>
              <a:avLst/>
              <a:gdLst/>
              <a:ahLst/>
              <a:cxnLst/>
              <a:rect l="l" t="t" r="r" b="b"/>
              <a:pathLst>
                <a:path w="40732" h="40117" extrusionOk="0">
                  <a:moveTo>
                    <a:pt x="0" y="1"/>
                  </a:moveTo>
                  <a:lnTo>
                    <a:pt x="23225" y="40116"/>
                  </a:lnTo>
                  <a:lnTo>
                    <a:pt x="37212" y="36158"/>
                  </a:lnTo>
                  <a:lnTo>
                    <a:pt x="40731" y="2296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75" name="Google Shape;75;p6"/>
            <p:cNvSpPr/>
            <p:nvPr/>
          </p:nvSpPr>
          <p:spPr>
            <a:xfrm>
              <a:off x="2227575" y="3429300"/>
              <a:ext cx="1002925" cy="1018300"/>
            </a:xfrm>
            <a:custGeom>
              <a:avLst/>
              <a:gdLst/>
              <a:ahLst/>
              <a:cxnLst/>
              <a:rect l="l" t="t" r="r" b="b"/>
              <a:pathLst>
                <a:path w="40117" h="40732" extrusionOk="0">
                  <a:moveTo>
                    <a:pt x="22962" y="1"/>
                  </a:moveTo>
                  <a:lnTo>
                    <a:pt x="1" y="40732"/>
                  </a:lnTo>
                  <a:lnTo>
                    <a:pt x="40116" y="17595"/>
                  </a:lnTo>
                  <a:lnTo>
                    <a:pt x="36158" y="3608"/>
                  </a:lnTo>
                  <a:lnTo>
                    <a:pt x="22962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76" name="Google Shape;76;p6"/>
            <p:cNvSpPr/>
            <p:nvPr/>
          </p:nvSpPr>
          <p:spPr>
            <a:xfrm>
              <a:off x="4385100" y="1267400"/>
              <a:ext cx="1005125" cy="1020500"/>
            </a:xfrm>
            <a:custGeom>
              <a:avLst/>
              <a:gdLst/>
              <a:ahLst/>
              <a:cxnLst/>
              <a:rect l="l" t="t" r="r" b="b"/>
              <a:pathLst>
                <a:path w="40205" h="40820" extrusionOk="0">
                  <a:moveTo>
                    <a:pt x="40204" y="0"/>
                  </a:moveTo>
                  <a:lnTo>
                    <a:pt x="1" y="23313"/>
                  </a:lnTo>
                  <a:lnTo>
                    <a:pt x="3872" y="37300"/>
                  </a:lnTo>
                  <a:lnTo>
                    <a:pt x="17155" y="40819"/>
                  </a:lnTo>
                  <a:lnTo>
                    <a:pt x="40204" y="0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77" name="Google Shape;77;p6"/>
            <p:cNvSpPr/>
            <p:nvPr/>
          </p:nvSpPr>
          <p:spPr>
            <a:xfrm>
              <a:off x="4380700" y="3435900"/>
              <a:ext cx="1018300" cy="1002925"/>
            </a:xfrm>
            <a:custGeom>
              <a:avLst/>
              <a:gdLst/>
              <a:ahLst/>
              <a:cxnLst/>
              <a:rect l="l" t="t" r="r" b="b"/>
              <a:pathLst>
                <a:path w="40732" h="40117" extrusionOk="0">
                  <a:moveTo>
                    <a:pt x="17507" y="1"/>
                  </a:moveTo>
                  <a:lnTo>
                    <a:pt x="3520" y="3872"/>
                  </a:lnTo>
                  <a:lnTo>
                    <a:pt x="1" y="17155"/>
                  </a:lnTo>
                  <a:lnTo>
                    <a:pt x="40732" y="40116"/>
                  </a:lnTo>
                  <a:lnTo>
                    <a:pt x="17507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78" name="Google Shape;78;p6"/>
            <p:cNvSpPr/>
            <p:nvPr/>
          </p:nvSpPr>
          <p:spPr>
            <a:xfrm>
              <a:off x="1191725" y="238125"/>
              <a:ext cx="5236550" cy="5238750"/>
            </a:xfrm>
            <a:custGeom>
              <a:avLst/>
              <a:gdLst/>
              <a:ahLst/>
              <a:cxnLst/>
              <a:rect l="l" t="t" r="r" b="b"/>
              <a:pathLst>
                <a:path w="209462" h="209550" extrusionOk="0">
                  <a:moveTo>
                    <a:pt x="103807" y="20761"/>
                  </a:moveTo>
                  <a:lnTo>
                    <a:pt x="103983" y="105391"/>
                  </a:lnTo>
                  <a:lnTo>
                    <a:pt x="103983" y="105391"/>
                  </a:lnTo>
                  <a:lnTo>
                    <a:pt x="89292" y="85245"/>
                  </a:lnTo>
                  <a:lnTo>
                    <a:pt x="103807" y="20761"/>
                  </a:lnTo>
                  <a:close/>
                  <a:moveTo>
                    <a:pt x="125097" y="89644"/>
                  </a:moveTo>
                  <a:lnTo>
                    <a:pt x="189668" y="104335"/>
                  </a:lnTo>
                  <a:lnTo>
                    <a:pt x="103983" y="105391"/>
                  </a:lnTo>
                  <a:lnTo>
                    <a:pt x="120170" y="124481"/>
                  </a:lnTo>
                  <a:lnTo>
                    <a:pt x="105479" y="188964"/>
                  </a:lnTo>
                  <a:lnTo>
                    <a:pt x="103983" y="105391"/>
                  </a:lnTo>
                  <a:lnTo>
                    <a:pt x="84277" y="120082"/>
                  </a:lnTo>
                  <a:lnTo>
                    <a:pt x="19706" y="105391"/>
                  </a:lnTo>
                  <a:lnTo>
                    <a:pt x="103983" y="105391"/>
                  </a:lnTo>
                  <a:lnTo>
                    <a:pt x="125097" y="89644"/>
                  </a:lnTo>
                  <a:close/>
                  <a:moveTo>
                    <a:pt x="104423" y="0"/>
                  </a:moveTo>
                  <a:lnTo>
                    <a:pt x="82518" y="82078"/>
                  </a:lnTo>
                  <a:lnTo>
                    <a:pt x="0" y="105127"/>
                  </a:lnTo>
                  <a:lnTo>
                    <a:pt x="81902" y="127032"/>
                  </a:lnTo>
                  <a:lnTo>
                    <a:pt x="104951" y="209550"/>
                  </a:lnTo>
                  <a:lnTo>
                    <a:pt x="126856" y="127472"/>
                  </a:lnTo>
                  <a:lnTo>
                    <a:pt x="209462" y="104511"/>
                  </a:lnTo>
                  <a:lnTo>
                    <a:pt x="127384" y="82694"/>
                  </a:lnTo>
                  <a:lnTo>
                    <a:pt x="104423" y="0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B0C6D3"/>
                </a:solidFill>
              </a:endParaRPr>
            </a:p>
          </p:txBody>
        </p:sp>
      </p:grpSp>
      <p:sp>
        <p:nvSpPr>
          <p:cNvPr id="79" name="Google Shape;79;p6"/>
          <p:cNvSpPr txBox="1">
            <a:spLocks noGrp="1"/>
          </p:cNvSpPr>
          <p:nvPr>
            <p:ph type="title"/>
          </p:nvPr>
        </p:nvSpPr>
        <p:spPr>
          <a:xfrm>
            <a:off x="796450" y="845975"/>
            <a:ext cx="3553500" cy="548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6"/>
          <p:cNvSpPr txBox="1">
            <a:spLocks noGrp="1"/>
          </p:cNvSpPr>
          <p:nvPr>
            <p:ph type="body" idx="1"/>
          </p:nvPr>
        </p:nvSpPr>
        <p:spPr>
          <a:xfrm>
            <a:off x="796450" y="1792325"/>
            <a:ext cx="3553500" cy="2404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➢"/>
              <a:defRPr sz="2000"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9pPr>
          </a:lstStyle>
          <a:p>
            <a:endParaRPr/>
          </a:p>
        </p:txBody>
      </p:sp>
      <p:sp>
        <p:nvSpPr>
          <p:cNvPr id="81" name="Google Shape;81;p6"/>
          <p:cNvSpPr txBox="1">
            <a:spLocks noGrp="1"/>
          </p:cNvSpPr>
          <p:nvPr>
            <p:ph type="sldNum" idx="12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7"/>
          <p:cNvSpPr/>
          <p:nvPr/>
        </p:nvSpPr>
        <p:spPr>
          <a:xfrm>
            <a:off x="25" y="-7525"/>
            <a:ext cx="9144000" cy="5151000"/>
          </a:xfrm>
          <a:prstGeom prst="rect">
            <a:avLst/>
          </a:prstGeom>
          <a:solidFill>
            <a:srgbClr val="040E11">
              <a:alpha val="2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4" name="Google Shape;84;p7"/>
          <p:cNvGrpSpPr/>
          <p:nvPr/>
        </p:nvGrpSpPr>
        <p:grpSpPr>
          <a:xfrm>
            <a:off x="312475" y="304925"/>
            <a:ext cx="8519109" cy="4526109"/>
            <a:chOff x="312475" y="304925"/>
            <a:chExt cx="8519109" cy="4526109"/>
          </a:xfrm>
        </p:grpSpPr>
        <p:sp>
          <p:nvSpPr>
            <p:cNvPr id="85" name="Google Shape;85;p7"/>
            <p:cNvSpPr/>
            <p:nvPr/>
          </p:nvSpPr>
          <p:spPr>
            <a:xfrm>
              <a:off x="548725" y="541175"/>
              <a:ext cx="8046600" cy="4053600"/>
            </a:xfrm>
            <a:prstGeom prst="snip2DiagRect">
              <a:avLst>
                <a:gd name="adj1" fmla="val 0"/>
                <a:gd name="adj2" fmla="val 8729"/>
              </a:avLst>
            </a:prstGeom>
            <a:solidFill>
              <a:srgbClr val="FFFFFF"/>
            </a:solidFill>
            <a:ln>
              <a:noFill/>
            </a:ln>
            <a:effectLst>
              <a:outerShdw blurRad="42863" dist="9525" algn="bl" rotWithShape="0">
                <a:srgbClr val="000000">
                  <a:alpha val="68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7"/>
            <p:cNvSpPr/>
            <p:nvPr/>
          </p:nvSpPr>
          <p:spPr>
            <a:xfrm>
              <a:off x="624925" y="617375"/>
              <a:ext cx="7719575" cy="3706600"/>
            </a:xfrm>
            <a:custGeom>
              <a:avLst/>
              <a:gdLst/>
              <a:ahLst/>
              <a:cxnLst/>
              <a:rect l="l" t="t" r="r" b="b"/>
              <a:pathLst>
                <a:path w="308783" h="148264" extrusionOk="0">
                  <a:moveTo>
                    <a:pt x="0" y="148264"/>
                  </a:moveTo>
                  <a:lnTo>
                    <a:pt x="0" y="0"/>
                  </a:lnTo>
                  <a:lnTo>
                    <a:pt x="308783" y="0"/>
                  </a:lnTo>
                </a:path>
              </a:pathLst>
            </a:custGeom>
            <a:noFill/>
            <a:ln w="28575" cap="flat" cmpd="dbl">
              <a:solidFill>
                <a:srgbClr val="B0C6D3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87" name="Google Shape;87;p7"/>
            <p:cNvSpPr/>
            <p:nvPr/>
          </p:nvSpPr>
          <p:spPr>
            <a:xfrm rot="10800000">
              <a:off x="799550" y="811975"/>
              <a:ext cx="7719575" cy="3706600"/>
            </a:xfrm>
            <a:custGeom>
              <a:avLst/>
              <a:gdLst/>
              <a:ahLst/>
              <a:cxnLst/>
              <a:rect l="l" t="t" r="r" b="b"/>
              <a:pathLst>
                <a:path w="308783" h="148264" extrusionOk="0">
                  <a:moveTo>
                    <a:pt x="0" y="148264"/>
                  </a:moveTo>
                  <a:lnTo>
                    <a:pt x="0" y="0"/>
                  </a:lnTo>
                  <a:lnTo>
                    <a:pt x="308783" y="0"/>
                  </a:lnTo>
                </a:path>
              </a:pathLst>
            </a:custGeom>
            <a:noFill/>
            <a:ln w="28575" cap="flat" cmpd="dbl">
              <a:solidFill>
                <a:srgbClr val="B0C6D3"/>
              </a:solidFill>
              <a:prstDash val="solid"/>
              <a:round/>
              <a:headEnd type="none" w="med" len="med"/>
              <a:tailEnd type="none" w="med" len="med"/>
            </a:ln>
          </p:spPr>
        </p:sp>
        <p:pic>
          <p:nvPicPr>
            <p:cNvPr id="88" name="Google Shape;88;p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2700000">
              <a:off x="696875" y="3795246"/>
              <a:ext cx="152400" cy="11503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9" name="Google Shape;89;p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8100000">
              <a:off x="8294783" y="190338"/>
              <a:ext cx="152400" cy="115037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0" name="Google Shape;90;p7"/>
          <p:cNvGrpSpPr/>
          <p:nvPr/>
        </p:nvGrpSpPr>
        <p:grpSpPr>
          <a:xfrm>
            <a:off x="4433231" y="1195444"/>
            <a:ext cx="277537" cy="277654"/>
            <a:chOff x="1191725" y="238125"/>
            <a:chExt cx="5236550" cy="5238750"/>
          </a:xfrm>
        </p:grpSpPr>
        <p:sp>
          <p:nvSpPr>
            <p:cNvPr id="91" name="Google Shape;91;p7"/>
            <p:cNvSpPr/>
            <p:nvPr/>
          </p:nvSpPr>
          <p:spPr>
            <a:xfrm>
              <a:off x="2218800" y="1278375"/>
              <a:ext cx="1018300" cy="1002925"/>
            </a:xfrm>
            <a:custGeom>
              <a:avLst/>
              <a:gdLst/>
              <a:ahLst/>
              <a:cxnLst/>
              <a:rect l="l" t="t" r="r" b="b"/>
              <a:pathLst>
                <a:path w="40732" h="40117" extrusionOk="0">
                  <a:moveTo>
                    <a:pt x="0" y="1"/>
                  </a:moveTo>
                  <a:lnTo>
                    <a:pt x="23225" y="40116"/>
                  </a:lnTo>
                  <a:lnTo>
                    <a:pt x="37212" y="36158"/>
                  </a:lnTo>
                  <a:lnTo>
                    <a:pt x="40731" y="2296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92" name="Google Shape;92;p7"/>
            <p:cNvSpPr/>
            <p:nvPr/>
          </p:nvSpPr>
          <p:spPr>
            <a:xfrm>
              <a:off x="2227575" y="3429300"/>
              <a:ext cx="1002925" cy="1018300"/>
            </a:xfrm>
            <a:custGeom>
              <a:avLst/>
              <a:gdLst/>
              <a:ahLst/>
              <a:cxnLst/>
              <a:rect l="l" t="t" r="r" b="b"/>
              <a:pathLst>
                <a:path w="40117" h="40732" extrusionOk="0">
                  <a:moveTo>
                    <a:pt x="22962" y="1"/>
                  </a:moveTo>
                  <a:lnTo>
                    <a:pt x="1" y="40732"/>
                  </a:lnTo>
                  <a:lnTo>
                    <a:pt x="40116" y="17595"/>
                  </a:lnTo>
                  <a:lnTo>
                    <a:pt x="36158" y="3608"/>
                  </a:lnTo>
                  <a:lnTo>
                    <a:pt x="22962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93" name="Google Shape;93;p7"/>
            <p:cNvSpPr/>
            <p:nvPr/>
          </p:nvSpPr>
          <p:spPr>
            <a:xfrm>
              <a:off x="4385100" y="1267400"/>
              <a:ext cx="1005125" cy="1020500"/>
            </a:xfrm>
            <a:custGeom>
              <a:avLst/>
              <a:gdLst/>
              <a:ahLst/>
              <a:cxnLst/>
              <a:rect l="l" t="t" r="r" b="b"/>
              <a:pathLst>
                <a:path w="40205" h="40820" extrusionOk="0">
                  <a:moveTo>
                    <a:pt x="40204" y="0"/>
                  </a:moveTo>
                  <a:lnTo>
                    <a:pt x="1" y="23313"/>
                  </a:lnTo>
                  <a:lnTo>
                    <a:pt x="3872" y="37300"/>
                  </a:lnTo>
                  <a:lnTo>
                    <a:pt x="17155" y="40819"/>
                  </a:lnTo>
                  <a:lnTo>
                    <a:pt x="40204" y="0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94" name="Google Shape;94;p7"/>
            <p:cNvSpPr/>
            <p:nvPr/>
          </p:nvSpPr>
          <p:spPr>
            <a:xfrm>
              <a:off x="4380700" y="3435900"/>
              <a:ext cx="1018300" cy="1002925"/>
            </a:xfrm>
            <a:custGeom>
              <a:avLst/>
              <a:gdLst/>
              <a:ahLst/>
              <a:cxnLst/>
              <a:rect l="l" t="t" r="r" b="b"/>
              <a:pathLst>
                <a:path w="40732" h="40117" extrusionOk="0">
                  <a:moveTo>
                    <a:pt x="17507" y="1"/>
                  </a:moveTo>
                  <a:lnTo>
                    <a:pt x="3520" y="3872"/>
                  </a:lnTo>
                  <a:lnTo>
                    <a:pt x="1" y="17155"/>
                  </a:lnTo>
                  <a:lnTo>
                    <a:pt x="40732" y="40116"/>
                  </a:lnTo>
                  <a:lnTo>
                    <a:pt x="17507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95" name="Google Shape;95;p7"/>
            <p:cNvSpPr/>
            <p:nvPr/>
          </p:nvSpPr>
          <p:spPr>
            <a:xfrm>
              <a:off x="1191725" y="238125"/>
              <a:ext cx="5236550" cy="5238750"/>
            </a:xfrm>
            <a:custGeom>
              <a:avLst/>
              <a:gdLst/>
              <a:ahLst/>
              <a:cxnLst/>
              <a:rect l="l" t="t" r="r" b="b"/>
              <a:pathLst>
                <a:path w="209462" h="209550" extrusionOk="0">
                  <a:moveTo>
                    <a:pt x="103807" y="20761"/>
                  </a:moveTo>
                  <a:lnTo>
                    <a:pt x="103983" y="105391"/>
                  </a:lnTo>
                  <a:lnTo>
                    <a:pt x="103983" y="105391"/>
                  </a:lnTo>
                  <a:lnTo>
                    <a:pt x="89292" y="85245"/>
                  </a:lnTo>
                  <a:lnTo>
                    <a:pt x="103807" y="20761"/>
                  </a:lnTo>
                  <a:close/>
                  <a:moveTo>
                    <a:pt x="125097" y="89644"/>
                  </a:moveTo>
                  <a:lnTo>
                    <a:pt x="189668" y="104335"/>
                  </a:lnTo>
                  <a:lnTo>
                    <a:pt x="103983" y="105391"/>
                  </a:lnTo>
                  <a:lnTo>
                    <a:pt x="120170" y="124481"/>
                  </a:lnTo>
                  <a:lnTo>
                    <a:pt x="105479" y="188964"/>
                  </a:lnTo>
                  <a:lnTo>
                    <a:pt x="103983" y="105391"/>
                  </a:lnTo>
                  <a:lnTo>
                    <a:pt x="84277" y="120082"/>
                  </a:lnTo>
                  <a:lnTo>
                    <a:pt x="19706" y="105391"/>
                  </a:lnTo>
                  <a:lnTo>
                    <a:pt x="103983" y="105391"/>
                  </a:lnTo>
                  <a:lnTo>
                    <a:pt x="125097" y="89644"/>
                  </a:lnTo>
                  <a:close/>
                  <a:moveTo>
                    <a:pt x="104423" y="0"/>
                  </a:moveTo>
                  <a:lnTo>
                    <a:pt x="82518" y="82078"/>
                  </a:lnTo>
                  <a:lnTo>
                    <a:pt x="0" y="105127"/>
                  </a:lnTo>
                  <a:lnTo>
                    <a:pt x="81902" y="127032"/>
                  </a:lnTo>
                  <a:lnTo>
                    <a:pt x="104951" y="209550"/>
                  </a:lnTo>
                  <a:lnTo>
                    <a:pt x="126856" y="127472"/>
                  </a:lnTo>
                  <a:lnTo>
                    <a:pt x="209462" y="104511"/>
                  </a:lnTo>
                  <a:lnTo>
                    <a:pt x="127384" y="82694"/>
                  </a:lnTo>
                  <a:lnTo>
                    <a:pt x="104423" y="0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B0C6D3"/>
                </a:solidFill>
              </a:endParaRPr>
            </a:p>
          </p:txBody>
        </p:sp>
      </p:grpSp>
      <p:sp>
        <p:nvSpPr>
          <p:cNvPr id="96" name="Google Shape;96;p7"/>
          <p:cNvSpPr txBox="1">
            <a:spLocks noGrp="1"/>
          </p:cNvSpPr>
          <p:nvPr>
            <p:ph type="title"/>
          </p:nvPr>
        </p:nvSpPr>
        <p:spPr>
          <a:xfrm>
            <a:off x="1003200" y="617375"/>
            <a:ext cx="7137600" cy="548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7"/>
          <p:cNvSpPr txBox="1">
            <a:spLocks noGrp="1"/>
          </p:cNvSpPr>
          <p:nvPr>
            <p:ph type="body" idx="1"/>
          </p:nvPr>
        </p:nvSpPr>
        <p:spPr>
          <a:xfrm>
            <a:off x="1003200" y="1563725"/>
            <a:ext cx="3356700" cy="2801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➢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9pPr>
          </a:lstStyle>
          <a:p>
            <a:endParaRPr/>
          </a:p>
        </p:txBody>
      </p:sp>
      <p:sp>
        <p:nvSpPr>
          <p:cNvPr id="98" name="Google Shape;98;p7"/>
          <p:cNvSpPr txBox="1">
            <a:spLocks noGrp="1"/>
          </p:cNvSpPr>
          <p:nvPr>
            <p:ph type="body" idx="2"/>
          </p:nvPr>
        </p:nvSpPr>
        <p:spPr>
          <a:xfrm>
            <a:off x="4784110" y="1563725"/>
            <a:ext cx="3356700" cy="2801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➢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9pPr>
          </a:lstStyle>
          <a:p>
            <a:endParaRPr/>
          </a:p>
        </p:txBody>
      </p:sp>
      <p:sp>
        <p:nvSpPr>
          <p:cNvPr id="99" name="Google Shape;99;p7"/>
          <p:cNvSpPr txBox="1">
            <a:spLocks noGrp="1"/>
          </p:cNvSpPr>
          <p:nvPr>
            <p:ph type="sldNum" idx="12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8"/>
          <p:cNvSpPr/>
          <p:nvPr/>
        </p:nvSpPr>
        <p:spPr>
          <a:xfrm>
            <a:off x="25" y="-7525"/>
            <a:ext cx="9144000" cy="5151000"/>
          </a:xfrm>
          <a:prstGeom prst="rect">
            <a:avLst/>
          </a:prstGeom>
          <a:solidFill>
            <a:srgbClr val="040E11">
              <a:alpha val="2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" name="Google Shape;102;p8"/>
          <p:cNvGrpSpPr/>
          <p:nvPr/>
        </p:nvGrpSpPr>
        <p:grpSpPr>
          <a:xfrm>
            <a:off x="312475" y="304925"/>
            <a:ext cx="8519109" cy="4526109"/>
            <a:chOff x="312475" y="304925"/>
            <a:chExt cx="8519109" cy="4526109"/>
          </a:xfrm>
        </p:grpSpPr>
        <p:sp>
          <p:nvSpPr>
            <p:cNvPr id="103" name="Google Shape;103;p8"/>
            <p:cNvSpPr/>
            <p:nvPr/>
          </p:nvSpPr>
          <p:spPr>
            <a:xfrm>
              <a:off x="548725" y="541175"/>
              <a:ext cx="8046600" cy="4053600"/>
            </a:xfrm>
            <a:prstGeom prst="snip2DiagRect">
              <a:avLst>
                <a:gd name="adj1" fmla="val 0"/>
                <a:gd name="adj2" fmla="val 8729"/>
              </a:avLst>
            </a:prstGeom>
            <a:solidFill>
              <a:srgbClr val="FFFFFF"/>
            </a:solidFill>
            <a:ln>
              <a:noFill/>
            </a:ln>
            <a:effectLst>
              <a:outerShdw blurRad="42863" dist="9525" algn="bl" rotWithShape="0">
                <a:srgbClr val="000000">
                  <a:alpha val="68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8"/>
            <p:cNvSpPr/>
            <p:nvPr/>
          </p:nvSpPr>
          <p:spPr>
            <a:xfrm>
              <a:off x="624925" y="617375"/>
              <a:ext cx="7719575" cy="3706600"/>
            </a:xfrm>
            <a:custGeom>
              <a:avLst/>
              <a:gdLst/>
              <a:ahLst/>
              <a:cxnLst/>
              <a:rect l="l" t="t" r="r" b="b"/>
              <a:pathLst>
                <a:path w="308783" h="148264" extrusionOk="0">
                  <a:moveTo>
                    <a:pt x="0" y="148264"/>
                  </a:moveTo>
                  <a:lnTo>
                    <a:pt x="0" y="0"/>
                  </a:lnTo>
                  <a:lnTo>
                    <a:pt x="308783" y="0"/>
                  </a:lnTo>
                </a:path>
              </a:pathLst>
            </a:custGeom>
            <a:noFill/>
            <a:ln w="28575" cap="flat" cmpd="dbl">
              <a:solidFill>
                <a:srgbClr val="B0C6D3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5" name="Google Shape;105;p8"/>
            <p:cNvSpPr/>
            <p:nvPr/>
          </p:nvSpPr>
          <p:spPr>
            <a:xfrm rot="10800000">
              <a:off x="799550" y="811975"/>
              <a:ext cx="7719575" cy="3706600"/>
            </a:xfrm>
            <a:custGeom>
              <a:avLst/>
              <a:gdLst/>
              <a:ahLst/>
              <a:cxnLst/>
              <a:rect l="l" t="t" r="r" b="b"/>
              <a:pathLst>
                <a:path w="308783" h="148264" extrusionOk="0">
                  <a:moveTo>
                    <a:pt x="0" y="148264"/>
                  </a:moveTo>
                  <a:lnTo>
                    <a:pt x="0" y="0"/>
                  </a:lnTo>
                  <a:lnTo>
                    <a:pt x="308783" y="0"/>
                  </a:lnTo>
                </a:path>
              </a:pathLst>
            </a:custGeom>
            <a:noFill/>
            <a:ln w="28575" cap="flat" cmpd="dbl">
              <a:solidFill>
                <a:srgbClr val="B0C6D3"/>
              </a:solidFill>
              <a:prstDash val="solid"/>
              <a:round/>
              <a:headEnd type="none" w="med" len="med"/>
              <a:tailEnd type="none" w="med" len="med"/>
            </a:ln>
          </p:spPr>
        </p:sp>
        <p:pic>
          <p:nvPicPr>
            <p:cNvPr id="106" name="Google Shape;106;p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2700000">
              <a:off x="696875" y="3795246"/>
              <a:ext cx="152400" cy="11503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7" name="Google Shape;107;p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8100000">
              <a:off x="8294783" y="190338"/>
              <a:ext cx="152400" cy="115037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8" name="Google Shape;108;p8"/>
          <p:cNvGrpSpPr/>
          <p:nvPr/>
        </p:nvGrpSpPr>
        <p:grpSpPr>
          <a:xfrm>
            <a:off x="4433231" y="1195444"/>
            <a:ext cx="277537" cy="277654"/>
            <a:chOff x="1191725" y="238125"/>
            <a:chExt cx="5236550" cy="5238750"/>
          </a:xfrm>
        </p:grpSpPr>
        <p:sp>
          <p:nvSpPr>
            <p:cNvPr id="109" name="Google Shape;109;p8"/>
            <p:cNvSpPr/>
            <p:nvPr/>
          </p:nvSpPr>
          <p:spPr>
            <a:xfrm>
              <a:off x="2218800" y="1278375"/>
              <a:ext cx="1018300" cy="1002925"/>
            </a:xfrm>
            <a:custGeom>
              <a:avLst/>
              <a:gdLst/>
              <a:ahLst/>
              <a:cxnLst/>
              <a:rect l="l" t="t" r="r" b="b"/>
              <a:pathLst>
                <a:path w="40732" h="40117" extrusionOk="0">
                  <a:moveTo>
                    <a:pt x="0" y="1"/>
                  </a:moveTo>
                  <a:lnTo>
                    <a:pt x="23225" y="40116"/>
                  </a:lnTo>
                  <a:lnTo>
                    <a:pt x="37212" y="36158"/>
                  </a:lnTo>
                  <a:lnTo>
                    <a:pt x="40731" y="2296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110" name="Google Shape;110;p8"/>
            <p:cNvSpPr/>
            <p:nvPr/>
          </p:nvSpPr>
          <p:spPr>
            <a:xfrm>
              <a:off x="2227575" y="3429300"/>
              <a:ext cx="1002925" cy="1018300"/>
            </a:xfrm>
            <a:custGeom>
              <a:avLst/>
              <a:gdLst/>
              <a:ahLst/>
              <a:cxnLst/>
              <a:rect l="l" t="t" r="r" b="b"/>
              <a:pathLst>
                <a:path w="40117" h="40732" extrusionOk="0">
                  <a:moveTo>
                    <a:pt x="22962" y="1"/>
                  </a:moveTo>
                  <a:lnTo>
                    <a:pt x="1" y="40732"/>
                  </a:lnTo>
                  <a:lnTo>
                    <a:pt x="40116" y="17595"/>
                  </a:lnTo>
                  <a:lnTo>
                    <a:pt x="36158" y="3608"/>
                  </a:lnTo>
                  <a:lnTo>
                    <a:pt x="22962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111" name="Google Shape;111;p8"/>
            <p:cNvSpPr/>
            <p:nvPr/>
          </p:nvSpPr>
          <p:spPr>
            <a:xfrm>
              <a:off x="4385100" y="1267400"/>
              <a:ext cx="1005125" cy="1020500"/>
            </a:xfrm>
            <a:custGeom>
              <a:avLst/>
              <a:gdLst/>
              <a:ahLst/>
              <a:cxnLst/>
              <a:rect l="l" t="t" r="r" b="b"/>
              <a:pathLst>
                <a:path w="40205" h="40820" extrusionOk="0">
                  <a:moveTo>
                    <a:pt x="40204" y="0"/>
                  </a:moveTo>
                  <a:lnTo>
                    <a:pt x="1" y="23313"/>
                  </a:lnTo>
                  <a:lnTo>
                    <a:pt x="3872" y="37300"/>
                  </a:lnTo>
                  <a:lnTo>
                    <a:pt x="17155" y="40819"/>
                  </a:lnTo>
                  <a:lnTo>
                    <a:pt x="40204" y="0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112" name="Google Shape;112;p8"/>
            <p:cNvSpPr/>
            <p:nvPr/>
          </p:nvSpPr>
          <p:spPr>
            <a:xfrm>
              <a:off x="4380700" y="3435900"/>
              <a:ext cx="1018300" cy="1002925"/>
            </a:xfrm>
            <a:custGeom>
              <a:avLst/>
              <a:gdLst/>
              <a:ahLst/>
              <a:cxnLst/>
              <a:rect l="l" t="t" r="r" b="b"/>
              <a:pathLst>
                <a:path w="40732" h="40117" extrusionOk="0">
                  <a:moveTo>
                    <a:pt x="17507" y="1"/>
                  </a:moveTo>
                  <a:lnTo>
                    <a:pt x="3520" y="3872"/>
                  </a:lnTo>
                  <a:lnTo>
                    <a:pt x="1" y="17155"/>
                  </a:lnTo>
                  <a:lnTo>
                    <a:pt x="40732" y="40116"/>
                  </a:lnTo>
                  <a:lnTo>
                    <a:pt x="17507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1191725" y="238125"/>
              <a:ext cx="5236550" cy="5238750"/>
            </a:xfrm>
            <a:custGeom>
              <a:avLst/>
              <a:gdLst/>
              <a:ahLst/>
              <a:cxnLst/>
              <a:rect l="l" t="t" r="r" b="b"/>
              <a:pathLst>
                <a:path w="209462" h="209550" extrusionOk="0">
                  <a:moveTo>
                    <a:pt x="103807" y="20761"/>
                  </a:moveTo>
                  <a:lnTo>
                    <a:pt x="103983" y="105391"/>
                  </a:lnTo>
                  <a:lnTo>
                    <a:pt x="103983" y="105391"/>
                  </a:lnTo>
                  <a:lnTo>
                    <a:pt x="89292" y="85245"/>
                  </a:lnTo>
                  <a:lnTo>
                    <a:pt x="103807" y="20761"/>
                  </a:lnTo>
                  <a:close/>
                  <a:moveTo>
                    <a:pt x="125097" y="89644"/>
                  </a:moveTo>
                  <a:lnTo>
                    <a:pt x="189668" y="104335"/>
                  </a:lnTo>
                  <a:lnTo>
                    <a:pt x="103983" y="105391"/>
                  </a:lnTo>
                  <a:lnTo>
                    <a:pt x="120170" y="124481"/>
                  </a:lnTo>
                  <a:lnTo>
                    <a:pt x="105479" y="188964"/>
                  </a:lnTo>
                  <a:lnTo>
                    <a:pt x="103983" y="105391"/>
                  </a:lnTo>
                  <a:lnTo>
                    <a:pt x="84277" y="120082"/>
                  </a:lnTo>
                  <a:lnTo>
                    <a:pt x="19706" y="105391"/>
                  </a:lnTo>
                  <a:lnTo>
                    <a:pt x="103983" y="105391"/>
                  </a:lnTo>
                  <a:lnTo>
                    <a:pt x="125097" y="89644"/>
                  </a:lnTo>
                  <a:close/>
                  <a:moveTo>
                    <a:pt x="104423" y="0"/>
                  </a:moveTo>
                  <a:lnTo>
                    <a:pt x="82518" y="82078"/>
                  </a:lnTo>
                  <a:lnTo>
                    <a:pt x="0" y="105127"/>
                  </a:lnTo>
                  <a:lnTo>
                    <a:pt x="81902" y="127032"/>
                  </a:lnTo>
                  <a:lnTo>
                    <a:pt x="104951" y="209550"/>
                  </a:lnTo>
                  <a:lnTo>
                    <a:pt x="126856" y="127472"/>
                  </a:lnTo>
                  <a:lnTo>
                    <a:pt x="209462" y="104511"/>
                  </a:lnTo>
                  <a:lnTo>
                    <a:pt x="127384" y="82694"/>
                  </a:lnTo>
                  <a:lnTo>
                    <a:pt x="104423" y="0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B0C6D3"/>
                </a:solidFill>
              </a:endParaRPr>
            </a:p>
          </p:txBody>
        </p:sp>
      </p:grpSp>
      <p:sp>
        <p:nvSpPr>
          <p:cNvPr id="114" name="Google Shape;114;p8"/>
          <p:cNvSpPr txBox="1">
            <a:spLocks noGrp="1"/>
          </p:cNvSpPr>
          <p:nvPr>
            <p:ph type="title"/>
          </p:nvPr>
        </p:nvSpPr>
        <p:spPr>
          <a:xfrm>
            <a:off x="1003200" y="617375"/>
            <a:ext cx="7137600" cy="548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8"/>
          <p:cNvSpPr txBox="1">
            <a:spLocks noGrp="1"/>
          </p:cNvSpPr>
          <p:nvPr>
            <p:ph type="body" idx="1"/>
          </p:nvPr>
        </p:nvSpPr>
        <p:spPr>
          <a:xfrm>
            <a:off x="1003200" y="1563725"/>
            <a:ext cx="2233800" cy="2747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➢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9pPr>
          </a:lstStyle>
          <a:p>
            <a:endParaRPr/>
          </a:p>
        </p:txBody>
      </p:sp>
      <p:sp>
        <p:nvSpPr>
          <p:cNvPr id="116" name="Google Shape;116;p8"/>
          <p:cNvSpPr txBox="1">
            <a:spLocks noGrp="1"/>
          </p:cNvSpPr>
          <p:nvPr>
            <p:ph type="body" idx="2"/>
          </p:nvPr>
        </p:nvSpPr>
        <p:spPr>
          <a:xfrm>
            <a:off x="3455100" y="1563725"/>
            <a:ext cx="2233800" cy="2747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➢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9pPr>
          </a:lstStyle>
          <a:p>
            <a:endParaRPr/>
          </a:p>
        </p:txBody>
      </p:sp>
      <p:sp>
        <p:nvSpPr>
          <p:cNvPr id="117" name="Google Shape;117;p8"/>
          <p:cNvSpPr txBox="1">
            <a:spLocks noGrp="1"/>
          </p:cNvSpPr>
          <p:nvPr>
            <p:ph type="body" idx="3"/>
          </p:nvPr>
        </p:nvSpPr>
        <p:spPr>
          <a:xfrm>
            <a:off x="5907003" y="1563725"/>
            <a:ext cx="2233800" cy="2747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➢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9pPr>
          </a:lstStyle>
          <a:p>
            <a:endParaRPr/>
          </a:p>
        </p:txBody>
      </p:sp>
      <p:sp>
        <p:nvSpPr>
          <p:cNvPr id="118" name="Google Shape;118;p8"/>
          <p:cNvSpPr txBox="1">
            <a:spLocks noGrp="1"/>
          </p:cNvSpPr>
          <p:nvPr>
            <p:ph type="sldNum" idx="12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9"/>
          <p:cNvSpPr/>
          <p:nvPr/>
        </p:nvSpPr>
        <p:spPr>
          <a:xfrm>
            <a:off x="25" y="-7525"/>
            <a:ext cx="9144000" cy="5151000"/>
          </a:xfrm>
          <a:prstGeom prst="rect">
            <a:avLst/>
          </a:prstGeom>
          <a:solidFill>
            <a:srgbClr val="040E11">
              <a:alpha val="2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1" name="Google Shape;121;p9"/>
          <p:cNvGrpSpPr/>
          <p:nvPr/>
        </p:nvGrpSpPr>
        <p:grpSpPr>
          <a:xfrm>
            <a:off x="312475" y="304925"/>
            <a:ext cx="8519109" cy="4526109"/>
            <a:chOff x="312475" y="304925"/>
            <a:chExt cx="8519109" cy="4526109"/>
          </a:xfrm>
        </p:grpSpPr>
        <p:sp>
          <p:nvSpPr>
            <p:cNvPr id="122" name="Google Shape;122;p9"/>
            <p:cNvSpPr/>
            <p:nvPr/>
          </p:nvSpPr>
          <p:spPr>
            <a:xfrm>
              <a:off x="548725" y="541175"/>
              <a:ext cx="8046600" cy="4053600"/>
            </a:xfrm>
            <a:prstGeom prst="snip2DiagRect">
              <a:avLst>
                <a:gd name="adj1" fmla="val 0"/>
                <a:gd name="adj2" fmla="val 8729"/>
              </a:avLst>
            </a:prstGeom>
            <a:solidFill>
              <a:srgbClr val="FFFFFF"/>
            </a:solidFill>
            <a:ln>
              <a:noFill/>
            </a:ln>
            <a:effectLst>
              <a:outerShdw blurRad="42863" dist="9525" algn="bl" rotWithShape="0">
                <a:srgbClr val="000000">
                  <a:alpha val="68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9"/>
            <p:cNvSpPr/>
            <p:nvPr/>
          </p:nvSpPr>
          <p:spPr>
            <a:xfrm>
              <a:off x="624925" y="617375"/>
              <a:ext cx="7719575" cy="3706600"/>
            </a:xfrm>
            <a:custGeom>
              <a:avLst/>
              <a:gdLst/>
              <a:ahLst/>
              <a:cxnLst/>
              <a:rect l="l" t="t" r="r" b="b"/>
              <a:pathLst>
                <a:path w="308783" h="148264" extrusionOk="0">
                  <a:moveTo>
                    <a:pt x="0" y="148264"/>
                  </a:moveTo>
                  <a:lnTo>
                    <a:pt x="0" y="0"/>
                  </a:lnTo>
                  <a:lnTo>
                    <a:pt x="308783" y="0"/>
                  </a:lnTo>
                </a:path>
              </a:pathLst>
            </a:custGeom>
            <a:noFill/>
            <a:ln w="28575" cap="flat" cmpd="dbl">
              <a:solidFill>
                <a:srgbClr val="B0C6D3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24" name="Google Shape;124;p9"/>
            <p:cNvSpPr/>
            <p:nvPr/>
          </p:nvSpPr>
          <p:spPr>
            <a:xfrm rot="10800000">
              <a:off x="799550" y="811975"/>
              <a:ext cx="7719575" cy="3706600"/>
            </a:xfrm>
            <a:custGeom>
              <a:avLst/>
              <a:gdLst/>
              <a:ahLst/>
              <a:cxnLst/>
              <a:rect l="l" t="t" r="r" b="b"/>
              <a:pathLst>
                <a:path w="308783" h="148264" extrusionOk="0">
                  <a:moveTo>
                    <a:pt x="0" y="148264"/>
                  </a:moveTo>
                  <a:lnTo>
                    <a:pt x="0" y="0"/>
                  </a:lnTo>
                  <a:lnTo>
                    <a:pt x="308783" y="0"/>
                  </a:lnTo>
                </a:path>
              </a:pathLst>
            </a:custGeom>
            <a:noFill/>
            <a:ln w="28575" cap="flat" cmpd="dbl">
              <a:solidFill>
                <a:srgbClr val="B0C6D3"/>
              </a:solidFill>
              <a:prstDash val="solid"/>
              <a:round/>
              <a:headEnd type="none" w="med" len="med"/>
              <a:tailEnd type="none" w="med" len="med"/>
            </a:ln>
          </p:spPr>
        </p:sp>
        <p:pic>
          <p:nvPicPr>
            <p:cNvPr id="125" name="Google Shape;125;p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2700000">
              <a:off x="696875" y="3795246"/>
              <a:ext cx="152400" cy="11503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6" name="Google Shape;126;p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8100000">
              <a:off x="8294783" y="190338"/>
              <a:ext cx="152400" cy="115037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7" name="Google Shape;127;p9"/>
          <p:cNvGrpSpPr/>
          <p:nvPr/>
        </p:nvGrpSpPr>
        <p:grpSpPr>
          <a:xfrm>
            <a:off x="4433231" y="1195444"/>
            <a:ext cx="277537" cy="277654"/>
            <a:chOff x="1191725" y="238125"/>
            <a:chExt cx="5236550" cy="5238750"/>
          </a:xfrm>
        </p:grpSpPr>
        <p:sp>
          <p:nvSpPr>
            <p:cNvPr id="128" name="Google Shape;128;p9"/>
            <p:cNvSpPr/>
            <p:nvPr/>
          </p:nvSpPr>
          <p:spPr>
            <a:xfrm>
              <a:off x="2218800" y="1278375"/>
              <a:ext cx="1018300" cy="1002925"/>
            </a:xfrm>
            <a:custGeom>
              <a:avLst/>
              <a:gdLst/>
              <a:ahLst/>
              <a:cxnLst/>
              <a:rect l="l" t="t" r="r" b="b"/>
              <a:pathLst>
                <a:path w="40732" h="40117" extrusionOk="0">
                  <a:moveTo>
                    <a:pt x="0" y="1"/>
                  </a:moveTo>
                  <a:lnTo>
                    <a:pt x="23225" y="40116"/>
                  </a:lnTo>
                  <a:lnTo>
                    <a:pt x="37212" y="36158"/>
                  </a:lnTo>
                  <a:lnTo>
                    <a:pt x="40731" y="2296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129" name="Google Shape;129;p9"/>
            <p:cNvSpPr/>
            <p:nvPr/>
          </p:nvSpPr>
          <p:spPr>
            <a:xfrm>
              <a:off x="2227575" y="3429300"/>
              <a:ext cx="1002925" cy="1018300"/>
            </a:xfrm>
            <a:custGeom>
              <a:avLst/>
              <a:gdLst/>
              <a:ahLst/>
              <a:cxnLst/>
              <a:rect l="l" t="t" r="r" b="b"/>
              <a:pathLst>
                <a:path w="40117" h="40732" extrusionOk="0">
                  <a:moveTo>
                    <a:pt x="22962" y="1"/>
                  </a:moveTo>
                  <a:lnTo>
                    <a:pt x="1" y="40732"/>
                  </a:lnTo>
                  <a:lnTo>
                    <a:pt x="40116" y="17595"/>
                  </a:lnTo>
                  <a:lnTo>
                    <a:pt x="36158" y="3608"/>
                  </a:lnTo>
                  <a:lnTo>
                    <a:pt x="22962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130" name="Google Shape;130;p9"/>
            <p:cNvSpPr/>
            <p:nvPr/>
          </p:nvSpPr>
          <p:spPr>
            <a:xfrm>
              <a:off x="4385100" y="1267400"/>
              <a:ext cx="1005125" cy="1020500"/>
            </a:xfrm>
            <a:custGeom>
              <a:avLst/>
              <a:gdLst/>
              <a:ahLst/>
              <a:cxnLst/>
              <a:rect l="l" t="t" r="r" b="b"/>
              <a:pathLst>
                <a:path w="40205" h="40820" extrusionOk="0">
                  <a:moveTo>
                    <a:pt x="40204" y="0"/>
                  </a:moveTo>
                  <a:lnTo>
                    <a:pt x="1" y="23313"/>
                  </a:lnTo>
                  <a:lnTo>
                    <a:pt x="3872" y="37300"/>
                  </a:lnTo>
                  <a:lnTo>
                    <a:pt x="17155" y="40819"/>
                  </a:lnTo>
                  <a:lnTo>
                    <a:pt x="40204" y="0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131" name="Google Shape;131;p9"/>
            <p:cNvSpPr/>
            <p:nvPr/>
          </p:nvSpPr>
          <p:spPr>
            <a:xfrm>
              <a:off x="4380700" y="3435900"/>
              <a:ext cx="1018300" cy="1002925"/>
            </a:xfrm>
            <a:custGeom>
              <a:avLst/>
              <a:gdLst/>
              <a:ahLst/>
              <a:cxnLst/>
              <a:rect l="l" t="t" r="r" b="b"/>
              <a:pathLst>
                <a:path w="40732" h="40117" extrusionOk="0">
                  <a:moveTo>
                    <a:pt x="17507" y="1"/>
                  </a:moveTo>
                  <a:lnTo>
                    <a:pt x="3520" y="3872"/>
                  </a:lnTo>
                  <a:lnTo>
                    <a:pt x="1" y="17155"/>
                  </a:lnTo>
                  <a:lnTo>
                    <a:pt x="40732" y="40116"/>
                  </a:lnTo>
                  <a:lnTo>
                    <a:pt x="17507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132" name="Google Shape;132;p9"/>
            <p:cNvSpPr/>
            <p:nvPr/>
          </p:nvSpPr>
          <p:spPr>
            <a:xfrm>
              <a:off x="1191725" y="238125"/>
              <a:ext cx="5236550" cy="5238750"/>
            </a:xfrm>
            <a:custGeom>
              <a:avLst/>
              <a:gdLst/>
              <a:ahLst/>
              <a:cxnLst/>
              <a:rect l="l" t="t" r="r" b="b"/>
              <a:pathLst>
                <a:path w="209462" h="209550" extrusionOk="0">
                  <a:moveTo>
                    <a:pt x="103807" y="20761"/>
                  </a:moveTo>
                  <a:lnTo>
                    <a:pt x="103983" y="105391"/>
                  </a:lnTo>
                  <a:lnTo>
                    <a:pt x="103983" y="105391"/>
                  </a:lnTo>
                  <a:lnTo>
                    <a:pt x="89292" y="85245"/>
                  </a:lnTo>
                  <a:lnTo>
                    <a:pt x="103807" y="20761"/>
                  </a:lnTo>
                  <a:close/>
                  <a:moveTo>
                    <a:pt x="125097" y="89644"/>
                  </a:moveTo>
                  <a:lnTo>
                    <a:pt x="189668" y="104335"/>
                  </a:lnTo>
                  <a:lnTo>
                    <a:pt x="103983" y="105391"/>
                  </a:lnTo>
                  <a:lnTo>
                    <a:pt x="120170" y="124481"/>
                  </a:lnTo>
                  <a:lnTo>
                    <a:pt x="105479" y="188964"/>
                  </a:lnTo>
                  <a:lnTo>
                    <a:pt x="103983" y="105391"/>
                  </a:lnTo>
                  <a:lnTo>
                    <a:pt x="84277" y="120082"/>
                  </a:lnTo>
                  <a:lnTo>
                    <a:pt x="19706" y="105391"/>
                  </a:lnTo>
                  <a:lnTo>
                    <a:pt x="103983" y="105391"/>
                  </a:lnTo>
                  <a:lnTo>
                    <a:pt x="125097" y="89644"/>
                  </a:lnTo>
                  <a:close/>
                  <a:moveTo>
                    <a:pt x="104423" y="0"/>
                  </a:moveTo>
                  <a:lnTo>
                    <a:pt x="82518" y="82078"/>
                  </a:lnTo>
                  <a:lnTo>
                    <a:pt x="0" y="105127"/>
                  </a:lnTo>
                  <a:lnTo>
                    <a:pt x="81902" y="127032"/>
                  </a:lnTo>
                  <a:lnTo>
                    <a:pt x="104951" y="209550"/>
                  </a:lnTo>
                  <a:lnTo>
                    <a:pt x="126856" y="127472"/>
                  </a:lnTo>
                  <a:lnTo>
                    <a:pt x="209462" y="104511"/>
                  </a:lnTo>
                  <a:lnTo>
                    <a:pt x="127384" y="82694"/>
                  </a:lnTo>
                  <a:lnTo>
                    <a:pt x="104423" y="0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B0C6D3"/>
                </a:solidFill>
              </a:endParaRPr>
            </a:p>
          </p:txBody>
        </p:sp>
      </p:grpSp>
      <p:sp>
        <p:nvSpPr>
          <p:cNvPr id="133" name="Google Shape;133;p9"/>
          <p:cNvSpPr txBox="1">
            <a:spLocks noGrp="1"/>
          </p:cNvSpPr>
          <p:nvPr>
            <p:ph type="title"/>
          </p:nvPr>
        </p:nvSpPr>
        <p:spPr>
          <a:xfrm>
            <a:off x="1003200" y="617375"/>
            <a:ext cx="7137600" cy="548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9"/>
          <p:cNvSpPr txBox="1">
            <a:spLocks noGrp="1"/>
          </p:cNvSpPr>
          <p:nvPr>
            <p:ph type="sldNum" idx="12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0"/>
          <p:cNvSpPr/>
          <p:nvPr/>
        </p:nvSpPr>
        <p:spPr>
          <a:xfrm>
            <a:off x="25" y="-7525"/>
            <a:ext cx="9144000" cy="5151000"/>
          </a:xfrm>
          <a:prstGeom prst="rect">
            <a:avLst/>
          </a:prstGeom>
          <a:solidFill>
            <a:srgbClr val="040E11">
              <a:alpha val="2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7" name="Google Shape;137;p10"/>
          <p:cNvGrpSpPr/>
          <p:nvPr/>
        </p:nvGrpSpPr>
        <p:grpSpPr>
          <a:xfrm>
            <a:off x="312475" y="304925"/>
            <a:ext cx="8519109" cy="4526109"/>
            <a:chOff x="312475" y="304925"/>
            <a:chExt cx="8519109" cy="4526109"/>
          </a:xfrm>
        </p:grpSpPr>
        <p:sp>
          <p:nvSpPr>
            <p:cNvPr id="138" name="Google Shape;138;p10"/>
            <p:cNvSpPr/>
            <p:nvPr/>
          </p:nvSpPr>
          <p:spPr>
            <a:xfrm>
              <a:off x="548725" y="541175"/>
              <a:ext cx="8046600" cy="4053600"/>
            </a:xfrm>
            <a:prstGeom prst="snip2DiagRect">
              <a:avLst>
                <a:gd name="adj1" fmla="val 0"/>
                <a:gd name="adj2" fmla="val 8729"/>
              </a:avLst>
            </a:prstGeom>
            <a:solidFill>
              <a:srgbClr val="FFFFFF"/>
            </a:solidFill>
            <a:ln>
              <a:noFill/>
            </a:ln>
            <a:effectLst>
              <a:outerShdw blurRad="42863" dist="9525" algn="bl" rotWithShape="0">
                <a:srgbClr val="000000">
                  <a:alpha val="68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10"/>
            <p:cNvSpPr/>
            <p:nvPr/>
          </p:nvSpPr>
          <p:spPr>
            <a:xfrm>
              <a:off x="624925" y="617375"/>
              <a:ext cx="7719575" cy="3706600"/>
            </a:xfrm>
            <a:custGeom>
              <a:avLst/>
              <a:gdLst/>
              <a:ahLst/>
              <a:cxnLst/>
              <a:rect l="l" t="t" r="r" b="b"/>
              <a:pathLst>
                <a:path w="308783" h="148264" extrusionOk="0">
                  <a:moveTo>
                    <a:pt x="0" y="148264"/>
                  </a:moveTo>
                  <a:lnTo>
                    <a:pt x="0" y="0"/>
                  </a:lnTo>
                  <a:lnTo>
                    <a:pt x="308783" y="0"/>
                  </a:lnTo>
                </a:path>
              </a:pathLst>
            </a:custGeom>
            <a:noFill/>
            <a:ln w="28575" cap="flat" cmpd="dbl">
              <a:solidFill>
                <a:srgbClr val="B0C6D3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40" name="Google Shape;140;p10"/>
            <p:cNvSpPr/>
            <p:nvPr/>
          </p:nvSpPr>
          <p:spPr>
            <a:xfrm rot="10800000">
              <a:off x="799550" y="811975"/>
              <a:ext cx="7719575" cy="3706600"/>
            </a:xfrm>
            <a:custGeom>
              <a:avLst/>
              <a:gdLst/>
              <a:ahLst/>
              <a:cxnLst/>
              <a:rect l="l" t="t" r="r" b="b"/>
              <a:pathLst>
                <a:path w="308783" h="148264" extrusionOk="0">
                  <a:moveTo>
                    <a:pt x="0" y="148264"/>
                  </a:moveTo>
                  <a:lnTo>
                    <a:pt x="0" y="0"/>
                  </a:lnTo>
                  <a:lnTo>
                    <a:pt x="308783" y="0"/>
                  </a:lnTo>
                </a:path>
              </a:pathLst>
            </a:custGeom>
            <a:noFill/>
            <a:ln w="28575" cap="flat" cmpd="dbl">
              <a:solidFill>
                <a:srgbClr val="B0C6D3"/>
              </a:solidFill>
              <a:prstDash val="solid"/>
              <a:round/>
              <a:headEnd type="none" w="med" len="med"/>
              <a:tailEnd type="none" w="med" len="med"/>
            </a:ln>
          </p:spPr>
        </p:sp>
        <p:pic>
          <p:nvPicPr>
            <p:cNvPr id="141" name="Google Shape;141;p1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2700000">
              <a:off x="696875" y="3795246"/>
              <a:ext cx="152400" cy="11503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2" name="Google Shape;142;p1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8100000">
              <a:off x="8294783" y="190338"/>
              <a:ext cx="152400" cy="115037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3" name="Google Shape;143;p10"/>
          <p:cNvGrpSpPr/>
          <p:nvPr/>
        </p:nvGrpSpPr>
        <p:grpSpPr>
          <a:xfrm>
            <a:off x="4433231" y="3823844"/>
            <a:ext cx="277537" cy="277654"/>
            <a:chOff x="1191725" y="238125"/>
            <a:chExt cx="5236550" cy="5238750"/>
          </a:xfrm>
        </p:grpSpPr>
        <p:sp>
          <p:nvSpPr>
            <p:cNvPr id="144" name="Google Shape;144;p10"/>
            <p:cNvSpPr/>
            <p:nvPr/>
          </p:nvSpPr>
          <p:spPr>
            <a:xfrm>
              <a:off x="2218800" y="1278375"/>
              <a:ext cx="1018300" cy="1002925"/>
            </a:xfrm>
            <a:custGeom>
              <a:avLst/>
              <a:gdLst/>
              <a:ahLst/>
              <a:cxnLst/>
              <a:rect l="l" t="t" r="r" b="b"/>
              <a:pathLst>
                <a:path w="40732" h="40117" extrusionOk="0">
                  <a:moveTo>
                    <a:pt x="0" y="1"/>
                  </a:moveTo>
                  <a:lnTo>
                    <a:pt x="23225" y="40116"/>
                  </a:lnTo>
                  <a:lnTo>
                    <a:pt x="37212" y="36158"/>
                  </a:lnTo>
                  <a:lnTo>
                    <a:pt x="40731" y="2296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145" name="Google Shape;145;p10"/>
            <p:cNvSpPr/>
            <p:nvPr/>
          </p:nvSpPr>
          <p:spPr>
            <a:xfrm>
              <a:off x="2227575" y="3429300"/>
              <a:ext cx="1002925" cy="1018300"/>
            </a:xfrm>
            <a:custGeom>
              <a:avLst/>
              <a:gdLst/>
              <a:ahLst/>
              <a:cxnLst/>
              <a:rect l="l" t="t" r="r" b="b"/>
              <a:pathLst>
                <a:path w="40117" h="40732" extrusionOk="0">
                  <a:moveTo>
                    <a:pt x="22962" y="1"/>
                  </a:moveTo>
                  <a:lnTo>
                    <a:pt x="1" y="40732"/>
                  </a:lnTo>
                  <a:lnTo>
                    <a:pt x="40116" y="17595"/>
                  </a:lnTo>
                  <a:lnTo>
                    <a:pt x="36158" y="3608"/>
                  </a:lnTo>
                  <a:lnTo>
                    <a:pt x="22962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146" name="Google Shape;146;p10"/>
            <p:cNvSpPr/>
            <p:nvPr/>
          </p:nvSpPr>
          <p:spPr>
            <a:xfrm>
              <a:off x="4385100" y="1267400"/>
              <a:ext cx="1005125" cy="1020500"/>
            </a:xfrm>
            <a:custGeom>
              <a:avLst/>
              <a:gdLst/>
              <a:ahLst/>
              <a:cxnLst/>
              <a:rect l="l" t="t" r="r" b="b"/>
              <a:pathLst>
                <a:path w="40205" h="40820" extrusionOk="0">
                  <a:moveTo>
                    <a:pt x="40204" y="0"/>
                  </a:moveTo>
                  <a:lnTo>
                    <a:pt x="1" y="23313"/>
                  </a:lnTo>
                  <a:lnTo>
                    <a:pt x="3872" y="37300"/>
                  </a:lnTo>
                  <a:lnTo>
                    <a:pt x="17155" y="40819"/>
                  </a:lnTo>
                  <a:lnTo>
                    <a:pt x="40204" y="0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147" name="Google Shape;147;p10"/>
            <p:cNvSpPr/>
            <p:nvPr/>
          </p:nvSpPr>
          <p:spPr>
            <a:xfrm>
              <a:off x="4380700" y="3435900"/>
              <a:ext cx="1018300" cy="1002925"/>
            </a:xfrm>
            <a:custGeom>
              <a:avLst/>
              <a:gdLst/>
              <a:ahLst/>
              <a:cxnLst/>
              <a:rect l="l" t="t" r="r" b="b"/>
              <a:pathLst>
                <a:path w="40732" h="40117" extrusionOk="0">
                  <a:moveTo>
                    <a:pt x="17507" y="1"/>
                  </a:moveTo>
                  <a:lnTo>
                    <a:pt x="3520" y="3872"/>
                  </a:lnTo>
                  <a:lnTo>
                    <a:pt x="1" y="17155"/>
                  </a:lnTo>
                  <a:lnTo>
                    <a:pt x="40732" y="40116"/>
                  </a:lnTo>
                  <a:lnTo>
                    <a:pt x="17507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148" name="Google Shape;148;p10"/>
            <p:cNvSpPr/>
            <p:nvPr/>
          </p:nvSpPr>
          <p:spPr>
            <a:xfrm>
              <a:off x="1191725" y="238125"/>
              <a:ext cx="5236550" cy="5238750"/>
            </a:xfrm>
            <a:custGeom>
              <a:avLst/>
              <a:gdLst/>
              <a:ahLst/>
              <a:cxnLst/>
              <a:rect l="l" t="t" r="r" b="b"/>
              <a:pathLst>
                <a:path w="209462" h="209550" extrusionOk="0">
                  <a:moveTo>
                    <a:pt x="103807" y="20761"/>
                  </a:moveTo>
                  <a:lnTo>
                    <a:pt x="103983" y="105391"/>
                  </a:lnTo>
                  <a:lnTo>
                    <a:pt x="103983" y="105391"/>
                  </a:lnTo>
                  <a:lnTo>
                    <a:pt x="89292" y="85245"/>
                  </a:lnTo>
                  <a:lnTo>
                    <a:pt x="103807" y="20761"/>
                  </a:lnTo>
                  <a:close/>
                  <a:moveTo>
                    <a:pt x="125097" y="89644"/>
                  </a:moveTo>
                  <a:lnTo>
                    <a:pt x="189668" y="104335"/>
                  </a:lnTo>
                  <a:lnTo>
                    <a:pt x="103983" y="105391"/>
                  </a:lnTo>
                  <a:lnTo>
                    <a:pt x="120170" y="124481"/>
                  </a:lnTo>
                  <a:lnTo>
                    <a:pt x="105479" y="188964"/>
                  </a:lnTo>
                  <a:lnTo>
                    <a:pt x="103983" y="105391"/>
                  </a:lnTo>
                  <a:lnTo>
                    <a:pt x="84277" y="120082"/>
                  </a:lnTo>
                  <a:lnTo>
                    <a:pt x="19706" y="105391"/>
                  </a:lnTo>
                  <a:lnTo>
                    <a:pt x="103983" y="105391"/>
                  </a:lnTo>
                  <a:lnTo>
                    <a:pt x="125097" y="89644"/>
                  </a:lnTo>
                  <a:close/>
                  <a:moveTo>
                    <a:pt x="104423" y="0"/>
                  </a:moveTo>
                  <a:lnTo>
                    <a:pt x="82518" y="82078"/>
                  </a:lnTo>
                  <a:lnTo>
                    <a:pt x="0" y="105127"/>
                  </a:lnTo>
                  <a:lnTo>
                    <a:pt x="81902" y="127032"/>
                  </a:lnTo>
                  <a:lnTo>
                    <a:pt x="104951" y="209550"/>
                  </a:lnTo>
                  <a:lnTo>
                    <a:pt x="126856" y="127472"/>
                  </a:lnTo>
                  <a:lnTo>
                    <a:pt x="209462" y="104511"/>
                  </a:lnTo>
                  <a:lnTo>
                    <a:pt x="127384" y="82694"/>
                  </a:lnTo>
                  <a:lnTo>
                    <a:pt x="104423" y="0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B0C6D3"/>
                </a:solidFill>
              </a:endParaRPr>
            </a:p>
          </p:txBody>
        </p:sp>
      </p:grpSp>
      <p:sp>
        <p:nvSpPr>
          <p:cNvPr id="149" name="Google Shape;149;p10"/>
          <p:cNvSpPr txBox="1">
            <a:spLocks noGrp="1"/>
          </p:cNvSpPr>
          <p:nvPr>
            <p:ph type="body" idx="1"/>
          </p:nvPr>
        </p:nvSpPr>
        <p:spPr>
          <a:xfrm>
            <a:off x="735200" y="4101500"/>
            <a:ext cx="7673700" cy="277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Clr>
                <a:srgbClr val="8A9BA6"/>
              </a:buClr>
              <a:buSzPts val="1400"/>
              <a:buNone/>
              <a:defRPr sz="1400" i="1">
                <a:solidFill>
                  <a:srgbClr val="8A9BA6"/>
                </a:solidFill>
              </a:defRPr>
            </a:lvl1pPr>
          </a:lstStyle>
          <a:p>
            <a:endParaRPr/>
          </a:p>
        </p:txBody>
      </p:sp>
      <p:sp>
        <p:nvSpPr>
          <p:cNvPr id="150" name="Google Shape;150;p10"/>
          <p:cNvSpPr txBox="1">
            <a:spLocks noGrp="1"/>
          </p:cNvSpPr>
          <p:nvPr>
            <p:ph type="sldNum" idx="12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plantillaspowerpoint.org/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003200" y="617375"/>
            <a:ext cx="71376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A9BA6"/>
              </a:buClr>
              <a:buSzPts val="1600"/>
              <a:buFont typeface="Frank Ruhl Libre Medium"/>
              <a:buNone/>
              <a:defRPr sz="1600">
                <a:solidFill>
                  <a:srgbClr val="8A9BA6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8A9BA6"/>
              </a:buClr>
              <a:buSzPts val="1600"/>
              <a:buFont typeface="Frank Ruhl Libre Medium"/>
              <a:buNone/>
              <a:defRPr sz="1600">
                <a:solidFill>
                  <a:srgbClr val="8A9BA6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8A9BA6"/>
              </a:buClr>
              <a:buSzPts val="1600"/>
              <a:buFont typeface="Frank Ruhl Libre Medium"/>
              <a:buNone/>
              <a:defRPr sz="1600">
                <a:solidFill>
                  <a:srgbClr val="8A9BA6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8A9BA6"/>
              </a:buClr>
              <a:buSzPts val="1600"/>
              <a:buFont typeface="Frank Ruhl Libre Medium"/>
              <a:buNone/>
              <a:defRPr sz="1600">
                <a:solidFill>
                  <a:srgbClr val="8A9BA6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8A9BA6"/>
              </a:buClr>
              <a:buSzPts val="1600"/>
              <a:buFont typeface="Frank Ruhl Libre Medium"/>
              <a:buNone/>
              <a:defRPr sz="1600">
                <a:solidFill>
                  <a:srgbClr val="8A9BA6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8A9BA6"/>
              </a:buClr>
              <a:buSzPts val="1600"/>
              <a:buFont typeface="Frank Ruhl Libre Medium"/>
              <a:buNone/>
              <a:defRPr sz="1600">
                <a:solidFill>
                  <a:srgbClr val="8A9BA6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8A9BA6"/>
              </a:buClr>
              <a:buSzPts val="1600"/>
              <a:buFont typeface="Frank Ruhl Libre Medium"/>
              <a:buNone/>
              <a:defRPr sz="1600">
                <a:solidFill>
                  <a:srgbClr val="8A9BA6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8A9BA6"/>
              </a:buClr>
              <a:buSzPts val="1600"/>
              <a:buFont typeface="Frank Ruhl Libre Medium"/>
              <a:buNone/>
              <a:defRPr sz="1600">
                <a:solidFill>
                  <a:srgbClr val="8A9BA6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8A9BA6"/>
              </a:buClr>
              <a:buSzPts val="1600"/>
              <a:buFont typeface="Frank Ruhl Libre Medium"/>
              <a:buNone/>
              <a:defRPr sz="1600">
                <a:solidFill>
                  <a:srgbClr val="8A9BA6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003200" y="1563725"/>
            <a:ext cx="7137600" cy="27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B0C6D3"/>
              </a:buClr>
              <a:buSzPts val="2400"/>
              <a:buFont typeface="Frank Ruhl Libre"/>
              <a:buChar char="➢"/>
              <a:defRPr sz="2400">
                <a:solidFill>
                  <a:srgbClr val="434343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B0C6D3"/>
              </a:buClr>
              <a:buSzPts val="2400"/>
              <a:buFont typeface="Frank Ruhl Libre"/>
              <a:buChar char="￫"/>
              <a:defRPr sz="2400">
                <a:solidFill>
                  <a:srgbClr val="434343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B0C6D3"/>
              </a:buClr>
              <a:buSzPts val="2400"/>
              <a:buFont typeface="Frank Ruhl Libre"/>
              <a:buChar char="￫"/>
              <a:defRPr sz="2400">
                <a:solidFill>
                  <a:srgbClr val="434343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rgbClr val="B0C6D3"/>
              </a:buClr>
              <a:buSzPts val="2400"/>
              <a:buFont typeface="Frank Ruhl Libre"/>
              <a:buChar char="￫"/>
              <a:defRPr sz="2400">
                <a:solidFill>
                  <a:srgbClr val="434343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rgbClr val="B0C6D3"/>
              </a:buClr>
              <a:buSzPts val="2400"/>
              <a:buFont typeface="Frank Ruhl Libre"/>
              <a:buChar char="￫"/>
              <a:defRPr sz="2400">
                <a:solidFill>
                  <a:srgbClr val="434343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rgbClr val="B0C6D3"/>
              </a:buClr>
              <a:buSzPts val="2400"/>
              <a:buFont typeface="Frank Ruhl Libre"/>
              <a:buChar char="￫"/>
              <a:defRPr sz="2400">
                <a:solidFill>
                  <a:srgbClr val="434343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rgbClr val="B0C6D3"/>
              </a:buClr>
              <a:buSzPts val="2400"/>
              <a:buFont typeface="Frank Ruhl Libre"/>
              <a:buChar char="￫"/>
              <a:defRPr sz="2400">
                <a:solidFill>
                  <a:srgbClr val="434343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rgbClr val="B0C6D3"/>
              </a:buClr>
              <a:buSzPts val="2400"/>
              <a:buFont typeface="Frank Ruhl Libre"/>
              <a:buChar char="￫"/>
              <a:defRPr sz="2400">
                <a:solidFill>
                  <a:srgbClr val="434343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rgbClr val="B0C6D3"/>
              </a:buClr>
              <a:buSzPts val="2400"/>
              <a:buFont typeface="Frank Ruhl Libre"/>
              <a:buChar char="￫"/>
              <a:defRPr sz="2400">
                <a:solidFill>
                  <a:srgbClr val="434343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 sz="1200">
                <a:solidFill>
                  <a:srgbClr val="FFFFFF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1pPr>
            <a:lvl2pPr lvl="1" algn="ctr">
              <a:buNone/>
              <a:defRPr sz="1200">
                <a:solidFill>
                  <a:srgbClr val="FFFFFF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2pPr>
            <a:lvl3pPr lvl="2" algn="ctr">
              <a:buNone/>
              <a:defRPr sz="1200">
                <a:solidFill>
                  <a:srgbClr val="FFFFFF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3pPr>
            <a:lvl4pPr lvl="3" algn="ctr">
              <a:buNone/>
              <a:defRPr sz="1200">
                <a:solidFill>
                  <a:srgbClr val="FFFFFF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4pPr>
            <a:lvl5pPr lvl="4" algn="ctr">
              <a:buNone/>
              <a:defRPr sz="1200">
                <a:solidFill>
                  <a:srgbClr val="FFFFFF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5pPr>
            <a:lvl6pPr lvl="5" algn="ctr">
              <a:buNone/>
              <a:defRPr sz="1200">
                <a:solidFill>
                  <a:srgbClr val="FFFFFF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6pPr>
            <a:lvl7pPr lvl="6" algn="ctr">
              <a:buNone/>
              <a:defRPr sz="1200">
                <a:solidFill>
                  <a:srgbClr val="FFFFFF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7pPr>
            <a:lvl8pPr lvl="7" algn="ctr">
              <a:buNone/>
              <a:defRPr sz="1200">
                <a:solidFill>
                  <a:srgbClr val="FFFFFF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8pPr>
            <a:lvl9pPr lvl="8" algn="ctr">
              <a:buNone/>
              <a:defRPr sz="1200">
                <a:solidFill>
                  <a:srgbClr val="FFFFFF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5" name="TextBox 11"/>
          <p:cNvSpPr txBox="1"/>
          <p:nvPr userDrawn="1"/>
        </p:nvSpPr>
        <p:spPr>
          <a:xfrm rot="16200000">
            <a:off x="-2375975" y="1408292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15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20493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sheets/about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avidrumsey.com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unsplash.com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rbanfonts.com/fonts/Frank_Ruhl_Libre.font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fontsquirrel.com/fonts/libre-baskerville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googledocs/status/730087240156643328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4"/>
          <p:cNvSpPr txBox="1">
            <a:spLocks noGrp="1"/>
          </p:cNvSpPr>
          <p:nvPr>
            <p:ph type="ctrTitle"/>
          </p:nvPr>
        </p:nvSpPr>
        <p:spPr>
          <a:xfrm>
            <a:off x="2787625" y="1991825"/>
            <a:ext cx="3572100" cy="115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3"/>
          <p:cNvSpPr txBox="1">
            <a:spLocks noGrp="1"/>
          </p:cNvSpPr>
          <p:nvPr>
            <p:ph type="title"/>
          </p:nvPr>
        </p:nvSpPr>
        <p:spPr>
          <a:xfrm>
            <a:off x="796450" y="845975"/>
            <a:ext cx="3553500" cy="548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257" name="Google Shape;257;p23"/>
          <p:cNvSpPr txBox="1">
            <a:spLocks noGrp="1"/>
          </p:cNvSpPr>
          <p:nvPr>
            <p:ph type="body" idx="1"/>
          </p:nvPr>
        </p:nvSpPr>
        <p:spPr>
          <a:xfrm>
            <a:off x="796450" y="1792325"/>
            <a:ext cx="3553500" cy="2404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258" name="Google Shape;258;p23"/>
          <p:cNvSpPr txBox="1">
            <a:spLocks noGrp="1"/>
          </p:cNvSpPr>
          <p:nvPr>
            <p:ph type="sldNum" idx="12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4"/>
          <p:cNvSpPr txBox="1">
            <a:spLocks noGrp="1"/>
          </p:cNvSpPr>
          <p:nvPr>
            <p:ph type="title" idx="4294967295"/>
          </p:nvPr>
        </p:nvSpPr>
        <p:spPr>
          <a:xfrm>
            <a:off x="2947500" y="2401950"/>
            <a:ext cx="3249000" cy="339600"/>
          </a:xfrm>
          <a:prstGeom prst="rect">
            <a:avLst/>
          </a:prstGeom>
          <a:solidFill>
            <a:srgbClr val="040E11">
              <a:alpha val="21150"/>
            </a:srgbClr>
          </a:solidFill>
          <a:effectLst>
            <a:outerShdw blurRad="42863" dist="19050" dir="5400000" algn="bl" rotWithShape="0">
              <a:srgbClr val="000000">
                <a:alpha val="34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>
                <a:solidFill>
                  <a:srgbClr val="FFFFFF"/>
                </a:solidFill>
              </a:rPr>
              <a:t>Want big impact?</a:t>
            </a:r>
            <a:r>
              <a:rPr lang="en">
                <a:solidFill>
                  <a:srgbClr val="FFFFFF"/>
                </a:solidFill>
              </a:rPr>
              <a:t> Use big image.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64" name="Google Shape;264;p24"/>
          <p:cNvSpPr txBox="1">
            <a:spLocks noGrp="1"/>
          </p:cNvSpPr>
          <p:nvPr>
            <p:ph type="sldNum" idx="12"/>
          </p:nvPr>
        </p:nvSpPr>
        <p:spPr>
          <a:xfrm>
            <a:off x="4297650" y="4594775"/>
            <a:ext cx="548700" cy="306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5"/>
          <p:cNvSpPr txBox="1">
            <a:spLocks noGrp="1"/>
          </p:cNvSpPr>
          <p:nvPr>
            <p:ph type="title"/>
          </p:nvPr>
        </p:nvSpPr>
        <p:spPr>
          <a:xfrm>
            <a:off x="1003200" y="617375"/>
            <a:ext cx="7137600" cy="548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270" name="Google Shape;270;p25"/>
          <p:cNvSpPr txBox="1">
            <a:spLocks noGrp="1"/>
          </p:cNvSpPr>
          <p:nvPr>
            <p:ph type="sldNum" idx="12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cxnSp>
        <p:nvCxnSpPr>
          <p:cNvPr id="271" name="Google Shape;271;p25"/>
          <p:cNvCxnSpPr>
            <a:stCxn id="272" idx="2"/>
            <a:endCxn id="273" idx="0"/>
          </p:cNvCxnSpPr>
          <p:nvPr/>
        </p:nvCxnSpPr>
        <p:spPr>
          <a:xfrm rot="-5400000" flipH="1">
            <a:off x="5133300" y="1465300"/>
            <a:ext cx="647700" cy="1770300"/>
          </a:xfrm>
          <a:prstGeom prst="bentConnector3">
            <a:avLst>
              <a:gd name="adj1" fmla="val 50008"/>
            </a:avLst>
          </a:prstGeom>
          <a:noFill/>
          <a:ln w="9525" cap="flat" cmpd="sng">
            <a:solidFill>
              <a:srgbClr val="B0C6D3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274" name="Google Shape;274;p25"/>
          <p:cNvCxnSpPr>
            <a:stCxn id="275" idx="0"/>
            <a:endCxn id="272" idx="2"/>
          </p:cNvCxnSpPr>
          <p:nvPr/>
        </p:nvCxnSpPr>
        <p:spPr>
          <a:xfrm rot="-5400000">
            <a:off x="3363000" y="1465400"/>
            <a:ext cx="647700" cy="1770300"/>
          </a:xfrm>
          <a:prstGeom prst="bentConnector3">
            <a:avLst>
              <a:gd name="adj1" fmla="val 50008"/>
            </a:avLst>
          </a:prstGeom>
          <a:noFill/>
          <a:ln w="9525" cap="flat" cmpd="sng">
            <a:solidFill>
              <a:srgbClr val="B0C6D3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276" name="Google Shape;276;p25"/>
          <p:cNvCxnSpPr>
            <a:stCxn id="275" idx="2"/>
            <a:endCxn id="277" idx="0"/>
          </p:cNvCxnSpPr>
          <p:nvPr/>
        </p:nvCxnSpPr>
        <p:spPr>
          <a:xfrm rot="-5400000" flipH="1">
            <a:off x="2881500" y="2960900"/>
            <a:ext cx="685800" cy="8454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B0C6D3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278" name="Google Shape;278;p25"/>
          <p:cNvCxnSpPr>
            <a:stCxn id="279" idx="0"/>
            <a:endCxn id="275" idx="2"/>
          </p:cNvCxnSpPr>
          <p:nvPr/>
        </p:nvCxnSpPr>
        <p:spPr>
          <a:xfrm rot="-5400000">
            <a:off x="2036250" y="2960900"/>
            <a:ext cx="685800" cy="8454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B0C6D3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280" name="Google Shape;280;p25"/>
          <p:cNvCxnSpPr>
            <a:stCxn id="273" idx="2"/>
            <a:endCxn id="281" idx="0"/>
          </p:cNvCxnSpPr>
          <p:nvPr/>
        </p:nvCxnSpPr>
        <p:spPr>
          <a:xfrm rot="-5400000" flipH="1">
            <a:off x="6422100" y="2960900"/>
            <a:ext cx="685800" cy="8454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B0C6D3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282" name="Google Shape;282;p25"/>
          <p:cNvCxnSpPr>
            <a:stCxn id="283" idx="0"/>
            <a:endCxn id="273" idx="2"/>
          </p:cNvCxnSpPr>
          <p:nvPr/>
        </p:nvCxnSpPr>
        <p:spPr>
          <a:xfrm rot="-5400000">
            <a:off x="5576850" y="2960900"/>
            <a:ext cx="685800" cy="8454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B0C6D3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272" name="Google Shape;272;p25"/>
          <p:cNvSpPr txBox="1"/>
          <p:nvPr/>
        </p:nvSpPr>
        <p:spPr>
          <a:xfrm>
            <a:off x="3801750" y="1660300"/>
            <a:ext cx="1540500" cy="366300"/>
          </a:xfrm>
          <a:prstGeom prst="rect">
            <a:avLst/>
          </a:prstGeom>
          <a:solidFill>
            <a:srgbClr val="F2EDDA"/>
          </a:solidFill>
          <a:ln w="28575" cap="flat" cmpd="dbl">
            <a:solidFill>
              <a:srgbClr val="8A9BA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434343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Lorem Ipsum</a:t>
            </a:r>
            <a:endParaRPr sz="1200">
              <a:solidFill>
                <a:srgbClr val="434343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275" name="Google Shape;275;p25"/>
          <p:cNvSpPr txBox="1"/>
          <p:nvPr/>
        </p:nvSpPr>
        <p:spPr>
          <a:xfrm>
            <a:off x="2032650" y="2674400"/>
            <a:ext cx="1538100" cy="366300"/>
          </a:xfrm>
          <a:prstGeom prst="rect">
            <a:avLst/>
          </a:prstGeom>
          <a:solidFill>
            <a:srgbClr val="F2EDDA"/>
          </a:solidFill>
          <a:ln w="28575" cap="flat" cmpd="dbl">
            <a:solidFill>
              <a:srgbClr val="8A9BA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434343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Lorem Ipsum</a:t>
            </a:r>
            <a:endParaRPr sz="1000">
              <a:solidFill>
                <a:srgbClr val="434343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273" name="Google Shape;273;p25"/>
          <p:cNvSpPr txBox="1"/>
          <p:nvPr/>
        </p:nvSpPr>
        <p:spPr>
          <a:xfrm>
            <a:off x="5573250" y="2674400"/>
            <a:ext cx="1538100" cy="366300"/>
          </a:xfrm>
          <a:prstGeom prst="rect">
            <a:avLst/>
          </a:prstGeom>
          <a:solidFill>
            <a:srgbClr val="F2EDDA"/>
          </a:solidFill>
          <a:ln w="28575" cap="flat" cmpd="dbl">
            <a:solidFill>
              <a:srgbClr val="8A9BA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434343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Lorem Ipsum</a:t>
            </a:r>
            <a:endParaRPr sz="1000">
              <a:solidFill>
                <a:srgbClr val="434343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281" name="Google Shape;281;p25"/>
          <p:cNvSpPr txBox="1"/>
          <p:nvPr/>
        </p:nvSpPr>
        <p:spPr>
          <a:xfrm>
            <a:off x="6418500" y="3726500"/>
            <a:ext cx="1538100" cy="366300"/>
          </a:xfrm>
          <a:prstGeom prst="rect">
            <a:avLst/>
          </a:prstGeom>
          <a:solidFill>
            <a:srgbClr val="F2EDDA"/>
          </a:solidFill>
          <a:ln w="28575" cap="flat" cmpd="dbl">
            <a:solidFill>
              <a:srgbClr val="8A9BA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434343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Lorem Ipsum</a:t>
            </a:r>
            <a:endParaRPr sz="800">
              <a:solidFill>
                <a:srgbClr val="434343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283" name="Google Shape;283;p25"/>
          <p:cNvSpPr txBox="1"/>
          <p:nvPr/>
        </p:nvSpPr>
        <p:spPr>
          <a:xfrm>
            <a:off x="4728000" y="3726500"/>
            <a:ext cx="1538100" cy="366300"/>
          </a:xfrm>
          <a:prstGeom prst="rect">
            <a:avLst/>
          </a:prstGeom>
          <a:solidFill>
            <a:srgbClr val="F2EDDA"/>
          </a:solidFill>
          <a:ln w="28575" cap="flat" cmpd="dbl">
            <a:solidFill>
              <a:srgbClr val="8A9BA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434343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Lorem Ipsum</a:t>
            </a:r>
            <a:endParaRPr sz="800">
              <a:solidFill>
                <a:srgbClr val="434343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277" name="Google Shape;277;p25"/>
          <p:cNvSpPr txBox="1"/>
          <p:nvPr/>
        </p:nvSpPr>
        <p:spPr>
          <a:xfrm>
            <a:off x="2877900" y="3726500"/>
            <a:ext cx="1538100" cy="366300"/>
          </a:xfrm>
          <a:prstGeom prst="rect">
            <a:avLst/>
          </a:prstGeom>
          <a:solidFill>
            <a:srgbClr val="F2EDDA"/>
          </a:solidFill>
          <a:ln w="28575" cap="flat" cmpd="dbl">
            <a:solidFill>
              <a:srgbClr val="8A9BA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434343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Lorem Ipsum</a:t>
            </a:r>
            <a:endParaRPr sz="800">
              <a:solidFill>
                <a:srgbClr val="434343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279" name="Google Shape;279;p25"/>
          <p:cNvSpPr txBox="1"/>
          <p:nvPr/>
        </p:nvSpPr>
        <p:spPr>
          <a:xfrm>
            <a:off x="1187400" y="3726500"/>
            <a:ext cx="1538100" cy="366300"/>
          </a:xfrm>
          <a:prstGeom prst="rect">
            <a:avLst/>
          </a:prstGeom>
          <a:solidFill>
            <a:srgbClr val="F2EDDA"/>
          </a:solidFill>
          <a:ln w="28575" cap="flat" cmpd="dbl">
            <a:solidFill>
              <a:srgbClr val="8A9BA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434343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Lorem Ipsum</a:t>
            </a:r>
            <a:endParaRPr sz="800">
              <a:solidFill>
                <a:srgbClr val="434343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6"/>
          <p:cNvSpPr txBox="1">
            <a:spLocks noGrp="1"/>
          </p:cNvSpPr>
          <p:nvPr>
            <p:ph type="title"/>
          </p:nvPr>
        </p:nvSpPr>
        <p:spPr>
          <a:xfrm>
            <a:off x="1003200" y="617375"/>
            <a:ext cx="7137600" cy="548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289" name="Google Shape;289;p26"/>
          <p:cNvGraphicFramePr/>
          <p:nvPr/>
        </p:nvGraphicFramePr>
        <p:xfrm>
          <a:off x="1518900" y="17473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{576C6DC3-FC14-4937-95DC-33C0D3295A75}</a:tableStyleId>
              </a:tblPr>
              <a:tblGrid>
                <a:gridCol w="1526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6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6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6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6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8A9BA6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8A9BA6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A</a:t>
                      </a:r>
                      <a:endParaRPr sz="1100">
                        <a:solidFill>
                          <a:srgbClr val="8A9BA6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8A9BA6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B</a:t>
                      </a:r>
                      <a:endParaRPr sz="1100">
                        <a:solidFill>
                          <a:srgbClr val="8A9BA6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8A9BA6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C</a:t>
                      </a:r>
                      <a:endParaRPr sz="1100">
                        <a:solidFill>
                          <a:srgbClr val="8A9BA6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5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8A9BA6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Yellow</a:t>
                      </a:r>
                      <a:endParaRPr sz="1100">
                        <a:solidFill>
                          <a:srgbClr val="8A9BA6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434343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10</a:t>
                      </a:r>
                      <a:endParaRPr>
                        <a:solidFill>
                          <a:srgbClr val="434343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EDD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434343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20</a:t>
                      </a:r>
                      <a:endParaRPr>
                        <a:solidFill>
                          <a:srgbClr val="434343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EDD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434343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7</a:t>
                      </a:r>
                      <a:endParaRPr>
                        <a:solidFill>
                          <a:srgbClr val="434343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ED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5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8A9BA6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Blue</a:t>
                      </a:r>
                      <a:endParaRPr sz="1100">
                        <a:solidFill>
                          <a:srgbClr val="8A9BA6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434343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30</a:t>
                      </a:r>
                      <a:endParaRPr>
                        <a:solidFill>
                          <a:srgbClr val="434343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EDD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434343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15</a:t>
                      </a:r>
                      <a:endParaRPr>
                        <a:solidFill>
                          <a:srgbClr val="434343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EDD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434343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10</a:t>
                      </a:r>
                      <a:endParaRPr>
                        <a:solidFill>
                          <a:srgbClr val="434343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ED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65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8A9BA6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Orange</a:t>
                      </a:r>
                      <a:endParaRPr sz="1100">
                        <a:solidFill>
                          <a:srgbClr val="8A9BA6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434343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5</a:t>
                      </a:r>
                      <a:endParaRPr>
                        <a:solidFill>
                          <a:srgbClr val="434343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EDD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434343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24</a:t>
                      </a:r>
                      <a:endParaRPr>
                        <a:solidFill>
                          <a:srgbClr val="434343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EDD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434343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16</a:t>
                      </a:r>
                      <a:endParaRPr>
                        <a:solidFill>
                          <a:srgbClr val="434343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B0C6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ED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90" name="Google Shape;290;p26"/>
          <p:cNvSpPr txBox="1">
            <a:spLocks noGrp="1"/>
          </p:cNvSpPr>
          <p:nvPr>
            <p:ph type="sldNum" idx="12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7"/>
          <p:cNvSpPr/>
          <p:nvPr/>
        </p:nvSpPr>
        <p:spPr>
          <a:xfrm>
            <a:off x="1308734" y="1092225"/>
            <a:ext cx="6583680" cy="3136320"/>
          </a:xfrm>
          <a:custGeom>
            <a:avLst/>
            <a:gdLst/>
            <a:ahLst/>
            <a:cxnLst/>
            <a:rect l="l" t="t" r="r" b="b"/>
            <a:pathLst>
              <a:path w="285750" h="136125" extrusionOk="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27"/>
          <p:cNvSpPr txBox="1">
            <a:spLocks noGrp="1"/>
          </p:cNvSpPr>
          <p:nvPr>
            <p:ph type="title" idx="4294967295"/>
          </p:nvPr>
        </p:nvSpPr>
        <p:spPr>
          <a:xfrm>
            <a:off x="1003200" y="617375"/>
            <a:ext cx="7137600" cy="321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297" name="Google Shape;297;p27"/>
          <p:cNvSpPr/>
          <p:nvPr/>
        </p:nvSpPr>
        <p:spPr>
          <a:xfrm>
            <a:off x="2500200" y="1747500"/>
            <a:ext cx="602100" cy="202500"/>
          </a:xfrm>
          <a:prstGeom prst="wedgeRectCallout">
            <a:avLst>
              <a:gd name="adj1" fmla="val -21428"/>
              <a:gd name="adj2" fmla="val 84287"/>
            </a:avLst>
          </a:prstGeom>
          <a:solidFill>
            <a:srgbClr val="F2EDDA"/>
          </a:solidFill>
          <a:ln>
            <a:noFill/>
          </a:ln>
          <a:effectLst>
            <a:outerShdw blurRad="28575" dist="9525" dir="5400000" algn="bl" rotWithShape="0">
              <a:srgbClr val="000000">
                <a:alpha val="2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434343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our office</a:t>
            </a:r>
            <a:endParaRPr sz="800">
              <a:solidFill>
                <a:srgbClr val="434343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298" name="Google Shape;298;p27"/>
          <p:cNvSpPr txBox="1">
            <a:spLocks noGrp="1"/>
          </p:cNvSpPr>
          <p:nvPr>
            <p:ph type="sldNum" idx="12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sp>
        <p:nvSpPr>
          <p:cNvPr id="299" name="Google Shape;299;p27"/>
          <p:cNvSpPr/>
          <p:nvPr/>
        </p:nvSpPr>
        <p:spPr>
          <a:xfrm>
            <a:off x="1790939" y="2089875"/>
            <a:ext cx="202654" cy="202740"/>
          </a:xfrm>
          <a:custGeom>
            <a:avLst/>
            <a:gdLst/>
            <a:ahLst/>
            <a:cxnLst/>
            <a:rect l="l" t="t" r="r" b="b"/>
            <a:pathLst>
              <a:path w="209462" h="209550" extrusionOk="0">
                <a:moveTo>
                  <a:pt x="103807" y="20761"/>
                </a:moveTo>
                <a:lnTo>
                  <a:pt x="103983" y="105391"/>
                </a:lnTo>
                <a:lnTo>
                  <a:pt x="103983" y="105391"/>
                </a:lnTo>
                <a:lnTo>
                  <a:pt x="89292" y="85245"/>
                </a:lnTo>
                <a:lnTo>
                  <a:pt x="103807" y="20761"/>
                </a:lnTo>
                <a:close/>
                <a:moveTo>
                  <a:pt x="125097" y="89644"/>
                </a:moveTo>
                <a:lnTo>
                  <a:pt x="189668" y="104335"/>
                </a:lnTo>
                <a:lnTo>
                  <a:pt x="103983" y="105391"/>
                </a:lnTo>
                <a:lnTo>
                  <a:pt x="120170" y="124481"/>
                </a:lnTo>
                <a:lnTo>
                  <a:pt x="105479" y="188964"/>
                </a:lnTo>
                <a:lnTo>
                  <a:pt x="103983" y="105391"/>
                </a:lnTo>
                <a:lnTo>
                  <a:pt x="84277" y="120082"/>
                </a:lnTo>
                <a:lnTo>
                  <a:pt x="19706" y="105391"/>
                </a:lnTo>
                <a:lnTo>
                  <a:pt x="103983" y="105391"/>
                </a:lnTo>
                <a:lnTo>
                  <a:pt x="125097" y="89644"/>
                </a:lnTo>
                <a:close/>
                <a:moveTo>
                  <a:pt x="104423" y="0"/>
                </a:moveTo>
                <a:lnTo>
                  <a:pt x="82518" y="82078"/>
                </a:lnTo>
                <a:lnTo>
                  <a:pt x="0" y="105127"/>
                </a:lnTo>
                <a:lnTo>
                  <a:pt x="81902" y="127032"/>
                </a:lnTo>
                <a:lnTo>
                  <a:pt x="104951" y="209550"/>
                </a:lnTo>
                <a:lnTo>
                  <a:pt x="126856" y="127472"/>
                </a:lnTo>
                <a:lnTo>
                  <a:pt x="209462" y="104511"/>
                </a:lnTo>
                <a:lnTo>
                  <a:pt x="127384" y="82694"/>
                </a:lnTo>
                <a:lnTo>
                  <a:pt x="104423" y="0"/>
                </a:lnTo>
                <a:close/>
              </a:path>
            </a:pathLst>
          </a:cu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B0C6D3"/>
              </a:solidFill>
            </a:endParaRPr>
          </a:p>
        </p:txBody>
      </p:sp>
      <p:sp>
        <p:nvSpPr>
          <p:cNvPr id="300" name="Google Shape;300;p27"/>
          <p:cNvSpPr/>
          <p:nvPr/>
        </p:nvSpPr>
        <p:spPr>
          <a:xfrm>
            <a:off x="3102289" y="3392075"/>
            <a:ext cx="202654" cy="202740"/>
          </a:xfrm>
          <a:custGeom>
            <a:avLst/>
            <a:gdLst/>
            <a:ahLst/>
            <a:cxnLst/>
            <a:rect l="l" t="t" r="r" b="b"/>
            <a:pathLst>
              <a:path w="209462" h="209550" extrusionOk="0">
                <a:moveTo>
                  <a:pt x="103807" y="20761"/>
                </a:moveTo>
                <a:lnTo>
                  <a:pt x="103983" y="105391"/>
                </a:lnTo>
                <a:lnTo>
                  <a:pt x="103983" y="105391"/>
                </a:lnTo>
                <a:lnTo>
                  <a:pt x="89292" y="85245"/>
                </a:lnTo>
                <a:lnTo>
                  <a:pt x="103807" y="20761"/>
                </a:lnTo>
                <a:close/>
                <a:moveTo>
                  <a:pt x="125097" y="89644"/>
                </a:moveTo>
                <a:lnTo>
                  <a:pt x="189668" y="104335"/>
                </a:lnTo>
                <a:lnTo>
                  <a:pt x="103983" y="105391"/>
                </a:lnTo>
                <a:lnTo>
                  <a:pt x="120170" y="124481"/>
                </a:lnTo>
                <a:lnTo>
                  <a:pt x="105479" y="188964"/>
                </a:lnTo>
                <a:lnTo>
                  <a:pt x="103983" y="105391"/>
                </a:lnTo>
                <a:lnTo>
                  <a:pt x="84277" y="120082"/>
                </a:lnTo>
                <a:lnTo>
                  <a:pt x="19706" y="105391"/>
                </a:lnTo>
                <a:lnTo>
                  <a:pt x="103983" y="105391"/>
                </a:lnTo>
                <a:lnTo>
                  <a:pt x="125097" y="89644"/>
                </a:lnTo>
                <a:close/>
                <a:moveTo>
                  <a:pt x="104423" y="0"/>
                </a:moveTo>
                <a:lnTo>
                  <a:pt x="82518" y="82078"/>
                </a:lnTo>
                <a:lnTo>
                  <a:pt x="0" y="105127"/>
                </a:lnTo>
                <a:lnTo>
                  <a:pt x="81902" y="127032"/>
                </a:lnTo>
                <a:lnTo>
                  <a:pt x="104951" y="209550"/>
                </a:lnTo>
                <a:lnTo>
                  <a:pt x="126856" y="127472"/>
                </a:lnTo>
                <a:lnTo>
                  <a:pt x="209462" y="104511"/>
                </a:lnTo>
                <a:lnTo>
                  <a:pt x="127384" y="82694"/>
                </a:lnTo>
                <a:lnTo>
                  <a:pt x="104423" y="0"/>
                </a:lnTo>
                <a:close/>
              </a:path>
            </a:pathLst>
          </a:cu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B0C6D3"/>
              </a:solidFill>
            </a:endParaRPr>
          </a:p>
        </p:txBody>
      </p:sp>
      <p:sp>
        <p:nvSpPr>
          <p:cNvPr id="301" name="Google Shape;301;p27"/>
          <p:cNvSpPr/>
          <p:nvPr/>
        </p:nvSpPr>
        <p:spPr>
          <a:xfrm>
            <a:off x="3987139" y="1887125"/>
            <a:ext cx="202654" cy="202740"/>
          </a:xfrm>
          <a:custGeom>
            <a:avLst/>
            <a:gdLst/>
            <a:ahLst/>
            <a:cxnLst/>
            <a:rect l="l" t="t" r="r" b="b"/>
            <a:pathLst>
              <a:path w="209462" h="209550" extrusionOk="0">
                <a:moveTo>
                  <a:pt x="103807" y="20761"/>
                </a:moveTo>
                <a:lnTo>
                  <a:pt x="103983" y="105391"/>
                </a:lnTo>
                <a:lnTo>
                  <a:pt x="103983" y="105391"/>
                </a:lnTo>
                <a:lnTo>
                  <a:pt x="89292" y="85245"/>
                </a:lnTo>
                <a:lnTo>
                  <a:pt x="103807" y="20761"/>
                </a:lnTo>
                <a:close/>
                <a:moveTo>
                  <a:pt x="125097" y="89644"/>
                </a:moveTo>
                <a:lnTo>
                  <a:pt x="189668" y="104335"/>
                </a:lnTo>
                <a:lnTo>
                  <a:pt x="103983" y="105391"/>
                </a:lnTo>
                <a:lnTo>
                  <a:pt x="120170" y="124481"/>
                </a:lnTo>
                <a:lnTo>
                  <a:pt x="105479" y="188964"/>
                </a:lnTo>
                <a:lnTo>
                  <a:pt x="103983" y="105391"/>
                </a:lnTo>
                <a:lnTo>
                  <a:pt x="84277" y="120082"/>
                </a:lnTo>
                <a:lnTo>
                  <a:pt x="19706" y="105391"/>
                </a:lnTo>
                <a:lnTo>
                  <a:pt x="103983" y="105391"/>
                </a:lnTo>
                <a:lnTo>
                  <a:pt x="125097" y="89644"/>
                </a:lnTo>
                <a:close/>
                <a:moveTo>
                  <a:pt x="104423" y="0"/>
                </a:moveTo>
                <a:lnTo>
                  <a:pt x="82518" y="82078"/>
                </a:lnTo>
                <a:lnTo>
                  <a:pt x="0" y="105127"/>
                </a:lnTo>
                <a:lnTo>
                  <a:pt x="81902" y="127032"/>
                </a:lnTo>
                <a:lnTo>
                  <a:pt x="104951" y="209550"/>
                </a:lnTo>
                <a:lnTo>
                  <a:pt x="126856" y="127472"/>
                </a:lnTo>
                <a:lnTo>
                  <a:pt x="209462" y="104511"/>
                </a:lnTo>
                <a:lnTo>
                  <a:pt x="127384" y="82694"/>
                </a:lnTo>
                <a:lnTo>
                  <a:pt x="104423" y="0"/>
                </a:lnTo>
                <a:close/>
              </a:path>
            </a:pathLst>
          </a:cu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B0C6D3"/>
              </a:solidFill>
            </a:endParaRPr>
          </a:p>
        </p:txBody>
      </p:sp>
      <p:sp>
        <p:nvSpPr>
          <p:cNvPr id="302" name="Google Shape;302;p27"/>
          <p:cNvSpPr/>
          <p:nvPr/>
        </p:nvSpPr>
        <p:spPr>
          <a:xfrm>
            <a:off x="6296264" y="2292625"/>
            <a:ext cx="202654" cy="202740"/>
          </a:xfrm>
          <a:custGeom>
            <a:avLst/>
            <a:gdLst/>
            <a:ahLst/>
            <a:cxnLst/>
            <a:rect l="l" t="t" r="r" b="b"/>
            <a:pathLst>
              <a:path w="209462" h="209550" extrusionOk="0">
                <a:moveTo>
                  <a:pt x="103807" y="20761"/>
                </a:moveTo>
                <a:lnTo>
                  <a:pt x="103983" y="105391"/>
                </a:lnTo>
                <a:lnTo>
                  <a:pt x="103983" y="105391"/>
                </a:lnTo>
                <a:lnTo>
                  <a:pt x="89292" y="85245"/>
                </a:lnTo>
                <a:lnTo>
                  <a:pt x="103807" y="20761"/>
                </a:lnTo>
                <a:close/>
                <a:moveTo>
                  <a:pt x="125097" y="89644"/>
                </a:moveTo>
                <a:lnTo>
                  <a:pt x="189668" y="104335"/>
                </a:lnTo>
                <a:lnTo>
                  <a:pt x="103983" y="105391"/>
                </a:lnTo>
                <a:lnTo>
                  <a:pt x="120170" y="124481"/>
                </a:lnTo>
                <a:lnTo>
                  <a:pt x="105479" y="188964"/>
                </a:lnTo>
                <a:lnTo>
                  <a:pt x="103983" y="105391"/>
                </a:lnTo>
                <a:lnTo>
                  <a:pt x="84277" y="120082"/>
                </a:lnTo>
                <a:lnTo>
                  <a:pt x="19706" y="105391"/>
                </a:lnTo>
                <a:lnTo>
                  <a:pt x="103983" y="105391"/>
                </a:lnTo>
                <a:lnTo>
                  <a:pt x="125097" y="89644"/>
                </a:lnTo>
                <a:close/>
                <a:moveTo>
                  <a:pt x="104423" y="0"/>
                </a:moveTo>
                <a:lnTo>
                  <a:pt x="82518" y="82078"/>
                </a:lnTo>
                <a:lnTo>
                  <a:pt x="0" y="105127"/>
                </a:lnTo>
                <a:lnTo>
                  <a:pt x="81902" y="127032"/>
                </a:lnTo>
                <a:lnTo>
                  <a:pt x="104951" y="209550"/>
                </a:lnTo>
                <a:lnTo>
                  <a:pt x="126856" y="127472"/>
                </a:lnTo>
                <a:lnTo>
                  <a:pt x="209462" y="104511"/>
                </a:lnTo>
                <a:lnTo>
                  <a:pt x="127384" y="82694"/>
                </a:lnTo>
                <a:lnTo>
                  <a:pt x="104423" y="0"/>
                </a:lnTo>
                <a:close/>
              </a:path>
            </a:pathLst>
          </a:cu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B0C6D3"/>
              </a:solidFill>
            </a:endParaRPr>
          </a:p>
        </p:txBody>
      </p:sp>
      <p:sp>
        <p:nvSpPr>
          <p:cNvPr id="303" name="Google Shape;303;p27"/>
          <p:cNvSpPr/>
          <p:nvPr/>
        </p:nvSpPr>
        <p:spPr>
          <a:xfrm>
            <a:off x="4584489" y="3594825"/>
            <a:ext cx="202654" cy="202740"/>
          </a:xfrm>
          <a:custGeom>
            <a:avLst/>
            <a:gdLst/>
            <a:ahLst/>
            <a:cxnLst/>
            <a:rect l="l" t="t" r="r" b="b"/>
            <a:pathLst>
              <a:path w="209462" h="209550" extrusionOk="0">
                <a:moveTo>
                  <a:pt x="103807" y="20761"/>
                </a:moveTo>
                <a:lnTo>
                  <a:pt x="103983" y="105391"/>
                </a:lnTo>
                <a:lnTo>
                  <a:pt x="103983" y="105391"/>
                </a:lnTo>
                <a:lnTo>
                  <a:pt x="89292" y="85245"/>
                </a:lnTo>
                <a:lnTo>
                  <a:pt x="103807" y="20761"/>
                </a:lnTo>
                <a:close/>
                <a:moveTo>
                  <a:pt x="125097" y="89644"/>
                </a:moveTo>
                <a:lnTo>
                  <a:pt x="189668" y="104335"/>
                </a:lnTo>
                <a:lnTo>
                  <a:pt x="103983" y="105391"/>
                </a:lnTo>
                <a:lnTo>
                  <a:pt x="120170" y="124481"/>
                </a:lnTo>
                <a:lnTo>
                  <a:pt x="105479" y="188964"/>
                </a:lnTo>
                <a:lnTo>
                  <a:pt x="103983" y="105391"/>
                </a:lnTo>
                <a:lnTo>
                  <a:pt x="84277" y="120082"/>
                </a:lnTo>
                <a:lnTo>
                  <a:pt x="19706" y="105391"/>
                </a:lnTo>
                <a:lnTo>
                  <a:pt x="103983" y="105391"/>
                </a:lnTo>
                <a:lnTo>
                  <a:pt x="125097" y="89644"/>
                </a:lnTo>
                <a:close/>
                <a:moveTo>
                  <a:pt x="104423" y="0"/>
                </a:moveTo>
                <a:lnTo>
                  <a:pt x="82518" y="82078"/>
                </a:lnTo>
                <a:lnTo>
                  <a:pt x="0" y="105127"/>
                </a:lnTo>
                <a:lnTo>
                  <a:pt x="81902" y="127032"/>
                </a:lnTo>
                <a:lnTo>
                  <a:pt x="104951" y="209550"/>
                </a:lnTo>
                <a:lnTo>
                  <a:pt x="126856" y="127472"/>
                </a:lnTo>
                <a:lnTo>
                  <a:pt x="209462" y="104511"/>
                </a:lnTo>
                <a:lnTo>
                  <a:pt x="127384" y="82694"/>
                </a:lnTo>
                <a:lnTo>
                  <a:pt x="104423" y="0"/>
                </a:lnTo>
                <a:close/>
              </a:path>
            </a:pathLst>
          </a:cu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B0C6D3"/>
              </a:solidFill>
            </a:endParaRPr>
          </a:p>
        </p:txBody>
      </p:sp>
      <p:sp>
        <p:nvSpPr>
          <p:cNvPr id="304" name="Google Shape;304;p27"/>
          <p:cNvSpPr/>
          <p:nvPr/>
        </p:nvSpPr>
        <p:spPr>
          <a:xfrm>
            <a:off x="6852789" y="3675100"/>
            <a:ext cx="202654" cy="202740"/>
          </a:xfrm>
          <a:custGeom>
            <a:avLst/>
            <a:gdLst/>
            <a:ahLst/>
            <a:cxnLst/>
            <a:rect l="l" t="t" r="r" b="b"/>
            <a:pathLst>
              <a:path w="209462" h="209550" extrusionOk="0">
                <a:moveTo>
                  <a:pt x="103807" y="20761"/>
                </a:moveTo>
                <a:lnTo>
                  <a:pt x="103983" y="105391"/>
                </a:lnTo>
                <a:lnTo>
                  <a:pt x="103983" y="105391"/>
                </a:lnTo>
                <a:lnTo>
                  <a:pt x="89292" y="85245"/>
                </a:lnTo>
                <a:lnTo>
                  <a:pt x="103807" y="20761"/>
                </a:lnTo>
                <a:close/>
                <a:moveTo>
                  <a:pt x="125097" y="89644"/>
                </a:moveTo>
                <a:lnTo>
                  <a:pt x="189668" y="104335"/>
                </a:lnTo>
                <a:lnTo>
                  <a:pt x="103983" y="105391"/>
                </a:lnTo>
                <a:lnTo>
                  <a:pt x="120170" y="124481"/>
                </a:lnTo>
                <a:lnTo>
                  <a:pt x="105479" y="188964"/>
                </a:lnTo>
                <a:lnTo>
                  <a:pt x="103983" y="105391"/>
                </a:lnTo>
                <a:lnTo>
                  <a:pt x="84277" y="120082"/>
                </a:lnTo>
                <a:lnTo>
                  <a:pt x="19706" y="105391"/>
                </a:lnTo>
                <a:lnTo>
                  <a:pt x="103983" y="105391"/>
                </a:lnTo>
                <a:lnTo>
                  <a:pt x="125097" y="89644"/>
                </a:lnTo>
                <a:close/>
                <a:moveTo>
                  <a:pt x="104423" y="0"/>
                </a:moveTo>
                <a:lnTo>
                  <a:pt x="82518" y="82078"/>
                </a:lnTo>
                <a:lnTo>
                  <a:pt x="0" y="105127"/>
                </a:lnTo>
                <a:lnTo>
                  <a:pt x="81902" y="127032"/>
                </a:lnTo>
                <a:lnTo>
                  <a:pt x="104951" y="209550"/>
                </a:lnTo>
                <a:lnTo>
                  <a:pt x="126856" y="127472"/>
                </a:lnTo>
                <a:lnTo>
                  <a:pt x="209462" y="104511"/>
                </a:lnTo>
                <a:lnTo>
                  <a:pt x="127384" y="82694"/>
                </a:lnTo>
                <a:lnTo>
                  <a:pt x="104423" y="0"/>
                </a:lnTo>
                <a:close/>
              </a:path>
            </a:pathLst>
          </a:cu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B0C6D3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8"/>
          <p:cNvSpPr txBox="1">
            <a:spLocks noGrp="1"/>
          </p:cNvSpPr>
          <p:nvPr>
            <p:ph type="ctrTitle" idx="4294967295"/>
          </p:nvPr>
        </p:nvSpPr>
        <p:spPr>
          <a:xfrm>
            <a:off x="685800" y="1811942"/>
            <a:ext cx="7772400" cy="11598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FFFFFF"/>
                </a:solidFill>
              </a:rPr>
              <a:t>89,526,124</a:t>
            </a:r>
            <a:endParaRPr sz="9600">
              <a:solidFill>
                <a:srgbClr val="FFFFFF"/>
              </a:solidFill>
            </a:endParaRPr>
          </a:p>
        </p:txBody>
      </p:sp>
      <p:sp>
        <p:nvSpPr>
          <p:cNvPr id="310" name="Google Shape;310;p28"/>
          <p:cNvSpPr txBox="1">
            <a:spLocks noGrp="1"/>
          </p:cNvSpPr>
          <p:nvPr>
            <p:ph type="subTitle" idx="4294967295"/>
          </p:nvPr>
        </p:nvSpPr>
        <p:spPr>
          <a:xfrm>
            <a:off x="685800" y="2840053"/>
            <a:ext cx="7772400" cy="7848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Whoa! That’s a big number, aren’t you proud?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11" name="Google Shape;311;p28"/>
          <p:cNvSpPr txBox="1">
            <a:spLocks noGrp="1"/>
          </p:cNvSpPr>
          <p:nvPr>
            <p:ph type="sldNum" idx="12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29"/>
          <p:cNvSpPr txBox="1">
            <a:spLocks noGrp="1"/>
          </p:cNvSpPr>
          <p:nvPr>
            <p:ph type="ctrTitle" idx="4294967295"/>
          </p:nvPr>
        </p:nvSpPr>
        <p:spPr>
          <a:xfrm>
            <a:off x="1421950" y="952800"/>
            <a:ext cx="6300000" cy="89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89,526,124$</a:t>
            </a:r>
            <a:endParaRPr sz="3600"/>
          </a:p>
        </p:txBody>
      </p:sp>
      <p:sp>
        <p:nvSpPr>
          <p:cNvPr id="317" name="Google Shape;317;p29"/>
          <p:cNvSpPr txBox="1">
            <a:spLocks noGrp="1"/>
          </p:cNvSpPr>
          <p:nvPr>
            <p:ph type="subTitle" idx="4294967295"/>
          </p:nvPr>
        </p:nvSpPr>
        <p:spPr>
          <a:xfrm>
            <a:off x="1421950" y="1411308"/>
            <a:ext cx="6300000" cy="46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That’s a lot of money</a:t>
            </a:r>
            <a:endParaRPr sz="1800"/>
          </a:p>
        </p:txBody>
      </p:sp>
      <p:sp>
        <p:nvSpPr>
          <p:cNvPr id="318" name="Google Shape;318;p29"/>
          <p:cNvSpPr txBox="1">
            <a:spLocks noGrp="1"/>
          </p:cNvSpPr>
          <p:nvPr>
            <p:ph type="ctrTitle" idx="4294967295"/>
          </p:nvPr>
        </p:nvSpPr>
        <p:spPr>
          <a:xfrm>
            <a:off x="1421950" y="3276894"/>
            <a:ext cx="6300000" cy="89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100%</a:t>
            </a:r>
            <a:endParaRPr sz="3600"/>
          </a:p>
        </p:txBody>
      </p:sp>
      <p:sp>
        <p:nvSpPr>
          <p:cNvPr id="319" name="Google Shape;319;p29"/>
          <p:cNvSpPr txBox="1">
            <a:spLocks noGrp="1"/>
          </p:cNvSpPr>
          <p:nvPr>
            <p:ph type="subTitle" idx="4294967295"/>
          </p:nvPr>
        </p:nvSpPr>
        <p:spPr>
          <a:xfrm>
            <a:off x="1421950" y="3735401"/>
            <a:ext cx="6300000" cy="46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Total success!</a:t>
            </a:r>
            <a:endParaRPr sz="1800"/>
          </a:p>
        </p:txBody>
      </p:sp>
      <p:sp>
        <p:nvSpPr>
          <p:cNvPr id="320" name="Google Shape;320;p29"/>
          <p:cNvSpPr txBox="1">
            <a:spLocks noGrp="1"/>
          </p:cNvSpPr>
          <p:nvPr>
            <p:ph type="ctrTitle" idx="4294967295"/>
          </p:nvPr>
        </p:nvSpPr>
        <p:spPr>
          <a:xfrm>
            <a:off x="1421950" y="2114847"/>
            <a:ext cx="6300000" cy="89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185,244 users</a:t>
            </a:r>
            <a:endParaRPr sz="3600"/>
          </a:p>
        </p:txBody>
      </p:sp>
      <p:sp>
        <p:nvSpPr>
          <p:cNvPr id="321" name="Google Shape;321;p29"/>
          <p:cNvSpPr txBox="1">
            <a:spLocks noGrp="1"/>
          </p:cNvSpPr>
          <p:nvPr>
            <p:ph type="subTitle" idx="4294967295"/>
          </p:nvPr>
        </p:nvSpPr>
        <p:spPr>
          <a:xfrm>
            <a:off x="1421950" y="2573355"/>
            <a:ext cx="6300000" cy="46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And a lot of users</a:t>
            </a:r>
            <a:endParaRPr sz="1800"/>
          </a:p>
        </p:txBody>
      </p:sp>
      <p:sp>
        <p:nvSpPr>
          <p:cNvPr id="322" name="Google Shape;322;p29"/>
          <p:cNvSpPr txBox="1">
            <a:spLocks noGrp="1"/>
          </p:cNvSpPr>
          <p:nvPr>
            <p:ph type="sldNum" idx="12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sp>
        <p:nvSpPr>
          <p:cNvPr id="323" name="Google Shape;323;p29"/>
          <p:cNvSpPr/>
          <p:nvPr/>
        </p:nvSpPr>
        <p:spPr>
          <a:xfrm rot="-2700000">
            <a:off x="4470555" y="1869845"/>
            <a:ext cx="202913" cy="202999"/>
          </a:xfrm>
          <a:custGeom>
            <a:avLst/>
            <a:gdLst/>
            <a:ahLst/>
            <a:cxnLst/>
            <a:rect l="l" t="t" r="r" b="b"/>
            <a:pathLst>
              <a:path w="209462" h="209550" extrusionOk="0">
                <a:moveTo>
                  <a:pt x="103807" y="20761"/>
                </a:moveTo>
                <a:lnTo>
                  <a:pt x="103983" y="105391"/>
                </a:lnTo>
                <a:lnTo>
                  <a:pt x="103983" y="105391"/>
                </a:lnTo>
                <a:lnTo>
                  <a:pt x="89292" y="85245"/>
                </a:lnTo>
                <a:lnTo>
                  <a:pt x="103807" y="20761"/>
                </a:lnTo>
                <a:close/>
                <a:moveTo>
                  <a:pt x="125097" y="89644"/>
                </a:moveTo>
                <a:lnTo>
                  <a:pt x="189668" y="104335"/>
                </a:lnTo>
                <a:lnTo>
                  <a:pt x="103983" y="105391"/>
                </a:lnTo>
                <a:lnTo>
                  <a:pt x="120170" y="124481"/>
                </a:lnTo>
                <a:lnTo>
                  <a:pt x="105479" y="188964"/>
                </a:lnTo>
                <a:lnTo>
                  <a:pt x="103983" y="105391"/>
                </a:lnTo>
                <a:lnTo>
                  <a:pt x="84277" y="120082"/>
                </a:lnTo>
                <a:lnTo>
                  <a:pt x="19706" y="105391"/>
                </a:lnTo>
                <a:lnTo>
                  <a:pt x="103983" y="105391"/>
                </a:lnTo>
                <a:lnTo>
                  <a:pt x="125097" y="89644"/>
                </a:lnTo>
                <a:close/>
                <a:moveTo>
                  <a:pt x="104423" y="0"/>
                </a:moveTo>
                <a:lnTo>
                  <a:pt x="82518" y="82078"/>
                </a:lnTo>
                <a:lnTo>
                  <a:pt x="0" y="105127"/>
                </a:lnTo>
                <a:lnTo>
                  <a:pt x="81902" y="127032"/>
                </a:lnTo>
                <a:lnTo>
                  <a:pt x="104951" y="209550"/>
                </a:lnTo>
                <a:lnTo>
                  <a:pt x="126856" y="127472"/>
                </a:lnTo>
                <a:lnTo>
                  <a:pt x="209462" y="104511"/>
                </a:lnTo>
                <a:lnTo>
                  <a:pt x="127384" y="82694"/>
                </a:lnTo>
                <a:lnTo>
                  <a:pt x="104423" y="0"/>
                </a:lnTo>
                <a:close/>
              </a:path>
            </a:pathLst>
          </a:custGeom>
          <a:solidFill>
            <a:srgbClr val="B0C6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B0C6D3"/>
              </a:solidFill>
            </a:endParaRPr>
          </a:p>
        </p:txBody>
      </p:sp>
      <p:sp>
        <p:nvSpPr>
          <p:cNvPr id="324" name="Google Shape;324;p29"/>
          <p:cNvSpPr/>
          <p:nvPr/>
        </p:nvSpPr>
        <p:spPr>
          <a:xfrm rot="-2700000">
            <a:off x="4470555" y="3051770"/>
            <a:ext cx="202913" cy="202999"/>
          </a:xfrm>
          <a:custGeom>
            <a:avLst/>
            <a:gdLst/>
            <a:ahLst/>
            <a:cxnLst/>
            <a:rect l="l" t="t" r="r" b="b"/>
            <a:pathLst>
              <a:path w="209462" h="209550" extrusionOk="0">
                <a:moveTo>
                  <a:pt x="103807" y="20761"/>
                </a:moveTo>
                <a:lnTo>
                  <a:pt x="103983" y="105391"/>
                </a:lnTo>
                <a:lnTo>
                  <a:pt x="103983" y="105391"/>
                </a:lnTo>
                <a:lnTo>
                  <a:pt x="89292" y="85245"/>
                </a:lnTo>
                <a:lnTo>
                  <a:pt x="103807" y="20761"/>
                </a:lnTo>
                <a:close/>
                <a:moveTo>
                  <a:pt x="125097" y="89644"/>
                </a:moveTo>
                <a:lnTo>
                  <a:pt x="189668" y="104335"/>
                </a:lnTo>
                <a:lnTo>
                  <a:pt x="103983" y="105391"/>
                </a:lnTo>
                <a:lnTo>
                  <a:pt x="120170" y="124481"/>
                </a:lnTo>
                <a:lnTo>
                  <a:pt x="105479" y="188964"/>
                </a:lnTo>
                <a:lnTo>
                  <a:pt x="103983" y="105391"/>
                </a:lnTo>
                <a:lnTo>
                  <a:pt x="84277" y="120082"/>
                </a:lnTo>
                <a:lnTo>
                  <a:pt x="19706" y="105391"/>
                </a:lnTo>
                <a:lnTo>
                  <a:pt x="103983" y="105391"/>
                </a:lnTo>
                <a:lnTo>
                  <a:pt x="125097" y="89644"/>
                </a:lnTo>
                <a:close/>
                <a:moveTo>
                  <a:pt x="104423" y="0"/>
                </a:moveTo>
                <a:lnTo>
                  <a:pt x="82518" y="82078"/>
                </a:lnTo>
                <a:lnTo>
                  <a:pt x="0" y="105127"/>
                </a:lnTo>
                <a:lnTo>
                  <a:pt x="81902" y="127032"/>
                </a:lnTo>
                <a:lnTo>
                  <a:pt x="104951" y="209550"/>
                </a:lnTo>
                <a:lnTo>
                  <a:pt x="126856" y="127472"/>
                </a:lnTo>
                <a:lnTo>
                  <a:pt x="209462" y="104511"/>
                </a:lnTo>
                <a:lnTo>
                  <a:pt x="127384" y="82694"/>
                </a:lnTo>
                <a:lnTo>
                  <a:pt x="104423" y="0"/>
                </a:lnTo>
                <a:close/>
              </a:path>
            </a:pathLst>
          </a:custGeom>
          <a:solidFill>
            <a:srgbClr val="B0C6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B0C6D3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0"/>
          <p:cNvSpPr txBox="1">
            <a:spLocks noGrp="1"/>
          </p:cNvSpPr>
          <p:nvPr>
            <p:ph type="title"/>
          </p:nvPr>
        </p:nvSpPr>
        <p:spPr>
          <a:xfrm>
            <a:off x="1003200" y="617375"/>
            <a:ext cx="7137600" cy="548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330" name="Google Shape;330;p30"/>
          <p:cNvSpPr txBox="1">
            <a:spLocks noGrp="1"/>
          </p:cNvSpPr>
          <p:nvPr>
            <p:ph type="sldNum" idx="12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grpSp>
        <p:nvGrpSpPr>
          <p:cNvPr id="331" name="Google Shape;331;p30"/>
          <p:cNvGrpSpPr/>
          <p:nvPr/>
        </p:nvGrpSpPr>
        <p:grpSpPr>
          <a:xfrm>
            <a:off x="710674" y="1627964"/>
            <a:ext cx="7300911" cy="731700"/>
            <a:chOff x="710674" y="1323164"/>
            <a:chExt cx="7300911" cy="731700"/>
          </a:xfrm>
        </p:grpSpPr>
        <p:sp>
          <p:nvSpPr>
            <p:cNvPr id="332" name="Google Shape;332;p30"/>
            <p:cNvSpPr txBox="1"/>
            <p:nvPr/>
          </p:nvSpPr>
          <p:spPr>
            <a:xfrm>
              <a:off x="710674" y="1373350"/>
              <a:ext cx="2004300" cy="62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lvl="0" indent="0" algn="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>
                  <a:solidFill>
                    <a:srgbClr val="6C7A83"/>
                  </a:solidFill>
                  <a:latin typeface="Frank Ruhl Libre Medium"/>
                  <a:ea typeface="Frank Ruhl Libre Medium"/>
                  <a:cs typeface="Frank Ruhl Libre Medium"/>
                  <a:sym typeface="Frank Ruhl Libre Medium"/>
                </a:rPr>
                <a:t>Lorem </a:t>
              </a:r>
              <a:endParaRPr sz="3600">
                <a:solidFill>
                  <a:srgbClr val="6C7A83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endParaRPr>
            </a:p>
          </p:txBody>
        </p:sp>
        <p:sp>
          <p:nvSpPr>
            <p:cNvPr id="333" name="Google Shape;333;p30"/>
            <p:cNvSpPr/>
            <p:nvPr/>
          </p:nvSpPr>
          <p:spPr>
            <a:xfrm>
              <a:off x="2789785" y="1323164"/>
              <a:ext cx="5221800" cy="731700"/>
            </a:xfrm>
            <a:prstGeom prst="rect">
              <a:avLst/>
            </a:prstGeom>
            <a:solidFill>
              <a:srgbClr val="6C7A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Frank Ruhl Libre"/>
                <a:ea typeface="Frank Ruhl Libre"/>
                <a:cs typeface="Frank Ruhl Libre"/>
                <a:sym typeface="Frank Ruhl Libre"/>
              </a:endParaRPr>
            </a:p>
          </p:txBody>
        </p:sp>
        <p:sp>
          <p:nvSpPr>
            <p:cNvPr id="334" name="Google Shape;334;p30"/>
            <p:cNvSpPr txBox="1"/>
            <p:nvPr/>
          </p:nvSpPr>
          <p:spPr>
            <a:xfrm>
              <a:off x="2914389" y="1407440"/>
              <a:ext cx="4765800" cy="575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FFFFFF"/>
                  </a:solidFill>
                  <a:latin typeface="Frank Ruhl Libre"/>
                  <a:ea typeface="Frank Ruhl Libre"/>
                  <a:cs typeface="Frank Ruhl Libre"/>
                  <a:sym typeface="Frank Ruhl Libre"/>
                </a:rPr>
                <a:t>Lorem ipsum dolor sit amet, consectetur adipiscing elit. Duis sit amet odio vel purus bibendum luctus.</a:t>
              </a:r>
              <a:endParaRPr sz="1200">
                <a:solidFill>
                  <a:srgbClr val="FFFFFF"/>
                </a:solidFill>
                <a:latin typeface="Frank Ruhl Libre"/>
                <a:ea typeface="Frank Ruhl Libre"/>
                <a:cs typeface="Frank Ruhl Libre"/>
                <a:sym typeface="Frank Ruhl Libre"/>
              </a:endParaRPr>
            </a:p>
          </p:txBody>
        </p:sp>
      </p:grpSp>
      <p:grpSp>
        <p:nvGrpSpPr>
          <p:cNvPr id="335" name="Google Shape;335;p30"/>
          <p:cNvGrpSpPr/>
          <p:nvPr/>
        </p:nvGrpSpPr>
        <p:grpSpPr>
          <a:xfrm>
            <a:off x="710677" y="2510700"/>
            <a:ext cx="6939410" cy="731700"/>
            <a:chOff x="710677" y="2207525"/>
            <a:chExt cx="6939410" cy="731700"/>
          </a:xfrm>
        </p:grpSpPr>
        <p:sp>
          <p:nvSpPr>
            <p:cNvPr id="336" name="Google Shape;336;p30"/>
            <p:cNvSpPr txBox="1"/>
            <p:nvPr/>
          </p:nvSpPr>
          <p:spPr>
            <a:xfrm>
              <a:off x="710677" y="2257725"/>
              <a:ext cx="2004600" cy="62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lvl="0" indent="0" algn="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>
                  <a:solidFill>
                    <a:srgbClr val="8A9BA6"/>
                  </a:solidFill>
                  <a:latin typeface="Frank Ruhl Libre Medium"/>
                  <a:ea typeface="Frank Ruhl Libre Medium"/>
                  <a:cs typeface="Frank Ruhl Libre Medium"/>
                  <a:sym typeface="Frank Ruhl Libre Medium"/>
                </a:rPr>
                <a:t>Ipsum</a:t>
              </a:r>
              <a:endParaRPr sz="3600">
                <a:solidFill>
                  <a:srgbClr val="8A9BA6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endParaRPr>
            </a:p>
          </p:txBody>
        </p:sp>
        <p:sp>
          <p:nvSpPr>
            <p:cNvPr id="337" name="Google Shape;337;p30"/>
            <p:cNvSpPr/>
            <p:nvPr/>
          </p:nvSpPr>
          <p:spPr>
            <a:xfrm>
              <a:off x="2789787" y="2207525"/>
              <a:ext cx="4860300" cy="731700"/>
            </a:xfrm>
            <a:prstGeom prst="rect">
              <a:avLst/>
            </a:pr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Frank Ruhl Libre"/>
                <a:ea typeface="Frank Ruhl Libre"/>
                <a:cs typeface="Frank Ruhl Libre"/>
                <a:sym typeface="Frank Ruhl Libre"/>
              </a:endParaRPr>
            </a:p>
          </p:txBody>
        </p:sp>
        <p:sp>
          <p:nvSpPr>
            <p:cNvPr id="338" name="Google Shape;338;p30"/>
            <p:cNvSpPr txBox="1"/>
            <p:nvPr/>
          </p:nvSpPr>
          <p:spPr>
            <a:xfrm>
              <a:off x="2914387" y="2414096"/>
              <a:ext cx="4373100" cy="330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FFFFFF"/>
                  </a:solidFill>
                  <a:latin typeface="Frank Ruhl Libre"/>
                  <a:ea typeface="Frank Ruhl Libre"/>
                  <a:cs typeface="Frank Ruhl Libre"/>
                  <a:sym typeface="Frank Ruhl Libre"/>
                </a:rPr>
                <a:t>Lorem ipsum dolor sit amet, consectetur adipiscing elit. Duis sit amet odio vel purus bibendum luctus.</a:t>
              </a:r>
              <a:endParaRPr sz="1200">
                <a:solidFill>
                  <a:srgbClr val="FFFFFF"/>
                </a:solidFill>
                <a:latin typeface="Frank Ruhl Libre"/>
                <a:ea typeface="Frank Ruhl Libre"/>
                <a:cs typeface="Frank Ruhl Libre"/>
                <a:sym typeface="Frank Ruhl Libre"/>
              </a:endParaRPr>
            </a:p>
          </p:txBody>
        </p:sp>
      </p:grpSp>
      <p:grpSp>
        <p:nvGrpSpPr>
          <p:cNvPr id="339" name="Google Shape;339;p30"/>
          <p:cNvGrpSpPr/>
          <p:nvPr/>
        </p:nvGrpSpPr>
        <p:grpSpPr>
          <a:xfrm>
            <a:off x="710675" y="3393425"/>
            <a:ext cx="6576713" cy="731700"/>
            <a:chOff x="710675" y="3088625"/>
            <a:chExt cx="6576713" cy="731700"/>
          </a:xfrm>
        </p:grpSpPr>
        <p:sp>
          <p:nvSpPr>
            <p:cNvPr id="340" name="Google Shape;340;p30"/>
            <p:cNvSpPr txBox="1"/>
            <p:nvPr/>
          </p:nvSpPr>
          <p:spPr>
            <a:xfrm>
              <a:off x="710675" y="3138825"/>
              <a:ext cx="2004300" cy="62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lvl="0" indent="0" algn="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>
                  <a:solidFill>
                    <a:srgbClr val="B0C6D3"/>
                  </a:solidFill>
                  <a:latin typeface="Frank Ruhl Libre Medium"/>
                  <a:ea typeface="Frank Ruhl Libre Medium"/>
                  <a:cs typeface="Frank Ruhl Libre Medium"/>
                  <a:sym typeface="Frank Ruhl Libre Medium"/>
                </a:rPr>
                <a:t>Dolor</a:t>
              </a:r>
              <a:endParaRPr sz="3600">
                <a:solidFill>
                  <a:srgbClr val="B0C6D3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endParaRPr>
            </a:p>
          </p:txBody>
        </p:sp>
        <p:sp>
          <p:nvSpPr>
            <p:cNvPr id="341" name="Google Shape;341;p30"/>
            <p:cNvSpPr/>
            <p:nvPr/>
          </p:nvSpPr>
          <p:spPr>
            <a:xfrm>
              <a:off x="2789787" y="3088625"/>
              <a:ext cx="4497600" cy="731700"/>
            </a:xfrm>
            <a:prstGeom prst="rect">
              <a:avLst/>
            </a:prstGeom>
            <a:solidFill>
              <a:srgbClr val="B0C6D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Frank Ruhl Libre"/>
                <a:ea typeface="Frank Ruhl Libre"/>
                <a:cs typeface="Frank Ruhl Libre"/>
                <a:sym typeface="Frank Ruhl Libre"/>
              </a:endParaRPr>
            </a:p>
          </p:txBody>
        </p:sp>
        <p:sp>
          <p:nvSpPr>
            <p:cNvPr id="342" name="Google Shape;342;p30"/>
            <p:cNvSpPr txBox="1"/>
            <p:nvPr/>
          </p:nvSpPr>
          <p:spPr>
            <a:xfrm>
              <a:off x="2914388" y="3295180"/>
              <a:ext cx="3849900" cy="330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FFFFFF"/>
                  </a:solidFill>
                  <a:latin typeface="Frank Ruhl Libre"/>
                  <a:ea typeface="Frank Ruhl Libre"/>
                  <a:cs typeface="Frank Ruhl Libre"/>
                  <a:sym typeface="Frank Ruhl Libre"/>
                </a:rPr>
                <a:t>Lorem ipsum dolor sit amet, consectetur adipiscing elit. Duis sit amet odio vel purus bibendum luctus.</a:t>
              </a:r>
              <a:endParaRPr sz="1200">
                <a:solidFill>
                  <a:srgbClr val="FFFFFF"/>
                </a:solidFill>
                <a:latin typeface="Frank Ruhl Libre"/>
                <a:ea typeface="Frank Ruhl Libre"/>
                <a:cs typeface="Frank Ruhl Libre"/>
                <a:sym typeface="Frank Ruhl Libre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31"/>
          <p:cNvSpPr txBox="1">
            <a:spLocks noGrp="1"/>
          </p:cNvSpPr>
          <p:nvPr>
            <p:ph type="title"/>
          </p:nvPr>
        </p:nvSpPr>
        <p:spPr>
          <a:xfrm>
            <a:off x="1003200" y="617375"/>
            <a:ext cx="7137600" cy="548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348" name="Google Shape;348;p31"/>
          <p:cNvSpPr txBox="1">
            <a:spLocks noGrp="1"/>
          </p:cNvSpPr>
          <p:nvPr>
            <p:ph type="body" idx="1"/>
          </p:nvPr>
        </p:nvSpPr>
        <p:spPr>
          <a:xfrm>
            <a:off x="1003200" y="1563725"/>
            <a:ext cx="2233800" cy="1198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349" name="Google Shape;349;p31"/>
          <p:cNvSpPr txBox="1">
            <a:spLocks noGrp="1"/>
          </p:cNvSpPr>
          <p:nvPr>
            <p:ph type="body" idx="2"/>
          </p:nvPr>
        </p:nvSpPr>
        <p:spPr>
          <a:xfrm>
            <a:off x="3455099" y="1563725"/>
            <a:ext cx="2233800" cy="1198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350" name="Google Shape;350;p31"/>
          <p:cNvSpPr txBox="1">
            <a:spLocks noGrp="1"/>
          </p:cNvSpPr>
          <p:nvPr>
            <p:ph type="body" idx="3"/>
          </p:nvPr>
        </p:nvSpPr>
        <p:spPr>
          <a:xfrm>
            <a:off x="5907001" y="1563725"/>
            <a:ext cx="2233800" cy="1198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351" name="Google Shape;351;p31"/>
          <p:cNvSpPr txBox="1">
            <a:spLocks noGrp="1"/>
          </p:cNvSpPr>
          <p:nvPr>
            <p:ph type="sldNum" idx="12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sp>
        <p:nvSpPr>
          <p:cNvPr id="352" name="Google Shape;352;p31"/>
          <p:cNvSpPr txBox="1">
            <a:spLocks noGrp="1"/>
          </p:cNvSpPr>
          <p:nvPr>
            <p:ph type="body" idx="1"/>
          </p:nvPr>
        </p:nvSpPr>
        <p:spPr>
          <a:xfrm>
            <a:off x="1003200" y="2859125"/>
            <a:ext cx="2233800" cy="1198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353" name="Google Shape;353;p31"/>
          <p:cNvSpPr txBox="1">
            <a:spLocks noGrp="1"/>
          </p:cNvSpPr>
          <p:nvPr>
            <p:ph type="body" idx="2"/>
          </p:nvPr>
        </p:nvSpPr>
        <p:spPr>
          <a:xfrm>
            <a:off x="3455099" y="2859125"/>
            <a:ext cx="2233800" cy="1198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354" name="Google Shape;354;p31"/>
          <p:cNvSpPr txBox="1">
            <a:spLocks noGrp="1"/>
          </p:cNvSpPr>
          <p:nvPr>
            <p:ph type="body" idx="3"/>
          </p:nvPr>
        </p:nvSpPr>
        <p:spPr>
          <a:xfrm>
            <a:off x="5907001" y="2859125"/>
            <a:ext cx="2233800" cy="1198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32"/>
          <p:cNvSpPr txBox="1">
            <a:spLocks noGrp="1"/>
          </p:cNvSpPr>
          <p:nvPr>
            <p:ph type="body" idx="1"/>
          </p:nvPr>
        </p:nvSpPr>
        <p:spPr>
          <a:xfrm>
            <a:off x="735200" y="4101500"/>
            <a:ext cx="7673700" cy="277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/>
              <a:t>You can insert graphs from </a:t>
            </a:r>
            <a:r>
              <a:rPr lang="en" u="sng">
                <a:hlinkClick r:id="rId3"/>
              </a:rPr>
              <a:t>Google Sheets</a:t>
            </a:r>
            <a:endParaRPr/>
          </a:p>
        </p:txBody>
      </p:sp>
      <p:sp>
        <p:nvSpPr>
          <p:cNvPr id="360" name="Google Shape;360;p32"/>
          <p:cNvSpPr txBox="1">
            <a:spLocks noGrp="1"/>
          </p:cNvSpPr>
          <p:nvPr>
            <p:ph type="sldNum" idx="12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  <p:pic>
        <p:nvPicPr>
          <p:cNvPr id="361" name="Google Shape;361;p32" title="Chart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78550" y="591850"/>
            <a:ext cx="3986899" cy="3489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5"/>
          <p:cNvSpPr txBox="1">
            <a:spLocks noGrp="1"/>
          </p:cNvSpPr>
          <p:nvPr>
            <p:ph type="title"/>
          </p:nvPr>
        </p:nvSpPr>
        <p:spPr>
          <a:xfrm>
            <a:off x="1003200" y="617375"/>
            <a:ext cx="7137600" cy="548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184" name="Google Shape;184;p15"/>
          <p:cNvSpPr txBox="1">
            <a:spLocks noGrp="1"/>
          </p:cNvSpPr>
          <p:nvPr>
            <p:ph type="body" idx="2"/>
          </p:nvPr>
        </p:nvSpPr>
        <p:spPr>
          <a:xfrm>
            <a:off x="4676448" y="1716125"/>
            <a:ext cx="3464400" cy="1695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b="1"/>
              <a:t>EDIT IN POWERPOINT®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Click on the button under the presentation preview that says </a:t>
            </a:r>
            <a:r>
              <a:rPr lang="en" sz="1200" b="1"/>
              <a:t>"Download as PowerPoint template"</a:t>
            </a:r>
            <a:r>
              <a:rPr lang="en" sz="1200"/>
              <a:t>. You will get a .pptx file that you can edit in PowerPoint. 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Remember to download and install the fonts used in this presentation (you’ll find the links to the font files needed in the </a:t>
            </a:r>
            <a:r>
              <a:rPr lang="en" sz="1200" u="sng">
                <a:hlinkClick r:id="rId3" action="ppaction://hlinksldjump"/>
              </a:rPr>
              <a:t>Presentation design slide</a:t>
            </a:r>
            <a:r>
              <a:rPr lang="en" sz="1200"/>
              <a:t>)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/>
          </a:p>
        </p:txBody>
      </p:sp>
      <p:sp>
        <p:nvSpPr>
          <p:cNvPr id="185" name="Google Shape;185;p15"/>
          <p:cNvSpPr txBox="1">
            <a:spLocks noGrp="1"/>
          </p:cNvSpPr>
          <p:nvPr>
            <p:ph type="body" idx="1"/>
          </p:nvPr>
        </p:nvSpPr>
        <p:spPr>
          <a:xfrm>
            <a:off x="1003200" y="1716125"/>
            <a:ext cx="3464400" cy="1695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/>
              <a:t>EDIT IN GOOGLE SLIDES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</a:t>
            </a:r>
            <a:r>
              <a:rPr lang="en" sz="1200" b="1"/>
              <a:t>"Use as Google Slides Theme"</a:t>
            </a:r>
            <a:r>
              <a:rPr lang="en" sz="1200"/>
              <a:t>.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/>
              <a:t>You have to be signed in to your Google account.</a:t>
            </a:r>
            <a:endParaRPr/>
          </a:p>
        </p:txBody>
      </p:sp>
      <p:sp>
        <p:nvSpPr>
          <p:cNvPr id="187" name="Google Shape;187;p15"/>
          <p:cNvSpPr txBox="1">
            <a:spLocks noGrp="1"/>
          </p:cNvSpPr>
          <p:nvPr>
            <p:ph type="sldNum" idx="12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3"/>
          <p:cNvSpPr/>
          <p:nvPr/>
        </p:nvSpPr>
        <p:spPr>
          <a:xfrm>
            <a:off x="25" y="-7525"/>
            <a:ext cx="9144000" cy="5151000"/>
          </a:xfrm>
          <a:prstGeom prst="rect">
            <a:avLst/>
          </a:prstGeom>
          <a:solidFill>
            <a:srgbClr val="040E11">
              <a:alpha val="2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33"/>
          <p:cNvSpPr txBox="1">
            <a:spLocks noGrp="1"/>
          </p:cNvSpPr>
          <p:nvPr>
            <p:ph type="body" idx="4294967295"/>
          </p:nvPr>
        </p:nvSpPr>
        <p:spPr>
          <a:xfrm>
            <a:off x="613682" y="1768950"/>
            <a:ext cx="2393400" cy="1605600"/>
          </a:xfrm>
          <a:prstGeom prst="rect">
            <a:avLst/>
          </a:prstGeom>
          <a:noFill/>
          <a:effectLst>
            <a:outerShdw blurRad="28575" dist="9525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rPr>
              <a:t>MOBILE PROJECT</a:t>
            </a:r>
            <a:endParaRPr sz="3600">
              <a:solidFill>
                <a:srgbClr val="FFFFFF"/>
              </a:solidFill>
              <a:latin typeface="Frank Ruhl Libre Medium"/>
              <a:ea typeface="Frank Ruhl Libre Medium"/>
              <a:cs typeface="Frank Ruhl Libre Medium"/>
              <a:sym typeface="Frank Ruhl Libre Medium"/>
            </a:endParaRPr>
          </a:p>
        </p:txBody>
      </p:sp>
      <p:sp>
        <p:nvSpPr>
          <p:cNvPr id="368" name="Google Shape;368;p33"/>
          <p:cNvSpPr/>
          <p:nvPr/>
        </p:nvSpPr>
        <p:spPr>
          <a:xfrm>
            <a:off x="3646725" y="932100"/>
            <a:ext cx="1841400" cy="3267900"/>
          </a:xfrm>
          <a:prstGeom prst="rect">
            <a:avLst/>
          </a:prstGeom>
          <a:solidFill>
            <a:srgbClr val="040E11">
              <a:alpha val="2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Place your screenshot here</a:t>
            </a:r>
            <a:endParaRPr sz="1000">
              <a:solidFill>
                <a:srgbClr val="FFFFFF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369" name="Google Shape;369;p33"/>
          <p:cNvSpPr txBox="1">
            <a:spLocks noGrp="1"/>
          </p:cNvSpPr>
          <p:nvPr>
            <p:ph type="sldNum" idx="12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  <p:grpSp>
        <p:nvGrpSpPr>
          <p:cNvPr id="370" name="Google Shape;370;p33"/>
          <p:cNvGrpSpPr/>
          <p:nvPr/>
        </p:nvGrpSpPr>
        <p:grpSpPr>
          <a:xfrm>
            <a:off x="3607554" y="571491"/>
            <a:ext cx="1928605" cy="4000309"/>
            <a:chOff x="2547150" y="238125"/>
            <a:chExt cx="2525675" cy="5238750"/>
          </a:xfrm>
        </p:grpSpPr>
        <p:sp>
          <p:nvSpPr>
            <p:cNvPr id="371" name="Google Shape;371;p33"/>
            <p:cNvSpPr/>
            <p:nvPr/>
          </p:nvSpPr>
          <p:spPr>
            <a:xfrm>
              <a:off x="2547150" y="238125"/>
              <a:ext cx="2525675" cy="5238750"/>
            </a:xfrm>
            <a:custGeom>
              <a:avLst/>
              <a:gdLst/>
              <a:ahLst/>
              <a:cxnLst/>
              <a:rect l="l" t="t" r="r" b="b"/>
              <a:pathLst>
                <a:path w="101027" h="209550" extrusionOk="0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3"/>
            <p:cNvSpPr/>
            <p:nvPr/>
          </p:nvSpPr>
          <p:spPr>
            <a:xfrm>
              <a:off x="3557025" y="5147100"/>
              <a:ext cx="504050" cy="179900"/>
            </a:xfrm>
            <a:custGeom>
              <a:avLst/>
              <a:gdLst/>
              <a:ahLst/>
              <a:cxnLst/>
              <a:rect l="l" t="t" r="r" b="b"/>
              <a:pathLst>
                <a:path w="20162" h="7196" extrusionOk="0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B0C6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3"/>
            <p:cNvSpPr/>
            <p:nvPr/>
          </p:nvSpPr>
          <p:spPr>
            <a:xfrm>
              <a:off x="3008050" y="423600"/>
              <a:ext cx="99325" cy="99325"/>
            </a:xfrm>
            <a:custGeom>
              <a:avLst/>
              <a:gdLst/>
              <a:ahLst/>
              <a:cxnLst/>
              <a:rect l="l" t="t" r="r" b="b"/>
              <a:pathLst>
                <a:path w="3973" h="3973" extrusionOk="0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B0C6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3"/>
            <p:cNvSpPr/>
            <p:nvPr/>
          </p:nvSpPr>
          <p:spPr>
            <a:xfrm>
              <a:off x="3566400" y="434850"/>
              <a:ext cx="487175" cy="76850"/>
            </a:xfrm>
            <a:custGeom>
              <a:avLst/>
              <a:gdLst/>
              <a:ahLst/>
              <a:cxnLst/>
              <a:rect l="l" t="t" r="r" b="b"/>
              <a:pathLst>
                <a:path w="19487" h="3074" extrusionOk="0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B0C6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5" name="Google Shape;375;p33"/>
          <p:cNvSpPr txBox="1">
            <a:spLocks noGrp="1"/>
          </p:cNvSpPr>
          <p:nvPr>
            <p:ph type="body" idx="4294967295"/>
          </p:nvPr>
        </p:nvSpPr>
        <p:spPr>
          <a:xfrm>
            <a:off x="6068582" y="1768950"/>
            <a:ext cx="2393400" cy="1605600"/>
          </a:xfrm>
          <a:prstGeom prst="rect">
            <a:avLst/>
          </a:prstGeom>
          <a:noFill/>
          <a:effectLst>
            <a:outerShdw blurRad="28575" dist="9525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1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34"/>
          <p:cNvSpPr/>
          <p:nvPr/>
        </p:nvSpPr>
        <p:spPr>
          <a:xfrm>
            <a:off x="25" y="-7525"/>
            <a:ext cx="9144000" cy="5151000"/>
          </a:xfrm>
          <a:prstGeom prst="rect">
            <a:avLst/>
          </a:prstGeom>
          <a:solidFill>
            <a:srgbClr val="040E11">
              <a:alpha val="2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34"/>
          <p:cNvSpPr/>
          <p:nvPr/>
        </p:nvSpPr>
        <p:spPr>
          <a:xfrm>
            <a:off x="3268525" y="851275"/>
            <a:ext cx="2598600" cy="3441000"/>
          </a:xfrm>
          <a:prstGeom prst="rect">
            <a:avLst/>
          </a:prstGeom>
          <a:solidFill>
            <a:srgbClr val="040E11">
              <a:alpha val="2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Place your screenshot here</a:t>
            </a:r>
            <a:endParaRPr sz="1000">
              <a:solidFill>
                <a:srgbClr val="FFFFFF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382" name="Google Shape;382;p34"/>
          <p:cNvSpPr txBox="1">
            <a:spLocks noGrp="1"/>
          </p:cNvSpPr>
          <p:nvPr>
            <p:ph type="sldNum" idx="12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  <p:grpSp>
        <p:nvGrpSpPr>
          <p:cNvPr id="383" name="Google Shape;383;p34"/>
          <p:cNvGrpSpPr/>
          <p:nvPr/>
        </p:nvGrpSpPr>
        <p:grpSpPr>
          <a:xfrm>
            <a:off x="3203827" y="465959"/>
            <a:ext cx="2736410" cy="4222433"/>
            <a:chOff x="2112475" y="238125"/>
            <a:chExt cx="3395050" cy="5238750"/>
          </a:xfrm>
        </p:grpSpPr>
        <p:sp>
          <p:nvSpPr>
            <p:cNvPr id="384" name="Google Shape;384;p34"/>
            <p:cNvSpPr/>
            <p:nvPr/>
          </p:nvSpPr>
          <p:spPr>
            <a:xfrm>
              <a:off x="2112475" y="238125"/>
              <a:ext cx="3395050" cy="5238750"/>
            </a:xfrm>
            <a:custGeom>
              <a:avLst/>
              <a:gdLst/>
              <a:ahLst/>
              <a:cxnLst/>
              <a:rect l="l" t="t" r="r" b="b"/>
              <a:pathLst>
                <a:path w="135802" h="209550" extrusionOk="0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34"/>
            <p:cNvSpPr/>
            <p:nvPr/>
          </p:nvSpPr>
          <p:spPr>
            <a:xfrm>
              <a:off x="3671350" y="5147100"/>
              <a:ext cx="279175" cy="179900"/>
            </a:xfrm>
            <a:custGeom>
              <a:avLst/>
              <a:gdLst/>
              <a:ahLst/>
              <a:cxnLst/>
              <a:rect l="l" t="t" r="r" b="b"/>
              <a:pathLst>
                <a:path w="11167" h="7196" extrusionOk="0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B0C6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34"/>
            <p:cNvSpPr/>
            <p:nvPr/>
          </p:nvSpPr>
          <p:spPr>
            <a:xfrm>
              <a:off x="3650725" y="446100"/>
              <a:ext cx="54375" cy="54350"/>
            </a:xfrm>
            <a:custGeom>
              <a:avLst/>
              <a:gdLst/>
              <a:ahLst/>
              <a:cxnLst/>
              <a:rect l="l" t="t" r="r" b="b"/>
              <a:pathLst>
                <a:path w="2175" h="2174" extrusionOk="0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B0C6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34"/>
            <p:cNvSpPr/>
            <p:nvPr/>
          </p:nvSpPr>
          <p:spPr>
            <a:xfrm>
              <a:off x="3761275" y="423600"/>
              <a:ext cx="99325" cy="99325"/>
            </a:xfrm>
            <a:custGeom>
              <a:avLst/>
              <a:gdLst/>
              <a:ahLst/>
              <a:cxnLst/>
              <a:rect l="l" t="t" r="r" b="b"/>
              <a:pathLst>
                <a:path w="3973" h="3973" extrusionOk="0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B0C6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8" name="Google Shape;388;p34"/>
          <p:cNvSpPr txBox="1">
            <a:spLocks noGrp="1"/>
          </p:cNvSpPr>
          <p:nvPr>
            <p:ph type="body" idx="4294967295"/>
          </p:nvPr>
        </p:nvSpPr>
        <p:spPr>
          <a:xfrm>
            <a:off x="385082" y="1768950"/>
            <a:ext cx="2393400" cy="1605600"/>
          </a:xfrm>
          <a:prstGeom prst="rect">
            <a:avLst/>
          </a:prstGeom>
          <a:noFill/>
          <a:effectLst>
            <a:outerShdw blurRad="28575" dist="9525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rPr>
              <a:t>TABLET</a:t>
            </a:r>
            <a:endParaRPr sz="3600">
              <a:solidFill>
                <a:srgbClr val="FFFFFF"/>
              </a:solidFill>
              <a:latin typeface="Frank Ruhl Libre Medium"/>
              <a:ea typeface="Frank Ruhl Libre Medium"/>
              <a:cs typeface="Frank Ruhl Libre Medium"/>
              <a:sym typeface="Frank Ruhl Libre Medium"/>
            </a:endParaRPr>
          </a:p>
          <a:p>
            <a:pPr marL="0" lvl="0" indent="0" algn="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rPr>
              <a:t>PROJECT</a:t>
            </a:r>
            <a:endParaRPr sz="3600">
              <a:solidFill>
                <a:srgbClr val="FFFFFF"/>
              </a:solidFill>
              <a:latin typeface="Frank Ruhl Libre Medium"/>
              <a:ea typeface="Frank Ruhl Libre Medium"/>
              <a:cs typeface="Frank Ruhl Libre Medium"/>
              <a:sym typeface="Frank Ruhl Libre Medium"/>
            </a:endParaRPr>
          </a:p>
        </p:txBody>
      </p:sp>
      <p:sp>
        <p:nvSpPr>
          <p:cNvPr id="389" name="Google Shape;389;p34"/>
          <p:cNvSpPr txBox="1">
            <a:spLocks noGrp="1"/>
          </p:cNvSpPr>
          <p:nvPr>
            <p:ph type="body" idx="4294967295"/>
          </p:nvPr>
        </p:nvSpPr>
        <p:spPr>
          <a:xfrm>
            <a:off x="6297182" y="1768950"/>
            <a:ext cx="2393400" cy="1605600"/>
          </a:xfrm>
          <a:prstGeom prst="rect">
            <a:avLst/>
          </a:prstGeom>
          <a:noFill/>
          <a:effectLst>
            <a:outerShdw blurRad="28575" dist="9525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1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35"/>
          <p:cNvSpPr/>
          <p:nvPr/>
        </p:nvSpPr>
        <p:spPr>
          <a:xfrm>
            <a:off x="25" y="-7525"/>
            <a:ext cx="9144000" cy="5151000"/>
          </a:xfrm>
          <a:prstGeom prst="rect">
            <a:avLst/>
          </a:prstGeom>
          <a:solidFill>
            <a:srgbClr val="040E11">
              <a:alpha val="2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35"/>
          <p:cNvSpPr/>
          <p:nvPr/>
        </p:nvSpPr>
        <p:spPr>
          <a:xfrm>
            <a:off x="2883450" y="1257183"/>
            <a:ext cx="3377154" cy="2629152"/>
          </a:xfrm>
          <a:custGeom>
            <a:avLst/>
            <a:gdLst/>
            <a:ahLst/>
            <a:cxnLst/>
            <a:rect l="l" t="t" r="r" b="b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35"/>
          <p:cNvSpPr/>
          <p:nvPr/>
        </p:nvSpPr>
        <p:spPr>
          <a:xfrm>
            <a:off x="3024770" y="1396800"/>
            <a:ext cx="3094500" cy="1976100"/>
          </a:xfrm>
          <a:prstGeom prst="rect">
            <a:avLst/>
          </a:prstGeom>
          <a:solidFill>
            <a:srgbClr val="040E11">
              <a:alpha val="2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Place your screenshot here</a:t>
            </a:r>
            <a:endParaRPr sz="1000">
              <a:solidFill>
                <a:srgbClr val="FFFFFF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397" name="Google Shape;397;p35"/>
          <p:cNvSpPr txBox="1">
            <a:spLocks noGrp="1"/>
          </p:cNvSpPr>
          <p:nvPr>
            <p:ph type="sldNum" idx="12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22</a:t>
            </a:fld>
            <a:endParaRPr/>
          </a:p>
        </p:txBody>
      </p:sp>
      <p:sp>
        <p:nvSpPr>
          <p:cNvPr id="398" name="Google Shape;398;p35"/>
          <p:cNvSpPr txBox="1">
            <a:spLocks noGrp="1"/>
          </p:cNvSpPr>
          <p:nvPr>
            <p:ph type="body" idx="4294967295"/>
          </p:nvPr>
        </p:nvSpPr>
        <p:spPr>
          <a:xfrm>
            <a:off x="232682" y="1768950"/>
            <a:ext cx="2393400" cy="1605600"/>
          </a:xfrm>
          <a:prstGeom prst="rect">
            <a:avLst/>
          </a:prstGeom>
          <a:noFill/>
          <a:effectLst>
            <a:outerShdw blurRad="28575" dist="9525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rPr>
              <a:t>DESKTOP</a:t>
            </a:r>
            <a:endParaRPr sz="3600">
              <a:solidFill>
                <a:srgbClr val="FFFFFF"/>
              </a:solidFill>
              <a:latin typeface="Frank Ruhl Libre Medium"/>
              <a:ea typeface="Frank Ruhl Libre Medium"/>
              <a:cs typeface="Frank Ruhl Libre Medium"/>
              <a:sym typeface="Frank Ruhl Libre Medium"/>
            </a:endParaRPr>
          </a:p>
          <a:p>
            <a:pPr marL="0" lvl="0" indent="0" algn="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rPr>
              <a:t>PROJECT</a:t>
            </a:r>
            <a:endParaRPr sz="3600">
              <a:solidFill>
                <a:srgbClr val="FFFFFF"/>
              </a:solidFill>
              <a:latin typeface="Frank Ruhl Libre Medium"/>
              <a:ea typeface="Frank Ruhl Libre Medium"/>
              <a:cs typeface="Frank Ruhl Libre Medium"/>
              <a:sym typeface="Frank Ruhl Libre Medium"/>
            </a:endParaRPr>
          </a:p>
        </p:txBody>
      </p:sp>
      <p:sp>
        <p:nvSpPr>
          <p:cNvPr id="399" name="Google Shape;399;p35"/>
          <p:cNvSpPr txBox="1">
            <a:spLocks noGrp="1"/>
          </p:cNvSpPr>
          <p:nvPr>
            <p:ph type="body" idx="4294967295"/>
          </p:nvPr>
        </p:nvSpPr>
        <p:spPr>
          <a:xfrm>
            <a:off x="6449582" y="1768950"/>
            <a:ext cx="2393400" cy="1605600"/>
          </a:xfrm>
          <a:prstGeom prst="rect">
            <a:avLst/>
          </a:prstGeom>
          <a:noFill/>
          <a:effectLst>
            <a:outerShdw blurRad="28575" dist="9525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1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6"/>
          <p:cNvSpPr txBox="1">
            <a:spLocks noGrp="1"/>
          </p:cNvSpPr>
          <p:nvPr>
            <p:ph type="sldNum" idx="12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23</a:t>
            </a:fld>
            <a:endParaRPr/>
          </a:p>
        </p:txBody>
      </p:sp>
      <p:sp>
        <p:nvSpPr>
          <p:cNvPr id="405" name="Google Shape;405;p36"/>
          <p:cNvSpPr txBox="1">
            <a:spLocks noGrp="1"/>
          </p:cNvSpPr>
          <p:nvPr>
            <p:ph type="ctrTitle" idx="4294967295"/>
          </p:nvPr>
        </p:nvSpPr>
        <p:spPr>
          <a:xfrm>
            <a:off x="1275150" y="2505375"/>
            <a:ext cx="6593700" cy="548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THANKS!</a:t>
            </a:r>
            <a:endParaRPr sz="2400"/>
          </a:p>
        </p:txBody>
      </p:sp>
      <p:sp>
        <p:nvSpPr>
          <p:cNvPr id="406" name="Google Shape;406;p36"/>
          <p:cNvSpPr txBox="1">
            <a:spLocks noGrp="1"/>
          </p:cNvSpPr>
          <p:nvPr>
            <p:ph type="subTitle" idx="4294967295"/>
          </p:nvPr>
        </p:nvSpPr>
        <p:spPr>
          <a:xfrm>
            <a:off x="1275150" y="3082179"/>
            <a:ext cx="6593700" cy="1131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b="1"/>
              <a:t>Any questions?</a:t>
            </a:r>
            <a:endParaRPr sz="1800" b="1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/>
              <a:t>You can find me at @username &amp; user@mail.me</a:t>
            </a:r>
            <a:endParaRPr sz="1800" b="1"/>
          </a:p>
        </p:txBody>
      </p:sp>
      <p:grpSp>
        <p:nvGrpSpPr>
          <p:cNvPr id="407" name="Google Shape;407;p36"/>
          <p:cNvGrpSpPr/>
          <p:nvPr/>
        </p:nvGrpSpPr>
        <p:grpSpPr>
          <a:xfrm>
            <a:off x="3828600" y="1220955"/>
            <a:ext cx="1486799" cy="1256322"/>
            <a:chOff x="3918650" y="293075"/>
            <a:chExt cx="488500" cy="412775"/>
          </a:xfrm>
        </p:grpSpPr>
        <p:sp>
          <p:nvSpPr>
            <p:cNvPr id="408" name="Google Shape;408;p36"/>
            <p:cNvSpPr/>
            <p:nvPr/>
          </p:nvSpPr>
          <p:spPr>
            <a:xfrm>
              <a:off x="4085350" y="293675"/>
              <a:ext cx="154500" cy="412175"/>
            </a:xfrm>
            <a:custGeom>
              <a:avLst/>
              <a:gdLst/>
              <a:ahLst/>
              <a:cxnLst/>
              <a:rect l="l" t="t" r="r" b="b"/>
              <a:pathLst>
                <a:path w="6180" h="16487" extrusionOk="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6"/>
            <p:cNvSpPr/>
            <p:nvPr/>
          </p:nvSpPr>
          <p:spPr>
            <a:xfrm>
              <a:off x="3918650" y="293075"/>
              <a:ext cx="153900" cy="407275"/>
            </a:xfrm>
            <a:custGeom>
              <a:avLst/>
              <a:gdLst/>
              <a:ahLst/>
              <a:cxnLst/>
              <a:rect l="l" t="t" r="r" b="b"/>
              <a:pathLst>
                <a:path w="6156" h="16291" extrusionOk="0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6"/>
            <p:cNvSpPr/>
            <p:nvPr/>
          </p:nvSpPr>
          <p:spPr>
            <a:xfrm>
              <a:off x="4253250" y="298550"/>
              <a:ext cx="153900" cy="406675"/>
            </a:xfrm>
            <a:custGeom>
              <a:avLst/>
              <a:gdLst/>
              <a:ahLst/>
              <a:cxnLst/>
              <a:rect l="l" t="t" r="r" b="b"/>
              <a:pathLst>
                <a:path w="6156" h="16267" extrusionOk="0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37"/>
          <p:cNvSpPr txBox="1">
            <a:spLocks noGrp="1"/>
          </p:cNvSpPr>
          <p:nvPr>
            <p:ph type="title"/>
          </p:nvPr>
        </p:nvSpPr>
        <p:spPr>
          <a:xfrm>
            <a:off x="1003200" y="617375"/>
            <a:ext cx="7137600" cy="548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416" name="Google Shape;416;p37"/>
          <p:cNvSpPr txBox="1">
            <a:spLocks noGrp="1"/>
          </p:cNvSpPr>
          <p:nvPr>
            <p:ph type="body" idx="1"/>
          </p:nvPr>
        </p:nvSpPr>
        <p:spPr>
          <a:xfrm>
            <a:off x="1003200" y="1563725"/>
            <a:ext cx="7137600" cy="2760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 dirty="0"/>
              <a:t>Special thanks to all the people who made and released these awesome resources for free:</a:t>
            </a:r>
            <a:endParaRPr sz="2000" dirty="0"/>
          </a:p>
          <a:p>
            <a:pPr marL="457200" lvl="0" indent="-3556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000"/>
              <a:buChar char="➢"/>
            </a:pPr>
            <a:r>
              <a:rPr lang="en" sz="2000" dirty="0"/>
              <a:t>Presentation template by </a:t>
            </a:r>
            <a:r>
              <a:rPr lang="en" sz="2000" u="sng" dirty="0" smtClean="0">
                <a:solidFill>
                  <a:srgbClr val="0070C0"/>
                </a:solidFill>
              </a:rPr>
              <a:t>Plantillaspowerpoint.org</a:t>
            </a:r>
            <a:endParaRPr sz="2000" dirty="0">
              <a:solidFill>
                <a:srgbClr val="0070C0"/>
              </a:solidFill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➢"/>
            </a:pPr>
            <a:r>
              <a:rPr lang="en" sz="2000" dirty="0"/>
              <a:t>Maps in slides 2, 6 and 9 from </a:t>
            </a:r>
            <a:r>
              <a:rPr lang="en" sz="2000" u="sng" dirty="0">
                <a:solidFill>
                  <a:srgbClr val="8A9BA6"/>
                </a:solidFill>
                <a:hlinkClick r:id="rId3"/>
              </a:rPr>
              <a:t>David Rumsey Map Collection</a:t>
            </a:r>
            <a:endParaRPr sz="2000" dirty="0">
              <a:solidFill>
                <a:srgbClr val="8A9BA6"/>
              </a:solidFill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➢"/>
            </a:pPr>
            <a:r>
              <a:rPr lang="en" sz="2000" dirty="0"/>
              <a:t>Photographs by </a:t>
            </a:r>
            <a:r>
              <a:rPr lang="en" sz="2000" u="sng" dirty="0">
                <a:solidFill>
                  <a:srgbClr val="8A9BA6"/>
                </a:solidFill>
                <a:hlinkClick r:id="rId4"/>
              </a:rPr>
              <a:t>Unsplash</a:t>
            </a:r>
            <a:endParaRPr sz="2000" dirty="0">
              <a:solidFill>
                <a:srgbClr val="8A9BA6"/>
              </a:solidFill>
            </a:endParaRPr>
          </a:p>
        </p:txBody>
      </p:sp>
      <p:sp>
        <p:nvSpPr>
          <p:cNvPr id="417" name="Google Shape;417;p37"/>
          <p:cNvSpPr txBox="1">
            <a:spLocks noGrp="1"/>
          </p:cNvSpPr>
          <p:nvPr>
            <p:ph type="sldNum" idx="12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38"/>
          <p:cNvSpPr txBox="1">
            <a:spLocks noGrp="1"/>
          </p:cNvSpPr>
          <p:nvPr>
            <p:ph type="title"/>
          </p:nvPr>
        </p:nvSpPr>
        <p:spPr>
          <a:xfrm>
            <a:off x="1003200" y="617375"/>
            <a:ext cx="7137600" cy="548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423" name="Google Shape;423;p38"/>
          <p:cNvSpPr txBox="1">
            <a:spLocks noGrp="1"/>
          </p:cNvSpPr>
          <p:nvPr>
            <p:ph type="body" idx="1"/>
          </p:nvPr>
        </p:nvSpPr>
        <p:spPr>
          <a:xfrm>
            <a:off x="1003200" y="1563725"/>
            <a:ext cx="7137600" cy="2219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This presentation uses the following typographies and colors:</a:t>
            </a:r>
            <a:endParaRPr sz="1400"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➢"/>
            </a:pPr>
            <a:r>
              <a:rPr lang="en" sz="1400"/>
              <a:t>Titles: Frank Ruhl Libre</a:t>
            </a:r>
            <a:endParaRPr sz="1400"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➢"/>
            </a:pPr>
            <a:r>
              <a:rPr lang="en" sz="1400"/>
              <a:t>Body copy: Frank Ruhl Libre, Libre Baskerville (Quote)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You can download the fonts on these pages: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rgbClr val="8A9BA6"/>
                </a:solidFill>
                <a:hlinkClick r:id="rId3"/>
              </a:rPr>
              <a:t>https://www.urbanfonts.com/fonts/Frank_Ruhl_Libre.font</a:t>
            </a:r>
            <a:endParaRPr sz="1400">
              <a:solidFill>
                <a:srgbClr val="8A9BA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rgbClr val="8A9BA6"/>
                </a:solidFill>
                <a:hlinkClick r:id="rId4"/>
              </a:rPr>
              <a:t>https://www.fontsquirrel.com/fonts/libre-baskerville</a:t>
            </a:r>
            <a:endParaRPr sz="1400">
              <a:solidFill>
                <a:srgbClr val="8A9BA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Dark gray </a:t>
            </a:r>
            <a:r>
              <a:rPr lang="en" sz="1400" b="1">
                <a:solidFill>
                  <a:srgbClr val="6C7A83"/>
                </a:solidFill>
              </a:rPr>
              <a:t>#6c7a83</a:t>
            </a:r>
            <a:r>
              <a:rPr lang="en" sz="1400"/>
              <a:t> · Medium gray </a:t>
            </a:r>
            <a:r>
              <a:rPr lang="en" sz="1400" b="1">
                <a:solidFill>
                  <a:srgbClr val="8A9BA6"/>
                </a:solidFill>
              </a:rPr>
              <a:t>#8a9ba6</a:t>
            </a:r>
            <a:r>
              <a:rPr lang="en" sz="1400"/>
              <a:t> · Light gray </a:t>
            </a:r>
            <a:r>
              <a:rPr lang="en" sz="1400" b="1">
                <a:solidFill>
                  <a:srgbClr val="B0C6D3"/>
                </a:solidFill>
              </a:rPr>
              <a:t>#b0c6d3</a:t>
            </a:r>
            <a:r>
              <a:rPr lang="en" sz="1400"/>
              <a:t> · Beige </a:t>
            </a:r>
            <a:r>
              <a:rPr lang="en" sz="1400" b="1">
                <a:solidFill>
                  <a:srgbClr val="F2EDDA"/>
                </a:solidFill>
                <a:highlight>
                  <a:srgbClr val="434343"/>
                </a:highlight>
              </a:rPr>
              <a:t>#f2edda</a:t>
            </a:r>
            <a:endParaRPr sz="1400" b="1">
              <a:solidFill>
                <a:srgbClr val="F2EDDA"/>
              </a:solidFill>
              <a:highlight>
                <a:srgbClr val="434343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>
              <a:solidFill>
                <a:srgbClr val="6C7A83"/>
              </a:solidFill>
            </a:endParaRPr>
          </a:p>
        </p:txBody>
      </p:sp>
      <p:sp>
        <p:nvSpPr>
          <p:cNvPr id="424" name="Google Shape;424;p38"/>
          <p:cNvSpPr txBox="1"/>
          <p:nvPr/>
        </p:nvSpPr>
        <p:spPr>
          <a:xfrm>
            <a:off x="1003200" y="3943050"/>
            <a:ext cx="7137600" cy="5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8A9BA6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>
              <a:solidFill>
                <a:srgbClr val="8A9BA6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rgbClr val="8A9BA6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8A9BA6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425" name="Google Shape;425;p38"/>
          <p:cNvSpPr txBox="1">
            <a:spLocks noGrp="1"/>
          </p:cNvSpPr>
          <p:nvPr>
            <p:ph type="sldNum" idx="12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C6D3"/>
        </a:solidFill>
        <a:effectLst/>
      </p:bgPr>
    </p:bg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39"/>
          <p:cNvSpPr txBox="1">
            <a:spLocks noGrp="1"/>
          </p:cNvSpPr>
          <p:nvPr>
            <p:ph type="body" idx="4294967295"/>
          </p:nvPr>
        </p:nvSpPr>
        <p:spPr>
          <a:xfrm>
            <a:off x="5727425" y="849538"/>
            <a:ext cx="2438100" cy="1525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900" b="1" dirty="0" smtClean="0"/>
              <a:t>icons </a:t>
            </a:r>
            <a:r>
              <a:rPr lang="en" sz="900" b="1" dirty="0"/>
              <a:t>are editable shapes. </a:t>
            </a:r>
            <a:r>
              <a:rPr lang="en" sz="900" dirty="0"/>
              <a:t/>
            </a:r>
            <a:br>
              <a:rPr lang="en" sz="900" dirty="0"/>
            </a:br>
            <a:r>
              <a:rPr lang="en" sz="900" dirty="0"/>
              <a:t/>
            </a:r>
            <a:br>
              <a:rPr lang="en" sz="900" dirty="0"/>
            </a:br>
            <a:r>
              <a:rPr lang="en" sz="900" dirty="0"/>
              <a:t>This means that you can:</a:t>
            </a:r>
            <a:endParaRPr sz="900" dirty="0"/>
          </a:p>
          <a:p>
            <a:pPr marL="457200" lvl="0" indent="-285750" algn="l" rtl="0">
              <a:spcBef>
                <a:spcPts val="600"/>
              </a:spcBef>
              <a:spcAft>
                <a:spcPts val="0"/>
              </a:spcAft>
              <a:buSzPts val="900"/>
              <a:buChar char="➢"/>
            </a:pPr>
            <a:r>
              <a:rPr lang="en" sz="900" dirty="0"/>
              <a:t>Resize them without losing quality.</a:t>
            </a:r>
            <a:endParaRPr sz="900" dirty="0"/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SzPts val="900"/>
              <a:buChar char="➢"/>
            </a:pPr>
            <a:r>
              <a:rPr lang="en" sz="900" dirty="0"/>
              <a:t>Change fill color and opacity.</a:t>
            </a:r>
            <a:endParaRPr sz="900" dirty="0"/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SzPts val="900"/>
              <a:buChar char="➢"/>
            </a:pPr>
            <a:r>
              <a:rPr lang="en" sz="900" dirty="0"/>
              <a:t>Change line color, width and style.</a:t>
            </a:r>
            <a:endParaRPr sz="9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900" dirty="0"/>
              <a:t>Isn’t that nice? :)</a:t>
            </a:r>
            <a:br>
              <a:rPr lang="en" sz="900" dirty="0"/>
            </a:br>
            <a:r>
              <a:rPr lang="en" sz="900" dirty="0"/>
              <a:t/>
            </a:r>
            <a:br>
              <a:rPr lang="en" sz="900" dirty="0"/>
            </a:br>
            <a:r>
              <a:rPr lang="en" sz="900" dirty="0"/>
              <a:t>Examples:</a:t>
            </a:r>
            <a:br>
              <a:rPr lang="en" sz="900" dirty="0"/>
            </a:br>
            <a:r>
              <a:rPr lang="en" sz="900" dirty="0"/>
              <a:t/>
            </a:r>
            <a:br>
              <a:rPr lang="en" sz="900" dirty="0"/>
            </a:br>
            <a:r>
              <a:rPr lang="en" sz="900" dirty="0"/>
              <a:t/>
            </a:r>
            <a:br>
              <a:rPr lang="en" sz="900" dirty="0"/>
            </a:br>
            <a:endParaRPr sz="900" dirty="0"/>
          </a:p>
        </p:txBody>
      </p:sp>
      <p:grpSp>
        <p:nvGrpSpPr>
          <p:cNvPr id="431" name="Google Shape;431;p39"/>
          <p:cNvGrpSpPr/>
          <p:nvPr/>
        </p:nvGrpSpPr>
        <p:grpSpPr>
          <a:xfrm>
            <a:off x="951701" y="823751"/>
            <a:ext cx="270793" cy="342470"/>
            <a:chOff x="584925" y="238125"/>
            <a:chExt cx="415200" cy="525100"/>
          </a:xfrm>
        </p:grpSpPr>
        <p:sp>
          <p:nvSpPr>
            <p:cNvPr id="432" name="Google Shape;432;p39"/>
            <p:cNvSpPr/>
            <p:nvPr/>
          </p:nvSpPr>
          <p:spPr>
            <a:xfrm>
              <a:off x="621550" y="299175"/>
              <a:ext cx="378575" cy="464050"/>
            </a:xfrm>
            <a:custGeom>
              <a:avLst/>
              <a:gdLst/>
              <a:ahLst/>
              <a:cxnLst/>
              <a:rect l="l" t="t" r="r" b="b"/>
              <a:pathLst>
                <a:path w="15143" h="18562" extrusionOk="0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9"/>
            <p:cNvSpPr/>
            <p:nvPr/>
          </p:nvSpPr>
          <p:spPr>
            <a:xfrm>
              <a:off x="633750" y="238125"/>
              <a:ext cx="29350" cy="63500"/>
            </a:xfrm>
            <a:custGeom>
              <a:avLst/>
              <a:gdLst/>
              <a:ahLst/>
              <a:cxnLst/>
              <a:rect l="l" t="t" r="r" b="b"/>
              <a:pathLst>
                <a:path w="1174" h="2540" extrusionOk="0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9"/>
            <p:cNvSpPr/>
            <p:nvPr/>
          </p:nvSpPr>
          <p:spPr>
            <a:xfrm>
              <a:off x="716800" y="238125"/>
              <a:ext cx="29325" cy="63500"/>
            </a:xfrm>
            <a:custGeom>
              <a:avLst/>
              <a:gdLst/>
              <a:ahLst/>
              <a:cxnLst/>
              <a:rect l="l" t="t" r="r" b="b"/>
              <a:pathLst>
                <a:path w="1173" h="2540" extrusionOk="0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9"/>
            <p:cNvSpPr/>
            <p:nvPr/>
          </p:nvSpPr>
          <p:spPr>
            <a:xfrm>
              <a:off x="799825" y="238125"/>
              <a:ext cx="29350" cy="63500"/>
            </a:xfrm>
            <a:custGeom>
              <a:avLst/>
              <a:gdLst/>
              <a:ahLst/>
              <a:cxnLst/>
              <a:rect l="l" t="t" r="r" b="b"/>
              <a:pathLst>
                <a:path w="1174" h="2540" extrusionOk="0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9"/>
            <p:cNvSpPr/>
            <p:nvPr/>
          </p:nvSpPr>
          <p:spPr>
            <a:xfrm>
              <a:off x="882875" y="238125"/>
              <a:ext cx="29325" cy="63500"/>
            </a:xfrm>
            <a:custGeom>
              <a:avLst/>
              <a:gdLst/>
              <a:ahLst/>
              <a:cxnLst/>
              <a:rect l="l" t="t" r="r" b="b"/>
              <a:pathLst>
                <a:path w="1173" h="2540" extrusionOk="0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9"/>
            <p:cNvSpPr/>
            <p:nvPr/>
          </p:nvSpPr>
          <p:spPr>
            <a:xfrm>
              <a:off x="584925" y="261325"/>
              <a:ext cx="378575" cy="464050"/>
            </a:xfrm>
            <a:custGeom>
              <a:avLst/>
              <a:gdLst/>
              <a:ahLst/>
              <a:cxnLst/>
              <a:rect l="l" t="t" r="r" b="b"/>
              <a:pathLst>
                <a:path w="15143" h="18562" extrusionOk="0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8" name="Google Shape;438;p39"/>
          <p:cNvGrpSpPr/>
          <p:nvPr/>
        </p:nvGrpSpPr>
        <p:grpSpPr>
          <a:xfrm>
            <a:off x="1381761" y="873513"/>
            <a:ext cx="289919" cy="241347"/>
            <a:chOff x="1244325" y="314425"/>
            <a:chExt cx="444525" cy="370050"/>
          </a:xfrm>
        </p:grpSpPr>
        <p:sp>
          <p:nvSpPr>
            <p:cNvPr id="439" name="Google Shape;439;p39"/>
            <p:cNvSpPr/>
            <p:nvPr/>
          </p:nvSpPr>
          <p:spPr>
            <a:xfrm>
              <a:off x="1388425" y="463425"/>
              <a:ext cx="143525" cy="143500"/>
            </a:xfrm>
            <a:custGeom>
              <a:avLst/>
              <a:gdLst/>
              <a:ahLst/>
              <a:cxnLst/>
              <a:rect l="l" t="t" r="r" b="b"/>
              <a:pathLst>
                <a:path w="5741" h="5740" extrusionOk="0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9"/>
            <p:cNvSpPr/>
            <p:nvPr/>
          </p:nvSpPr>
          <p:spPr>
            <a:xfrm>
              <a:off x="1244325" y="314425"/>
              <a:ext cx="444525" cy="370050"/>
            </a:xfrm>
            <a:custGeom>
              <a:avLst/>
              <a:gdLst/>
              <a:ahLst/>
              <a:cxnLst/>
              <a:rect l="l" t="t" r="r" b="b"/>
              <a:pathLst>
                <a:path w="17781" h="14802" extrusionOk="0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1" name="Google Shape;441;p39"/>
          <p:cNvGrpSpPr/>
          <p:nvPr/>
        </p:nvGrpSpPr>
        <p:grpSpPr>
          <a:xfrm>
            <a:off x="1827768" y="872323"/>
            <a:ext cx="277185" cy="243727"/>
            <a:chOff x="1928175" y="312600"/>
            <a:chExt cx="425000" cy="373700"/>
          </a:xfrm>
        </p:grpSpPr>
        <p:sp>
          <p:nvSpPr>
            <p:cNvPr id="442" name="Google Shape;442;p39"/>
            <p:cNvSpPr/>
            <p:nvPr/>
          </p:nvSpPr>
          <p:spPr>
            <a:xfrm>
              <a:off x="1928175" y="312600"/>
              <a:ext cx="425000" cy="373700"/>
            </a:xfrm>
            <a:custGeom>
              <a:avLst/>
              <a:gdLst/>
              <a:ahLst/>
              <a:cxnLst/>
              <a:rect l="l" t="t" r="r" b="b"/>
              <a:pathLst>
                <a:path w="17000" h="14948" extrusionOk="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9"/>
            <p:cNvSpPr/>
            <p:nvPr/>
          </p:nvSpPr>
          <p:spPr>
            <a:xfrm>
              <a:off x="1964825" y="349250"/>
              <a:ext cx="351700" cy="300425"/>
            </a:xfrm>
            <a:custGeom>
              <a:avLst/>
              <a:gdLst/>
              <a:ahLst/>
              <a:cxnLst/>
              <a:rect l="l" t="t" r="r" b="b"/>
              <a:pathLst>
                <a:path w="14068" h="12017" extrusionOk="0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4" name="Google Shape;444;p39"/>
          <p:cNvSpPr/>
          <p:nvPr/>
        </p:nvSpPr>
        <p:spPr>
          <a:xfrm>
            <a:off x="2292582" y="863577"/>
            <a:ext cx="226998" cy="261239"/>
          </a:xfrm>
          <a:custGeom>
            <a:avLst/>
            <a:gdLst/>
            <a:ahLst/>
            <a:cxnLst/>
            <a:rect l="l" t="t" r="r" b="b"/>
            <a:pathLst>
              <a:path w="13922" h="16022" extrusionOk="0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" name="Google Shape;445;p39"/>
          <p:cNvSpPr/>
          <p:nvPr/>
        </p:nvSpPr>
        <p:spPr>
          <a:xfrm>
            <a:off x="2747760" y="864376"/>
            <a:ext cx="195953" cy="259641"/>
          </a:xfrm>
          <a:custGeom>
            <a:avLst/>
            <a:gdLst/>
            <a:ahLst/>
            <a:cxnLst/>
            <a:rect l="l" t="t" r="r" b="b"/>
            <a:pathLst>
              <a:path w="12018" h="15924" extrusionOk="0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46" name="Google Shape;446;p39"/>
          <p:cNvGrpSpPr/>
          <p:nvPr/>
        </p:nvGrpSpPr>
        <p:grpSpPr>
          <a:xfrm>
            <a:off x="3125956" y="859589"/>
            <a:ext cx="318600" cy="269212"/>
            <a:chOff x="3918650" y="293075"/>
            <a:chExt cx="488500" cy="412775"/>
          </a:xfrm>
        </p:grpSpPr>
        <p:sp>
          <p:nvSpPr>
            <p:cNvPr id="447" name="Google Shape;447;p39"/>
            <p:cNvSpPr/>
            <p:nvPr/>
          </p:nvSpPr>
          <p:spPr>
            <a:xfrm>
              <a:off x="4085350" y="293675"/>
              <a:ext cx="154500" cy="412175"/>
            </a:xfrm>
            <a:custGeom>
              <a:avLst/>
              <a:gdLst/>
              <a:ahLst/>
              <a:cxnLst/>
              <a:rect l="l" t="t" r="r" b="b"/>
              <a:pathLst>
                <a:path w="6180" h="16487" extrusionOk="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9"/>
            <p:cNvSpPr/>
            <p:nvPr/>
          </p:nvSpPr>
          <p:spPr>
            <a:xfrm>
              <a:off x="3918650" y="293075"/>
              <a:ext cx="153900" cy="407275"/>
            </a:xfrm>
            <a:custGeom>
              <a:avLst/>
              <a:gdLst/>
              <a:ahLst/>
              <a:cxnLst/>
              <a:rect l="l" t="t" r="r" b="b"/>
              <a:pathLst>
                <a:path w="6156" h="16291" extrusionOk="0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9"/>
            <p:cNvSpPr/>
            <p:nvPr/>
          </p:nvSpPr>
          <p:spPr>
            <a:xfrm>
              <a:off x="4253250" y="298550"/>
              <a:ext cx="153900" cy="406675"/>
            </a:xfrm>
            <a:custGeom>
              <a:avLst/>
              <a:gdLst/>
              <a:ahLst/>
              <a:cxnLst/>
              <a:rect l="l" t="t" r="r" b="b"/>
              <a:pathLst>
                <a:path w="6156" h="16267" extrusionOk="0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0" name="Google Shape;450;p39"/>
          <p:cNvGrpSpPr/>
          <p:nvPr/>
        </p:nvGrpSpPr>
        <p:grpSpPr>
          <a:xfrm>
            <a:off x="3593861" y="839273"/>
            <a:ext cx="262054" cy="309828"/>
            <a:chOff x="4636075" y="261925"/>
            <a:chExt cx="401800" cy="475050"/>
          </a:xfrm>
        </p:grpSpPr>
        <p:sp>
          <p:nvSpPr>
            <p:cNvPr id="451" name="Google Shape;451;p39"/>
            <p:cNvSpPr/>
            <p:nvPr/>
          </p:nvSpPr>
          <p:spPr>
            <a:xfrm>
              <a:off x="4665400" y="326650"/>
              <a:ext cx="372475" cy="97100"/>
            </a:xfrm>
            <a:custGeom>
              <a:avLst/>
              <a:gdLst/>
              <a:ahLst/>
              <a:cxnLst/>
              <a:rect l="l" t="t" r="r" b="b"/>
              <a:pathLst>
                <a:path w="14899" h="3884" extrusionOk="0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9"/>
            <p:cNvSpPr/>
            <p:nvPr/>
          </p:nvSpPr>
          <p:spPr>
            <a:xfrm>
              <a:off x="4636075" y="438375"/>
              <a:ext cx="372475" cy="97125"/>
            </a:xfrm>
            <a:custGeom>
              <a:avLst/>
              <a:gdLst/>
              <a:ahLst/>
              <a:cxnLst/>
              <a:rect l="l" t="t" r="r" b="b"/>
              <a:pathLst>
                <a:path w="14899" h="3885" extrusionOk="0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9"/>
            <p:cNvSpPr/>
            <p:nvPr/>
          </p:nvSpPr>
          <p:spPr>
            <a:xfrm>
              <a:off x="4814975" y="261925"/>
              <a:ext cx="44000" cy="50100"/>
            </a:xfrm>
            <a:custGeom>
              <a:avLst/>
              <a:gdLst/>
              <a:ahLst/>
              <a:cxnLst/>
              <a:rect l="l" t="t" r="r" b="b"/>
              <a:pathLst>
                <a:path w="1760" h="2004" extrusionOk="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9"/>
            <p:cNvSpPr/>
            <p:nvPr/>
          </p:nvSpPr>
          <p:spPr>
            <a:xfrm>
              <a:off x="4814975" y="550125"/>
              <a:ext cx="44000" cy="186850"/>
            </a:xfrm>
            <a:custGeom>
              <a:avLst/>
              <a:gdLst/>
              <a:ahLst/>
              <a:cxnLst/>
              <a:rect l="l" t="t" r="r" b="b"/>
              <a:pathLst>
                <a:path w="1760" h="7474" extrusionOk="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5" name="Google Shape;455;p39"/>
          <p:cNvSpPr/>
          <p:nvPr/>
        </p:nvSpPr>
        <p:spPr>
          <a:xfrm>
            <a:off x="4014561" y="863169"/>
            <a:ext cx="300273" cy="262054"/>
          </a:xfrm>
          <a:custGeom>
            <a:avLst/>
            <a:gdLst/>
            <a:ahLst/>
            <a:cxnLst/>
            <a:rect l="l" t="t" r="r" b="b"/>
            <a:pathLst>
              <a:path w="18416" h="16072" extrusionOk="0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6" name="Google Shape;456;p39"/>
          <p:cNvGrpSpPr/>
          <p:nvPr/>
        </p:nvGrpSpPr>
        <p:grpSpPr>
          <a:xfrm>
            <a:off x="4472733" y="865165"/>
            <a:ext cx="262837" cy="257652"/>
            <a:chOff x="5983625" y="301625"/>
            <a:chExt cx="403000" cy="395050"/>
          </a:xfrm>
        </p:grpSpPr>
        <p:sp>
          <p:nvSpPr>
            <p:cNvPr id="457" name="Google Shape;457;p39"/>
            <p:cNvSpPr/>
            <p:nvPr/>
          </p:nvSpPr>
          <p:spPr>
            <a:xfrm>
              <a:off x="5983625" y="319925"/>
              <a:ext cx="403000" cy="67200"/>
            </a:xfrm>
            <a:custGeom>
              <a:avLst/>
              <a:gdLst/>
              <a:ahLst/>
              <a:cxnLst/>
              <a:rect l="l" t="t" r="r" b="b"/>
              <a:pathLst>
                <a:path w="16120" h="2688" extrusionOk="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9"/>
            <p:cNvSpPr/>
            <p:nvPr/>
          </p:nvSpPr>
          <p:spPr>
            <a:xfrm>
              <a:off x="5983625" y="664900"/>
              <a:ext cx="403000" cy="31775"/>
            </a:xfrm>
            <a:custGeom>
              <a:avLst/>
              <a:gdLst/>
              <a:ahLst/>
              <a:cxnLst/>
              <a:rect l="l" t="t" r="r" b="b"/>
              <a:pathLst>
                <a:path w="16120" h="1271" extrusionOk="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9"/>
            <p:cNvSpPr/>
            <p:nvPr/>
          </p:nvSpPr>
          <p:spPr>
            <a:xfrm>
              <a:off x="6041025" y="301625"/>
              <a:ext cx="29325" cy="63500"/>
            </a:xfrm>
            <a:custGeom>
              <a:avLst/>
              <a:gdLst/>
              <a:ahLst/>
              <a:cxnLst/>
              <a:rect l="l" t="t" r="r" b="b"/>
              <a:pathLst>
                <a:path w="1173" h="2540" extrusionOk="0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9"/>
            <p:cNvSpPr/>
            <p:nvPr/>
          </p:nvSpPr>
          <p:spPr>
            <a:xfrm>
              <a:off x="6297450" y="301625"/>
              <a:ext cx="29350" cy="63500"/>
            </a:xfrm>
            <a:custGeom>
              <a:avLst/>
              <a:gdLst/>
              <a:ahLst/>
              <a:cxnLst/>
              <a:rect l="l" t="t" r="r" b="b"/>
              <a:pathLst>
                <a:path w="1174" h="2540" extrusionOk="0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9"/>
            <p:cNvSpPr/>
            <p:nvPr/>
          </p:nvSpPr>
          <p:spPr>
            <a:xfrm>
              <a:off x="6097200" y="509200"/>
              <a:ext cx="50700" cy="53775"/>
            </a:xfrm>
            <a:custGeom>
              <a:avLst/>
              <a:gdLst/>
              <a:ahLst/>
              <a:cxnLst/>
              <a:rect l="l" t="t" r="r" b="b"/>
              <a:pathLst>
                <a:path w="2028" h="2151" extrusionOk="0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9"/>
            <p:cNvSpPr/>
            <p:nvPr/>
          </p:nvSpPr>
          <p:spPr>
            <a:xfrm>
              <a:off x="6097200" y="448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9"/>
            <p:cNvSpPr/>
            <p:nvPr/>
          </p:nvSpPr>
          <p:spPr>
            <a:xfrm>
              <a:off x="6097200" y="575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9"/>
            <p:cNvSpPr/>
            <p:nvPr/>
          </p:nvSpPr>
          <p:spPr>
            <a:xfrm>
              <a:off x="6160075" y="575150"/>
              <a:ext cx="50100" cy="48875"/>
            </a:xfrm>
            <a:custGeom>
              <a:avLst/>
              <a:gdLst/>
              <a:ahLst/>
              <a:cxnLst/>
              <a:rect l="l" t="t" r="r" b="b"/>
              <a:pathLst>
                <a:path w="2004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9"/>
            <p:cNvSpPr/>
            <p:nvPr/>
          </p:nvSpPr>
          <p:spPr>
            <a:xfrm>
              <a:off x="6034300" y="509200"/>
              <a:ext cx="50700" cy="53775"/>
            </a:xfrm>
            <a:custGeom>
              <a:avLst/>
              <a:gdLst/>
              <a:ahLst/>
              <a:cxnLst/>
              <a:rect l="l" t="t" r="r" b="b"/>
              <a:pathLst>
                <a:path w="2028" h="2151" extrusionOk="0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9"/>
            <p:cNvSpPr/>
            <p:nvPr/>
          </p:nvSpPr>
          <p:spPr>
            <a:xfrm>
              <a:off x="6034300" y="575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9"/>
            <p:cNvSpPr/>
            <p:nvPr/>
          </p:nvSpPr>
          <p:spPr>
            <a:xfrm>
              <a:off x="6034300" y="448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9"/>
            <p:cNvSpPr/>
            <p:nvPr/>
          </p:nvSpPr>
          <p:spPr>
            <a:xfrm>
              <a:off x="6160075" y="509200"/>
              <a:ext cx="50100" cy="53775"/>
            </a:xfrm>
            <a:custGeom>
              <a:avLst/>
              <a:gdLst/>
              <a:ahLst/>
              <a:cxnLst/>
              <a:rect l="l" t="t" r="r" b="b"/>
              <a:pathLst>
                <a:path w="2004" h="2151" extrusionOk="0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9"/>
            <p:cNvSpPr/>
            <p:nvPr/>
          </p:nvSpPr>
          <p:spPr>
            <a:xfrm>
              <a:off x="5983625" y="399300"/>
              <a:ext cx="403000" cy="272950"/>
            </a:xfrm>
            <a:custGeom>
              <a:avLst/>
              <a:gdLst/>
              <a:ahLst/>
              <a:cxnLst/>
              <a:rect l="l" t="t" r="r" b="b"/>
              <a:pathLst>
                <a:path w="16120" h="10918" extrusionOk="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9"/>
            <p:cNvSpPr/>
            <p:nvPr/>
          </p:nvSpPr>
          <p:spPr>
            <a:xfrm>
              <a:off x="6285250" y="575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9"/>
            <p:cNvSpPr/>
            <p:nvPr/>
          </p:nvSpPr>
          <p:spPr>
            <a:xfrm>
              <a:off x="6285250" y="509200"/>
              <a:ext cx="50700" cy="53775"/>
            </a:xfrm>
            <a:custGeom>
              <a:avLst/>
              <a:gdLst/>
              <a:ahLst/>
              <a:cxnLst/>
              <a:rect l="l" t="t" r="r" b="b"/>
              <a:pathLst>
                <a:path w="2028" h="2151" extrusionOk="0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9"/>
            <p:cNvSpPr/>
            <p:nvPr/>
          </p:nvSpPr>
          <p:spPr>
            <a:xfrm>
              <a:off x="6285250" y="448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9"/>
            <p:cNvSpPr/>
            <p:nvPr/>
          </p:nvSpPr>
          <p:spPr>
            <a:xfrm>
              <a:off x="6222350" y="575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9"/>
            <p:cNvSpPr/>
            <p:nvPr/>
          </p:nvSpPr>
          <p:spPr>
            <a:xfrm>
              <a:off x="6160075" y="448150"/>
              <a:ext cx="50100" cy="48875"/>
            </a:xfrm>
            <a:custGeom>
              <a:avLst/>
              <a:gdLst/>
              <a:ahLst/>
              <a:cxnLst/>
              <a:rect l="l" t="t" r="r" b="b"/>
              <a:pathLst>
                <a:path w="2004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9"/>
            <p:cNvSpPr/>
            <p:nvPr/>
          </p:nvSpPr>
          <p:spPr>
            <a:xfrm>
              <a:off x="6222350" y="509200"/>
              <a:ext cx="50700" cy="53775"/>
            </a:xfrm>
            <a:custGeom>
              <a:avLst/>
              <a:gdLst/>
              <a:ahLst/>
              <a:cxnLst/>
              <a:rect l="l" t="t" r="r" b="b"/>
              <a:pathLst>
                <a:path w="2028" h="2151" extrusionOk="0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9"/>
            <p:cNvSpPr/>
            <p:nvPr/>
          </p:nvSpPr>
          <p:spPr>
            <a:xfrm>
              <a:off x="6222350" y="448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7" name="Google Shape;477;p39"/>
          <p:cNvGrpSpPr/>
          <p:nvPr/>
        </p:nvGrpSpPr>
        <p:grpSpPr>
          <a:xfrm>
            <a:off x="4914354" y="863160"/>
            <a:ext cx="258858" cy="258467"/>
            <a:chOff x="6660750" y="298550"/>
            <a:chExt cx="396900" cy="396300"/>
          </a:xfrm>
        </p:grpSpPr>
        <p:sp>
          <p:nvSpPr>
            <p:cNvPr id="478" name="Google Shape;478;p39"/>
            <p:cNvSpPr/>
            <p:nvPr/>
          </p:nvSpPr>
          <p:spPr>
            <a:xfrm>
              <a:off x="6660750" y="298550"/>
              <a:ext cx="396900" cy="396300"/>
            </a:xfrm>
            <a:custGeom>
              <a:avLst/>
              <a:gdLst/>
              <a:ahLst/>
              <a:cxnLst/>
              <a:rect l="l" t="t" r="r" b="b"/>
              <a:pathLst>
                <a:path w="15876" h="15852" extrusionOk="0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9"/>
            <p:cNvSpPr/>
            <p:nvPr/>
          </p:nvSpPr>
          <p:spPr>
            <a:xfrm>
              <a:off x="6697400" y="335200"/>
              <a:ext cx="323625" cy="323025"/>
            </a:xfrm>
            <a:custGeom>
              <a:avLst/>
              <a:gdLst/>
              <a:ahLst/>
              <a:cxnLst/>
              <a:rect l="l" t="t" r="r" b="b"/>
              <a:pathLst>
                <a:path w="12945" h="12921" extrusionOk="0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0" name="Google Shape;480;p39"/>
          <p:cNvGrpSpPr/>
          <p:nvPr/>
        </p:nvGrpSpPr>
        <p:grpSpPr>
          <a:xfrm>
            <a:off x="951701" y="1270149"/>
            <a:ext cx="270793" cy="327747"/>
            <a:chOff x="584925" y="922575"/>
            <a:chExt cx="415200" cy="502525"/>
          </a:xfrm>
        </p:grpSpPr>
        <p:sp>
          <p:nvSpPr>
            <p:cNvPr id="481" name="Google Shape;481;p39"/>
            <p:cNvSpPr/>
            <p:nvPr/>
          </p:nvSpPr>
          <p:spPr>
            <a:xfrm>
              <a:off x="584925" y="961025"/>
              <a:ext cx="378575" cy="464075"/>
            </a:xfrm>
            <a:custGeom>
              <a:avLst/>
              <a:gdLst/>
              <a:ahLst/>
              <a:cxnLst/>
              <a:rect l="l" t="t" r="r" b="b"/>
              <a:pathLst>
                <a:path w="15143" h="18563" extrusionOk="0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39"/>
            <p:cNvSpPr/>
            <p:nvPr/>
          </p:nvSpPr>
          <p:spPr>
            <a:xfrm>
              <a:off x="621550" y="922575"/>
              <a:ext cx="378575" cy="464050"/>
            </a:xfrm>
            <a:custGeom>
              <a:avLst/>
              <a:gdLst/>
              <a:ahLst/>
              <a:cxnLst/>
              <a:rect l="l" t="t" r="r" b="b"/>
              <a:pathLst>
                <a:path w="15143" h="18562" extrusionOk="0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39"/>
            <p:cNvSpPr/>
            <p:nvPr/>
          </p:nvSpPr>
          <p:spPr>
            <a:xfrm>
              <a:off x="915850" y="922575"/>
              <a:ext cx="84275" cy="84275"/>
            </a:xfrm>
            <a:custGeom>
              <a:avLst/>
              <a:gdLst/>
              <a:ahLst/>
              <a:cxnLst/>
              <a:rect l="l" t="t" r="r" b="b"/>
              <a:pathLst>
                <a:path w="3371" h="3371" extrusionOk="0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4" name="Google Shape;484;p39"/>
          <p:cNvGrpSpPr/>
          <p:nvPr/>
        </p:nvGrpSpPr>
        <p:grpSpPr>
          <a:xfrm>
            <a:off x="1383359" y="1262583"/>
            <a:ext cx="286740" cy="341688"/>
            <a:chOff x="1246775" y="910975"/>
            <a:chExt cx="439650" cy="523900"/>
          </a:xfrm>
        </p:grpSpPr>
        <p:sp>
          <p:nvSpPr>
            <p:cNvPr id="485" name="Google Shape;485;p39"/>
            <p:cNvSpPr/>
            <p:nvPr/>
          </p:nvSpPr>
          <p:spPr>
            <a:xfrm>
              <a:off x="1246775" y="970800"/>
              <a:ext cx="378575" cy="464075"/>
            </a:xfrm>
            <a:custGeom>
              <a:avLst/>
              <a:gdLst/>
              <a:ahLst/>
              <a:cxnLst/>
              <a:rect l="l" t="t" r="r" b="b"/>
              <a:pathLst>
                <a:path w="15143" h="18563" extrusionOk="0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39"/>
            <p:cNvSpPr/>
            <p:nvPr/>
          </p:nvSpPr>
          <p:spPr>
            <a:xfrm>
              <a:off x="1307825" y="910975"/>
              <a:ext cx="378600" cy="464050"/>
            </a:xfrm>
            <a:custGeom>
              <a:avLst/>
              <a:gdLst/>
              <a:ahLst/>
              <a:cxnLst/>
              <a:rect l="l" t="t" r="r" b="b"/>
              <a:pathLst>
                <a:path w="15144" h="18562" extrusionOk="0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39"/>
            <p:cNvSpPr/>
            <p:nvPr/>
          </p:nvSpPr>
          <p:spPr>
            <a:xfrm>
              <a:off x="1602125" y="910975"/>
              <a:ext cx="84300" cy="84275"/>
            </a:xfrm>
            <a:custGeom>
              <a:avLst/>
              <a:gdLst/>
              <a:ahLst/>
              <a:cxnLst/>
              <a:rect l="l" t="t" r="r" b="b"/>
              <a:pathLst>
                <a:path w="3372" h="3371" extrusionOk="0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8" name="Google Shape;488;p39"/>
          <p:cNvGrpSpPr/>
          <p:nvPr/>
        </p:nvGrpSpPr>
        <p:grpSpPr>
          <a:xfrm>
            <a:off x="1826578" y="1317531"/>
            <a:ext cx="279566" cy="232575"/>
            <a:chOff x="1926350" y="995225"/>
            <a:chExt cx="428650" cy="356600"/>
          </a:xfrm>
        </p:grpSpPr>
        <p:sp>
          <p:nvSpPr>
            <p:cNvPr id="489" name="Google Shape;489;p39"/>
            <p:cNvSpPr/>
            <p:nvPr/>
          </p:nvSpPr>
          <p:spPr>
            <a:xfrm>
              <a:off x="1926350" y="1298075"/>
              <a:ext cx="208225" cy="53750"/>
            </a:xfrm>
            <a:custGeom>
              <a:avLst/>
              <a:gdLst/>
              <a:ahLst/>
              <a:cxnLst/>
              <a:rect l="l" t="t" r="r" b="b"/>
              <a:pathLst>
                <a:path w="8329" h="2150" extrusionOk="0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39"/>
            <p:cNvSpPr/>
            <p:nvPr/>
          </p:nvSpPr>
          <p:spPr>
            <a:xfrm>
              <a:off x="2146775" y="1298075"/>
              <a:ext cx="208225" cy="53750"/>
            </a:xfrm>
            <a:custGeom>
              <a:avLst/>
              <a:gdLst/>
              <a:ahLst/>
              <a:cxnLst/>
              <a:rect l="l" t="t" r="r" b="b"/>
              <a:pathLst>
                <a:path w="8329" h="2150" extrusionOk="0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39"/>
            <p:cNvSpPr/>
            <p:nvPr/>
          </p:nvSpPr>
          <p:spPr>
            <a:xfrm>
              <a:off x="1926350" y="995225"/>
              <a:ext cx="208225" cy="332175"/>
            </a:xfrm>
            <a:custGeom>
              <a:avLst/>
              <a:gdLst/>
              <a:ahLst/>
              <a:cxnLst/>
              <a:rect l="l" t="t" r="r" b="b"/>
              <a:pathLst>
                <a:path w="8329" h="13287" extrusionOk="0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39"/>
            <p:cNvSpPr/>
            <p:nvPr/>
          </p:nvSpPr>
          <p:spPr>
            <a:xfrm>
              <a:off x="2146775" y="995225"/>
              <a:ext cx="208225" cy="332175"/>
            </a:xfrm>
            <a:custGeom>
              <a:avLst/>
              <a:gdLst/>
              <a:ahLst/>
              <a:cxnLst/>
              <a:rect l="l" t="t" r="r" b="b"/>
              <a:pathLst>
                <a:path w="8329" h="13287" extrusionOk="0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3" name="Google Shape;493;p39"/>
          <p:cNvSpPr/>
          <p:nvPr/>
        </p:nvSpPr>
        <p:spPr>
          <a:xfrm>
            <a:off x="2269477" y="1298045"/>
            <a:ext cx="273207" cy="271609"/>
          </a:xfrm>
          <a:custGeom>
            <a:avLst/>
            <a:gdLst/>
            <a:ahLst/>
            <a:cxnLst/>
            <a:rect l="l" t="t" r="r" b="b"/>
            <a:pathLst>
              <a:path w="16756" h="16658" extrusionOk="0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4" name="Google Shape;494;p39"/>
          <p:cNvSpPr/>
          <p:nvPr/>
        </p:nvSpPr>
        <p:spPr>
          <a:xfrm>
            <a:off x="2709539" y="1311596"/>
            <a:ext cx="272391" cy="244526"/>
          </a:xfrm>
          <a:custGeom>
            <a:avLst/>
            <a:gdLst/>
            <a:ahLst/>
            <a:cxnLst/>
            <a:rect l="l" t="t" r="r" b="b"/>
            <a:pathLst>
              <a:path w="16706" h="14997" extrusionOk="0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p39"/>
          <p:cNvSpPr/>
          <p:nvPr/>
        </p:nvSpPr>
        <p:spPr>
          <a:xfrm>
            <a:off x="3153172" y="1313585"/>
            <a:ext cx="264434" cy="240531"/>
          </a:xfrm>
          <a:custGeom>
            <a:avLst/>
            <a:gdLst/>
            <a:ahLst/>
            <a:cxnLst/>
            <a:rect l="l" t="t" r="r" b="b"/>
            <a:pathLst>
              <a:path w="16218" h="14752" extrusionOk="0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6" name="Google Shape;496;p39"/>
          <p:cNvSpPr/>
          <p:nvPr/>
        </p:nvSpPr>
        <p:spPr>
          <a:xfrm>
            <a:off x="3601583" y="1315965"/>
            <a:ext cx="246923" cy="235770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7" name="Google Shape;497;p39"/>
          <p:cNvGrpSpPr/>
          <p:nvPr/>
        </p:nvGrpSpPr>
        <p:grpSpPr>
          <a:xfrm>
            <a:off x="4028324" y="1300020"/>
            <a:ext cx="272391" cy="272783"/>
            <a:chOff x="5302225" y="968375"/>
            <a:chExt cx="417650" cy="418250"/>
          </a:xfrm>
        </p:grpSpPr>
        <p:sp>
          <p:nvSpPr>
            <p:cNvPr id="498" name="Google Shape;498;p39"/>
            <p:cNvSpPr/>
            <p:nvPr/>
          </p:nvSpPr>
          <p:spPr>
            <a:xfrm>
              <a:off x="5333350" y="991575"/>
              <a:ext cx="152075" cy="155100"/>
            </a:xfrm>
            <a:custGeom>
              <a:avLst/>
              <a:gdLst/>
              <a:ahLst/>
              <a:cxnLst/>
              <a:rect l="l" t="t" r="r" b="b"/>
              <a:pathLst>
                <a:path w="6083" h="6204" extrusionOk="0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39"/>
            <p:cNvSpPr/>
            <p:nvPr/>
          </p:nvSpPr>
          <p:spPr>
            <a:xfrm>
              <a:off x="5302225" y="968375"/>
              <a:ext cx="417650" cy="418250"/>
            </a:xfrm>
            <a:custGeom>
              <a:avLst/>
              <a:gdLst/>
              <a:ahLst/>
              <a:cxnLst/>
              <a:rect l="l" t="t" r="r" b="b"/>
              <a:pathLst>
                <a:path w="16706" h="16730" extrusionOk="0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0" name="Google Shape;500;p39"/>
          <p:cNvGrpSpPr/>
          <p:nvPr/>
        </p:nvGrpSpPr>
        <p:grpSpPr>
          <a:xfrm>
            <a:off x="4435296" y="1269350"/>
            <a:ext cx="337709" cy="328937"/>
            <a:chOff x="5926225" y="921350"/>
            <a:chExt cx="517800" cy="504350"/>
          </a:xfrm>
        </p:grpSpPr>
        <p:sp>
          <p:nvSpPr>
            <p:cNvPr id="501" name="Google Shape;501;p39"/>
            <p:cNvSpPr/>
            <p:nvPr/>
          </p:nvSpPr>
          <p:spPr>
            <a:xfrm>
              <a:off x="5926225" y="921350"/>
              <a:ext cx="517800" cy="504350"/>
            </a:xfrm>
            <a:custGeom>
              <a:avLst/>
              <a:gdLst/>
              <a:ahLst/>
              <a:cxnLst/>
              <a:rect l="l" t="t" r="r" b="b"/>
              <a:pathLst>
                <a:path w="20712" h="20174" extrusionOk="0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9"/>
            <p:cNvSpPr/>
            <p:nvPr/>
          </p:nvSpPr>
          <p:spPr>
            <a:xfrm>
              <a:off x="6016600" y="1005000"/>
              <a:ext cx="337050" cy="337050"/>
            </a:xfrm>
            <a:custGeom>
              <a:avLst/>
              <a:gdLst/>
              <a:ahLst/>
              <a:cxnLst/>
              <a:rect l="l" t="t" r="r" b="b"/>
              <a:pathLst>
                <a:path w="13482" h="13482" extrusionOk="0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3" name="Google Shape;503;p39"/>
          <p:cNvGrpSpPr/>
          <p:nvPr/>
        </p:nvGrpSpPr>
        <p:grpSpPr>
          <a:xfrm>
            <a:off x="4886081" y="1275725"/>
            <a:ext cx="315404" cy="316203"/>
            <a:chOff x="6617400" y="931125"/>
            <a:chExt cx="483600" cy="484825"/>
          </a:xfrm>
        </p:grpSpPr>
        <p:sp>
          <p:nvSpPr>
            <p:cNvPr id="504" name="Google Shape;504;p39"/>
            <p:cNvSpPr/>
            <p:nvPr/>
          </p:nvSpPr>
          <p:spPr>
            <a:xfrm>
              <a:off x="6843925" y="1183900"/>
              <a:ext cx="121525" cy="232050"/>
            </a:xfrm>
            <a:custGeom>
              <a:avLst/>
              <a:gdLst/>
              <a:ahLst/>
              <a:cxnLst/>
              <a:rect l="l" t="t" r="r" b="b"/>
              <a:pathLst>
                <a:path w="4861" h="9282" extrusionOk="0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39"/>
            <p:cNvSpPr/>
            <p:nvPr/>
          </p:nvSpPr>
          <p:spPr>
            <a:xfrm>
              <a:off x="6617400" y="931125"/>
              <a:ext cx="483600" cy="259500"/>
            </a:xfrm>
            <a:custGeom>
              <a:avLst/>
              <a:gdLst/>
              <a:ahLst/>
              <a:cxnLst/>
              <a:rect l="l" t="t" r="r" b="b"/>
              <a:pathLst>
                <a:path w="19344" h="10380" extrusionOk="0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6" name="Google Shape;506;p39"/>
          <p:cNvGrpSpPr/>
          <p:nvPr/>
        </p:nvGrpSpPr>
        <p:grpSpPr>
          <a:xfrm>
            <a:off x="934972" y="1766718"/>
            <a:ext cx="304251" cy="213465"/>
            <a:chOff x="559275" y="1683950"/>
            <a:chExt cx="466500" cy="327300"/>
          </a:xfrm>
        </p:grpSpPr>
        <p:sp>
          <p:nvSpPr>
            <p:cNvPr id="507" name="Google Shape;507;p39"/>
            <p:cNvSpPr/>
            <p:nvPr/>
          </p:nvSpPr>
          <p:spPr>
            <a:xfrm>
              <a:off x="559275" y="1683950"/>
              <a:ext cx="466500" cy="197850"/>
            </a:xfrm>
            <a:custGeom>
              <a:avLst/>
              <a:gdLst/>
              <a:ahLst/>
              <a:cxnLst/>
              <a:rect l="l" t="t" r="r" b="b"/>
              <a:pathLst>
                <a:path w="18660" h="7914" extrusionOk="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9"/>
            <p:cNvSpPr/>
            <p:nvPr/>
          </p:nvSpPr>
          <p:spPr>
            <a:xfrm>
              <a:off x="559275" y="1727925"/>
              <a:ext cx="466500" cy="283325"/>
            </a:xfrm>
            <a:custGeom>
              <a:avLst/>
              <a:gdLst/>
              <a:ahLst/>
              <a:cxnLst/>
              <a:rect l="l" t="t" r="r" b="b"/>
              <a:pathLst>
                <a:path w="18660" h="11333" extrusionOk="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9" name="Google Shape;509;p39"/>
          <p:cNvGrpSpPr/>
          <p:nvPr/>
        </p:nvGrpSpPr>
        <p:grpSpPr>
          <a:xfrm>
            <a:off x="1374603" y="1724520"/>
            <a:ext cx="304251" cy="297876"/>
            <a:chOff x="1233350" y="1619250"/>
            <a:chExt cx="466500" cy="456725"/>
          </a:xfrm>
        </p:grpSpPr>
        <p:sp>
          <p:nvSpPr>
            <p:cNvPr id="510" name="Google Shape;510;p39"/>
            <p:cNvSpPr/>
            <p:nvPr/>
          </p:nvSpPr>
          <p:spPr>
            <a:xfrm>
              <a:off x="1233350" y="1619250"/>
              <a:ext cx="466500" cy="456725"/>
            </a:xfrm>
            <a:custGeom>
              <a:avLst/>
              <a:gdLst/>
              <a:ahLst/>
              <a:cxnLst/>
              <a:rect l="l" t="t" r="r" b="b"/>
              <a:pathLst>
                <a:path w="18660" h="18269" extrusionOk="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9"/>
            <p:cNvSpPr/>
            <p:nvPr/>
          </p:nvSpPr>
          <p:spPr>
            <a:xfrm>
              <a:off x="1382325" y="1792025"/>
              <a:ext cx="168550" cy="12250"/>
            </a:xfrm>
            <a:custGeom>
              <a:avLst/>
              <a:gdLst/>
              <a:ahLst/>
              <a:cxnLst/>
              <a:rect l="l" t="t" r="r" b="b"/>
              <a:pathLst>
                <a:path w="6742" h="490" extrusionOk="0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39"/>
            <p:cNvSpPr/>
            <p:nvPr/>
          </p:nvSpPr>
          <p:spPr>
            <a:xfrm>
              <a:off x="1382325" y="1825000"/>
              <a:ext cx="168550" cy="12250"/>
            </a:xfrm>
            <a:custGeom>
              <a:avLst/>
              <a:gdLst/>
              <a:ahLst/>
              <a:cxnLst/>
              <a:rect l="l" t="t" r="r" b="b"/>
              <a:pathLst>
                <a:path w="6742" h="490" extrusionOk="0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39"/>
            <p:cNvSpPr/>
            <p:nvPr/>
          </p:nvSpPr>
          <p:spPr>
            <a:xfrm>
              <a:off x="1382325" y="1858575"/>
              <a:ext cx="70850" cy="12250"/>
            </a:xfrm>
            <a:custGeom>
              <a:avLst/>
              <a:gdLst/>
              <a:ahLst/>
              <a:cxnLst/>
              <a:rect l="l" t="t" r="r" b="b"/>
              <a:pathLst>
                <a:path w="2834" h="490" extrusionOk="0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4" name="Google Shape;514;p39"/>
          <p:cNvGrpSpPr/>
          <p:nvPr/>
        </p:nvGrpSpPr>
        <p:grpSpPr>
          <a:xfrm>
            <a:off x="1823790" y="1730879"/>
            <a:ext cx="285142" cy="285142"/>
            <a:chOff x="1922075" y="1629000"/>
            <a:chExt cx="437200" cy="437200"/>
          </a:xfrm>
        </p:grpSpPr>
        <p:sp>
          <p:nvSpPr>
            <p:cNvPr id="515" name="Google Shape;515;p39"/>
            <p:cNvSpPr/>
            <p:nvPr/>
          </p:nvSpPr>
          <p:spPr>
            <a:xfrm>
              <a:off x="2208425" y="1629000"/>
              <a:ext cx="150850" cy="150850"/>
            </a:xfrm>
            <a:custGeom>
              <a:avLst/>
              <a:gdLst/>
              <a:ahLst/>
              <a:cxnLst/>
              <a:rect l="l" t="t" r="r" b="b"/>
              <a:pathLst>
                <a:path w="6034" h="6034" extrusionOk="0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39"/>
            <p:cNvSpPr/>
            <p:nvPr/>
          </p:nvSpPr>
          <p:spPr>
            <a:xfrm>
              <a:off x="1922075" y="1686400"/>
              <a:ext cx="379800" cy="379800"/>
            </a:xfrm>
            <a:custGeom>
              <a:avLst/>
              <a:gdLst/>
              <a:ahLst/>
              <a:cxnLst/>
              <a:rect l="l" t="t" r="r" b="b"/>
              <a:pathLst>
                <a:path w="15192" h="15192" extrusionOk="0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7" name="Google Shape;517;p39"/>
          <p:cNvGrpSpPr/>
          <p:nvPr/>
        </p:nvGrpSpPr>
        <p:grpSpPr>
          <a:xfrm>
            <a:off x="2262231" y="1729689"/>
            <a:ext cx="287522" cy="287522"/>
            <a:chOff x="2594325" y="1627175"/>
            <a:chExt cx="440850" cy="440850"/>
          </a:xfrm>
        </p:grpSpPr>
        <p:sp>
          <p:nvSpPr>
            <p:cNvPr id="518" name="Google Shape;518;p39"/>
            <p:cNvSpPr/>
            <p:nvPr/>
          </p:nvSpPr>
          <p:spPr>
            <a:xfrm>
              <a:off x="2594325" y="1890950"/>
              <a:ext cx="177075" cy="177075"/>
            </a:xfrm>
            <a:custGeom>
              <a:avLst/>
              <a:gdLst/>
              <a:ahLst/>
              <a:cxnLst/>
              <a:rect l="l" t="t" r="r" b="b"/>
              <a:pathLst>
                <a:path w="7083" h="7083" extrusionOk="0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9"/>
            <p:cNvSpPr/>
            <p:nvPr/>
          </p:nvSpPr>
          <p:spPr>
            <a:xfrm>
              <a:off x="2858700" y="1627175"/>
              <a:ext cx="176475" cy="176475"/>
            </a:xfrm>
            <a:custGeom>
              <a:avLst/>
              <a:gdLst/>
              <a:ahLst/>
              <a:cxnLst/>
              <a:rect l="l" t="t" r="r" b="b"/>
              <a:pathLst>
                <a:path w="7059" h="7059" extrusionOk="0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39"/>
            <p:cNvSpPr/>
            <p:nvPr/>
          </p:nvSpPr>
          <p:spPr>
            <a:xfrm>
              <a:off x="2663325" y="1702275"/>
              <a:ext cx="296750" cy="296775"/>
            </a:xfrm>
            <a:custGeom>
              <a:avLst/>
              <a:gdLst/>
              <a:ahLst/>
              <a:cxnLst/>
              <a:rect l="l" t="t" r="r" b="b"/>
              <a:pathLst>
                <a:path w="11870" h="11871" extrusionOk="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1" name="Google Shape;521;p39"/>
          <p:cNvSpPr/>
          <p:nvPr/>
        </p:nvSpPr>
        <p:spPr>
          <a:xfrm>
            <a:off x="2714708" y="1742493"/>
            <a:ext cx="262054" cy="262038"/>
          </a:xfrm>
          <a:custGeom>
            <a:avLst/>
            <a:gdLst/>
            <a:ahLst/>
            <a:cxnLst/>
            <a:rect l="l" t="t" r="r" b="b"/>
            <a:pathLst>
              <a:path w="16072" h="16071" extrusionOk="0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2" name="Google Shape;522;p39"/>
          <p:cNvGrpSpPr/>
          <p:nvPr/>
        </p:nvGrpSpPr>
        <p:grpSpPr>
          <a:xfrm>
            <a:off x="3168577" y="1708183"/>
            <a:ext cx="233357" cy="330535"/>
            <a:chOff x="3984000" y="1594200"/>
            <a:chExt cx="357800" cy="506800"/>
          </a:xfrm>
        </p:grpSpPr>
        <p:sp>
          <p:nvSpPr>
            <p:cNvPr id="523" name="Google Shape;523;p39"/>
            <p:cNvSpPr/>
            <p:nvPr/>
          </p:nvSpPr>
          <p:spPr>
            <a:xfrm>
              <a:off x="3984000" y="1597875"/>
              <a:ext cx="44575" cy="503125"/>
            </a:xfrm>
            <a:custGeom>
              <a:avLst/>
              <a:gdLst/>
              <a:ahLst/>
              <a:cxnLst/>
              <a:rect l="l" t="t" r="r" b="b"/>
              <a:pathLst>
                <a:path w="1783" h="20125" extrusionOk="0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39"/>
            <p:cNvSpPr/>
            <p:nvPr/>
          </p:nvSpPr>
          <p:spPr>
            <a:xfrm>
              <a:off x="4041375" y="1594200"/>
              <a:ext cx="300425" cy="229600"/>
            </a:xfrm>
            <a:custGeom>
              <a:avLst/>
              <a:gdLst/>
              <a:ahLst/>
              <a:cxnLst/>
              <a:rect l="l" t="t" r="r" b="b"/>
              <a:pathLst>
                <a:path w="12017" h="9184" extrusionOk="0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5" name="Google Shape;525;p39"/>
          <p:cNvGrpSpPr/>
          <p:nvPr/>
        </p:nvGrpSpPr>
        <p:grpSpPr>
          <a:xfrm>
            <a:off x="3571164" y="1779061"/>
            <a:ext cx="307447" cy="188779"/>
            <a:chOff x="4601275" y="1702875"/>
            <a:chExt cx="471400" cy="289450"/>
          </a:xfrm>
        </p:grpSpPr>
        <p:sp>
          <p:nvSpPr>
            <p:cNvPr id="526" name="Google Shape;526;p39"/>
            <p:cNvSpPr/>
            <p:nvPr/>
          </p:nvSpPr>
          <p:spPr>
            <a:xfrm>
              <a:off x="4816200" y="1702875"/>
              <a:ext cx="41550" cy="41550"/>
            </a:xfrm>
            <a:custGeom>
              <a:avLst/>
              <a:gdLst/>
              <a:ahLst/>
              <a:cxnLst/>
              <a:rect l="l" t="t" r="r" b="b"/>
              <a:pathLst>
                <a:path w="1662" h="1662" extrusionOk="0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39"/>
            <p:cNvSpPr/>
            <p:nvPr/>
          </p:nvSpPr>
          <p:spPr>
            <a:xfrm>
              <a:off x="5031125" y="1757225"/>
              <a:ext cx="41550" cy="41550"/>
            </a:xfrm>
            <a:custGeom>
              <a:avLst/>
              <a:gdLst/>
              <a:ahLst/>
              <a:cxnLst/>
              <a:rect l="l" t="t" r="r" b="b"/>
              <a:pathLst>
                <a:path w="1662" h="1662" extrusionOk="0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9"/>
            <p:cNvSpPr/>
            <p:nvPr/>
          </p:nvSpPr>
          <p:spPr>
            <a:xfrm>
              <a:off x="4634875" y="1756000"/>
              <a:ext cx="404225" cy="178325"/>
            </a:xfrm>
            <a:custGeom>
              <a:avLst/>
              <a:gdLst/>
              <a:ahLst/>
              <a:cxnLst/>
              <a:rect l="l" t="t" r="r" b="b"/>
              <a:pathLst>
                <a:path w="16169" h="7133" extrusionOk="0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9"/>
            <p:cNvSpPr/>
            <p:nvPr/>
          </p:nvSpPr>
          <p:spPr>
            <a:xfrm>
              <a:off x="4601275" y="1757225"/>
              <a:ext cx="41550" cy="41550"/>
            </a:xfrm>
            <a:custGeom>
              <a:avLst/>
              <a:gdLst/>
              <a:ahLst/>
              <a:cxnLst/>
              <a:rect l="l" t="t" r="r" b="b"/>
              <a:pathLst>
                <a:path w="1662" h="1662" extrusionOk="0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9"/>
            <p:cNvSpPr/>
            <p:nvPr/>
          </p:nvSpPr>
          <p:spPr>
            <a:xfrm>
              <a:off x="4673325" y="1947725"/>
              <a:ext cx="327300" cy="44600"/>
            </a:xfrm>
            <a:custGeom>
              <a:avLst/>
              <a:gdLst/>
              <a:ahLst/>
              <a:cxnLst/>
              <a:rect l="l" t="t" r="r" b="b"/>
              <a:pathLst>
                <a:path w="13092" h="1784" extrusionOk="0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1" name="Google Shape;531;p39"/>
          <p:cNvGrpSpPr/>
          <p:nvPr/>
        </p:nvGrpSpPr>
        <p:grpSpPr>
          <a:xfrm>
            <a:off x="4025536" y="1732868"/>
            <a:ext cx="277968" cy="281163"/>
            <a:chOff x="5297950" y="1632050"/>
            <a:chExt cx="426200" cy="431100"/>
          </a:xfrm>
        </p:grpSpPr>
        <p:sp>
          <p:nvSpPr>
            <p:cNvPr id="532" name="Google Shape;532;p39"/>
            <p:cNvSpPr/>
            <p:nvPr/>
          </p:nvSpPr>
          <p:spPr>
            <a:xfrm>
              <a:off x="5404800" y="1936125"/>
              <a:ext cx="212500" cy="127025"/>
            </a:xfrm>
            <a:custGeom>
              <a:avLst/>
              <a:gdLst/>
              <a:ahLst/>
              <a:cxnLst/>
              <a:rect l="l" t="t" r="r" b="b"/>
              <a:pathLst>
                <a:path w="8500" h="5081" extrusionOk="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39"/>
            <p:cNvSpPr/>
            <p:nvPr/>
          </p:nvSpPr>
          <p:spPr>
            <a:xfrm>
              <a:off x="5297950" y="1632050"/>
              <a:ext cx="426200" cy="294950"/>
            </a:xfrm>
            <a:custGeom>
              <a:avLst/>
              <a:gdLst/>
              <a:ahLst/>
              <a:cxnLst/>
              <a:rect l="l" t="t" r="r" b="b"/>
              <a:pathLst>
                <a:path w="17048" h="11798" extrusionOk="0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4" name="Google Shape;534;p39"/>
          <p:cNvGrpSpPr/>
          <p:nvPr/>
        </p:nvGrpSpPr>
        <p:grpSpPr>
          <a:xfrm>
            <a:off x="4464368" y="1724520"/>
            <a:ext cx="279566" cy="297876"/>
            <a:chOff x="5970800" y="1619250"/>
            <a:chExt cx="428650" cy="456725"/>
          </a:xfrm>
        </p:grpSpPr>
        <p:sp>
          <p:nvSpPr>
            <p:cNvPr id="535" name="Google Shape;535;p39"/>
            <p:cNvSpPr/>
            <p:nvPr/>
          </p:nvSpPr>
          <p:spPr>
            <a:xfrm>
              <a:off x="5970800" y="1674200"/>
              <a:ext cx="377975" cy="377950"/>
            </a:xfrm>
            <a:custGeom>
              <a:avLst/>
              <a:gdLst/>
              <a:ahLst/>
              <a:cxnLst/>
              <a:rect l="l" t="t" r="r" b="b"/>
              <a:pathLst>
                <a:path w="15119" h="15118" extrusionOk="0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9"/>
            <p:cNvSpPr/>
            <p:nvPr/>
          </p:nvSpPr>
          <p:spPr>
            <a:xfrm>
              <a:off x="6068500" y="1771875"/>
              <a:ext cx="182575" cy="182600"/>
            </a:xfrm>
            <a:custGeom>
              <a:avLst/>
              <a:gdLst/>
              <a:ahLst/>
              <a:cxnLst/>
              <a:rect l="l" t="t" r="r" b="b"/>
              <a:pathLst>
                <a:path w="7303" h="7304" extrusionOk="0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9"/>
            <p:cNvSpPr/>
            <p:nvPr/>
          </p:nvSpPr>
          <p:spPr>
            <a:xfrm>
              <a:off x="5981175" y="2005125"/>
              <a:ext cx="75125" cy="70850"/>
            </a:xfrm>
            <a:custGeom>
              <a:avLst/>
              <a:gdLst/>
              <a:ahLst/>
              <a:cxnLst/>
              <a:rect l="l" t="t" r="r" b="b"/>
              <a:pathLst>
                <a:path w="3005" h="2834" extrusionOk="0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9"/>
            <p:cNvSpPr/>
            <p:nvPr/>
          </p:nvSpPr>
          <p:spPr>
            <a:xfrm>
              <a:off x="6263875" y="2005125"/>
              <a:ext cx="74525" cy="70850"/>
            </a:xfrm>
            <a:custGeom>
              <a:avLst/>
              <a:gdLst/>
              <a:ahLst/>
              <a:cxnLst/>
              <a:rect l="l" t="t" r="r" b="b"/>
              <a:pathLst>
                <a:path w="2981" h="2834" extrusionOk="0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9"/>
            <p:cNvSpPr/>
            <p:nvPr/>
          </p:nvSpPr>
          <p:spPr>
            <a:xfrm>
              <a:off x="6147875" y="1619250"/>
              <a:ext cx="251575" cy="255850"/>
            </a:xfrm>
            <a:custGeom>
              <a:avLst/>
              <a:gdLst/>
              <a:ahLst/>
              <a:cxnLst/>
              <a:rect l="l" t="t" r="r" b="b"/>
              <a:pathLst>
                <a:path w="10063" h="10234" extrusionOk="0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0" name="Google Shape;540;p39"/>
          <p:cNvGrpSpPr/>
          <p:nvPr/>
        </p:nvGrpSpPr>
        <p:grpSpPr>
          <a:xfrm>
            <a:off x="4891266" y="1720933"/>
            <a:ext cx="313398" cy="285924"/>
            <a:chOff x="6625350" y="1613750"/>
            <a:chExt cx="480525" cy="438400"/>
          </a:xfrm>
        </p:grpSpPr>
        <p:sp>
          <p:nvSpPr>
            <p:cNvPr id="541" name="Google Shape;541;p39"/>
            <p:cNvSpPr/>
            <p:nvPr/>
          </p:nvSpPr>
          <p:spPr>
            <a:xfrm>
              <a:off x="6670525" y="1887275"/>
              <a:ext cx="117875" cy="164875"/>
            </a:xfrm>
            <a:custGeom>
              <a:avLst/>
              <a:gdLst/>
              <a:ahLst/>
              <a:cxnLst/>
              <a:rect l="l" t="t" r="r" b="b"/>
              <a:pathLst>
                <a:path w="4715" h="6595" extrusionOk="0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9"/>
            <p:cNvSpPr/>
            <p:nvPr/>
          </p:nvSpPr>
          <p:spPr>
            <a:xfrm>
              <a:off x="7075950" y="1754175"/>
              <a:ext cx="29925" cy="99550"/>
            </a:xfrm>
            <a:custGeom>
              <a:avLst/>
              <a:gdLst/>
              <a:ahLst/>
              <a:cxnLst/>
              <a:rect l="l" t="t" r="r" b="b"/>
              <a:pathLst>
                <a:path w="1197" h="3982" extrusionOk="0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9"/>
            <p:cNvSpPr/>
            <p:nvPr/>
          </p:nvSpPr>
          <p:spPr>
            <a:xfrm>
              <a:off x="6625350" y="1729750"/>
              <a:ext cx="97700" cy="147175"/>
            </a:xfrm>
            <a:custGeom>
              <a:avLst/>
              <a:gdLst/>
              <a:ahLst/>
              <a:cxnLst/>
              <a:rect l="l" t="t" r="r" b="b"/>
              <a:pathLst>
                <a:path w="3908" h="5887" extrusionOk="0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9"/>
            <p:cNvSpPr/>
            <p:nvPr/>
          </p:nvSpPr>
          <p:spPr>
            <a:xfrm>
              <a:off x="6736475" y="1638175"/>
              <a:ext cx="279650" cy="330325"/>
            </a:xfrm>
            <a:custGeom>
              <a:avLst/>
              <a:gdLst/>
              <a:ahLst/>
              <a:cxnLst/>
              <a:rect l="l" t="t" r="r" b="b"/>
              <a:pathLst>
                <a:path w="11186" h="13213" extrusionOk="0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9"/>
            <p:cNvSpPr/>
            <p:nvPr/>
          </p:nvSpPr>
          <p:spPr>
            <a:xfrm>
              <a:off x="7029550" y="1613750"/>
              <a:ext cx="34200" cy="379800"/>
            </a:xfrm>
            <a:custGeom>
              <a:avLst/>
              <a:gdLst/>
              <a:ahLst/>
              <a:cxnLst/>
              <a:rect l="l" t="t" r="r" b="b"/>
              <a:pathLst>
                <a:path w="1368" h="15192" extrusionOk="0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6" name="Google Shape;546;p39"/>
          <p:cNvGrpSpPr/>
          <p:nvPr/>
        </p:nvGrpSpPr>
        <p:grpSpPr>
          <a:xfrm>
            <a:off x="968821" y="2186050"/>
            <a:ext cx="236553" cy="254081"/>
            <a:chOff x="611175" y="2326900"/>
            <a:chExt cx="362700" cy="389575"/>
          </a:xfrm>
        </p:grpSpPr>
        <p:sp>
          <p:nvSpPr>
            <p:cNvPr id="547" name="Google Shape;547;p39"/>
            <p:cNvSpPr/>
            <p:nvPr/>
          </p:nvSpPr>
          <p:spPr>
            <a:xfrm>
              <a:off x="611175" y="2326900"/>
              <a:ext cx="362700" cy="389575"/>
            </a:xfrm>
            <a:custGeom>
              <a:avLst/>
              <a:gdLst/>
              <a:ahLst/>
              <a:cxnLst/>
              <a:rect l="l" t="t" r="r" b="b"/>
              <a:pathLst>
                <a:path w="14508" h="15583" extrusionOk="0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9"/>
            <p:cNvSpPr/>
            <p:nvPr/>
          </p:nvSpPr>
          <p:spPr>
            <a:xfrm>
              <a:off x="794950" y="2500900"/>
              <a:ext cx="24450" cy="23850"/>
            </a:xfrm>
            <a:custGeom>
              <a:avLst/>
              <a:gdLst/>
              <a:ahLst/>
              <a:cxnLst/>
              <a:rect l="l" t="t" r="r" b="b"/>
              <a:pathLst>
                <a:path w="978" h="954" extrusionOk="0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9"/>
            <p:cNvSpPr/>
            <p:nvPr/>
          </p:nvSpPr>
          <p:spPr>
            <a:xfrm>
              <a:off x="754650" y="2381250"/>
              <a:ext cx="75750" cy="14050"/>
            </a:xfrm>
            <a:custGeom>
              <a:avLst/>
              <a:gdLst/>
              <a:ahLst/>
              <a:cxnLst/>
              <a:rect l="l" t="t" r="r" b="b"/>
              <a:pathLst>
                <a:path w="3030" h="562" extrusionOk="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9"/>
            <p:cNvSpPr/>
            <p:nvPr/>
          </p:nvSpPr>
          <p:spPr>
            <a:xfrm>
              <a:off x="765025" y="2453900"/>
              <a:ext cx="31175" cy="31150"/>
            </a:xfrm>
            <a:custGeom>
              <a:avLst/>
              <a:gdLst/>
              <a:ahLst/>
              <a:cxnLst/>
              <a:rect l="l" t="t" r="r" b="b"/>
              <a:pathLst>
                <a:path w="1247" h="1246" extrusionOk="0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1" name="Google Shape;551;p39"/>
          <p:cNvSpPr/>
          <p:nvPr/>
        </p:nvSpPr>
        <p:spPr>
          <a:xfrm>
            <a:off x="1402120" y="2188506"/>
            <a:ext cx="249303" cy="249303"/>
          </a:xfrm>
          <a:custGeom>
            <a:avLst/>
            <a:gdLst/>
            <a:ahLst/>
            <a:cxnLst/>
            <a:rect l="l" t="t" r="r" b="b"/>
            <a:pathLst>
              <a:path w="15290" h="15290" extrusionOk="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2" name="Google Shape;552;p39"/>
          <p:cNvSpPr/>
          <p:nvPr/>
        </p:nvSpPr>
        <p:spPr>
          <a:xfrm>
            <a:off x="1841775" y="2188506"/>
            <a:ext cx="249303" cy="249303"/>
          </a:xfrm>
          <a:custGeom>
            <a:avLst/>
            <a:gdLst/>
            <a:ahLst/>
            <a:cxnLst/>
            <a:rect l="l" t="t" r="r" b="b"/>
            <a:pathLst>
              <a:path w="15290" h="15290" extrusionOk="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" name="Google Shape;553;p39"/>
          <p:cNvSpPr/>
          <p:nvPr/>
        </p:nvSpPr>
        <p:spPr>
          <a:xfrm>
            <a:off x="2281429" y="2188506"/>
            <a:ext cx="249303" cy="249303"/>
          </a:xfrm>
          <a:custGeom>
            <a:avLst/>
            <a:gdLst/>
            <a:ahLst/>
            <a:cxnLst/>
            <a:rect l="l" t="t" r="r" b="b"/>
            <a:pathLst>
              <a:path w="15290" h="15290" extrusionOk="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54" name="Google Shape;554;p39"/>
          <p:cNvGrpSpPr/>
          <p:nvPr/>
        </p:nvGrpSpPr>
        <p:grpSpPr>
          <a:xfrm>
            <a:off x="2779116" y="2145434"/>
            <a:ext cx="133016" cy="332133"/>
            <a:chOff x="3386850" y="2264625"/>
            <a:chExt cx="203950" cy="509250"/>
          </a:xfrm>
        </p:grpSpPr>
        <p:sp>
          <p:nvSpPr>
            <p:cNvPr id="555" name="Google Shape;555;p39"/>
            <p:cNvSpPr/>
            <p:nvPr/>
          </p:nvSpPr>
          <p:spPr>
            <a:xfrm>
              <a:off x="3386850" y="2370850"/>
              <a:ext cx="203950" cy="403025"/>
            </a:xfrm>
            <a:custGeom>
              <a:avLst/>
              <a:gdLst/>
              <a:ahLst/>
              <a:cxnLst/>
              <a:rect l="l" t="t" r="r" b="b"/>
              <a:pathLst>
                <a:path w="8158" h="16121" extrusionOk="0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9"/>
            <p:cNvSpPr/>
            <p:nvPr/>
          </p:nvSpPr>
          <p:spPr>
            <a:xfrm>
              <a:off x="3446075" y="2264625"/>
              <a:ext cx="85500" cy="94050"/>
            </a:xfrm>
            <a:custGeom>
              <a:avLst/>
              <a:gdLst/>
              <a:ahLst/>
              <a:cxnLst/>
              <a:rect l="l" t="t" r="r" b="b"/>
              <a:pathLst>
                <a:path w="3420" h="3762" extrusionOk="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7" name="Google Shape;557;p39"/>
          <p:cNvGrpSpPr/>
          <p:nvPr/>
        </p:nvGrpSpPr>
        <p:grpSpPr>
          <a:xfrm>
            <a:off x="3670331" y="2187648"/>
            <a:ext cx="109113" cy="247706"/>
            <a:chOff x="4753325" y="2329350"/>
            <a:chExt cx="167300" cy="379800"/>
          </a:xfrm>
        </p:grpSpPr>
        <p:sp>
          <p:nvSpPr>
            <p:cNvPr id="558" name="Google Shape;558;p39"/>
            <p:cNvSpPr/>
            <p:nvPr/>
          </p:nvSpPr>
          <p:spPr>
            <a:xfrm>
              <a:off x="4753325" y="2424600"/>
              <a:ext cx="167300" cy="284550"/>
            </a:xfrm>
            <a:custGeom>
              <a:avLst/>
              <a:gdLst/>
              <a:ahLst/>
              <a:cxnLst/>
              <a:rect l="l" t="t" r="r" b="b"/>
              <a:pathLst>
                <a:path w="6692" h="11382" extrusionOk="0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9"/>
            <p:cNvSpPr/>
            <p:nvPr/>
          </p:nvSpPr>
          <p:spPr>
            <a:xfrm>
              <a:off x="4798500" y="2329350"/>
              <a:ext cx="76950" cy="84275"/>
            </a:xfrm>
            <a:custGeom>
              <a:avLst/>
              <a:gdLst/>
              <a:ahLst/>
              <a:cxnLst/>
              <a:rect l="l" t="t" r="r" b="b"/>
              <a:pathLst>
                <a:path w="3078" h="3371" extrusionOk="0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0" name="Google Shape;560;p39"/>
          <p:cNvGrpSpPr/>
          <p:nvPr/>
        </p:nvGrpSpPr>
        <p:grpSpPr>
          <a:xfrm>
            <a:off x="3228694" y="2147015"/>
            <a:ext cx="113124" cy="328953"/>
            <a:chOff x="4076175" y="2267050"/>
            <a:chExt cx="173450" cy="504375"/>
          </a:xfrm>
        </p:grpSpPr>
        <p:sp>
          <p:nvSpPr>
            <p:cNvPr id="561" name="Google Shape;561;p39"/>
            <p:cNvSpPr/>
            <p:nvPr/>
          </p:nvSpPr>
          <p:spPr>
            <a:xfrm>
              <a:off x="4122600" y="2267050"/>
              <a:ext cx="80600" cy="91625"/>
            </a:xfrm>
            <a:custGeom>
              <a:avLst/>
              <a:gdLst/>
              <a:ahLst/>
              <a:cxnLst/>
              <a:rect l="l" t="t" r="r" b="b"/>
              <a:pathLst>
                <a:path w="3224" h="3665" extrusionOk="0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9"/>
            <p:cNvSpPr/>
            <p:nvPr/>
          </p:nvSpPr>
          <p:spPr>
            <a:xfrm>
              <a:off x="4076175" y="2370250"/>
              <a:ext cx="173450" cy="401175"/>
            </a:xfrm>
            <a:custGeom>
              <a:avLst/>
              <a:gdLst/>
              <a:ahLst/>
              <a:cxnLst/>
              <a:rect l="l" t="t" r="r" b="b"/>
              <a:pathLst>
                <a:path w="6938" h="16047" extrusionOk="0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3" name="Google Shape;563;p39"/>
          <p:cNvSpPr/>
          <p:nvPr/>
        </p:nvSpPr>
        <p:spPr>
          <a:xfrm>
            <a:off x="4040047" y="2181739"/>
            <a:ext cx="249303" cy="262837"/>
          </a:xfrm>
          <a:custGeom>
            <a:avLst/>
            <a:gdLst/>
            <a:ahLst/>
            <a:cxnLst/>
            <a:rect l="l" t="t" r="r" b="b"/>
            <a:pathLst>
              <a:path w="15290" h="16120" extrusionOk="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4" name="Google Shape;564;p39"/>
          <p:cNvGrpSpPr/>
          <p:nvPr/>
        </p:nvGrpSpPr>
        <p:grpSpPr>
          <a:xfrm>
            <a:off x="4467156" y="2186441"/>
            <a:ext cx="273989" cy="253282"/>
            <a:chOff x="5975075" y="2327500"/>
            <a:chExt cx="420100" cy="388350"/>
          </a:xfrm>
        </p:grpSpPr>
        <p:sp>
          <p:nvSpPr>
            <p:cNvPr id="565" name="Google Shape;565;p39"/>
            <p:cNvSpPr/>
            <p:nvPr/>
          </p:nvSpPr>
          <p:spPr>
            <a:xfrm>
              <a:off x="5975075" y="2474650"/>
              <a:ext cx="98325" cy="220450"/>
            </a:xfrm>
            <a:custGeom>
              <a:avLst/>
              <a:gdLst/>
              <a:ahLst/>
              <a:cxnLst/>
              <a:rect l="l" t="t" r="r" b="b"/>
              <a:pathLst>
                <a:path w="3933" h="8818" extrusionOk="0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39"/>
            <p:cNvSpPr/>
            <p:nvPr/>
          </p:nvSpPr>
          <p:spPr>
            <a:xfrm>
              <a:off x="6088025" y="2327500"/>
              <a:ext cx="307150" cy="388350"/>
            </a:xfrm>
            <a:custGeom>
              <a:avLst/>
              <a:gdLst/>
              <a:ahLst/>
              <a:cxnLst/>
              <a:rect l="l" t="t" r="r" b="b"/>
              <a:pathLst>
                <a:path w="12286" h="15534" extrusionOk="0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7" name="Google Shape;567;p39"/>
          <p:cNvGrpSpPr/>
          <p:nvPr/>
        </p:nvGrpSpPr>
        <p:grpSpPr>
          <a:xfrm>
            <a:off x="4959747" y="2178875"/>
            <a:ext cx="168072" cy="273989"/>
            <a:chOff x="6730350" y="2315900"/>
            <a:chExt cx="257700" cy="420100"/>
          </a:xfrm>
        </p:grpSpPr>
        <p:sp>
          <p:nvSpPr>
            <p:cNvPr id="568" name="Google Shape;568;p39"/>
            <p:cNvSpPr/>
            <p:nvPr/>
          </p:nvSpPr>
          <p:spPr>
            <a:xfrm>
              <a:off x="6807900" y="26712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39"/>
            <p:cNvSpPr/>
            <p:nvPr/>
          </p:nvSpPr>
          <p:spPr>
            <a:xfrm>
              <a:off x="6807900" y="26364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39"/>
            <p:cNvSpPr/>
            <p:nvPr/>
          </p:nvSpPr>
          <p:spPr>
            <a:xfrm>
              <a:off x="6807900" y="2706075"/>
              <a:ext cx="102600" cy="29925"/>
            </a:xfrm>
            <a:custGeom>
              <a:avLst/>
              <a:gdLst/>
              <a:ahLst/>
              <a:cxnLst/>
              <a:rect l="l" t="t" r="r" b="b"/>
              <a:pathLst>
                <a:path w="4104" h="1197" extrusionOk="0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39"/>
            <p:cNvSpPr/>
            <p:nvPr/>
          </p:nvSpPr>
          <p:spPr>
            <a:xfrm>
              <a:off x="6811575" y="2463675"/>
              <a:ext cx="95275" cy="160600"/>
            </a:xfrm>
            <a:custGeom>
              <a:avLst/>
              <a:gdLst/>
              <a:ahLst/>
              <a:cxnLst/>
              <a:rect l="l" t="t" r="r" b="b"/>
              <a:pathLst>
                <a:path w="3811" h="6424" extrusionOk="0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39"/>
            <p:cNvSpPr/>
            <p:nvPr/>
          </p:nvSpPr>
          <p:spPr>
            <a:xfrm>
              <a:off x="6730350" y="2315900"/>
              <a:ext cx="257700" cy="308375"/>
            </a:xfrm>
            <a:custGeom>
              <a:avLst/>
              <a:gdLst/>
              <a:ahLst/>
              <a:cxnLst/>
              <a:rect l="l" t="t" r="r" b="b"/>
              <a:pathLst>
                <a:path w="10308" h="12335" extrusionOk="0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3" name="Google Shape;573;p39"/>
          <p:cNvGrpSpPr/>
          <p:nvPr/>
        </p:nvGrpSpPr>
        <p:grpSpPr>
          <a:xfrm>
            <a:off x="1044476" y="2597409"/>
            <a:ext cx="85243" cy="310627"/>
            <a:chOff x="727175" y="2957625"/>
            <a:chExt cx="130700" cy="476275"/>
          </a:xfrm>
        </p:grpSpPr>
        <p:sp>
          <p:nvSpPr>
            <p:cNvPr id="574" name="Google Shape;574;p39"/>
            <p:cNvSpPr/>
            <p:nvPr/>
          </p:nvSpPr>
          <p:spPr>
            <a:xfrm>
              <a:off x="727175" y="2957625"/>
              <a:ext cx="130700" cy="476275"/>
            </a:xfrm>
            <a:custGeom>
              <a:avLst/>
              <a:gdLst/>
              <a:ahLst/>
              <a:cxnLst/>
              <a:rect l="l" t="t" r="r" b="b"/>
              <a:pathLst>
                <a:path w="5228" h="19051" extrusionOk="0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39"/>
            <p:cNvSpPr/>
            <p:nvPr/>
          </p:nvSpPr>
          <p:spPr>
            <a:xfrm>
              <a:off x="751600" y="3090125"/>
              <a:ext cx="81850" cy="319350"/>
            </a:xfrm>
            <a:custGeom>
              <a:avLst/>
              <a:gdLst/>
              <a:ahLst/>
              <a:cxnLst/>
              <a:rect l="l" t="t" r="r" b="b"/>
              <a:pathLst>
                <a:path w="3274" h="12774" extrusionOk="0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6" name="Google Shape;576;p39"/>
          <p:cNvSpPr/>
          <p:nvPr/>
        </p:nvSpPr>
        <p:spPr>
          <a:xfrm>
            <a:off x="1835807" y="2585161"/>
            <a:ext cx="261239" cy="335312"/>
          </a:xfrm>
          <a:custGeom>
            <a:avLst/>
            <a:gdLst/>
            <a:ahLst/>
            <a:cxnLst/>
            <a:rect l="l" t="t" r="r" b="b"/>
            <a:pathLst>
              <a:path w="16022" h="20565" extrusionOk="0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" name="Google Shape;577;p39"/>
          <p:cNvSpPr/>
          <p:nvPr/>
        </p:nvSpPr>
        <p:spPr>
          <a:xfrm>
            <a:off x="1430003" y="2585161"/>
            <a:ext cx="193540" cy="335312"/>
          </a:xfrm>
          <a:custGeom>
            <a:avLst/>
            <a:gdLst/>
            <a:ahLst/>
            <a:cxnLst/>
            <a:rect l="l" t="t" r="r" b="b"/>
            <a:pathLst>
              <a:path w="11870" h="20565" extrusionOk="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78" name="Google Shape;578;p39"/>
          <p:cNvGrpSpPr/>
          <p:nvPr/>
        </p:nvGrpSpPr>
        <p:grpSpPr>
          <a:xfrm>
            <a:off x="2255057" y="2607355"/>
            <a:ext cx="301871" cy="290718"/>
            <a:chOff x="2583325" y="2972875"/>
            <a:chExt cx="462850" cy="445750"/>
          </a:xfrm>
        </p:grpSpPr>
        <p:sp>
          <p:nvSpPr>
            <p:cNvPr id="579" name="Google Shape;579;p39"/>
            <p:cNvSpPr/>
            <p:nvPr/>
          </p:nvSpPr>
          <p:spPr>
            <a:xfrm>
              <a:off x="2701775" y="3323350"/>
              <a:ext cx="225950" cy="95275"/>
            </a:xfrm>
            <a:custGeom>
              <a:avLst/>
              <a:gdLst/>
              <a:ahLst/>
              <a:cxnLst/>
              <a:rect l="l" t="t" r="r" b="b"/>
              <a:pathLst>
                <a:path w="9038" h="3811" extrusionOk="0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39"/>
            <p:cNvSpPr/>
            <p:nvPr/>
          </p:nvSpPr>
          <p:spPr>
            <a:xfrm>
              <a:off x="2583325" y="2972875"/>
              <a:ext cx="462850" cy="337075"/>
            </a:xfrm>
            <a:custGeom>
              <a:avLst/>
              <a:gdLst/>
              <a:ahLst/>
              <a:cxnLst/>
              <a:rect l="l" t="t" r="r" b="b"/>
              <a:pathLst>
                <a:path w="18514" h="13483" extrusionOk="0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1" name="Google Shape;581;p39"/>
          <p:cNvGrpSpPr/>
          <p:nvPr/>
        </p:nvGrpSpPr>
        <p:grpSpPr>
          <a:xfrm>
            <a:off x="2684335" y="2650775"/>
            <a:ext cx="322578" cy="203894"/>
            <a:chOff x="3241525" y="3039450"/>
            <a:chExt cx="494600" cy="312625"/>
          </a:xfrm>
        </p:grpSpPr>
        <p:sp>
          <p:nvSpPr>
            <p:cNvPr id="582" name="Google Shape;582;p39"/>
            <p:cNvSpPr/>
            <p:nvPr/>
          </p:nvSpPr>
          <p:spPr>
            <a:xfrm>
              <a:off x="3241525" y="3039450"/>
              <a:ext cx="494600" cy="312625"/>
            </a:xfrm>
            <a:custGeom>
              <a:avLst/>
              <a:gdLst/>
              <a:ahLst/>
              <a:cxnLst/>
              <a:rect l="l" t="t" r="r" b="b"/>
              <a:pathLst>
                <a:path w="19784" h="12505" extrusionOk="0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9"/>
            <p:cNvSpPr/>
            <p:nvPr/>
          </p:nvSpPr>
          <p:spPr>
            <a:xfrm>
              <a:off x="3384400" y="3091350"/>
              <a:ext cx="208850" cy="208825"/>
            </a:xfrm>
            <a:custGeom>
              <a:avLst/>
              <a:gdLst/>
              <a:ahLst/>
              <a:cxnLst/>
              <a:rect l="l" t="t" r="r" b="b"/>
              <a:pathLst>
                <a:path w="8354" h="8353" extrusionOk="0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4" name="Google Shape;584;p39"/>
          <p:cNvSpPr/>
          <p:nvPr/>
        </p:nvSpPr>
        <p:spPr>
          <a:xfrm>
            <a:off x="3586451" y="2614234"/>
            <a:ext cx="277185" cy="277169"/>
          </a:xfrm>
          <a:custGeom>
            <a:avLst/>
            <a:gdLst/>
            <a:ahLst/>
            <a:cxnLst/>
            <a:rect l="l" t="t" r="r" b="b"/>
            <a:pathLst>
              <a:path w="17000" h="16999" extrusionOk="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85" name="Google Shape;585;p39"/>
          <p:cNvGrpSpPr/>
          <p:nvPr/>
        </p:nvGrpSpPr>
        <p:grpSpPr>
          <a:xfrm>
            <a:off x="3997654" y="2629268"/>
            <a:ext cx="333731" cy="246907"/>
            <a:chOff x="5255200" y="3006475"/>
            <a:chExt cx="511700" cy="378575"/>
          </a:xfrm>
        </p:grpSpPr>
        <p:sp>
          <p:nvSpPr>
            <p:cNvPr id="586" name="Google Shape;586;p39"/>
            <p:cNvSpPr/>
            <p:nvPr/>
          </p:nvSpPr>
          <p:spPr>
            <a:xfrm>
              <a:off x="5255200" y="3006475"/>
              <a:ext cx="349900" cy="349875"/>
            </a:xfrm>
            <a:custGeom>
              <a:avLst/>
              <a:gdLst/>
              <a:ahLst/>
              <a:cxnLst/>
              <a:rect l="l" t="t" r="r" b="b"/>
              <a:pathLst>
                <a:path w="13996" h="13995" extrusionOk="0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9"/>
            <p:cNvSpPr/>
            <p:nvPr/>
          </p:nvSpPr>
          <p:spPr>
            <a:xfrm>
              <a:off x="5567825" y="3185975"/>
              <a:ext cx="199075" cy="199075"/>
            </a:xfrm>
            <a:custGeom>
              <a:avLst/>
              <a:gdLst/>
              <a:ahLst/>
              <a:cxnLst/>
              <a:rect l="l" t="t" r="r" b="b"/>
              <a:pathLst>
                <a:path w="7963" h="7963" extrusionOk="0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8" name="Google Shape;588;p39"/>
          <p:cNvGrpSpPr/>
          <p:nvPr/>
        </p:nvGrpSpPr>
        <p:grpSpPr>
          <a:xfrm>
            <a:off x="3150251" y="2614936"/>
            <a:ext cx="270011" cy="275571"/>
            <a:chOff x="3955900" y="2984500"/>
            <a:chExt cx="414000" cy="422525"/>
          </a:xfrm>
        </p:grpSpPr>
        <p:sp>
          <p:nvSpPr>
            <p:cNvPr id="589" name="Google Shape;589;p39"/>
            <p:cNvSpPr/>
            <p:nvPr/>
          </p:nvSpPr>
          <p:spPr>
            <a:xfrm>
              <a:off x="3955900" y="2984500"/>
              <a:ext cx="315700" cy="315675"/>
            </a:xfrm>
            <a:custGeom>
              <a:avLst/>
              <a:gdLst/>
              <a:ahLst/>
              <a:cxnLst/>
              <a:rect l="l" t="t" r="r" b="b"/>
              <a:pathLst>
                <a:path w="12628" h="12627" extrusionOk="0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9"/>
            <p:cNvSpPr/>
            <p:nvPr/>
          </p:nvSpPr>
          <p:spPr>
            <a:xfrm>
              <a:off x="3992525" y="3021125"/>
              <a:ext cx="242425" cy="242425"/>
            </a:xfrm>
            <a:custGeom>
              <a:avLst/>
              <a:gdLst/>
              <a:ahLst/>
              <a:cxnLst/>
              <a:rect l="l" t="t" r="r" b="b"/>
              <a:pathLst>
                <a:path w="9697" h="9697" extrusionOk="0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9"/>
            <p:cNvSpPr/>
            <p:nvPr/>
          </p:nvSpPr>
          <p:spPr>
            <a:xfrm>
              <a:off x="4215400" y="3253150"/>
              <a:ext cx="154500" cy="153875"/>
            </a:xfrm>
            <a:custGeom>
              <a:avLst/>
              <a:gdLst/>
              <a:ahLst/>
              <a:cxnLst/>
              <a:rect l="l" t="t" r="r" b="b"/>
              <a:pathLst>
                <a:path w="6180" h="6155" extrusionOk="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2" name="Google Shape;592;p39"/>
          <p:cNvSpPr/>
          <p:nvPr/>
        </p:nvSpPr>
        <p:spPr>
          <a:xfrm>
            <a:off x="937779" y="3073797"/>
            <a:ext cx="301854" cy="237352"/>
          </a:xfrm>
          <a:custGeom>
            <a:avLst/>
            <a:gdLst/>
            <a:ahLst/>
            <a:cxnLst/>
            <a:rect l="l" t="t" r="r" b="b"/>
            <a:pathLst>
              <a:path w="18513" h="14557" extrusionOk="0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3" name="Google Shape;593;p39"/>
          <p:cNvSpPr/>
          <p:nvPr/>
        </p:nvSpPr>
        <p:spPr>
          <a:xfrm>
            <a:off x="4499219" y="2601483"/>
            <a:ext cx="210269" cy="302670"/>
          </a:xfrm>
          <a:custGeom>
            <a:avLst/>
            <a:gdLst/>
            <a:ahLst/>
            <a:cxnLst/>
            <a:rect l="l" t="t" r="r" b="b"/>
            <a:pathLst>
              <a:path w="12896" h="18563" extrusionOk="0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94" name="Google Shape;594;p39"/>
          <p:cNvGrpSpPr/>
          <p:nvPr/>
        </p:nvGrpSpPr>
        <p:grpSpPr>
          <a:xfrm>
            <a:off x="4940637" y="2610942"/>
            <a:ext cx="206291" cy="293115"/>
            <a:chOff x="6701050" y="2978375"/>
            <a:chExt cx="316300" cy="449425"/>
          </a:xfrm>
        </p:grpSpPr>
        <p:sp>
          <p:nvSpPr>
            <p:cNvPr id="595" name="Google Shape;595;p39"/>
            <p:cNvSpPr/>
            <p:nvPr/>
          </p:nvSpPr>
          <p:spPr>
            <a:xfrm>
              <a:off x="6701050" y="2978375"/>
              <a:ext cx="316300" cy="78175"/>
            </a:xfrm>
            <a:custGeom>
              <a:avLst/>
              <a:gdLst/>
              <a:ahLst/>
              <a:cxnLst/>
              <a:rect l="l" t="t" r="r" b="b"/>
              <a:pathLst>
                <a:path w="12652" h="3127" extrusionOk="0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9"/>
            <p:cNvSpPr/>
            <p:nvPr/>
          </p:nvSpPr>
          <p:spPr>
            <a:xfrm>
              <a:off x="6713875" y="3068750"/>
              <a:ext cx="290650" cy="359050"/>
            </a:xfrm>
            <a:custGeom>
              <a:avLst/>
              <a:gdLst/>
              <a:ahLst/>
              <a:cxnLst/>
              <a:rect l="l" t="t" r="r" b="b"/>
              <a:pathLst>
                <a:path w="11626" h="14362" extrusionOk="0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7" name="Google Shape;597;p39"/>
          <p:cNvGrpSpPr/>
          <p:nvPr/>
        </p:nvGrpSpPr>
        <p:grpSpPr>
          <a:xfrm>
            <a:off x="1379772" y="3093586"/>
            <a:ext cx="293914" cy="197535"/>
            <a:chOff x="1241275" y="3718400"/>
            <a:chExt cx="450650" cy="302875"/>
          </a:xfrm>
        </p:grpSpPr>
        <p:sp>
          <p:nvSpPr>
            <p:cNvPr id="598" name="Google Shape;598;p39"/>
            <p:cNvSpPr/>
            <p:nvPr/>
          </p:nvSpPr>
          <p:spPr>
            <a:xfrm>
              <a:off x="1241275" y="3718400"/>
              <a:ext cx="450650" cy="302875"/>
            </a:xfrm>
            <a:custGeom>
              <a:avLst/>
              <a:gdLst/>
              <a:ahLst/>
              <a:cxnLst/>
              <a:rect l="l" t="t" r="r" b="b"/>
              <a:pathLst>
                <a:path w="18026" h="12115" extrusionOk="0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9"/>
            <p:cNvSpPr/>
            <p:nvPr/>
          </p:nvSpPr>
          <p:spPr>
            <a:xfrm>
              <a:off x="1293175" y="3895475"/>
              <a:ext cx="174050" cy="12225"/>
            </a:xfrm>
            <a:custGeom>
              <a:avLst/>
              <a:gdLst/>
              <a:ahLst/>
              <a:cxnLst/>
              <a:rect l="l" t="t" r="r" b="b"/>
              <a:pathLst>
                <a:path w="6962" h="489" extrusionOk="0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9"/>
            <p:cNvSpPr/>
            <p:nvPr/>
          </p:nvSpPr>
          <p:spPr>
            <a:xfrm>
              <a:off x="1293175" y="3935775"/>
              <a:ext cx="122750" cy="12225"/>
            </a:xfrm>
            <a:custGeom>
              <a:avLst/>
              <a:gdLst/>
              <a:ahLst/>
              <a:cxnLst/>
              <a:rect l="l" t="t" r="r" b="b"/>
              <a:pathLst>
                <a:path w="4910" h="489" extrusionOk="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9"/>
            <p:cNvSpPr/>
            <p:nvPr/>
          </p:nvSpPr>
          <p:spPr>
            <a:xfrm>
              <a:off x="1570375" y="3901575"/>
              <a:ext cx="62300" cy="40325"/>
            </a:xfrm>
            <a:custGeom>
              <a:avLst/>
              <a:gdLst/>
              <a:ahLst/>
              <a:cxnLst/>
              <a:rect l="l" t="t" r="r" b="b"/>
              <a:pathLst>
                <a:path w="2492" h="1613" extrusionOk="0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2" name="Google Shape;602;p39"/>
          <p:cNvGrpSpPr/>
          <p:nvPr/>
        </p:nvGrpSpPr>
        <p:grpSpPr>
          <a:xfrm>
            <a:off x="1823399" y="3078455"/>
            <a:ext cx="285924" cy="228188"/>
            <a:chOff x="1921475" y="3695200"/>
            <a:chExt cx="438400" cy="349875"/>
          </a:xfrm>
        </p:grpSpPr>
        <p:sp>
          <p:nvSpPr>
            <p:cNvPr id="603" name="Google Shape;603;p39"/>
            <p:cNvSpPr/>
            <p:nvPr/>
          </p:nvSpPr>
          <p:spPr>
            <a:xfrm>
              <a:off x="2246900" y="3992550"/>
              <a:ext cx="52525" cy="52525"/>
            </a:xfrm>
            <a:custGeom>
              <a:avLst/>
              <a:gdLst/>
              <a:ahLst/>
              <a:cxnLst/>
              <a:rect l="l" t="t" r="r" b="b"/>
              <a:pathLst>
                <a:path w="2101" h="2101" extrusionOk="0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9"/>
            <p:cNvSpPr/>
            <p:nvPr/>
          </p:nvSpPr>
          <p:spPr>
            <a:xfrm>
              <a:off x="2033800" y="3992550"/>
              <a:ext cx="52550" cy="52525"/>
            </a:xfrm>
            <a:custGeom>
              <a:avLst/>
              <a:gdLst/>
              <a:ahLst/>
              <a:cxnLst/>
              <a:rect l="l" t="t" r="r" b="b"/>
              <a:pathLst>
                <a:path w="2102" h="2101" extrusionOk="0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9"/>
            <p:cNvSpPr/>
            <p:nvPr/>
          </p:nvSpPr>
          <p:spPr>
            <a:xfrm>
              <a:off x="1921475" y="3695200"/>
              <a:ext cx="438400" cy="297975"/>
            </a:xfrm>
            <a:custGeom>
              <a:avLst/>
              <a:gdLst/>
              <a:ahLst/>
              <a:cxnLst/>
              <a:rect l="l" t="t" r="r" b="b"/>
              <a:pathLst>
                <a:path w="17536" h="11919" extrusionOk="0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6" name="Google Shape;606;p39"/>
          <p:cNvGrpSpPr/>
          <p:nvPr/>
        </p:nvGrpSpPr>
        <p:grpSpPr>
          <a:xfrm>
            <a:off x="2265818" y="3074868"/>
            <a:ext cx="280348" cy="234971"/>
            <a:chOff x="2599825" y="3689700"/>
            <a:chExt cx="429850" cy="360275"/>
          </a:xfrm>
        </p:grpSpPr>
        <p:sp>
          <p:nvSpPr>
            <p:cNvPr id="607" name="Google Shape;607;p39"/>
            <p:cNvSpPr/>
            <p:nvPr/>
          </p:nvSpPr>
          <p:spPr>
            <a:xfrm>
              <a:off x="2599825" y="3689700"/>
              <a:ext cx="429850" cy="169150"/>
            </a:xfrm>
            <a:custGeom>
              <a:avLst/>
              <a:gdLst/>
              <a:ahLst/>
              <a:cxnLst/>
              <a:rect l="l" t="t" r="r" b="b"/>
              <a:pathLst>
                <a:path w="17194" h="6766" extrusionOk="0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9"/>
            <p:cNvSpPr/>
            <p:nvPr/>
          </p:nvSpPr>
          <p:spPr>
            <a:xfrm>
              <a:off x="2599825" y="3861275"/>
              <a:ext cx="429850" cy="188700"/>
            </a:xfrm>
            <a:custGeom>
              <a:avLst/>
              <a:gdLst/>
              <a:ahLst/>
              <a:cxnLst/>
              <a:rect l="l" t="t" r="r" b="b"/>
              <a:pathLst>
                <a:path w="17194" h="7548" extrusionOk="0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9" name="Google Shape;609;p39"/>
          <p:cNvGrpSpPr/>
          <p:nvPr/>
        </p:nvGrpSpPr>
        <p:grpSpPr>
          <a:xfrm>
            <a:off x="2718983" y="3050573"/>
            <a:ext cx="253282" cy="264434"/>
            <a:chOff x="3294650" y="3652450"/>
            <a:chExt cx="388350" cy="405450"/>
          </a:xfrm>
        </p:grpSpPr>
        <p:sp>
          <p:nvSpPr>
            <p:cNvPr id="610" name="Google Shape;610;p39"/>
            <p:cNvSpPr/>
            <p:nvPr/>
          </p:nvSpPr>
          <p:spPr>
            <a:xfrm>
              <a:off x="3294650" y="3681775"/>
              <a:ext cx="376150" cy="376125"/>
            </a:xfrm>
            <a:custGeom>
              <a:avLst/>
              <a:gdLst/>
              <a:ahLst/>
              <a:cxnLst/>
              <a:rect l="l" t="t" r="r" b="b"/>
              <a:pathLst>
                <a:path w="15046" h="15045" extrusionOk="0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39"/>
            <p:cNvSpPr/>
            <p:nvPr/>
          </p:nvSpPr>
          <p:spPr>
            <a:xfrm>
              <a:off x="3494925" y="3760525"/>
              <a:ext cx="188075" cy="97100"/>
            </a:xfrm>
            <a:custGeom>
              <a:avLst/>
              <a:gdLst/>
              <a:ahLst/>
              <a:cxnLst/>
              <a:rect l="l" t="t" r="r" b="b"/>
              <a:pathLst>
                <a:path w="7523" h="3884" extrusionOk="0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39"/>
            <p:cNvSpPr/>
            <p:nvPr/>
          </p:nvSpPr>
          <p:spPr>
            <a:xfrm>
              <a:off x="3494925" y="3652450"/>
              <a:ext cx="161200" cy="188100"/>
            </a:xfrm>
            <a:custGeom>
              <a:avLst/>
              <a:gdLst/>
              <a:ahLst/>
              <a:cxnLst/>
              <a:rect l="l" t="t" r="r" b="b"/>
              <a:pathLst>
                <a:path w="6448" h="7524" extrusionOk="0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3" name="Google Shape;613;p39"/>
          <p:cNvGrpSpPr/>
          <p:nvPr/>
        </p:nvGrpSpPr>
        <p:grpSpPr>
          <a:xfrm>
            <a:off x="3137516" y="3084031"/>
            <a:ext cx="295479" cy="216645"/>
            <a:chOff x="3936375" y="3703750"/>
            <a:chExt cx="453050" cy="332175"/>
          </a:xfrm>
        </p:grpSpPr>
        <p:sp>
          <p:nvSpPr>
            <p:cNvPr id="614" name="Google Shape;614;p39"/>
            <p:cNvSpPr/>
            <p:nvPr/>
          </p:nvSpPr>
          <p:spPr>
            <a:xfrm>
              <a:off x="3936375" y="3703750"/>
              <a:ext cx="453050" cy="332175"/>
            </a:xfrm>
            <a:custGeom>
              <a:avLst/>
              <a:gdLst/>
              <a:ahLst/>
              <a:cxnLst/>
              <a:rect l="l" t="t" r="r" b="b"/>
              <a:pathLst>
                <a:path w="18122" h="13287" extrusionOk="0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9"/>
            <p:cNvSpPr/>
            <p:nvPr/>
          </p:nvSpPr>
          <p:spPr>
            <a:xfrm>
              <a:off x="3988875" y="3864325"/>
              <a:ext cx="77575" cy="133125"/>
            </a:xfrm>
            <a:custGeom>
              <a:avLst/>
              <a:gdLst/>
              <a:ahLst/>
              <a:cxnLst/>
              <a:rect l="l" t="t" r="r" b="b"/>
              <a:pathLst>
                <a:path w="3103" h="5325" extrusionOk="0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9"/>
            <p:cNvSpPr/>
            <p:nvPr/>
          </p:nvSpPr>
          <p:spPr>
            <a:xfrm>
              <a:off x="4259350" y="3864325"/>
              <a:ext cx="77575" cy="133125"/>
            </a:xfrm>
            <a:custGeom>
              <a:avLst/>
              <a:gdLst/>
              <a:ahLst/>
              <a:cxnLst/>
              <a:rect l="l" t="t" r="r" b="b"/>
              <a:pathLst>
                <a:path w="3103" h="5325" extrusionOk="0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9"/>
            <p:cNvSpPr/>
            <p:nvPr/>
          </p:nvSpPr>
          <p:spPr>
            <a:xfrm>
              <a:off x="4078625" y="3717800"/>
              <a:ext cx="77575" cy="279650"/>
            </a:xfrm>
            <a:custGeom>
              <a:avLst/>
              <a:gdLst/>
              <a:ahLst/>
              <a:cxnLst/>
              <a:rect l="l" t="t" r="r" b="b"/>
              <a:pathLst>
                <a:path w="3103" h="11186" extrusionOk="0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9"/>
            <p:cNvSpPr/>
            <p:nvPr/>
          </p:nvSpPr>
          <p:spPr>
            <a:xfrm>
              <a:off x="4168375" y="3788625"/>
              <a:ext cx="78175" cy="208825"/>
            </a:xfrm>
            <a:custGeom>
              <a:avLst/>
              <a:gdLst/>
              <a:ahLst/>
              <a:cxnLst/>
              <a:rect l="l" t="t" r="r" b="b"/>
              <a:pathLst>
                <a:path w="3127" h="8353" extrusionOk="0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9" name="Google Shape;619;p39"/>
          <p:cNvGrpSpPr/>
          <p:nvPr/>
        </p:nvGrpSpPr>
        <p:grpSpPr>
          <a:xfrm>
            <a:off x="3577148" y="3084031"/>
            <a:ext cx="295479" cy="216645"/>
            <a:chOff x="4610450" y="3703750"/>
            <a:chExt cx="453050" cy="332175"/>
          </a:xfrm>
        </p:grpSpPr>
        <p:sp>
          <p:nvSpPr>
            <p:cNvPr id="620" name="Google Shape;620;p39"/>
            <p:cNvSpPr/>
            <p:nvPr/>
          </p:nvSpPr>
          <p:spPr>
            <a:xfrm>
              <a:off x="4610450" y="3703750"/>
              <a:ext cx="453050" cy="332175"/>
            </a:xfrm>
            <a:custGeom>
              <a:avLst/>
              <a:gdLst/>
              <a:ahLst/>
              <a:cxnLst/>
              <a:rect l="l" t="t" r="r" b="b"/>
              <a:pathLst>
                <a:path w="18122" h="13287" extrusionOk="0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9"/>
            <p:cNvSpPr/>
            <p:nvPr/>
          </p:nvSpPr>
          <p:spPr>
            <a:xfrm>
              <a:off x="4642200" y="3730000"/>
              <a:ext cx="389550" cy="249150"/>
            </a:xfrm>
            <a:custGeom>
              <a:avLst/>
              <a:gdLst/>
              <a:ahLst/>
              <a:cxnLst/>
              <a:rect l="l" t="t" r="r" b="b"/>
              <a:pathLst>
                <a:path w="15582" h="9966" extrusionOk="0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2" name="Google Shape;622;p39"/>
          <p:cNvGrpSpPr/>
          <p:nvPr/>
        </p:nvGrpSpPr>
        <p:grpSpPr>
          <a:xfrm>
            <a:off x="4027133" y="3062134"/>
            <a:ext cx="274772" cy="260440"/>
            <a:chOff x="5300400" y="3670175"/>
            <a:chExt cx="421300" cy="399325"/>
          </a:xfrm>
        </p:grpSpPr>
        <p:sp>
          <p:nvSpPr>
            <p:cNvPr id="623" name="Google Shape;623;p39"/>
            <p:cNvSpPr/>
            <p:nvPr/>
          </p:nvSpPr>
          <p:spPr>
            <a:xfrm>
              <a:off x="5300400" y="3708025"/>
              <a:ext cx="421300" cy="267450"/>
            </a:xfrm>
            <a:custGeom>
              <a:avLst/>
              <a:gdLst/>
              <a:ahLst/>
              <a:cxnLst/>
              <a:rect l="l" t="t" r="r" b="b"/>
              <a:pathLst>
                <a:path w="16852" h="10698" extrusionOk="0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39"/>
            <p:cNvSpPr/>
            <p:nvPr/>
          </p:nvSpPr>
          <p:spPr>
            <a:xfrm>
              <a:off x="5498825" y="3670175"/>
              <a:ext cx="24450" cy="25650"/>
            </a:xfrm>
            <a:custGeom>
              <a:avLst/>
              <a:gdLst/>
              <a:ahLst/>
              <a:cxnLst/>
              <a:rect l="l" t="t" r="r" b="b"/>
              <a:pathLst>
                <a:path w="978" h="1026" extrusionOk="0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39"/>
            <p:cNvSpPr/>
            <p:nvPr/>
          </p:nvSpPr>
          <p:spPr>
            <a:xfrm>
              <a:off x="5366325" y="3987675"/>
              <a:ext cx="61100" cy="81825"/>
            </a:xfrm>
            <a:custGeom>
              <a:avLst/>
              <a:gdLst/>
              <a:ahLst/>
              <a:cxnLst/>
              <a:rect l="l" t="t" r="r" b="b"/>
              <a:pathLst>
                <a:path w="2444" h="3273" extrusionOk="0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39"/>
            <p:cNvSpPr/>
            <p:nvPr/>
          </p:nvSpPr>
          <p:spPr>
            <a:xfrm>
              <a:off x="5594700" y="3987675"/>
              <a:ext cx="61075" cy="81825"/>
            </a:xfrm>
            <a:custGeom>
              <a:avLst/>
              <a:gdLst/>
              <a:ahLst/>
              <a:cxnLst/>
              <a:rect l="l" t="t" r="r" b="b"/>
              <a:pathLst>
                <a:path w="2443" h="3273" extrusionOk="0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39"/>
            <p:cNvSpPr/>
            <p:nvPr/>
          </p:nvSpPr>
          <p:spPr>
            <a:xfrm>
              <a:off x="5324825" y="3732450"/>
              <a:ext cx="372475" cy="218600"/>
            </a:xfrm>
            <a:custGeom>
              <a:avLst/>
              <a:gdLst/>
              <a:ahLst/>
              <a:cxnLst/>
              <a:rect l="l" t="t" r="r" b="b"/>
              <a:pathLst>
                <a:path w="14899" h="8744" extrusionOk="0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8" name="Google Shape;628;p39"/>
          <p:cNvSpPr/>
          <p:nvPr/>
        </p:nvSpPr>
        <p:spPr>
          <a:xfrm>
            <a:off x="4451427" y="3039555"/>
            <a:ext cx="305849" cy="305833"/>
          </a:xfrm>
          <a:custGeom>
            <a:avLst/>
            <a:gdLst/>
            <a:ahLst/>
            <a:cxnLst/>
            <a:rect l="l" t="t" r="r" b="b"/>
            <a:pathLst>
              <a:path w="18758" h="18757" extrusionOk="0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29" name="Google Shape;629;p39"/>
          <p:cNvGrpSpPr/>
          <p:nvPr/>
        </p:nvGrpSpPr>
        <p:grpSpPr>
          <a:xfrm>
            <a:off x="4910375" y="3058938"/>
            <a:ext cx="266815" cy="266831"/>
            <a:chOff x="6654650" y="3665275"/>
            <a:chExt cx="409100" cy="409125"/>
          </a:xfrm>
        </p:grpSpPr>
        <p:sp>
          <p:nvSpPr>
            <p:cNvPr id="630" name="Google Shape;630;p39"/>
            <p:cNvSpPr/>
            <p:nvPr/>
          </p:nvSpPr>
          <p:spPr>
            <a:xfrm>
              <a:off x="6808525" y="3819150"/>
              <a:ext cx="211875" cy="211900"/>
            </a:xfrm>
            <a:custGeom>
              <a:avLst/>
              <a:gdLst/>
              <a:ahLst/>
              <a:cxnLst/>
              <a:rect l="l" t="t" r="r" b="b"/>
              <a:pathLst>
                <a:path w="8475" h="8476" extrusionOk="0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9"/>
            <p:cNvSpPr/>
            <p:nvPr/>
          </p:nvSpPr>
          <p:spPr>
            <a:xfrm>
              <a:off x="6654650" y="3665275"/>
              <a:ext cx="409100" cy="409125"/>
            </a:xfrm>
            <a:custGeom>
              <a:avLst/>
              <a:gdLst/>
              <a:ahLst/>
              <a:cxnLst/>
              <a:rect l="l" t="t" r="r" b="b"/>
              <a:pathLst>
                <a:path w="16364" h="16365" extrusionOk="0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2" name="Google Shape;632;p39"/>
          <p:cNvGrpSpPr/>
          <p:nvPr/>
        </p:nvGrpSpPr>
        <p:grpSpPr>
          <a:xfrm>
            <a:off x="942537" y="3487417"/>
            <a:ext cx="289120" cy="289137"/>
            <a:chOff x="570875" y="4322250"/>
            <a:chExt cx="443300" cy="443325"/>
          </a:xfrm>
        </p:grpSpPr>
        <p:sp>
          <p:nvSpPr>
            <p:cNvPr id="633" name="Google Shape;633;p39"/>
            <p:cNvSpPr/>
            <p:nvPr/>
          </p:nvSpPr>
          <p:spPr>
            <a:xfrm>
              <a:off x="570875" y="4322250"/>
              <a:ext cx="443300" cy="443325"/>
            </a:xfrm>
            <a:custGeom>
              <a:avLst/>
              <a:gdLst/>
              <a:ahLst/>
              <a:cxnLst/>
              <a:rect l="l" t="t" r="r" b="b"/>
              <a:pathLst>
                <a:path w="17732" h="17733" extrusionOk="0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39"/>
            <p:cNvSpPr/>
            <p:nvPr/>
          </p:nvSpPr>
          <p:spPr>
            <a:xfrm>
              <a:off x="597725" y="4665400"/>
              <a:ext cx="73300" cy="73300"/>
            </a:xfrm>
            <a:custGeom>
              <a:avLst/>
              <a:gdLst/>
              <a:ahLst/>
              <a:cxnLst/>
              <a:rect l="l" t="t" r="r" b="b"/>
              <a:pathLst>
                <a:path w="2932" h="2932" extrusionOk="0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39"/>
            <p:cNvSpPr/>
            <p:nvPr/>
          </p:nvSpPr>
          <p:spPr>
            <a:xfrm>
              <a:off x="654525" y="4708150"/>
              <a:ext cx="47025" cy="47025"/>
            </a:xfrm>
            <a:custGeom>
              <a:avLst/>
              <a:gdLst/>
              <a:ahLst/>
              <a:cxnLst/>
              <a:rect l="l" t="t" r="r" b="b"/>
              <a:pathLst>
                <a:path w="1881" h="1881" extrusionOk="0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9"/>
            <p:cNvSpPr/>
            <p:nvPr/>
          </p:nvSpPr>
          <p:spPr>
            <a:xfrm>
              <a:off x="581250" y="4634875"/>
              <a:ext cx="47050" cy="47050"/>
            </a:xfrm>
            <a:custGeom>
              <a:avLst/>
              <a:gdLst/>
              <a:ahLst/>
              <a:cxnLst/>
              <a:rect l="l" t="t" r="r" b="b"/>
              <a:pathLst>
                <a:path w="1882" h="1882" extrusionOk="0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7" name="Google Shape;637;p39"/>
          <p:cNvSpPr/>
          <p:nvPr/>
        </p:nvSpPr>
        <p:spPr>
          <a:xfrm>
            <a:off x="1370259" y="3543714"/>
            <a:ext cx="313023" cy="176828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8" name="Google Shape;638;p39"/>
          <p:cNvGrpSpPr/>
          <p:nvPr/>
        </p:nvGrpSpPr>
        <p:grpSpPr>
          <a:xfrm>
            <a:off x="1861226" y="3465927"/>
            <a:ext cx="210269" cy="332117"/>
            <a:chOff x="1979475" y="4289300"/>
            <a:chExt cx="322400" cy="509225"/>
          </a:xfrm>
        </p:grpSpPr>
        <p:sp>
          <p:nvSpPr>
            <p:cNvPr id="639" name="Google Shape;639;p39"/>
            <p:cNvSpPr/>
            <p:nvPr/>
          </p:nvSpPr>
          <p:spPr>
            <a:xfrm>
              <a:off x="2187075" y="4509100"/>
              <a:ext cx="114800" cy="114800"/>
            </a:xfrm>
            <a:custGeom>
              <a:avLst/>
              <a:gdLst/>
              <a:ahLst/>
              <a:cxnLst/>
              <a:rect l="l" t="t" r="r" b="b"/>
              <a:pathLst>
                <a:path w="4592" h="4592" extrusionOk="0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9"/>
            <p:cNvSpPr/>
            <p:nvPr/>
          </p:nvSpPr>
          <p:spPr>
            <a:xfrm>
              <a:off x="1979475" y="4542675"/>
              <a:ext cx="156925" cy="156950"/>
            </a:xfrm>
            <a:custGeom>
              <a:avLst/>
              <a:gdLst/>
              <a:ahLst/>
              <a:cxnLst/>
              <a:rect l="l" t="t" r="r" b="b"/>
              <a:pathLst>
                <a:path w="6277" h="6278" extrusionOk="0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9"/>
            <p:cNvSpPr/>
            <p:nvPr/>
          </p:nvSpPr>
          <p:spPr>
            <a:xfrm>
              <a:off x="2041125" y="4289300"/>
              <a:ext cx="240000" cy="509225"/>
            </a:xfrm>
            <a:custGeom>
              <a:avLst/>
              <a:gdLst/>
              <a:ahLst/>
              <a:cxnLst/>
              <a:rect l="l" t="t" r="r" b="b"/>
              <a:pathLst>
                <a:path w="9600" h="20369" extrusionOk="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2" name="Google Shape;642;p39"/>
          <p:cNvGrpSpPr/>
          <p:nvPr/>
        </p:nvGrpSpPr>
        <p:grpSpPr>
          <a:xfrm>
            <a:off x="2282140" y="3470297"/>
            <a:ext cx="248097" cy="323377"/>
            <a:chOff x="2624850" y="4296000"/>
            <a:chExt cx="380400" cy="495825"/>
          </a:xfrm>
        </p:grpSpPr>
        <p:sp>
          <p:nvSpPr>
            <p:cNvPr id="643" name="Google Shape;643;p39"/>
            <p:cNvSpPr/>
            <p:nvPr/>
          </p:nvSpPr>
          <p:spPr>
            <a:xfrm>
              <a:off x="2845875" y="4296000"/>
              <a:ext cx="126425" cy="125800"/>
            </a:xfrm>
            <a:custGeom>
              <a:avLst/>
              <a:gdLst/>
              <a:ahLst/>
              <a:cxnLst/>
              <a:rect l="l" t="t" r="r" b="b"/>
              <a:pathLst>
                <a:path w="5057" h="5032" extrusionOk="0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39"/>
            <p:cNvSpPr/>
            <p:nvPr/>
          </p:nvSpPr>
          <p:spPr>
            <a:xfrm>
              <a:off x="2635850" y="4316150"/>
              <a:ext cx="369400" cy="475675"/>
            </a:xfrm>
            <a:custGeom>
              <a:avLst/>
              <a:gdLst/>
              <a:ahLst/>
              <a:cxnLst/>
              <a:rect l="l" t="t" r="r" b="b"/>
              <a:pathLst>
                <a:path w="14776" h="19027" extrusionOk="0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9"/>
            <p:cNvSpPr/>
            <p:nvPr/>
          </p:nvSpPr>
          <p:spPr>
            <a:xfrm>
              <a:off x="2624850" y="4357675"/>
              <a:ext cx="171600" cy="171600"/>
            </a:xfrm>
            <a:custGeom>
              <a:avLst/>
              <a:gdLst/>
              <a:ahLst/>
              <a:cxnLst/>
              <a:rect l="l" t="t" r="r" b="b"/>
              <a:pathLst>
                <a:path w="6864" h="6864" extrusionOk="0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6" name="Google Shape;646;p39"/>
          <p:cNvSpPr/>
          <p:nvPr/>
        </p:nvSpPr>
        <p:spPr>
          <a:xfrm>
            <a:off x="3152781" y="3499509"/>
            <a:ext cx="265217" cy="265233"/>
          </a:xfrm>
          <a:custGeom>
            <a:avLst/>
            <a:gdLst/>
            <a:ahLst/>
            <a:cxnLst/>
            <a:rect l="l" t="t" r="r" b="b"/>
            <a:pathLst>
              <a:path w="16266" h="16267" extrusionOk="0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39"/>
          <p:cNvSpPr/>
          <p:nvPr/>
        </p:nvSpPr>
        <p:spPr>
          <a:xfrm>
            <a:off x="2713126" y="3516239"/>
            <a:ext cx="265217" cy="231776"/>
          </a:xfrm>
          <a:custGeom>
            <a:avLst/>
            <a:gdLst/>
            <a:ahLst/>
            <a:cxnLst/>
            <a:rect l="l" t="t" r="r" b="b"/>
            <a:pathLst>
              <a:path w="16266" h="14215" extrusionOk="0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39"/>
          <p:cNvSpPr/>
          <p:nvPr/>
        </p:nvSpPr>
        <p:spPr>
          <a:xfrm>
            <a:off x="3591228" y="3498319"/>
            <a:ext cx="267630" cy="267614"/>
          </a:xfrm>
          <a:custGeom>
            <a:avLst/>
            <a:gdLst/>
            <a:ahLst/>
            <a:cxnLst/>
            <a:rect l="l" t="t" r="r" b="b"/>
            <a:pathLst>
              <a:path w="16414" h="16413" extrusionOk="0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9" name="Google Shape;649;p39"/>
          <p:cNvGrpSpPr/>
          <p:nvPr/>
        </p:nvGrpSpPr>
        <p:grpSpPr>
          <a:xfrm>
            <a:off x="4011203" y="3502157"/>
            <a:ext cx="306632" cy="259657"/>
            <a:chOff x="5275975" y="4344850"/>
            <a:chExt cx="470150" cy="398125"/>
          </a:xfrm>
        </p:grpSpPr>
        <p:sp>
          <p:nvSpPr>
            <p:cNvPr id="650" name="Google Shape;650;p39"/>
            <p:cNvSpPr/>
            <p:nvPr/>
          </p:nvSpPr>
          <p:spPr>
            <a:xfrm>
              <a:off x="5661250" y="4690450"/>
              <a:ext cx="65950" cy="52525"/>
            </a:xfrm>
            <a:custGeom>
              <a:avLst/>
              <a:gdLst/>
              <a:ahLst/>
              <a:cxnLst/>
              <a:rect l="l" t="t" r="r" b="b"/>
              <a:pathLst>
                <a:path w="2638" h="2101" extrusionOk="0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39"/>
            <p:cNvSpPr/>
            <p:nvPr/>
          </p:nvSpPr>
          <p:spPr>
            <a:xfrm>
              <a:off x="5294900" y="4690450"/>
              <a:ext cx="65950" cy="52525"/>
            </a:xfrm>
            <a:custGeom>
              <a:avLst/>
              <a:gdLst/>
              <a:ahLst/>
              <a:cxnLst/>
              <a:rect l="l" t="t" r="r" b="b"/>
              <a:pathLst>
                <a:path w="2638" h="2101" extrusionOk="0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39"/>
            <p:cNvSpPr/>
            <p:nvPr/>
          </p:nvSpPr>
          <p:spPr>
            <a:xfrm>
              <a:off x="5275975" y="4344850"/>
              <a:ext cx="470150" cy="334025"/>
            </a:xfrm>
            <a:custGeom>
              <a:avLst/>
              <a:gdLst/>
              <a:ahLst/>
              <a:cxnLst/>
              <a:rect l="l" t="t" r="r" b="b"/>
              <a:pathLst>
                <a:path w="18806" h="13361" extrusionOk="0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3" name="Google Shape;653;p39"/>
          <p:cNvSpPr/>
          <p:nvPr/>
        </p:nvSpPr>
        <p:spPr>
          <a:xfrm>
            <a:off x="4466558" y="3494340"/>
            <a:ext cx="275587" cy="275571"/>
          </a:xfrm>
          <a:custGeom>
            <a:avLst/>
            <a:gdLst/>
            <a:ahLst/>
            <a:cxnLst/>
            <a:rect l="l" t="t" r="r" b="b"/>
            <a:pathLst>
              <a:path w="16902" h="16901" extrusionOk="0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4" name="Google Shape;654;p39"/>
          <p:cNvGrpSpPr/>
          <p:nvPr/>
        </p:nvGrpSpPr>
        <p:grpSpPr>
          <a:xfrm>
            <a:off x="4902402" y="3481058"/>
            <a:ext cx="282761" cy="301854"/>
            <a:chOff x="6642425" y="4312500"/>
            <a:chExt cx="433550" cy="462825"/>
          </a:xfrm>
        </p:grpSpPr>
        <p:sp>
          <p:nvSpPr>
            <p:cNvPr id="655" name="Google Shape;655;p39"/>
            <p:cNvSpPr/>
            <p:nvPr/>
          </p:nvSpPr>
          <p:spPr>
            <a:xfrm>
              <a:off x="6642425" y="4687375"/>
              <a:ext cx="433550" cy="39125"/>
            </a:xfrm>
            <a:custGeom>
              <a:avLst/>
              <a:gdLst/>
              <a:ahLst/>
              <a:cxnLst/>
              <a:rect l="l" t="t" r="r" b="b"/>
              <a:pathLst>
                <a:path w="17342" h="1565" extrusionOk="0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39"/>
            <p:cNvSpPr/>
            <p:nvPr/>
          </p:nvSpPr>
          <p:spPr>
            <a:xfrm>
              <a:off x="6642425" y="4736225"/>
              <a:ext cx="433550" cy="39100"/>
            </a:xfrm>
            <a:custGeom>
              <a:avLst/>
              <a:gdLst/>
              <a:ahLst/>
              <a:cxnLst/>
              <a:rect l="l" t="t" r="r" b="b"/>
              <a:pathLst>
                <a:path w="17342" h="1564" extrusionOk="0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39"/>
            <p:cNvSpPr/>
            <p:nvPr/>
          </p:nvSpPr>
          <p:spPr>
            <a:xfrm>
              <a:off x="6684575" y="4312500"/>
              <a:ext cx="349875" cy="377350"/>
            </a:xfrm>
            <a:custGeom>
              <a:avLst/>
              <a:gdLst/>
              <a:ahLst/>
              <a:cxnLst/>
              <a:rect l="l" t="t" r="r" b="b"/>
              <a:pathLst>
                <a:path w="13995" h="15094" extrusionOk="0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8" name="Google Shape;658;p39"/>
          <p:cNvSpPr/>
          <p:nvPr/>
        </p:nvSpPr>
        <p:spPr>
          <a:xfrm>
            <a:off x="905526" y="3964649"/>
            <a:ext cx="363178" cy="214264"/>
          </a:xfrm>
          <a:custGeom>
            <a:avLst/>
            <a:gdLst/>
            <a:ahLst/>
            <a:cxnLst/>
            <a:rect l="l" t="t" r="r" b="b"/>
            <a:pathLst>
              <a:path w="22274" h="13141" extrusionOk="0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9" name="Google Shape;659;p39"/>
          <p:cNvGrpSpPr/>
          <p:nvPr/>
        </p:nvGrpSpPr>
        <p:grpSpPr>
          <a:xfrm>
            <a:off x="1381761" y="3929054"/>
            <a:ext cx="289919" cy="285142"/>
            <a:chOff x="1244325" y="4999400"/>
            <a:chExt cx="444525" cy="437200"/>
          </a:xfrm>
        </p:grpSpPr>
        <p:sp>
          <p:nvSpPr>
            <p:cNvPr id="660" name="Google Shape;660;p39"/>
            <p:cNvSpPr/>
            <p:nvPr/>
          </p:nvSpPr>
          <p:spPr>
            <a:xfrm>
              <a:off x="1244325" y="5161200"/>
              <a:ext cx="374925" cy="222275"/>
            </a:xfrm>
            <a:custGeom>
              <a:avLst/>
              <a:gdLst/>
              <a:ahLst/>
              <a:cxnLst/>
              <a:rect l="l" t="t" r="r" b="b"/>
              <a:pathLst>
                <a:path w="14997" h="8891" extrusionOk="0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39"/>
            <p:cNvSpPr/>
            <p:nvPr/>
          </p:nvSpPr>
          <p:spPr>
            <a:xfrm>
              <a:off x="1244325" y="5397500"/>
              <a:ext cx="444525" cy="39100"/>
            </a:xfrm>
            <a:custGeom>
              <a:avLst/>
              <a:gdLst/>
              <a:ahLst/>
              <a:cxnLst/>
              <a:rect l="l" t="t" r="r" b="b"/>
              <a:pathLst>
                <a:path w="17781" h="1564" extrusionOk="0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39"/>
            <p:cNvSpPr/>
            <p:nvPr/>
          </p:nvSpPr>
          <p:spPr>
            <a:xfrm>
              <a:off x="1451925" y="4999400"/>
              <a:ext cx="31175" cy="129450"/>
            </a:xfrm>
            <a:custGeom>
              <a:avLst/>
              <a:gdLst/>
              <a:ahLst/>
              <a:cxnLst/>
              <a:rect l="l" t="t" r="r" b="b"/>
              <a:pathLst>
                <a:path w="1247" h="5178" extrusionOk="0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39"/>
            <p:cNvSpPr/>
            <p:nvPr/>
          </p:nvSpPr>
          <p:spPr>
            <a:xfrm>
              <a:off x="1407975" y="4999400"/>
              <a:ext cx="31150" cy="129450"/>
            </a:xfrm>
            <a:custGeom>
              <a:avLst/>
              <a:gdLst/>
              <a:ahLst/>
              <a:cxnLst/>
              <a:rect l="l" t="t" r="r" b="b"/>
              <a:pathLst>
                <a:path w="1246" h="5178" extrusionOk="0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39"/>
            <p:cNvSpPr/>
            <p:nvPr/>
          </p:nvSpPr>
          <p:spPr>
            <a:xfrm>
              <a:off x="1495900" y="4999400"/>
              <a:ext cx="30550" cy="129450"/>
            </a:xfrm>
            <a:custGeom>
              <a:avLst/>
              <a:gdLst/>
              <a:ahLst/>
              <a:cxnLst/>
              <a:rect l="l" t="t" r="r" b="b"/>
              <a:pathLst>
                <a:path w="1222" h="5178" extrusionOk="0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5" name="Google Shape;665;p39"/>
          <p:cNvGrpSpPr/>
          <p:nvPr/>
        </p:nvGrpSpPr>
        <p:grpSpPr>
          <a:xfrm>
            <a:off x="1847285" y="3919891"/>
            <a:ext cx="238151" cy="303452"/>
            <a:chOff x="1958100" y="4985350"/>
            <a:chExt cx="365150" cy="465275"/>
          </a:xfrm>
        </p:grpSpPr>
        <p:sp>
          <p:nvSpPr>
            <p:cNvPr id="666" name="Google Shape;666;p39"/>
            <p:cNvSpPr/>
            <p:nvPr/>
          </p:nvSpPr>
          <p:spPr>
            <a:xfrm>
              <a:off x="1958100" y="4985350"/>
              <a:ext cx="365150" cy="465275"/>
            </a:xfrm>
            <a:custGeom>
              <a:avLst/>
              <a:gdLst/>
              <a:ahLst/>
              <a:cxnLst/>
              <a:rect l="l" t="t" r="r" b="b"/>
              <a:pathLst>
                <a:path w="14606" h="18611" extrusionOk="0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39"/>
            <p:cNvSpPr/>
            <p:nvPr/>
          </p:nvSpPr>
          <p:spPr>
            <a:xfrm>
              <a:off x="1977625" y="5237525"/>
              <a:ext cx="113600" cy="213100"/>
            </a:xfrm>
            <a:custGeom>
              <a:avLst/>
              <a:gdLst/>
              <a:ahLst/>
              <a:cxnLst/>
              <a:rect l="l" t="t" r="r" b="b"/>
              <a:pathLst>
                <a:path w="4544" h="8524" extrusionOk="0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39"/>
            <p:cNvSpPr/>
            <p:nvPr/>
          </p:nvSpPr>
          <p:spPr>
            <a:xfrm>
              <a:off x="2190125" y="5237525"/>
              <a:ext cx="113575" cy="213100"/>
            </a:xfrm>
            <a:custGeom>
              <a:avLst/>
              <a:gdLst/>
              <a:ahLst/>
              <a:cxnLst/>
              <a:rect l="l" t="t" r="r" b="b"/>
              <a:pathLst>
                <a:path w="4543" h="8524" extrusionOk="0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9" name="Google Shape;669;p39"/>
          <p:cNvGrpSpPr/>
          <p:nvPr/>
        </p:nvGrpSpPr>
        <p:grpSpPr>
          <a:xfrm>
            <a:off x="2269389" y="3931435"/>
            <a:ext cx="273207" cy="280756"/>
            <a:chOff x="2605300" y="5003050"/>
            <a:chExt cx="418900" cy="430475"/>
          </a:xfrm>
        </p:grpSpPr>
        <p:sp>
          <p:nvSpPr>
            <p:cNvPr id="670" name="Google Shape;670;p39"/>
            <p:cNvSpPr/>
            <p:nvPr/>
          </p:nvSpPr>
          <p:spPr>
            <a:xfrm>
              <a:off x="2820225" y="5222250"/>
              <a:ext cx="202750" cy="211275"/>
            </a:xfrm>
            <a:custGeom>
              <a:avLst/>
              <a:gdLst/>
              <a:ahLst/>
              <a:cxnLst/>
              <a:rect l="l" t="t" r="r" b="b"/>
              <a:pathLst>
                <a:path w="8110" h="8451" extrusionOk="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39"/>
            <p:cNvSpPr/>
            <p:nvPr/>
          </p:nvSpPr>
          <p:spPr>
            <a:xfrm>
              <a:off x="2606525" y="5003050"/>
              <a:ext cx="203975" cy="208225"/>
            </a:xfrm>
            <a:custGeom>
              <a:avLst/>
              <a:gdLst/>
              <a:ahLst/>
              <a:cxnLst/>
              <a:rect l="l" t="t" r="r" b="b"/>
              <a:pathLst>
                <a:path w="8159" h="8329" extrusionOk="0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39"/>
            <p:cNvSpPr/>
            <p:nvPr/>
          </p:nvSpPr>
          <p:spPr>
            <a:xfrm>
              <a:off x="2605300" y="5008550"/>
              <a:ext cx="418900" cy="418875"/>
            </a:xfrm>
            <a:custGeom>
              <a:avLst/>
              <a:gdLst/>
              <a:ahLst/>
              <a:cxnLst/>
              <a:rect l="l" t="t" r="r" b="b"/>
              <a:pathLst>
                <a:path w="16756" h="16755" extrusionOk="0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3" name="Google Shape;673;p39"/>
          <p:cNvGrpSpPr/>
          <p:nvPr/>
        </p:nvGrpSpPr>
        <p:grpSpPr>
          <a:xfrm>
            <a:off x="2682346" y="3937419"/>
            <a:ext cx="326557" cy="268413"/>
            <a:chOff x="3238475" y="5012225"/>
            <a:chExt cx="500700" cy="411550"/>
          </a:xfrm>
        </p:grpSpPr>
        <p:sp>
          <p:nvSpPr>
            <p:cNvPr id="674" name="Google Shape;674;p39"/>
            <p:cNvSpPr/>
            <p:nvPr/>
          </p:nvSpPr>
          <p:spPr>
            <a:xfrm>
              <a:off x="3238475" y="5315050"/>
              <a:ext cx="500700" cy="108725"/>
            </a:xfrm>
            <a:custGeom>
              <a:avLst/>
              <a:gdLst/>
              <a:ahLst/>
              <a:cxnLst/>
              <a:rect l="l" t="t" r="r" b="b"/>
              <a:pathLst>
                <a:path w="20028" h="4349" extrusionOk="0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39"/>
            <p:cNvSpPr/>
            <p:nvPr/>
          </p:nvSpPr>
          <p:spPr>
            <a:xfrm>
              <a:off x="3282450" y="5160575"/>
              <a:ext cx="412750" cy="140475"/>
            </a:xfrm>
            <a:custGeom>
              <a:avLst/>
              <a:gdLst/>
              <a:ahLst/>
              <a:cxnLst/>
              <a:rect l="l" t="t" r="r" b="b"/>
              <a:pathLst>
                <a:path w="16510" h="5619" extrusionOk="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39"/>
            <p:cNvSpPr/>
            <p:nvPr/>
          </p:nvSpPr>
          <p:spPr>
            <a:xfrm>
              <a:off x="3473550" y="5012225"/>
              <a:ext cx="30550" cy="129450"/>
            </a:xfrm>
            <a:custGeom>
              <a:avLst/>
              <a:gdLst/>
              <a:ahLst/>
              <a:cxnLst/>
              <a:rect l="l" t="t" r="r" b="b"/>
              <a:pathLst>
                <a:path w="1222" h="5178" extrusionOk="0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39"/>
            <p:cNvSpPr/>
            <p:nvPr/>
          </p:nvSpPr>
          <p:spPr>
            <a:xfrm>
              <a:off x="3429575" y="5012225"/>
              <a:ext cx="31175" cy="129450"/>
            </a:xfrm>
            <a:custGeom>
              <a:avLst/>
              <a:gdLst/>
              <a:ahLst/>
              <a:cxnLst/>
              <a:rect l="l" t="t" r="r" b="b"/>
              <a:pathLst>
                <a:path w="1247" h="5178" extrusionOk="0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39"/>
            <p:cNvSpPr/>
            <p:nvPr/>
          </p:nvSpPr>
          <p:spPr>
            <a:xfrm>
              <a:off x="3516900" y="5012225"/>
              <a:ext cx="31175" cy="129450"/>
            </a:xfrm>
            <a:custGeom>
              <a:avLst/>
              <a:gdLst/>
              <a:ahLst/>
              <a:cxnLst/>
              <a:rect l="l" t="t" r="r" b="b"/>
              <a:pathLst>
                <a:path w="1247" h="5178" extrusionOk="0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9" name="Google Shape;679;p39"/>
          <p:cNvGrpSpPr/>
          <p:nvPr/>
        </p:nvGrpSpPr>
        <p:grpSpPr>
          <a:xfrm>
            <a:off x="3545679" y="3908738"/>
            <a:ext cx="358417" cy="325758"/>
            <a:chOff x="4562200" y="4968250"/>
            <a:chExt cx="549550" cy="499475"/>
          </a:xfrm>
        </p:grpSpPr>
        <p:sp>
          <p:nvSpPr>
            <p:cNvPr id="680" name="Google Shape;680;p39"/>
            <p:cNvSpPr/>
            <p:nvPr/>
          </p:nvSpPr>
          <p:spPr>
            <a:xfrm>
              <a:off x="4842450" y="5242400"/>
              <a:ext cx="213125" cy="225325"/>
            </a:xfrm>
            <a:custGeom>
              <a:avLst/>
              <a:gdLst/>
              <a:ahLst/>
              <a:cxnLst/>
              <a:rect l="l" t="t" r="r" b="b"/>
              <a:pathLst>
                <a:path w="8525" h="9013" extrusionOk="0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39"/>
            <p:cNvSpPr/>
            <p:nvPr/>
          </p:nvSpPr>
          <p:spPr>
            <a:xfrm>
              <a:off x="4617775" y="5241800"/>
              <a:ext cx="212500" cy="225925"/>
            </a:xfrm>
            <a:custGeom>
              <a:avLst/>
              <a:gdLst/>
              <a:ahLst/>
              <a:cxnLst/>
              <a:rect l="l" t="t" r="r" b="b"/>
              <a:pathLst>
                <a:path w="8500" h="9037" extrusionOk="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39"/>
            <p:cNvSpPr/>
            <p:nvPr/>
          </p:nvSpPr>
          <p:spPr>
            <a:xfrm>
              <a:off x="4631200" y="4968250"/>
              <a:ext cx="411550" cy="236325"/>
            </a:xfrm>
            <a:custGeom>
              <a:avLst/>
              <a:gdLst/>
              <a:ahLst/>
              <a:cxnLst/>
              <a:rect l="l" t="t" r="r" b="b"/>
              <a:pathLst>
                <a:path w="16462" h="9453" extrusionOk="0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39"/>
            <p:cNvSpPr/>
            <p:nvPr/>
          </p:nvSpPr>
          <p:spPr>
            <a:xfrm>
              <a:off x="4562200" y="5094025"/>
              <a:ext cx="274800" cy="226550"/>
            </a:xfrm>
            <a:custGeom>
              <a:avLst/>
              <a:gdLst/>
              <a:ahLst/>
              <a:cxnLst/>
              <a:rect l="l" t="t" r="r" b="b"/>
              <a:pathLst>
                <a:path w="10992" h="9062" extrusionOk="0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39"/>
            <p:cNvSpPr/>
            <p:nvPr/>
          </p:nvSpPr>
          <p:spPr>
            <a:xfrm>
              <a:off x="4836975" y="5094025"/>
              <a:ext cx="274775" cy="226550"/>
            </a:xfrm>
            <a:custGeom>
              <a:avLst/>
              <a:gdLst/>
              <a:ahLst/>
              <a:cxnLst/>
              <a:rect l="l" t="t" r="r" b="b"/>
              <a:pathLst>
                <a:path w="10991" h="9062" extrusionOk="0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5" name="Google Shape;685;p39"/>
          <p:cNvGrpSpPr/>
          <p:nvPr/>
        </p:nvGrpSpPr>
        <p:grpSpPr>
          <a:xfrm>
            <a:off x="3161012" y="3927065"/>
            <a:ext cx="248488" cy="288713"/>
            <a:chOff x="3972400" y="4996350"/>
            <a:chExt cx="381000" cy="442675"/>
          </a:xfrm>
        </p:grpSpPr>
        <p:sp>
          <p:nvSpPr>
            <p:cNvPr id="686" name="Google Shape;686;p39"/>
            <p:cNvSpPr/>
            <p:nvPr/>
          </p:nvSpPr>
          <p:spPr>
            <a:xfrm>
              <a:off x="4157400" y="4996350"/>
              <a:ext cx="86725" cy="103200"/>
            </a:xfrm>
            <a:custGeom>
              <a:avLst/>
              <a:gdLst/>
              <a:ahLst/>
              <a:cxnLst/>
              <a:rect l="l" t="t" r="r" b="b"/>
              <a:pathLst>
                <a:path w="3469" h="4128" extrusionOk="0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39"/>
            <p:cNvSpPr/>
            <p:nvPr/>
          </p:nvSpPr>
          <p:spPr>
            <a:xfrm>
              <a:off x="3972400" y="5048250"/>
              <a:ext cx="381000" cy="390775"/>
            </a:xfrm>
            <a:custGeom>
              <a:avLst/>
              <a:gdLst/>
              <a:ahLst/>
              <a:cxnLst/>
              <a:rect l="l" t="t" r="r" b="b"/>
              <a:pathLst>
                <a:path w="15240" h="15631" extrusionOk="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8" name="Google Shape;688;p39"/>
          <p:cNvGrpSpPr/>
          <p:nvPr/>
        </p:nvGrpSpPr>
        <p:grpSpPr>
          <a:xfrm>
            <a:off x="3988507" y="3902770"/>
            <a:ext cx="352041" cy="337693"/>
            <a:chOff x="5241175" y="4959100"/>
            <a:chExt cx="539775" cy="517775"/>
          </a:xfrm>
        </p:grpSpPr>
        <p:sp>
          <p:nvSpPr>
            <p:cNvPr id="689" name="Google Shape;689;p39"/>
            <p:cNvSpPr/>
            <p:nvPr/>
          </p:nvSpPr>
          <p:spPr>
            <a:xfrm>
              <a:off x="5575150" y="4959100"/>
              <a:ext cx="161225" cy="178300"/>
            </a:xfrm>
            <a:custGeom>
              <a:avLst/>
              <a:gdLst/>
              <a:ahLst/>
              <a:cxnLst/>
              <a:rect l="l" t="t" r="r" b="b"/>
              <a:pathLst>
                <a:path w="6449" h="7132" extrusionOk="0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39"/>
            <p:cNvSpPr/>
            <p:nvPr/>
          </p:nvSpPr>
          <p:spPr>
            <a:xfrm>
              <a:off x="5330925" y="4985350"/>
              <a:ext cx="128250" cy="148400"/>
            </a:xfrm>
            <a:custGeom>
              <a:avLst/>
              <a:gdLst/>
              <a:ahLst/>
              <a:cxnLst/>
              <a:rect l="l" t="t" r="r" b="b"/>
              <a:pathLst>
                <a:path w="5130" h="5936" extrusionOk="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39"/>
            <p:cNvSpPr/>
            <p:nvPr/>
          </p:nvSpPr>
          <p:spPr>
            <a:xfrm>
              <a:off x="5241175" y="5241175"/>
              <a:ext cx="180125" cy="109325"/>
            </a:xfrm>
            <a:custGeom>
              <a:avLst/>
              <a:gdLst/>
              <a:ahLst/>
              <a:cxnLst/>
              <a:rect l="l" t="t" r="r" b="b"/>
              <a:pathLst>
                <a:path w="7205" h="4373" extrusionOk="0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39"/>
            <p:cNvSpPr/>
            <p:nvPr/>
          </p:nvSpPr>
          <p:spPr>
            <a:xfrm>
              <a:off x="5461575" y="5316900"/>
              <a:ext cx="89175" cy="159975"/>
            </a:xfrm>
            <a:custGeom>
              <a:avLst/>
              <a:gdLst/>
              <a:ahLst/>
              <a:cxnLst/>
              <a:rect l="l" t="t" r="r" b="b"/>
              <a:pathLst>
                <a:path w="3567" h="6399" extrusionOk="0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39"/>
            <p:cNvSpPr/>
            <p:nvPr/>
          </p:nvSpPr>
          <p:spPr>
            <a:xfrm>
              <a:off x="5619100" y="5194175"/>
              <a:ext cx="161850" cy="89775"/>
            </a:xfrm>
            <a:custGeom>
              <a:avLst/>
              <a:gdLst/>
              <a:ahLst/>
              <a:cxnLst/>
              <a:rect l="l" t="t" r="r" b="b"/>
              <a:pathLst>
                <a:path w="6474" h="3591" extrusionOk="0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39"/>
            <p:cNvSpPr/>
            <p:nvPr/>
          </p:nvSpPr>
          <p:spPr>
            <a:xfrm>
              <a:off x="5420075" y="5116000"/>
              <a:ext cx="189300" cy="189925"/>
            </a:xfrm>
            <a:custGeom>
              <a:avLst/>
              <a:gdLst/>
              <a:ahLst/>
              <a:cxnLst/>
              <a:rect l="l" t="t" r="r" b="b"/>
              <a:pathLst>
                <a:path w="7572" h="7597" extrusionOk="0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5" name="Google Shape;695;p39"/>
          <p:cNvSpPr/>
          <p:nvPr/>
        </p:nvSpPr>
        <p:spPr>
          <a:xfrm>
            <a:off x="4449437" y="3986156"/>
            <a:ext cx="309828" cy="171251"/>
          </a:xfrm>
          <a:custGeom>
            <a:avLst/>
            <a:gdLst/>
            <a:ahLst/>
            <a:cxnLst/>
            <a:rect l="l" t="t" r="r" b="b"/>
            <a:pathLst>
              <a:path w="19002" h="10503" extrusionOk="0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6" name="Google Shape;696;p39"/>
          <p:cNvGrpSpPr/>
          <p:nvPr/>
        </p:nvGrpSpPr>
        <p:grpSpPr>
          <a:xfrm>
            <a:off x="4930284" y="3952941"/>
            <a:ext cx="225808" cy="259657"/>
            <a:chOff x="6685175" y="5036025"/>
            <a:chExt cx="346225" cy="398125"/>
          </a:xfrm>
        </p:grpSpPr>
        <p:sp>
          <p:nvSpPr>
            <p:cNvPr id="697" name="Google Shape;697;p39"/>
            <p:cNvSpPr/>
            <p:nvPr/>
          </p:nvSpPr>
          <p:spPr>
            <a:xfrm>
              <a:off x="6743800" y="5036025"/>
              <a:ext cx="105650" cy="147775"/>
            </a:xfrm>
            <a:custGeom>
              <a:avLst/>
              <a:gdLst/>
              <a:ahLst/>
              <a:cxnLst/>
              <a:rect l="l" t="t" r="r" b="b"/>
              <a:pathLst>
                <a:path w="4226" h="5911" extrusionOk="0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39"/>
            <p:cNvSpPr/>
            <p:nvPr/>
          </p:nvSpPr>
          <p:spPr>
            <a:xfrm>
              <a:off x="6685175" y="5152025"/>
              <a:ext cx="84275" cy="117275"/>
            </a:xfrm>
            <a:custGeom>
              <a:avLst/>
              <a:gdLst/>
              <a:ahLst/>
              <a:cxnLst/>
              <a:rect l="l" t="t" r="r" b="b"/>
              <a:pathLst>
                <a:path w="3371" h="4691" extrusionOk="0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39"/>
            <p:cNvSpPr/>
            <p:nvPr/>
          </p:nvSpPr>
          <p:spPr>
            <a:xfrm>
              <a:off x="6871400" y="5038475"/>
              <a:ext cx="105650" cy="145325"/>
            </a:xfrm>
            <a:custGeom>
              <a:avLst/>
              <a:gdLst/>
              <a:ahLst/>
              <a:cxnLst/>
              <a:rect l="l" t="t" r="r" b="b"/>
              <a:pathLst>
                <a:path w="4226" h="5813" extrusionOk="0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39"/>
            <p:cNvSpPr/>
            <p:nvPr/>
          </p:nvSpPr>
          <p:spPr>
            <a:xfrm>
              <a:off x="6944050" y="5155700"/>
              <a:ext cx="87350" cy="116025"/>
            </a:xfrm>
            <a:custGeom>
              <a:avLst/>
              <a:gdLst/>
              <a:ahLst/>
              <a:cxnLst/>
              <a:rect l="l" t="t" r="r" b="b"/>
              <a:pathLst>
                <a:path w="3494" h="4641" extrusionOk="0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39"/>
            <p:cNvSpPr/>
            <p:nvPr/>
          </p:nvSpPr>
          <p:spPr>
            <a:xfrm>
              <a:off x="6727300" y="5185625"/>
              <a:ext cx="263800" cy="248525"/>
            </a:xfrm>
            <a:custGeom>
              <a:avLst/>
              <a:gdLst/>
              <a:ahLst/>
              <a:cxnLst/>
              <a:rect l="l" t="t" r="r" b="b"/>
              <a:pathLst>
                <a:path w="10552" h="9941" extrusionOk="0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2" name="Google Shape;702;p39"/>
          <p:cNvGrpSpPr/>
          <p:nvPr/>
        </p:nvGrpSpPr>
        <p:grpSpPr>
          <a:xfrm>
            <a:off x="5838468" y="2415061"/>
            <a:ext cx="432570" cy="421334"/>
            <a:chOff x="5926225" y="921350"/>
            <a:chExt cx="517800" cy="504350"/>
          </a:xfrm>
        </p:grpSpPr>
        <p:sp>
          <p:nvSpPr>
            <p:cNvPr id="703" name="Google Shape;703;p39"/>
            <p:cNvSpPr/>
            <p:nvPr/>
          </p:nvSpPr>
          <p:spPr>
            <a:xfrm>
              <a:off x="5926225" y="921350"/>
              <a:ext cx="517800" cy="504350"/>
            </a:xfrm>
            <a:custGeom>
              <a:avLst/>
              <a:gdLst/>
              <a:ahLst/>
              <a:cxnLst/>
              <a:rect l="l" t="t" r="r" b="b"/>
              <a:pathLst>
                <a:path w="20712" h="20174" extrusionOk="0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2ED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1C232"/>
                </a:solidFill>
              </a:endParaRPr>
            </a:p>
          </p:txBody>
        </p:sp>
        <p:sp>
          <p:nvSpPr>
            <p:cNvPr id="704" name="Google Shape;704;p39"/>
            <p:cNvSpPr/>
            <p:nvPr/>
          </p:nvSpPr>
          <p:spPr>
            <a:xfrm>
              <a:off x="6016600" y="1005000"/>
              <a:ext cx="337050" cy="337050"/>
            </a:xfrm>
            <a:custGeom>
              <a:avLst/>
              <a:gdLst/>
              <a:ahLst/>
              <a:cxnLst/>
              <a:rect l="l" t="t" r="r" b="b"/>
              <a:pathLst>
                <a:path w="13482" h="13482" extrusionOk="0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2ED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1C232"/>
                </a:solidFill>
              </a:endParaRPr>
            </a:p>
          </p:txBody>
        </p:sp>
      </p:grpSp>
      <p:sp>
        <p:nvSpPr>
          <p:cNvPr id="705" name="Google Shape;705;p39"/>
          <p:cNvSpPr/>
          <p:nvPr/>
        </p:nvSpPr>
        <p:spPr>
          <a:xfrm>
            <a:off x="6032388" y="2651118"/>
            <a:ext cx="400950" cy="226498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6" name="Google Shape;706;p39"/>
          <p:cNvGrpSpPr/>
          <p:nvPr/>
        </p:nvGrpSpPr>
        <p:grpSpPr>
          <a:xfrm>
            <a:off x="6723455" y="2394442"/>
            <a:ext cx="432570" cy="421334"/>
            <a:chOff x="5926225" y="921350"/>
            <a:chExt cx="517800" cy="504350"/>
          </a:xfrm>
        </p:grpSpPr>
        <p:sp>
          <p:nvSpPr>
            <p:cNvPr id="707" name="Google Shape;707;p39"/>
            <p:cNvSpPr/>
            <p:nvPr/>
          </p:nvSpPr>
          <p:spPr>
            <a:xfrm>
              <a:off x="5926225" y="921350"/>
              <a:ext cx="517800" cy="504350"/>
            </a:xfrm>
            <a:custGeom>
              <a:avLst/>
              <a:gdLst/>
              <a:ahLst/>
              <a:cxnLst/>
              <a:rect l="l" t="t" r="r" b="b"/>
              <a:pathLst>
                <a:path w="20712" h="20174" extrusionOk="0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FFD966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39"/>
            <p:cNvSpPr/>
            <p:nvPr/>
          </p:nvSpPr>
          <p:spPr>
            <a:xfrm>
              <a:off x="6016600" y="1005000"/>
              <a:ext cx="337050" cy="337050"/>
            </a:xfrm>
            <a:custGeom>
              <a:avLst/>
              <a:gdLst/>
              <a:ahLst/>
              <a:cxnLst/>
              <a:rect l="l" t="t" r="r" b="b"/>
              <a:pathLst>
                <a:path w="13482" h="13482" extrusionOk="0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FFD966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9" name="Google Shape;709;p39"/>
          <p:cNvSpPr/>
          <p:nvPr/>
        </p:nvSpPr>
        <p:spPr>
          <a:xfrm>
            <a:off x="6917376" y="2630499"/>
            <a:ext cx="400950" cy="226498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w="38100" cap="flat" cmpd="sng">
            <a:solidFill>
              <a:srgbClr val="6D9E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0" name="Google Shape;710;p39"/>
          <p:cNvGrpSpPr/>
          <p:nvPr/>
        </p:nvGrpSpPr>
        <p:grpSpPr>
          <a:xfrm>
            <a:off x="5838735" y="3143484"/>
            <a:ext cx="1075937" cy="1047989"/>
            <a:chOff x="5926225" y="921350"/>
            <a:chExt cx="517800" cy="504350"/>
          </a:xfrm>
        </p:grpSpPr>
        <p:sp>
          <p:nvSpPr>
            <p:cNvPr id="711" name="Google Shape;711;p39"/>
            <p:cNvSpPr/>
            <p:nvPr/>
          </p:nvSpPr>
          <p:spPr>
            <a:xfrm>
              <a:off x="5926225" y="921350"/>
              <a:ext cx="517800" cy="504350"/>
            </a:xfrm>
            <a:custGeom>
              <a:avLst/>
              <a:gdLst/>
              <a:ahLst/>
              <a:cxnLst/>
              <a:rect l="l" t="t" r="r" b="b"/>
              <a:pathLst>
                <a:path w="20712" h="20174" extrusionOk="0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D966"/>
            </a:solidFill>
            <a:ln w="28575" cap="flat" cmpd="sng">
              <a:solidFill>
                <a:srgbClr val="F2EDDA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39"/>
            <p:cNvSpPr/>
            <p:nvPr/>
          </p:nvSpPr>
          <p:spPr>
            <a:xfrm>
              <a:off x="6016600" y="1005000"/>
              <a:ext cx="337050" cy="337050"/>
            </a:xfrm>
            <a:custGeom>
              <a:avLst/>
              <a:gdLst/>
              <a:ahLst/>
              <a:cxnLst/>
              <a:rect l="l" t="t" r="r" b="b"/>
              <a:pathLst>
                <a:path w="13482" h="13482" extrusionOk="0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D966"/>
            </a:solidFill>
            <a:ln w="28575" cap="flat" cmpd="sng">
              <a:solidFill>
                <a:srgbClr val="F2EDDA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3" name="Google Shape;713;p39"/>
          <p:cNvSpPr/>
          <p:nvPr/>
        </p:nvSpPr>
        <p:spPr>
          <a:xfrm>
            <a:off x="6321048" y="3730580"/>
            <a:ext cx="997288" cy="563371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w="9525" cap="flat" cmpd="sng">
            <a:solidFill>
              <a:srgbClr val="6D9EEB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4" name="Google Shape;714;p39"/>
          <p:cNvSpPr txBox="1">
            <a:spLocks noGrp="1"/>
          </p:cNvSpPr>
          <p:nvPr>
            <p:ph type="sldNum" idx="12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C6D3"/>
        </a:solidFill>
        <a:effectLst/>
      </p:bgPr>
    </p:bg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40"/>
          <p:cNvSpPr txBox="1"/>
          <p:nvPr/>
        </p:nvSpPr>
        <p:spPr>
          <a:xfrm>
            <a:off x="884300" y="23742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8A9BA6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rgbClr val="8A9BA6"/>
                </a:solidFill>
                <a:highlight>
                  <a:srgbClr val="F2EDDA"/>
                </a:highlight>
                <a:latin typeface="Frank Ruhl Libre"/>
                <a:ea typeface="Frank Ruhl Libre"/>
                <a:cs typeface="Frank Ruhl Libre"/>
                <a:sym typeface="Frank Ruhl Libre"/>
              </a:rPr>
              <a:t> and many more...</a:t>
            </a:r>
            <a:endParaRPr sz="2400">
              <a:solidFill>
                <a:srgbClr val="8A9BA6"/>
              </a:solidFill>
              <a:highlight>
                <a:srgbClr val="F2EDDA"/>
              </a:highlight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720" name="Google Shape;720;p40"/>
          <p:cNvSpPr txBox="1"/>
          <p:nvPr/>
        </p:nvSpPr>
        <p:spPr>
          <a:xfrm>
            <a:off x="725175" y="8564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600">
                <a:solidFill>
                  <a:srgbClr val="F1C232"/>
                </a:solidFill>
              </a:rPr>
              <a:t>😉</a:t>
            </a:r>
            <a:endParaRPr sz="9600">
              <a:solidFill>
                <a:srgbClr val="F1C232"/>
              </a:solidFill>
            </a:endParaRPr>
          </a:p>
        </p:txBody>
      </p:sp>
      <p:sp>
        <p:nvSpPr>
          <p:cNvPr id="721" name="Google Shape;721;p40"/>
          <p:cNvSpPr txBox="1">
            <a:spLocks noGrp="1"/>
          </p:cNvSpPr>
          <p:nvPr>
            <p:ph type="sldNum" idx="12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  <p:sp>
        <p:nvSpPr>
          <p:cNvPr id="722" name="Google Shape;722;p40"/>
          <p:cNvSpPr txBox="1">
            <a:spLocks noGrp="1"/>
          </p:cNvSpPr>
          <p:nvPr>
            <p:ph type="body" idx="4294967295"/>
          </p:nvPr>
        </p:nvSpPr>
        <p:spPr>
          <a:xfrm>
            <a:off x="2352925" y="856425"/>
            <a:ext cx="5954100" cy="115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b="1"/>
              <a:t>Now you can use any emoji as an icon!</a:t>
            </a:r>
            <a:r>
              <a:rPr lang="en" sz="1400"/>
              <a:t/>
            </a:r>
            <a:br>
              <a:rPr lang="en" sz="1400"/>
            </a:br>
            <a:r>
              <a:rPr lang="en" sz="1400"/>
              <a:t>And of course it resizes without losing quality and you can change the color.</a:t>
            </a:r>
            <a:br>
              <a:rPr lang="en" sz="1400"/>
            </a:br>
            <a:r>
              <a:rPr lang="en" sz="1400"/>
              <a:t/>
            </a:r>
            <a:br>
              <a:rPr lang="en" sz="1400"/>
            </a:br>
            <a:r>
              <a:rPr lang="en" sz="1400"/>
              <a:t>How? Follow Google instructions </a:t>
            </a:r>
            <a:r>
              <a:rPr lang="en" sz="1400" u="sng">
                <a:solidFill>
                  <a:srgbClr val="8A9BA6"/>
                </a:solidFill>
                <a:hlinkClick r:id="rId3"/>
              </a:rPr>
              <a:t>https://twitter.com/googledocs/status/730087240156643328</a:t>
            </a:r>
            <a:endParaRPr sz="1400">
              <a:solidFill>
                <a:srgbClr val="8A9BA6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6"/>
          <p:cNvSpPr txBox="1">
            <a:spLocks noGrp="1"/>
          </p:cNvSpPr>
          <p:nvPr>
            <p:ph type="ctrTitle" idx="4294967295"/>
          </p:nvPr>
        </p:nvSpPr>
        <p:spPr>
          <a:xfrm>
            <a:off x="1275150" y="2505375"/>
            <a:ext cx="6593700" cy="548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HELLO!</a:t>
            </a:r>
            <a:endParaRPr sz="2400"/>
          </a:p>
        </p:txBody>
      </p:sp>
      <p:sp>
        <p:nvSpPr>
          <p:cNvPr id="193" name="Google Shape;193;p16"/>
          <p:cNvSpPr txBox="1">
            <a:spLocks noGrp="1"/>
          </p:cNvSpPr>
          <p:nvPr>
            <p:ph type="subTitle" idx="4294967295"/>
          </p:nvPr>
        </p:nvSpPr>
        <p:spPr>
          <a:xfrm>
            <a:off x="1275150" y="3082179"/>
            <a:ext cx="6593700" cy="1131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b="1"/>
              <a:t>I am Jayden Smith</a:t>
            </a:r>
            <a:endParaRPr sz="1800" b="1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/>
              <a:t>I am here because I love to give presentations. </a:t>
            </a:r>
            <a:endParaRPr sz="18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/>
              <a:t>You can find me at @username</a:t>
            </a:r>
            <a:endParaRPr sz="1800" b="1"/>
          </a:p>
        </p:txBody>
      </p:sp>
      <p:pic>
        <p:nvPicPr>
          <p:cNvPr id="194" name="Google Shape;194;p16" descr="photo-1434030216411-0b793f4b4173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79250" y="1031425"/>
            <a:ext cx="1585500" cy="1585500"/>
          </a:xfrm>
          <a:prstGeom prst="diamond">
            <a:avLst/>
          </a:prstGeom>
          <a:noFill/>
          <a:ln w="38100" cap="flat" cmpd="thinThick">
            <a:solidFill>
              <a:srgbClr val="B0C6D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95" name="Google Shape;195;p16"/>
          <p:cNvSpPr txBox="1">
            <a:spLocks noGrp="1"/>
          </p:cNvSpPr>
          <p:nvPr>
            <p:ph type="sldNum" idx="12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7"/>
          <p:cNvSpPr txBox="1">
            <a:spLocks noGrp="1"/>
          </p:cNvSpPr>
          <p:nvPr>
            <p:ph type="ctrTitle"/>
          </p:nvPr>
        </p:nvSpPr>
        <p:spPr>
          <a:xfrm>
            <a:off x="2795175" y="1668850"/>
            <a:ext cx="35535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6D7A8"/>
                </a:solidFill>
              </a:rPr>
              <a:t>1.</a:t>
            </a:r>
            <a:endParaRPr>
              <a:solidFill>
                <a:srgbClr val="B6D7A8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201" name="Google Shape;201;p17"/>
          <p:cNvSpPr txBox="1">
            <a:spLocks noGrp="1"/>
          </p:cNvSpPr>
          <p:nvPr>
            <p:ph type="subTitle" idx="1"/>
          </p:nvPr>
        </p:nvSpPr>
        <p:spPr>
          <a:xfrm>
            <a:off x="2795175" y="2948146"/>
            <a:ext cx="3553500" cy="297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8"/>
          <p:cNvSpPr txBox="1">
            <a:spLocks noGrp="1"/>
          </p:cNvSpPr>
          <p:nvPr>
            <p:ph type="body" idx="1"/>
          </p:nvPr>
        </p:nvSpPr>
        <p:spPr>
          <a:xfrm>
            <a:off x="3009700" y="1187400"/>
            <a:ext cx="3124500" cy="2768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207" name="Google Shape;207;p18"/>
          <p:cNvSpPr txBox="1">
            <a:spLocks noGrp="1"/>
          </p:cNvSpPr>
          <p:nvPr>
            <p:ph type="sldNum" idx="12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9"/>
          <p:cNvSpPr txBox="1">
            <a:spLocks noGrp="1"/>
          </p:cNvSpPr>
          <p:nvPr>
            <p:ph type="title"/>
          </p:nvPr>
        </p:nvSpPr>
        <p:spPr>
          <a:xfrm>
            <a:off x="1003200" y="617375"/>
            <a:ext cx="7137600" cy="548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213" name="Google Shape;213;p19"/>
          <p:cNvSpPr txBox="1">
            <a:spLocks noGrp="1"/>
          </p:cNvSpPr>
          <p:nvPr>
            <p:ph type="body" idx="1"/>
          </p:nvPr>
        </p:nvSpPr>
        <p:spPr>
          <a:xfrm>
            <a:off x="1003200" y="1563725"/>
            <a:ext cx="7137600" cy="2760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81000" algn="l" rtl="0">
              <a:spcBef>
                <a:spcPts val="600"/>
              </a:spcBef>
              <a:spcAft>
                <a:spcPts val="0"/>
              </a:spcAft>
              <a:buSzPts val="2400"/>
              <a:buChar char="➢"/>
            </a:pPr>
            <a:r>
              <a:rPr lang="en"/>
              <a:t>Here you have a list of items</a:t>
            </a:r>
            <a:endParaRPr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➢"/>
            </a:pPr>
            <a:r>
              <a:rPr lang="en"/>
              <a:t>And some text</a:t>
            </a:r>
            <a:endParaRPr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➢"/>
            </a:pPr>
            <a:r>
              <a:rPr lang="en"/>
              <a:t>But remember not to overload your slides with content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214" name="Google Shape;214;p19"/>
          <p:cNvSpPr txBox="1">
            <a:spLocks noGrp="1"/>
          </p:cNvSpPr>
          <p:nvPr>
            <p:ph type="sldNum" idx="12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0"/>
          <p:cNvSpPr txBox="1">
            <a:spLocks noGrp="1"/>
          </p:cNvSpPr>
          <p:nvPr>
            <p:ph type="ctrTitle" idx="4294967295"/>
          </p:nvPr>
        </p:nvSpPr>
        <p:spPr>
          <a:xfrm>
            <a:off x="1013375" y="1677600"/>
            <a:ext cx="43011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BIG CONCEPT</a:t>
            </a:r>
            <a:endParaRPr sz="6000"/>
          </a:p>
        </p:txBody>
      </p:sp>
      <p:sp>
        <p:nvSpPr>
          <p:cNvPr id="220" name="Google Shape;220;p20"/>
          <p:cNvSpPr txBox="1">
            <a:spLocks noGrp="1"/>
          </p:cNvSpPr>
          <p:nvPr>
            <p:ph type="subTitle" idx="4294967295"/>
          </p:nvPr>
        </p:nvSpPr>
        <p:spPr>
          <a:xfrm>
            <a:off x="1013375" y="2820005"/>
            <a:ext cx="4301100" cy="78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Bring the attention of your audience over a key concept using icons or illustrations</a:t>
            </a:r>
            <a:endParaRPr/>
          </a:p>
        </p:txBody>
      </p:sp>
      <p:sp>
        <p:nvSpPr>
          <p:cNvPr id="221" name="Google Shape;221;p20"/>
          <p:cNvSpPr/>
          <p:nvPr/>
        </p:nvSpPr>
        <p:spPr>
          <a:xfrm>
            <a:off x="6956614" y="3483468"/>
            <a:ext cx="305417" cy="291622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2ED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2" name="Google Shape;222;p20"/>
          <p:cNvGrpSpPr/>
          <p:nvPr/>
        </p:nvGrpSpPr>
        <p:grpSpPr>
          <a:xfrm>
            <a:off x="6577365" y="1845701"/>
            <a:ext cx="1308384" cy="1308709"/>
            <a:chOff x="6654650" y="3665275"/>
            <a:chExt cx="409100" cy="409125"/>
          </a:xfrm>
        </p:grpSpPr>
        <p:sp>
          <p:nvSpPr>
            <p:cNvPr id="223" name="Google Shape;223;p20"/>
            <p:cNvSpPr/>
            <p:nvPr/>
          </p:nvSpPr>
          <p:spPr>
            <a:xfrm>
              <a:off x="6808525" y="3819150"/>
              <a:ext cx="211875" cy="211900"/>
            </a:xfrm>
            <a:custGeom>
              <a:avLst/>
              <a:gdLst/>
              <a:ahLst/>
              <a:cxnLst/>
              <a:rect l="l" t="t" r="r" b="b"/>
              <a:pathLst>
                <a:path w="8475" h="8476" extrusionOk="0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0"/>
            <p:cNvSpPr/>
            <p:nvPr/>
          </p:nvSpPr>
          <p:spPr>
            <a:xfrm>
              <a:off x="6654650" y="3665275"/>
              <a:ext cx="409100" cy="409125"/>
            </a:xfrm>
            <a:custGeom>
              <a:avLst/>
              <a:gdLst/>
              <a:ahLst/>
              <a:cxnLst/>
              <a:rect l="l" t="t" r="r" b="b"/>
              <a:pathLst>
                <a:path w="16364" h="16365" extrusionOk="0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5" name="Google Shape;225;p20"/>
          <p:cNvGrpSpPr/>
          <p:nvPr/>
        </p:nvGrpSpPr>
        <p:grpSpPr>
          <a:xfrm rot="1057037">
            <a:off x="5316920" y="2874898"/>
            <a:ext cx="864461" cy="864512"/>
            <a:chOff x="570875" y="4322250"/>
            <a:chExt cx="443300" cy="443325"/>
          </a:xfrm>
        </p:grpSpPr>
        <p:sp>
          <p:nvSpPr>
            <p:cNvPr id="226" name="Google Shape;226;p20"/>
            <p:cNvSpPr/>
            <p:nvPr/>
          </p:nvSpPr>
          <p:spPr>
            <a:xfrm>
              <a:off x="570875" y="4322250"/>
              <a:ext cx="443300" cy="443325"/>
            </a:xfrm>
            <a:custGeom>
              <a:avLst/>
              <a:gdLst/>
              <a:ahLst/>
              <a:cxnLst/>
              <a:rect l="l" t="t" r="r" b="b"/>
              <a:pathLst>
                <a:path w="17732" h="17733" extrusionOk="0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0"/>
            <p:cNvSpPr/>
            <p:nvPr/>
          </p:nvSpPr>
          <p:spPr>
            <a:xfrm>
              <a:off x="597725" y="4665400"/>
              <a:ext cx="73300" cy="73300"/>
            </a:xfrm>
            <a:custGeom>
              <a:avLst/>
              <a:gdLst/>
              <a:ahLst/>
              <a:cxnLst/>
              <a:rect l="l" t="t" r="r" b="b"/>
              <a:pathLst>
                <a:path w="2932" h="2932" extrusionOk="0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0"/>
            <p:cNvSpPr/>
            <p:nvPr/>
          </p:nvSpPr>
          <p:spPr>
            <a:xfrm>
              <a:off x="654525" y="4708150"/>
              <a:ext cx="47025" cy="47025"/>
            </a:xfrm>
            <a:custGeom>
              <a:avLst/>
              <a:gdLst/>
              <a:ahLst/>
              <a:cxnLst/>
              <a:rect l="l" t="t" r="r" b="b"/>
              <a:pathLst>
                <a:path w="1881" h="1881" extrusionOk="0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0"/>
            <p:cNvSpPr/>
            <p:nvPr/>
          </p:nvSpPr>
          <p:spPr>
            <a:xfrm>
              <a:off x="581250" y="4634875"/>
              <a:ext cx="47050" cy="47050"/>
            </a:xfrm>
            <a:custGeom>
              <a:avLst/>
              <a:gdLst/>
              <a:ahLst/>
              <a:cxnLst/>
              <a:rect l="l" t="t" r="r" b="b"/>
              <a:pathLst>
                <a:path w="1882" h="1882" extrusionOk="0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0" name="Google Shape;230;p20"/>
          <p:cNvSpPr/>
          <p:nvPr/>
        </p:nvSpPr>
        <p:spPr>
          <a:xfrm rot="2466683">
            <a:off x="5413593" y="2099570"/>
            <a:ext cx="424361" cy="405194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2ED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20"/>
          <p:cNvSpPr/>
          <p:nvPr/>
        </p:nvSpPr>
        <p:spPr>
          <a:xfrm rot="-1609345">
            <a:off x="6034156" y="2354495"/>
            <a:ext cx="305329" cy="291538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2ED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20"/>
          <p:cNvSpPr/>
          <p:nvPr/>
        </p:nvSpPr>
        <p:spPr>
          <a:xfrm rot="2926328">
            <a:off x="7885638" y="2585470"/>
            <a:ext cx="228692" cy="218363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2ED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20"/>
          <p:cNvSpPr/>
          <p:nvPr/>
        </p:nvSpPr>
        <p:spPr>
          <a:xfrm rot="-1609160">
            <a:off x="6934024" y="1122719"/>
            <a:ext cx="206008" cy="196703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2ED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20"/>
          <p:cNvSpPr txBox="1">
            <a:spLocks noGrp="1"/>
          </p:cNvSpPr>
          <p:nvPr>
            <p:ph type="sldNum" idx="12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1"/>
          <p:cNvSpPr txBox="1">
            <a:spLocks noGrp="1"/>
          </p:cNvSpPr>
          <p:nvPr>
            <p:ph type="body" idx="1"/>
          </p:nvPr>
        </p:nvSpPr>
        <p:spPr>
          <a:xfrm>
            <a:off x="1003200" y="1563725"/>
            <a:ext cx="3356700" cy="2801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latin typeface="Frank Ruhl Libre Medium"/>
                <a:ea typeface="Frank Ruhl Libre Medium"/>
                <a:cs typeface="Frank Ruhl Libre Medium"/>
                <a:sym typeface="Frank Ruhl Libre Medium"/>
              </a:rPr>
              <a:t>White</a:t>
            </a:r>
            <a:endParaRPr>
              <a:latin typeface="Frank Ruhl Libre Medium"/>
              <a:ea typeface="Frank Ruhl Libre Medium"/>
              <a:cs typeface="Frank Ruhl Libre Medium"/>
              <a:sym typeface="Frank Ruhl Libre Medium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240" name="Google Shape;240;p21"/>
          <p:cNvSpPr txBox="1">
            <a:spLocks noGrp="1"/>
          </p:cNvSpPr>
          <p:nvPr>
            <p:ph type="title"/>
          </p:nvPr>
        </p:nvSpPr>
        <p:spPr>
          <a:xfrm>
            <a:off x="1003200" y="617375"/>
            <a:ext cx="7137600" cy="548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241" name="Google Shape;241;p21"/>
          <p:cNvSpPr txBox="1">
            <a:spLocks noGrp="1"/>
          </p:cNvSpPr>
          <p:nvPr>
            <p:ph type="body" idx="2"/>
          </p:nvPr>
        </p:nvSpPr>
        <p:spPr>
          <a:xfrm>
            <a:off x="4784110" y="1563725"/>
            <a:ext cx="3356700" cy="2801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latin typeface="Frank Ruhl Libre Medium"/>
                <a:ea typeface="Frank Ruhl Libre Medium"/>
                <a:cs typeface="Frank Ruhl Libre Medium"/>
                <a:sym typeface="Frank Ruhl Libre Medium"/>
              </a:rPr>
              <a:t>Black</a:t>
            </a:r>
            <a:endParaRPr>
              <a:latin typeface="Frank Ruhl Libre Medium"/>
              <a:ea typeface="Frank Ruhl Libre Medium"/>
              <a:cs typeface="Frank Ruhl Libre Medium"/>
              <a:sym typeface="Frank Ruhl Libre Medium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coal, ebony, and of outer space. It is the darkest color, the result of the absence of or complete absorption of light.</a:t>
            </a:r>
            <a:endParaRPr/>
          </a:p>
        </p:txBody>
      </p:sp>
      <p:sp>
        <p:nvSpPr>
          <p:cNvPr id="242" name="Google Shape;242;p21"/>
          <p:cNvSpPr txBox="1">
            <a:spLocks noGrp="1"/>
          </p:cNvSpPr>
          <p:nvPr>
            <p:ph type="sldNum" idx="12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2"/>
          <p:cNvSpPr txBox="1">
            <a:spLocks noGrp="1"/>
          </p:cNvSpPr>
          <p:nvPr>
            <p:ph type="title"/>
          </p:nvPr>
        </p:nvSpPr>
        <p:spPr>
          <a:xfrm>
            <a:off x="1003200" y="617375"/>
            <a:ext cx="7137600" cy="548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248" name="Google Shape;248;p22"/>
          <p:cNvSpPr txBox="1">
            <a:spLocks noGrp="1"/>
          </p:cNvSpPr>
          <p:nvPr>
            <p:ph type="body" idx="1"/>
          </p:nvPr>
        </p:nvSpPr>
        <p:spPr>
          <a:xfrm>
            <a:off x="1003200" y="1563725"/>
            <a:ext cx="2233800" cy="2747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249" name="Google Shape;249;p22"/>
          <p:cNvSpPr txBox="1">
            <a:spLocks noGrp="1"/>
          </p:cNvSpPr>
          <p:nvPr>
            <p:ph type="body" idx="2"/>
          </p:nvPr>
        </p:nvSpPr>
        <p:spPr>
          <a:xfrm>
            <a:off x="3455100" y="1563725"/>
            <a:ext cx="2233800" cy="2747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250" name="Google Shape;250;p22"/>
          <p:cNvSpPr txBox="1">
            <a:spLocks noGrp="1"/>
          </p:cNvSpPr>
          <p:nvPr>
            <p:ph type="body" idx="3"/>
          </p:nvPr>
        </p:nvSpPr>
        <p:spPr>
          <a:xfrm>
            <a:off x="5907003" y="1563725"/>
            <a:ext cx="2233800" cy="2747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22"/>
          <p:cNvSpPr txBox="1">
            <a:spLocks noGrp="1"/>
          </p:cNvSpPr>
          <p:nvPr>
            <p:ph type="sldNum" idx="12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on template">
  <a:themeElements>
    <a:clrScheme name="Personalizado 320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000000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979</Words>
  <Application>Microsoft Office PowerPoint</Application>
  <PresentationFormat>Presentación en pantalla (16:9)</PresentationFormat>
  <Paragraphs>156</Paragraphs>
  <Slides>27</Slides>
  <Notes>27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2" baseType="lpstr">
      <vt:lpstr>Frank Ruhl Libre</vt:lpstr>
      <vt:lpstr>Arial</vt:lpstr>
      <vt:lpstr>Frank Ruhl Libre Medium</vt:lpstr>
      <vt:lpstr>Libre Baskerville</vt:lpstr>
      <vt:lpstr>Dion template</vt:lpstr>
      <vt:lpstr>THIS IS YOUR PRESENTATION TITLE</vt:lpstr>
      <vt:lpstr>INSTRUCTIONS FOR USE</vt:lpstr>
      <vt:lpstr>HELLO!</vt:lpstr>
      <vt:lpstr>1. TRANSITION HEADLINE</vt:lpstr>
      <vt:lpstr>Presentación de PowerPoint</vt:lpstr>
      <vt:lpstr>THIS IS A SLIDE TITLE</vt:lpstr>
      <vt:lpstr>BIG CONCEPT</vt:lpstr>
      <vt:lpstr>YOU CAN ALSO SPLIT YOUR CONTENT</vt:lpstr>
      <vt:lpstr>IN TWO OR THREE COLUMNS</vt:lpstr>
      <vt:lpstr>A PICTURE IS WORTH A THOUSAND WORDS</vt:lpstr>
      <vt:lpstr>Want big impact? Use big image.</vt:lpstr>
      <vt:lpstr>USE DIAGRAMS TO EXPLAIN YOUR IDEAS</vt:lpstr>
      <vt:lpstr>AND TABLES TO COMPARE DATA</vt:lpstr>
      <vt:lpstr>MAPS</vt:lpstr>
      <vt:lpstr>89,526,124</vt:lpstr>
      <vt:lpstr>89,526,124$</vt:lpstr>
      <vt:lpstr>OUR PROCESS IS EASY</vt:lpstr>
      <vt:lpstr>LET’S REVIEW SOME CONCEPTS</vt:lpstr>
      <vt:lpstr>Presentación de PowerPoint</vt:lpstr>
      <vt:lpstr>Presentación de PowerPoint</vt:lpstr>
      <vt:lpstr>Presentación de PowerPoint</vt:lpstr>
      <vt:lpstr>Presentación de PowerPoint</vt:lpstr>
      <vt:lpstr>THANKS!</vt:lpstr>
      <vt:lpstr>CREDITS</vt:lpstr>
      <vt:lpstr>PRESENTATION DESIGN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cp:lastModifiedBy>eduardo</cp:lastModifiedBy>
  <cp:revision>1</cp:revision>
  <dcterms:modified xsi:type="dcterms:W3CDTF">2023-11-25T19:53:47Z</dcterms:modified>
</cp:coreProperties>
</file>