
<file path=[Content_Types].xml><?xml version="1.0" encoding="utf-8"?>
<Types xmlns="http://schemas.openxmlformats.org/package/2006/content-types">
  <Default Extension="bin" ContentType="image/unknown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5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6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7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8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9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10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11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1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13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42.xml" ContentType="application/vnd.openxmlformats-officedocument.presentationml.slideLayout+xml"/>
  <Override PartName="/ppt/theme/theme1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16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7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8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9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20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theme/theme21.xml" ContentType="application/vnd.openxmlformats-officedocument.theme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22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23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theme/theme24.xml" ContentType="application/vnd.openxmlformats-officedocument.theme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25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theme/theme26.xml" ContentType="application/vnd.openxmlformats-officedocument.theme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theme/theme27.xml" ContentType="application/vnd.openxmlformats-officedocument.theme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theme/theme28.xml" ContentType="application/vnd.openxmlformats-officedocument.theme+xml"/>
  <Override PartName="/ppt/slideLayouts/slideLayout278.xml" ContentType="application/vnd.openxmlformats-officedocument.presentationml.slideLayout+xml"/>
  <Override PartName="/ppt/theme/theme29.xml" ContentType="application/vnd.openxmlformats-officedocument.theme+xml"/>
  <Override PartName="/ppt/theme/theme3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  <p:sldMasterId id="2147483817" r:id="rId2"/>
    <p:sldMasterId id="2147483707" r:id="rId3"/>
    <p:sldMasterId id="2147483710" r:id="rId4"/>
    <p:sldMasterId id="2147483728" r:id="rId5"/>
    <p:sldMasterId id="2147483716" r:id="rId6"/>
    <p:sldMasterId id="2147483720" r:id="rId7"/>
    <p:sldMasterId id="2147483713" r:id="rId8"/>
    <p:sldMasterId id="2147483674" r:id="rId9"/>
    <p:sldMasterId id="2147483723" r:id="rId10"/>
    <p:sldMasterId id="2147483686" r:id="rId11"/>
    <p:sldMasterId id="2147483699" r:id="rId12"/>
    <p:sldMasterId id="2147483732" r:id="rId13"/>
    <p:sldMasterId id="2147483726" r:id="rId14"/>
    <p:sldMasterId id="2147483736" r:id="rId15"/>
    <p:sldMasterId id="2147483759" r:id="rId16"/>
    <p:sldMasterId id="2147483776" r:id="rId17"/>
    <p:sldMasterId id="2147483794" r:id="rId18"/>
    <p:sldMasterId id="2147483832" r:id="rId19"/>
    <p:sldMasterId id="2147483846" r:id="rId20"/>
    <p:sldMasterId id="2147483869" r:id="rId21"/>
    <p:sldMasterId id="2147483885" r:id="rId22"/>
    <p:sldMasterId id="2147483889" r:id="rId23"/>
    <p:sldMasterId id="2147483906" r:id="rId24"/>
    <p:sldMasterId id="2147483929" r:id="rId25"/>
    <p:sldMasterId id="2147483968" r:id="rId26"/>
    <p:sldMasterId id="2147483987" r:id="rId27"/>
    <p:sldMasterId id="2147484002" r:id="rId28"/>
    <p:sldMasterId id="2147484018" r:id="rId29"/>
  </p:sldMasterIdLst>
  <p:notesMasterIdLst>
    <p:notesMasterId r:id="rId84"/>
  </p:notesMasterIdLst>
  <p:sldIdLst>
    <p:sldId id="2147482377" r:id="rId30"/>
    <p:sldId id="2147482483" r:id="rId31"/>
    <p:sldId id="2147482472" r:id="rId32"/>
    <p:sldId id="2147482484" r:id="rId33"/>
    <p:sldId id="2147482488" r:id="rId34"/>
    <p:sldId id="265" r:id="rId35"/>
    <p:sldId id="262" r:id="rId36"/>
    <p:sldId id="2147482691" r:id="rId37"/>
    <p:sldId id="268" r:id="rId38"/>
    <p:sldId id="2147482617" r:id="rId39"/>
    <p:sldId id="2147482618" r:id="rId40"/>
    <p:sldId id="2134806903" r:id="rId41"/>
    <p:sldId id="2134806904" r:id="rId42"/>
    <p:sldId id="2147482692" r:id="rId43"/>
    <p:sldId id="2147482390" r:id="rId44"/>
    <p:sldId id="2147482536" r:id="rId45"/>
    <p:sldId id="2147482586" r:id="rId46"/>
    <p:sldId id="2147482587" r:id="rId47"/>
    <p:sldId id="2147482561" r:id="rId48"/>
    <p:sldId id="2147482588" r:id="rId49"/>
    <p:sldId id="2147482606" r:id="rId50"/>
    <p:sldId id="2147482589" r:id="rId51"/>
    <p:sldId id="2147482590" r:id="rId52"/>
    <p:sldId id="2147482591" r:id="rId53"/>
    <p:sldId id="2147482592" r:id="rId54"/>
    <p:sldId id="2147482593" r:id="rId55"/>
    <p:sldId id="2147482594" r:id="rId56"/>
    <p:sldId id="2147482595" r:id="rId57"/>
    <p:sldId id="2147482596" r:id="rId58"/>
    <p:sldId id="2147482597" r:id="rId59"/>
    <p:sldId id="2147482598" r:id="rId60"/>
    <p:sldId id="2147482602" r:id="rId61"/>
    <p:sldId id="2147482603" r:id="rId62"/>
    <p:sldId id="2147482604" r:id="rId63"/>
    <p:sldId id="2147482696" r:id="rId64"/>
    <p:sldId id="2147482605" r:id="rId65"/>
    <p:sldId id="2147482697" r:id="rId66"/>
    <p:sldId id="2147482693" r:id="rId67"/>
    <p:sldId id="2147482577" r:id="rId68"/>
    <p:sldId id="2147482473" r:id="rId69"/>
    <p:sldId id="2147482578" r:id="rId70"/>
    <p:sldId id="2147482556" r:id="rId71"/>
    <p:sldId id="2147482560" r:id="rId72"/>
    <p:sldId id="2147482579" r:id="rId73"/>
    <p:sldId id="2147482580" r:id="rId74"/>
    <p:sldId id="2147482581" r:id="rId75"/>
    <p:sldId id="2147482582" r:id="rId76"/>
    <p:sldId id="2147482583" r:id="rId77"/>
    <p:sldId id="2147482585" r:id="rId78"/>
    <p:sldId id="2147482584" r:id="rId79"/>
    <p:sldId id="2147482694" r:id="rId80"/>
    <p:sldId id="2147482518" r:id="rId81"/>
    <p:sldId id="2147482563" r:id="rId82"/>
    <p:sldId id="2147482695" r:id="rId8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CA4"/>
    <a:srgbClr val="424D7C"/>
    <a:srgbClr val="009242"/>
    <a:srgbClr val="EF8F03"/>
    <a:srgbClr val="E1F4FD"/>
    <a:srgbClr val="732DF1"/>
    <a:srgbClr val="EE8609"/>
    <a:srgbClr val="4472C4"/>
    <a:srgbClr val="DCF3F8"/>
    <a:srgbClr val="B8E7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3466" autoAdjust="0"/>
  </p:normalViewPr>
  <p:slideViewPr>
    <p:cSldViewPr snapToGrid="0">
      <p:cViewPr varScale="1">
        <p:scale>
          <a:sx n="70" d="100"/>
          <a:sy n="70" d="100"/>
        </p:scale>
        <p:origin x="1194" y="34"/>
      </p:cViewPr>
      <p:guideLst/>
    </p:cSldViewPr>
  </p:slideViewPr>
  <p:outlineViewPr>
    <p:cViewPr>
      <p:scale>
        <a:sx n="33" d="100"/>
        <a:sy n="33" d="100"/>
      </p:scale>
      <p:origin x="0" y="-2757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7" d="100"/>
          <a:sy n="67" d="100"/>
        </p:scale>
        <p:origin x="1716" y="2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Master" Target="slideMasters/slideMaster26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13.xml"/><Relationship Id="rId47" Type="http://schemas.openxmlformats.org/officeDocument/2006/relationships/slide" Target="slides/slide18.xml"/><Relationship Id="rId63" Type="http://schemas.openxmlformats.org/officeDocument/2006/relationships/slide" Target="slides/slide34.xml"/><Relationship Id="rId68" Type="http://schemas.openxmlformats.org/officeDocument/2006/relationships/slide" Target="slides/slide39.xml"/><Relationship Id="rId84" Type="http://schemas.openxmlformats.org/officeDocument/2006/relationships/notesMaster" Target="notesMasters/notesMaster1.xml"/><Relationship Id="rId16" Type="http://schemas.openxmlformats.org/officeDocument/2006/relationships/slideMaster" Target="slideMasters/slideMaster16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3.xml"/><Relationship Id="rId37" Type="http://schemas.openxmlformats.org/officeDocument/2006/relationships/slide" Target="slides/slide8.xml"/><Relationship Id="rId53" Type="http://schemas.openxmlformats.org/officeDocument/2006/relationships/slide" Target="slides/slide24.xml"/><Relationship Id="rId58" Type="http://schemas.openxmlformats.org/officeDocument/2006/relationships/slide" Target="slides/slide29.xml"/><Relationship Id="rId74" Type="http://schemas.openxmlformats.org/officeDocument/2006/relationships/slide" Target="slides/slide45.xml"/><Relationship Id="rId79" Type="http://schemas.openxmlformats.org/officeDocument/2006/relationships/slide" Target="slides/slide50.xml"/><Relationship Id="rId5" Type="http://schemas.openxmlformats.org/officeDocument/2006/relationships/slideMaster" Target="slideMasters/slideMaster5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" Target="slides/slide1.xml"/><Relationship Id="rId35" Type="http://schemas.openxmlformats.org/officeDocument/2006/relationships/slide" Target="slides/slide6.xml"/><Relationship Id="rId43" Type="http://schemas.openxmlformats.org/officeDocument/2006/relationships/slide" Target="slides/slide14.xml"/><Relationship Id="rId48" Type="http://schemas.openxmlformats.org/officeDocument/2006/relationships/slide" Target="slides/slide19.xml"/><Relationship Id="rId56" Type="http://schemas.openxmlformats.org/officeDocument/2006/relationships/slide" Target="slides/slide27.xml"/><Relationship Id="rId64" Type="http://schemas.openxmlformats.org/officeDocument/2006/relationships/slide" Target="slides/slide35.xml"/><Relationship Id="rId69" Type="http://schemas.openxmlformats.org/officeDocument/2006/relationships/slide" Target="slides/slide40.xml"/><Relationship Id="rId77" Type="http://schemas.openxmlformats.org/officeDocument/2006/relationships/slide" Target="slides/slide48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2.xml"/><Relationship Id="rId72" Type="http://schemas.openxmlformats.org/officeDocument/2006/relationships/slide" Target="slides/slide43.xml"/><Relationship Id="rId80" Type="http://schemas.openxmlformats.org/officeDocument/2006/relationships/slide" Target="slides/slide51.xml"/><Relationship Id="rId85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4.xml"/><Relationship Id="rId38" Type="http://schemas.openxmlformats.org/officeDocument/2006/relationships/slide" Target="slides/slide9.xml"/><Relationship Id="rId46" Type="http://schemas.openxmlformats.org/officeDocument/2006/relationships/slide" Target="slides/slide17.xml"/><Relationship Id="rId59" Type="http://schemas.openxmlformats.org/officeDocument/2006/relationships/slide" Target="slides/slide30.xml"/><Relationship Id="rId67" Type="http://schemas.openxmlformats.org/officeDocument/2006/relationships/slide" Target="slides/slide38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2.xml"/><Relationship Id="rId54" Type="http://schemas.openxmlformats.org/officeDocument/2006/relationships/slide" Target="slides/slide25.xml"/><Relationship Id="rId62" Type="http://schemas.openxmlformats.org/officeDocument/2006/relationships/slide" Target="slides/slide33.xml"/><Relationship Id="rId70" Type="http://schemas.openxmlformats.org/officeDocument/2006/relationships/slide" Target="slides/slide41.xml"/><Relationship Id="rId75" Type="http://schemas.openxmlformats.org/officeDocument/2006/relationships/slide" Target="slides/slide46.xml"/><Relationship Id="rId83" Type="http://schemas.openxmlformats.org/officeDocument/2006/relationships/slide" Target="slides/slide54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7.xml"/><Relationship Id="rId49" Type="http://schemas.openxmlformats.org/officeDocument/2006/relationships/slide" Target="slides/slide20.xml"/><Relationship Id="rId57" Type="http://schemas.openxmlformats.org/officeDocument/2006/relationships/slide" Target="slides/slide28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.xml"/><Relationship Id="rId44" Type="http://schemas.openxmlformats.org/officeDocument/2006/relationships/slide" Target="slides/slide15.xml"/><Relationship Id="rId52" Type="http://schemas.openxmlformats.org/officeDocument/2006/relationships/slide" Target="slides/slide23.xml"/><Relationship Id="rId60" Type="http://schemas.openxmlformats.org/officeDocument/2006/relationships/slide" Target="slides/slide31.xml"/><Relationship Id="rId65" Type="http://schemas.openxmlformats.org/officeDocument/2006/relationships/slide" Target="slides/slide36.xml"/><Relationship Id="rId73" Type="http://schemas.openxmlformats.org/officeDocument/2006/relationships/slide" Target="slides/slide44.xml"/><Relationship Id="rId78" Type="http://schemas.openxmlformats.org/officeDocument/2006/relationships/slide" Target="slides/slide49.xml"/><Relationship Id="rId81" Type="http://schemas.openxmlformats.org/officeDocument/2006/relationships/slide" Target="slides/slide52.xml"/><Relationship Id="rId86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0.xml"/><Relationship Id="rId34" Type="http://schemas.openxmlformats.org/officeDocument/2006/relationships/slide" Target="slides/slide5.xml"/><Relationship Id="rId50" Type="http://schemas.openxmlformats.org/officeDocument/2006/relationships/slide" Target="slides/slide21.xml"/><Relationship Id="rId55" Type="http://schemas.openxmlformats.org/officeDocument/2006/relationships/slide" Target="slides/slide26.xml"/><Relationship Id="rId76" Type="http://schemas.openxmlformats.org/officeDocument/2006/relationships/slide" Target="slides/slide47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29" Type="http://schemas.openxmlformats.org/officeDocument/2006/relationships/slideMaster" Target="slideMasters/slideMaster29.xml"/><Relationship Id="rId24" Type="http://schemas.openxmlformats.org/officeDocument/2006/relationships/slideMaster" Target="slideMasters/slideMaster24.xml"/><Relationship Id="rId40" Type="http://schemas.openxmlformats.org/officeDocument/2006/relationships/slide" Target="slides/slide11.xml"/><Relationship Id="rId45" Type="http://schemas.openxmlformats.org/officeDocument/2006/relationships/slide" Target="slides/slide16.xml"/><Relationship Id="rId66" Type="http://schemas.openxmlformats.org/officeDocument/2006/relationships/slide" Target="slides/slide37.xml"/><Relationship Id="rId87" Type="http://schemas.openxmlformats.org/officeDocument/2006/relationships/theme" Target="theme/theme1.xml"/><Relationship Id="rId61" Type="http://schemas.openxmlformats.org/officeDocument/2006/relationships/slide" Target="slides/slide32.xml"/><Relationship Id="rId82" Type="http://schemas.openxmlformats.org/officeDocument/2006/relationships/slide" Target="slides/slide5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crosoft Uighur" panose="02000000000000000000" pitchFamily="2" charset="-78"/>
              </a:defRPr>
            </a:lvl1pPr>
          </a:lstStyle>
          <a:p>
            <a:fld id="{C7DCA217-871D-4D7F-8D59-C83A4C9C5EB2}" type="datetimeFigureOut">
              <a:rPr lang="fr-FR" smtClean="0"/>
              <a:pPr/>
              <a:t>31/10/2025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crosoft Uighur" panose="02000000000000000000" pitchFamily="2" charset="-78"/>
              </a:defRPr>
            </a:lvl1pPr>
          </a:lstStyle>
          <a:p>
            <a:fld id="{9023364E-F43C-462A-A32F-C389FF427F4A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6917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icrosoft Uighur" panose="02000000000000000000" pitchFamily="2" charset="-78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crosoft Uighur" panose="02000000000000000000" pitchFamily="2" charset="-78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crosoft Uighur" panose="02000000000000000000" pitchFamily="2" charset="-78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crosoft Uighur" panose="02000000000000000000" pitchFamily="2" charset="-78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crosoft Uighur" panose="02000000000000000000" pitchFamily="2" charset="-78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9" name="Google Shape;1339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0" name="Google Shape;134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DA92F-53C1-5B9E-A36C-CF6BAF8BE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0E99EE-2998-2001-733D-0494F29E8F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D9987EC-D713-2870-A7F7-0AA9EDDFD0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1A75AA5-AA67-3045-268D-1E69B69E76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41750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3364E-F43C-462A-A32F-C389FF427F4A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1929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" name="Google Shape;128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289" name="Google Shape;128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0" name="Google Shape;1290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ar-MA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49" name="Google Shape;104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7">
          <a:extLst>
            <a:ext uri="{FF2B5EF4-FFF2-40B4-BE49-F238E27FC236}">
              <a16:creationId xmlns:a16="http://schemas.microsoft.com/office/drawing/2014/main" id="{0A0751D3-CADB-ED17-0FF8-527C15AAE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15:notes">
            <a:extLst>
              <a:ext uri="{FF2B5EF4-FFF2-40B4-BE49-F238E27FC236}">
                <a16:creationId xmlns:a16="http://schemas.microsoft.com/office/drawing/2014/main" id="{F8E82E4C-6C46-2BCD-70CB-96847B0F301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49" name="Google Shape;1049;p15:notes">
            <a:extLst>
              <a:ext uri="{FF2B5EF4-FFF2-40B4-BE49-F238E27FC236}">
                <a16:creationId xmlns:a16="http://schemas.microsoft.com/office/drawing/2014/main" id="{820D1BDF-58AD-8A62-F082-2FCC5C66AF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66942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7">
          <a:extLst>
            <a:ext uri="{FF2B5EF4-FFF2-40B4-BE49-F238E27FC236}">
              <a16:creationId xmlns:a16="http://schemas.microsoft.com/office/drawing/2014/main" id="{B41A9601-DEBE-49AB-C724-F665C9FF5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15:notes">
            <a:extLst>
              <a:ext uri="{FF2B5EF4-FFF2-40B4-BE49-F238E27FC236}">
                <a16:creationId xmlns:a16="http://schemas.microsoft.com/office/drawing/2014/main" id="{709F6F68-E7F1-9E61-B107-74335E487C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49" name="Google Shape;1049;p15:notes">
            <a:extLst>
              <a:ext uri="{FF2B5EF4-FFF2-40B4-BE49-F238E27FC236}">
                <a16:creationId xmlns:a16="http://schemas.microsoft.com/office/drawing/2014/main" id="{CA071DBD-B997-6423-2EB8-A3044277300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61909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1DC11-0F7F-7929-2A11-9A8EA93F6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B7E2B1C-1A2B-AD4A-1689-8101B86DE9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35F9584-690A-715F-DDEB-55C1F78313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AB90B9-BA78-3226-F457-A7F3AC5121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1694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783E9-A818-A2B6-82D3-D57E7D493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DED5686-CAF6-A640-EF1B-1F5CEA299F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DA5709-E4DE-BB92-B609-A73E57FEBC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5675F5-8257-528B-DF7C-AC51509103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19416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8B50B-D76B-C880-DFD9-038671C12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52E629E-69C0-F698-0320-30CAED8B19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4F256FF-6BD9-97D8-33C8-E348271A39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6DF1270-E6DE-9C1C-DFEE-4F8A50633A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45999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B8839-B586-D419-374F-B852637FA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DF8144-017B-6B69-216E-01B04659CA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BF5A9DF-8125-B4FF-5037-FA25278715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2FF6513-E7C6-11E5-81F3-D06819463A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8704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8.xml"/><Relationship Id="rId4" Type="http://schemas.openxmlformats.org/officeDocument/2006/relationships/image" Target="../media/image2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hdphoto" Target="../media/hdphoto1.wdp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8.xml"/><Relationship Id="rId6" Type="http://schemas.microsoft.com/office/2007/relationships/hdphoto" Target="../media/hdphoto2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microsoft.com/office/2007/relationships/hdphoto" Target="../media/hdphoto3.wdp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9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9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9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0.xml"/><Relationship Id="rId4" Type="http://schemas.openxmlformats.org/officeDocument/2006/relationships/image" Target="../media/image23.png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1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1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1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1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1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1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1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1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1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1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1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2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3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3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3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3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3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3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3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3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3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3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3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3.xml"/><Relationship Id="rId5" Type="http://schemas.microsoft.com/office/2007/relationships/hdphoto" Target="../media/hdphoto4.wdp"/><Relationship Id="rId4" Type="http://schemas.openxmlformats.org/officeDocument/2006/relationships/image" Target="../media/image35.png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4.xml"/><Relationship Id="rId4" Type="http://schemas.openxmlformats.org/officeDocument/2006/relationships/image" Target="../media/image23.png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5.xml"/><Relationship Id="rId4" Type="http://schemas.openxmlformats.org/officeDocument/2006/relationships/image" Target="../media/image23.png"/></Relationships>
</file>

<file path=ppt/slideLayouts/_rels/slideLayout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25.xml"/><Relationship Id="rId6" Type="http://schemas.openxmlformats.org/officeDocument/2006/relationships/image" Target="../media/image28.png"/><Relationship Id="rId5" Type="http://schemas.openxmlformats.org/officeDocument/2006/relationships/image" Target="../media/image38.png"/><Relationship Id="rId4" Type="http://schemas.openxmlformats.org/officeDocument/2006/relationships/image" Target="../media/image26.png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7.xml"/></Relationships>
</file>

<file path=ppt/slideLayouts/_rels/slideLayout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7.xml"/></Relationships>
</file>

<file path=ppt/slideLayouts/_rels/slideLayout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7.xml"/></Relationships>
</file>

<file path=ppt/slideLayouts/_rels/slideLayout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7.xml"/></Relationships>
</file>

<file path=ppt/slideLayouts/_rels/slideLayout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7.xml"/></Relationships>
</file>

<file path=ppt/slideLayouts/_rels/slideLayout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7.xml"/></Relationships>
</file>

<file path=ppt/slideLayouts/_rels/slideLayout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7.xml"/></Relationships>
</file>

<file path=ppt/slideLayouts/_rels/slideLayout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7.xml"/></Relationships>
</file>

<file path=ppt/slideLayouts/_rels/slideLayout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7.xml"/></Relationships>
</file>

<file path=ppt/slideLayouts/_rels/slideLayout2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7.xml"/></Relationships>
</file>

<file path=ppt/slideLayouts/_rels/slideLayout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7.xml"/></Relationships>
</file>

<file path=ppt/slideLayouts/_rels/slideLayout2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8.xml"/></Relationships>
</file>

<file path=ppt/slideLayouts/_rels/slideLayout2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8.xml"/></Relationships>
</file>

<file path=ppt/slideLayouts/_rels/slideLayout2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5.wdp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8.xml"/><Relationship Id="rId6" Type="http://schemas.openxmlformats.org/officeDocument/2006/relationships/image" Target="../media/image39.png"/><Relationship Id="rId5" Type="http://schemas.microsoft.com/office/2007/relationships/hdphoto" Target="../media/hdphoto4.wdp"/><Relationship Id="rId4" Type="http://schemas.openxmlformats.org/officeDocument/2006/relationships/image" Target="../media/image35.png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8.xml"/></Relationships>
</file>

<file path=ppt/slideLayouts/_rels/slideLayout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8.xml"/></Relationships>
</file>

<file path=ppt/slideLayouts/_rels/slideLayout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8.xml"/></Relationships>
</file>

<file path=ppt/slideLayouts/_rels/slideLayout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8.xml"/></Relationships>
</file>

<file path=ppt/slideLayouts/_rels/slideLayout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8.xml"/></Relationships>
</file>

<file path=ppt/slideLayouts/_rels/slideLayout2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8.xml"/></Relationships>
</file>

<file path=ppt/slideLayouts/_rels/slideLayout2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8.xml"/></Relationships>
</file>

<file path=ppt/slideLayouts/_rels/slideLayout2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8.xml"/></Relationships>
</file>

<file path=ppt/slideLayouts/_rels/slideLayout2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8.xml"/></Relationships>
</file>

<file path=ppt/slideLayouts/_rels/slideLayout2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8.xml"/></Relationships>
</file>

<file path=ppt/slideLayouts/_rels/slideLayout2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9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2.xml"/><Relationship Id="rId7" Type="http://schemas.openxmlformats.org/officeDocument/2006/relationships/image" Target="../media/image17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6.xml"/><Relationship Id="rId7" Type="http://schemas.openxmlformats.org/officeDocument/2006/relationships/image" Target="../media/image15.sv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slideMaster" Target="../slideMasters/slideMaster12.xml"/><Relationship Id="rId9" Type="http://schemas.openxmlformats.org/officeDocument/2006/relationships/image" Target="../media/image17.svg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7" Type="http://schemas.openxmlformats.org/officeDocument/2006/relationships/image" Target="../media/image17.sv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7" Type="http://schemas.openxmlformats.org/officeDocument/2006/relationships/image" Target="../media/image17.sv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23.png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1681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C9D710-6C76-3C0E-FACB-7F61BB339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B8A6B8-FA0A-7617-1569-923F3C93B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Microsoft Uighur" panose="02000000000000000000" pitchFamily="2" charset="-78"/>
              </a:defRPr>
            </a:lvl1pPr>
            <a:lvl2pPr>
              <a:defRPr sz="2800">
                <a:latin typeface="Microsoft Uighur" panose="02000000000000000000" pitchFamily="2" charset="-78"/>
              </a:defRPr>
            </a:lvl2pPr>
            <a:lvl3pPr>
              <a:defRPr sz="2400">
                <a:latin typeface="Microsoft Uighur" panose="02000000000000000000" pitchFamily="2" charset="-78"/>
              </a:defRPr>
            </a:lvl3pPr>
            <a:lvl4pPr>
              <a:defRPr sz="2000">
                <a:latin typeface="Microsoft Uighur" panose="02000000000000000000" pitchFamily="2" charset="-78"/>
              </a:defRPr>
            </a:lvl4pPr>
            <a:lvl5pPr>
              <a:defRPr sz="2000">
                <a:latin typeface="Microsoft Uighur" panose="02000000000000000000" pitchFamily="2" charset="-78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8331E-C5CD-FF9A-CB3C-04489C203A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Microsoft Uighur" panose="02000000000000000000" pitchFamily="2" charset="-78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 dirty="0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56D5ABB-EFF7-5E9C-D08A-0B446A101C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AD061CC3-7E7B-4C80-A4A7-6D0FDF5EB9A9}" type="datetimeFigureOut">
              <a:rPr lang="fr-FR" smtClean="0"/>
              <a:pPr/>
              <a:t>31/10/2025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C7175C8-52A8-F1D4-B63A-D37181F7A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5DB9F9B-6EFD-C833-073F-3C85FF6A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5FED7C85-8896-41BD-BA19-04978EAD68F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320888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33558309"/>
      </p:ext>
    </p:extLst>
  </p:cSld>
  <p:clrMapOvr>
    <a:masterClrMapping/>
  </p:clrMapOvr>
  <p:transition spd="slow"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95486106"/>
      </p:ext>
    </p:extLst>
  </p:cSld>
  <p:clrMapOvr>
    <a:masterClrMapping/>
  </p:clrMapOvr>
  <p:transition spd="slow"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98434074"/>
      </p:ext>
    </p:extLst>
  </p:cSld>
  <p:clrMapOvr>
    <a:masterClrMapping/>
  </p:clrMapOvr>
  <p:transition spd="slow"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85107211"/>
      </p:ext>
    </p:extLst>
  </p:cSld>
  <p:clrMapOvr>
    <a:masterClrMapping/>
  </p:clrMapOvr>
  <p:transition spd="slow"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76664049"/>
      </p:ext>
    </p:extLst>
  </p:cSld>
  <p:clrMapOvr>
    <a:masterClrMapping/>
  </p:clrMapOvr>
  <p:transition spd="slow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81024518"/>
      </p:ext>
    </p:extLst>
  </p:cSld>
  <p:clrMapOvr>
    <a:masterClrMapping/>
  </p:clrMapOvr>
  <p:transition spd="slow"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61232213"/>
      </p:ext>
    </p:extLst>
  </p:cSld>
  <p:clrMapOvr>
    <a:masterClrMapping/>
  </p:clrMapOvr>
  <p:transition spd="slow"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5996292"/>
      </p:ext>
    </p:extLst>
  </p:cSld>
  <p:clrMapOvr>
    <a:masterClrMapping/>
  </p:clrMapOvr>
  <p:transition spd="slow"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81208417"/>
      </p:ext>
    </p:extLst>
  </p:cSld>
  <p:clrMapOvr>
    <a:masterClrMapping/>
  </p:clrMapOvr>
  <p:transition spd="slow"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0494037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0B54D1-5A7F-DA8B-8767-2C918C36D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0B22C5E-FB49-785C-7715-5381286795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Microsoft Uighur" panose="02000000000000000000" pitchFamily="2" charset="-78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5BF8334-FE75-2F05-5A72-A7239075E2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Microsoft Uighur" panose="02000000000000000000" pitchFamily="2" charset="-78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 dirty="0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3CEF492-7161-DAAB-2271-30A2404F18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AD061CC3-7E7B-4C80-A4A7-6D0FDF5EB9A9}" type="datetimeFigureOut">
              <a:rPr lang="fr-FR" smtClean="0"/>
              <a:pPr/>
              <a:t>31/10/2025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5538B13-7EE1-7783-E6B7-492BAD8A7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32716CF-E7A7-AD48-B5E3-E33EE949D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5FED7C85-8896-41BD-BA19-04978EAD68F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891444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12373274"/>
      </p:ext>
    </p:extLst>
  </p:cSld>
  <p:clrMapOvr>
    <a:masterClrMapping/>
  </p:clrMapOvr>
  <p:transition spd="slow"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37277776"/>
      </p:ext>
    </p:extLst>
  </p:cSld>
  <p:clrMapOvr>
    <a:masterClrMapping/>
  </p:clrMapOvr>
  <p:transition spd="slow"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35990698"/>
      </p:ext>
    </p:extLst>
  </p:cSld>
  <p:clrMapOvr>
    <a:masterClrMapping/>
  </p:clrMapOvr>
  <p:transition spd="slow"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90326189"/>
      </p:ext>
    </p:extLst>
  </p:cSld>
  <p:clrMapOvr>
    <a:masterClrMapping/>
  </p:clrMapOvr>
  <p:transition spd="slow"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09582189"/>
      </p:ext>
    </p:extLst>
  </p:cSld>
  <p:clrMapOvr>
    <a:masterClrMapping/>
  </p:clrMapOvr>
  <p:transition spd="slow"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8442"/>
      </p:ext>
    </p:extLst>
  </p:cSld>
  <p:clrMapOvr>
    <a:masterClrMapping/>
  </p:clrMapOvr>
  <p:transition spd="slow"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48982449"/>
      </p:ext>
    </p:extLst>
  </p:cSld>
  <p:clrMapOvr>
    <a:masterClrMapping/>
  </p:clrMapOvr>
  <p:transition spd="slow"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22456617"/>
      </p:ext>
    </p:extLst>
  </p:cSld>
  <p:clrMapOvr>
    <a:masterClrMapping/>
  </p:clrMapOvr>
  <p:transition spd="slow"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78899599"/>
      </p:ext>
    </p:extLst>
  </p:cSld>
  <p:clrMapOvr>
    <a:masterClrMapping/>
  </p:clrMapOvr>
  <p:transition spd="slow"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4094954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624791-D1B8-ACFC-43B1-A81BEA72F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BFCC4C-AFD4-373D-FE68-2F77BDF753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Microsoft Uighur" panose="02000000000000000000" pitchFamily="2" charset="-78"/>
              </a:defRPr>
            </a:lvl1pPr>
            <a:lvl2pPr>
              <a:defRPr>
                <a:latin typeface="Microsoft Uighur" panose="02000000000000000000" pitchFamily="2" charset="-78"/>
              </a:defRPr>
            </a:lvl2pPr>
            <a:lvl3pPr>
              <a:defRPr>
                <a:latin typeface="Microsoft Uighur" panose="02000000000000000000" pitchFamily="2" charset="-78"/>
              </a:defRPr>
            </a:lvl3pPr>
            <a:lvl4pPr>
              <a:defRPr>
                <a:latin typeface="Microsoft Uighur" panose="02000000000000000000" pitchFamily="2" charset="-78"/>
              </a:defRPr>
            </a:lvl4pPr>
            <a:lvl5pPr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88C97B4-F480-2DC2-A6F8-F4B8A6B84F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AD061CC3-7E7B-4C80-A4A7-6D0FDF5EB9A9}" type="datetimeFigureOut">
              <a:rPr lang="fr-FR" smtClean="0"/>
              <a:pPr/>
              <a:t>31/10/2025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BD9BD22-FD02-B35F-DBEA-C73C4E369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AC508E-987C-892A-132A-C8948AFC5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5FED7C85-8896-41BD-BA19-04978EAD68F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2408306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DC54C5-FB2A-6D1C-AC8A-C0BF2BDC3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59863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B0F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3635A3-1850-9582-694C-96DB620A94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68000"/>
            <a:ext cx="544953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 userDrawn="1"/>
        </p:nvSpPr>
        <p:spPr>
          <a:xfrm>
            <a:off x="2376000" y="2160000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1. Présentation du Vocabulaire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365719" y="3643281"/>
            <a:ext cx="273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474F71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2.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365719" y="5123575"/>
            <a:ext cx="179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3. Travail sur livret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 rot="1539327">
            <a:off x="7298796" y="2003629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 rot="1539327">
            <a:off x="7298796" y="3473285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 rot="1539327">
            <a:off x="7298796" y="495811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FCB630B7-CE24-0E02-DF2E-6E0839F225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1410" y="254402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757575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402564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474F71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474F71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0C815ED3-0E84-E7A6-220F-EF5051A6B5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07380461"/>
      </p:ext>
    </p:extLst>
  </p:cSld>
  <p:clrMapOvr>
    <a:masterClrMapping/>
  </p:clrMapOvr>
  <p:transition spd="slow"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 algn="r" rtl="1">
              <a:defRPr lang="fr-MA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99889000"/>
      </p:ext>
    </p:extLst>
  </p:cSld>
  <p:clrMapOvr>
    <a:masterClrMapping/>
  </p:clrMapOvr>
  <p:transition spd="slow"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0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38209539"/>
      </p:ext>
    </p:extLst>
  </p:cSld>
  <p:clrMapOvr>
    <a:masterClrMapping/>
  </p:clrMapOvr>
  <p:transition spd="slow"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1C52B976-EFAE-42E7-29AC-478BA2E1BD5D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692000" y="1693586"/>
            <a:ext cx="5760000" cy="324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58438967"/>
      </p:ext>
    </p:extLst>
  </p:cSld>
  <p:clrMapOvr>
    <a:masterClrMapping/>
  </p:clrMapOvr>
  <p:transition spd="slow"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Espace réservé du texte 29">
            <a:extLst>
              <a:ext uri="{FF2B5EF4-FFF2-40B4-BE49-F238E27FC236}">
                <a16:creationId xmlns:a16="http://schemas.microsoft.com/office/drawing/2014/main" id="{875F7547-AE65-F045-895D-8058BAE96B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71647" y="2348166"/>
            <a:ext cx="5600701" cy="2676585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F750240-B25D-E826-2FC6-DD63E86DFD1C}"/>
              </a:ext>
            </a:extLst>
          </p:cNvPr>
          <p:cNvSpPr/>
          <p:nvPr userDrawn="1"/>
        </p:nvSpPr>
        <p:spPr>
          <a:xfrm>
            <a:off x="1006250" y="2348166"/>
            <a:ext cx="7131497" cy="2693854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299406"/>
      </p:ext>
    </p:extLst>
  </p:cSld>
  <p:clrMapOvr>
    <a:masterClrMapping/>
  </p:clrMapOvr>
  <p:transition spd="slow">
    <p:fad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استماع وتحدث</a:t>
            </a:r>
          </a:p>
        </p:txBody>
      </p:sp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13ADE3E3-FEE4-7D18-5E4F-161698C8298E}"/>
              </a:ext>
            </a:extLst>
          </p:cNvPr>
          <p:cNvSpPr/>
          <p:nvPr userDrawn="1"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8" name="Espace réservé pour une image  52">
            <a:extLst>
              <a:ext uri="{FF2B5EF4-FFF2-40B4-BE49-F238E27FC236}">
                <a16:creationId xmlns:a16="http://schemas.microsoft.com/office/drawing/2014/main" id="{5002C4B3-577C-EDF2-EEF3-BB3F299EEF1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9" name="Espace réservé du texte 29">
            <a:extLst>
              <a:ext uri="{FF2B5EF4-FFF2-40B4-BE49-F238E27FC236}">
                <a16:creationId xmlns:a16="http://schemas.microsoft.com/office/drawing/2014/main" id="{84AB51F3-94E9-C64F-E0A7-077D111234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90" name="Image 8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0BB64257-1A94-AB80-9832-CB0DF63AC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5277512"/>
            <a:ext cx="2234716" cy="360000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AB053F21-2486-E623-00E1-630B455CA52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04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1463460410"/>
      </p:ext>
    </p:extLst>
  </p:cSld>
  <p:clrMapOvr>
    <a:masterClrMapping/>
  </p:clrMapOvr>
  <p:transition spd="slow">
    <p:fad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استماع وتحدث</a:t>
            </a:r>
          </a:p>
        </p:txBody>
      </p:sp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13ADE3E3-FEE4-7D18-5E4F-161698C8298E}"/>
              </a:ext>
            </a:extLst>
          </p:cNvPr>
          <p:cNvSpPr/>
          <p:nvPr userDrawn="1"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8" name="Espace réservé pour une image  52">
            <a:extLst>
              <a:ext uri="{FF2B5EF4-FFF2-40B4-BE49-F238E27FC236}">
                <a16:creationId xmlns:a16="http://schemas.microsoft.com/office/drawing/2014/main" id="{5002C4B3-577C-EDF2-EEF3-BB3F299EEF1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9" name="Espace réservé du texte 29">
            <a:extLst>
              <a:ext uri="{FF2B5EF4-FFF2-40B4-BE49-F238E27FC236}">
                <a16:creationId xmlns:a16="http://schemas.microsoft.com/office/drawing/2014/main" id="{84AB51F3-94E9-C64F-E0A7-077D111234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90" name="Image 8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0BB64257-1A94-AB80-9832-CB0DF63AC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5277512"/>
            <a:ext cx="2234716" cy="360000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AB053F21-2486-E623-00E1-630B455CA52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04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142297B5-6FBA-BC26-6A95-65899F08D5CE}"/>
              </a:ext>
            </a:extLst>
          </p:cNvPr>
          <p:cNvSpPr txBox="1"/>
          <p:nvPr userDrawn="1"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2583466384"/>
      </p:ext>
    </p:extLst>
  </p:cSld>
  <p:clrMapOvr>
    <a:masterClrMapping/>
  </p:clrMapOvr>
  <p:transition spd="slow">
    <p:fad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صرف و تحويل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142297B5-6FBA-BC26-6A95-65899F08D5CE}"/>
              </a:ext>
            </a:extLst>
          </p:cNvPr>
          <p:cNvSpPr txBox="1"/>
          <p:nvPr userDrawn="1"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178072784"/>
      </p:ext>
    </p:extLst>
  </p:cSld>
  <p:clrMapOvr>
    <a:masterClrMapping/>
  </p:clrMapOvr>
  <p:transition spd="slow">
    <p:fad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499220" y="1489630"/>
            <a:ext cx="3780000" cy="198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19610" y="1345630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4079344"/>
            <a:ext cx="3780000" cy="180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935344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690960" y="1484528"/>
            <a:ext cx="3780000" cy="198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31610" y="1340528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4074242"/>
            <a:ext cx="3780000" cy="180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930242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3761567-A86E-8135-81C0-CED87D942C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9220" y="1494244"/>
            <a:ext cx="3780000" cy="198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39EA05E9-C0CF-B205-9E7E-8B816F7B20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4079344"/>
            <a:ext cx="3780000" cy="18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17782BBF-59ED-E546-3B38-B34A7198A4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4074242"/>
            <a:ext cx="3780000" cy="18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F31F0DA6-235C-D84C-A077-7A122B020A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933764"/>
            <a:ext cx="3780000" cy="198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4" name="Espace réservé pour une image  33">
            <a:extLst>
              <a:ext uri="{FF2B5EF4-FFF2-40B4-BE49-F238E27FC236}">
                <a16:creationId xmlns:a16="http://schemas.microsoft.com/office/drawing/2014/main" id="{E9E8A424-C49F-EA75-7E06-53BC7826807A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43772" y="910326"/>
            <a:ext cx="720000" cy="720000"/>
          </a:xfrm>
          <a:prstGeom prst="ellipse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21947542"/>
      </p:ext>
    </p:extLst>
  </p:cSld>
  <p:clrMapOvr>
    <a:masterClrMapping/>
  </p:clrMapOvr>
  <p:transition spd="slow">
    <p:fad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97716"/>
            <a:chOff x="963273" y="2342097"/>
            <a:chExt cx="1787772" cy="297716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51813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5056885-FA64-D09B-26FE-85CF4F679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93778A39-AF25-ED00-5098-369F58C4D7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40ABE254-A8C6-779E-D670-312AF958BE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2FC31E5C-B8D7-6A19-A642-3F6EA92819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67179967-8610-1723-242E-1E4CD52846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49FF31D-572A-E6E6-F61A-D9F1DF02E8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68186035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BA05DA6-18EE-3F54-FCE5-935D19818B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BA5E24-AF3C-BCCB-83F8-8A58545790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Microsoft Uighur" panose="02000000000000000000" pitchFamily="2" charset="-78"/>
              </a:defRPr>
            </a:lvl1pPr>
            <a:lvl2pPr>
              <a:defRPr>
                <a:latin typeface="Microsoft Uighur" panose="02000000000000000000" pitchFamily="2" charset="-78"/>
              </a:defRPr>
            </a:lvl2pPr>
            <a:lvl3pPr>
              <a:defRPr>
                <a:latin typeface="Microsoft Uighur" panose="02000000000000000000" pitchFamily="2" charset="-78"/>
              </a:defRPr>
            </a:lvl3pPr>
            <a:lvl4pPr>
              <a:defRPr>
                <a:latin typeface="Microsoft Uighur" panose="02000000000000000000" pitchFamily="2" charset="-78"/>
              </a:defRPr>
            </a:lvl4pPr>
            <a:lvl5pPr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9A9E08F-54DC-9585-CD38-8EB64B87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AD061CC3-7E7B-4C80-A4A7-6D0FDF5EB9A9}" type="datetimeFigureOut">
              <a:rPr lang="fr-FR" smtClean="0"/>
              <a:pPr/>
              <a:t>31/10/2025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DBCD3EB-5EE9-6D50-8CD1-CAA78BCB8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AF4DCE-4226-792C-357C-0E5A948C7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5FED7C85-8896-41BD-BA19-04978EAD68F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0559422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C2ADEA47-53F7-0AF0-3372-8233D45817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70990D1D-7C73-EE33-8D5B-6391F064BC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17C0A59E-DC27-E4F2-BC37-CE6B27DC4D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E9D0546D-8442-4A6F-F0D1-77FAF613F2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CB811CDB-4C95-517D-D592-BCC10856CA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F179832-ADCB-6435-7E3C-B36F156DA0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94079032"/>
      </p:ext>
    </p:extLst>
  </p:cSld>
  <p:clrMapOvr>
    <a:masterClrMapping/>
  </p:clrMapOvr>
  <p:transition spd="slow"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A34270BF-566C-8548-6695-5672B306BB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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8F8C17C2-62D1-261B-0BE2-6F7839D218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1596194A-BC5F-19D0-0F1C-F6CFBDF3FF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3" name="Espace réservé du texte 29">
            <a:extLst>
              <a:ext uri="{FF2B5EF4-FFF2-40B4-BE49-F238E27FC236}">
                <a16:creationId xmlns:a16="http://schemas.microsoft.com/office/drawing/2014/main" id="{34C5ECAB-EDC5-9A06-999D-04F572C338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4" name="Espace réservé du texte 29">
            <a:extLst>
              <a:ext uri="{FF2B5EF4-FFF2-40B4-BE49-F238E27FC236}">
                <a16:creationId xmlns:a16="http://schemas.microsoft.com/office/drawing/2014/main" id="{99EB5DB0-28F2-A2FD-2E29-86534A50C8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5" name="Espace réservé du texte 29">
            <a:extLst>
              <a:ext uri="{FF2B5EF4-FFF2-40B4-BE49-F238E27FC236}">
                <a16:creationId xmlns:a16="http://schemas.microsoft.com/office/drawing/2014/main" id="{0B82F83A-7D6E-997A-6DFD-98486DA5B4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68867557"/>
      </p:ext>
    </p:extLst>
  </p:cSld>
  <p:clrMapOvr>
    <a:masterClrMapping/>
  </p:clrMapOvr>
  <p:transition spd="slow">
    <p:fad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B3E04AEF-3D7B-CC0B-3E3B-A996165D64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28580070-8848-A3B0-7630-F76B09ACF7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C4EAC4BD-29C1-3422-DCEA-C45FE014EB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74D66651-4E8C-0C81-2EBA-9F6CD1A3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8126728D-C7ED-6A6E-E6ED-BBFAD53EF9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28E6E001-28B8-A0DE-47D1-643F130017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74291734"/>
      </p:ext>
    </p:extLst>
  </p:cSld>
  <p:clrMapOvr>
    <a:masterClrMapping/>
  </p:clrMapOvr>
  <p:transition spd="slow">
    <p:fad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C7615D05-760F-5459-4F8E-1CF5EDB8AF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78400896-B348-E5C1-B9FC-5CB0523109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D53A59A5-B33B-614B-D743-FB8C0BB852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153E3310-842C-57DB-DE50-3B4B74672F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E431787E-F15B-5728-2A25-45776ECDE5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D5CE94EE-E532-793C-25E0-3E866F0519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53353044"/>
      </p:ext>
    </p:extLst>
  </p:cSld>
  <p:clrMapOvr>
    <a:masterClrMapping/>
  </p:clrMapOvr>
  <p:transition spd="slow"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Img">
  <p:cSld name="02_Voc_Act_01_Img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94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94"/>
          <p:cNvSpPr>
            <a:spLocks noGrp="1"/>
          </p:cNvSpPr>
          <p:nvPr>
            <p:ph type="pic" idx="2"/>
          </p:nvPr>
        </p:nvSpPr>
        <p:spPr>
          <a:xfrm>
            <a:off x="1872000" y="2160000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283" name="Google Shape;283;p94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4021728"/>
      </p:ext>
    </p:extLst>
  </p:cSld>
  <p:clrMapOvr>
    <a:masterClrMapping/>
  </p:clrMapOvr>
  <p:transition spd="slow"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_Libre">
  <p:cSld name="02_Voc_Act_01__Libre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95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95"/>
          <p:cNvSpPr>
            <a:spLocks noGrp="1"/>
          </p:cNvSpPr>
          <p:nvPr>
            <p:ph type="pic" idx="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14691712"/>
      </p:ext>
    </p:extLst>
  </p:cSld>
  <p:clrMapOvr>
    <a:masterClrMapping/>
  </p:clrMapOvr>
  <p:transition spd="slow">
    <p:fad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Mascotte">
  <p:cSld name="02_Voc_Act_01_Mascotte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11"/>
          <p:cNvSpPr txBox="1"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111"/>
          <p:cNvSpPr>
            <a:spLocks noGrp="1"/>
          </p:cNvSpPr>
          <p:nvPr>
            <p:ph type="pic" idx="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290" name="Google Shape;290;p111"/>
          <p:cNvSpPr>
            <a:spLocks noGrp="1"/>
          </p:cNvSpPr>
          <p:nvPr>
            <p:ph type="media" idx="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2957415"/>
      </p:ext>
    </p:extLst>
  </p:cSld>
  <p:clrMapOvr>
    <a:masterClrMapping/>
  </p:clrMapOvr>
  <p:transition spd="slow">
    <p:fad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Large Vidéo">
  <p:cSld name="02_Voc_Act_01_Large Vidéo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12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112"/>
          <p:cNvSpPr>
            <a:spLocks noGrp="1"/>
          </p:cNvSpPr>
          <p:nvPr>
            <p:ph type="media" idx="2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94" name="Google Shape;294;p112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02859708"/>
      </p:ext>
    </p:extLst>
  </p:cSld>
  <p:clrMapOvr>
    <a:masterClrMapping/>
  </p:clrMapOvr>
  <p:transition spd="slow">
    <p:fad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_Vidéo title">
  <p:cSld name="02_Voc_Act_01__Vidéo title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13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113"/>
          <p:cNvSpPr>
            <a:spLocks noGrp="1"/>
          </p:cNvSpPr>
          <p:nvPr>
            <p:ph type="media" idx="2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98" name="Google Shape;298;p113"/>
          <p:cNvSpPr txBox="1">
            <a:spLocks noGrp="1"/>
          </p:cNvSpPr>
          <p:nvPr>
            <p:ph type="body" idx="1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3143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99" name="Google Shape;299;p113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9499332"/>
      </p:ext>
    </p:extLst>
  </p:cSld>
  <p:clrMapOvr>
    <a:masterClrMapping/>
  </p:clrMapOvr>
  <p:transition spd="slow">
    <p:fad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sposition personnalisée" userDrawn="1">
  <p:cSld name="3_Disposition personnalisée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14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14"/>
          <p:cNvSpPr>
            <a:spLocks noGrp="1"/>
          </p:cNvSpPr>
          <p:nvPr>
            <p:ph type="pic" idx="2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04" name="Google Shape;304;p114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2" name="Google Shape;302;p114">
            <a:extLst>
              <a:ext uri="{FF2B5EF4-FFF2-40B4-BE49-F238E27FC236}">
                <a16:creationId xmlns:a16="http://schemas.microsoft.com/office/drawing/2014/main" id="{62B53205-1C45-CBE8-5716-5AF9EF5C1491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572000" y="2344003"/>
            <a:ext cx="2880000" cy="288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1355341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026904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Media">
  <p:cSld name="4_Media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15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115"/>
          <p:cNvSpPr>
            <a:spLocks noGrp="1"/>
          </p:cNvSpPr>
          <p:nvPr>
            <p:ph type="body" idx="1"/>
          </p:nvPr>
        </p:nvSpPr>
        <p:spPr>
          <a:xfrm>
            <a:off x="754184" y="2126456"/>
            <a:ext cx="2318436" cy="414006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8612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L="914400" marR="0" lvl="1" indent="-3143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08" name="Google Shape;308;p115"/>
          <p:cNvSpPr>
            <a:spLocks noGrp="1"/>
          </p:cNvSpPr>
          <p:nvPr>
            <p:ph type="media" idx="2"/>
          </p:nvPr>
        </p:nvSpPr>
        <p:spPr>
          <a:xfrm>
            <a:off x="3600000" y="2340000"/>
            <a:ext cx="468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09" name="Google Shape;309;p115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7417628"/>
      </p:ext>
    </p:extLst>
  </p:cSld>
  <p:clrMapOvr>
    <a:masterClrMapping/>
  </p:clrMapOvr>
  <p:transition spd="slow">
    <p:fad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Img">
  <p:cSld name="6_Img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16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16"/>
          <p:cNvSpPr>
            <a:spLocks noGrp="1"/>
          </p:cNvSpPr>
          <p:nvPr>
            <p:ph type="body" idx="1"/>
          </p:nvPr>
        </p:nvSpPr>
        <p:spPr>
          <a:xfrm>
            <a:off x="754184" y="2126456"/>
            <a:ext cx="2318436" cy="414006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8612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L="914400" marR="0" lvl="1" indent="-3143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13" name="Google Shape;313;p116"/>
          <p:cNvSpPr>
            <a:spLocks noGrp="1"/>
          </p:cNvSpPr>
          <p:nvPr>
            <p:ph type="pic" idx="2"/>
          </p:nvPr>
        </p:nvSpPr>
        <p:spPr>
          <a:xfrm>
            <a:off x="3600450" y="2340000"/>
            <a:ext cx="468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14" name="Google Shape;314;p116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64766372"/>
      </p:ext>
    </p:extLst>
  </p:cSld>
  <p:clrMapOvr>
    <a:masterClrMapping/>
  </p:clrMapOvr>
  <p:transition spd="slow">
    <p:fad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g">
  <p:cSld name="8_Img"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17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117"/>
          <p:cNvSpPr>
            <a:spLocks noGrp="1"/>
          </p:cNvSpPr>
          <p:nvPr>
            <p:ph type="pic" idx="2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18" name="Google Shape;318;p117"/>
          <p:cNvSpPr>
            <a:spLocks noGrp="1"/>
          </p:cNvSpPr>
          <p:nvPr>
            <p:ph type="pic" idx="3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19" name="Google Shape;319;p117"/>
          <p:cNvSpPr>
            <a:spLocks noGrp="1"/>
          </p:cNvSpPr>
          <p:nvPr>
            <p:ph type="pic" idx="4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20" name="Google Shape;320;p117"/>
          <p:cNvSpPr>
            <a:spLocks noGrp="1"/>
          </p:cNvSpPr>
          <p:nvPr>
            <p:ph type="pic" idx="5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21" name="Google Shape;321;p117"/>
          <p:cNvSpPr>
            <a:spLocks noGrp="1"/>
          </p:cNvSpPr>
          <p:nvPr>
            <p:ph type="pic" idx="6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22" name="Google Shape;322;p117"/>
          <p:cNvSpPr>
            <a:spLocks noGrp="1"/>
          </p:cNvSpPr>
          <p:nvPr>
            <p:ph type="pic" idx="7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23" name="Google Shape;323;p117"/>
          <p:cNvSpPr>
            <a:spLocks noGrp="1"/>
          </p:cNvSpPr>
          <p:nvPr>
            <p:ph type="pic" idx="8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24" name="Google Shape;324;p117"/>
          <p:cNvSpPr>
            <a:spLocks noGrp="1"/>
          </p:cNvSpPr>
          <p:nvPr>
            <p:ph type="pic" idx="9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25" name="Google Shape;325;p117"/>
          <p:cNvSpPr>
            <a:spLocks noGrp="1"/>
          </p:cNvSpPr>
          <p:nvPr>
            <p:ph type="pic" idx="13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26" name="Google Shape;326;p117"/>
          <p:cNvSpPr>
            <a:spLocks noGrp="1"/>
          </p:cNvSpPr>
          <p:nvPr>
            <p:ph type="media" idx="14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27" name="Google Shape;327;p117"/>
          <p:cNvSpPr>
            <a:spLocks noGrp="1"/>
          </p:cNvSpPr>
          <p:nvPr>
            <p:ph type="pic" idx="15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6530131"/>
      </p:ext>
    </p:extLst>
  </p:cSld>
  <p:clrMapOvr>
    <a:masterClrMapping/>
  </p:clrMapOvr>
  <p:transition spd="slow">
    <p:fad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4 Vignt">
  <p:cSld name="02_Voc_Act_01_4 Vignt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18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118"/>
          <p:cNvSpPr>
            <a:spLocks noGrp="1"/>
          </p:cNvSpPr>
          <p:nvPr>
            <p:ph type="pic" idx="2"/>
          </p:nvPr>
        </p:nvSpPr>
        <p:spPr>
          <a:xfrm>
            <a:off x="844356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31" name="Google Shape;331;p118"/>
          <p:cNvSpPr>
            <a:spLocks noGrp="1"/>
          </p:cNvSpPr>
          <p:nvPr>
            <p:ph type="pic" idx="3"/>
          </p:nvPr>
        </p:nvSpPr>
        <p:spPr>
          <a:xfrm>
            <a:off x="2832698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32" name="Google Shape;332;p118"/>
          <p:cNvSpPr>
            <a:spLocks noGrp="1"/>
          </p:cNvSpPr>
          <p:nvPr>
            <p:ph type="pic" idx="4"/>
          </p:nvPr>
        </p:nvSpPr>
        <p:spPr>
          <a:xfrm>
            <a:off x="4821040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33" name="Google Shape;333;p118"/>
          <p:cNvSpPr>
            <a:spLocks noGrp="1"/>
          </p:cNvSpPr>
          <p:nvPr>
            <p:ph type="pic" idx="5"/>
          </p:nvPr>
        </p:nvSpPr>
        <p:spPr>
          <a:xfrm>
            <a:off x="6809383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34" name="Google Shape;334;p118"/>
          <p:cNvSpPr>
            <a:spLocks noGrp="1"/>
          </p:cNvSpPr>
          <p:nvPr>
            <p:ph type="pic" idx="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4428884"/>
      </p:ext>
    </p:extLst>
  </p:cSld>
  <p:clrMapOvr>
    <a:masterClrMapping/>
  </p:clrMapOvr>
  <p:transition spd="slow">
    <p:fad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4 Vignt+Txt">
  <p:cSld name="02_Voc_Act_01_4 Vignt+Txt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19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119"/>
          <p:cNvSpPr>
            <a:spLocks noGrp="1"/>
          </p:cNvSpPr>
          <p:nvPr>
            <p:ph type="pic" idx="2"/>
          </p:nvPr>
        </p:nvSpPr>
        <p:spPr>
          <a:xfrm>
            <a:off x="844356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38" name="Google Shape;338;p119"/>
          <p:cNvSpPr>
            <a:spLocks noGrp="1"/>
          </p:cNvSpPr>
          <p:nvPr>
            <p:ph type="pic" idx="3"/>
          </p:nvPr>
        </p:nvSpPr>
        <p:spPr>
          <a:xfrm>
            <a:off x="2832698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39" name="Google Shape;339;p119"/>
          <p:cNvSpPr>
            <a:spLocks noGrp="1"/>
          </p:cNvSpPr>
          <p:nvPr>
            <p:ph type="pic" idx="4"/>
          </p:nvPr>
        </p:nvSpPr>
        <p:spPr>
          <a:xfrm>
            <a:off x="4821040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40" name="Google Shape;340;p119"/>
          <p:cNvSpPr>
            <a:spLocks noGrp="1"/>
          </p:cNvSpPr>
          <p:nvPr>
            <p:ph type="pic" idx="5"/>
          </p:nvPr>
        </p:nvSpPr>
        <p:spPr>
          <a:xfrm>
            <a:off x="6809383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41" name="Google Shape;341;p119"/>
          <p:cNvSpPr>
            <a:spLocks noGrp="1"/>
          </p:cNvSpPr>
          <p:nvPr>
            <p:ph type="body" idx="1"/>
          </p:nvPr>
        </p:nvSpPr>
        <p:spPr>
          <a:xfrm>
            <a:off x="844355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42" name="Google Shape;342;p119"/>
          <p:cNvSpPr>
            <a:spLocks noGrp="1"/>
          </p:cNvSpPr>
          <p:nvPr>
            <p:ph type="body" idx="6"/>
          </p:nvPr>
        </p:nvSpPr>
        <p:spPr>
          <a:xfrm>
            <a:off x="2832697" y="4573417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43" name="Google Shape;343;p119"/>
          <p:cNvSpPr>
            <a:spLocks noGrp="1"/>
          </p:cNvSpPr>
          <p:nvPr>
            <p:ph type="body" idx="7"/>
          </p:nvPr>
        </p:nvSpPr>
        <p:spPr>
          <a:xfrm>
            <a:off x="4821039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44" name="Google Shape;344;p119"/>
          <p:cNvSpPr>
            <a:spLocks noGrp="1"/>
          </p:cNvSpPr>
          <p:nvPr>
            <p:ph type="body" idx="8"/>
          </p:nvPr>
        </p:nvSpPr>
        <p:spPr>
          <a:xfrm>
            <a:off x="6809383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45" name="Google Shape;345;p119"/>
          <p:cNvSpPr>
            <a:spLocks noGrp="1"/>
          </p:cNvSpPr>
          <p:nvPr>
            <p:ph type="pic" idx="9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48407393"/>
      </p:ext>
    </p:extLst>
  </p:cSld>
  <p:clrMapOvr>
    <a:masterClrMapping/>
  </p:clrMapOvr>
  <p:transition spd="slow">
    <p:fad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Voc_Act_01_4 Vignt+Txt">
  <p:cSld name="5_Voc_Act_01_4 Vignt+Txt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20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120"/>
          <p:cNvSpPr>
            <a:spLocks noGrp="1"/>
          </p:cNvSpPr>
          <p:nvPr>
            <p:ph type="pic" idx="2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49" name="Google Shape;349;p120"/>
          <p:cNvSpPr>
            <a:spLocks noGrp="1"/>
          </p:cNvSpPr>
          <p:nvPr>
            <p:ph type="pic" idx="3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50" name="Google Shape;350;p120"/>
          <p:cNvSpPr>
            <a:spLocks noGrp="1"/>
          </p:cNvSpPr>
          <p:nvPr>
            <p:ph type="pic" idx="4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51" name="Google Shape;351;p120"/>
          <p:cNvSpPr>
            <a:spLocks noGrp="1"/>
          </p:cNvSpPr>
          <p:nvPr>
            <p:ph type="body" idx="1"/>
          </p:nvPr>
        </p:nvSpPr>
        <p:spPr>
          <a:xfrm>
            <a:off x="1479323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52" name="Google Shape;352;p120"/>
          <p:cNvSpPr>
            <a:spLocks noGrp="1"/>
          </p:cNvSpPr>
          <p:nvPr>
            <p:ph type="body" idx="5"/>
          </p:nvPr>
        </p:nvSpPr>
        <p:spPr>
          <a:xfrm>
            <a:off x="375931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53" name="Google Shape;353;p120"/>
          <p:cNvSpPr>
            <a:spLocks noGrp="1"/>
          </p:cNvSpPr>
          <p:nvPr>
            <p:ph type="body" idx="6"/>
          </p:nvPr>
        </p:nvSpPr>
        <p:spPr>
          <a:xfrm>
            <a:off x="6039301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54" name="Google Shape;354;p120"/>
          <p:cNvSpPr>
            <a:spLocks noGrp="1"/>
          </p:cNvSpPr>
          <p:nvPr>
            <p:ph type="pic" idx="7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6347891"/>
      </p:ext>
    </p:extLst>
  </p:cSld>
  <p:clrMapOvr>
    <a:masterClrMapping/>
  </p:clrMapOvr>
  <p:transition spd="slow">
    <p:fad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Voc_Act_01_4 Vignt+Txt">
  <p:cSld name="6_Voc_Act_01_4 Vignt+Txt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21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7" name="Google Shape;357;p121"/>
          <p:cNvSpPr>
            <a:spLocks noGrp="1"/>
          </p:cNvSpPr>
          <p:nvPr>
            <p:ph type="pic" idx="2"/>
          </p:nvPr>
        </p:nvSpPr>
        <p:spPr>
          <a:xfrm>
            <a:off x="1479323" y="4161429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58" name="Google Shape;358;p121"/>
          <p:cNvSpPr>
            <a:spLocks noGrp="1"/>
          </p:cNvSpPr>
          <p:nvPr>
            <p:ph type="pic" idx="3"/>
          </p:nvPr>
        </p:nvSpPr>
        <p:spPr>
          <a:xfrm>
            <a:off x="3759312" y="4161429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59" name="Google Shape;359;p121"/>
          <p:cNvSpPr>
            <a:spLocks noGrp="1"/>
          </p:cNvSpPr>
          <p:nvPr>
            <p:ph type="pic" idx="4"/>
          </p:nvPr>
        </p:nvSpPr>
        <p:spPr>
          <a:xfrm>
            <a:off x="6039301" y="4161429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60" name="Google Shape;360;p121"/>
          <p:cNvSpPr>
            <a:spLocks noGrp="1"/>
          </p:cNvSpPr>
          <p:nvPr>
            <p:ph type="pic" idx="5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61" name="Google Shape;361;p121"/>
          <p:cNvSpPr>
            <a:spLocks noGrp="1"/>
          </p:cNvSpPr>
          <p:nvPr>
            <p:ph type="pic" idx="6"/>
          </p:nvPr>
        </p:nvSpPr>
        <p:spPr>
          <a:xfrm>
            <a:off x="1479323" y="209293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62" name="Google Shape;362;p121"/>
          <p:cNvSpPr>
            <a:spLocks noGrp="1"/>
          </p:cNvSpPr>
          <p:nvPr>
            <p:ph type="pic" idx="7"/>
          </p:nvPr>
        </p:nvSpPr>
        <p:spPr>
          <a:xfrm>
            <a:off x="3759312" y="209293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63" name="Google Shape;363;p121"/>
          <p:cNvSpPr>
            <a:spLocks noGrp="1"/>
          </p:cNvSpPr>
          <p:nvPr>
            <p:ph type="pic" idx="8"/>
          </p:nvPr>
        </p:nvSpPr>
        <p:spPr>
          <a:xfrm>
            <a:off x="6039301" y="209293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6609441"/>
      </p:ext>
    </p:extLst>
  </p:cSld>
  <p:clrMapOvr>
    <a:masterClrMapping/>
  </p:clrMapOvr>
  <p:transition spd="slow">
    <p:fad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Voc_Act_01_4 Vignt+Txt">
  <p:cSld name="4_Voc_Act_01_4 Vignt+Txt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22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p122"/>
          <p:cNvSpPr>
            <a:spLocks noGrp="1"/>
          </p:cNvSpPr>
          <p:nvPr>
            <p:ph type="pic" idx="2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67" name="Google Shape;367;p122"/>
          <p:cNvSpPr>
            <a:spLocks noGrp="1"/>
          </p:cNvSpPr>
          <p:nvPr>
            <p:ph type="pic" idx="3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68" name="Google Shape;368;p122"/>
          <p:cNvSpPr>
            <a:spLocks noGrp="1"/>
          </p:cNvSpPr>
          <p:nvPr>
            <p:ph type="pic" idx="4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69" name="Google Shape;369;p122"/>
          <p:cNvSpPr>
            <a:spLocks noGrp="1"/>
          </p:cNvSpPr>
          <p:nvPr>
            <p:ph type="pic" idx="5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70" name="Google Shape;370;p122"/>
          <p:cNvSpPr>
            <a:spLocks noGrp="1"/>
          </p:cNvSpPr>
          <p:nvPr>
            <p:ph type="body" idx="1"/>
          </p:nvPr>
        </p:nvSpPr>
        <p:spPr>
          <a:xfrm>
            <a:off x="117628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71" name="Google Shape;371;p122"/>
          <p:cNvSpPr>
            <a:spLocks noGrp="1"/>
          </p:cNvSpPr>
          <p:nvPr>
            <p:ph type="body" idx="6"/>
          </p:nvPr>
        </p:nvSpPr>
        <p:spPr>
          <a:xfrm>
            <a:off x="287279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72" name="Google Shape;372;p122"/>
          <p:cNvSpPr>
            <a:spLocks noGrp="1"/>
          </p:cNvSpPr>
          <p:nvPr>
            <p:ph type="body" idx="7"/>
          </p:nvPr>
        </p:nvSpPr>
        <p:spPr>
          <a:xfrm>
            <a:off x="456931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73" name="Google Shape;373;p122"/>
          <p:cNvSpPr>
            <a:spLocks noGrp="1"/>
          </p:cNvSpPr>
          <p:nvPr>
            <p:ph type="body" idx="8"/>
          </p:nvPr>
        </p:nvSpPr>
        <p:spPr>
          <a:xfrm>
            <a:off x="626582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74" name="Google Shape;374;p122"/>
          <p:cNvSpPr>
            <a:spLocks noGrp="1"/>
          </p:cNvSpPr>
          <p:nvPr>
            <p:ph type="pic" idx="9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44253794"/>
      </p:ext>
    </p:extLst>
  </p:cSld>
  <p:clrMapOvr>
    <a:masterClrMapping/>
  </p:clrMapOvr>
  <p:transition spd="slow">
    <p:fad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Voc_Act_01_4 Vignt+Txt">
  <p:cSld name="3_Voc_Act_01_4 Vignt+Txt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23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123"/>
          <p:cNvSpPr>
            <a:spLocks noGrp="1"/>
          </p:cNvSpPr>
          <p:nvPr>
            <p:ph type="pic" idx="2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78" name="Google Shape;378;p123"/>
          <p:cNvSpPr>
            <a:spLocks noGrp="1"/>
          </p:cNvSpPr>
          <p:nvPr>
            <p:ph type="pic" idx="3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79" name="Google Shape;379;p123"/>
          <p:cNvSpPr>
            <a:spLocks noGrp="1"/>
          </p:cNvSpPr>
          <p:nvPr>
            <p:ph type="pic" idx="4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80" name="Google Shape;380;p123"/>
          <p:cNvSpPr>
            <a:spLocks noGrp="1"/>
          </p:cNvSpPr>
          <p:nvPr>
            <p:ph type="pic" idx="5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81" name="Google Shape;381;p123"/>
          <p:cNvSpPr>
            <a:spLocks noGrp="1"/>
          </p:cNvSpPr>
          <p:nvPr>
            <p:ph type="body" idx="1"/>
          </p:nvPr>
        </p:nvSpPr>
        <p:spPr>
          <a:xfrm>
            <a:off x="35837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82" name="Google Shape;382;p123"/>
          <p:cNvSpPr>
            <a:spLocks noGrp="1"/>
          </p:cNvSpPr>
          <p:nvPr>
            <p:ph type="body" idx="6"/>
          </p:nvPr>
        </p:nvSpPr>
        <p:spPr>
          <a:xfrm>
            <a:off x="205489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83" name="Google Shape;383;p123"/>
          <p:cNvSpPr>
            <a:spLocks noGrp="1"/>
          </p:cNvSpPr>
          <p:nvPr>
            <p:ph type="body" idx="7"/>
          </p:nvPr>
        </p:nvSpPr>
        <p:spPr>
          <a:xfrm>
            <a:off x="375140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84" name="Google Shape;384;p123"/>
          <p:cNvSpPr>
            <a:spLocks noGrp="1"/>
          </p:cNvSpPr>
          <p:nvPr>
            <p:ph type="body" idx="8"/>
          </p:nvPr>
        </p:nvSpPr>
        <p:spPr>
          <a:xfrm>
            <a:off x="544792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85" name="Google Shape;385;p123"/>
          <p:cNvSpPr>
            <a:spLocks noGrp="1"/>
          </p:cNvSpPr>
          <p:nvPr>
            <p:ph type="pic" idx="9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86" name="Google Shape;386;p123"/>
          <p:cNvSpPr>
            <a:spLocks noGrp="1"/>
          </p:cNvSpPr>
          <p:nvPr>
            <p:ph type="body" idx="13"/>
          </p:nvPr>
        </p:nvSpPr>
        <p:spPr>
          <a:xfrm>
            <a:off x="7144439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87" name="Google Shape;387;p123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3618448"/>
      </p:ext>
    </p:extLst>
  </p:cSld>
  <p:clrMapOvr>
    <a:masterClrMapping/>
  </p:clrMapOvr>
  <p:transition spd="slow">
    <p:fad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5 Vignt">
  <p:cSld name="02_Voc_Act_01_5 Vignt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24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0" name="Google Shape;390;p124"/>
          <p:cNvSpPr>
            <a:spLocks noGrp="1"/>
          </p:cNvSpPr>
          <p:nvPr>
            <p:ph type="pic" idx="2"/>
          </p:nvPr>
        </p:nvSpPr>
        <p:spPr>
          <a:xfrm>
            <a:off x="453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1" name="Google Shape;391;p124"/>
          <p:cNvSpPr>
            <a:spLocks noGrp="1"/>
          </p:cNvSpPr>
          <p:nvPr>
            <p:ph type="pic" idx="3"/>
          </p:nvPr>
        </p:nvSpPr>
        <p:spPr>
          <a:xfrm>
            <a:off x="7149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2" name="Google Shape;392;p124"/>
          <p:cNvSpPr>
            <a:spLocks noGrp="1"/>
          </p:cNvSpPr>
          <p:nvPr>
            <p:ph type="pic" idx="4"/>
          </p:nvPr>
        </p:nvSpPr>
        <p:spPr>
          <a:xfrm>
            <a:off x="2127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3" name="Google Shape;393;p124"/>
          <p:cNvSpPr>
            <a:spLocks noGrp="1"/>
          </p:cNvSpPr>
          <p:nvPr>
            <p:ph type="pic" idx="5"/>
          </p:nvPr>
        </p:nvSpPr>
        <p:spPr>
          <a:xfrm>
            <a:off x="3801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4" name="Google Shape;394;p124"/>
          <p:cNvSpPr>
            <a:spLocks noGrp="1"/>
          </p:cNvSpPr>
          <p:nvPr>
            <p:ph type="pic" idx="6"/>
          </p:nvPr>
        </p:nvSpPr>
        <p:spPr>
          <a:xfrm>
            <a:off x="5475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5" name="Google Shape;395;p124"/>
          <p:cNvSpPr>
            <a:spLocks noGrp="1"/>
          </p:cNvSpPr>
          <p:nvPr>
            <p:ph type="pic" idx="7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8480747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238049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5 Vignt+Txt">
  <p:cSld name="02_Voc_Act_01_5 Vignt+Txt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25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8" name="Google Shape;398;p125"/>
          <p:cNvSpPr>
            <a:spLocks noGrp="1"/>
          </p:cNvSpPr>
          <p:nvPr>
            <p:ph type="pic" idx="2"/>
          </p:nvPr>
        </p:nvSpPr>
        <p:spPr>
          <a:xfrm>
            <a:off x="453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9" name="Google Shape;399;p125"/>
          <p:cNvSpPr>
            <a:spLocks noGrp="1"/>
          </p:cNvSpPr>
          <p:nvPr>
            <p:ph type="pic" idx="3"/>
          </p:nvPr>
        </p:nvSpPr>
        <p:spPr>
          <a:xfrm>
            <a:off x="7149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00" name="Google Shape;400;p125"/>
          <p:cNvSpPr>
            <a:spLocks noGrp="1"/>
          </p:cNvSpPr>
          <p:nvPr>
            <p:ph type="pic" idx="4"/>
          </p:nvPr>
        </p:nvSpPr>
        <p:spPr>
          <a:xfrm>
            <a:off x="2127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01" name="Google Shape;401;p125"/>
          <p:cNvSpPr>
            <a:spLocks noGrp="1"/>
          </p:cNvSpPr>
          <p:nvPr>
            <p:ph type="pic" idx="5"/>
          </p:nvPr>
        </p:nvSpPr>
        <p:spPr>
          <a:xfrm>
            <a:off x="3801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02" name="Google Shape;402;p125"/>
          <p:cNvSpPr>
            <a:spLocks noGrp="1"/>
          </p:cNvSpPr>
          <p:nvPr>
            <p:ph type="pic" idx="6"/>
          </p:nvPr>
        </p:nvSpPr>
        <p:spPr>
          <a:xfrm>
            <a:off x="5475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03" name="Google Shape;403;p125"/>
          <p:cNvSpPr>
            <a:spLocks noGrp="1"/>
          </p:cNvSpPr>
          <p:nvPr>
            <p:ph type="body" idx="1"/>
          </p:nvPr>
        </p:nvSpPr>
        <p:spPr>
          <a:xfrm>
            <a:off x="453738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04" name="Google Shape;404;p125"/>
          <p:cNvSpPr>
            <a:spLocks noGrp="1"/>
          </p:cNvSpPr>
          <p:nvPr>
            <p:ph type="body" idx="7"/>
          </p:nvPr>
        </p:nvSpPr>
        <p:spPr>
          <a:xfrm>
            <a:off x="2127738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05" name="Google Shape;405;p125"/>
          <p:cNvSpPr>
            <a:spLocks noGrp="1"/>
          </p:cNvSpPr>
          <p:nvPr>
            <p:ph type="body" idx="8"/>
          </p:nvPr>
        </p:nvSpPr>
        <p:spPr>
          <a:xfrm>
            <a:off x="3801737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06" name="Google Shape;406;p125"/>
          <p:cNvSpPr>
            <a:spLocks noGrp="1"/>
          </p:cNvSpPr>
          <p:nvPr>
            <p:ph type="body" idx="9"/>
          </p:nvPr>
        </p:nvSpPr>
        <p:spPr>
          <a:xfrm>
            <a:off x="5475738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07" name="Google Shape;407;p125"/>
          <p:cNvSpPr>
            <a:spLocks noGrp="1"/>
          </p:cNvSpPr>
          <p:nvPr>
            <p:ph type="body" idx="13"/>
          </p:nvPr>
        </p:nvSpPr>
        <p:spPr>
          <a:xfrm>
            <a:off x="7149739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08" name="Google Shape;408;p125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44175314"/>
      </p:ext>
    </p:extLst>
  </p:cSld>
  <p:clrMapOvr>
    <a:masterClrMapping/>
  </p:clrMapOvr>
  <p:transition spd="slow">
    <p:fad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Voc_Act_01_5 Vignt+Txt">
  <p:cSld name="3_Voc_Act_01_5 Vignt+Txt"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26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1" name="Google Shape;411;p126"/>
          <p:cNvSpPr>
            <a:spLocks noGrp="1"/>
          </p:cNvSpPr>
          <p:nvPr>
            <p:ph type="pic" idx="2"/>
          </p:nvPr>
        </p:nvSpPr>
        <p:spPr>
          <a:xfrm>
            <a:off x="453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12" name="Google Shape;412;p126"/>
          <p:cNvSpPr>
            <a:spLocks noGrp="1"/>
          </p:cNvSpPr>
          <p:nvPr>
            <p:ph type="pic" idx="3"/>
          </p:nvPr>
        </p:nvSpPr>
        <p:spPr>
          <a:xfrm>
            <a:off x="7149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13" name="Google Shape;413;p126"/>
          <p:cNvSpPr>
            <a:spLocks noGrp="1"/>
          </p:cNvSpPr>
          <p:nvPr>
            <p:ph type="pic" idx="4"/>
          </p:nvPr>
        </p:nvSpPr>
        <p:spPr>
          <a:xfrm>
            <a:off x="2127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14" name="Google Shape;414;p126"/>
          <p:cNvSpPr>
            <a:spLocks noGrp="1"/>
          </p:cNvSpPr>
          <p:nvPr>
            <p:ph type="pic" idx="5"/>
          </p:nvPr>
        </p:nvSpPr>
        <p:spPr>
          <a:xfrm>
            <a:off x="3801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15" name="Google Shape;415;p126"/>
          <p:cNvSpPr>
            <a:spLocks noGrp="1"/>
          </p:cNvSpPr>
          <p:nvPr>
            <p:ph type="pic" idx="6"/>
          </p:nvPr>
        </p:nvSpPr>
        <p:spPr>
          <a:xfrm>
            <a:off x="5475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16" name="Google Shape;416;p126"/>
          <p:cNvSpPr>
            <a:spLocks noGrp="1"/>
          </p:cNvSpPr>
          <p:nvPr>
            <p:ph type="pic" idx="7"/>
          </p:nvPr>
        </p:nvSpPr>
        <p:spPr>
          <a:xfrm>
            <a:off x="783971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17" name="Google Shape;417;p126"/>
          <p:cNvSpPr>
            <a:spLocks noGrp="1"/>
          </p:cNvSpPr>
          <p:nvPr>
            <p:ph type="pic" idx="8"/>
          </p:nvPr>
        </p:nvSpPr>
        <p:spPr>
          <a:xfrm>
            <a:off x="2772313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18" name="Google Shape;418;p126"/>
          <p:cNvSpPr>
            <a:spLocks noGrp="1"/>
          </p:cNvSpPr>
          <p:nvPr>
            <p:ph type="pic" idx="9"/>
          </p:nvPr>
        </p:nvSpPr>
        <p:spPr>
          <a:xfrm>
            <a:off x="4760655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19" name="Google Shape;419;p126"/>
          <p:cNvSpPr>
            <a:spLocks noGrp="1"/>
          </p:cNvSpPr>
          <p:nvPr>
            <p:ph type="pic" idx="13"/>
          </p:nvPr>
        </p:nvSpPr>
        <p:spPr>
          <a:xfrm>
            <a:off x="6748998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20" name="Google Shape;420;p126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5752574"/>
      </p:ext>
    </p:extLst>
  </p:cSld>
  <p:clrMapOvr>
    <a:masterClrMapping/>
  </p:clrMapOvr>
  <p:transition spd="slow">
    <p:fad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Voc_Act_01_5 Vignt+Txt">
  <p:cSld name="5_Voc_Act_01_5 Vignt+Txt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27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3" name="Google Shape;423;p127"/>
          <p:cNvSpPr>
            <a:spLocks noGrp="1"/>
          </p:cNvSpPr>
          <p:nvPr>
            <p:ph type="pic" idx="2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24" name="Google Shape;424;p127"/>
          <p:cNvSpPr>
            <a:spLocks noGrp="1"/>
          </p:cNvSpPr>
          <p:nvPr>
            <p:ph type="pic" idx="3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25" name="Google Shape;425;p127"/>
          <p:cNvSpPr>
            <a:spLocks noGrp="1"/>
          </p:cNvSpPr>
          <p:nvPr>
            <p:ph type="pic" idx="4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26" name="Google Shape;426;p127"/>
          <p:cNvSpPr>
            <a:spLocks noGrp="1"/>
          </p:cNvSpPr>
          <p:nvPr>
            <p:ph type="pic" idx="5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27" name="Google Shape;427;p127"/>
          <p:cNvSpPr>
            <a:spLocks noGrp="1"/>
          </p:cNvSpPr>
          <p:nvPr>
            <p:ph type="pic" idx="6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28" name="Google Shape;428;p127"/>
          <p:cNvSpPr>
            <a:spLocks noGrp="1"/>
          </p:cNvSpPr>
          <p:nvPr>
            <p:ph type="pic" idx="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29" name="Google Shape;429;p127"/>
          <p:cNvSpPr>
            <a:spLocks noGrp="1"/>
          </p:cNvSpPr>
          <p:nvPr>
            <p:ph type="pic" idx="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30" name="Google Shape;430;p127"/>
          <p:cNvSpPr>
            <a:spLocks noGrp="1"/>
          </p:cNvSpPr>
          <p:nvPr>
            <p:ph type="pic" idx="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31" name="Google Shape;431;p127"/>
          <p:cNvSpPr>
            <a:spLocks noGrp="1"/>
          </p:cNvSpPr>
          <p:nvPr>
            <p:ph type="pic" idx="13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32" name="Google Shape;432;p127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1308711"/>
      </p:ext>
    </p:extLst>
  </p:cSld>
  <p:clrMapOvr>
    <a:masterClrMapping/>
  </p:clrMapOvr>
  <p:transition spd="slow">
    <p:fad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Voc_Act_01_5 Vignt+Txt">
  <p:cSld name="4_Voc_Act_01_5 Vignt+Txt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28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5" name="Google Shape;435;p128"/>
          <p:cNvSpPr>
            <a:spLocks noGrp="1"/>
          </p:cNvSpPr>
          <p:nvPr>
            <p:ph type="pic" idx="2"/>
          </p:nvPr>
        </p:nvSpPr>
        <p:spPr>
          <a:xfrm>
            <a:off x="453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36" name="Google Shape;436;p128"/>
          <p:cNvSpPr>
            <a:spLocks noGrp="1"/>
          </p:cNvSpPr>
          <p:nvPr>
            <p:ph type="pic" idx="3"/>
          </p:nvPr>
        </p:nvSpPr>
        <p:spPr>
          <a:xfrm>
            <a:off x="7149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37" name="Google Shape;437;p128"/>
          <p:cNvSpPr>
            <a:spLocks noGrp="1"/>
          </p:cNvSpPr>
          <p:nvPr>
            <p:ph type="pic" idx="4"/>
          </p:nvPr>
        </p:nvSpPr>
        <p:spPr>
          <a:xfrm>
            <a:off x="2127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38" name="Google Shape;438;p128"/>
          <p:cNvSpPr>
            <a:spLocks noGrp="1"/>
          </p:cNvSpPr>
          <p:nvPr>
            <p:ph type="pic" idx="5"/>
          </p:nvPr>
        </p:nvSpPr>
        <p:spPr>
          <a:xfrm>
            <a:off x="3801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39" name="Google Shape;439;p128"/>
          <p:cNvSpPr>
            <a:spLocks noGrp="1"/>
          </p:cNvSpPr>
          <p:nvPr>
            <p:ph type="pic" idx="6"/>
          </p:nvPr>
        </p:nvSpPr>
        <p:spPr>
          <a:xfrm>
            <a:off x="5475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40" name="Google Shape;440;p128"/>
          <p:cNvSpPr>
            <a:spLocks noGrp="1"/>
          </p:cNvSpPr>
          <p:nvPr>
            <p:ph type="body" idx="1"/>
          </p:nvPr>
        </p:nvSpPr>
        <p:spPr>
          <a:xfrm>
            <a:off x="453738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41" name="Google Shape;441;p128"/>
          <p:cNvSpPr>
            <a:spLocks noGrp="1"/>
          </p:cNvSpPr>
          <p:nvPr>
            <p:ph type="body" idx="7"/>
          </p:nvPr>
        </p:nvSpPr>
        <p:spPr>
          <a:xfrm>
            <a:off x="2127738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42" name="Google Shape;442;p128"/>
          <p:cNvSpPr>
            <a:spLocks noGrp="1"/>
          </p:cNvSpPr>
          <p:nvPr>
            <p:ph type="body" idx="8"/>
          </p:nvPr>
        </p:nvSpPr>
        <p:spPr>
          <a:xfrm>
            <a:off x="3801737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43" name="Google Shape;443;p128"/>
          <p:cNvSpPr>
            <a:spLocks noGrp="1"/>
          </p:cNvSpPr>
          <p:nvPr>
            <p:ph type="body" idx="9"/>
          </p:nvPr>
        </p:nvSpPr>
        <p:spPr>
          <a:xfrm>
            <a:off x="5475738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44" name="Google Shape;444;p128"/>
          <p:cNvSpPr>
            <a:spLocks noGrp="1"/>
          </p:cNvSpPr>
          <p:nvPr>
            <p:ph type="body" idx="13"/>
          </p:nvPr>
        </p:nvSpPr>
        <p:spPr>
          <a:xfrm>
            <a:off x="7149739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45" name="Google Shape;445;p128"/>
          <p:cNvSpPr>
            <a:spLocks noGrp="1"/>
          </p:cNvSpPr>
          <p:nvPr>
            <p:ph type="pic" idx="14"/>
          </p:nvPr>
        </p:nvSpPr>
        <p:spPr>
          <a:xfrm>
            <a:off x="783971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46" name="Google Shape;446;p128"/>
          <p:cNvSpPr>
            <a:spLocks noGrp="1"/>
          </p:cNvSpPr>
          <p:nvPr>
            <p:ph type="pic" idx="15"/>
          </p:nvPr>
        </p:nvSpPr>
        <p:spPr>
          <a:xfrm>
            <a:off x="2772313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47" name="Google Shape;447;p128"/>
          <p:cNvSpPr>
            <a:spLocks noGrp="1"/>
          </p:cNvSpPr>
          <p:nvPr>
            <p:ph type="pic" idx="16"/>
          </p:nvPr>
        </p:nvSpPr>
        <p:spPr>
          <a:xfrm>
            <a:off x="4760655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48" name="Google Shape;448;p128"/>
          <p:cNvSpPr>
            <a:spLocks noGrp="1"/>
          </p:cNvSpPr>
          <p:nvPr>
            <p:ph type="pic" idx="17"/>
          </p:nvPr>
        </p:nvSpPr>
        <p:spPr>
          <a:xfrm>
            <a:off x="6748998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49" name="Google Shape;449;p128"/>
          <p:cNvSpPr>
            <a:spLocks noGrp="1"/>
          </p:cNvSpPr>
          <p:nvPr>
            <p:ph type="body" idx="18"/>
          </p:nvPr>
        </p:nvSpPr>
        <p:spPr>
          <a:xfrm>
            <a:off x="783970" y="3660822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50" name="Google Shape;450;p128"/>
          <p:cNvSpPr>
            <a:spLocks noGrp="1"/>
          </p:cNvSpPr>
          <p:nvPr>
            <p:ph type="body" idx="19"/>
          </p:nvPr>
        </p:nvSpPr>
        <p:spPr>
          <a:xfrm>
            <a:off x="2772312" y="3662239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51" name="Google Shape;451;p128"/>
          <p:cNvSpPr>
            <a:spLocks noGrp="1"/>
          </p:cNvSpPr>
          <p:nvPr>
            <p:ph type="body" idx="20"/>
          </p:nvPr>
        </p:nvSpPr>
        <p:spPr>
          <a:xfrm>
            <a:off x="4760654" y="3660822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52" name="Google Shape;452;p128"/>
          <p:cNvSpPr>
            <a:spLocks noGrp="1"/>
          </p:cNvSpPr>
          <p:nvPr>
            <p:ph type="body" idx="21"/>
          </p:nvPr>
        </p:nvSpPr>
        <p:spPr>
          <a:xfrm>
            <a:off x="6748998" y="3660822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53" name="Google Shape;453;p128"/>
          <p:cNvSpPr>
            <a:spLocks noGrp="1"/>
          </p:cNvSpPr>
          <p:nvPr>
            <p:ph type="pic" idx="2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7465533"/>
      </p:ext>
    </p:extLst>
  </p:cSld>
  <p:clrMapOvr>
    <a:masterClrMapping/>
  </p:clrMapOvr>
  <p:transition spd="slow">
    <p:fad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Vid">
  <p:cSld name="02_Voc_Act_01_Vid"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29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6" name="Google Shape;456;p129"/>
          <p:cNvSpPr>
            <a:spLocks noGrp="1"/>
          </p:cNvSpPr>
          <p:nvPr>
            <p:ph type="media" idx="2"/>
          </p:nvPr>
        </p:nvSpPr>
        <p:spPr>
          <a:xfrm>
            <a:off x="1872000" y="2160000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57" name="Google Shape;457;p129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92370825"/>
      </p:ext>
    </p:extLst>
  </p:cSld>
  <p:clrMapOvr>
    <a:masterClrMapping/>
  </p:clrMapOvr>
  <p:transition spd="slow">
    <p:fad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Disposition personnalisée">
  <p:cSld name="12_Disposition personnalisée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" name="Google Shape;459;p1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87156" y="2240177"/>
            <a:ext cx="6169687" cy="1188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1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87156" y="3667318"/>
            <a:ext cx="6169687" cy="1207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1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87156" y="5113317"/>
            <a:ext cx="6169687" cy="1201016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p130"/>
          <p:cNvSpPr txBox="1"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1600"/>
              <a:buFont typeface="Dosis"/>
              <a:buNone/>
              <a:defRPr b="1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63" name="Google Shape;463;p130"/>
          <p:cNvSpPr txBox="1">
            <a:spLocks noGrp="1"/>
          </p:cNvSpPr>
          <p:nvPr>
            <p:ph type="body" idx="1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0480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Noto Sans Symbols"/>
              <a:buChar char="⌖"/>
              <a:defRPr sz="12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2pPr>
            <a:lvl3pPr marL="1371600" marR="0" lvl="2" indent="-29527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4" name="Google Shape;464;p130"/>
          <p:cNvSpPr>
            <a:spLocks noGrp="1"/>
          </p:cNvSpPr>
          <p:nvPr>
            <p:ph type="pic" idx="2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65" name="Google Shape;465;p130"/>
          <p:cNvSpPr txBox="1">
            <a:spLocks noGrp="1"/>
          </p:cNvSpPr>
          <p:nvPr>
            <p:ph type="body" idx="3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0480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Noto Sans Symbols"/>
              <a:buChar char="⌖"/>
              <a:defRPr sz="12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2pPr>
            <a:lvl3pPr marL="1371600" marR="0" lvl="2" indent="-29527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6" name="Google Shape;466;p130"/>
          <p:cNvSpPr>
            <a:spLocks noGrp="1"/>
          </p:cNvSpPr>
          <p:nvPr>
            <p:ph type="pic" idx="4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67" name="Google Shape;467;p130"/>
          <p:cNvSpPr txBox="1">
            <a:spLocks noGrp="1"/>
          </p:cNvSpPr>
          <p:nvPr>
            <p:ph type="body" idx="5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0480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Noto Sans Symbols"/>
              <a:buChar char="⌖"/>
              <a:defRPr sz="12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2pPr>
            <a:lvl3pPr marL="1371600" marR="0" lvl="2" indent="-29527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8" name="Google Shape;468;p130"/>
          <p:cNvSpPr>
            <a:spLocks noGrp="1"/>
          </p:cNvSpPr>
          <p:nvPr>
            <p:ph type="pic" idx="6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69" name="Google Shape;469;p130"/>
          <p:cNvSpPr>
            <a:spLocks noGrp="1"/>
          </p:cNvSpPr>
          <p:nvPr>
            <p:ph type="pic" idx="7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2678106"/>
      </p:ext>
    </p:extLst>
  </p:cSld>
  <p:clrMapOvr>
    <a:masterClrMapping/>
  </p:clrMapOvr>
  <p:transition spd="slow">
    <p:fad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 algn="r" rtl="1">
              <a:defRPr lang="fr-MA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74819602"/>
      </p:ext>
    </p:extLst>
  </p:cSld>
  <p:clrMapOvr>
    <a:masterClrMapping/>
  </p:clrMapOvr>
  <p:transition spd="slow">
    <p:fad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0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35761307"/>
      </p:ext>
    </p:extLst>
  </p:cSld>
  <p:clrMapOvr>
    <a:masterClrMapping/>
  </p:clrMapOvr>
  <p:transition spd="slow">
    <p:fad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1C52B976-EFAE-42E7-29AC-478BA2E1BD5D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692000" y="1693586"/>
            <a:ext cx="5760000" cy="324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02029517"/>
      </p:ext>
    </p:extLst>
  </p:cSld>
  <p:clrMapOvr>
    <a:masterClrMapping/>
  </p:clrMapOvr>
  <p:transition spd="slow">
    <p:fad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Espace réservé du texte 29">
            <a:extLst>
              <a:ext uri="{FF2B5EF4-FFF2-40B4-BE49-F238E27FC236}">
                <a16:creationId xmlns:a16="http://schemas.microsoft.com/office/drawing/2014/main" id="{875F7547-AE65-F045-895D-8058BAE96B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71647" y="2348166"/>
            <a:ext cx="5600701" cy="2676585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F750240-B25D-E826-2FC6-DD63E86DFD1C}"/>
              </a:ext>
            </a:extLst>
          </p:cNvPr>
          <p:cNvSpPr/>
          <p:nvPr userDrawn="1"/>
        </p:nvSpPr>
        <p:spPr>
          <a:xfrm>
            <a:off x="1006250" y="2348166"/>
            <a:ext cx="7131497" cy="2693854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6706623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bg>
      <p:bgPr>
        <a:blipFill dpi="0" rotWithShape="1">
          <a:blip r:embed="rId2">
            <a:lum/>
          </a:blip>
          <a:srcRect/>
          <a:stretch>
            <a:fillRect l="-1000" t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0507770"/>
      </p:ext>
    </p:extLst>
  </p:cSld>
  <p:clrMapOvr>
    <a:masterClrMapping/>
  </p:clrMapOvr>
  <p:transition spd="slow">
    <p:fade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استماع وتحدث</a:t>
            </a:r>
          </a:p>
        </p:txBody>
      </p:sp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13ADE3E3-FEE4-7D18-5E4F-161698C8298E}"/>
              </a:ext>
            </a:extLst>
          </p:cNvPr>
          <p:cNvSpPr/>
          <p:nvPr userDrawn="1"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8" name="Espace réservé pour une image  52">
            <a:extLst>
              <a:ext uri="{FF2B5EF4-FFF2-40B4-BE49-F238E27FC236}">
                <a16:creationId xmlns:a16="http://schemas.microsoft.com/office/drawing/2014/main" id="{5002C4B3-577C-EDF2-EEF3-BB3F299EEF1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9" name="Espace réservé du texte 29">
            <a:extLst>
              <a:ext uri="{FF2B5EF4-FFF2-40B4-BE49-F238E27FC236}">
                <a16:creationId xmlns:a16="http://schemas.microsoft.com/office/drawing/2014/main" id="{84AB51F3-94E9-C64F-E0A7-077D111234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90" name="Image 8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0BB64257-1A94-AB80-9832-CB0DF63AC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5277512"/>
            <a:ext cx="2234716" cy="360000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AB053F21-2486-E623-00E1-630B455CA52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04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2802910251"/>
      </p:ext>
    </p:extLst>
  </p:cSld>
  <p:clrMapOvr>
    <a:masterClrMapping/>
  </p:clrMapOvr>
  <p:transition spd="slow">
    <p:fad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استماع وتحدث</a:t>
            </a:r>
          </a:p>
        </p:txBody>
      </p:sp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13ADE3E3-FEE4-7D18-5E4F-161698C8298E}"/>
              </a:ext>
            </a:extLst>
          </p:cNvPr>
          <p:cNvSpPr/>
          <p:nvPr userDrawn="1"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8" name="Espace réservé pour une image  52">
            <a:extLst>
              <a:ext uri="{FF2B5EF4-FFF2-40B4-BE49-F238E27FC236}">
                <a16:creationId xmlns:a16="http://schemas.microsoft.com/office/drawing/2014/main" id="{5002C4B3-577C-EDF2-EEF3-BB3F299EEF1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9" name="Espace réservé du texte 29">
            <a:extLst>
              <a:ext uri="{FF2B5EF4-FFF2-40B4-BE49-F238E27FC236}">
                <a16:creationId xmlns:a16="http://schemas.microsoft.com/office/drawing/2014/main" id="{84AB51F3-94E9-C64F-E0A7-077D111234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90" name="Image 8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0BB64257-1A94-AB80-9832-CB0DF63AC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5277512"/>
            <a:ext cx="2234716" cy="360000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AB053F21-2486-E623-00E1-630B455CA52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04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142297B5-6FBA-BC26-6A95-65899F08D5CE}"/>
              </a:ext>
            </a:extLst>
          </p:cNvPr>
          <p:cNvSpPr txBox="1"/>
          <p:nvPr userDrawn="1"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2499555854"/>
      </p:ext>
    </p:extLst>
  </p:cSld>
  <p:clrMapOvr>
    <a:masterClrMapping/>
  </p:clrMapOvr>
  <p:transition spd="slow">
    <p:fad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 1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قراءة 2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142297B5-6FBA-BC26-6A95-65899F08D5CE}"/>
              </a:ext>
            </a:extLst>
          </p:cNvPr>
          <p:cNvSpPr txBox="1"/>
          <p:nvPr userDrawn="1"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3753196001"/>
      </p:ext>
    </p:extLst>
  </p:cSld>
  <p:clrMapOvr>
    <a:masterClrMapping/>
  </p:clrMapOvr>
  <p:transition spd="slow">
    <p:fad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499220" y="1489630"/>
            <a:ext cx="3780000" cy="198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19610" y="1345630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4079344"/>
            <a:ext cx="3780000" cy="180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935344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690960" y="1484528"/>
            <a:ext cx="3780000" cy="198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31610" y="1340528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4074242"/>
            <a:ext cx="3780000" cy="180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930242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3761567-A86E-8135-81C0-CED87D942C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9220" y="1494244"/>
            <a:ext cx="3780000" cy="198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39EA05E9-C0CF-B205-9E7E-8B816F7B20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4079344"/>
            <a:ext cx="3780000" cy="18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17782BBF-59ED-E546-3B38-B34A7198A4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4074242"/>
            <a:ext cx="3780000" cy="18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F31F0DA6-235C-D84C-A077-7A122B020A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933764"/>
            <a:ext cx="3780000" cy="198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4" name="Espace réservé pour une image  33">
            <a:extLst>
              <a:ext uri="{FF2B5EF4-FFF2-40B4-BE49-F238E27FC236}">
                <a16:creationId xmlns:a16="http://schemas.microsoft.com/office/drawing/2014/main" id="{E9E8A424-C49F-EA75-7E06-53BC7826807A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43772" y="910326"/>
            <a:ext cx="720000" cy="720000"/>
          </a:xfrm>
          <a:prstGeom prst="ellipse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57052984"/>
      </p:ext>
    </p:extLst>
  </p:cSld>
  <p:clrMapOvr>
    <a:masterClrMapping/>
  </p:clrMapOvr>
  <p:transition spd="slow">
    <p:fad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97716"/>
            <a:chOff x="963273" y="2342097"/>
            <a:chExt cx="1787772" cy="297716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51813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5056885-FA64-D09B-26FE-85CF4F679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93778A39-AF25-ED00-5098-369F58C4D7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40ABE254-A8C6-779E-D670-312AF958BE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2FC31E5C-B8D7-6A19-A642-3F6EA92819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67179967-8610-1723-242E-1E4CD52846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49FF31D-572A-E6E6-F61A-D9F1DF02E8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1892251"/>
      </p:ext>
    </p:extLst>
  </p:cSld>
  <p:clrMapOvr>
    <a:masterClrMapping/>
  </p:clrMapOvr>
  <p:transition spd="slow">
    <p:fad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C2ADEA47-53F7-0AF0-3372-8233D45817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70990D1D-7C73-EE33-8D5B-6391F064BC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17C0A59E-DC27-E4F2-BC37-CE6B27DC4D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E9D0546D-8442-4A6F-F0D1-77FAF613F2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CB811CDB-4C95-517D-D592-BCC10856CA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F179832-ADCB-6435-7E3C-B36F156DA0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80602351"/>
      </p:ext>
    </p:extLst>
  </p:cSld>
  <p:clrMapOvr>
    <a:masterClrMapping/>
  </p:clrMapOvr>
  <p:transition spd="slow">
    <p:fad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A34270BF-566C-8548-6695-5672B306BB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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8F8C17C2-62D1-261B-0BE2-6F7839D218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1596194A-BC5F-19D0-0F1C-F6CFBDF3FF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3" name="Espace réservé du texte 29">
            <a:extLst>
              <a:ext uri="{FF2B5EF4-FFF2-40B4-BE49-F238E27FC236}">
                <a16:creationId xmlns:a16="http://schemas.microsoft.com/office/drawing/2014/main" id="{34C5ECAB-EDC5-9A06-999D-04F572C338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4" name="Espace réservé du texte 29">
            <a:extLst>
              <a:ext uri="{FF2B5EF4-FFF2-40B4-BE49-F238E27FC236}">
                <a16:creationId xmlns:a16="http://schemas.microsoft.com/office/drawing/2014/main" id="{99EB5DB0-28F2-A2FD-2E29-86534A50C8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5" name="Espace réservé du texte 29">
            <a:extLst>
              <a:ext uri="{FF2B5EF4-FFF2-40B4-BE49-F238E27FC236}">
                <a16:creationId xmlns:a16="http://schemas.microsoft.com/office/drawing/2014/main" id="{0B82F83A-7D6E-997A-6DFD-98486DA5B4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11152405"/>
      </p:ext>
    </p:extLst>
  </p:cSld>
  <p:clrMapOvr>
    <a:masterClrMapping/>
  </p:clrMapOvr>
  <p:transition spd="slow">
    <p:fad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B3E04AEF-3D7B-CC0B-3E3B-A996165D64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28580070-8848-A3B0-7630-F76B09ACF7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C4EAC4BD-29C1-3422-DCEA-C45FE014EB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74D66651-4E8C-0C81-2EBA-9F6CD1A3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8126728D-C7ED-6A6E-E6ED-BBFAD53EF9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28E6E001-28B8-A0DE-47D1-643F130017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57781809"/>
      </p:ext>
    </p:extLst>
  </p:cSld>
  <p:clrMapOvr>
    <a:masterClrMapping/>
  </p:clrMapOvr>
  <p:transition spd="slow">
    <p:fad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C7615D05-760F-5459-4F8E-1CF5EDB8AF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78400896-B348-E5C1-B9FC-5CB0523109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D53A59A5-B33B-614B-D743-FB8C0BB852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153E3310-842C-57DB-DE50-3B4B74672F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E431787E-F15B-5728-2A25-45776ECDE5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D5CE94EE-E532-793C-25E0-3E866F0519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29806286"/>
      </p:ext>
    </p:extLst>
  </p:cSld>
  <p:clrMapOvr>
    <a:masterClrMapping/>
  </p:clrMapOvr>
  <p:transition spd="slow">
    <p:fad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14857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640097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7C9F4DD-B5CC-D217-01BE-8F0408FBBBE9}"/>
              </a:ext>
            </a:extLst>
          </p:cNvPr>
          <p:cNvSpPr/>
          <p:nvPr userDrawn="1"/>
        </p:nvSpPr>
        <p:spPr>
          <a:xfrm>
            <a:off x="628650" y="1260630"/>
            <a:ext cx="5040000" cy="5060272"/>
          </a:xfrm>
          <a:prstGeom prst="roundRect">
            <a:avLst>
              <a:gd name="adj" fmla="val 9429"/>
            </a:avLst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B19A311-316A-D4F7-6713-F6A3F55A887D}"/>
              </a:ext>
            </a:extLst>
          </p:cNvPr>
          <p:cNvSpPr/>
          <p:nvPr userDrawn="1"/>
        </p:nvSpPr>
        <p:spPr>
          <a:xfrm>
            <a:off x="5995350" y="1260630"/>
            <a:ext cx="2520000" cy="5060272"/>
          </a:xfrm>
          <a:prstGeom prst="roundRect">
            <a:avLst>
              <a:gd name="adj" fmla="val 14501"/>
            </a:avLst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Organigramme : Terminateur 4">
            <a:extLst>
              <a:ext uri="{FF2B5EF4-FFF2-40B4-BE49-F238E27FC236}">
                <a16:creationId xmlns:a16="http://schemas.microsoft.com/office/drawing/2014/main" id="{57779EB0-21D6-E7A7-DC14-82C688EFB25B}"/>
              </a:ext>
            </a:extLst>
          </p:cNvPr>
          <p:cNvSpPr/>
          <p:nvPr userDrawn="1"/>
        </p:nvSpPr>
        <p:spPr>
          <a:xfrm>
            <a:off x="2518650" y="108447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 defTabSz="914400" rtl="1" eaLnBrk="1" fontAlgn="auto" latinLnBrk="0" hangingPunct="1">
              <a:buClrTx/>
              <a:buSzTx/>
              <a:buFontTx/>
              <a:buNone/>
              <a:tabLst/>
            </a:pPr>
            <a:r>
              <a:rPr kumimoji="0" lang="ar-MA" sz="2800" b="1" kern="1200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kumimoji="0" lang="fr-MA" sz="2800" b="1" kern="1200" spc="0" normalizeH="0" baseline="0" noProof="0" dirty="0">
              <a:ln>
                <a:noFill/>
              </a:ln>
              <a:solidFill>
                <a:srgbClr val="474F7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66CF2EE5-F868-A180-1E83-3CB4FFC175F5}"/>
              </a:ext>
            </a:extLst>
          </p:cNvPr>
          <p:cNvSpPr/>
          <p:nvPr userDrawn="1"/>
        </p:nvSpPr>
        <p:spPr>
          <a:xfrm>
            <a:off x="6625350" y="108447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الوسائط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474F71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653E578-1FD8-0703-E211-16311E5A4C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6865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7">
            <a:extLst>
              <a:ext uri="{FF2B5EF4-FFF2-40B4-BE49-F238E27FC236}">
                <a16:creationId xmlns:a16="http://schemas.microsoft.com/office/drawing/2014/main" id="{5AA58C26-15AC-8A0B-3EE3-F1D1E4A84DC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7200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7">
            <a:extLst>
              <a:ext uri="{FF2B5EF4-FFF2-40B4-BE49-F238E27FC236}">
                <a16:creationId xmlns:a16="http://schemas.microsoft.com/office/drawing/2014/main" id="{F56653E2-D414-4549-F125-11A4CC8D86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6865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7">
            <a:extLst>
              <a:ext uri="{FF2B5EF4-FFF2-40B4-BE49-F238E27FC236}">
                <a16:creationId xmlns:a16="http://schemas.microsoft.com/office/drawing/2014/main" id="{1E494D86-A745-83E0-6593-1824E67A47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7200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7">
            <a:extLst>
              <a:ext uri="{FF2B5EF4-FFF2-40B4-BE49-F238E27FC236}">
                <a16:creationId xmlns:a16="http://schemas.microsoft.com/office/drawing/2014/main" id="{92701F09-11E2-C817-B080-03D3CDAEE1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3535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7">
            <a:extLst>
              <a:ext uri="{FF2B5EF4-FFF2-40B4-BE49-F238E27FC236}">
                <a16:creationId xmlns:a16="http://schemas.microsoft.com/office/drawing/2014/main" id="{1690D7F0-DCEA-3629-AFF4-44D5127B0D0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3535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14F94F7C-4C7F-898C-CC70-308A1F84546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1856" y="3146082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5" name="Espace réservé du texte 13">
            <a:extLst>
              <a:ext uri="{FF2B5EF4-FFF2-40B4-BE49-F238E27FC236}">
                <a16:creationId xmlns:a16="http://schemas.microsoft.com/office/drawing/2014/main" id="{4CBE369E-C2C0-D08B-CA99-A44539954D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75206" y="3154374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6" name="Espace réservé du texte 13">
            <a:extLst>
              <a:ext uri="{FF2B5EF4-FFF2-40B4-BE49-F238E27FC236}">
                <a16:creationId xmlns:a16="http://schemas.microsoft.com/office/drawing/2014/main" id="{7ED83195-42FE-3FDC-0391-9DCD6496140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556" y="3154374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7" name="Espace réservé du texte 13">
            <a:extLst>
              <a:ext uri="{FF2B5EF4-FFF2-40B4-BE49-F238E27FC236}">
                <a16:creationId xmlns:a16="http://schemas.microsoft.com/office/drawing/2014/main" id="{FB933A37-3B6B-2E30-74DE-FE00D4BC93E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4455" y="5606678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8" name="Espace réservé du texte 13">
            <a:extLst>
              <a:ext uri="{FF2B5EF4-FFF2-40B4-BE49-F238E27FC236}">
                <a16:creationId xmlns:a16="http://schemas.microsoft.com/office/drawing/2014/main" id="{8B95E6E0-0D72-7779-0E2F-18DD9CC499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67805" y="5614970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9" name="Espace réservé du texte 13">
            <a:extLst>
              <a:ext uri="{FF2B5EF4-FFF2-40B4-BE49-F238E27FC236}">
                <a16:creationId xmlns:a16="http://schemas.microsoft.com/office/drawing/2014/main" id="{1C6D4C40-DCBA-354E-CA6B-4B1D7ADB71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1155" y="5614970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6882552"/>
      </p:ext>
    </p:extLst>
  </p:cSld>
  <p:clrMapOvr>
    <a:masterClrMapping/>
  </p:clrMapOvr>
  <p:transition spd="slow">
    <p:fad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01F8B1-2373-5A6F-2EC6-0A43DFF26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99" y="756980"/>
            <a:ext cx="6840000" cy="612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3" name="Espace réservé de l'élément multimédia 10">
            <a:extLst>
              <a:ext uri="{FF2B5EF4-FFF2-40B4-BE49-F238E27FC236}">
                <a16:creationId xmlns:a16="http://schemas.microsoft.com/office/drawing/2014/main" id="{2441B897-4709-4C85-4639-F242E914386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714F64D2-74A9-68D9-17A0-03DCA86AB303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56000" y="738000"/>
            <a:ext cx="792000" cy="792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42933805"/>
      </p:ext>
    </p:extLst>
  </p:cSld>
  <p:clrMapOvr>
    <a:masterClrMapping/>
  </p:clrMapOvr>
  <p:transition spd="slow">
    <p:fad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Env-Apprenant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99" y="756980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56000" y="738000"/>
            <a:ext cx="792000" cy="792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de l'élément multimédia 3">
            <a:extLst>
              <a:ext uri="{FF2B5EF4-FFF2-40B4-BE49-F238E27FC236}">
                <a16:creationId xmlns:a16="http://schemas.microsoft.com/office/drawing/2014/main" id="{B44EC5D7-4C36-67B3-D4E9-99EF98C8C6BA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5660147"/>
      </p:ext>
    </p:extLst>
  </p:cSld>
  <p:clrMapOvr>
    <a:masterClrMapping/>
  </p:clrMapOvr>
  <p:transition spd="slow">
    <p:fad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05603328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 algn="r" rtl="1">
              <a:defRPr lang="fr-MA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65187093"/>
      </p:ext>
    </p:extLst>
  </p:cSld>
  <p:clrMapOvr>
    <a:masterClrMapping/>
  </p:clrMapOvr>
  <p:transition spd="slow">
    <p:fad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0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465580"/>
      </p:ext>
    </p:extLst>
  </p:cSld>
  <p:clrMapOvr>
    <a:masterClrMapping/>
  </p:clrMapOvr>
  <p:transition spd="slow">
    <p:fad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1C52B976-EFAE-42E7-29AC-478BA2E1BD5D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692000" y="1693586"/>
            <a:ext cx="5760000" cy="32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17858896"/>
      </p:ext>
    </p:extLst>
  </p:cSld>
  <p:clrMapOvr>
    <a:masterClrMapping/>
  </p:clrMapOvr>
  <p:transition spd="slow">
    <p:fad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Espace réservé du texte 29">
            <a:extLst>
              <a:ext uri="{FF2B5EF4-FFF2-40B4-BE49-F238E27FC236}">
                <a16:creationId xmlns:a16="http://schemas.microsoft.com/office/drawing/2014/main" id="{875F7547-AE65-F045-895D-8058BAE96B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71647" y="2348166"/>
            <a:ext cx="5600701" cy="2676585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F750240-B25D-E826-2FC6-DD63E86DFD1C}"/>
              </a:ext>
            </a:extLst>
          </p:cNvPr>
          <p:cNvSpPr/>
          <p:nvPr userDrawn="1"/>
        </p:nvSpPr>
        <p:spPr>
          <a:xfrm>
            <a:off x="1006250" y="2348166"/>
            <a:ext cx="7131497" cy="2693854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2475487"/>
      </p:ext>
    </p:extLst>
  </p:cSld>
  <p:clrMapOvr>
    <a:masterClrMapping/>
  </p:clrMapOvr>
  <p:transition spd="slow">
    <p:fad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2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2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2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استماع وتحدث</a:t>
            </a:r>
          </a:p>
        </p:txBody>
      </p:sp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13ADE3E3-FEE4-7D18-5E4F-161698C8298E}"/>
              </a:ext>
            </a:extLst>
          </p:cNvPr>
          <p:cNvSpPr/>
          <p:nvPr userDrawn="1"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Espace réservé pour une image  52">
            <a:extLst>
              <a:ext uri="{FF2B5EF4-FFF2-40B4-BE49-F238E27FC236}">
                <a16:creationId xmlns:a16="http://schemas.microsoft.com/office/drawing/2014/main" id="{5002C4B3-577C-EDF2-EEF3-BB3F299EEF1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9" name="Espace réservé du texte 29">
            <a:extLst>
              <a:ext uri="{FF2B5EF4-FFF2-40B4-BE49-F238E27FC236}">
                <a16:creationId xmlns:a16="http://schemas.microsoft.com/office/drawing/2014/main" id="{84AB51F3-94E9-C64F-E0A7-077D111234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2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90" name="Image 8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0BB64257-1A94-AB80-9832-CB0DF63AC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5277512"/>
            <a:ext cx="2234716" cy="360000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AB053F21-2486-E623-00E1-630B455CA52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04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3914064536"/>
      </p:ext>
    </p:extLst>
  </p:cSld>
  <p:clrMapOvr>
    <a:masterClrMapping/>
  </p:clrMapOvr>
  <p:transition spd="slow">
    <p:fad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6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2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2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2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استماع وتحدث</a:t>
            </a:r>
          </a:p>
        </p:txBody>
      </p:sp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13ADE3E3-FEE4-7D18-5E4F-161698C8298E}"/>
              </a:ext>
            </a:extLst>
          </p:cNvPr>
          <p:cNvSpPr/>
          <p:nvPr userDrawn="1"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Espace réservé pour une image  52">
            <a:extLst>
              <a:ext uri="{FF2B5EF4-FFF2-40B4-BE49-F238E27FC236}">
                <a16:creationId xmlns:a16="http://schemas.microsoft.com/office/drawing/2014/main" id="{5002C4B3-577C-EDF2-EEF3-BB3F299EEF1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9" name="Espace réservé du texte 29">
            <a:extLst>
              <a:ext uri="{FF2B5EF4-FFF2-40B4-BE49-F238E27FC236}">
                <a16:creationId xmlns:a16="http://schemas.microsoft.com/office/drawing/2014/main" id="{84AB51F3-94E9-C64F-E0A7-077D111234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2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90" name="Image 8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0BB64257-1A94-AB80-9832-CB0DF63AC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5277512"/>
            <a:ext cx="2234716" cy="360000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AB053F21-2486-E623-00E1-630B455CA52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04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قراءة/ كتابة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142297B5-6FBA-BC26-6A95-65899F08D5CE}"/>
              </a:ext>
            </a:extLst>
          </p:cNvPr>
          <p:cNvSpPr txBox="1"/>
          <p:nvPr userDrawn="1"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2799638283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230601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6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2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2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2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استماع وتحدث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142297B5-6FBA-BC26-6A95-65899F08D5CE}"/>
              </a:ext>
            </a:extLst>
          </p:cNvPr>
          <p:cNvSpPr txBox="1"/>
          <p:nvPr userDrawn="1"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2045847985"/>
      </p:ext>
    </p:extLst>
  </p:cSld>
  <p:clrMapOvr>
    <a:masterClrMapping/>
  </p:clrMapOvr>
  <p:transition spd="slow">
    <p:fad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499220" y="1489630"/>
            <a:ext cx="3780000" cy="198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هيكلة حصة اليوم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19610" y="1345630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4079344"/>
            <a:ext cx="3780000" cy="180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935344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690960" y="1484528"/>
            <a:ext cx="3780000" cy="198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31610" y="1340528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4074242"/>
            <a:ext cx="3780000" cy="180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930242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3761567-A86E-8135-81C0-CED87D942C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9220" y="1494244"/>
            <a:ext cx="3780000" cy="198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39EA05E9-C0CF-B205-9E7E-8B816F7B20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4079344"/>
            <a:ext cx="3780000" cy="18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17782BBF-59ED-E546-3B38-B34A7198A4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4074242"/>
            <a:ext cx="3780000" cy="18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F31F0DA6-235C-D84C-A077-7A122B020A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933764"/>
            <a:ext cx="3780000" cy="198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4" name="Espace réservé pour une image  33">
            <a:extLst>
              <a:ext uri="{FF2B5EF4-FFF2-40B4-BE49-F238E27FC236}">
                <a16:creationId xmlns:a16="http://schemas.microsoft.com/office/drawing/2014/main" id="{E9E8A424-C49F-EA75-7E06-53BC7826807A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43772" y="910326"/>
            <a:ext cx="720000" cy="720000"/>
          </a:xfrm>
          <a:prstGeom prst="ellipse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85111790"/>
      </p:ext>
    </p:extLst>
  </p:cSld>
  <p:clrMapOvr>
    <a:masterClrMapping/>
  </p:clrMapOvr>
  <p:transition spd="slow">
    <p:fad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97716"/>
            <a:chOff x="963273" y="2342097"/>
            <a:chExt cx="1787772" cy="297716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51813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5056885-FA64-D09B-26FE-85CF4F679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93778A39-AF25-ED00-5098-369F58C4D7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40ABE254-A8C6-779E-D670-312AF958BE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2FC31E5C-B8D7-6A19-A642-3F6EA92819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67179967-8610-1723-242E-1E4CD52846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49FF31D-572A-E6E6-F61A-D9F1DF02E8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39118362"/>
      </p:ext>
    </p:extLst>
  </p:cSld>
  <p:clrMapOvr>
    <a:masterClrMapping/>
  </p:clrMapOvr>
  <p:transition spd="slow">
    <p:fad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C2ADEA47-53F7-0AF0-3372-8233D45817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70990D1D-7C73-EE33-8D5B-6391F064BC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17C0A59E-DC27-E4F2-BC37-CE6B27DC4D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E9D0546D-8442-4A6F-F0D1-77FAF613F2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CB811CDB-4C95-517D-D592-BCC10856CA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F179832-ADCB-6435-7E3C-B36F156DA0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81990529"/>
      </p:ext>
    </p:extLst>
  </p:cSld>
  <p:clrMapOvr>
    <a:masterClrMapping/>
  </p:clrMapOvr>
  <p:transition spd="slow">
    <p:fad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A34270BF-566C-8548-6695-5672B306BB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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8F8C17C2-62D1-261B-0BE2-6F7839D218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1596194A-BC5F-19D0-0F1C-F6CFBDF3FF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3" name="Espace réservé du texte 29">
            <a:extLst>
              <a:ext uri="{FF2B5EF4-FFF2-40B4-BE49-F238E27FC236}">
                <a16:creationId xmlns:a16="http://schemas.microsoft.com/office/drawing/2014/main" id="{34C5ECAB-EDC5-9A06-999D-04F572C338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4" name="Espace réservé du texte 29">
            <a:extLst>
              <a:ext uri="{FF2B5EF4-FFF2-40B4-BE49-F238E27FC236}">
                <a16:creationId xmlns:a16="http://schemas.microsoft.com/office/drawing/2014/main" id="{99EB5DB0-28F2-A2FD-2E29-86534A50C8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5" name="Espace réservé du texte 29">
            <a:extLst>
              <a:ext uri="{FF2B5EF4-FFF2-40B4-BE49-F238E27FC236}">
                <a16:creationId xmlns:a16="http://schemas.microsoft.com/office/drawing/2014/main" id="{0B82F83A-7D6E-997A-6DFD-98486DA5B4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22546484"/>
      </p:ext>
    </p:extLst>
  </p:cSld>
  <p:clrMapOvr>
    <a:masterClrMapping/>
  </p:clrMapOvr>
  <p:transition spd="slow">
    <p:fad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B3E04AEF-3D7B-CC0B-3E3B-A996165D64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28580070-8848-A3B0-7630-F76B09ACF7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C4EAC4BD-29C1-3422-DCEA-C45FE014EB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74D66651-4E8C-0C81-2EBA-9F6CD1A3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8126728D-C7ED-6A6E-E6ED-BBFAD53EF9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28E6E001-28B8-A0DE-47D1-643F130017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28681232"/>
      </p:ext>
    </p:extLst>
  </p:cSld>
  <p:clrMapOvr>
    <a:masterClrMapping/>
  </p:clrMapOvr>
  <p:transition spd="slow">
    <p:fad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C7615D05-760F-5459-4F8E-1CF5EDB8AF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78400896-B348-E5C1-B9FC-5CB0523109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D53A59A5-B33B-614B-D743-FB8C0BB852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153E3310-842C-57DB-DE50-3B4B74672F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E431787E-F15B-5728-2A25-45776ECDE5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D5CE94EE-E532-793C-25E0-3E866F0519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28440560"/>
      </p:ext>
    </p:extLst>
  </p:cSld>
  <p:clrMapOvr>
    <a:masterClrMapping/>
  </p:clrMapOvr>
  <p:transition spd="slow">
    <p:fad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e 32">
            <a:extLst>
              <a:ext uri="{FF2B5EF4-FFF2-40B4-BE49-F238E27FC236}">
                <a16:creationId xmlns:a16="http://schemas.microsoft.com/office/drawing/2014/main" id="{DEE5DF2A-A2C5-9DDC-2526-F329CE533D62}"/>
              </a:ext>
            </a:extLst>
          </p:cNvPr>
          <p:cNvGrpSpPr/>
          <p:nvPr userDrawn="1"/>
        </p:nvGrpSpPr>
        <p:grpSpPr>
          <a:xfrm>
            <a:off x="1748749" y="4368679"/>
            <a:ext cx="5368645" cy="1013653"/>
            <a:chOff x="1748749" y="1791236"/>
            <a:chExt cx="5368645" cy="1013653"/>
          </a:xfrm>
        </p:grpSpPr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0F869710-FE9A-677D-2DED-7221C5922D87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35" name="Rectangle : coins arrondis 34">
              <a:extLst>
                <a:ext uri="{FF2B5EF4-FFF2-40B4-BE49-F238E27FC236}">
                  <a16:creationId xmlns:a16="http://schemas.microsoft.com/office/drawing/2014/main" id="{77F6BDE5-2CD1-90CD-2054-C65021FC3B1E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64F060CB-5859-7A1C-1945-399BF4432E18}"/>
              </a:ext>
            </a:extLst>
          </p:cNvPr>
          <p:cNvGrpSpPr/>
          <p:nvPr userDrawn="1"/>
        </p:nvGrpSpPr>
        <p:grpSpPr>
          <a:xfrm>
            <a:off x="1748749" y="3100374"/>
            <a:ext cx="5368645" cy="1013653"/>
            <a:chOff x="1748749" y="1791236"/>
            <a:chExt cx="5368645" cy="1013653"/>
          </a:xfrm>
        </p:grpSpPr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6C7D7D1B-54A2-EE56-FF38-BA1C4D631D96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BF7EB9F-D0CB-C146-C0DF-1FEA97915CD3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A53ADCC-F9EE-1544-60CF-B13B748987BA}"/>
              </a:ext>
            </a:extLst>
          </p:cNvPr>
          <p:cNvGrpSpPr/>
          <p:nvPr userDrawn="1"/>
        </p:nvGrpSpPr>
        <p:grpSpPr>
          <a:xfrm>
            <a:off x="1748749" y="1791236"/>
            <a:ext cx="5368645" cy="1013653"/>
            <a:chOff x="1748749" y="1791236"/>
            <a:chExt cx="5368645" cy="1013653"/>
          </a:xfrm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5C479736-F023-78FA-4D69-3C86D60DBD07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31E814A-6B8A-876F-B330-D29CBCDCBA25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49787"/>
            <a:ext cx="177951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انشطة اعتيادية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376809" y="3058690"/>
            <a:ext cx="10502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2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ExtraBold" pitchFamily="2" charset="0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910675" y="3414699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424D7B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424D7B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469381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4772477" y="4307506"/>
            <a:ext cx="16546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69148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424D7B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424D7B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69381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783014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9403213"/>
      </p:ext>
    </p:extLst>
  </p:cSld>
  <p:clrMapOvr>
    <a:masterClrMapping/>
  </p:clrMapOvr>
  <p:transition spd="slow">
    <p:fad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Voc_Act_01_4 Vignt+Txt">
  <p:cSld name="5_Voc_Act_01_4 Vignt+Txt"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95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+mj-lt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46" name="Google Shape;346;p95"/>
          <p:cNvSpPr>
            <a:spLocks noGrp="1"/>
          </p:cNvSpPr>
          <p:nvPr>
            <p:ph type="pic" idx="2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347" name="Google Shape;347;p95"/>
          <p:cNvSpPr>
            <a:spLocks noGrp="1"/>
          </p:cNvSpPr>
          <p:nvPr>
            <p:ph type="pic" idx="3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348" name="Google Shape;348;p95"/>
          <p:cNvSpPr>
            <a:spLocks noGrp="1"/>
          </p:cNvSpPr>
          <p:nvPr>
            <p:ph type="pic" idx="4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349" name="Google Shape;349;p95"/>
          <p:cNvSpPr>
            <a:spLocks noGrp="1"/>
          </p:cNvSpPr>
          <p:nvPr>
            <p:ph type="body" idx="1"/>
          </p:nvPr>
        </p:nvSpPr>
        <p:spPr>
          <a:xfrm>
            <a:off x="1479323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0" name="Google Shape;350;p95"/>
          <p:cNvSpPr>
            <a:spLocks noGrp="1"/>
          </p:cNvSpPr>
          <p:nvPr>
            <p:ph type="body" idx="5"/>
          </p:nvPr>
        </p:nvSpPr>
        <p:spPr>
          <a:xfrm>
            <a:off x="375931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1" name="Google Shape;351;p95"/>
          <p:cNvSpPr>
            <a:spLocks noGrp="1"/>
          </p:cNvSpPr>
          <p:nvPr>
            <p:ph type="body" idx="6"/>
          </p:nvPr>
        </p:nvSpPr>
        <p:spPr>
          <a:xfrm>
            <a:off x="6039301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2" name="Google Shape;352;p95"/>
          <p:cNvSpPr>
            <a:spLocks noGrp="1"/>
          </p:cNvSpPr>
          <p:nvPr>
            <p:ph type="pic" idx="7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3649032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8608683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Vid">
  <p:cSld name="02_Voc_Act_01_Vid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97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+mj-lt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55" name="Google Shape;355;p97"/>
          <p:cNvSpPr>
            <a:spLocks noGrp="1"/>
          </p:cNvSpPr>
          <p:nvPr>
            <p:ph type="media" idx="2"/>
          </p:nvPr>
        </p:nvSpPr>
        <p:spPr>
          <a:xfrm>
            <a:off x="1872000" y="2160000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56" name="Google Shape;356;p97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401363"/>
      </p:ext>
    </p:extLst>
  </p:cSld>
  <p:clrMapOvr>
    <a:masterClrMapping/>
  </p:clrMapOvr>
  <p:transition spd="slow">
    <p:fad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_Libre">
  <p:cSld name="02_Voc_Act_01__Libre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98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>
                <a:latin typeface="+mj-lt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59" name="Google Shape;359;p98"/>
          <p:cNvSpPr>
            <a:spLocks noGrp="1"/>
          </p:cNvSpPr>
          <p:nvPr>
            <p:ph type="pic" idx="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5527470"/>
      </p:ext>
    </p:extLst>
  </p:cSld>
  <p:clrMapOvr>
    <a:masterClrMapping/>
  </p:clrMapOvr>
  <p:transition spd="slow">
    <p:fad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Mascotte">
  <p:cSld name="02_Voc_Act_01_Mascotte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47"/>
          <p:cNvSpPr txBox="1"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62" name="Google Shape;362;p147"/>
          <p:cNvSpPr>
            <a:spLocks noGrp="1"/>
          </p:cNvSpPr>
          <p:nvPr>
            <p:ph type="pic" idx="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363" name="Google Shape;363;p147"/>
          <p:cNvSpPr>
            <a:spLocks noGrp="1"/>
          </p:cNvSpPr>
          <p:nvPr>
            <p:ph type="media" idx="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45895621"/>
      </p:ext>
    </p:extLst>
  </p:cSld>
  <p:clrMapOvr>
    <a:masterClrMapping/>
  </p:clrMapOvr>
  <p:transition spd="slow">
    <p:fad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Large Vidéo">
  <p:cSld name="02_Voc_Act_01_Large Vidéo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48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66" name="Google Shape;366;p148"/>
          <p:cNvSpPr>
            <a:spLocks noGrp="1"/>
          </p:cNvSpPr>
          <p:nvPr>
            <p:ph type="media" idx="2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67" name="Google Shape;367;p148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6191718"/>
      </p:ext>
    </p:extLst>
  </p:cSld>
  <p:clrMapOvr>
    <a:masterClrMapping/>
  </p:clrMapOvr>
  <p:transition spd="slow">
    <p:fad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_Vidéo title">
  <p:cSld name="02_Voc_Act_01__Vidéo title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49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70" name="Google Shape;370;p149"/>
          <p:cNvSpPr>
            <a:spLocks noGrp="1"/>
          </p:cNvSpPr>
          <p:nvPr>
            <p:ph type="media" idx="2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71" name="Google Shape;371;p149"/>
          <p:cNvSpPr txBox="1">
            <a:spLocks noGrp="1"/>
          </p:cNvSpPr>
          <p:nvPr>
            <p:ph type="body" idx="1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3143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2" name="Google Shape;372;p149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0760995"/>
      </p:ext>
    </p:extLst>
  </p:cSld>
  <p:clrMapOvr>
    <a:masterClrMapping/>
  </p:clrMapOvr>
  <p:transition spd="slow">
    <p:fad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sposition personnalisée">
  <p:cSld name="3_Disposition personnalisée"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50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75" name="Google Shape;375;p150"/>
          <p:cNvSpPr>
            <a:spLocks noGrp="1"/>
          </p:cNvSpPr>
          <p:nvPr>
            <p:ph type="pic" idx="2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376" name="Google Shape;376;p150"/>
          <p:cNvSpPr txBox="1">
            <a:spLocks noGrp="1"/>
          </p:cNvSpPr>
          <p:nvPr>
            <p:ph type="body" idx="1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474F71"/>
                </a:solidFill>
                <a:latin typeface="+mn-lt"/>
                <a:ea typeface="Dosis"/>
                <a:cs typeface="Dosis"/>
                <a:sym typeface="Dosis"/>
              </a:defRPr>
            </a:lvl1pPr>
            <a:lvl2pPr marL="914400" marR="0" lvl="1" indent="-3143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7" name="Google Shape;377;p150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79162"/>
      </p:ext>
    </p:extLst>
  </p:cSld>
  <p:clrMapOvr>
    <a:masterClrMapping/>
  </p:clrMapOvr>
  <p:transition spd="slow">
    <p:fad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Media">
  <p:cSld name="4_Media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51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0" name="Google Shape;380;p151"/>
          <p:cNvSpPr>
            <a:spLocks noGrp="1"/>
          </p:cNvSpPr>
          <p:nvPr>
            <p:ph type="body" idx="1"/>
          </p:nvPr>
        </p:nvSpPr>
        <p:spPr>
          <a:xfrm>
            <a:off x="754184" y="2126456"/>
            <a:ext cx="2318436" cy="414006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8612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defRPr>
            </a:lvl1pPr>
            <a:lvl2pPr marL="914400" marR="0" lvl="1" indent="-3143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81" name="Google Shape;381;p151"/>
          <p:cNvSpPr>
            <a:spLocks noGrp="1"/>
          </p:cNvSpPr>
          <p:nvPr>
            <p:ph type="media" idx="2"/>
          </p:nvPr>
        </p:nvSpPr>
        <p:spPr>
          <a:xfrm>
            <a:off x="3600000" y="2340000"/>
            <a:ext cx="468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82" name="Google Shape;382;p151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1447241"/>
      </p:ext>
    </p:extLst>
  </p:cSld>
  <p:clrMapOvr>
    <a:masterClrMapping/>
  </p:clrMapOvr>
  <p:transition spd="slow">
    <p:fad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Img">
  <p:cSld name="6_Img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52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5" name="Google Shape;385;p152"/>
          <p:cNvSpPr>
            <a:spLocks noGrp="1"/>
          </p:cNvSpPr>
          <p:nvPr>
            <p:ph type="body" idx="1"/>
          </p:nvPr>
        </p:nvSpPr>
        <p:spPr>
          <a:xfrm>
            <a:off x="754184" y="2126456"/>
            <a:ext cx="2318436" cy="414006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8612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defRPr>
            </a:lvl1pPr>
            <a:lvl2pPr marL="914400" marR="0" lvl="1" indent="-3143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86" name="Google Shape;386;p152"/>
          <p:cNvSpPr>
            <a:spLocks noGrp="1"/>
          </p:cNvSpPr>
          <p:nvPr>
            <p:ph type="pic" idx="2"/>
          </p:nvPr>
        </p:nvSpPr>
        <p:spPr>
          <a:xfrm>
            <a:off x="3600450" y="2340000"/>
            <a:ext cx="468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387" name="Google Shape;387;p152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5128103"/>
      </p:ext>
    </p:extLst>
  </p:cSld>
  <p:clrMapOvr>
    <a:masterClrMapping/>
  </p:clrMapOvr>
  <p:transition spd="slow">
    <p:fad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g">
  <p:cSld name="8_Img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53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+mn-lt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90" name="Google Shape;390;p153"/>
          <p:cNvSpPr>
            <a:spLocks noGrp="1"/>
          </p:cNvSpPr>
          <p:nvPr>
            <p:ph type="pic" idx="2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391" name="Google Shape;391;p153"/>
          <p:cNvSpPr>
            <a:spLocks noGrp="1"/>
          </p:cNvSpPr>
          <p:nvPr>
            <p:ph type="pic" idx="3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392" name="Google Shape;392;p153"/>
          <p:cNvSpPr>
            <a:spLocks noGrp="1"/>
          </p:cNvSpPr>
          <p:nvPr>
            <p:ph type="pic" idx="4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393" name="Google Shape;393;p153"/>
          <p:cNvSpPr>
            <a:spLocks noGrp="1"/>
          </p:cNvSpPr>
          <p:nvPr>
            <p:ph type="pic" idx="5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394" name="Google Shape;394;p153"/>
          <p:cNvSpPr>
            <a:spLocks noGrp="1"/>
          </p:cNvSpPr>
          <p:nvPr>
            <p:ph type="pic" idx="6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395" name="Google Shape;395;p153"/>
          <p:cNvSpPr>
            <a:spLocks noGrp="1"/>
          </p:cNvSpPr>
          <p:nvPr>
            <p:ph type="pic" idx="7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396" name="Google Shape;396;p153"/>
          <p:cNvSpPr>
            <a:spLocks noGrp="1"/>
          </p:cNvSpPr>
          <p:nvPr>
            <p:ph type="pic" idx="8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397" name="Google Shape;397;p153"/>
          <p:cNvSpPr>
            <a:spLocks noGrp="1"/>
          </p:cNvSpPr>
          <p:nvPr>
            <p:ph type="pic" idx="9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398" name="Google Shape;398;p153"/>
          <p:cNvSpPr>
            <a:spLocks noGrp="1"/>
          </p:cNvSpPr>
          <p:nvPr>
            <p:ph type="pic" idx="13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399" name="Google Shape;399;p153"/>
          <p:cNvSpPr>
            <a:spLocks noGrp="1"/>
          </p:cNvSpPr>
          <p:nvPr>
            <p:ph type="media" idx="14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00" name="Google Shape;400;p153"/>
          <p:cNvSpPr>
            <a:spLocks noGrp="1"/>
          </p:cNvSpPr>
          <p:nvPr>
            <p:ph type="pic" idx="15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9364215"/>
      </p:ext>
    </p:extLst>
  </p:cSld>
  <p:clrMapOvr>
    <a:masterClrMapping/>
  </p:clrMapOvr>
  <p:transition spd="slow">
    <p:fad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4 Vignt">
  <p:cSld name="02_Voc_Act_01_4 Vignt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54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03" name="Google Shape;403;p154"/>
          <p:cNvSpPr>
            <a:spLocks noGrp="1"/>
          </p:cNvSpPr>
          <p:nvPr>
            <p:ph type="pic" idx="2"/>
          </p:nvPr>
        </p:nvSpPr>
        <p:spPr>
          <a:xfrm>
            <a:off x="844356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04" name="Google Shape;404;p154"/>
          <p:cNvSpPr>
            <a:spLocks noGrp="1"/>
          </p:cNvSpPr>
          <p:nvPr>
            <p:ph type="pic" idx="3"/>
          </p:nvPr>
        </p:nvSpPr>
        <p:spPr>
          <a:xfrm>
            <a:off x="2832698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05" name="Google Shape;405;p154"/>
          <p:cNvSpPr>
            <a:spLocks noGrp="1"/>
          </p:cNvSpPr>
          <p:nvPr>
            <p:ph type="pic" idx="4"/>
          </p:nvPr>
        </p:nvSpPr>
        <p:spPr>
          <a:xfrm>
            <a:off x="4821040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06" name="Google Shape;406;p154"/>
          <p:cNvSpPr>
            <a:spLocks noGrp="1"/>
          </p:cNvSpPr>
          <p:nvPr>
            <p:ph type="pic" idx="5"/>
          </p:nvPr>
        </p:nvSpPr>
        <p:spPr>
          <a:xfrm>
            <a:off x="6809383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07" name="Google Shape;407;p154"/>
          <p:cNvSpPr>
            <a:spLocks noGrp="1"/>
          </p:cNvSpPr>
          <p:nvPr>
            <p:ph type="pic" idx="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251335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9264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4520331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4 Vignt+Txt">
  <p:cSld name="02_Voc_Act_01_4 Vignt+Txt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55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10" name="Google Shape;410;p155"/>
          <p:cNvSpPr>
            <a:spLocks noGrp="1"/>
          </p:cNvSpPr>
          <p:nvPr>
            <p:ph type="pic" idx="2"/>
          </p:nvPr>
        </p:nvSpPr>
        <p:spPr>
          <a:xfrm>
            <a:off x="844356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11" name="Google Shape;411;p155"/>
          <p:cNvSpPr>
            <a:spLocks noGrp="1"/>
          </p:cNvSpPr>
          <p:nvPr>
            <p:ph type="pic" idx="3"/>
          </p:nvPr>
        </p:nvSpPr>
        <p:spPr>
          <a:xfrm>
            <a:off x="2832698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12" name="Google Shape;412;p155"/>
          <p:cNvSpPr>
            <a:spLocks noGrp="1"/>
          </p:cNvSpPr>
          <p:nvPr>
            <p:ph type="pic" idx="4"/>
          </p:nvPr>
        </p:nvSpPr>
        <p:spPr>
          <a:xfrm>
            <a:off x="4821040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13" name="Google Shape;413;p155"/>
          <p:cNvSpPr>
            <a:spLocks noGrp="1"/>
          </p:cNvSpPr>
          <p:nvPr>
            <p:ph type="pic" idx="5"/>
          </p:nvPr>
        </p:nvSpPr>
        <p:spPr>
          <a:xfrm>
            <a:off x="6809383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14" name="Google Shape;414;p155"/>
          <p:cNvSpPr>
            <a:spLocks noGrp="1"/>
          </p:cNvSpPr>
          <p:nvPr>
            <p:ph type="body" idx="1"/>
          </p:nvPr>
        </p:nvSpPr>
        <p:spPr>
          <a:xfrm>
            <a:off x="844355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5" name="Google Shape;415;p155"/>
          <p:cNvSpPr>
            <a:spLocks noGrp="1"/>
          </p:cNvSpPr>
          <p:nvPr>
            <p:ph type="body" idx="6"/>
          </p:nvPr>
        </p:nvSpPr>
        <p:spPr>
          <a:xfrm>
            <a:off x="2832697" y="4573417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6" name="Google Shape;416;p155"/>
          <p:cNvSpPr>
            <a:spLocks noGrp="1"/>
          </p:cNvSpPr>
          <p:nvPr>
            <p:ph type="body" idx="7"/>
          </p:nvPr>
        </p:nvSpPr>
        <p:spPr>
          <a:xfrm>
            <a:off x="4821039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7" name="Google Shape;417;p155"/>
          <p:cNvSpPr>
            <a:spLocks noGrp="1"/>
          </p:cNvSpPr>
          <p:nvPr>
            <p:ph type="body" idx="8"/>
          </p:nvPr>
        </p:nvSpPr>
        <p:spPr>
          <a:xfrm>
            <a:off x="6809383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8" name="Google Shape;418;p155"/>
          <p:cNvSpPr>
            <a:spLocks noGrp="1"/>
          </p:cNvSpPr>
          <p:nvPr>
            <p:ph type="pic" idx="9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7127805"/>
      </p:ext>
    </p:extLst>
  </p:cSld>
  <p:clrMapOvr>
    <a:masterClrMapping/>
  </p:clrMapOvr>
  <p:transition spd="slow">
    <p:fad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Voc_Act_01_4 Vignt+Txt">
  <p:cSld name="6_Voc_Act_01_4 Vignt+Txt"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56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21" name="Google Shape;421;p156"/>
          <p:cNvSpPr>
            <a:spLocks noGrp="1"/>
          </p:cNvSpPr>
          <p:nvPr>
            <p:ph type="pic" idx="2"/>
          </p:nvPr>
        </p:nvSpPr>
        <p:spPr>
          <a:xfrm>
            <a:off x="1479323" y="4161429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422" name="Google Shape;422;p156"/>
          <p:cNvSpPr>
            <a:spLocks noGrp="1"/>
          </p:cNvSpPr>
          <p:nvPr>
            <p:ph type="pic" idx="3"/>
          </p:nvPr>
        </p:nvSpPr>
        <p:spPr>
          <a:xfrm>
            <a:off x="3759312" y="4161429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423" name="Google Shape;423;p156"/>
          <p:cNvSpPr>
            <a:spLocks noGrp="1"/>
          </p:cNvSpPr>
          <p:nvPr>
            <p:ph type="pic" idx="4"/>
          </p:nvPr>
        </p:nvSpPr>
        <p:spPr>
          <a:xfrm>
            <a:off x="6039301" y="4161429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424" name="Google Shape;424;p156"/>
          <p:cNvSpPr>
            <a:spLocks noGrp="1"/>
          </p:cNvSpPr>
          <p:nvPr>
            <p:ph type="pic" idx="5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425" name="Google Shape;425;p156"/>
          <p:cNvSpPr>
            <a:spLocks noGrp="1"/>
          </p:cNvSpPr>
          <p:nvPr>
            <p:ph type="pic" idx="6"/>
          </p:nvPr>
        </p:nvSpPr>
        <p:spPr>
          <a:xfrm>
            <a:off x="1479323" y="209293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426" name="Google Shape;426;p156"/>
          <p:cNvSpPr>
            <a:spLocks noGrp="1"/>
          </p:cNvSpPr>
          <p:nvPr>
            <p:ph type="pic" idx="7"/>
          </p:nvPr>
        </p:nvSpPr>
        <p:spPr>
          <a:xfrm>
            <a:off x="3759312" y="209293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427" name="Google Shape;427;p156"/>
          <p:cNvSpPr>
            <a:spLocks noGrp="1"/>
          </p:cNvSpPr>
          <p:nvPr>
            <p:ph type="pic" idx="8"/>
          </p:nvPr>
        </p:nvSpPr>
        <p:spPr>
          <a:xfrm>
            <a:off x="6039301" y="209293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1907375"/>
      </p:ext>
    </p:extLst>
  </p:cSld>
  <p:clrMapOvr>
    <a:masterClrMapping/>
  </p:clrMapOvr>
  <p:transition spd="slow">
    <p:fad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Voc_Act_01_4 Vignt+Txt">
  <p:cSld name="4_Voc_Act_01_4 Vignt+Txt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157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30" name="Google Shape;430;p157"/>
          <p:cNvSpPr>
            <a:spLocks noGrp="1"/>
          </p:cNvSpPr>
          <p:nvPr>
            <p:ph type="pic" idx="2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431" name="Google Shape;431;p157"/>
          <p:cNvSpPr>
            <a:spLocks noGrp="1"/>
          </p:cNvSpPr>
          <p:nvPr>
            <p:ph type="pic" idx="3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432" name="Google Shape;432;p157"/>
          <p:cNvSpPr>
            <a:spLocks noGrp="1"/>
          </p:cNvSpPr>
          <p:nvPr>
            <p:ph type="pic" idx="4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433" name="Google Shape;433;p157"/>
          <p:cNvSpPr>
            <a:spLocks noGrp="1"/>
          </p:cNvSpPr>
          <p:nvPr>
            <p:ph type="pic" idx="5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434" name="Google Shape;434;p157"/>
          <p:cNvSpPr>
            <a:spLocks noGrp="1"/>
          </p:cNvSpPr>
          <p:nvPr>
            <p:ph type="body" idx="1"/>
          </p:nvPr>
        </p:nvSpPr>
        <p:spPr>
          <a:xfrm>
            <a:off x="117628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5" name="Google Shape;435;p157"/>
          <p:cNvSpPr>
            <a:spLocks noGrp="1"/>
          </p:cNvSpPr>
          <p:nvPr>
            <p:ph type="body" idx="6"/>
          </p:nvPr>
        </p:nvSpPr>
        <p:spPr>
          <a:xfrm>
            <a:off x="287279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6" name="Google Shape;436;p157"/>
          <p:cNvSpPr>
            <a:spLocks noGrp="1"/>
          </p:cNvSpPr>
          <p:nvPr>
            <p:ph type="body" idx="7"/>
          </p:nvPr>
        </p:nvSpPr>
        <p:spPr>
          <a:xfrm>
            <a:off x="456931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7" name="Google Shape;437;p157"/>
          <p:cNvSpPr>
            <a:spLocks noGrp="1"/>
          </p:cNvSpPr>
          <p:nvPr>
            <p:ph type="body" idx="8"/>
          </p:nvPr>
        </p:nvSpPr>
        <p:spPr>
          <a:xfrm>
            <a:off x="626582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8" name="Google Shape;438;p157"/>
          <p:cNvSpPr>
            <a:spLocks noGrp="1"/>
          </p:cNvSpPr>
          <p:nvPr>
            <p:ph type="pic" idx="9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8661834"/>
      </p:ext>
    </p:extLst>
  </p:cSld>
  <p:clrMapOvr>
    <a:masterClrMapping/>
  </p:clrMapOvr>
  <p:transition spd="slow">
    <p:fad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Voc_Act_01_4 Vignt+Txt">
  <p:cSld name="3_Voc_Act_01_4 Vignt+Txt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58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41" name="Google Shape;441;p158"/>
          <p:cNvSpPr>
            <a:spLocks noGrp="1"/>
          </p:cNvSpPr>
          <p:nvPr>
            <p:ph type="pic" idx="2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442" name="Google Shape;442;p158"/>
          <p:cNvSpPr>
            <a:spLocks noGrp="1"/>
          </p:cNvSpPr>
          <p:nvPr>
            <p:ph type="pic" idx="3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443" name="Google Shape;443;p158"/>
          <p:cNvSpPr>
            <a:spLocks noGrp="1"/>
          </p:cNvSpPr>
          <p:nvPr>
            <p:ph type="pic" idx="4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444" name="Google Shape;444;p158"/>
          <p:cNvSpPr>
            <a:spLocks noGrp="1"/>
          </p:cNvSpPr>
          <p:nvPr>
            <p:ph type="pic" idx="5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445" name="Google Shape;445;p158"/>
          <p:cNvSpPr>
            <a:spLocks noGrp="1"/>
          </p:cNvSpPr>
          <p:nvPr>
            <p:ph type="body" idx="1"/>
          </p:nvPr>
        </p:nvSpPr>
        <p:spPr>
          <a:xfrm>
            <a:off x="35837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6" name="Google Shape;446;p158"/>
          <p:cNvSpPr>
            <a:spLocks noGrp="1"/>
          </p:cNvSpPr>
          <p:nvPr>
            <p:ph type="body" idx="6"/>
          </p:nvPr>
        </p:nvSpPr>
        <p:spPr>
          <a:xfrm>
            <a:off x="205489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7" name="Google Shape;447;p158"/>
          <p:cNvSpPr>
            <a:spLocks noGrp="1"/>
          </p:cNvSpPr>
          <p:nvPr>
            <p:ph type="body" idx="7"/>
          </p:nvPr>
        </p:nvSpPr>
        <p:spPr>
          <a:xfrm>
            <a:off x="375140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8" name="Google Shape;448;p158"/>
          <p:cNvSpPr>
            <a:spLocks noGrp="1"/>
          </p:cNvSpPr>
          <p:nvPr>
            <p:ph type="body" idx="8"/>
          </p:nvPr>
        </p:nvSpPr>
        <p:spPr>
          <a:xfrm>
            <a:off x="544792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9" name="Google Shape;449;p158"/>
          <p:cNvSpPr>
            <a:spLocks noGrp="1"/>
          </p:cNvSpPr>
          <p:nvPr>
            <p:ph type="pic" idx="9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450" name="Google Shape;450;p158"/>
          <p:cNvSpPr>
            <a:spLocks noGrp="1"/>
          </p:cNvSpPr>
          <p:nvPr>
            <p:ph type="body" idx="13"/>
          </p:nvPr>
        </p:nvSpPr>
        <p:spPr>
          <a:xfrm>
            <a:off x="7144439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1" name="Google Shape;451;p158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0847536"/>
      </p:ext>
    </p:extLst>
  </p:cSld>
  <p:clrMapOvr>
    <a:masterClrMapping/>
  </p:clrMapOvr>
  <p:transition spd="slow">
    <p:fad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5 Vignt">
  <p:cSld name="02_Voc_Act_01_5 Vignt"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59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54" name="Google Shape;454;p159"/>
          <p:cNvSpPr>
            <a:spLocks noGrp="1"/>
          </p:cNvSpPr>
          <p:nvPr>
            <p:ph type="pic" idx="2"/>
          </p:nvPr>
        </p:nvSpPr>
        <p:spPr>
          <a:xfrm>
            <a:off x="453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55" name="Google Shape;455;p159"/>
          <p:cNvSpPr>
            <a:spLocks noGrp="1"/>
          </p:cNvSpPr>
          <p:nvPr>
            <p:ph type="pic" idx="3"/>
          </p:nvPr>
        </p:nvSpPr>
        <p:spPr>
          <a:xfrm>
            <a:off x="7149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56" name="Google Shape;456;p159"/>
          <p:cNvSpPr>
            <a:spLocks noGrp="1"/>
          </p:cNvSpPr>
          <p:nvPr>
            <p:ph type="pic" idx="4"/>
          </p:nvPr>
        </p:nvSpPr>
        <p:spPr>
          <a:xfrm>
            <a:off x="2127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57" name="Google Shape;457;p159"/>
          <p:cNvSpPr>
            <a:spLocks noGrp="1"/>
          </p:cNvSpPr>
          <p:nvPr>
            <p:ph type="pic" idx="5"/>
          </p:nvPr>
        </p:nvSpPr>
        <p:spPr>
          <a:xfrm>
            <a:off x="3801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58" name="Google Shape;458;p159"/>
          <p:cNvSpPr>
            <a:spLocks noGrp="1"/>
          </p:cNvSpPr>
          <p:nvPr>
            <p:ph type="pic" idx="6"/>
          </p:nvPr>
        </p:nvSpPr>
        <p:spPr>
          <a:xfrm>
            <a:off x="5475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59" name="Google Shape;459;p159"/>
          <p:cNvSpPr>
            <a:spLocks noGrp="1"/>
          </p:cNvSpPr>
          <p:nvPr>
            <p:ph type="pic" idx="7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3337561"/>
      </p:ext>
    </p:extLst>
  </p:cSld>
  <p:clrMapOvr>
    <a:masterClrMapping/>
  </p:clrMapOvr>
  <p:transition spd="slow">
    <p:fad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5 Vignt+Txt">
  <p:cSld name="02_Voc_Act_01_5 Vignt+Txt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60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62" name="Google Shape;462;p160"/>
          <p:cNvSpPr>
            <a:spLocks noGrp="1"/>
          </p:cNvSpPr>
          <p:nvPr>
            <p:ph type="pic" idx="2"/>
          </p:nvPr>
        </p:nvSpPr>
        <p:spPr>
          <a:xfrm>
            <a:off x="453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63" name="Google Shape;463;p160"/>
          <p:cNvSpPr>
            <a:spLocks noGrp="1"/>
          </p:cNvSpPr>
          <p:nvPr>
            <p:ph type="pic" idx="3"/>
          </p:nvPr>
        </p:nvSpPr>
        <p:spPr>
          <a:xfrm>
            <a:off x="7149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64" name="Google Shape;464;p160"/>
          <p:cNvSpPr>
            <a:spLocks noGrp="1"/>
          </p:cNvSpPr>
          <p:nvPr>
            <p:ph type="pic" idx="4"/>
          </p:nvPr>
        </p:nvSpPr>
        <p:spPr>
          <a:xfrm>
            <a:off x="2127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65" name="Google Shape;465;p160"/>
          <p:cNvSpPr>
            <a:spLocks noGrp="1"/>
          </p:cNvSpPr>
          <p:nvPr>
            <p:ph type="pic" idx="5"/>
          </p:nvPr>
        </p:nvSpPr>
        <p:spPr>
          <a:xfrm>
            <a:off x="3801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66" name="Google Shape;466;p160"/>
          <p:cNvSpPr>
            <a:spLocks noGrp="1"/>
          </p:cNvSpPr>
          <p:nvPr>
            <p:ph type="pic" idx="6"/>
          </p:nvPr>
        </p:nvSpPr>
        <p:spPr>
          <a:xfrm>
            <a:off x="5475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67" name="Google Shape;467;p160"/>
          <p:cNvSpPr>
            <a:spLocks noGrp="1"/>
          </p:cNvSpPr>
          <p:nvPr>
            <p:ph type="body" idx="1"/>
          </p:nvPr>
        </p:nvSpPr>
        <p:spPr>
          <a:xfrm>
            <a:off x="453738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8" name="Google Shape;468;p160"/>
          <p:cNvSpPr>
            <a:spLocks noGrp="1"/>
          </p:cNvSpPr>
          <p:nvPr>
            <p:ph type="body" idx="7"/>
          </p:nvPr>
        </p:nvSpPr>
        <p:spPr>
          <a:xfrm>
            <a:off x="2127738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9" name="Google Shape;469;p160"/>
          <p:cNvSpPr>
            <a:spLocks noGrp="1"/>
          </p:cNvSpPr>
          <p:nvPr>
            <p:ph type="body" idx="8"/>
          </p:nvPr>
        </p:nvSpPr>
        <p:spPr>
          <a:xfrm>
            <a:off x="3801737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0" name="Google Shape;470;p160"/>
          <p:cNvSpPr>
            <a:spLocks noGrp="1"/>
          </p:cNvSpPr>
          <p:nvPr>
            <p:ph type="body" idx="9"/>
          </p:nvPr>
        </p:nvSpPr>
        <p:spPr>
          <a:xfrm>
            <a:off x="5475738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1" name="Google Shape;471;p160"/>
          <p:cNvSpPr>
            <a:spLocks noGrp="1"/>
          </p:cNvSpPr>
          <p:nvPr>
            <p:ph type="body" idx="13"/>
          </p:nvPr>
        </p:nvSpPr>
        <p:spPr>
          <a:xfrm>
            <a:off x="7149739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2" name="Google Shape;472;p160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4573340"/>
      </p:ext>
    </p:extLst>
  </p:cSld>
  <p:clrMapOvr>
    <a:masterClrMapping/>
  </p:clrMapOvr>
  <p:transition spd="slow">
    <p:fad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Voc_Act_01_5 Vignt+Txt">
  <p:cSld name="3_Voc_Act_01_5 Vignt+Txt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61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75" name="Google Shape;475;p161"/>
          <p:cNvSpPr>
            <a:spLocks noGrp="1"/>
          </p:cNvSpPr>
          <p:nvPr>
            <p:ph type="pic" idx="2"/>
          </p:nvPr>
        </p:nvSpPr>
        <p:spPr>
          <a:xfrm>
            <a:off x="453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76" name="Google Shape;476;p161"/>
          <p:cNvSpPr>
            <a:spLocks noGrp="1"/>
          </p:cNvSpPr>
          <p:nvPr>
            <p:ph type="pic" idx="3"/>
          </p:nvPr>
        </p:nvSpPr>
        <p:spPr>
          <a:xfrm>
            <a:off x="7149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77" name="Google Shape;477;p161"/>
          <p:cNvSpPr>
            <a:spLocks noGrp="1"/>
          </p:cNvSpPr>
          <p:nvPr>
            <p:ph type="pic" idx="4"/>
          </p:nvPr>
        </p:nvSpPr>
        <p:spPr>
          <a:xfrm>
            <a:off x="2127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78" name="Google Shape;478;p161"/>
          <p:cNvSpPr>
            <a:spLocks noGrp="1"/>
          </p:cNvSpPr>
          <p:nvPr>
            <p:ph type="pic" idx="5"/>
          </p:nvPr>
        </p:nvSpPr>
        <p:spPr>
          <a:xfrm>
            <a:off x="3801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79" name="Google Shape;479;p161"/>
          <p:cNvSpPr>
            <a:spLocks noGrp="1"/>
          </p:cNvSpPr>
          <p:nvPr>
            <p:ph type="pic" idx="6"/>
          </p:nvPr>
        </p:nvSpPr>
        <p:spPr>
          <a:xfrm>
            <a:off x="5475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80" name="Google Shape;480;p161"/>
          <p:cNvSpPr>
            <a:spLocks noGrp="1"/>
          </p:cNvSpPr>
          <p:nvPr>
            <p:ph type="pic" idx="7"/>
          </p:nvPr>
        </p:nvSpPr>
        <p:spPr>
          <a:xfrm>
            <a:off x="783971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81" name="Google Shape;481;p161"/>
          <p:cNvSpPr>
            <a:spLocks noGrp="1"/>
          </p:cNvSpPr>
          <p:nvPr>
            <p:ph type="pic" idx="8"/>
          </p:nvPr>
        </p:nvSpPr>
        <p:spPr>
          <a:xfrm>
            <a:off x="2772313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82" name="Google Shape;482;p161"/>
          <p:cNvSpPr>
            <a:spLocks noGrp="1"/>
          </p:cNvSpPr>
          <p:nvPr>
            <p:ph type="pic" idx="9"/>
          </p:nvPr>
        </p:nvSpPr>
        <p:spPr>
          <a:xfrm>
            <a:off x="4760655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83" name="Google Shape;483;p161"/>
          <p:cNvSpPr>
            <a:spLocks noGrp="1"/>
          </p:cNvSpPr>
          <p:nvPr>
            <p:ph type="pic" idx="13"/>
          </p:nvPr>
        </p:nvSpPr>
        <p:spPr>
          <a:xfrm>
            <a:off x="6748998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84" name="Google Shape;484;p161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0523194"/>
      </p:ext>
    </p:extLst>
  </p:cSld>
  <p:clrMapOvr>
    <a:masterClrMapping/>
  </p:clrMapOvr>
  <p:transition spd="slow">
    <p:fad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Voc_Act_01_5 Vignt+Txt">
  <p:cSld name="5_Voc_Act_01_5 Vignt+Txt"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62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87" name="Google Shape;487;p162"/>
          <p:cNvSpPr>
            <a:spLocks noGrp="1"/>
          </p:cNvSpPr>
          <p:nvPr>
            <p:ph type="pic" idx="2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488" name="Google Shape;488;p162"/>
          <p:cNvSpPr>
            <a:spLocks noGrp="1"/>
          </p:cNvSpPr>
          <p:nvPr>
            <p:ph type="pic" idx="3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489" name="Google Shape;489;p162"/>
          <p:cNvSpPr>
            <a:spLocks noGrp="1"/>
          </p:cNvSpPr>
          <p:nvPr>
            <p:ph type="pic" idx="4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490" name="Google Shape;490;p162"/>
          <p:cNvSpPr>
            <a:spLocks noGrp="1"/>
          </p:cNvSpPr>
          <p:nvPr>
            <p:ph type="pic" idx="5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491" name="Google Shape;491;p162"/>
          <p:cNvSpPr>
            <a:spLocks noGrp="1"/>
          </p:cNvSpPr>
          <p:nvPr>
            <p:ph type="pic" idx="6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492" name="Google Shape;492;p162"/>
          <p:cNvSpPr>
            <a:spLocks noGrp="1"/>
          </p:cNvSpPr>
          <p:nvPr>
            <p:ph type="pic" idx="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493" name="Google Shape;493;p162"/>
          <p:cNvSpPr>
            <a:spLocks noGrp="1"/>
          </p:cNvSpPr>
          <p:nvPr>
            <p:ph type="pic" idx="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494" name="Google Shape;494;p162"/>
          <p:cNvSpPr>
            <a:spLocks noGrp="1"/>
          </p:cNvSpPr>
          <p:nvPr>
            <p:ph type="pic" idx="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495" name="Google Shape;495;p162"/>
          <p:cNvSpPr>
            <a:spLocks noGrp="1"/>
          </p:cNvSpPr>
          <p:nvPr>
            <p:ph type="pic" idx="13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496" name="Google Shape;496;p162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2245275"/>
      </p:ext>
    </p:extLst>
  </p:cSld>
  <p:clrMapOvr>
    <a:masterClrMapping/>
  </p:clrMapOvr>
  <p:transition spd="slow">
    <p:fad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Voc_Act_01_5 Vignt+Txt">
  <p:cSld name="4_Voc_Act_01_5 Vignt+Txt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163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99" name="Google Shape;499;p163"/>
          <p:cNvSpPr>
            <a:spLocks noGrp="1"/>
          </p:cNvSpPr>
          <p:nvPr>
            <p:ph type="pic" idx="2"/>
          </p:nvPr>
        </p:nvSpPr>
        <p:spPr>
          <a:xfrm>
            <a:off x="453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500" name="Google Shape;500;p163"/>
          <p:cNvSpPr>
            <a:spLocks noGrp="1"/>
          </p:cNvSpPr>
          <p:nvPr>
            <p:ph type="pic" idx="3"/>
          </p:nvPr>
        </p:nvSpPr>
        <p:spPr>
          <a:xfrm>
            <a:off x="7149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501" name="Google Shape;501;p163"/>
          <p:cNvSpPr>
            <a:spLocks noGrp="1"/>
          </p:cNvSpPr>
          <p:nvPr>
            <p:ph type="pic" idx="4"/>
          </p:nvPr>
        </p:nvSpPr>
        <p:spPr>
          <a:xfrm>
            <a:off x="2127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502" name="Google Shape;502;p163"/>
          <p:cNvSpPr>
            <a:spLocks noGrp="1"/>
          </p:cNvSpPr>
          <p:nvPr>
            <p:ph type="pic" idx="5"/>
          </p:nvPr>
        </p:nvSpPr>
        <p:spPr>
          <a:xfrm>
            <a:off x="3801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503" name="Google Shape;503;p163"/>
          <p:cNvSpPr>
            <a:spLocks noGrp="1"/>
          </p:cNvSpPr>
          <p:nvPr>
            <p:ph type="pic" idx="6"/>
          </p:nvPr>
        </p:nvSpPr>
        <p:spPr>
          <a:xfrm>
            <a:off x="5475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504" name="Google Shape;504;p163"/>
          <p:cNvSpPr>
            <a:spLocks noGrp="1"/>
          </p:cNvSpPr>
          <p:nvPr>
            <p:ph type="body" idx="1"/>
          </p:nvPr>
        </p:nvSpPr>
        <p:spPr>
          <a:xfrm>
            <a:off x="453738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5" name="Google Shape;505;p163"/>
          <p:cNvSpPr>
            <a:spLocks noGrp="1"/>
          </p:cNvSpPr>
          <p:nvPr>
            <p:ph type="body" idx="7"/>
          </p:nvPr>
        </p:nvSpPr>
        <p:spPr>
          <a:xfrm>
            <a:off x="2127738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6" name="Google Shape;506;p163"/>
          <p:cNvSpPr>
            <a:spLocks noGrp="1"/>
          </p:cNvSpPr>
          <p:nvPr>
            <p:ph type="body" idx="8"/>
          </p:nvPr>
        </p:nvSpPr>
        <p:spPr>
          <a:xfrm>
            <a:off x="3801737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7" name="Google Shape;507;p163"/>
          <p:cNvSpPr>
            <a:spLocks noGrp="1"/>
          </p:cNvSpPr>
          <p:nvPr>
            <p:ph type="body" idx="9"/>
          </p:nvPr>
        </p:nvSpPr>
        <p:spPr>
          <a:xfrm>
            <a:off x="5475738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8" name="Google Shape;508;p163"/>
          <p:cNvSpPr>
            <a:spLocks noGrp="1"/>
          </p:cNvSpPr>
          <p:nvPr>
            <p:ph type="body" idx="13"/>
          </p:nvPr>
        </p:nvSpPr>
        <p:spPr>
          <a:xfrm>
            <a:off x="7149739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9" name="Google Shape;509;p163"/>
          <p:cNvSpPr>
            <a:spLocks noGrp="1"/>
          </p:cNvSpPr>
          <p:nvPr>
            <p:ph type="pic" idx="14"/>
          </p:nvPr>
        </p:nvSpPr>
        <p:spPr>
          <a:xfrm>
            <a:off x="783971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510" name="Google Shape;510;p163"/>
          <p:cNvSpPr>
            <a:spLocks noGrp="1"/>
          </p:cNvSpPr>
          <p:nvPr>
            <p:ph type="pic" idx="15"/>
          </p:nvPr>
        </p:nvSpPr>
        <p:spPr>
          <a:xfrm>
            <a:off x="2772313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511" name="Google Shape;511;p163"/>
          <p:cNvSpPr>
            <a:spLocks noGrp="1"/>
          </p:cNvSpPr>
          <p:nvPr>
            <p:ph type="pic" idx="16"/>
          </p:nvPr>
        </p:nvSpPr>
        <p:spPr>
          <a:xfrm>
            <a:off x="4760655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512" name="Google Shape;512;p163"/>
          <p:cNvSpPr>
            <a:spLocks noGrp="1"/>
          </p:cNvSpPr>
          <p:nvPr>
            <p:ph type="pic" idx="17"/>
          </p:nvPr>
        </p:nvSpPr>
        <p:spPr>
          <a:xfrm>
            <a:off x="6748998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513" name="Google Shape;513;p163"/>
          <p:cNvSpPr>
            <a:spLocks noGrp="1"/>
          </p:cNvSpPr>
          <p:nvPr>
            <p:ph type="body" idx="18"/>
          </p:nvPr>
        </p:nvSpPr>
        <p:spPr>
          <a:xfrm>
            <a:off x="783970" y="3660822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4" name="Google Shape;514;p163"/>
          <p:cNvSpPr>
            <a:spLocks noGrp="1"/>
          </p:cNvSpPr>
          <p:nvPr>
            <p:ph type="body" idx="19"/>
          </p:nvPr>
        </p:nvSpPr>
        <p:spPr>
          <a:xfrm>
            <a:off x="2772312" y="3662239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5" name="Google Shape;515;p163"/>
          <p:cNvSpPr>
            <a:spLocks noGrp="1"/>
          </p:cNvSpPr>
          <p:nvPr>
            <p:ph type="body" idx="20"/>
          </p:nvPr>
        </p:nvSpPr>
        <p:spPr>
          <a:xfrm>
            <a:off x="4760654" y="3660822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6" name="Google Shape;516;p163"/>
          <p:cNvSpPr>
            <a:spLocks noGrp="1"/>
          </p:cNvSpPr>
          <p:nvPr>
            <p:ph type="body" idx="21"/>
          </p:nvPr>
        </p:nvSpPr>
        <p:spPr>
          <a:xfrm>
            <a:off x="6748998" y="3660822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7" name="Google Shape;517;p163"/>
          <p:cNvSpPr>
            <a:spLocks noGrp="1"/>
          </p:cNvSpPr>
          <p:nvPr>
            <p:ph type="pic" idx="2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430655"/>
      </p:ext>
    </p:extLst>
  </p:cSld>
  <p:clrMapOvr>
    <a:masterClrMapping/>
  </p:clrMapOvr>
  <p:transition spd="slow">
    <p:fad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Img">
  <p:cSld name="02_Voc_Act_01_Img"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64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20" name="Google Shape;520;p164"/>
          <p:cNvSpPr>
            <a:spLocks noGrp="1"/>
          </p:cNvSpPr>
          <p:nvPr>
            <p:ph type="pic" idx="2"/>
          </p:nvPr>
        </p:nvSpPr>
        <p:spPr>
          <a:xfrm>
            <a:off x="1872000" y="2160000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521" name="Google Shape;521;p164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1296038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1419359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Disposition personnalisée">
  <p:cSld name="12_Disposition personnalisée"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Google Shape;523;p1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87156" y="2240177"/>
            <a:ext cx="6169687" cy="1188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1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87156" y="3667318"/>
            <a:ext cx="6169687" cy="1207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16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87156" y="5113317"/>
            <a:ext cx="6169687" cy="1201016"/>
          </a:xfrm>
          <a:prstGeom prst="rect">
            <a:avLst/>
          </a:prstGeom>
          <a:noFill/>
          <a:ln>
            <a:noFill/>
          </a:ln>
        </p:spPr>
      </p:pic>
      <p:sp>
        <p:nvSpPr>
          <p:cNvPr id="526" name="Google Shape;526;p165"/>
          <p:cNvSpPr txBox="1"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1600"/>
              <a:buFont typeface="Dosis"/>
              <a:buNone/>
              <a:defRPr b="1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7" name="Google Shape;527;p165"/>
          <p:cNvSpPr txBox="1">
            <a:spLocks noGrp="1"/>
          </p:cNvSpPr>
          <p:nvPr>
            <p:ph type="body" idx="1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0480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Noto Sans Symbols"/>
              <a:buChar char="⌖"/>
              <a:defRPr sz="1200" b="0" i="0" u="none" strike="noStrike" cap="none">
                <a:solidFill>
                  <a:srgbClr val="474F7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sis Medium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2pPr>
            <a:lvl3pPr marL="1371600" marR="0" lvl="2" indent="-29527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28" name="Google Shape;528;p165"/>
          <p:cNvSpPr>
            <a:spLocks noGrp="1"/>
          </p:cNvSpPr>
          <p:nvPr>
            <p:ph type="pic" idx="2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529" name="Google Shape;529;p165"/>
          <p:cNvSpPr txBox="1">
            <a:spLocks noGrp="1"/>
          </p:cNvSpPr>
          <p:nvPr>
            <p:ph type="body" idx="3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0480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Noto Sans Symbols"/>
              <a:buChar char="⌖"/>
              <a:defRPr sz="1200" b="0" i="0" u="none" strike="noStrike" cap="none">
                <a:solidFill>
                  <a:srgbClr val="474F7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sis Medium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2pPr>
            <a:lvl3pPr marL="1371600" marR="0" lvl="2" indent="-29527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30" name="Google Shape;530;p165"/>
          <p:cNvSpPr>
            <a:spLocks noGrp="1"/>
          </p:cNvSpPr>
          <p:nvPr>
            <p:ph type="pic" idx="4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531" name="Google Shape;531;p165"/>
          <p:cNvSpPr txBox="1">
            <a:spLocks noGrp="1"/>
          </p:cNvSpPr>
          <p:nvPr>
            <p:ph type="body" idx="5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0480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Noto Sans Symbols"/>
              <a:buChar char="⌖"/>
              <a:defRPr sz="1200" b="0" i="0" u="none" strike="noStrike" cap="none">
                <a:solidFill>
                  <a:srgbClr val="474F7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sis Medium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2pPr>
            <a:lvl3pPr marL="1371600" marR="0" lvl="2" indent="-29527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32" name="Google Shape;532;p165"/>
          <p:cNvSpPr>
            <a:spLocks noGrp="1"/>
          </p:cNvSpPr>
          <p:nvPr>
            <p:ph type="pic" idx="6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533" name="Google Shape;533;p165"/>
          <p:cNvSpPr>
            <a:spLocks noGrp="1"/>
          </p:cNvSpPr>
          <p:nvPr>
            <p:ph type="pic" idx="7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2703695"/>
      </p:ext>
    </p:extLst>
  </p:cSld>
  <p:clrMapOvr>
    <a:masterClrMapping/>
  </p:clrMapOvr>
  <p:transition spd="slow">
    <p:fad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Img">
  <p:cSld name="02_Voc_Act_01_Img"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06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52" name="Google Shape;852;p106"/>
          <p:cNvSpPr>
            <a:spLocks noGrp="1"/>
          </p:cNvSpPr>
          <p:nvPr>
            <p:ph type="pic" idx="2"/>
          </p:nvPr>
        </p:nvSpPr>
        <p:spPr>
          <a:xfrm>
            <a:off x="1872000" y="2160000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853" name="Google Shape;853;p106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559734"/>
      </p:ext>
    </p:extLst>
  </p:cSld>
  <p:clrMapOvr>
    <a:masterClrMapping/>
  </p:clrMapOvr>
  <p:transition spd="slow">
    <p:fad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_Libre">
  <p:cSld name="02_Voc_Act_01__Libre"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107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56" name="Google Shape;856;p107"/>
          <p:cNvSpPr>
            <a:spLocks noGrp="1"/>
          </p:cNvSpPr>
          <p:nvPr>
            <p:ph type="pic" idx="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12882"/>
      </p:ext>
    </p:extLst>
  </p:cSld>
  <p:clrMapOvr>
    <a:masterClrMapping/>
  </p:clrMapOvr>
  <p:transition spd="slow">
    <p:fad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Mascotte">
  <p:cSld name="02_Voc_Act_01_Mascotte"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198"/>
          <p:cNvSpPr txBox="1"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59" name="Google Shape;859;p198"/>
          <p:cNvSpPr>
            <a:spLocks noGrp="1"/>
          </p:cNvSpPr>
          <p:nvPr>
            <p:ph type="pic" idx="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860" name="Google Shape;860;p198"/>
          <p:cNvSpPr>
            <a:spLocks noGrp="1"/>
          </p:cNvSpPr>
          <p:nvPr>
            <p:ph type="media" idx="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91315997"/>
      </p:ext>
    </p:extLst>
  </p:cSld>
  <p:clrMapOvr>
    <a:masterClrMapping/>
  </p:clrMapOvr>
  <p:transition spd="slow">
    <p:fad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Large Vidéo">
  <p:cSld name="02_Voc_Act_01_Large Vidéo"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199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63" name="Google Shape;863;p199"/>
          <p:cNvSpPr>
            <a:spLocks noGrp="1"/>
          </p:cNvSpPr>
          <p:nvPr>
            <p:ph type="media" idx="2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64" name="Google Shape;864;p199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826416"/>
      </p:ext>
    </p:extLst>
  </p:cSld>
  <p:clrMapOvr>
    <a:masterClrMapping/>
  </p:clrMapOvr>
  <p:transition spd="slow">
    <p:fad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_Vidéo title">
  <p:cSld name="02_Voc_Act_01__Vidéo title"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200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67" name="Google Shape;867;p200"/>
          <p:cNvSpPr>
            <a:spLocks noGrp="1"/>
          </p:cNvSpPr>
          <p:nvPr>
            <p:ph type="media" idx="2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68" name="Google Shape;868;p200"/>
          <p:cNvSpPr txBox="1">
            <a:spLocks noGrp="1"/>
          </p:cNvSpPr>
          <p:nvPr>
            <p:ph type="body" idx="1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3143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9" name="Google Shape;869;p200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5790424"/>
      </p:ext>
    </p:extLst>
  </p:cSld>
  <p:clrMapOvr>
    <a:masterClrMapping/>
  </p:clrMapOvr>
  <p:transition spd="slow">
    <p:fad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sposition personnalisée">
  <p:cSld name="3_Disposition personnalisée"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201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72" name="Google Shape;872;p201"/>
          <p:cNvSpPr>
            <a:spLocks noGrp="1"/>
          </p:cNvSpPr>
          <p:nvPr>
            <p:ph type="pic" idx="2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873" name="Google Shape;873;p201"/>
          <p:cNvSpPr txBox="1">
            <a:spLocks noGrp="1"/>
          </p:cNvSpPr>
          <p:nvPr>
            <p:ph type="body" idx="1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3143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4" name="Google Shape;874;p201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3164035"/>
      </p:ext>
    </p:extLst>
  </p:cSld>
  <p:clrMapOvr>
    <a:masterClrMapping/>
  </p:clrMapOvr>
  <p:transition spd="slow">
    <p:fad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Media">
  <p:cSld name="4_Media"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202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77" name="Google Shape;877;p202"/>
          <p:cNvSpPr>
            <a:spLocks noGrp="1"/>
          </p:cNvSpPr>
          <p:nvPr>
            <p:ph type="body" idx="1"/>
          </p:nvPr>
        </p:nvSpPr>
        <p:spPr>
          <a:xfrm>
            <a:off x="754184" y="2126456"/>
            <a:ext cx="2318436" cy="414006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8612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defRPr>
            </a:lvl1pPr>
            <a:lvl2pPr marL="914400" marR="0" lvl="1" indent="-3143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78" name="Google Shape;878;p202"/>
          <p:cNvSpPr>
            <a:spLocks noGrp="1"/>
          </p:cNvSpPr>
          <p:nvPr>
            <p:ph type="media" idx="2"/>
          </p:nvPr>
        </p:nvSpPr>
        <p:spPr>
          <a:xfrm>
            <a:off x="3600000" y="2340000"/>
            <a:ext cx="468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79" name="Google Shape;879;p202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5949996"/>
      </p:ext>
    </p:extLst>
  </p:cSld>
  <p:clrMapOvr>
    <a:masterClrMapping/>
  </p:clrMapOvr>
  <p:transition spd="slow">
    <p:fad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Img">
  <p:cSld name="6_Img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203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82" name="Google Shape;882;p203"/>
          <p:cNvSpPr>
            <a:spLocks noGrp="1"/>
          </p:cNvSpPr>
          <p:nvPr>
            <p:ph type="body" idx="1"/>
          </p:nvPr>
        </p:nvSpPr>
        <p:spPr>
          <a:xfrm>
            <a:off x="754184" y="2126456"/>
            <a:ext cx="2318436" cy="414006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8612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defRPr>
            </a:lvl1pPr>
            <a:lvl2pPr marL="914400" marR="0" lvl="1" indent="-3143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83" name="Google Shape;883;p203"/>
          <p:cNvSpPr>
            <a:spLocks noGrp="1"/>
          </p:cNvSpPr>
          <p:nvPr>
            <p:ph type="pic" idx="2"/>
          </p:nvPr>
        </p:nvSpPr>
        <p:spPr>
          <a:xfrm>
            <a:off x="3600450" y="2340000"/>
            <a:ext cx="468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884" name="Google Shape;884;p203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185945"/>
      </p:ext>
    </p:extLst>
  </p:cSld>
  <p:clrMapOvr>
    <a:masterClrMapping/>
  </p:clrMapOvr>
  <p:transition spd="slow">
    <p:fad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g">
  <p:cSld name="8_Img"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204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87" name="Google Shape;887;p204"/>
          <p:cNvSpPr>
            <a:spLocks noGrp="1"/>
          </p:cNvSpPr>
          <p:nvPr>
            <p:ph type="pic" idx="2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888" name="Google Shape;888;p204"/>
          <p:cNvSpPr>
            <a:spLocks noGrp="1"/>
          </p:cNvSpPr>
          <p:nvPr>
            <p:ph type="pic" idx="3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889" name="Google Shape;889;p204"/>
          <p:cNvSpPr>
            <a:spLocks noGrp="1"/>
          </p:cNvSpPr>
          <p:nvPr>
            <p:ph type="pic" idx="4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890" name="Google Shape;890;p204"/>
          <p:cNvSpPr>
            <a:spLocks noGrp="1"/>
          </p:cNvSpPr>
          <p:nvPr>
            <p:ph type="pic" idx="5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891" name="Google Shape;891;p204"/>
          <p:cNvSpPr>
            <a:spLocks noGrp="1"/>
          </p:cNvSpPr>
          <p:nvPr>
            <p:ph type="pic" idx="6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892" name="Google Shape;892;p204"/>
          <p:cNvSpPr>
            <a:spLocks noGrp="1"/>
          </p:cNvSpPr>
          <p:nvPr>
            <p:ph type="pic" idx="7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893" name="Google Shape;893;p204"/>
          <p:cNvSpPr>
            <a:spLocks noGrp="1"/>
          </p:cNvSpPr>
          <p:nvPr>
            <p:ph type="pic" idx="8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894" name="Google Shape;894;p204"/>
          <p:cNvSpPr>
            <a:spLocks noGrp="1"/>
          </p:cNvSpPr>
          <p:nvPr>
            <p:ph type="pic" idx="9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895" name="Google Shape;895;p204"/>
          <p:cNvSpPr>
            <a:spLocks noGrp="1"/>
          </p:cNvSpPr>
          <p:nvPr>
            <p:ph type="pic" idx="13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896" name="Google Shape;896;p204"/>
          <p:cNvSpPr>
            <a:spLocks noGrp="1"/>
          </p:cNvSpPr>
          <p:nvPr>
            <p:ph type="media" idx="14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97" name="Google Shape;897;p204"/>
          <p:cNvSpPr>
            <a:spLocks noGrp="1"/>
          </p:cNvSpPr>
          <p:nvPr>
            <p:ph type="pic" idx="15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1456447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2138103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4 Vignt">
  <p:cSld name="02_Voc_Act_01_4 Vignt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205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00" name="Google Shape;900;p205"/>
          <p:cNvSpPr>
            <a:spLocks noGrp="1"/>
          </p:cNvSpPr>
          <p:nvPr>
            <p:ph type="pic" idx="2"/>
          </p:nvPr>
        </p:nvSpPr>
        <p:spPr>
          <a:xfrm>
            <a:off x="844356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01" name="Google Shape;901;p205"/>
          <p:cNvSpPr>
            <a:spLocks noGrp="1"/>
          </p:cNvSpPr>
          <p:nvPr>
            <p:ph type="pic" idx="3"/>
          </p:nvPr>
        </p:nvSpPr>
        <p:spPr>
          <a:xfrm>
            <a:off x="2832698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02" name="Google Shape;902;p205"/>
          <p:cNvSpPr>
            <a:spLocks noGrp="1"/>
          </p:cNvSpPr>
          <p:nvPr>
            <p:ph type="pic" idx="4"/>
          </p:nvPr>
        </p:nvSpPr>
        <p:spPr>
          <a:xfrm>
            <a:off x="4821040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03" name="Google Shape;903;p205"/>
          <p:cNvSpPr>
            <a:spLocks noGrp="1"/>
          </p:cNvSpPr>
          <p:nvPr>
            <p:ph type="pic" idx="5"/>
          </p:nvPr>
        </p:nvSpPr>
        <p:spPr>
          <a:xfrm>
            <a:off x="6809383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04" name="Google Shape;904;p205"/>
          <p:cNvSpPr>
            <a:spLocks noGrp="1"/>
          </p:cNvSpPr>
          <p:nvPr>
            <p:ph type="pic" idx="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400972"/>
      </p:ext>
    </p:extLst>
  </p:cSld>
  <p:clrMapOvr>
    <a:masterClrMapping/>
  </p:clrMapOvr>
  <p:transition spd="slow">
    <p:fad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4 Vignt+Txt">
  <p:cSld name="02_Voc_Act_01_4 Vignt+Txt"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206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07" name="Google Shape;907;p206"/>
          <p:cNvSpPr>
            <a:spLocks noGrp="1"/>
          </p:cNvSpPr>
          <p:nvPr>
            <p:ph type="pic" idx="2"/>
          </p:nvPr>
        </p:nvSpPr>
        <p:spPr>
          <a:xfrm>
            <a:off x="844356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08" name="Google Shape;908;p206"/>
          <p:cNvSpPr>
            <a:spLocks noGrp="1"/>
          </p:cNvSpPr>
          <p:nvPr>
            <p:ph type="pic" idx="3"/>
          </p:nvPr>
        </p:nvSpPr>
        <p:spPr>
          <a:xfrm>
            <a:off x="2832698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09" name="Google Shape;909;p206"/>
          <p:cNvSpPr>
            <a:spLocks noGrp="1"/>
          </p:cNvSpPr>
          <p:nvPr>
            <p:ph type="pic" idx="4"/>
          </p:nvPr>
        </p:nvSpPr>
        <p:spPr>
          <a:xfrm>
            <a:off x="4821040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10" name="Google Shape;910;p206"/>
          <p:cNvSpPr>
            <a:spLocks noGrp="1"/>
          </p:cNvSpPr>
          <p:nvPr>
            <p:ph type="pic" idx="5"/>
          </p:nvPr>
        </p:nvSpPr>
        <p:spPr>
          <a:xfrm>
            <a:off x="6809383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11" name="Google Shape;911;p206"/>
          <p:cNvSpPr>
            <a:spLocks noGrp="1"/>
          </p:cNvSpPr>
          <p:nvPr>
            <p:ph type="body" idx="1"/>
          </p:nvPr>
        </p:nvSpPr>
        <p:spPr>
          <a:xfrm>
            <a:off x="844355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2" name="Google Shape;912;p206"/>
          <p:cNvSpPr>
            <a:spLocks noGrp="1"/>
          </p:cNvSpPr>
          <p:nvPr>
            <p:ph type="body" idx="6"/>
          </p:nvPr>
        </p:nvSpPr>
        <p:spPr>
          <a:xfrm>
            <a:off x="2832697" y="4573417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3" name="Google Shape;913;p206"/>
          <p:cNvSpPr>
            <a:spLocks noGrp="1"/>
          </p:cNvSpPr>
          <p:nvPr>
            <p:ph type="body" idx="7"/>
          </p:nvPr>
        </p:nvSpPr>
        <p:spPr>
          <a:xfrm>
            <a:off x="4821039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4" name="Google Shape;914;p206"/>
          <p:cNvSpPr>
            <a:spLocks noGrp="1"/>
          </p:cNvSpPr>
          <p:nvPr>
            <p:ph type="body" idx="8"/>
          </p:nvPr>
        </p:nvSpPr>
        <p:spPr>
          <a:xfrm>
            <a:off x="6809383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5" name="Google Shape;915;p206"/>
          <p:cNvSpPr>
            <a:spLocks noGrp="1"/>
          </p:cNvSpPr>
          <p:nvPr>
            <p:ph type="pic" idx="9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6290611"/>
      </p:ext>
    </p:extLst>
  </p:cSld>
  <p:clrMapOvr>
    <a:masterClrMapping/>
  </p:clrMapOvr>
  <p:transition spd="slow">
    <p:fad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Voc_Act_01_4 Vignt+Txt">
  <p:cSld name="5_Voc_Act_01_4 Vignt+Txt"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207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18" name="Google Shape;918;p207"/>
          <p:cNvSpPr>
            <a:spLocks noGrp="1"/>
          </p:cNvSpPr>
          <p:nvPr>
            <p:ph type="pic" idx="2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919" name="Google Shape;919;p207"/>
          <p:cNvSpPr>
            <a:spLocks noGrp="1"/>
          </p:cNvSpPr>
          <p:nvPr>
            <p:ph type="pic" idx="3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920" name="Google Shape;920;p207"/>
          <p:cNvSpPr>
            <a:spLocks noGrp="1"/>
          </p:cNvSpPr>
          <p:nvPr>
            <p:ph type="pic" idx="4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921" name="Google Shape;921;p207"/>
          <p:cNvSpPr>
            <a:spLocks noGrp="1"/>
          </p:cNvSpPr>
          <p:nvPr>
            <p:ph type="body" idx="1"/>
          </p:nvPr>
        </p:nvSpPr>
        <p:spPr>
          <a:xfrm>
            <a:off x="1479323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2" name="Google Shape;922;p207"/>
          <p:cNvSpPr>
            <a:spLocks noGrp="1"/>
          </p:cNvSpPr>
          <p:nvPr>
            <p:ph type="body" idx="5"/>
          </p:nvPr>
        </p:nvSpPr>
        <p:spPr>
          <a:xfrm>
            <a:off x="375931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3" name="Google Shape;923;p207"/>
          <p:cNvSpPr>
            <a:spLocks noGrp="1"/>
          </p:cNvSpPr>
          <p:nvPr>
            <p:ph type="body" idx="6"/>
          </p:nvPr>
        </p:nvSpPr>
        <p:spPr>
          <a:xfrm>
            <a:off x="6039301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4" name="Google Shape;924;p207"/>
          <p:cNvSpPr>
            <a:spLocks noGrp="1"/>
          </p:cNvSpPr>
          <p:nvPr>
            <p:ph type="pic" idx="7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0819918"/>
      </p:ext>
    </p:extLst>
  </p:cSld>
  <p:clrMapOvr>
    <a:masterClrMapping/>
  </p:clrMapOvr>
  <p:transition spd="slow">
    <p:fad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Voc_Act_01_4 Vignt+Txt">
  <p:cSld name="4_Voc_Act_01_4 Vignt+Txt"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208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27" name="Google Shape;927;p208"/>
          <p:cNvSpPr>
            <a:spLocks noGrp="1"/>
          </p:cNvSpPr>
          <p:nvPr>
            <p:ph type="pic" idx="2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928" name="Google Shape;928;p208"/>
          <p:cNvSpPr>
            <a:spLocks noGrp="1"/>
          </p:cNvSpPr>
          <p:nvPr>
            <p:ph type="pic" idx="3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929" name="Google Shape;929;p208"/>
          <p:cNvSpPr>
            <a:spLocks noGrp="1"/>
          </p:cNvSpPr>
          <p:nvPr>
            <p:ph type="pic" idx="4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930" name="Google Shape;930;p208"/>
          <p:cNvSpPr>
            <a:spLocks noGrp="1"/>
          </p:cNvSpPr>
          <p:nvPr>
            <p:ph type="pic" idx="5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931" name="Google Shape;931;p208"/>
          <p:cNvSpPr>
            <a:spLocks noGrp="1"/>
          </p:cNvSpPr>
          <p:nvPr>
            <p:ph type="body" idx="1"/>
          </p:nvPr>
        </p:nvSpPr>
        <p:spPr>
          <a:xfrm>
            <a:off x="117628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2" name="Google Shape;932;p208"/>
          <p:cNvSpPr>
            <a:spLocks noGrp="1"/>
          </p:cNvSpPr>
          <p:nvPr>
            <p:ph type="body" idx="6"/>
          </p:nvPr>
        </p:nvSpPr>
        <p:spPr>
          <a:xfrm>
            <a:off x="287279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3" name="Google Shape;933;p208"/>
          <p:cNvSpPr>
            <a:spLocks noGrp="1"/>
          </p:cNvSpPr>
          <p:nvPr>
            <p:ph type="body" idx="7"/>
          </p:nvPr>
        </p:nvSpPr>
        <p:spPr>
          <a:xfrm>
            <a:off x="456931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4" name="Google Shape;934;p208"/>
          <p:cNvSpPr>
            <a:spLocks noGrp="1"/>
          </p:cNvSpPr>
          <p:nvPr>
            <p:ph type="body" idx="8"/>
          </p:nvPr>
        </p:nvSpPr>
        <p:spPr>
          <a:xfrm>
            <a:off x="626582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5" name="Google Shape;935;p208"/>
          <p:cNvSpPr>
            <a:spLocks noGrp="1"/>
          </p:cNvSpPr>
          <p:nvPr>
            <p:ph type="pic" idx="9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0281864"/>
      </p:ext>
    </p:extLst>
  </p:cSld>
  <p:clrMapOvr>
    <a:masterClrMapping/>
  </p:clrMapOvr>
  <p:transition spd="slow">
    <p:fad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Voc_Act_01_4 Vignt+Txt">
  <p:cSld name="3_Voc_Act_01_4 Vignt+Txt"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209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38" name="Google Shape;938;p209"/>
          <p:cNvSpPr>
            <a:spLocks noGrp="1"/>
          </p:cNvSpPr>
          <p:nvPr>
            <p:ph type="pic" idx="2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939" name="Google Shape;939;p209"/>
          <p:cNvSpPr>
            <a:spLocks noGrp="1"/>
          </p:cNvSpPr>
          <p:nvPr>
            <p:ph type="pic" idx="3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940" name="Google Shape;940;p209"/>
          <p:cNvSpPr>
            <a:spLocks noGrp="1"/>
          </p:cNvSpPr>
          <p:nvPr>
            <p:ph type="pic" idx="4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941" name="Google Shape;941;p209"/>
          <p:cNvSpPr>
            <a:spLocks noGrp="1"/>
          </p:cNvSpPr>
          <p:nvPr>
            <p:ph type="pic" idx="5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942" name="Google Shape;942;p209"/>
          <p:cNvSpPr>
            <a:spLocks noGrp="1"/>
          </p:cNvSpPr>
          <p:nvPr>
            <p:ph type="body" idx="1"/>
          </p:nvPr>
        </p:nvSpPr>
        <p:spPr>
          <a:xfrm>
            <a:off x="35837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3" name="Google Shape;943;p209"/>
          <p:cNvSpPr>
            <a:spLocks noGrp="1"/>
          </p:cNvSpPr>
          <p:nvPr>
            <p:ph type="body" idx="6"/>
          </p:nvPr>
        </p:nvSpPr>
        <p:spPr>
          <a:xfrm>
            <a:off x="205489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4" name="Google Shape;944;p209"/>
          <p:cNvSpPr>
            <a:spLocks noGrp="1"/>
          </p:cNvSpPr>
          <p:nvPr>
            <p:ph type="body" idx="7"/>
          </p:nvPr>
        </p:nvSpPr>
        <p:spPr>
          <a:xfrm>
            <a:off x="375140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5" name="Google Shape;945;p209"/>
          <p:cNvSpPr>
            <a:spLocks noGrp="1"/>
          </p:cNvSpPr>
          <p:nvPr>
            <p:ph type="body" idx="8"/>
          </p:nvPr>
        </p:nvSpPr>
        <p:spPr>
          <a:xfrm>
            <a:off x="544792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6" name="Google Shape;946;p209"/>
          <p:cNvSpPr>
            <a:spLocks noGrp="1"/>
          </p:cNvSpPr>
          <p:nvPr>
            <p:ph type="pic" idx="9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947" name="Google Shape;947;p209"/>
          <p:cNvSpPr>
            <a:spLocks noGrp="1"/>
          </p:cNvSpPr>
          <p:nvPr>
            <p:ph type="body" idx="13"/>
          </p:nvPr>
        </p:nvSpPr>
        <p:spPr>
          <a:xfrm>
            <a:off x="7144439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8" name="Google Shape;948;p209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1380174"/>
      </p:ext>
    </p:extLst>
  </p:cSld>
  <p:clrMapOvr>
    <a:masterClrMapping/>
  </p:clrMapOvr>
  <p:transition spd="slow">
    <p:fad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5 Vignt">
  <p:cSld name="02_Voc_Act_01_5 Vignt"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210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51" name="Google Shape;951;p210"/>
          <p:cNvSpPr>
            <a:spLocks noGrp="1"/>
          </p:cNvSpPr>
          <p:nvPr>
            <p:ph type="pic" idx="2"/>
          </p:nvPr>
        </p:nvSpPr>
        <p:spPr>
          <a:xfrm>
            <a:off x="453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52" name="Google Shape;952;p210"/>
          <p:cNvSpPr>
            <a:spLocks noGrp="1"/>
          </p:cNvSpPr>
          <p:nvPr>
            <p:ph type="pic" idx="3"/>
          </p:nvPr>
        </p:nvSpPr>
        <p:spPr>
          <a:xfrm>
            <a:off x="7149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53" name="Google Shape;953;p210"/>
          <p:cNvSpPr>
            <a:spLocks noGrp="1"/>
          </p:cNvSpPr>
          <p:nvPr>
            <p:ph type="pic" idx="4"/>
          </p:nvPr>
        </p:nvSpPr>
        <p:spPr>
          <a:xfrm>
            <a:off x="2127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54" name="Google Shape;954;p210"/>
          <p:cNvSpPr>
            <a:spLocks noGrp="1"/>
          </p:cNvSpPr>
          <p:nvPr>
            <p:ph type="pic" idx="5"/>
          </p:nvPr>
        </p:nvSpPr>
        <p:spPr>
          <a:xfrm>
            <a:off x="3801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55" name="Google Shape;955;p210"/>
          <p:cNvSpPr>
            <a:spLocks noGrp="1"/>
          </p:cNvSpPr>
          <p:nvPr>
            <p:ph type="pic" idx="6"/>
          </p:nvPr>
        </p:nvSpPr>
        <p:spPr>
          <a:xfrm>
            <a:off x="5475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56" name="Google Shape;956;p210"/>
          <p:cNvSpPr>
            <a:spLocks noGrp="1"/>
          </p:cNvSpPr>
          <p:nvPr>
            <p:ph type="pic" idx="7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2419596"/>
      </p:ext>
    </p:extLst>
  </p:cSld>
  <p:clrMapOvr>
    <a:masterClrMapping/>
  </p:clrMapOvr>
  <p:transition spd="slow">
    <p:fad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5 Vignt+Txt">
  <p:cSld name="02_Voc_Act_01_5 Vignt+Txt"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211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59" name="Google Shape;959;p211"/>
          <p:cNvSpPr>
            <a:spLocks noGrp="1"/>
          </p:cNvSpPr>
          <p:nvPr>
            <p:ph type="pic" idx="2"/>
          </p:nvPr>
        </p:nvSpPr>
        <p:spPr>
          <a:xfrm>
            <a:off x="453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60" name="Google Shape;960;p211"/>
          <p:cNvSpPr>
            <a:spLocks noGrp="1"/>
          </p:cNvSpPr>
          <p:nvPr>
            <p:ph type="pic" idx="3"/>
          </p:nvPr>
        </p:nvSpPr>
        <p:spPr>
          <a:xfrm>
            <a:off x="7149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61" name="Google Shape;961;p211"/>
          <p:cNvSpPr>
            <a:spLocks noGrp="1"/>
          </p:cNvSpPr>
          <p:nvPr>
            <p:ph type="pic" idx="4"/>
          </p:nvPr>
        </p:nvSpPr>
        <p:spPr>
          <a:xfrm>
            <a:off x="2127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62" name="Google Shape;962;p211"/>
          <p:cNvSpPr>
            <a:spLocks noGrp="1"/>
          </p:cNvSpPr>
          <p:nvPr>
            <p:ph type="pic" idx="5"/>
          </p:nvPr>
        </p:nvSpPr>
        <p:spPr>
          <a:xfrm>
            <a:off x="3801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63" name="Google Shape;963;p211"/>
          <p:cNvSpPr>
            <a:spLocks noGrp="1"/>
          </p:cNvSpPr>
          <p:nvPr>
            <p:ph type="pic" idx="6"/>
          </p:nvPr>
        </p:nvSpPr>
        <p:spPr>
          <a:xfrm>
            <a:off x="5475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64" name="Google Shape;964;p211"/>
          <p:cNvSpPr>
            <a:spLocks noGrp="1"/>
          </p:cNvSpPr>
          <p:nvPr>
            <p:ph type="body" idx="1"/>
          </p:nvPr>
        </p:nvSpPr>
        <p:spPr>
          <a:xfrm>
            <a:off x="453738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5" name="Google Shape;965;p211"/>
          <p:cNvSpPr>
            <a:spLocks noGrp="1"/>
          </p:cNvSpPr>
          <p:nvPr>
            <p:ph type="body" idx="7"/>
          </p:nvPr>
        </p:nvSpPr>
        <p:spPr>
          <a:xfrm>
            <a:off x="2127738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6" name="Google Shape;966;p211"/>
          <p:cNvSpPr>
            <a:spLocks noGrp="1"/>
          </p:cNvSpPr>
          <p:nvPr>
            <p:ph type="body" idx="8"/>
          </p:nvPr>
        </p:nvSpPr>
        <p:spPr>
          <a:xfrm>
            <a:off x="3801737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7" name="Google Shape;967;p211"/>
          <p:cNvSpPr>
            <a:spLocks noGrp="1"/>
          </p:cNvSpPr>
          <p:nvPr>
            <p:ph type="body" idx="9"/>
          </p:nvPr>
        </p:nvSpPr>
        <p:spPr>
          <a:xfrm>
            <a:off x="5475738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8" name="Google Shape;968;p211"/>
          <p:cNvSpPr>
            <a:spLocks noGrp="1"/>
          </p:cNvSpPr>
          <p:nvPr>
            <p:ph type="body" idx="13"/>
          </p:nvPr>
        </p:nvSpPr>
        <p:spPr>
          <a:xfrm>
            <a:off x="7149739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9" name="Google Shape;969;p211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3312889"/>
      </p:ext>
    </p:extLst>
  </p:cSld>
  <p:clrMapOvr>
    <a:masterClrMapping/>
  </p:clrMapOvr>
  <p:transition spd="slow">
    <p:fad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Voc_Act_01_5 Vignt+Txt">
  <p:cSld name="3_Voc_Act_01_5 Vignt+Txt"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212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72" name="Google Shape;972;p212"/>
          <p:cNvSpPr>
            <a:spLocks noGrp="1"/>
          </p:cNvSpPr>
          <p:nvPr>
            <p:ph type="pic" idx="2"/>
          </p:nvPr>
        </p:nvSpPr>
        <p:spPr>
          <a:xfrm>
            <a:off x="453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73" name="Google Shape;973;p212"/>
          <p:cNvSpPr>
            <a:spLocks noGrp="1"/>
          </p:cNvSpPr>
          <p:nvPr>
            <p:ph type="pic" idx="3"/>
          </p:nvPr>
        </p:nvSpPr>
        <p:spPr>
          <a:xfrm>
            <a:off x="7149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74" name="Google Shape;974;p212"/>
          <p:cNvSpPr>
            <a:spLocks noGrp="1"/>
          </p:cNvSpPr>
          <p:nvPr>
            <p:ph type="pic" idx="4"/>
          </p:nvPr>
        </p:nvSpPr>
        <p:spPr>
          <a:xfrm>
            <a:off x="2127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75" name="Google Shape;975;p212"/>
          <p:cNvSpPr>
            <a:spLocks noGrp="1"/>
          </p:cNvSpPr>
          <p:nvPr>
            <p:ph type="pic" idx="5"/>
          </p:nvPr>
        </p:nvSpPr>
        <p:spPr>
          <a:xfrm>
            <a:off x="3801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76" name="Google Shape;976;p212"/>
          <p:cNvSpPr>
            <a:spLocks noGrp="1"/>
          </p:cNvSpPr>
          <p:nvPr>
            <p:ph type="pic" idx="6"/>
          </p:nvPr>
        </p:nvSpPr>
        <p:spPr>
          <a:xfrm>
            <a:off x="5475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77" name="Google Shape;977;p212"/>
          <p:cNvSpPr>
            <a:spLocks noGrp="1"/>
          </p:cNvSpPr>
          <p:nvPr>
            <p:ph type="pic" idx="7"/>
          </p:nvPr>
        </p:nvSpPr>
        <p:spPr>
          <a:xfrm>
            <a:off x="783971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78" name="Google Shape;978;p212"/>
          <p:cNvSpPr>
            <a:spLocks noGrp="1"/>
          </p:cNvSpPr>
          <p:nvPr>
            <p:ph type="pic" idx="8"/>
          </p:nvPr>
        </p:nvSpPr>
        <p:spPr>
          <a:xfrm>
            <a:off x="2772313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79" name="Google Shape;979;p212"/>
          <p:cNvSpPr>
            <a:spLocks noGrp="1"/>
          </p:cNvSpPr>
          <p:nvPr>
            <p:ph type="pic" idx="9"/>
          </p:nvPr>
        </p:nvSpPr>
        <p:spPr>
          <a:xfrm>
            <a:off x="4760655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80" name="Google Shape;980;p212"/>
          <p:cNvSpPr>
            <a:spLocks noGrp="1"/>
          </p:cNvSpPr>
          <p:nvPr>
            <p:ph type="pic" idx="13"/>
          </p:nvPr>
        </p:nvSpPr>
        <p:spPr>
          <a:xfrm>
            <a:off x="6748998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81" name="Google Shape;981;p212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1555592"/>
      </p:ext>
    </p:extLst>
  </p:cSld>
  <p:clrMapOvr>
    <a:masterClrMapping/>
  </p:clrMapOvr>
  <p:transition spd="slow">
    <p:fad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Voc_Act_01_5 Vignt+Txt">
  <p:cSld name="5_Voc_Act_01_5 Vignt+Txt"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213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84" name="Google Shape;984;p213"/>
          <p:cNvSpPr>
            <a:spLocks noGrp="1"/>
          </p:cNvSpPr>
          <p:nvPr>
            <p:ph type="pic" idx="2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985" name="Google Shape;985;p213"/>
          <p:cNvSpPr>
            <a:spLocks noGrp="1"/>
          </p:cNvSpPr>
          <p:nvPr>
            <p:ph type="pic" idx="3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986" name="Google Shape;986;p213"/>
          <p:cNvSpPr>
            <a:spLocks noGrp="1"/>
          </p:cNvSpPr>
          <p:nvPr>
            <p:ph type="pic" idx="4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987" name="Google Shape;987;p213"/>
          <p:cNvSpPr>
            <a:spLocks noGrp="1"/>
          </p:cNvSpPr>
          <p:nvPr>
            <p:ph type="pic" idx="5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988" name="Google Shape;988;p213"/>
          <p:cNvSpPr>
            <a:spLocks noGrp="1"/>
          </p:cNvSpPr>
          <p:nvPr>
            <p:ph type="pic" idx="6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989" name="Google Shape;989;p213"/>
          <p:cNvSpPr>
            <a:spLocks noGrp="1"/>
          </p:cNvSpPr>
          <p:nvPr>
            <p:ph type="pic" idx="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990" name="Google Shape;990;p213"/>
          <p:cNvSpPr>
            <a:spLocks noGrp="1"/>
          </p:cNvSpPr>
          <p:nvPr>
            <p:ph type="pic" idx="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991" name="Google Shape;991;p213"/>
          <p:cNvSpPr>
            <a:spLocks noGrp="1"/>
          </p:cNvSpPr>
          <p:nvPr>
            <p:ph type="pic" idx="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992" name="Google Shape;992;p213"/>
          <p:cNvSpPr>
            <a:spLocks noGrp="1"/>
          </p:cNvSpPr>
          <p:nvPr>
            <p:ph type="pic" idx="13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993" name="Google Shape;993;p213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3327046"/>
      </p:ext>
    </p:extLst>
  </p:cSld>
  <p:clrMapOvr>
    <a:masterClrMapping/>
  </p:clrMapOvr>
  <p:transition spd="slow">
    <p:fad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Voc_Act_01_5 Vignt+Txt">
  <p:cSld name="4_Voc_Act_01_5 Vignt+Txt"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214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96" name="Google Shape;996;p214"/>
          <p:cNvSpPr>
            <a:spLocks noGrp="1"/>
          </p:cNvSpPr>
          <p:nvPr>
            <p:ph type="pic" idx="2"/>
          </p:nvPr>
        </p:nvSpPr>
        <p:spPr>
          <a:xfrm>
            <a:off x="453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97" name="Google Shape;997;p214"/>
          <p:cNvSpPr>
            <a:spLocks noGrp="1"/>
          </p:cNvSpPr>
          <p:nvPr>
            <p:ph type="pic" idx="3"/>
          </p:nvPr>
        </p:nvSpPr>
        <p:spPr>
          <a:xfrm>
            <a:off x="7149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98" name="Google Shape;998;p214"/>
          <p:cNvSpPr>
            <a:spLocks noGrp="1"/>
          </p:cNvSpPr>
          <p:nvPr>
            <p:ph type="pic" idx="4"/>
          </p:nvPr>
        </p:nvSpPr>
        <p:spPr>
          <a:xfrm>
            <a:off x="2127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99" name="Google Shape;999;p214"/>
          <p:cNvSpPr>
            <a:spLocks noGrp="1"/>
          </p:cNvSpPr>
          <p:nvPr>
            <p:ph type="pic" idx="5"/>
          </p:nvPr>
        </p:nvSpPr>
        <p:spPr>
          <a:xfrm>
            <a:off x="3801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00" name="Google Shape;1000;p214"/>
          <p:cNvSpPr>
            <a:spLocks noGrp="1"/>
          </p:cNvSpPr>
          <p:nvPr>
            <p:ph type="pic" idx="6"/>
          </p:nvPr>
        </p:nvSpPr>
        <p:spPr>
          <a:xfrm>
            <a:off x="5475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01" name="Google Shape;1001;p214"/>
          <p:cNvSpPr>
            <a:spLocks noGrp="1"/>
          </p:cNvSpPr>
          <p:nvPr>
            <p:ph type="body" idx="1"/>
          </p:nvPr>
        </p:nvSpPr>
        <p:spPr>
          <a:xfrm>
            <a:off x="453738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2" name="Google Shape;1002;p214"/>
          <p:cNvSpPr>
            <a:spLocks noGrp="1"/>
          </p:cNvSpPr>
          <p:nvPr>
            <p:ph type="body" idx="7"/>
          </p:nvPr>
        </p:nvSpPr>
        <p:spPr>
          <a:xfrm>
            <a:off x="2127738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3" name="Google Shape;1003;p214"/>
          <p:cNvSpPr>
            <a:spLocks noGrp="1"/>
          </p:cNvSpPr>
          <p:nvPr>
            <p:ph type="body" idx="8"/>
          </p:nvPr>
        </p:nvSpPr>
        <p:spPr>
          <a:xfrm>
            <a:off x="3801737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4" name="Google Shape;1004;p214"/>
          <p:cNvSpPr>
            <a:spLocks noGrp="1"/>
          </p:cNvSpPr>
          <p:nvPr>
            <p:ph type="body" idx="9"/>
          </p:nvPr>
        </p:nvSpPr>
        <p:spPr>
          <a:xfrm>
            <a:off x="5475738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5" name="Google Shape;1005;p214"/>
          <p:cNvSpPr>
            <a:spLocks noGrp="1"/>
          </p:cNvSpPr>
          <p:nvPr>
            <p:ph type="body" idx="13"/>
          </p:nvPr>
        </p:nvSpPr>
        <p:spPr>
          <a:xfrm>
            <a:off x="7149739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6" name="Google Shape;1006;p214"/>
          <p:cNvSpPr>
            <a:spLocks noGrp="1"/>
          </p:cNvSpPr>
          <p:nvPr>
            <p:ph type="pic" idx="14"/>
          </p:nvPr>
        </p:nvSpPr>
        <p:spPr>
          <a:xfrm>
            <a:off x="783971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07" name="Google Shape;1007;p214"/>
          <p:cNvSpPr>
            <a:spLocks noGrp="1"/>
          </p:cNvSpPr>
          <p:nvPr>
            <p:ph type="pic" idx="15"/>
          </p:nvPr>
        </p:nvSpPr>
        <p:spPr>
          <a:xfrm>
            <a:off x="2772313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08" name="Google Shape;1008;p214"/>
          <p:cNvSpPr>
            <a:spLocks noGrp="1"/>
          </p:cNvSpPr>
          <p:nvPr>
            <p:ph type="pic" idx="16"/>
          </p:nvPr>
        </p:nvSpPr>
        <p:spPr>
          <a:xfrm>
            <a:off x="4760655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09" name="Google Shape;1009;p214"/>
          <p:cNvSpPr>
            <a:spLocks noGrp="1"/>
          </p:cNvSpPr>
          <p:nvPr>
            <p:ph type="pic" idx="17"/>
          </p:nvPr>
        </p:nvSpPr>
        <p:spPr>
          <a:xfrm>
            <a:off x="6748998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10" name="Google Shape;1010;p214"/>
          <p:cNvSpPr>
            <a:spLocks noGrp="1"/>
          </p:cNvSpPr>
          <p:nvPr>
            <p:ph type="body" idx="18"/>
          </p:nvPr>
        </p:nvSpPr>
        <p:spPr>
          <a:xfrm>
            <a:off x="783970" y="3660822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1" name="Google Shape;1011;p214"/>
          <p:cNvSpPr>
            <a:spLocks noGrp="1"/>
          </p:cNvSpPr>
          <p:nvPr>
            <p:ph type="body" idx="19"/>
          </p:nvPr>
        </p:nvSpPr>
        <p:spPr>
          <a:xfrm>
            <a:off x="2772312" y="3662239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2" name="Google Shape;1012;p214"/>
          <p:cNvSpPr>
            <a:spLocks noGrp="1"/>
          </p:cNvSpPr>
          <p:nvPr>
            <p:ph type="body" idx="20"/>
          </p:nvPr>
        </p:nvSpPr>
        <p:spPr>
          <a:xfrm>
            <a:off x="4760654" y="3660822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3" name="Google Shape;1013;p214"/>
          <p:cNvSpPr>
            <a:spLocks noGrp="1"/>
          </p:cNvSpPr>
          <p:nvPr>
            <p:ph type="body" idx="21"/>
          </p:nvPr>
        </p:nvSpPr>
        <p:spPr>
          <a:xfrm>
            <a:off x="6748998" y="3660822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4" name="Google Shape;1014;p214"/>
          <p:cNvSpPr>
            <a:spLocks noGrp="1"/>
          </p:cNvSpPr>
          <p:nvPr>
            <p:ph type="pic" idx="2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372856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4143064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Vid">
  <p:cSld name="02_Voc_Act_01_Vid"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215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017" name="Google Shape;1017;p215"/>
          <p:cNvSpPr>
            <a:spLocks noGrp="1"/>
          </p:cNvSpPr>
          <p:nvPr>
            <p:ph type="media" idx="2"/>
          </p:nvPr>
        </p:nvSpPr>
        <p:spPr>
          <a:xfrm>
            <a:off x="1872000" y="2160000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18" name="Google Shape;1018;p215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1548638"/>
      </p:ext>
    </p:extLst>
  </p:cSld>
  <p:clrMapOvr>
    <a:masterClrMapping/>
  </p:clrMapOvr>
  <p:transition spd="slow">
    <p:fad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Disposition personnalisée">
  <p:cSld name="12_Disposition personnalisée"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0" name="Google Shape;1020;p2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87156" y="2240177"/>
            <a:ext cx="6169687" cy="1188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1" name="Google Shape;1021;p2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87156" y="3667318"/>
            <a:ext cx="6169687" cy="1207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2" name="Google Shape;1022;p2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87156" y="5113317"/>
            <a:ext cx="6169687" cy="1201016"/>
          </a:xfrm>
          <a:prstGeom prst="rect">
            <a:avLst/>
          </a:prstGeom>
          <a:noFill/>
          <a:ln>
            <a:noFill/>
          </a:ln>
        </p:spPr>
      </p:pic>
      <p:sp>
        <p:nvSpPr>
          <p:cNvPr id="1023" name="Google Shape;1023;p216"/>
          <p:cNvSpPr txBox="1"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1600"/>
              <a:buFont typeface="Dosis"/>
              <a:buNone/>
              <a:defRPr b="1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4" name="Google Shape;1024;p216"/>
          <p:cNvSpPr txBox="1">
            <a:spLocks noGrp="1"/>
          </p:cNvSpPr>
          <p:nvPr>
            <p:ph type="body" idx="1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0480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Noto Sans Symbols"/>
              <a:buChar char="⌖"/>
              <a:defRPr sz="1200" b="0" i="0" u="none" strike="noStrike" cap="none">
                <a:solidFill>
                  <a:srgbClr val="474F7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sis Medium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2pPr>
            <a:lvl3pPr marL="1371600" marR="0" lvl="2" indent="-29527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25" name="Google Shape;1025;p216"/>
          <p:cNvSpPr>
            <a:spLocks noGrp="1"/>
          </p:cNvSpPr>
          <p:nvPr>
            <p:ph type="pic" idx="2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026" name="Google Shape;1026;p216"/>
          <p:cNvSpPr txBox="1">
            <a:spLocks noGrp="1"/>
          </p:cNvSpPr>
          <p:nvPr>
            <p:ph type="body" idx="3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0480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Noto Sans Symbols"/>
              <a:buChar char="⌖"/>
              <a:defRPr sz="1200" b="0" i="0" u="none" strike="noStrike" cap="none">
                <a:solidFill>
                  <a:srgbClr val="474F7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sis Medium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2pPr>
            <a:lvl3pPr marL="1371600" marR="0" lvl="2" indent="-29527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27" name="Google Shape;1027;p216"/>
          <p:cNvSpPr>
            <a:spLocks noGrp="1"/>
          </p:cNvSpPr>
          <p:nvPr>
            <p:ph type="pic" idx="4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028" name="Google Shape;1028;p216"/>
          <p:cNvSpPr txBox="1">
            <a:spLocks noGrp="1"/>
          </p:cNvSpPr>
          <p:nvPr>
            <p:ph type="body" idx="5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0480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Noto Sans Symbols"/>
              <a:buChar char="⌖"/>
              <a:defRPr sz="1200" b="0" i="0" u="none" strike="noStrike" cap="none">
                <a:solidFill>
                  <a:srgbClr val="474F7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sis Medium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2pPr>
            <a:lvl3pPr marL="1371600" marR="0" lvl="2" indent="-29527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29" name="Google Shape;1029;p216"/>
          <p:cNvSpPr>
            <a:spLocks noGrp="1"/>
          </p:cNvSpPr>
          <p:nvPr>
            <p:ph type="pic" idx="6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030" name="Google Shape;1030;p216"/>
          <p:cNvSpPr>
            <a:spLocks noGrp="1"/>
          </p:cNvSpPr>
          <p:nvPr>
            <p:ph type="pic" idx="7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4150024"/>
      </p:ext>
    </p:extLst>
  </p:cSld>
  <p:clrMapOvr>
    <a:masterClrMapping/>
  </p:clrMapOvr>
  <p:transition spd="slow">
    <p:fad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Disposition personnalisée">
  <p:cSld name="15_Disposition personnalisée"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Google Shape;1032;p2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757575"/>
            </a:solidFill>
            <a:prstDash val="solid"/>
            <a:round/>
            <a:headEnd type="none" w="sm" len="sm"/>
            <a:tailEnd type="none" w="sm" len="sm"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33" name="Google Shape;1033;p2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11543" y="2159863"/>
            <a:ext cx="6120914" cy="115834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757575"/>
            </a:solidFill>
            <a:prstDash val="solid"/>
            <a:round/>
            <a:headEnd type="none" w="sm" len="sm"/>
            <a:tailEnd type="none" w="sm" len="sm"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034" name="Google Shape;1034;p217"/>
          <p:cNvSpPr txBox="1"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4000"/>
              <a:buFont typeface="Dosis"/>
              <a:buNone/>
              <a:defRPr sz="4000" b="1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035" name="Google Shape;1035;p2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757575"/>
            </a:solidFill>
            <a:prstDash val="solid"/>
            <a:round/>
            <a:headEnd type="none" w="sm" len="sm"/>
            <a:tailEnd type="none" w="sm" len="sm"/>
          </a:ln>
          <a:effectLst>
            <a:outerShdw blurRad="76200" dist="38100" dir="7800000" algn="tl" rotWithShape="0">
              <a:srgbClr val="00B0F0">
                <a:alpha val="40000"/>
              </a:srgbClr>
            </a:outerShdw>
          </a:effectLst>
        </p:spPr>
      </p:pic>
      <p:pic>
        <p:nvPicPr>
          <p:cNvPr id="1036" name="Google Shape;1036;p2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84000" y="2268000"/>
            <a:ext cx="544953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7" name="Google Shape;1037;p217"/>
          <p:cNvSpPr txBox="1"/>
          <p:nvPr/>
        </p:nvSpPr>
        <p:spPr>
          <a:xfrm>
            <a:off x="2376000" y="2160000"/>
            <a:ext cx="2757486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1600" dirty="0">
                <a:solidFill>
                  <a:srgbClr val="757575"/>
                </a:solidFill>
                <a:latin typeface="Arial" panose="020B0604020202020204" pitchFamily="34" charset="0"/>
                <a:ea typeface="Dosis ExtraBold"/>
                <a:cs typeface="Arial" panose="020B0604020202020204" pitchFamily="34" charset="0"/>
                <a:sym typeface="Dosis ExtraBold"/>
              </a:rPr>
              <a:t>1. </a:t>
            </a:r>
            <a:r>
              <a:rPr lang="ar-MA" sz="1600" dirty="0" err="1">
                <a:solidFill>
                  <a:srgbClr val="757575"/>
                </a:solidFill>
                <a:latin typeface="Arial" panose="020B0604020202020204" pitchFamily="34" charset="0"/>
                <a:ea typeface="Dosis ExtraBold"/>
                <a:cs typeface="Arial" panose="020B0604020202020204" pitchFamily="34" charset="0"/>
                <a:sym typeface="Dosis ExtraBold"/>
              </a:rPr>
              <a:t>Présentation</a:t>
            </a:r>
            <a:r>
              <a:rPr lang="ar-MA" sz="1600" dirty="0">
                <a:solidFill>
                  <a:srgbClr val="757575"/>
                </a:solidFill>
                <a:latin typeface="Arial" panose="020B0604020202020204" pitchFamily="34" charset="0"/>
                <a:ea typeface="Dosis ExtraBold"/>
                <a:cs typeface="Arial" panose="020B0604020202020204" pitchFamily="34" charset="0"/>
                <a:sym typeface="Dosis ExtraBold"/>
              </a:rPr>
              <a:t> </a:t>
            </a:r>
            <a:r>
              <a:rPr lang="ar-MA" sz="1600" dirty="0" err="1">
                <a:solidFill>
                  <a:srgbClr val="757575"/>
                </a:solidFill>
                <a:latin typeface="Arial" panose="020B0604020202020204" pitchFamily="34" charset="0"/>
                <a:ea typeface="Dosis ExtraBold"/>
                <a:cs typeface="Arial" panose="020B0604020202020204" pitchFamily="34" charset="0"/>
                <a:sym typeface="Dosis ExtraBold"/>
              </a:rPr>
              <a:t>du</a:t>
            </a:r>
            <a:r>
              <a:rPr lang="ar-MA" sz="1600" dirty="0">
                <a:solidFill>
                  <a:srgbClr val="757575"/>
                </a:solidFill>
                <a:latin typeface="Arial" panose="020B0604020202020204" pitchFamily="34" charset="0"/>
                <a:ea typeface="Dosis ExtraBold"/>
                <a:cs typeface="Arial" panose="020B0604020202020204" pitchFamily="34" charset="0"/>
                <a:sym typeface="Dosis ExtraBold"/>
              </a:rPr>
              <a:t> </a:t>
            </a:r>
            <a:r>
              <a:rPr lang="ar-MA" sz="1600" dirty="0" err="1">
                <a:solidFill>
                  <a:srgbClr val="757575"/>
                </a:solidFill>
                <a:latin typeface="Arial" panose="020B0604020202020204" pitchFamily="34" charset="0"/>
                <a:ea typeface="Dosis ExtraBold"/>
                <a:cs typeface="Arial" panose="020B0604020202020204" pitchFamily="34" charset="0"/>
                <a:sym typeface="Dosis ExtraBold"/>
              </a:rPr>
              <a:t>Vocabulaire</a:t>
            </a:r>
            <a:endParaRPr dirty="0"/>
          </a:p>
        </p:txBody>
      </p:sp>
      <p:pic>
        <p:nvPicPr>
          <p:cNvPr id="1038" name="Google Shape;1038;p2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9" name="Google Shape;1039;p217"/>
          <p:cNvSpPr txBox="1"/>
          <p:nvPr/>
        </p:nvSpPr>
        <p:spPr>
          <a:xfrm>
            <a:off x="2365719" y="3643281"/>
            <a:ext cx="273344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1600" dirty="0">
                <a:solidFill>
                  <a:srgbClr val="474F71"/>
                </a:solidFill>
                <a:latin typeface="Arial" panose="020B0604020202020204" pitchFamily="34" charset="0"/>
                <a:ea typeface="Dosis ExtraBold"/>
                <a:cs typeface="Arial" panose="020B0604020202020204" pitchFamily="34" charset="0"/>
                <a:sym typeface="Dosis ExtraBold"/>
              </a:rPr>
              <a:t>2. </a:t>
            </a:r>
            <a:r>
              <a:rPr lang="ar-MA" sz="1600" dirty="0" err="1">
                <a:solidFill>
                  <a:srgbClr val="474F71"/>
                </a:solidFill>
                <a:latin typeface="Arial" panose="020B0604020202020204" pitchFamily="34" charset="0"/>
                <a:ea typeface="Dosis ExtraBold"/>
                <a:cs typeface="Arial" panose="020B0604020202020204" pitchFamily="34" charset="0"/>
                <a:sym typeface="Dosis ExtraBold"/>
              </a:rPr>
              <a:t>Exploitation</a:t>
            </a:r>
            <a:r>
              <a:rPr lang="ar-MA" sz="1600" dirty="0">
                <a:solidFill>
                  <a:srgbClr val="474F71"/>
                </a:solidFill>
                <a:latin typeface="Arial" panose="020B0604020202020204" pitchFamily="34" charset="0"/>
                <a:ea typeface="Dosis ExtraBold"/>
                <a:cs typeface="Arial" panose="020B0604020202020204" pitchFamily="34" charset="0"/>
                <a:sym typeface="Dosis ExtraBold"/>
              </a:rPr>
              <a:t> </a:t>
            </a:r>
            <a:r>
              <a:rPr lang="ar-MA" sz="1600" dirty="0" err="1">
                <a:solidFill>
                  <a:srgbClr val="474F71"/>
                </a:solidFill>
                <a:latin typeface="Arial" panose="020B0604020202020204" pitchFamily="34" charset="0"/>
                <a:ea typeface="Dosis ExtraBold"/>
                <a:cs typeface="Arial" panose="020B0604020202020204" pitchFamily="34" charset="0"/>
                <a:sym typeface="Dosis ExtraBold"/>
              </a:rPr>
              <a:t>du</a:t>
            </a:r>
            <a:r>
              <a:rPr lang="ar-MA" sz="1600" dirty="0">
                <a:solidFill>
                  <a:srgbClr val="474F71"/>
                </a:solidFill>
                <a:latin typeface="Arial" panose="020B0604020202020204" pitchFamily="34" charset="0"/>
                <a:ea typeface="Dosis ExtraBold"/>
                <a:cs typeface="Arial" panose="020B0604020202020204" pitchFamily="34" charset="0"/>
                <a:sym typeface="Dosis ExtraBold"/>
              </a:rPr>
              <a:t> </a:t>
            </a:r>
            <a:r>
              <a:rPr lang="ar-MA" sz="1600" dirty="0" err="1">
                <a:solidFill>
                  <a:srgbClr val="474F71"/>
                </a:solidFill>
                <a:latin typeface="Arial" panose="020B0604020202020204" pitchFamily="34" charset="0"/>
                <a:ea typeface="Dosis ExtraBold"/>
                <a:cs typeface="Arial" panose="020B0604020202020204" pitchFamily="34" charset="0"/>
                <a:sym typeface="Dosis ExtraBold"/>
              </a:rPr>
              <a:t>Vocabulaire</a:t>
            </a:r>
            <a:endParaRPr dirty="0"/>
          </a:p>
        </p:txBody>
      </p:sp>
      <p:pic>
        <p:nvPicPr>
          <p:cNvPr id="1040" name="Google Shape;1040;p2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  <a:noFill/>
          <a:ln>
            <a:noFill/>
          </a:ln>
        </p:spPr>
      </p:pic>
      <p:sp>
        <p:nvSpPr>
          <p:cNvPr id="1041" name="Google Shape;1041;p217"/>
          <p:cNvSpPr txBox="1"/>
          <p:nvPr/>
        </p:nvSpPr>
        <p:spPr>
          <a:xfrm>
            <a:off x="2365719" y="5123575"/>
            <a:ext cx="179568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1600" dirty="0">
                <a:solidFill>
                  <a:srgbClr val="757575"/>
                </a:solidFill>
                <a:latin typeface="Arial" panose="020B0604020202020204" pitchFamily="34" charset="0"/>
                <a:ea typeface="Dosis ExtraBold"/>
                <a:cs typeface="Arial" panose="020B0604020202020204" pitchFamily="34" charset="0"/>
                <a:sym typeface="Dosis ExtraBold"/>
              </a:rPr>
              <a:t>3. </a:t>
            </a:r>
            <a:r>
              <a:rPr lang="ar-MA" sz="1600" dirty="0" err="1">
                <a:solidFill>
                  <a:srgbClr val="757575"/>
                </a:solidFill>
                <a:latin typeface="Arial" panose="020B0604020202020204" pitchFamily="34" charset="0"/>
                <a:ea typeface="Dosis ExtraBold"/>
                <a:cs typeface="Arial" panose="020B0604020202020204" pitchFamily="34" charset="0"/>
                <a:sym typeface="Dosis ExtraBold"/>
              </a:rPr>
              <a:t>Travail</a:t>
            </a:r>
            <a:r>
              <a:rPr lang="ar-MA" sz="1600" dirty="0">
                <a:solidFill>
                  <a:srgbClr val="757575"/>
                </a:solidFill>
                <a:latin typeface="Arial" panose="020B0604020202020204" pitchFamily="34" charset="0"/>
                <a:ea typeface="Dosis ExtraBold"/>
                <a:cs typeface="Arial" panose="020B0604020202020204" pitchFamily="34" charset="0"/>
                <a:sym typeface="Dosis ExtraBold"/>
              </a:rPr>
              <a:t> </a:t>
            </a:r>
            <a:r>
              <a:rPr lang="ar-MA" sz="1600" dirty="0" err="1">
                <a:solidFill>
                  <a:srgbClr val="757575"/>
                </a:solidFill>
                <a:latin typeface="Arial" panose="020B0604020202020204" pitchFamily="34" charset="0"/>
                <a:ea typeface="Dosis ExtraBold"/>
                <a:cs typeface="Arial" panose="020B0604020202020204" pitchFamily="34" charset="0"/>
                <a:sym typeface="Dosis ExtraBold"/>
              </a:rPr>
              <a:t>sur</a:t>
            </a:r>
            <a:r>
              <a:rPr lang="ar-MA" sz="1600" dirty="0">
                <a:solidFill>
                  <a:srgbClr val="757575"/>
                </a:solidFill>
                <a:latin typeface="Arial" panose="020B0604020202020204" pitchFamily="34" charset="0"/>
                <a:ea typeface="Dosis ExtraBold"/>
                <a:cs typeface="Arial" panose="020B0604020202020204" pitchFamily="34" charset="0"/>
                <a:sym typeface="Dosis ExtraBold"/>
              </a:rPr>
              <a:t> </a:t>
            </a:r>
            <a:r>
              <a:rPr lang="ar-MA" sz="1600" dirty="0" err="1">
                <a:solidFill>
                  <a:srgbClr val="757575"/>
                </a:solidFill>
                <a:latin typeface="Arial" panose="020B0604020202020204" pitchFamily="34" charset="0"/>
                <a:ea typeface="Dosis ExtraBold"/>
                <a:cs typeface="Arial" panose="020B0604020202020204" pitchFamily="34" charset="0"/>
                <a:sym typeface="Dosis ExtraBold"/>
              </a:rPr>
              <a:t>livret</a:t>
            </a:r>
            <a:endParaRPr dirty="0"/>
          </a:p>
        </p:txBody>
      </p:sp>
      <p:sp>
        <p:nvSpPr>
          <p:cNvPr id="1042" name="Google Shape;1042;p217"/>
          <p:cNvSpPr>
            <a:spLocks noGrp="1"/>
          </p:cNvSpPr>
          <p:nvPr>
            <p:ph type="pic" idx="2"/>
          </p:nvPr>
        </p:nvSpPr>
        <p:spPr>
          <a:xfrm rot="1539327">
            <a:off x="7298796" y="2003629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043" name="Google Shape;1043;p217"/>
          <p:cNvSpPr>
            <a:spLocks noGrp="1"/>
          </p:cNvSpPr>
          <p:nvPr>
            <p:ph type="pic" idx="3"/>
          </p:nvPr>
        </p:nvSpPr>
        <p:spPr>
          <a:xfrm rot="1539327">
            <a:off x="7298796" y="3473285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044" name="Google Shape;1044;p217"/>
          <p:cNvSpPr>
            <a:spLocks noGrp="1"/>
          </p:cNvSpPr>
          <p:nvPr>
            <p:ph type="pic" idx="4"/>
          </p:nvPr>
        </p:nvSpPr>
        <p:spPr>
          <a:xfrm rot="1539327">
            <a:off x="7298796" y="4958117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17"/>
          <p:cNvSpPr txBox="1">
            <a:spLocks noGrp="1"/>
          </p:cNvSpPr>
          <p:nvPr>
            <p:ph type="body" idx="1"/>
          </p:nvPr>
        </p:nvSpPr>
        <p:spPr>
          <a:xfrm>
            <a:off x="2201410" y="2544024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30480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5757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sis SemiBold"/>
              </a:defRPr>
            </a:lvl1pPr>
            <a:lvl2pPr marL="914400" marR="0" lvl="1" indent="-298450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marL="1371600" marR="0" lvl="2" indent="-30003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46" name="Google Shape;1046;p217"/>
          <p:cNvSpPr txBox="1">
            <a:spLocks noGrp="1"/>
          </p:cNvSpPr>
          <p:nvPr>
            <p:ph type="body" idx="5"/>
          </p:nvPr>
        </p:nvSpPr>
        <p:spPr>
          <a:xfrm>
            <a:off x="2201410" y="4025640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30480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474F7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sis SemiBold"/>
              </a:defRPr>
            </a:lvl1pPr>
            <a:lvl2pPr marL="914400" marR="0" lvl="1" indent="-298450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marL="1371600" marR="0" lvl="2" indent="-30003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47" name="Google Shape;1047;p217"/>
          <p:cNvSpPr txBox="1">
            <a:spLocks noGrp="1"/>
          </p:cNvSpPr>
          <p:nvPr>
            <p:ph type="body" idx="6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304800" algn="r" rtl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🙖"/>
              <a:defRPr sz="1200" b="0" i="0" u="none" strike="noStrike" cap="none">
                <a:solidFill>
                  <a:srgbClr val="75757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sis SemiBold"/>
              </a:defRPr>
            </a:lvl1pPr>
            <a:lvl2pPr marL="914400" marR="0" lvl="1" indent="-298450" algn="r" rtl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marL="1371600" marR="0" lvl="2" indent="-29845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marL="1828800" marR="0" lvl="3" indent="-29527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marL="2286000" marR="0" lvl="4" indent="-29527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48" name="Google Shape;1048;p217"/>
          <p:cNvSpPr>
            <a:spLocks noGrp="1"/>
          </p:cNvSpPr>
          <p:nvPr>
            <p:ph type="pic" idx="7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2456025"/>
      </p:ext>
    </p:extLst>
  </p:cSld>
  <p:clrMapOvr>
    <a:masterClrMapping/>
  </p:clrMapOvr>
  <p:transition spd="slow">
    <p:fad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022" y="756000"/>
            <a:ext cx="6840000" cy="612000"/>
          </a:xfr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197ED421-FA03-EE08-7A45-DC1F5DB40FB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8657992"/>
      </p:ext>
    </p:extLst>
  </p:cSld>
  <p:clrMapOvr>
    <a:masterClrMapping/>
  </p:clrMapOvr>
  <p:transition spd="slow">
    <p:fad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AAE1FD6-FA32-E9C2-3B4E-D7EA7311570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77540128"/>
      </p:ext>
    </p:extLst>
  </p:cSld>
  <p:clrMapOvr>
    <a:masterClrMapping/>
  </p:clrMapOvr>
  <p:transition spd="slow">
    <p:fad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pour une image  16">
            <a:extLst>
              <a:ext uri="{FF2B5EF4-FFF2-40B4-BE49-F238E27FC236}">
                <a16:creationId xmlns:a16="http://schemas.microsoft.com/office/drawing/2014/main" id="{AC7F337F-3560-9C7B-95FB-EAD532B0642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73946516"/>
      </p:ext>
    </p:extLst>
  </p:cSld>
  <p:clrMapOvr>
    <a:masterClrMapping/>
  </p:clrMapOvr>
  <p:transition spd="slow">
    <p:fad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E6071AB2-FD89-6999-6BF2-6CCE861AFA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9453500"/>
      </p:ext>
    </p:extLst>
  </p:cSld>
  <p:clrMapOvr>
    <a:masterClrMapping/>
  </p:clrMapOvr>
  <p:transition spd="slow">
    <p:fad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9313EEE-B6BD-1BA7-BADF-2E5354036BF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34119142"/>
      </p:ext>
    </p:extLst>
  </p:cSld>
  <p:clrMapOvr>
    <a:masterClrMapping/>
  </p:clrMapOvr>
  <p:transition spd="slow">
    <p:fad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2892FE-936C-FF4D-A116-9CE2F3D567B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60174580"/>
      </p:ext>
    </p:extLst>
  </p:cSld>
  <p:clrMapOvr>
    <a:masterClrMapping/>
  </p:clrMapOvr>
  <p:transition spd="slow">
    <p:fad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6899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551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225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C68813DF-B21E-B042-7209-2BDBC9D34EB3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899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9B10FE9B-0F21-581A-1B4E-D631230494E0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3551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34A4715C-3DAE-D49B-53C3-8A2CEEFE4371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225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pour une image  14">
            <a:extLst>
              <a:ext uri="{FF2B5EF4-FFF2-40B4-BE49-F238E27FC236}">
                <a16:creationId xmlns:a16="http://schemas.microsoft.com/office/drawing/2014/main" id="{7F223E00-5735-BD46-CC20-E6FA82ECED63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6899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5D506AF-06A3-C04A-7D27-3D3AB9F7245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3551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2A8C417-C281-7590-57E3-25CA49255FCF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5225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32F0DFEC-A9E5-DC8D-C232-E2AFC7F070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6730755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8423154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70477A-0E04-9246-F13C-F07BEB34CF8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16198018"/>
      </p:ext>
    </p:extLst>
  </p:cSld>
  <p:clrMapOvr>
    <a:masterClrMapping/>
  </p:clrMapOvr>
  <p:transition spd="slow">
    <p:fad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D554B0B8-4CC4-DB73-565A-ED295FC3E45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8381849"/>
      </p:ext>
    </p:extLst>
  </p:cSld>
  <p:clrMapOvr>
    <a:masterClrMapping/>
  </p:clrMapOvr>
  <p:transition spd="slow">
    <p:fad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A598A812-1A48-52B0-FC1D-A565B8E90C7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11825270"/>
      </p:ext>
    </p:extLst>
  </p:cSld>
  <p:clrMapOvr>
    <a:masterClrMapping/>
  </p:clrMapOvr>
  <p:transition spd="slow">
    <p:fade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1882EBB-2DBD-68BA-5DBD-D89EE7AD7D7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3548568"/>
      </p:ext>
    </p:extLst>
  </p:cSld>
  <p:clrMapOvr>
    <a:masterClrMapping/>
  </p:clrMapOvr>
  <p:transition spd="slow">
    <p:fad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59E99C9-2072-2F56-B1B7-33FB969FAC1D}"/>
              </a:ext>
            </a:extLst>
          </p:cNvPr>
          <p:cNvSpPr>
            <a:spLocks noGrp="1" noChangeAspect="1"/>
          </p:cNvSpPr>
          <p:nvPr>
            <p:ph type="pic" sz="quarter" idx="3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56571788"/>
      </p:ext>
    </p:extLst>
  </p:cSld>
  <p:clrMapOvr>
    <a:masterClrMapping/>
  </p:clrMapOvr>
  <p:transition spd="slow">
    <p:fad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A0F7819-9964-A31B-4633-13A7E8E86F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99448233"/>
      </p:ext>
    </p:extLst>
  </p:cSld>
  <p:clrMapOvr>
    <a:masterClrMapping/>
  </p:clrMapOvr>
  <p:transition spd="slow">
    <p:fade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470AE5D-CB82-E085-7F8E-DE83285A7CF3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7954766"/>
      </p:ext>
    </p:extLst>
  </p:cSld>
  <p:clrMapOvr>
    <a:masterClrMapping/>
  </p:clrMapOvr>
  <p:transition spd="slow">
    <p:fade/>
  </p:transition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48A1F5B7-D3F9-C909-EFB4-2DAE15E0AF6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40946430"/>
      </p:ext>
    </p:extLst>
  </p:cSld>
  <p:clrMapOvr>
    <a:masterClrMapping/>
  </p:clrMapOvr>
  <p:transition spd="slow">
    <p:fade/>
  </p:transition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1C42F411-175E-9E6D-D29B-7EAC7E24CF9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35424028"/>
      </p:ext>
    </p:extLst>
  </p:cSld>
  <p:clrMapOvr>
    <a:masterClrMapping/>
  </p:clrMapOvr>
  <p:transition spd="slow">
    <p:fad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A8877E5-AC23-C627-8AF0-21907F62BC6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8510796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6914624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 algn="r" rtl="1">
              <a:defRPr lang="fr-MA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38884968"/>
      </p:ext>
    </p:extLst>
  </p:cSld>
  <p:clrMapOvr>
    <a:masterClrMapping/>
  </p:clrMapOvr>
  <p:transition spd="slow">
    <p:fad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0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78992120"/>
      </p:ext>
    </p:extLst>
  </p:cSld>
  <p:clrMapOvr>
    <a:masterClrMapping/>
  </p:clrMapOvr>
  <p:transition spd="slow">
    <p:fad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1C52B976-EFAE-42E7-29AC-478BA2E1BD5D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692000" y="1693586"/>
            <a:ext cx="5760000" cy="32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82726498"/>
      </p:ext>
    </p:extLst>
  </p:cSld>
  <p:clrMapOvr>
    <a:masterClrMapping/>
  </p:clrMapOvr>
  <p:transition spd="slow">
    <p:fad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Espace réservé du texte 29">
            <a:extLst>
              <a:ext uri="{FF2B5EF4-FFF2-40B4-BE49-F238E27FC236}">
                <a16:creationId xmlns:a16="http://schemas.microsoft.com/office/drawing/2014/main" id="{875F7547-AE65-F045-895D-8058BAE96B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71647" y="2348166"/>
            <a:ext cx="5600701" cy="2676585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F750240-B25D-E826-2FC6-DD63E86DFD1C}"/>
              </a:ext>
            </a:extLst>
          </p:cNvPr>
          <p:cNvSpPr/>
          <p:nvPr userDrawn="1"/>
        </p:nvSpPr>
        <p:spPr>
          <a:xfrm>
            <a:off x="1006250" y="2348166"/>
            <a:ext cx="7131497" cy="2693854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4188631"/>
      </p:ext>
    </p:extLst>
  </p:cSld>
  <p:clrMapOvr>
    <a:masterClrMapping/>
  </p:clrMapOvr>
  <p:transition spd="slow">
    <p:fad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2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2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2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استماع وتحدث</a:t>
            </a:r>
          </a:p>
        </p:txBody>
      </p:sp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13ADE3E3-FEE4-7D18-5E4F-161698C8298E}"/>
              </a:ext>
            </a:extLst>
          </p:cNvPr>
          <p:cNvSpPr/>
          <p:nvPr userDrawn="1"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Espace réservé pour une image  52">
            <a:extLst>
              <a:ext uri="{FF2B5EF4-FFF2-40B4-BE49-F238E27FC236}">
                <a16:creationId xmlns:a16="http://schemas.microsoft.com/office/drawing/2014/main" id="{5002C4B3-577C-EDF2-EEF3-BB3F299EEF1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9" name="Espace réservé du texte 29">
            <a:extLst>
              <a:ext uri="{FF2B5EF4-FFF2-40B4-BE49-F238E27FC236}">
                <a16:creationId xmlns:a16="http://schemas.microsoft.com/office/drawing/2014/main" id="{84AB51F3-94E9-C64F-E0A7-077D111234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2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90" name="Image 8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0BB64257-1A94-AB80-9832-CB0DF63AC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5277512"/>
            <a:ext cx="2234716" cy="360000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AB053F21-2486-E623-00E1-630B455CA52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04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1152542803"/>
      </p:ext>
    </p:extLst>
  </p:cSld>
  <p:clrMapOvr>
    <a:masterClrMapping/>
  </p:clrMapOvr>
  <p:transition spd="slow">
    <p:fad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6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2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2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2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استماع وتحدث</a:t>
            </a:r>
          </a:p>
        </p:txBody>
      </p:sp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13ADE3E3-FEE4-7D18-5E4F-161698C8298E}"/>
              </a:ext>
            </a:extLst>
          </p:cNvPr>
          <p:cNvSpPr/>
          <p:nvPr userDrawn="1"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Espace réservé pour une image  52">
            <a:extLst>
              <a:ext uri="{FF2B5EF4-FFF2-40B4-BE49-F238E27FC236}">
                <a16:creationId xmlns:a16="http://schemas.microsoft.com/office/drawing/2014/main" id="{5002C4B3-577C-EDF2-EEF3-BB3F299EEF1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9" name="Espace réservé du texte 29">
            <a:extLst>
              <a:ext uri="{FF2B5EF4-FFF2-40B4-BE49-F238E27FC236}">
                <a16:creationId xmlns:a16="http://schemas.microsoft.com/office/drawing/2014/main" id="{84AB51F3-94E9-C64F-E0A7-077D111234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2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90" name="Image 8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0BB64257-1A94-AB80-9832-CB0DF63AC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5277512"/>
            <a:ext cx="2234716" cy="360000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AB053F21-2486-E623-00E1-630B455CA52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04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قراءة/ كتابة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142297B5-6FBA-BC26-6A95-65899F08D5CE}"/>
              </a:ext>
            </a:extLst>
          </p:cNvPr>
          <p:cNvSpPr txBox="1"/>
          <p:nvPr userDrawn="1"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3634588004"/>
      </p:ext>
    </p:extLst>
  </p:cSld>
  <p:clrMapOvr>
    <a:masterClrMapping/>
  </p:clrMapOvr>
  <p:transition spd="slow">
    <p:fad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6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2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2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2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استماع وتحدث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142297B5-6FBA-BC26-6A95-65899F08D5CE}"/>
              </a:ext>
            </a:extLst>
          </p:cNvPr>
          <p:cNvSpPr txBox="1"/>
          <p:nvPr userDrawn="1"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1596514789"/>
      </p:ext>
    </p:extLst>
  </p:cSld>
  <p:clrMapOvr>
    <a:masterClrMapping/>
  </p:clrMapOvr>
  <p:transition spd="slow">
    <p:fad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499220" y="1489630"/>
            <a:ext cx="3780000" cy="198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هيكلة حصة اليوم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19610" y="1345630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4079344"/>
            <a:ext cx="3780000" cy="180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935344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690960" y="1484528"/>
            <a:ext cx="3780000" cy="198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31610" y="1340528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4074242"/>
            <a:ext cx="3780000" cy="180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930242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3761567-A86E-8135-81C0-CED87D942C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9220" y="1494244"/>
            <a:ext cx="3780000" cy="198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39EA05E9-C0CF-B205-9E7E-8B816F7B20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4079344"/>
            <a:ext cx="3780000" cy="18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17782BBF-59ED-E546-3B38-B34A7198A4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4074242"/>
            <a:ext cx="3780000" cy="18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F31F0DA6-235C-D84C-A077-7A122B020A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933764"/>
            <a:ext cx="3780000" cy="198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4" name="Espace réservé pour une image  33">
            <a:extLst>
              <a:ext uri="{FF2B5EF4-FFF2-40B4-BE49-F238E27FC236}">
                <a16:creationId xmlns:a16="http://schemas.microsoft.com/office/drawing/2014/main" id="{E9E8A424-C49F-EA75-7E06-53BC7826807A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43772" y="910326"/>
            <a:ext cx="720000" cy="720000"/>
          </a:xfrm>
          <a:prstGeom prst="ellipse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82982033"/>
      </p:ext>
    </p:extLst>
  </p:cSld>
  <p:clrMapOvr>
    <a:masterClrMapping/>
  </p:clrMapOvr>
  <p:transition spd="slow">
    <p:fad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97716"/>
            <a:chOff x="963273" y="2342097"/>
            <a:chExt cx="1787772" cy="297716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51813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5056885-FA64-D09B-26FE-85CF4F679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93778A39-AF25-ED00-5098-369F58C4D7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40ABE254-A8C6-779E-D670-312AF958BE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2FC31E5C-B8D7-6A19-A642-3F6EA92819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67179967-8610-1723-242E-1E4CD52846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49FF31D-572A-E6E6-F61A-D9F1DF02E8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9949848"/>
      </p:ext>
    </p:extLst>
  </p:cSld>
  <p:clrMapOvr>
    <a:masterClrMapping/>
  </p:clrMapOvr>
  <p:transition spd="slow">
    <p:fad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C2ADEA47-53F7-0AF0-3372-8233D45817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70990D1D-7C73-EE33-8D5B-6391F064BC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17C0A59E-DC27-E4F2-BC37-CE6B27DC4D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E9D0546D-8442-4A6F-F0D1-77FAF613F2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CB811CDB-4C95-517D-D592-BCC10856CA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F179832-ADCB-6435-7E3C-B36F156DA0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90035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610825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A34270BF-566C-8548-6695-5672B306BB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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8F8C17C2-62D1-261B-0BE2-6F7839D218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1596194A-BC5F-19D0-0F1C-F6CFBDF3FF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3" name="Espace réservé du texte 29">
            <a:extLst>
              <a:ext uri="{FF2B5EF4-FFF2-40B4-BE49-F238E27FC236}">
                <a16:creationId xmlns:a16="http://schemas.microsoft.com/office/drawing/2014/main" id="{34C5ECAB-EDC5-9A06-999D-04F572C338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4" name="Espace réservé du texte 29">
            <a:extLst>
              <a:ext uri="{FF2B5EF4-FFF2-40B4-BE49-F238E27FC236}">
                <a16:creationId xmlns:a16="http://schemas.microsoft.com/office/drawing/2014/main" id="{99EB5DB0-28F2-A2FD-2E29-86534A50C8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5" name="Espace réservé du texte 29">
            <a:extLst>
              <a:ext uri="{FF2B5EF4-FFF2-40B4-BE49-F238E27FC236}">
                <a16:creationId xmlns:a16="http://schemas.microsoft.com/office/drawing/2014/main" id="{0B82F83A-7D6E-997A-6DFD-98486DA5B4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89892230"/>
      </p:ext>
    </p:extLst>
  </p:cSld>
  <p:clrMapOvr>
    <a:masterClrMapping/>
  </p:clrMapOvr>
  <p:transition spd="slow">
    <p:fad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B3E04AEF-3D7B-CC0B-3E3B-A996165D64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28580070-8848-A3B0-7630-F76B09ACF7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C4EAC4BD-29C1-3422-DCEA-C45FE014EB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74D66651-4E8C-0C81-2EBA-9F6CD1A3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8126728D-C7ED-6A6E-E6ED-BBFAD53EF9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28E6E001-28B8-A0DE-47D1-643F130017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59898280"/>
      </p:ext>
    </p:extLst>
  </p:cSld>
  <p:clrMapOvr>
    <a:masterClrMapping/>
  </p:clrMapOvr>
  <p:transition spd="slow">
    <p:fad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C7615D05-760F-5459-4F8E-1CF5EDB8AF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78400896-B348-E5C1-B9FC-5CB0523109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D53A59A5-B33B-614B-D743-FB8C0BB852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153E3310-842C-57DB-DE50-3B4B74672F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E431787E-F15B-5728-2A25-45776ECDE5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D5CE94EE-E532-793C-25E0-3E866F0519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 rtl="1">
              <a:defRPr sz="14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200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10283508"/>
      </p:ext>
    </p:extLst>
  </p:cSld>
  <p:clrMapOvr>
    <a:masterClrMapping/>
  </p:clrMapOvr>
  <p:transition spd="slow">
    <p:fade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Disposition personnalisée" preserve="1">
  <p:cSld name="10_Disposition personnalisé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93"/>
          <p:cNvSpPr txBox="1"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5096609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Disposition personnalisée" preserve="1">
  <p:cSld name="11_Disposition personnalisé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93"/>
          <p:cNvSpPr txBox="1"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24559413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Disposition personnalisée" preserve="1">
  <p:cSld name="11_Disposition personnalisé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93"/>
          <p:cNvSpPr txBox="1"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E035C73-2977-3778-6815-1ACA31E8F697}"/>
              </a:ext>
            </a:extLst>
          </p:cNvPr>
          <p:cNvGrpSpPr/>
          <p:nvPr userDrawn="1"/>
        </p:nvGrpSpPr>
        <p:grpSpPr>
          <a:xfrm>
            <a:off x="1748749" y="4368679"/>
            <a:ext cx="5368645" cy="1013653"/>
            <a:chOff x="1748749" y="1791236"/>
            <a:chExt cx="5368645" cy="1013653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1E9CDB3C-35F9-EAD0-D42F-9F59C20D0532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7BDCEA83-7208-7DA6-D6A5-F9017FB016E4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E26B1430-09BB-038F-24C9-8ABA48352727}"/>
              </a:ext>
            </a:extLst>
          </p:cNvPr>
          <p:cNvGrpSpPr/>
          <p:nvPr userDrawn="1"/>
        </p:nvGrpSpPr>
        <p:grpSpPr>
          <a:xfrm>
            <a:off x="1748749" y="3100374"/>
            <a:ext cx="5368645" cy="1013653"/>
            <a:chOff x="1748749" y="1791236"/>
            <a:chExt cx="5368645" cy="1013653"/>
          </a:xfrm>
        </p:grpSpPr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E5C41EBE-04C7-6872-6EAA-19D71DFB27ED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A14641D-4F77-A083-EFD9-014F6D2047BD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7B6705BA-911B-28FF-2C87-2FFAC72AF5AF}"/>
              </a:ext>
            </a:extLst>
          </p:cNvPr>
          <p:cNvGrpSpPr/>
          <p:nvPr userDrawn="1"/>
        </p:nvGrpSpPr>
        <p:grpSpPr>
          <a:xfrm>
            <a:off x="1748749" y="1791236"/>
            <a:ext cx="5368645" cy="1013653"/>
            <a:chOff x="1748749" y="1791236"/>
            <a:chExt cx="5368645" cy="1013653"/>
          </a:xfrm>
        </p:grpSpPr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199CDD88-923D-D3A1-D83F-87E2F0E9CC70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8CBC66D-BD33-B3A1-32FD-4C03AB5A64C8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C091DC93-DFC5-FBB7-C2EF-B126AA34B2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856EEC4-E763-AE21-1A63-690CA195F488}"/>
              </a:ext>
            </a:extLst>
          </p:cNvPr>
          <p:cNvSpPr txBox="1"/>
          <p:nvPr userDrawn="1"/>
        </p:nvSpPr>
        <p:spPr>
          <a:xfrm>
            <a:off x="4749553" y="1749787"/>
            <a:ext cx="177951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انشطة اعتيادية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2D32FA2-1E42-3FDF-E276-E9F815CA08A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93262653-C602-BF75-C842-152EBB9B85A0}"/>
              </a:ext>
            </a:extLst>
          </p:cNvPr>
          <p:cNvSpPr txBox="1"/>
          <p:nvPr userDrawn="1"/>
        </p:nvSpPr>
        <p:spPr>
          <a:xfrm>
            <a:off x="5376809" y="3058690"/>
            <a:ext cx="10502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2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ExtraBold" pitchFamily="2" charset="0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E6F0DA5-7E99-CADF-4480-E52ACDD48DF7}"/>
              </a:ext>
            </a:extLst>
          </p:cNvPr>
          <p:cNvSpPr txBox="1"/>
          <p:nvPr userDrawn="1"/>
        </p:nvSpPr>
        <p:spPr>
          <a:xfrm>
            <a:off x="4772477" y="4307506"/>
            <a:ext cx="16546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pic>
        <p:nvPicPr>
          <p:cNvPr id="17" name="Google Shape;1248;p5">
            <a:extLst>
              <a:ext uri="{FF2B5EF4-FFF2-40B4-BE49-F238E27FC236}">
                <a16:creationId xmlns:a16="http://schemas.microsoft.com/office/drawing/2014/main" id="{CFF9BD3C-BA6D-4F20-0398-7A8FE23D6A84}"/>
              </a:ext>
            </a:extLst>
          </p:cNvPr>
          <p:cNvPicPr preferRelativeResize="0"/>
          <p:nvPr userDrawn="1"/>
        </p:nvPicPr>
        <p:blipFill rotWithShape="1"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6602799" y="4464511"/>
            <a:ext cx="424748" cy="54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8578813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position personnalisée">
  <p:cSld name="Disposition personnalisé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4"/>
          <p:cNvSpPr txBox="1"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4400"/>
              <a:buFont typeface="Arial"/>
              <a:buNone/>
              <a:defRPr sz="4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161080"/>
      </p:ext>
    </p:extLst>
  </p:cSld>
  <p:clrMapOvr>
    <a:masterClrMapping/>
  </p:clrMapOvr>
  <p:transition spd="slow">
    <p:fad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re et contenu libre">
  <p:cSld name="2_Titre et contenu libr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25"/>
          <p:cNvSpPr txBox="1"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4" name="Google Shape;94;p125"/>
          <p:cNvSpPr txBox="1">
            <a:spLocks noGrp="1"/>
          </p:cNvSpPr>
          <p:nvPr>
            <p:ph type="body" idx="1"/>
          </p:nvPr>
        </p:nvSpPr>
        <p:spPr>
          <a:xfrm>
            <a:off x="1771647" y="2348166"/>
            <a:ext cx="5600701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" name="Google Shape;95;p125"/>
          <p:cNvSpPr/>
          <p:nvPr/>
        </p:nvSpPr>
        <p:spPr>
          <a:xfrm>
            <a:off x="1006250" y="2348166"/>
            <a:ext cx="7131497" cy="2693854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3461125"/>
      </p:ext>
    </p:extLst>
  </p:cSld>
  <p:clrMapOvr>
    <a:masterClrMapping/>
  </p:clrMapOvr>
  <p:transition spd="slow">
    <p:fad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sposition personnalisée">
  <p:cSld name="4_Disposition personnalisée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26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هيكلة حصة اليوم</a:t>
            </a:r>
            <a:endParaRPr/>
          </a:p>
        </p:txBody>
      </p:sp>
      <p:sp>
        <p:nvSpPr>
          <p:cNvPr id="98" name="Google Shape;98;p126"/>
          <p:cNvSpPr/>
          <p:nvPr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99" name="Google Shape;99;p126"/>
          <p:cNvSpPr>
            <a:spLocks noGrp="1"/>
          </p:cNvSpPr>
          <p:nvPr>
            <p:ph type="pic" idx="2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0" name="Google Shape;100;p126"/>
          <p:cNvSpPr txBox="1">
            <a:spLocks noGrp="1"/>
          </p:cNvSpPr>
          <p:nvPr>
            <p:ph type="body" idx="1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01" name="Google Shape;101;p126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26"/>
          <p:cNvSpPr/>
          <p:nvPr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ar-MA" sz="18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r>
              <a:rPr lang="ar-MA" sz="20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النشاط الاعتيادي</a:t>
            </a:r>
            <a:endParaRPr/>
          </a:p>
        </p:txBody>
      </p:sp>
      <p:sp>
        <p:nvSpPr>
          <p:cNvPr id="103" name="Google Shape;103;p126"/>
          <p:cNvSpPr/>
          <p:nvPr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04" name="Google Shape;104;p126"/>
          <p:cNvSpPr>
            <a:spLocks noGrp="1"/>
          </p:cNvSpPr>
          <p:nvPr>
            <p:ph type="pic" idx="3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5" name="Google Shape;105;p126"/>
          <p:cNvSpPr txBox="1">
            <a:spLocks noGrp="1"/>
          </p:cNvSpPr>
          <p:nvPr>
            <p:ph type="body" idx="4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06" name="Google Shape;106;p126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26"/>
          <p:cNvSpPr/>
          <p:nvPr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ar-MA" sz="18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r>
              <a:rPr lang="ar-MA" sz="20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معجم</a:t>
            </a:r>
            <a:endParaRPr/>
          </a:p>
        </p:txBody>
      </p:sp>
      <p:sp>
        <p:nvSpPr>
          <p:cNvPr id="108" name="Google Shape;108;p126"/>
          <p:cNvSpPr/>
          <p:nvPr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09" name="Google Shape;109;p126"/>
          <p:cNvSpPr>
            <a:spLocks noGrp="1"/>
          </p:cNvSpPr>
          <p:nvPr>
            <p:ph type="pic" idx="5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10" name="Google Shape;110;p126"/>
          <p:cNvSpPr txBox="1">
            <a:spLocks noGrp="1"/>
          </p:cNvSpPr>
          <p:nvPr>
            <p:ph type="body" idx="6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11" name="Google Shape;111;p126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26"/>
          <p:cNvSpPr/>
          <p:nvPr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ar-MA" sz="18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r>
              <a:rPr lang="ar-MA" sz="20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 استماع وتحدث</a:t>
            </a:r>
            <a:endParaRPr/>
          </a:p>
        </p:txBody>
      </p:sp>
      <p:sp>
        <p:nvSpPr>
          <p:cNvPr id="113" name="Google Shape;113;p126"/>
          <p:cNvSpPr/>
          <p:nvPr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14" name="Google Shape;114;p126"/>
          <p:cNvSpPr>
            <a:spLocks noGrp="1"/>
          </p:cNvSpPr>
          <p:nvPr>
            <p:ph type="pic" idx="7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15" name="Google Shape;115;p126"/>
          <p:cNvSpPr txBox="1">
            <a:spLocks noGrp="1"/>
          </p:cNvSpPr>
          <p:nvPr>
            <p:ph type="body" idx="8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16" name="Google Shape;116;p126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26"/>
          <p:cNvSpPr/>
          <p:nvPr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ar-MA" sz="18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r>
              <a:rPr lang="ar-MA" sz="20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قراءة/ كتابة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57327281"/>
      </p:ext>
    </p:extLst>
  </p:cSld>
  <p:clrMapOvr>
    <a:masterClrMapping/>
  </p:clrMapOvr>
  <p:transition spd="slow">
    <p:fad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Disposition personnalisée">
  <p:cSld name="8_Disposition personnalisée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27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هيكلة حصة اليوم</a:t>
            </a:r>
            <a:endParaRPr/>
          </a:p>
        </p:txBody>
      </p:sp>
      <p:sp>
        <p:nvSpPr>
          <p:cNvPr id="120" name="Google Shape;120;p127"/>
          <p:cNvSpPr/>
          <p:nvPr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1" name="Google Shape;121;p127"/>
          <p:cNvSpPr>
            <a:spLocks noGrp="1"/>
          </p:cNvSpPr>
          <p:nvPr>
            <p:ph type="pic" idx="2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22" name="Google Shape;122;p127"/>
          <p:cNvSpPr txBox="1">
            <a:spLocks noGrp="1"/>
          </p:cNvSpPr>
          <p:nvPr>
            <p:ph type="body" idx="1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📂"/>
              <a:defRPr sz="16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23" name="Google Shape;123;p127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27"/>
          <p:cNvSpPr/>
          <p:nvPr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ar-MA" sz="18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r>
              <a:rPr lang="ar-MA" sz="20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النشاط الاعتيادي</a:t>
            </a:r>
            <a:endParaRPr/>
          </a:p>
        </p:txBody>
      </p:sp>
      <p:sp>
        <p:nvSpPr>
          <p:cNvPr id="125" name="Google Shape;125;p127"/>
          <p:cNvSpPr/>
          <p:nvPr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6" name="Google Shape;126;p127"/>
          <p:cNvSpPr>
            <a:spLocks noGrp="1"/>
          </p:cNvSpPr>
          <p:nvPr>
            <p:ph type="pic" idx="3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27" name="Google Shape;127;p127"/>
          <p:cNvSpPr txBox="1">
            <a:spLocks noGrp="1"/>
          </p:cNvSpPr>
          <p:nvPr>
            <p:ph type="body" idx="4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28" name="Google Shape;128;p127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27"/>
          <p:cNvSpPr/>
          <p:nvPr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ar-MA" sz="18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r>
              <a:rPr lang="ar-MA" sz="20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معجم</a:t>
            </a:r>
            <a:endParaRPr/>
          </a:p>
        </p:txBody>
      </p:sp>
      <p:sp>
        <p:nvSpPr>
          <p:cNvPr id="130" name="Google Shape;130;p127"/>
          <p:cNvSpPr/>
          <p:nvPr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1" name="Google Shape;131;p127"/>
          <p:cNvSpPr>
            <a:spLocks noGrp="1"/>
          </p:cNvSpPr>
          <p:nvPr>
            <p:ph type="pic" idx="5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32" name="Google Shape;132;p127"/>
          <p:cNvSpPr txBox="1">
            <a:spLocks noGrp="1"/>
          </p:cNvSpPr>
          <p:nvPr>
            <p:ph type="body" idx="6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33" name="Google Shape;133;p127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27"/>
          <p:cNvSpPr/>
          <p:nvPr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ar-MA" sz="18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r>
              <a:rPr lang="ar-MA" sz="20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 استماع وتحدث</a:t>
            </a:r>
            <a:endParaRPr/>
          </a:p>
        </p:txBody>
      </p:sp>
      <p:sp>
        <p:nvSpPr>
          <p:cNvPr id="135" name="Google Shape;135;p127"/>
          <p:cNvSpPr/>
          <p:nvPr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6" name="Google Shape;136;p127"/>
          <p:cNvSpPr>
            <a:spLocks noGrp="1"/>
          </p:cNvSpPr>
          <p:nvPr>
            <p:ph type="pic" idx="7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37" name="Google Shape;137;p127"/>
          <p:cNvSpPr txBox="1">
            <a:spLocks noGrp="1"/>
          </p:cNvSpPr>
          <p:nvPr>
            <p:ph type="body" idx="8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38" name="Google Shape;138;p127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27"/>
          <p:cNvSpPr/>
          <p:nvPr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ar-MA" sz="18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r>
              <a:rPr lang="ar-MA" sz="20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قراءة/ كتابة</a:t>
            </a:r>
            <a:endParaRPr/>
          </a:p>
        </p:txBody>
      </p:sp>
      <p:sp>
        <p:nvSpPr>
          <p:cNvPr id="140" name="Google Shape;140;p127"/>
          <p:cNvSpPr txBox="1"/>
          <p:nvPr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ar-MA"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قراءة/ كتابة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6961023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212348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Disposition personnalisée">
  <p:cSld name="9_Disposition personnalisée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28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هيكلة حصة اليوم</a:t>
            </a:r>
            <a:endParaRPr/>
          </a:p>
        </p:txBody>
      </p:sp>
      <p:sp>
        <p:nvSpPr>
          <p:cNvPr id="143" name="Google Shape;143;p128"/>
          <p:cNvSpPr/>
          <p:nvPr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44" name="Google Shape;144;p128"/>
          <p:cNvSpPr>
            <a:spLocks noGrp="1"/>
          </p:cNvSpPr>
          <p:nvPr>
            <p:ph type="pic" idx="2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45" name="Google Shape;145;p128"/>
          <p:cNvSpPr txBox="1">
            <a:spLocks noGrp="1"/>
          </p:cNvSpPr>
          <p:nvPr>
            <p:ph type="body" idx="1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📂"/>
              <a:defRPr sz="16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46" name="Google Shape;146;p128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28"/>
          <p:cNvSpPr/>
          <p:nvPr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ar-MA" sz="18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r>
              <a:rPr lang="ar-MA" sz="20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النشاط الاعتيادي</a:t>
            </a:r>
            <a:endParaRPr/>
          </a:p>
        </p:txBody>
      </p:sp>
      <p:sp>
        <p:nvSpPr>
          <p:cNvPr id="148" name="Google Shape;148;p128"/>
          <p:cNvSpPr/>
          <p:nvPr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49" name="Google Shape;149;p128"/>
          <p:cNvSpPr>
            <a:spLocks noGrp="1"/>
          </p:cNvSpPr>
          <p:nvPr>
            <p:ph type="pic" idx="3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50" name="Google Shape;150;p128"/>
          <p:cNvSpPr txBox="1">
            <a:spLocks noGrp="1"/>
          </p:cNvSpPr>
          <p:nvPr>
            <p:ph type="body" idx="4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51" name="Google Shape;151;p128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28"/>
          <p:cNvSpPr/>
          <p:nvPr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ar-MA" sz="18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r>
              <a:rPr lang="ar-MA" sz="20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معجم</a:t>
            </a:r>
            <a:endParaRPr/>
          </a:p>
        </p:txBody>
      </p:sp>
      <p:sp>
        <p:nvSpPr>
          <p:cNvPr id="153" name="Google Shape;153;p128"/>
          <p:cNvSpPr/>
          <p:nvPr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 cap="flat" cmpd="sng">
            <a:solidFill>
              <a:srgbClr val="94E4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4" name="Google Shape;154;p128"/>
          <p:cNvSpPr>
            <a:spLocks noGrp="1"/>
          </p:cNvSpPr>
          <p:nvPr>
            <p:ph type="pic" idx="5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94E4EA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55" name="Google Shape;155;p128"/>
          <p:cNvSpPr txBox="1">
            <a:spLocks noGrp="1"/>
          </p:cNvSpPr>
          <p:nvPr>
            <p:ph type="body" idx="6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302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📁"/>
              <a:defRPr sz="16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Noto Sans Symbols"/>
              <a:buChar char="🏱"/>
              <a:defRPr sz="14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100"/>
              <a:buFont typeface="Arial"/>
              <a:buChar char="•"/>
              <a:defRPr sz="11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56" name="Google Shape;156;p128" descr="Une image contenant capture d’écran, Rectangle&#10;&#10;Le contenu généré par l’IA peut êtr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28"/>
          <p:cNvSpPr/>
          <p:nvPr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000"/>
              <a:buFont typeface="Arial"/>
              <a:buNone/>
            </a:pPr>
            <a:r>
              <a:rPr lang="ar-MA" sz="20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ar-MA" sz="18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r>
              <a:rPr lang="ar-MA" sz="20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 استماع وتحدث</a:t>
            </a:r>
            <a:endParaRPr/>
          </a:p>
        </p:txBody>
      </p:sp>
      <p:sp>
        <p:nvSpPr>
          <p:cNvPr id="158" name="Google Shape;158;p128"/>
          <p:cNvSpPr txBox="1"/>
          <p:nvPr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ar-MA"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قراءة/ كتابة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04298847"/>
      </p:ext>
    </p:extLst>
  </p:cSld>
  <p:clrMapOvr>
    <a:masterClrMapping/>
  </p:clrMapOvr>
  <p:transition spd="slow">
    <p:fad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Disposition personnalisée">
  <p:cSld name="7_Disposition personnalisée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29"/>
          <p:cNvSpPr/>
          <p:nvPr/>
        </p:nvSpPr>
        <p:spPr>
          <a:xfrm>
            <a:off x="499220" y="1489630"/>
            <a:ext cx="3780000" cy="198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1" name="Google Shape;161;p129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هيكلة حصة اليوم</a:t>
            </a:r>
            <a:endParaRPr/>
          </a:p>
        </p:txBody>
      </p:sp>
      <p:grpSp>
        <p:nvGrpSpPr>
          <p:cNvPr id="162" name="Google Shape;162;p129"/>
          <p:cNvGrpSpPr/>
          <p:nvPr/>
        </p:nvGrpSpPr>
        <p:grpSpPr>
          <a:xfrm>
            <a:off x="2619610" y="1345630"/>
            <a:ext cx="1787772" cy="288000"/>
            <a:chOff x="963273" y="2342097"/>
            <a:chExt cx="1787772" cy="288000"/>
          </a:xfrm>
        </p:grpSpPr>
        <p:pic>
          <p:nvPicPr>
            <p:cNvPr id="163" name="Google Shape;163;p129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4" name="Google Shape;164;p129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01</a:t>
              </a:r>
              <a:endParaRPr dirty="0"/>
            </a:p>
          </p:txBody>
        </p:sp>
      </p:grpSp>
      <p:sp>
        <p:nvSpPr>
          <p:cNvPr id="165" name="Google Shape;165;p129"/>
          <p:cNvSpPr/>
          <p:nvPr/>
        </p:nvSpPr>
        <p:spPr>
          <a:xfrm>
            <a:off x="543610" y="4079344"/>
            <a:ext cx="3780000" cy="180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166" name="Google Shape;166;p129"/>
          <p:cNvGrpSpPr/>
          <p:nvPr/>
        </p:nvGrpSpPr>
        <p:grpSpPr>
          <a:xfrm>
            <a:off x="2664000" y="3935344"/>
            <a:ext cx="1787772" cy="288000"/>
            <a:chOff x="963273" y="2342097"/>
            <a:chExt cx="1787772" cy="288000"/>
          </a:xfrm>
        </p:grpSpPr>
        <p:pic>
          <p:nvPicPr>
            <p:cNvPr id="167" name="Google Shape;167;p129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8" name="Google Shape;168;p129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02</a:t>
              </a:r>
              <a:endParaRPr dirty="0"/>
            </a:p>
          </p:txBody>
        </p:sp>
      </p:grpSp>
      <p:sp>
        <p:nvSpPr>
          <p:cNvPr id="169" name="Google Shape;169;p129"/>
          <p:cNvSpPr/>
          <p:nvPr/>
        </p:nvSpPr>
        <p:spPr>
          <a:xfrm>
            <a:off x="4690960" y="1484528"/>
            <a:ext cx="3780000" cy="198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170" name="Google Shape;170;p129"/>
          <p:cNvGrpSpPr/>
          <p:nvPr/>
        </p:nvGrpSpPr>
        <p:grpSpPr>
          <a:xfrm>
            <a:off x="6831610" y="1340528"/>
            <a:ext cx="1787772" cy="288000"/>
            <a:chOff x="963273" y="2342097"/>
            <a:chExt cx="1787772" cy="288000"/>
          </a:xfrm>
        </p:grpSpPr>
        <p:pic>
          <p:nvPicPr>
            <p:cNvPr id="171" name="Google Shape;171;p129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2" name="Google Shape;172;p129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1" i="0" u="none" strike="noStrike" cap="none" dirty="0">
                <a:solidFill>
                  <a:srgbClr val="565F88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</p:grpSp>
      <p:sp>
        <p:nvSpPr>
          <p:cNvPr id="173" name="Google Shape;173;p129"/>
          <p:cNvSpPr/>
          <p:nvPr/>
        </p:nvSpPr>
        <p:spPr>
          <a:xfrm>
            <a:off x="4735350" y="4074242"/>
            <a:ext cx="3780000" cy="180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174" name="Google Shape;174;p129"/>
          <p:cNvGrpSpPr/>
          <p:nvPr/>
        </p:nvGrpSpPr>
        <p:grpSpPr>
          <a:xfrm>
            <a:off x="6876000" y="3930242"/>
            <a:ext cx="1787772" cy="288000"/>
            <a:chOff x="963273" y="2342097"/>
            <a:chExt cx="1787772" cy="288000"/>
          </a:xfrm>
        </p:grpSpPr>
        <p:pic>
          <p:nvPicPr>
            <p:cNvPr id="175" name="Google Shape;175;p129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6" name="Google Shape;176;p129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05</a:t>
              </a:r>
              <a:endParaRPr dirty="0"/>
            </a:p>
          </p:txBody>
        </p:sp>
      </p:grpSp>
      <p:sp>
        <p:nvSpPr>
          <p:cNvPr id="177" name="Google Shape;177;p129"/>
          <p:cNvSpPr txBox="1">
            <a:spLocks noGrp="1"/>
          </p:cNvSpPr>
          <p:nvPr>
            <p:ph type="body" idx="1"/>
          </p:nvPr>
        </p:nvSpPr>
        <p:spPr>
          <a:xfrm>
            <a:off x="499220" y="1494244"/>
            <a:ext cx="3780000" cy="19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8" name="Google Shape;178;p129"/>
          <p:cNvSpPr txBox="1">
            <a:spLocks noGrp="1"/>
          </p:cNvSpPr>
          <p:nvPr>
            <p:ph type="body" idx="2"/>
          </p:nvPr>
        </p:nvSpPr>
        <p:spPr>
          <a:xfrm>
            <a:off x="543610" y="4079344"/>
            <a:ext cx="3780000" cy="18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9" name="Google Shape;179;p129"/>
          <p:cNvSpPr txBox="1">
            <a:spLocks noGrp="1"/>
          </p:cNvSpPr>
          <p:nvPr>
            <p:ph type="body" idx="3"/>
          </p:nvPr>
        </p:nvSpPr>
        <p:spPr>
          <a:xfrm>
            <a:off x="4738960" y="4074242"/>
            <a:ext cx="3780000" cy="18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0" name="Google Shape;180;p129"/>
          <p:cNvSpPr txBox="1">
            <a:spLocks noGrp="1"/>
          </p:cNvSpPr>
          <p:nvPr>
            <p:ph type="body" idx="4"/>
          </p:nvPr>
        </p:nvSpPr>
        <p:spPr>
          <a:xfrm>
            <a:off x="4735350" y="1933764"/>
            <a:ext cx="3780000" cy="19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📂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1" name="Google Shape;181;p129"/>
          <p:cNvSpPr>
            <a:spLocks noGrp="1"/>
          </p:cNvSpPr>
          <p:nvPr>
            <p:ph type="pic" idx="5"/>
          </p:nvPr>
        </p:nvSpPr>
        <p:spPr>
          <a:xfrm>
            <a:off x="7943772" y="910326"/>
            <a:ext cx="720000" cy="720000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0079726"/>
      </p:ext>
    </p:extLst>
  </p:cSld>
  <p:clrMapOvr>
    <a:masterClrMapping/>
  </p:clrMapOvr>
  <p:transition spd="slow">
    <p:fade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sposition personnalisée">
  <p:cSld name="5_Disposition personnalisée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0"/>
          <p:cNvSpPr/>
          <p:nvPr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84" name="Google Shape;184;p130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Modifiez le style du titre</a:t>
            </a:r>
            <a:endParaRPr sz="2800" b="1" i="0" u="none" strike="noStrike" cap="none">
              <a:solidFill>
                <a:srgbClr val="565F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5" name="Google Shape;185;p130"/>
          <p:cNvGrpSpPr/>
          <p:nvPr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186" name="Google Shape;186;p130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7" name="Google Shape;187;p130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01</a:t>
              </a:r>
              <a:endParaRPr dirty="0"/>
            </a:p>
          </p:txBody>
        </p:sp>
      </p:grpSp>
      <p:sp>
        <p:nvSpPr>
          <p:cNvPr id="188" name="Google Shape;188;p130"/>
          <p:cNvSpPr/>
          <p:nvPr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189" name="Google Shape;189;p130"/>
          <p:cNvGrpSpPr/>
          <p:nvPr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90" name="Google Shape;190;p130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1" name="Google Shape;191;p130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02</a:t>
              </a:r>
              <a:endParaRPr dirty="0"/>
            </a:p>
          </p:txBody>
        </p:sp>
      </p:grpSp>
      <p:sp>
        <p:nvSpPr>
          <p:cNvPr id="192" name="Google Shape;192;p130"/>
          <p:cNvSpPr/>
          <p:nvPr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193" name="Google Shape;193;p130"/>
          <p:cNvGrpSpPr/>
          <p:nvPr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94" name="Google Shape;194;p130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5" name="Google Shape;195;p130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03</a:t>
              </a:r>
              <a:endParaRPr dirty="0"/>
            </a:p>
          </p:txBody>
        </p:sp>
      </p:grpSp>
      <p:sp>
        <p:nvSpPr>
          <p:cNvPr id="196" name="Google Shape;196;p130"/>
          <p:cNvSpPr/>
          <p:nvPr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197" name="Google Shape;197;p130"/>
          <p:cNvGrpSpPr/>
          <p:nvPr/>
        </p:nvGrpSpPr>
        <p:grpSpPr>
          <a:xfrm>
            <a:off x="6876000" y="1358284"/>
            <a:ext cx="1787772" cy="297716"/>
            <a:chOff x="963273" y="2342097"/>
            <a:chExt cx="1787772" cy="297716"/>
          </a:xfrm>
        </p:grpSpPr>
        <p:pic>
          <p:nvPicPr>
            <p:cNvPr id="198" name="Google Shape;198;p130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9" name="Google Shape;199;p130"/>
            <p:cNvSpPr/>
            <p:nvPr/>
          </p:nvSpPr>
          <p:spPr>
            <a:xfrm>
              <a:off x="963273" y="2351813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04</a:t>
              </a:r>
              <a:endParaRPr dirty="0"/>
            </a:p>
          </p:txBody>
        </p:sp>
      </p:grpSp>
      <p:sp>
        <p:nvSpPr>
          <p:cNvPr id="200" name="Google Shape;200;p130"/>
          <p:cNvSpPr/>
          <p:nvPr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201" name="Google Shape;201;p130"/>
          <p:cNvGrpSpPr/>
          <p:nvPr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02" name="Google Shape;202;p130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3" name="Google Shape;203;p130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05</a:t>
              </a:r>
              <a:endParaRPr dirty="0"/>
            </a:p>
          </p:txBody>
        </p:sp>
      </p:grpSp>
      <p:sp>
        <p:nvSpPr>
          <p:cNvPr id="204" name="Google Shape;204;p130"/>
          <p:cNvSpPr/>
          <p:nvPr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205" name="Google Shape;205;p130"/>
          <p:cNvGrpSpPr/>
          <p:nvPr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06" name="Google Shape;206;p130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7" name="Google Shape;207;p130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06</a:t>
              </a:r>
              <a:endParaRPr dirty="0"/>
            </a:p>
          </p:txBody>
        </p:sp>
      </p:grpSp>
      <p:sp>
        <p:nvSpPr>
          <p:cNvPr id="208" name="Google Shape;208;p130"/>
          <p:cNvSpPr txBox="1">
            <a:spLocks noGrp="1"/>
          </p:cNvSpPr>
          <p:nvPr>
            <p:ph type="body" idx="1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9" name="Google Shape;209;p130"/>
          <p:cNvSpPr txBox="1">
            <a:spLocks noGrp="1"/>
          </p:cNvSpPr>
          <p:nvPr>
            <p:ph type="body" idx="2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0" name="Google Shape;210;p130"/>
          <p:cNvSpPr txBox="1">
            <a:spLocks noGrp="1"/>
          </p:cNvSpPr>
          <p:nvPr>
            <p:ph type="body" idx="3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1" name="Google Shape;211;p130"/>
          <p:cNvSpPr txBox="1">
            <a:spLocks noGrp="1"/>
          </p:cNvSpPr>
          <p:nvPr>
            <p:ph type="body" idx="4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📂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2" name="Google Shape;212;p130"/>
          <p:cNvSpPr txBox="1">
            <a:spLocks noGrp="1"/>
          </p:cNvSpPr>
          <p:nvPr>
            <p:ph type="body" idx="5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3" name="Google Shape;213;p130"/>
          <p:cNvSpPr txBox="1">
            <a:spLocks noGrp="1"/>
          </p:cNvSpPr>
          <p:nvPr>
            <p:ph type="body" idx="6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3450167"/>
      </p:ext>
    </p:extLst>
  </p:cSld>
  <p:clrMapOvr>
    <a:masterClrMapping/>
  </p:clrMapOvr>
  <p:transition spd="slow">
    <p:fade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sposition personnalisée">
  <p:cSld name="6_Disposition personnalisée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31"/>
          <p:cNvSpPr/>
          <p:nvPr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216" name="Google Shape;216;p131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Modifiez le style du titre</a:t>
            </a:r>
            <a:endParaRPr sz="2800" b="1" i="0" u="none" strike="noStrike" cap="none">
              <a:solidFill>
                <a:srgbClr val="565F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7" name="Google Shape;217;p131"/>
          <p:cNvGrpSpPr/>
          <p:nvPr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218" name="Google Shape;218;p131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9" name="Google Shape;219;p131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01</a:t>
              </a:r>
              <a:endParaRPr dirty="0"/>
            </a:p>
          </p:txBody>
        </p:sp>
      </p:grpSp>
      <p:sp>
        <p:nvSpPr>
          <p:cNvPr id="220" name="Google Shape;220;p131"/>
          <p:cNvSpPr/>
          <p:nvPr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221" name="Google Shape;221;p131"/>
          <p:cNvGrpSpPr/>
          <p:nvPr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222" name="Google Shape;222;p131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3" name="Google Shape;223;p131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02</a:t>
              </a:r>
              <a:endParaRPr dirty="0"/>
            </a:p>
          </p:txBody>
        </p:sp>
      </p:grpSp>
      <p:sp>
        <p:nvSpPr>
          <p:cNvPr id="224" name="Google Shape;224;p131"/>
          <p:cNvSpPr/>
          <p:nvPr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225" name="Google Shape;225;p131"/>
          <p:cNvGrpSpPr/>
          <p:nvPr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226" name="Google Shape;226;p131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7" name="Google Shape;227;p131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03</a:t>
              </a:r>
              <a:endParaRPr dirty="0"/>
            </a:p>
          </p:txBody>
        </p:sp>
      </p:grpSp>
      <p:sp>
        <p:nvSpPr>
          <p:cNvPr id="228" name="Google Shape;228;p131"/>
          <p:cNvSpPr/>
          <p:nvPr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229" name="Google Shape;229;p131"/>
          <p:cNvGrpSpPr/>
          <p:nvPr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230" name="Google Shape;230;p131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1" name="Google Shape;231;p131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04</a:t>
              </a:r>
              <a:endParaRPr dirty="0"/>
            </a:p>
          </p:txBody>
        </p:sp>
      </p:grpSp>
      <p:sp>
        <p:nvSpPr>
          <p:cNvPr id="232" name="Google Shape;232;p131"/>
          <p:cNvSpPr/>
          <p:nvPr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233" name="Google Shape;233;p131"/>
          <p:cNvGrpSpPr/>
          <p:nvPr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4" name="Google Shape;234;p131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5" name="Google Shape;235;p131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05</a:t>
              </a:r>
              <a:endParaRPr dirty="0"/>
            </a:p>
          </p:txBody>
        </p:sp>
      </p:grpSp>
      <p:sp>
        <p:nvSpPr>
          <p:cNvPr id="236" name="Google Shape;236;p131"/>
          <p:cNvSpPr/>
          <p:nvPr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237" name="Google Shape;237;p131"/>
          <p:cNvGrpSpPr/>
          <p:nvPr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38" name="Google Shape;238;p131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9" name="Google Shape;239;p131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06</a:t>
              </a:r>
              <a:endParaRPr dirty="0"/>
            </a:p>
          </p:txBody>
        </p:sp>
      </p:grpSp>
      <p:sp>
        <p:nvSpPr>
          <p:cNvPr id="240" name="Google Shape;240;p131"/>
          <p:cNvSpPr txBox="1">
            <a:spLocks noGrp="1"/>
          </p:cNvSpPr>
          <p:nvPr>
            <p:ph type="body" idx="1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1" name="Google Shape;241;p131"/>
          <p:cNvSpPr txBox="1">
            <a:spLocks noGrp="1"/>
          </p:cNvSpPr>
          <p:nvPr>
            <p:ph type="body" idx="2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2" name="Google Shape;242;p131"/>
          <p:cNvSpPr txBox="1">
            <a:spLocks noGrp="1"/>
          </p:cNvSpPr>
          <p:nvPr>
            <p:ph type="body" idx="3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3" name="Google Shape;243;p131"/>
          <p:cNvSpPr txBox="1">
            <a:spLocks noGrp="1"/>
          </p:cNvSpPr>
          <p:nvPr>
            <p:ph type="body" idx="4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4" name="Google Shape;244;p131"/>
          <p:cNvSpPr txBox="1">
            <a:spLocks noGrp="1"/>
          </p:cNvSpPr>
          <p:nvPr>
            <p:ph type="body" idx="5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📂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5" name="Google Shape;245;p131"/>
          <p:cNvSpPr txBox="1">
            <a:spLocks noGrp="1"/>
          </p:cNvSpPr>
          <p:nvPr>
            <p:ph type="body" idx="6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2019051"/>
      </p:ext>
    </p:extLst>
  </p:cSld>
  <p:clrMapOvr>
    <a:masterClrMapping/>
  </p:clrMapOvr>
  <p:transition spd="slow">
    <p:fad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position personnalisée">
  <p:cSld name="1_Disposition personnalisée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32"/>
          <p:cNvSpPr/>
          <p:nvPr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248" name="Google Shape;248;p132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Modifiez le style du titre</a:t>
            </a:r>
            <a:endParaRPr sz="2800" b="1" i="0" u="none" strike="noStrike" cap="none">
              <a:solidFill>
                <a:srgbClr val="565F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9" name="Google Shape;249;p132"/>
          <p:cNvGrpSpPr/>
          <p:nvPr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250" name="Google Shape;250;p132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1" name="Google Shape;251;p132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01</a:t>
              </a:r>
              <a:endParaRPr dirty="0"/>
            </a:p>
          </p:txBody>
        </p:sp>
      </p:grpSp>
      <p:sp>
        <p:nvSpPr>
          <p:cNvPr id="252" name="Google Shape;252;p132"/>
          <p:cNvSpPr/>
          <p:nvPr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253" name="Google Shape;253;p132"/>
          <p:cNvGrpSpPr/>
          <p:nvPr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254" name="Google Shape;254;p132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5" name="Google Shape;255;p132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02</a:t>
              </a:r>
              <a:endParaRPr dirty="0"/>
            </a:p>
          </p:txBody>
        </p:sp>
      </p:grpSp>
      <p:sp>
        <p:nvSpPr>
          <p:cNvPr id="256" name="Google Shape;256;p132"/>
          <p:cNvSpPr/>
          <p:nvPr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257" name="Google Shape;257;p132"/>
          <p:cNvGrpSpPr/>
          <p:nvPr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258" name="Google Shape;258;p132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9" name="Google Shape;259;p132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03</a:t>
              </a:r>
              <a:endParaRPr dirty="0"/>
            </a:p>
          </p:txBody>
        </p:sp>
      </p:grpSp>
      <p:sp>
        <p:nvSpPr>
          <p:cNvPr id="260" name="Google Shape;260;p132"/>
          <p:cNvSpPr/>
          <p:nvPr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261" name="Google Shape;261;p132"/>
          <p:cNvGrpSpPr/>
          <p:nvPr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262" name="Google Shape;262;p132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3" name="Google Shape;263;p132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04</a:t>
              </a:r>
              <a:endParaRPr dirty="0"/>
            </a:p>
          </p:txBody>
        </p:sp>
      </p:grpSp>
      <p:sp>
        <p:nvSpPr>
          <p:cNvPr id="264" name="Google Shape;264;p132"/>
          <p:cNvSpPr/>
          <p:nvPr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265" name="Google Shape;265;p132"/>
          <p:cNvGrpSpPr/>
          <p:nvPr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66" name="Google Shape;266;p132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7" name="Google Shape;267;p132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05</a:t>
              </a:r>
              <a:endParaRPr dirty="0"/>
            </a:p>
          </p:txBody>
        </p:sp>
      </p:grpSp>
      <p:sp>
        <p:nvSpPr>
          <p:cNvPr id="268" name="Google Shape;268;p132"/>
          <p:cNvSpPr/>
          <p:nvPr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269" name="Google Shape;269;p132"/>
          <p:cNvGrpSpPr/>
          <p:nvPr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0" name="Google Shape;270;p132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1" name="Google Shape;271;p132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06</a:t>
              </a:r>
              <a:endParaRPr dirty="0"/>
            </a:p>
          </p:txBody>
        </p:sp>
      </p:grpSp>
      <p:sp>
        <p:nvSpPr>
          <p:cNvPr id="272" name="Google Shape;272;p132"/>
          <p:cNvSpPr txBox="1">
            <a:spLocks noGrp="1"/>
          </p:cNvSpPr>
          <p:nvPr>
            <p:ph type="body" idx="1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📂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3" name="Google Shape;273;p132"/>
          <p:cNvSpPr txBox="1">
            <a:spLocks noGrp="1"/>
          </p:cNvSpPr>
          <p:nvPr>
            <p:ph type="body" idx="2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4" name="Google Shape;274;p132"/>
          <p:cNvSpPr txBox="1">
            <a:spLocks noGrp="1"/>
          </p:cNvSpPr>
          <p:nvPr>
            <p:ph type="body" idx="3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5" name="Google Shape;275;p132"/>
          <p:cNvSpPr txBox="1">
            <a:spLocks noGrp="1"/>
          </p:cNvSpPr>
          <p:nvPr>
            <p:ph type="body" idx="4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6" name="Google Shape;276;p132"/>
          <p:cNvSpPr txBox="1">
            <a:spLocks noGrp="1"/>
          </p:cNvSpPr>
          <p:nvPr>
            <p:ph type="body" idx="5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7" name="Google Shape;277;p132"/>
          <p:cNvSpPr txBox="1">
            <a:spLocks noGrp="1"/>
          </p:cNvSpPr>
          <p:nvPr>
            <p:ph type="body" idx="6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8902778"/>
      </p:ext>
    </p:extLst>
  </p:cSld>
  <p:clrMapOvr>
    <a:masterClrMapping/>
  </p:clrMapOvr>
  <p:transition spd="slow">
    <p:fad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sposition personnalisée">
  <p:cSld name="2_Disposition personnalisée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33"/>
          <p:cNvSpPr/>
          <p:nvPr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280" name="Google Shape;280;p133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Modifiez le style du titre</a:t>
            </a:r>
            <a:endParaRPr sz="2800" b="1" i="0" u="none" strike="noStrike" cap="none">
              <a:solidFill>
                <a:srgbClr val="565F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1" name="Google Shape;281;p133"/>
          <p:cNvGrpSpPr/>
          <p:nvPr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282" name="Google Shape;282;p133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3" name="Google Shape;283;p133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01</a:t>
              </a:r>
              <a:endParaRPr dirty="0"/>
            </a:p>
          </p:txBody>
        </p:sp>
      </p:grpSp>
      <p:sp>
        <p:nvSpPr>
          <p:cNvPr id="284" name="Google Shape;284;p133"/>
          <p:cNvSpPr/>
          <p:nvPr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285" name="Google Shape;285;p133"/>
          <p:cNvGrpSpPr/>
          <p:nvPr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286" name="Google Shape;286;p133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7" name="Google Shape;287;p133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02</a:t>
              </a:r>
              <a:endParaRPr dirty="0"/>
            </a:p>
          </p:txBody>
        </p:sp>
      </p:grpSp>
      <p:sp>
        <p:nvSpPr>
          <p:cNvPr id="288" name="Google Shape;288;p133"/>
          <p:cNvSpPr/>
          <p:nvPr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289" name="Google Shape;289;p133"/>
          <p:cNvGrpSpPr/>
          <p:nvPr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290" name="Google Shape;290;p133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1" name="Google Shape;291;p133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03</a:t>
              </a:r>
              <a:endParaRPr dirty="0"/>
            </a:p>
          </p:txBody>
        </p:sp>
      </p:grpSp>
      <p:sp>
        <p:nvSpPr>
          <p:cNvPr id="292" name="Google Shape;292;p133"/>
          <p:cNvSpPr/>
          <p:nvPr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293" name="Google Shape;293;p133"/>
          <p:cNvGrpSpPr/>
          <p:nvPr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294" name="Google Shape;294;p133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5" name="Google Shape;295;p133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04</a:t>
              </a:r>
              <a:endParaRPr dirty="0"/>
            </a:p>
          </p:txBody>
        </p:sp>
      </p:grpSp>
      <p:sp>
        <p:nvSpPr>
          <p:cNvPr id="296" name="Google Shape;296;p133"/>
          <p:cNvSpPr/>
          <p:nvPr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297" name="Google Shape;297;p133"/>
          <p:cNvGrpSpPr/>
          <p:nvPr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98" name="Google Shape;298;p133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9" name="Google Shape;299;p133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05</a:t>
              </a:r>
              <a:endParaRPr dirty="0"/>
            </a:p>
          </p:txBody>
        </p:sp>
      </p:grpSp>
      <p:sp>
        <p:nvSpPr>
          <p:cNvPr id="300" name="Google Shape;300;p133"/>
          <p:cNvSpPr/>
          <p:nvPr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301" name="Google Shape;301;p133"/>
          <p:cNvGrpSpPr/>
          <p:nvPr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302" name="Google Shape;302;p133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3" name="Google Shape;303;p133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06</a:t>
              </a:r>
              <a:endParaRPr dirty="0"/>
            </a:p>
          </p:txBody>
        </p:sp>
      </p:grpSp>
      <p:sp>
        <p:nvSpPr>
          <p:cNvPr id="304" name="Google Shape;304;p133"/>
          <p:cNvSpPr txBox="1">
            <a:spLocks noGrp="1"/>
          </p:cNvSpPr>
          <p:nvPr>
            <p:ph type="body" idx="1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5" name="Google Shape;305;p133"/>
          <p:cNvSpPr txBox="1">
            <a:spLocks noGrp="1"/>
          </p:cNvSpPr>
          <p:nvPr>
            <p:ph type="body" idx="2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📂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6" name="Google Shape;306;p133"/>
          <p:cNvSpPr txBox="1">
            <a:spLocks noGrp="1"/>
          </p:cNvSpPr>
          <p:nvPr>
            <p:ph type="body" idx="3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7" name="Google Shape;307;p133"/>
          <p:cNvSpPr txBox="1">
            <a:spLocks noGrp="1"/>
          </p:cNvSpPr>
          <p:nvPr>
            <p:ph type="body" idx="4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8" name="Google Shape;308;p133"/>
          <p:cNvSpPr txBox="1">
            <a:spLocks noGrp="1"/>
          </p:cNvSpPr>
          <p:nvPr>
            <p:ph type="body" idx="5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9" name="Google Shape;309;p133"/>
          <p:cNvSpPr txBox="1">
            <a:spLocks noGrp="1"/>
          </p:cNvSpPr>
          <p:nvPr>
            <p:ph type="body" idx="6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5663814"/>
      </p:ext>
    </p:extLst>
  </p:cSld>
  <p:clrMapOvr>
    <a:masterClrMapping/>
  </p:clrMapOvr>
  <p:transition spd="slow">
    <p:fad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sposition personnalisée">
  <p:cSld name="3_Disposition personnalisée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34"/>
          <p:cNvSpPr/>
          <p:nvPr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312" name="Google Shape;312;p134"/>
          <p:cNvSpPr txBox="1"/>
          <p:nvPr/>
        </p:nvSpPr>
        <p:spPr>
          <a:xfrm>
            <a:off x="628650" y="834502"/>
            <a:ext cx="7886700" cy="5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2800"/>
              <a:buFont typeface="Arial"/>
              <a:buNone/>
            </a:pPr>
            <a:r>
              <a:rPr lang="ar-MA" sz="2800" b="1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rPr>
              <a:t>Modifiez le style du titre</a:t>
            </a:r>
            <a:endParaRPr sz="2800" b="1" i="0" u="none" strike="noStrike" cap="none">
              <a:solidFill>
                <a:srgbClr val="565F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3" name="Google Shape;313;p134"/>
          <p:cNvGrpSpPr/>
          <p:nvPr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314" name="Google Shape;314;p134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5" name="Google Shape;315;p134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01</a:t>
              </a:r>
              <a:endParaRPr dirty="0"/>
            </a:p>
          </p:txBody>
        </p:sp>
      </p:grpSp>
      <p:sp>
        <p:nvSpPr>
          <p:cNvPr id="316" name="Google Shape;316;p134"/>
          <p:cNvSpPr/>
          <p:nvPr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317" name="Google Shape;317;p134"/>
          <p:cNvGrpSpPr/>
          <p:nvPr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318" name="Google Shape;318;p134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9" name="Google Shape;319;p134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02</a:t>
              </a:r>
              <a:endParaRPr dirty="0"/>
            </a:p>
          </p:txBody>
        </p:sp>
      </p:grpSp>
      <p:sp>
        <p:nvSpPr>
          <p:cNvPr id="320" name="Google Shape;320;p134"/>
          <p:cNvSpPr/>
          <p:nvPr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321" name="Google Shape;321;p134"/>
          <p:cNvGrpSpPr/>
          <p:nvPr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322" name="Google Shape;322;p134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3" name="Google Shape;323;p134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03</a:t>
              </a:r>
              <a:endParaRPr dirty="0"/>
            </a:p>
          </p:txBody>
        </p:sp>
      </p:grpSp>
      <p:sp>
        <p:nvSpPr>
          <p:cNvPr id="324" name="Google Shape;324;p134"/>
          <p:cNvSpPr/>
          <p:nvPr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325" name="Google Shape;325;p134"/>
          <p:cNvGrpSpPr/>
          <p:nvPr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326" name="Google Shape;326;p134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7" name="Google Shape;327;p134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04</a:t>
              </a:r>
              <a:endParaRPr dirty="0"/>
            </a:p>
          </p:txBody>
        </p:sp>
      </p:grpSp>
      <p:sp>
        <p:nvSpPr>
          <p:cNvPr id="328" name="Google Shape;328;p134"/>
          <p:cNvSpPr/>
          <p:nvPr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329" name="Google Shape;329;p134"/>
          <p:cNvGrpSpPr/>
          <p:nvPr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330" name="Google Shape;330;p134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1" name="Google Shape;331;p134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05</a:t>
              </a:r>
              <a:endParaRPr dirty="0"/>
            </a:p>
          </p:txBody>
        </p:sp>
      </p:grpSp>
      <p:sp>
        <p:nvSpPr>
          <p:cNvPr id="332" name="Google Shape;332;p134"/>
          <p:cNvSpPr/>
          <p:nvPr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 w="12700" cap="flat" cmpd="sng">
            <a:solidFill>
              <a:srgbClr val="565F8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333" name="Google Shape;333;p134"/>
          <p:cNvGrpSpPr/>
          <p:nvPr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334" name="Google Shape;334;p134" descr="Une image contenant capture d’écran, Rectangle&#10;&#10;Le contenu généré par l’IA peut être incorrect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5" name="Google Shape;335;p134"/>
            <p:cNvSpPr/>
            <p:nvPr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5F88"/>
                </a:buClr>
                <a:buSzPts val="1800"/>
                <a:buFont typeface="Calibri"/>
                <a:buNone/>
              </a:pPr>
              <a:r>
                <a:rPr lang="ar-MA" sz="1800" b="1" i="0" u="none" strike="noStrike" cap="none" dirty="0" err="1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Séance</a:t>
              </a:r>
              <a:r>
                <a:rPr lang="ar-MA" sz="1800" b="1" i="0" u="none" strike="noStrike" cap="none" dirty="0">
                  <a:solidFill>
                    <a:srgbClr val="565F88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rPr>
                <a:t> 06</a:t>
              </a:r>
              <a:endParaRPr dirty="0"/>
            </a:p>
          </p:txBody>
        </p:sp>
      </p:grpSp>
      <p:sp>
        <p:nvSpPr>
          <p:cNvPr id="336" name="Google Shape;336;p134"/>
          <p:cNvSpPr txBox="1">
            <a:spLocks noGrp="1"/>
          </p:cNvSpPr>
          <p:nvPr>
            <p:ph type="body" idx="1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7" name="Google Shape;337;p134"/>
          <p:cNvSpPr txBox="1">
            <a:spLocks noGrp="1"/>
          </p:cNvSpPr>
          <p:nvPr>
            <p:ph type="body" idx="2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8" name="Google Shape;338;p134"/>
          <p:cNvSpPr txBox="1">
            <a:spLocks noGrp="1"/>
          </p:cNvSpPr>
          <p:nvPr>
            <p:ph type="body" idx="3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📂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9" name="Google Shape;339;p134"/>
          <p:cNvSpPr txBox="1">
            <a:spLocks noGrp="1"/>
          </p:cNvSpPr>
          <p:nvPr>
            <p:ph type="body" idx="4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0" name="Google Shape;340;p134"/>
          <p:cNvSpPr txBox="1">
            <a:spLocks noGrp="1"/>
          </p:cNvSpPr>
          <p:nvPr>
            <p:ph type="body" idx="5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1" name="Google Shape;341;p134"/>
          <p:cNvSpPr txBox="1">
            <a:spLocks noGrp="1"/>
          </p:cNvSpPr>
          <p:nvPr>
            <p:ph type="body" idx="6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0000" rIns="91425" bIns="45700" anchor="t" anchorCtr="0">
            <a:noAutofit/>
          </a:bodyPr>
          <a:lstStyle>
            <a:lvl1pPr marL="457200" marR="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F88"/>
              </a:buClr>
              <a:buSzPts val="1800"/>
              <a:buFont typeface="Noto Sans Symbols"/>
              <a:buChar char="📁"/>
              <a:defRPr sz="18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600"/>
              <a:buFont typeface="Noto Sans Symbols"/>
              <a:buChar char="🏱"/>
              <a:defRPr sz="16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F88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65F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0875708"/>
      </p:ext>
    </p:extLst>
  </p:cSld>
  <p:clrMapOvr>
    <a:masterClrMapping/>
  </p:clrMapOvr>
  <p:transition spd="slow">
    <p:fade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E757B3EF-85ED-79B4-F526-70739A899F2A}"/>
              </a:ext>
            </a:extLst>
          </p:cNvPr>
          <p:cNvSpPr/>
          <p:nvPr userDrawn="1"/>
        </p:nvSpPr>
        <p:spPr>
          <a:xfrm>
            <a:off x="817678" y="2955833"/>
            <a:ext cx="7508644" cy="540000"/>
          </a:xfrm>
          <a:custGeom>
            <a:avLst/>
            <a:gdLst>
              <a:gd name="connsiteX0" fmla="*/ 170093 w 5365259"/>
              <a:gd name="connsiteY0" fmla="*/ 0 h 305065"/>
              <a:gd name="connsiteX1" fmla="*/ 5198553 w 5365259"/>
              <a:gd name="connsiteY1" fmla="*/ 0 h 305065"/>
              <a:gd name="connsiteX2" fmla="*/ 5355280 w 5365259"/>
              <a:gd name="connsiteY2" fmla="*/ 103885 h 305065"/>
              <a:gd name="connsiteX3" fmla="*/ 5365259 w 5365259"/>
              <a:gd name="connsiteY3" fmla="*/ 153316 h 305065"/>
              <a:gd name="connsiteX4" fmla="*/ 5365259 w 5365259"/>
              <a:gd name="connsiteY4" fmla="*/ 305065 h 305065"/>
              <a:gd name="connsiteX5" fmla="*/ 0 w 5365259"/>
              <a:gd name="connsiteY5" fmla="*/ 305065 h 305065"/>
              <a:gd name="connsiteX6" fmla="*/ 0 w 5365259"/>
              <a:gd name="connsiteY6" fmla="*/ 170093 h 305065"/>
              <a:gd name="connsiteX7" fmla="*/ 170093 w 5365259"/>
              <a:gd name="connsiteY7" fmla="*/ 0 h 305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65259" h="305065">
                <a:moveTo>
                  <a:pt x="170093" y="0"/>
                </a:moveTo>
                <a:lnTo>
                  <a:pt x="5198553" y="0"/>
                </a:lnTo>
                <a:cubicBezTo>
                  <a:pt x="5269008" y="0"/>
                  <a:pt x="5329458" y="42836"/>
                  <a:pt x="5355280" y="103885"/>
                </a:cubicBezTo>
                <a:lnTo>
                  <a:pt x="5365259" y="153316"/>
                </a:lnTo>
                <a:lnTo>
                  <a:pt x="5365259" y="305065"/>
                </a:lnTo>
                <a:lnTo>
                  <a:pt x="0" y="305065"/>
                </a:lnTo>
                <a:lnTo>
                  <a:pt x="0" y="170093"/>
                </a:lnTo>
                <a:cubicBezTo>
                  <a:pt x="0" y="76153"/>
                  <a:pt x="76153" y="0"/>
                  <a:pt x="170093" y="0"/>
                </a:cubicBezTo>
                <a:close/>
              </a:path>
            </a:pathLst>
          </a:custGeom>
          <a:solidFill>
            <a:srgbClr val="55B6DF"/>
          </a:solidFill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fr-FR" dirty="0">
              <a:solidFill>
                <a:srgbClr val="CAF2F4"/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002657C-3C1F-4D99-A0E2-77679A65AE23}"/>
              </a:ext>
            </a:extLst>
          </p:cNvPr>
          <p:cNvSpPr/>
          <p:nvPr userDrawn="1"/>
        </p:nvSpPr>
        <p:spPr>
          <a:xfrm>
            <a:off x="817677" y="2955833"/>
            <a:ext cx="7508646" cy="2197281"/>
          </a:xfrm>
          <a:prstGeom prst="roundRect">
            <a:avLst/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Google Shape;2255;p45">
            <a:extLst>
              <a:ext uri="{FF2B5EF4-FFF2-40B4-BE49-F238E27FC236}">
                <a16:creationId xmlns:a16="http://schemas.microsoft.com/office/drawing/2014/main" id="{3376E29B-AF0B-8771-6C36-4A85121EFD66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456796" y="3069168"/>
            <a:ext cx="671204" cy="8533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33091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Disposition personnalisée">
    <p:bg>
      <p:bgPr>
        <a:blipFill dpi="0" rotWithShape="1">
          <a:blip r:embed="rId2">
            <a:lum/>
          </a:blip>
          <a:srcRect/>
          <a:stretch>
            <a:fillRect l="-1000" t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37636118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85067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5521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64230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1040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90465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34606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05552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62746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53369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9">
            <a:extLst>
              <a:ext uri="{FF2B5EF4-FFF2-40B4-BE49-F238E27FC236}">
                <a16:creationId xmlns:a16="http://schemas.microsoft.com/office/drawing/2014/main" id="{998E753B-669B-CF56-F198-B2302C128CE9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1" y="5105400"/>
            <a:ext cx="1318425" cy="17503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09660">
              <a:defRPr/>
            </a:pPr>
            <a:endParaRPr lang="fr-MA" sz="428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10">
            <a:extLst>
              <a:ext uri="{FF2B5EF4-FFF2-40B4-BE49-F238E27FC236}">
                <a16:creationId xmlns:a16="http://schemas.microsoft.com/office/drawing/2014/main" id="{D45FA7BE-5EDF-358F-BE69-EEE653FADEA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7416800" y="4953000"/>
            <a:ext cx="1705780" cy="190270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428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1516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2">
            <a:extLst>
              <a:ext uri="{FF2B5EF4-FFF2-40B4-BE49-F238E27FC236}">
                <a16:creationId xmlns:a16="http://schemas.microsoft.com/office/drawing/2014/main" id="{863E396B-E484-C056-D948-B47B31B4E4CE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-1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90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Titre 3">
            <a:extLst>
              <a:ext uri="{FF2B5EF4-FFF2-40B4-BE49-F238E27FC236}">
                <a16:creationId xmlns:a16="http://schemas.microsoft.com/office/drawing/2014/main" id="{FDAC4016-80F8-7D2F-2BC3-76EA04DE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3120000"/>
            <a:ext cx="7387200" cy="600000"/>
          </a:xfrm>
          <a:prstGeom prst="rect">
            <a:avLst/>
          </a:prstGeom>
        </p:spPr>
        <p:txBody>
          <a:bodyPr anchor="ctr"/>
          <a:lstStyle>
            <a:lvl1pPr algn="ctr">
              <a:defRPr sz="4800">
                <a:solidFill>
                  <a:srgbClr val="215968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D8CE0998-F5AF-52EF-E124-79B90701973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5105400"/>
            <a:ext cx="1318425" cy="17503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09660">
              <a:defRPr/>
            </a:pPr>
            <a:endParaRPr lang="fr-MA" sz="428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8B9D6A13-198F-1A01-A150-A0DB4D5B1B4C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7416800" y="4953000"/>
            <a:ext cx="1705780" cy="190270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428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4036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83383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9">
            <a:extLst>
              <a:ext uri="{FF2B5EF4-FFF2-40B4-BE49-F238E27FC236}">
                <a16:creationId xmlns:a16="http://schemas.microsoft.com/office/drawing/2014/main" id="{998E753B-669B-CF56-F198-B2302C128CE9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1" y="5105400"/>
            <a:ext cx="1318425" cy="17503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09660">
              <a:defRPr/>
            </a:pPr>
            <a:endParaRPr lang="fr-MA" sz="428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10">
            <a:extLst>
              <a:ext uri="{FF2B5EF4-FFF2-40B4-BE49-F238E27FC236}">
                <a16:creationId xmlns:a16="http://schemas.microsoft.com/office/drawing/2014/main" id="{D45FA7BE-5EDF-358F-BE69-EEE653FADEA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7416800" y="4953000"/>
            <a:ext cx="1705780" cy="190270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428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621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3657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3">
            <a:extLst>
              <a:ext uri="{FF2B5EF4-FFF2-40B4-BE49-F238E27FC236}">
                <a16:creationId xmlns:a16="http://schemas.microsoft.com/office/drawing/2014/main" id="{FDAC4016-80F8-7D2F-2BC3-76EA04DE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3120000"/>
            <a:ext cx="7387200" cy="600000"/>
          </a:xfrm>
          <a:prstGeom prst="rect">
            <a:avLst/>
          </a:prstGeom>
        </p:spPr>
        <p:txBody>
          <a:bodyPr anchor="ctr"/>
          <a:lstStyle>
            <a:lvl1pPr algn="ctr">
              <a:defRPr sz="4800">
                <a:solidFill>
                  <a:srgbClr val="215968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D8CE0998-F5AF-52EF-E124-79B907019730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1" y="5105400"/>
            <a:ext cx="1318425" cy="17503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09660">
              <a:defRPr/>
            </a:pPr>
            <a:endParaRPr lang="fr-MA" sz="428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8B9D6A13-198F-1A01-A150-A0DB4D5B1B4C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7416800" y="4953000"/>
            <a:ext cx="1705780" cy="190270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428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3550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61614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7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41284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5686464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14798172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91561896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30831232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2781529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8784935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85586784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C1A1DC-6AC7-765A-0002-7870B5A9D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C93BA7B-4248-17C3-AACD-611627DC2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 dirty="0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1A075E0-3F36-10FB-03FA-A656D6DAE3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AD061CC3-7E7B-4C80-A4A7-6D0FDF5EB9A9}" type="datetimeFigureOut">
              <a:rPr lang="fr-FR" smtClean="0"/>
              <a:pPr/>
              <a:t>31/10/2025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BF3B481-7E9F-3C89-D6BC-0BA28EA81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33D8115-D3C5-D879-A8C2-3496162B5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5FED7C85-8896-41BD-BA19-04978EAD68F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32530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40057018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70191425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46783302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ED574AA3-B351-6E81-47C1-AE4FFFE36E29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79323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C16BD22B-8A37-1A44-3B56-1FFE388CB895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3759312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6356B9C-DDC6-0D39-05E4-6D75382B79D2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039301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49176731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72604384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2126390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18782767"/>
      </p:ext>
    </p:extLst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76213755"/>
      </p:ext>
    </p:extLst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62510130"/>
      </p:ext>
    </p:extLst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33967960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485C4D-3C7B-D945-9669-068BD91E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B2FE72F-B6AF-5AFC-5600-C95D45201C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  <a:lvl2pPr>
              <a:defRPr>
                <a:latin typeface="Microsoft Uighur" panose="02000000000000000000" pitchFamily="2" charset="-78"/>
              </a:defRPr>
            </a:lvl2pPr>
            <a:lvl3pPr>
              <a:defRPr>
                <a:latin typeface="Microsoft Uighur" panose="02000000000000000000" pitchFamily="2" charset="-78"/>
              </a:defRPr>
            </a:lvl3pPr>
            <a:lvl4pPr>
              <a:defRPr>
                <a:latin typeface="Microsoft Uighur" panose="02000000000000000000" pitchFamily="2" charset="-78"/>
              </a:defRPr>
            </a:lvl4pPr>
            <a:lvl5pPr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222DA7D-6E9D-54B0-8613-6A66CF993F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  <a:lvl2pPr>
              <a:defRPr>
                <a:latin typeface="Microsoft Uighur" panose="02000000000000000000" pitchFamily="2" charset="-78"/>
              </a:defRPr>
            </a:lvl2pPr>
            <a:lvl3pPr>
              <a:defRPr>
                <a:latin typeface="Microsoft Uighur" panose="02000000000000000000" pitchFamily="2" charset="-78"/>
              </a:defRPr>
            </a:lvl3pPr>
            <a:lvl4pPr>
              <a:defRPr>
                <a:latin typeface="Microsoft Uighur" panose="02000000000000000000" pitchFamily="2" charset="-78"/>
              </a:defRPr>
            </a:lvl4pPr>
            <a:lvl5pPr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fr-FR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416F35-5575-A660-0956-6C9859DC8F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AD061CC3-7E7B-4C80-A4A7-6D0FDF5EB9A9}" type="datetimeFigureOut">
              <a:rPr lang="fr-FR" smtClean="0"/>
              <a:pPr/>
              <a:t>31/10/2025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E773261-E3C7-2B3E-92FB-BC9AA0168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52EF0D6-2650-D2D8-F9A1-A836E0AB6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5FED7C85-8896-41BD-BA19-04978EAD68F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512656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03223942"/>
      </p:ext>
    </p:extLst>
  </p:cSld>
  <p:clrMapOvr>
    <a:masterClrMapping/>
  </p:clrMapOvr>
  <p:transition spd="slow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21777365"/>
      </p:ext>
    </p:extLst>
  </p:cSld>
  <p:clrMapOvr>
    <a:masterClrMapping/>
  </p:clrMapOvr>
  <p:transition spd="slow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29358568"/>
      </p:ext>
    </p:extLst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22586892"/>
      </p:ext>
    </p:extLst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68535566"/>
      </p:ext>
    </p:extLst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5" y="756000"/>
            <a:ext cx="6840000" cy="612000"/>
          </a:xfr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45766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58590397"/>
      </p:ext>
    </p:extLst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857BAC0B-AC65-BD61-1B0C-5A8010C4074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79155996"/>
      </p:ext>
    </p:extLst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pour une image  16">
            <a:extLst>
              <a:ext uri="{FF2B5EF4-FFF2-40B4-BE49-F238E27FC236}">
                <a16:creationId xmlns:a16="http://schemas.microsoft.com/office/drawing/2014/main" id="{F07865AF-0218-DA63-49A3-7D88763D3E4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20832346"/>
      </p:ext>
    </p:extLst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600A5F7D-7D47-07F5-08AA-8016965DE68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 dirty="0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17402582"/>
      </p:ext>
    </p:extLst>
  </p:cSld>
  <p:clrMapOvr>
    <a:masterClrMapping/>
  </p:clrMapOvr>
  <p:transition spd="slow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B3B8A30-F32D-5CC4-2E67-28B50E2CDB5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56116280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22DE88-C7E1-3A6F-F77D-ABC444C80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954856-3DC2-FF83-1119-094EFA1D0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Microsoft Uighur" panose="02000000000000000000" pitchFamily="2" charset="-7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dirty="0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9125C3C-B35B-B96F-1C82-12BC3A595D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  <a:lvl2pPr>
              <a:defRPr>
                <a:latin typeface="Microsoft Uighur" panose="02000000000000000000" pitchFamily="2" charset="-78"/>
              </a:defRPr>
            </a:lvl2pPr>
            <a:lvl3pPr>
              <a:defRPr>
                <a:latin typeface="Microsoft Uighur" panose="02000000000000000000" pitchFamily="2" charset="-78"/>
              </a:defRPr>
            </a:lvl3pPr>
            <a:lvl4pPr>
              <a:defRPr>
                <a:latin typeface="Microsoft Uighur" panose="02000000000000000000" pitchFamily="2" charset="-78"/>
              </a:defRPr>
            </a:lvl4pPr>
            <a:lvl5pPr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D3C4ED5-4CB3-9A39-CB44-399EA189BD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Microsoft Uighur" panose="02000000000000000000" pitchFamily="2" charset="-7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dirty="0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65A64BD-B089-0173-4EFF-62BD8B2613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  <a:lvl2pPr>
              <a:defRPr>
                <a:latin typeface="Microsoft Uighur" panose="02000000000000000000" pitchFamily="2" charset="-78"/>
              </a:defRPr>
            </a:lvl2pPr>
            <a:lvl3pPr>
              <a:defRPr>
                <a:latin typeface="Microsoft Uighur" panose="02000000000000000000" pitchFamily="2" charset="-78"/>
              </a:defRPr>
            </a:lvl3pPr>
            <a:lvl4pPr>
              <a:defRPr>
                <a:latin typeface="Microsoft Uighur" panose="02000000000000000000" pitchFamily="2" charset="-78"/>
              </a:defRPr>
            </a:lvl4pPr>
            <a:lvl5pPr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fr-FR" dirty="0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5D63BE4-F1F2-F578-C274-E9570FDD28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AD061CC3-7E7B-4C80-A4A7-6D0FDF5EB9A9}" type="datetimeFigureOut">
              <a:rPr lang="fr-FR" smtClean="0"/>
              <a:pPr/>
              <a:t>31/10/2025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335B0CE-1289-1515-6120-2D93C2089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A190BC2-5668-9D22-D671-45E490708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5FED7C85-8896-41BD-BA19-04978EAD68F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793796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EE0B4139-2278-6815-C0E2-8899DA45756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40811021"/>
      </p:ext>
    </p:extLst>
  </p:cSld>
  <p:clrMapOvr>
    <a:masterClrMapping/>
  </p:clrMapOvr>
  <p:transition spd="slow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6899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551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225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C68813DF-B21E-B042-7209-2BDBC9D34EB3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899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9B10FE9B-0F21-581A-1B4E-D631230494E0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3551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34A4715C-3DAE-D49B-53C3-8A2CEEFE4371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225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14">
            <a:extLst>
              <a:ext uri="{FF2B5EF4-FFF2-40B4-BE49-F238E27FC236}">
                <a16:creationId xmlns:a16="http://schemas.microsoft.com/office/drawing/2014/main" id="{7F223E00-5735-BD46-CC20-E6FA82ECED63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6899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5D506AF-06A3-C04A-7D27-3D3AB9F7245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3551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2A8C417-C281-7590-57E3-25CA49255FCF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5225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685F2552-53F8-E324-FAFC-7CBC92F27AA3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36263290"/>
      </p:ext>
    </p:extLst>
  </p:cSld>
  <p:clrMapOvr>
    <a:masterClrMapping/>
  </p:clrMapOvr>
  <p:transition spd="slow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85BC44-B897-D2E5-D7ED-B51C2F89F30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10410975"/>
      </p:ext>
    </p:extLst>
  </p:cSld>
  <p:clrMapOvr>
    <a:masterClrMapping/>
  </p:clrMapOvr>
  <p:transition spd="slow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7A9285AD-8B22-A04D-E893-6F08727F900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77093374"/>
      </p:ext>
    </p:extLst>
  </p:cSld>
  <p:clrMapOvr>
    <a:masterClrMapping/>
  </p:clrMapOvr>
  <p:transition spd="slow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42916517"/>
      </p:ext>
    </p:extLst>
  </p:cSld>
  <p:clrMapOvr>
    <a:masterClrMapping/>
  </p:clrMapOvr>
  <p:transition spd="slow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E1611C4F-2F07-955B-230E-2BD4D9E35C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5462342"/>
      </p:ext>
    </p:extLst>
  </p:cSld>
  <p:clrMapOvr>
    <a:masterClrMapping/>
  </p:clrMapOvr>
  <p:transition spd="slow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C55096D1-EB19-8E69-96A7-25A43E3397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39516503"/>
      </p:ext>
    </p:extLst>
  </p:cSld>
  <p:clrMapOvr>
    <a:masterClrMapping/>
  </p:clrMapOvr>
  <p:transition spd="slow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6A4BA0-D462-85AB-E123-BB4F6907F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5347109"/>
      </p:ext>
    </p:extLst>
  </p:cSld>
  <p:clrMapOvr>
    <a:masterClrMapping/>
  </p:clrMapOvr>
  <p:transition spd="slow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3F74BEE-FD18-5972-5B67-A4109E3461B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94104416"/>
      </p:ext>
    </p:extLst>
  </p:cSld>
  <p:clrMapOvr>
    <a:masterClrMapping/>
  </p:clrMapOvr>
  <p:transition spd="slow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E8C52E21-EF60-EFA4-6191-FA53B985CEC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89136915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10EC33-2AB4-29F8-30C1-249E6F5DF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D12C840-94F3-F89A-2FB8-3F67B81779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AD061CC3-7E7B-4C80-A4A7-6D0FDF5EB9A9}" type="datetimeFigureOut">
              <a:rPr lang="fr-FR" smtClean="0"/>
              <a:pPr/>
              <a:t>31/10/2025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CDB19A3-0874-CC7B-C8DB-962831FDE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510E0F5-9F46-72A3-3F1E-BDAED2F8D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5FED7C85-8896-41BD-BA19-04978EAD68F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5507878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29BBC07-74A6-563A-24CF-30738239EBD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57956396"/>
      </p:ext>
    </p:extLst>
  </p:cSld>
  <p:clrMapOvr>
    <a:masterClrMapping/>
  </p:clrMapOvr>
  <p:transition spd="slow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022" y="756000"/>
            <a:ext cx="6840000" cy="612000"/>
          </a:xfr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197ED421-FA03-EE08-7A45-DC1F5DB40FB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45033191"/>
      </p:ext>
    </p:extLst>
  </p:cSld>
  <p:clrMapOvr>
    <a:masterClrMapping/>
  </p:clrMapOvr>
  <p:transition spd="slow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AAE1FD6-FA32-E9C2-3B4E-D7EA7311570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6849867"/>
      </p:ext>
    </p:extLst>
  </p:cSld>
  <p:clrMapOvr>
    <a:masterClrMapping/>
  </p:clrMapOvr>
  <p:transition spd="slow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pour une image  16">
            <a:extLst>
              <a:ext uri="{FF2B5EF4-FFF2-40B4-BE49-F238E27FC236}">
                <a16:creationId xmlns:a16="http://schemas.microsoft.com/office/drawing/2014/main" id="{AC7F337F-3560-9C7B-95FB-EAD532B0642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16189081"/>
      </p:ext>
    </p:extLst>
  </p:cSld>
  <p:clrMapOvr>
    <a:masterClrMapping/>
  </p:clrMapOvr>
  <p:transition spd="slow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E6071AB2-FD89-6999-6BF2-6CCE861AFA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45436997"/>
      </p:ext>
    </p:extLst>
  </p:cSld>
  <p:clrMapOvr>
    <a:masterClrMapping/>
  </p:clrMapOvr>
  <p:transition spd="slow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9313EEE-B6BD-1BA7-BADF-2E5354036BF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87642682"/>
      </p:ext>
    </p:extLst>
  </p:cSld>
  <p:clrMapOvr>
    <a:masterClrMapping/>
  </p:clrMapOvr>
  <p:transition spd="slow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2892FE-936C-FF4D-A116-9CE2F3D567B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97334955"/>
      </p:ext>
    </p:extLst>
  </p:cSld>
  <p:clrMapOvr>
    <a:masterClrMapping/>
  </p:clrMapOvr>
  <p:transition spd="slow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6899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551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225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C68813DF-B21E-B042-7209-2BDBC9D34EB3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899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9B10FE9B-0F21-581A-1B4E-D631230494E0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3551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34A4715C-3DAE-D49B-53C3-8A2CEEFE4371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225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14">
            <a:extLst>
              <a:ext uri="{FF2B5EF4-FFF2-40B4-BE49-F238E27FC236}">
                <a16:creationId xmlns:a16="http://schemas.microsoft.com/office/drawing/2014/main" id="{7F223E00-5735-BD46-CC20-E6FA82ECED63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6899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5D506AF-06A3-C04A-7D27-3D3AB9F7245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3551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2A8C417-C281-7590-57E3-25CA49255FCF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5225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32F0DFEC-A9E5-DC8D-C232-E2AFC7F070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53558779"/>
      </p:ext>
    </p:extLst>
  </p:cSld>
  <p:clrMapOvr>
    <a:masterClrMapping/>
  </p:clrMapOvr>
  <p:transition spd="slow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70477A-0E04-9246-F13C-F07BEB34CF8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86305146"/>
      </p:ext>
    </p:extLst>
  </p:cSld>
  <p:clrMapOvr>
    <a:masterClrMapping/>
  </p:clrMapOvr>
  <p:transition spd="slow"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D554B0B8-4CC4-DB73-565A-ED295FC3E45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34490737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F472C8C-E53E-25CD-DAF8-73213FA1B7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AD061CC3-7E7B-4C80-A4A7-6D0FDF5EB9A9}" type="datetimeFigureOut">
              <a:rPr lang="fr-FR" smtClean="0"/>
              <a:pPr/>
              <a:t>31/10/2025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8CB6E1E-A58A-E5C5-1BD8-8FE5E2D7F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2CCD65D-0307-9245-F6C1-0542CE0CC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5FED7C85-8896-41BD-BA19-04978EAD68F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235456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A598A812-1A48-52B0-FC1D-A565B8E90C7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38231013"/>
      </p:ext>
    </p:extLst>
  </p:cSld>
  <p:clrMapOvr>
    <a:masterClrMapping/>
  </p:clrMapOvr>
  <p:transition spd="slow"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1882EBB-2DBD-68BA-5DBD-D89EE7AD7D7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25188501"/>
      </p:ext>
    </p:extLst>
  </p:cSld>
  <p:clrMapOvr>
    <a:masterClrMapping/>
  </p:clrMapOvr>
  <p:transition spd="slow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59E99C9-2072-2F56-B1B7-33FB969FAC1D}"/>
              </a:ext>
            </a:extLst>
          </p:cNvPr>
          <p:cNvSpPr>
            <a:spLocks noGrp="1" noChangeAspect="1"/>
          </p:cNvSpPr>
          <p:nvPr>
            <p:ph type="pic" sz="quarter" idx="3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80602990"/>
      </p:ext>
    </p:extLst>
  </p:cSld>
  <p:clrMapOvr>
    <a:masterClrMapping/>
  </p:clrMapOvr>
  <p:transition spd="slow"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A0F7819-9964-A31B-4633-13A7E8E86F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0234640"/>
      </p:ext>
    </p:extLst>
  </p:cSld>
  <p:clrMapOvr>
    <a:masterClrMapping/>
  </p:clrMapOvr>
  <p:transition spd="slow"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470AE5D-CB82-E085-7F8E-DE83285A7CF3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08148900"/>
      </p:ext>
    </p:extLst>
  </p:cSld>
  <p:clrMapOvr>
    <a:masterClrMapping/>
  </p:clrMapOvr>
  <p:transition spd="slow"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48A1F5B7-D3F9-C909-EFB4-2DAE15E0AF6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52248634"/>
      </p:ext>
    </p:extLst>
  </p:cSld>
  <p:clrMapOvr>
    <a:masterClrMapping/>
  </p:clrMapOvr>
  <p:transition spd="slow"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1C42F411-175E-9E6D-D29B-7EAC7E24CF9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778130"/>
      </p:ext>
    </p:extLst>
  </p:cSld>
  <p:clrMapOvr>
    <a:masterClrMapping/>
  </p:clrMapOvr>
  <p:transition spd="slow"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A8877E5-AC23-C627-8AF0-21907F62BC6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29307"/>
      </p:ext>
    </p:extLst>
  </p:cSld>
  <p:clrMapOvr>
    <a:masterClrMapping/>
  </p:clrMapOvr>
  <p:transition spd="slow"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Disposition personnalisée">
    <p:bg>
      <p:bgPr>
        <a:blipFill dpi="0" rotWithShape="1">
          <a:blip r:embed="rId2">
            <a:lum/>
          </a:blip>
          <a:srcRect/>
          <a:stretch>
            <a:fillRect l="-1000" t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25178001"/>
      </p:ext>
    </p:extLst>
  </p:cSld>
  <p:clrMapOvr>
    <a:masterClrMapping/>
  </p:clrMapOvr>
  <p:transition spd="slow"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23049839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1.jpe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2.jpe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3.jpeg"/><Relationship Id="rId5" Type="http://schemas.openxmlformats.org/officeDocument/2006/relationships/tags" Target="../tags/tag1.xml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4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63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24" Type="http://schemas.openxmlformats.org/officeDocument/2006/relationships/image" Target="../media/image20.bin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theme" Target="../theme/theme15.xml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slideLayout" Target="../slideLayouts/slideLayout64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image" Target="../media/image20.bin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theme" Target="../theme/theme16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1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20" Type="http://schemas.openxmlformats.org/officeDocument/2006/relationships/image" Target="../media/image20.bin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90.xml"/><Relationship Id="rId19" Type="http://schemas.openxmlformats.org/officeDocument/2006/relationships/theme" Target="../theme/theme17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18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01.xml"/><Relationship Id="rId21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17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00.xml"/><Relationship Id="rId16" Type="http://schemas.openxmlformats.org/officeDocument/2006/relationships/slideLayout" Target="../slideLayouts/slideLayout114.xml"/><Relationship Id="rId20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24" Type="http://schemas.openxmlformats.org/officeDocument/2006/relationships/image" Target="../media/image20.bin"/><Relationship Id="rId5" Type="http://schemas.openxmlformats.org/officeDocument/2006/relationships/slideLayout" Target="../slideLayouts/slideLayout103.xml"/><Relationship Id="rId15" Type="http://schemas.openxmlformats.org/officeDocument/2006/relationships/slideLayout" Target="../slideLayouts/slideLayout113.xml"/><Relationship Id="rId23" Type="http://schemas.openxmlformats.org/officeDocument/2006/relationships/theme" Target="../theme/theme18.xml"/><Relationship Id="rId10" Type="http://schemas.openxmlformats.org/officeDocument/2006/relationships/slideLayout" Target="../slideLayouts/slideLayout108.xml"/><Relationship Id="rId19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12.xml"/><Relationship Id="rId22" Type="http://schemas.openxmlformats.org/officeDocument/2006/relationships/slideLayout" Target="../slideLayouts/slideLayout120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image" Target="../media/image29.jpg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slideLayout" Target="../slideLayouts/slideLayout146.xml"/><Relationship Id="rId1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36.xml"/><Relationship Id="rId21" Type="http://schemas.openxmlformats.org/officeDocument/2006/relationships/slideLayout" Target="../slideLayouts/slideLayout154.xml"/><Relationship Id="rId7" Type="http://schemas.openxmlformats.org/officeDocument/2006/relationships/slideLayout" Target="../slideLayouts/slideLayout140.xml"/><Relationship Id="rId12" Type="http://schemas.openxmlformats.org/officeDocument/2006/relationships/slideLayout" Target="../slideLayouts/slideLayout145.xml"/><Relationship Id="rId17" Type="http://schemas.openxmlformats.org/officeDocument/2006/relationships/slideLayout" Target="../slideLayouts/slideLayout150.xml"/><Relationship Id="rId2" Type="http://schemas.openxmlformats.org/officeDocument/2006/relationships/slideLayout" Target="../slideLayouts/slideLayout135.xml"/><Relationship Id="rId16" Type="http://schemas.openxmlformats.org/officeDocument/2006/relationships/slideLayout" Target="../slideLayouts/slideLayout149.xml"/><Relationship Id="rId20" Type="http://schemas.openxmlformats.org/officeDocument/2006/relationships/slideLayout" Target="../slideLayouts/slideLayout153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24" Type="http://schemas.openxmlformats.org/officeDocument/2006/relationships/image" Target="../media/image31.jpg"/><Relationship Id="rId5" Type="http://schemas.openxmlformats.org/officeDocument/2006/relationships/slideLayout" Target="../slideLayouts/slideLayout138.xml"/><Relationship Id="rId15" Type="http://schemas.openxmlformats.org/officeDocument/2006/relationships/slideLayout" Target="../slideLayouts/slideLayout148.xml"/><Relationship Id="rId23" Type="http://schemas.openxmlformats.org/officeDocument/2006/relationships/theme" Target="../theme/theme20.xml"/><Relationship Id="rId10" Type="http://schemas.openxmlformats.org/officeDocument/2006/relationships/slideLayout" Target="../slideLayouts/slideLayout143.xml"/><Relationship Id="rId19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Relationship Id="rId14" Type="http://schemas.openxmlformats.org/officeDocument/2006/relationships/slideLayout" Target="../slideLayouts/slideLayout147.xml"/><Relationship Id="rId22" Type="http://schemas.openxmlformats.org/officeDocument/2006/relationships/slideLayout" Target="../slideLayouts/slideLayout155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slideLayout" Target="../slideLayouts/slideLayout167.xml"/><Relationship Id="rId17" Type="http://schemas.openxmlformats.org/officeDocument/2006/relationships/image" Target="../media/image29.jpg"/><Relationship Id="rId2" Type="http://schemas.openxmlformats.org/officeDocument/2006/relationships/slideLayout" Target="../slideLayouts/slideLayout157.xml"/><Relationship Id="rId16" Type="http://schemas.openxmlformats.org/officeDocument/2006/relationships/theme" Target="../theme/theme21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Relationship Id="rId14" Type="http://schemas.openxmlformats.org/officeDocument/2006/relationships/slideLayout" Target="../slideLayouts/slideLayout169.xml"/></Relationships>
</file>

<file path=ppt/slideMasters/_rels/slideMaster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3.xml"/><Relationship Id="rId2" Type="http://schemas.openxmlformats.org/officeDocument/2006/relationships/slideLayout" Target="../slideLayouts/slideLayout172.xml"/><Relationship Id="rId1" Type="http://schemas.openxmlformats.org/officeDocument/2006/relationships/slideLayout" Target="../slideLayouts/slideLayout171.xml"/><Relationship Id="rId5" Type="http://schemas.openxmlformats.org/officeDocument/2006/relationships/image" Target="../media/image33.jpg"/><Relationship Id="rId4" Type="http://schemas.openxmlformats.org/officeDocument/2006/relationships/theme" Target="../theme/theme22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1.xml"/><Relationship Id="rId13" Type="http://schemas.openxmlformats.org/officeDocument/2006/relationships/slideLayout" Target="../slideLayouts/slideLayout186.xml"/><Relationship Id="rId3" Type="http://schemas.openxmlformats.org/officeDocument/2006/relationships/slideLayout" Target="../slideLayouts/slideLayout176.xml"/><Relationship Id="rId7" Type="http://schemas.openxmlformats.org/officeDocument/2006/relationships/slideLayout" Target="../slideLayouts/slideLayout180.xml"/><Relationship Id="rId12" Type="http://schemas.openxmlformats.org/officeDocument/2006/relationships/slideLayout" Target="../slideLayouts/slideLayout185.xml"/><Relationship Id="rId17" Type="http://schemas.openxmlformats.org/officeDocument/2006/relationships/image" Target="../media/image29.jpg"/><Relationship Id="rId2" Type="http://schemas.openxmlformats.org/officeDocument/2006/relationships/slideLayout" Target="../slideLayouts/slideLayout175.xml"/><Relationship Id="rId16" Type="http://schemas.openxmlformats.org/officeDocument/2006/relationships/theme" Target="../theme/theme23.xm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10" Type="http://schemas.openxmlformats.org/officeDocument/2006/relationships/slideLayout" Target="../slideLayouts/slideLayout183.xm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slideLayout" Target="../slideLayouts/slideLayout201.xml"/><Relationship Id="rId18" Type="http://schemas.openxmlformats.org/officeDocument/2006/relationships/slideLayout" Target="../slideLayouts/slideLayout206.xml"/><Relationship Id="rId3" Type="http://schemas.openxmlformats.org/officeDocument/2006/relationships/slideLayout" Target="../slideLayouts/slideLayout191.xml"/><Relationship Id="rId21" Type="http://schemas.openxmlformats.org/officeDocument/2006/relationships/slideLayout" Target="../slideLayouts/slideLayout209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17" Type="http://schemas.openxmlformats.org/officeDocument/2006/relationships/slideLayout" Target="../slideLayouts/slideLayout205.xml"/><Relationship Id="rId2" Type="http://schemas.openxmlformats.org/officeDocument/2006/relationships/slideLayout" Target="../slideLayouts/slideLayout190.xml"/><Relationship Id="rId16" Type="http://schemas.openxmlformats.org/officeDocument/2006/relationships/slideLayout" Target="../slideLayouts/slideLayout204.xml"/><Relationship Id="rId20" Type="http://schemas.openxmlformats.org/officeDocument/2006/relationships/slideLayout" Target="../slideLayouts/slideLayout208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24" Type="http://schemas.openxmlformats.org/officeDocument/2006/relationships/image" Target="../media/image31.jpg"/><Relationship Id="rId5" Type="http://schemas.openxmlformats.org/officeDocument/2006/relationships/slideLayout" Target="../slideLayouts/slideLayout193.xml"/><Relationship Id="rId15" Type="http://schemas.openxmlformats.org/officeDocument/2006/relationships/slideLayout" Target="../slideLayouts/slideLayout203.xml"/><Relationship Id="rId23" Type="http://schemas.openxmlformats.org/officeDocument/2006/relationships/theme" Target="../theme/theme24.xml"/><Relationship Id="rId10" Type="http://schemas.openxmlformats.org/officeDocument/2006/relationships/slideLayout" Target="../slideLayouts/slideLayout198.xml"/><Relationship Id="rId19" Type="http://schemas.openxmlformats.org/officeDocument/2006/relationships/slideLayout" Target="../slideLayouts/slideLayout207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Relationship Id="rId14" Type="http://schemas.openxmlformats.org/officeDocument/2006/relationships/slideLayout" Target="../slideLayouts/slideLayout202.xml"/><Relationship Id="rId22" Type="http://schemas.openxmlformats.org/officeDocument/2006/relationships/slideLayout" Target="../slideLayouts/slideLayout210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8.xml"/><Relationship Id="rId13" Type="http://schemas.openxmlformats.org/officeDocument/2006/relationships/slideLayout" Target="../slideLayouts/slideLayout223.xml"/><Relationship Id="rId18" Type="http://schemas.openxmlformats.org/officeDocument/2006/relationships/slideLayout" Target="../slideLayouts/slideLayout228.xml"/><Relationship Id="rId3" Type="http://schemas.openxmlformats.org/officeDocument/2006/relationships/slideLayout" Target="../slideLayouts/slideLayout213.xml"/><Relationship Id="rId21" Type="http://schemas.openxmlformats.org/officeDocument/2006/relationships/slideLayout" Target="../slideLayouts/slideLayout231.xml"/><Relationship Id="rId7" Type="http://schemas.openxmlformats.org/officeDocument/2006/relationships/slideLayout" Target="../slideLayouts/slideLayout217.xml"/><Relationship Id="rId12" Type="http://schemas.openxmlformats.org/officeDocument/2006/relationships/slideLayout" Target="../slideLayouts/slideLayout222.xml"/><Relationship Id="rId17" Type="http://schemas.openxmlformats.org/officeDocument/2006/relationships/slideLayout" Target="../slideLayouts/slideLayout227.xml"/><Relationship Id="rId2" Type="http://schemas.openxmlformats.org/officeDocument/2006/relationships/slideLayout" Target="../slideLayouts/slideLayout212.xml"/><Relationship Id="rId16" Type="http://schemas.openxmlformats.org/officeDocument/2006/relationships/slideLayout" Target="../slideLayouts/slideLayout226.xml"/><Relationship Id="rId20" Type="http://schemas.openxmlformats.org/officeDocument/2006/relationships/slideLayout" Target="../slideLayouts/slideLayout230.xml"/><Relationship Id="rId1" Type="http://schemas.openxmlformats.org/officeDocument/2006/relationships/slideLayout" Target="../slideLayouts/slideLayout211.xml"/><Relationship Id="rId6" Type="http://schemas.openxmlformats.org/officeDocument/2006/relationships/slideLayout" Target="../slideLayouts/slideLayout216.xml"/><Relationship Id="rId11" Type="http://schemas.openxmlformats.org/officeDocument/2006/relationships/slideLayout" Target="../slideLayouts/slideLayout221.xml"/><Relationship Id="rId24" Type="http://schemas.openxmlformats.org/officeDocument/2006/relationships/image" Target="../media/image31.jpg"/><Relationship Id="rId5" Type="http://schemas.openxmlformats.org/officeDocument/2006/relationships/slideLayout" Target="../slideLayouts/slideLayout215.xml"/><Relationship Id="rId15" Type="http://schemas.openxmlformats.org/officeDocument/2006/relationships/slideLayout" Target="../slideLayouts/slideLayout225.xml"/><Relationship Id="rId23" Type="http://schemas.openxmlformats.org/officeDocument/2006/relationships/theme" Target="../theme/theme25.xml"/><Relationship Id="rId10" Type="http://schemas.openxmlformats.org/officeDocument/2006/relationships/slideLayout" Target="../slideLayouts/slideLayout220.xml"/><Relationship Id="rId19" Type="http://schemas.openxmlformats.org/officeDocument/2006/relationships/slideLayout" Target="../slideLayouts/slideLayout229.xml"/><Relationship Id="rId4" Type="http://schemas.openxmlformats.org/officeDocument/2006/relationships/slideLayout" Target="../slideLayouts/slideLayout214.xml"/><Relationship Id="rId9" Type="http://schemas.openxmlformats.org/officeDocument/2006/relationships/slideLayout" Target="../slideLayouts/slideLayout219.xml"/><Relationship Id="rId14" Type="http://schemas.openxmlformats.org/officeDocument/2006/relationships/slideLayout" Target="../slideLayouts/slideLayout224.xml"/><Relationship Id="rId22" Type="http://schemas.openxmlformats.org/officeDocument/2006/relationships/slideLayout" Target="../slideLayouts/slideLayout232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0.xml"/><Relationship Id="rId13" Type="http://schemas.openxmlformats.org/officeDocument/2006/relationships/slideLayout" Target="../slideLayouts/slideLayout245.xml"/><Relationship Id="rId18" Type="http://schemas.openxmlformats.org/officeDocument/2006/relationships/theme" Target="../theme/theme26.xml"/><Relationship Id="rId3" Type="http://schemas.openxmlformats.org/officeDocument/2006/relationships/slideLayout" Target="../slideLayouts/slideLayout235.xml"/><Relationship Id="rId7" Type="http://schemas.openxmlformats.org/officeDocument/2006/relationships/slideLayout" Target="../slideLayouts/slideLayout239.xml"/><Relationship Id="rId12" Type="http://schemas.openxmlformats.org/officeDocument/2006/relationships/slideLayout" Target="../slideLayouts/slideLayout244.xml"/><Relationship Id="rId17" Type="http://schemas.openxmlformats.org/officeDocument/2006/relationships/slideLayout" Target="../slideLayouts/slideLayout249.xml"/><Relationship Id="rId2" Type="http://schemas.openxmlformats.org/officeDocument/2006/relationships/slideLayout" Target="../slideLayouts/slideLayout234.xml"/><Relationship Id="rId16" Type="http://schemas.openxmlformats.org/officeDocument/2006/relationships/slideLayout" Target="../slideLayouts/slideLayout248.xm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5" Type="http://schemas.openxmlformats.org/officeDocument/2006/relationships/slideLayout" Target="../slideLayouts/slideLayout237.xml"/><Relationship Id="rId15" Type="http://schemas.openxmlformats.org/officeDocument/2006/relationships/slideLayout" Target="../slideLayouts/slideLayout247.xml"/><Relationship Id="rId10" Type="http://schemas.openxmlformats.org/officeDocument/2006/relationships/slideLayout" Target="../slideLayouts/slideLayout242.xml"/><Relationship Id="rId19" Type="http://schemas.openxmlformats.org/officeDocument/2006/relationships/image" Target="../media/image20.bin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slideLayout" Target="../slideLayouts/slideLayout246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7.xml"/><Relationship Id="rId13" Type="http://schemas.openxmlformats.org/officeDocument/2006/relationships/slideLayout" Target="../slideLayouts/slideLayout262.xml"/><Relationship Id="rId3" Type="http://schemas.openxmlformats.org/officeDocument/2006/relationships/slideLayout" Target="../slideLayouts/slideLayout252.xml"/><Relationship Id="rId7" Type="http://schemas.openxmlformats.org/officeDocument/2006/relationships/slideLayout" Target="../slideLayouts/slideLayout256.xml"/><Relationship Id="rId12" Type="http://schemas.openxmlformats.org/officeDocument/2006/relationships/slideLayout" Target="../slideLayouts/slideLayout261.xml"/><Relationship Id="rId2" Type="http://schemas.openxmlformats.org/officeDocument/2006/relationships/slideLayout" Target="../slideLayouts/slideLayout251.xml"/><Relationship Id="rId1" Type="http://schemas.openxmlformats.org/officeDocument/2006/relationships/slideLayout" Target="../slideLayouts/slideLayout250.xml"/><Relationship Id="rId6" Type="http://schemas.openxmlformats.org/officeDocument/2006/relationships/slideLayout" Target="../slideLayouts/slideLayout255.xml"/><Relationship Id="rId11" Type="http://schemas.openxmlformats.org/officeDocument/2006/relationships/slideLayout" Target="../slideLayouts/slideLayout260.xml"/><Relationship Id="rId5" Type="http://schemas.openxmlformats.org/officeDocument/2006/relationships/slideLayout" Target="../slideLayouts/slideLayout254.xml"/><Relationship Id="rId15" Type="http://schemas.openxmlformats.org/officeDocument/2006/relationships/image" Target="../media/image29.jpg"/><Relationship Id="rId10" Type="http://schemas.openxmlformats.org/officeDocument/2006/relationships/slideLayout" Target="../slideLayouts/slideLayout259.xml"/><Relationship Id="rId4" Type="http://schemas.openxmlformats.org/officeDocument/2006/relationships/slideLayout" Target="../slideLayouts/slideLayout253.xml"/><Relationship Id="rId9" Type="http://schemas.openxmlformats.org/officeDocument/2006/relationships/slideLayout" Target="../slideLayouts/slideLayout258.xml"/><Relationship Id="rId14" Type="http://schemas.openxmlformats.org/officeDocument/2006/relationships/theme" Target="../theme/theme27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0.xml"/><Relationship Id="rId13" Type="http://schemas.openxmlformats.org/officeDocument/2006/relationships/slideLayout" Target="../slideLayouts/slideLayout275.xml"/><Relationship Id="rId3" Type="http://schemas.openxmlformats.org/officeDocument/2006/relationships/slideLayout" Target="../slideLayouts/slideLayout265.xml"/><Relationship Id="rId7" Type="http://schemas.openxmlformats.org/officeDocument/2006/relationships/slideLayout" Target="../slideLayouts/slideLayout269.xml"/><Relationship Id="rId12" Type="http://schemas.openxmlformats.org/officeDocument/2006/relationships/slideLayout" Target="../slideLayouts/slideLayout274.xml"/><Relationship Id="rId17" Type="http://schemas.openxmlformats.org/officeDocument/2006/relationships/image" Target="../media/image29.jpg"/><Relationship Id="rId2" Type="http://schemas.openxmlformats.org/officeDocument/2006/relationships/slideLayout" Target="../slideLayouts/slideLayout264.xml"/><Relationship Id="rId16" Type="http://schemas.openxmlformats.org/officeDocument/2006/relationships/theme" Target="../theme/theme28.xml"/><Relationship Id="rId1" Type="http://schemas.openxmlformats.org/officeDocument/2006/relationships/slideLayout" Target="../slideLayouts/slideLayout263.xml"/><Relationship Id="rId6" Type="http://schemas.openxmlformats.org/officeDocument/2006/relationships/slideLayout" Target="../slideLayouts/slideLayout268.xml"/><Relationship Id="rId11" Type="http://schemas.openxmlformats.org/officeDocument/2006/relationships/slideLayout" Target="../slideLayouts/slideLayout273.xml"/><Relationship Id="rId5" Type="http://schemas.openxmlformats.org/officeDocument/2006/relationships/slideLayout" Target="../slideLayouts/slideLayout267.xml"/><Relationship Id="rId15" Type="http://schemas.openxmlformats.org/officeDocument/2006/relationships/slideLayout" Target="../slideLayouts/slideLayout277.xml"/><Relationship Id="rId10" Type="http://schemas.openxmlformats.org/officeDocument/2006/relationships/slideLayout" Target="../slideLayouts/slideLayout272.xml"/><Relationship Id="rId4" Type="http://schemas.openxmlformats.org/officeDocument/2006/relationships/slideLayout" Target="../slideLayouts/slideLayout266.xml"/><Relationship Id="rId9" Type="http://schemas.openxmlformats.org/officeDocument/2006/relationships/slideLayout" Target="../slideLayouts/slideLayout271.xml"/><Relationship Id="rId14" Type="http://schemas.openxmlformats.org/officeDocument/2006/relationships/slideLayout" Target="../slideLayouts/slideLayout276.xml"/></Relationships>
</file>

<file path=ppt/slideMasters/_rels/slideMaster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theme" Target="../theme/theme29.xml"/><Relationship Id="rId1" Type="http://schemas.openxmlformats.org/officeDocument/2006/relationships/slideLayout" Target="../slideLayouts/slideLayout27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7.jpe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.jpe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9.jpe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0.jpeg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9959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9209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18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/>
              <a:t>Modifier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icrosoft Uighur" panose="02000000000000000000" pitchFamily="2" charset="-78"/>
              </a:defRPr>
            </a:lvl1pPr>
          </a:lstStyle>
          <a:p>
            <a:fld id="{C764DE79-268F-4C1A-8933-263129D2AF90}" type="datetimeFigureOut">
              <a:rPr lang="en-US" smtClean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icrosoft Uighur" panose="02000000000000000000" pitchFamily="2" charset="-78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icrosoft Uighur" panose="02000000000000000000" pitchFamily="2" charset="-78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15F2B453-658D-65A4-253B-00C709A54B95}"/>
              </a:ext>
            </a:extLst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90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988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/>
              <a:t>Modifier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icrosoft Uighur" panose="02000000000000000000" pitchFamily="2" charset="-78"/>
              </a:defRPr>
            </a:lvl1pPr>
          </a:lstStyle>
          <a:p>
            <a:fld id="{C764DE79-268F-4C1A-8933-263129D2AF90}" type="datetimeFigureOut">
              <a:rPr lang="en-US" smtClean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icrosoft Uighur" panose="02000000000000000000" pitchFamily="2" charset="-78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icrosoft Uighur" panose="02000000000000000000" pitchFamily="2" charset="-78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018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218760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58633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  <p:sldLayoutId id="2147483754" r:id="rId18"/>
    <p:sldLayoutId id="2147483755" r:id="rId19"/>
    <p:sldLayoutId id="2147483756" r:id="rId20"/>
    <p:sldLayoutId id="2147483757" r:id="rId21"/>
    <p:sldLayoutId id="2147483758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51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8702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Microsoft Uighur" panose="02000000000000000000" pitchFamily="2" charset="-78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59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8401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  <p:sldLayoutId id="2147483793" r:id="rId17"/>
    <p:sldLayoutId id="2147484020" r:id="rId18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Microsoft Uighur" panose="02000000000000000000" pitchFamily="2" charset="-78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81185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5191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  <p:sldLayoutId id="2147483845" r:id="rId13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024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93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 b="0" i="0" u="none" strike="noStrike" cap="none">
                <a:solidFill>
                  <a:srgbClr val="757575"/>
                </a:solidFill>
                <a:latin typeface="Dosis Medium"/>
                <a:ea typeface="Dosis Medium"/>
                <a:cs typeface="Dosis Medium"/>
                <a:sym typeface="Dosi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1028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  <p:sldLayoutId id="2147483860" r:id="rId14"/>
    <p:sldLayoutId id="2147483861" r:id="rId15"/>
    <p:sldLayoutId id="2147483862" r:id="rId16"/>
    <p:sldLayoutId id="2147483863" r:id="rId17"/>
    <p:sldLayoutId id="2147483864" r:id="rId18"/>
    <p:sldLayoutId id="2147483865" r:id="rId19"/>
    <p:sldLayoutId id="2147483866" r:id="rId20"/>
    <p:sldLayoutId id="2147483867" r:id="rId21"/>
    <p:sldLayoutId id="2147483868" r:id="rId22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00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  <p:sldLayoutId id="2147483881" r:id="rId12"/>
    <p:sldLayoutId id="2147483882" r:id="rId13"/>
    <p:sldLayoutId id="2147483883" r:id="rId14"/>
    <p:sldLayoutId id="2147483884" r:id="rId15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067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4021" r:id="rId3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4935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  <p:sldLayoutId id="2147483902" r:id="rId13"/>
    <p:sldLayoutId id="2147483904" r:id="rId14"/>
    <p:sldLayoutId id="2147483905" r:id="rId15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 b="0" i="0" u="none" strike="noStrike" cap="none">
                <a:solidFill>
                  <a:srgbClr val="757575"/>
                </a:solidFill>
                <a:latin typeface="Dosis Medium"/>
                <a:ea typeface="Dosis Medium"/>
                <a:cs typeface="Dosis Medium"/>
                <a:sym typeface="Dosi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9633044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0" r:id="rId14"/>
    <p:sldLayoutId id="2147483921" r:id="rId15"/>
    <p:sldLayoutId id="2147483922" r:id="rId16"/>
    <p:sldLayoutId id="2147483923" r:id="rId17"/>
    <p:sldLayoutId id="2147483924" r:id="rId18"/>
    <p:sldLayoutId id="2147483925" r:id="rId19"/>
    <p:sldLayoutId id="2147483926" r:id="rId20"/>
    <p:sldLayoutId id="2147483927" r:id="rId21"/>
    <p:sldLayoutId id="2147483928" r:id="rId22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105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 b="0" i="0" u="none" strike="noStrike" cap="none">
                <a:solidFill>
                  <a:srgbClr val="757575"/>
                </a:solidFill>
                <a:latin typeface="Dosis Medium"/>
                <a:ea typeface="Dosis Medium"/>
                <a:cs typeface="Dosis Medium"/>
                <a:sym typeface="Dosi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7030035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  <p:sldLayoutId id="2147483941" r:id="rId12"/>
    <p:sldLayoutId id="2147483942" r:id="rId13"/>
    <p:sldLayoutId id="2147483943" r:id="rId14"/>
    <p:sldLayoutId id="2147483944" r:id="rId15"/>
    <p:sldLayoutId id="2147483945" r:id="rId16"/>
    <p:sldLayoutId id="2147483946" r:id="rId17"/>
    <p:sldLayoutId id="2147483947" r:id="rId18"/>
    <p:sldLayoutId id="2147483948" r:id="rId19"/>
    <p:sldLayoutId id="2147483949" r:id="rId20"/>
    <p:sldLayoutId id="2147483950" r:id="rId21"/>
    <p:sldLayoutId id="2147483951" r:id="rId22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59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78548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70" r:id="rId2"/>
    <p:sldLayoutId id="2147483971" r:id="rId3"/>
    <p:sldLayoutId id="2147483972" r:id="rId4"/>
    <p:sldLayoutId id="2147483973" r:id="rId5"/>
    <p:sldLayoutId id="2147483974" r:id="rId6"/>
    <p:sldLayoutId id="2147483975" r:id="rId7"/>
    <p:sldLayoutId id="2147483976" r:id="rId8"/>
    <p:sldLayoutId id="2147483977" r:id="rId9"/>
    <p:sldLayoutId id="2147483978" r:id="rId10"/>
    <p:sldLayoutId id="2147483979" r:id="rId11"/>
    <p:sldLayoutId id="2147483980" r:id="rId12"/>
    <p:sldLayoutId id="2147483981" r:id="rId13"/>
    <p:sldLayoutId id="2147483982" r:id="rId14"/>
    <p:sldLayoutId id="2147483983" r:id="rId15"/>
    <p:sldLayoutId id="2147483984" r:id="rId16"/>
    <p:sldLayoutId id="2147483985" r:id="rId17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3671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8" r:id="rId1"/>
    <p:sldLayoutId id="2147483989" r:id="rId2"/>
    <p:sldLayoutId id="2147483990" r:id="rId3"/>
    <p:sldLayoutId id="2147483991" r:id="rId4"/>
    <p:sldLayoutId id="2147483992" r:id="rId5"/>
    <p:sldLayoutId id="2147483993" r:id="rId6"/>
    <p:sldLayoutId id="2147483994" r:id="rId7"/>
    <p:sldLayoutId id="2147483995" r:id="rId8"/>
    <p:sldLayoutId id="2147483996" r:id="rId9"/>
    <p:sldLayoutId id="2147483997" r:id="rId10"/>
    <p:sldLayoutId id="2147483998" r:id="rId11"/>
    <p:sldLayoutId id="2147483999" r:id="rId12"/>
    <p:sldLayoutId id="2147484000" r:id="rId13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7">
            <a:alphaModFix/>
          </a:blip>
          <a:stretch>
            <a:fillRect/>
          </a:stretch>
        </a:blip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30809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003" r:id="rId1"/>
    <p:sldLayoutId id="2147484004" r:id="rId2"/>
    <p:sldLayoutId id="2147484005" r:id="rId3"/>
    <p:sldLayoutId id="2147484006" r:id="rId4"/>
    <p:sldLayoutId id="2147484007" r:id="rId5"/>
    <p:sldLayoutId id="2147484008" r:id="rId6"/>
    <p:sldLayoutId id="2147484009" r:id="rId7"/>
    <p:sldLayoutId id="2147484010" r:id="rId8"/>
    <p:sldLayoutId id="2147484011" r:id="rId9"/>
    <p:sldLayoutId id="2147484012" r:id="rId10"/>
    <p:sldLayoutId id="2147484013" r:id="rId11"/>
    <p:sldLayoutId id="2147484014" r:id="rId12"/>
    <p:sldLayoutId id="2147484015" r:id="rId13"/>
    <p:sldLayoutId id="2147484016" r:id="rId14"/>
    <p:sldLayoutId id="2147484017" r:id="rId15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521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9" r:id="rId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1333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82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867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360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1662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723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3226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9428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5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5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6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42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6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42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278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43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65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65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43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67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gi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0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67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67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4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66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3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42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42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42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4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43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69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4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6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42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4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70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4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6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43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43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43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43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278.xml"/><Relationship Id="rId4" Type="http://schemas.openxmlformats.org/officeDocument/2006/relationships/image" Target="../media/image5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42.pn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1.png"/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173.xml"/><Relationship Id="rId6" Type="http://schemas.openxmlformats.org/officeDocument/2006/relationships/image" Target="../media/image50.png"/><Relationship Id="rId5" Type="http://schemas.microsoft.com/office/2007/relationships/hdphoto" Target="../media/hdphoto4.wdp"/><Relationship Id="rId4" Type="http://schemas.openxmlformats.org/officeDocument/2006/relationships/image" Target="../media/image3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42.pn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42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42.pn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75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4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4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42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7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42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78.jpeg"/><Relationship Id="rId7" Type="http://schemas.openxmlformats.org/officeDocument/2006/relationships/image" Target="../media/image57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55.png"/><Relationship Id="rId7" Type="http://schemas.openxmlformats.org/officeDocument/2006/relationships/image" Target="../media/image78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77.jpe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8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7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42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98.xml"/><Relationship Id="rId4" Type="http://schemas.openxmlformats.org/officeDocument/2006/relationships/image" Target="../media/image5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49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9.png"/><Relationship Id="rId4" Type="http://schemas.openxmlformats.org/officeDocument/2006/relationships/image" Target="../media/image47.gif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6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43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Layout" Target="../slideLayouts/slideLayout214.xml"/><Relationship Id="rId7" Type="http://schemas.openxmlformats.org/officeDocument/2006/relationships/image" Target="../media/image5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7.gif"/><Relationship Id="rId11" Type="http://schemas.openxmlformats.org/officeDocument/2006/relationships/image" Target="../media/image57.png"/><Relationship Id="rId5" Type="http://schemas.openxmlformats.org/officeDocument/2006/relationships/image" Target="../media/image58.png"/><Relationship Id="rId10" Type="http://schemas.openxmlformats.org/officeDocument/2006/relationships/image" Target="../media/image56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gif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78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5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6691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0">
          <a:extLst>
            <a:ext uri="{FF2B5EF4-FFF2-40B4-BE49-F238E27FC236}">
              <a16:creationId xmlns:a16="http://schemas.microsoft.com/office/drawing/2014/main" id="{3B2C8952-53F3-F52E-E3BE-4F037BD18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15">
            <a:extLst>
              <a:ext uri="{FF2B5EF4-FFF2-40B4-BE49-F238E27FC236}">
                <a16:creationId xmlns:a16="http://schemas.microsoft.com/office/drawing/2014/main" id="{7EF86572-554D-738C-A9F7-5610C149FB1C}"/>
              </a:ext>
            </a:extLst>
          </p:cNvPr>
          <p:cNvSpPr/>
          <p:nvPr/>
        </p:nvSpPr>
        <p:spPr>
          <a:xfrm>
            <a:off x="468350" y="1940313"/>
            <a:ext cx="8169681" cy="455410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3CAAF07-38E9-E80C-94F6-5036549852DD}"/>
              </a:ext>
            </a:extLst>
          </p:cNvPr>
          <p:cNvSpPr/>
          <p:nvPr/>
        </p:nvSpPr>
        <p:spPr>
          <a:xfrm>
            <a:off x="6854626" y="3019239"/>
            <a:ext cx="1901037" cy="900000"/>
          </a:xfrm>
          <a:prstGeom prst="round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ذُهِلَ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4DAD07DE-C5FD-DCF7-90FF-8796E5C7160F}"/>
              </a:ext>
            </a:extLst>
          </p:cNvPr>
          <p:cNvSpPr/>
          <p:nvPr/>
        </p:nvSpPr>
        <p:spPr>
          <a:xfrm>
            <a:off x="4869969" y="3051752"/>
            <a:ext cx="1901037" cy="900000"/>
          </a:xfrm>
          <a:prstGeom prst="round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اَلتَّنَمُّرُ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7F4B3FE6-1DB1-8504-2849-F41E64DF67D8}"/>
              </a:ext>
            </a:extLst>
          </p:cNvPr>
          <p:cNvSpPr/>
          <p:nvPr/>
        </p:nvSpPr>
        <p:spPr>
          <a:xfrm>
            <a:off x="2926599" y="3057462"/>
            <a:ext cx="1901037" cy="900000"/>
          </a:xfrm>
          <a:prstGeom prst="round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اَلسُّخْرِيَّةُ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458E45C-2B52-67FB-4799-F569C7A84081}"/>
              </a:ext>
            </a:extLst>
          </p:cNvPr>
          <p:cNvSpPr/>
          <p:nvPr/>
        </p:nvSpPr>
        <p:spPr>
          <a:xfrm>
            <a:off x="430667" y="3075749"/>
            <a:ext cx="2412312" cy="900000"/>
          </a:xfrm>
          <a:prstGeom prst="round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اَلْقِيَمِ </a:t>
            </a:r>
            <a:r>
              <a:rPr kumimoji="0" lang="ar-MA" sz="4400" b="1" i="0" u="none" strike="noStrike" kern="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ٱلْأَخْلاقِيَّةِ</a:t>
            </a: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 </a:t>
            </a:r>
          </a:p>
        </p:txBody>
      </p:sp>
      <p:sp>
        <p:nvSpPr>
          <p:cNvPr id="15" name="Google Shape;1360;p13">
            <a:extLst>
              <a:ext uri="{FF2B5EF4-FFF2-40B4-BE49-F238E27FC236}">
                <a16:creationId xmlns:a16="http://schemas.microsoft.com/office/drawing/2014/main" id="{3875F934-628E-BA1D-E5B1-BFC391CF778F}"/>
              </a:ext>
            </a:extLst>
          </p:cNvPr>
          <p:cNvSpPr/>
          <p:nvPr/>
        </p:nvSpPr>
        <p:spPr>
          <a:xfrm>
            <a:off x="498309" y="4412263"/>
            <a:ext cx="8109761" cy="900000"/>
          </a:xfrm>
          <a:prstGeom prst="roundRect">
            <a:avLst/>
          </a:prstGeom>
          <a:solidFill>
            <a:srgbClr val="ECF8F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كانَ ٱلتَّنَمُّرُ وَٱلسُّخْرِيَّةُ مُنْتَشِرَيْنِ، </a:t>
            </a:r>
          </a:p>
        </p:txBody>
      </p:sp>
      <p:sp>
        <p:nvSpPr>
          <p:cNvPr id="1054" name="Google Shape;1054;p15">
            <a:extLst>
              <a:ext uri="{FF2B5EF4-FFF2-40B4-BE49-F238E27FC236}">
                <a16:creationId xmlns:a16="http://schemas.microsoft.com/office/drawing/2014/main" id="{C64D3845-7B7B-BCC9-C809-D21FB37C95A2}"/>
              </a:ext>
            </a:extLst>
          </p:cNvPr>
          <p:cNvSpPr/>
          <p:nvPr/>
        </p:nvSpPr>
        <p:spPr>
          <a:xfrm rot="10800000">
            <a:off x="1681515" y="3013193"/>
            <a:ext cx="463178" cy="216914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00ACA4"/>
          </a:solidFill>
          <a:ln w="12700" cap="flat" cmpd="sng">
            <a:solidFill>
              <a:srgbClr val="00ACA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endParaRPr kumimoji="0" sz="4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055" name="Google Shape;1055;p15">
            <a:extLst>
              <a:ext uri="{FF2B5EF4-FFF2-40B4-BE49-F238E27FC236}">
                <a16:creationId xmlns:a16="http://schemas.microsoft.com/office/drawing/2014/main" id="{44E38232-0679-D610-BDB9-AF4573B002B8}"/>
              </a:ext>
            </a:extLst>
          </p:cNvPr>
          <p:cNvSpPr/>
          <p:nvPr/>
        </p:nvSpPr>
        <p:spPr>
          <a:xfrm rot="10800000">
            <a:off x="5730805" y="4500782"/>
            <a:ext cx="450574" cy="216914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00ACA4"/>
          </a:solidFill>
          <a:ln w="12700" cap="flat" cmpd="sng">
            <a:solidFill>
              <a:srgbClr val="00ACA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4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25" name="Google Shape;1055;p15">
            <a:extLst>
              <a:ext uri="{FF2B5EF4-FFF2-40B4-BE49-F238E27FC236}">
                <a16:creationId xmlns:a16="http://schemas.microsoft.com/office/drawing/2014/main" id="{4E10D1EC-A302-8EF6-4C2D-D4F7AD90119C}"/>
              </a:ext>
            </a:extLst>
          </p:cNvPr>
          <p:cNvSpPr/>
          <p:nvPr/>
        </p:nvSpPr>
        <p:spPr>
          <a:xfrm rot="10800000">
            <a:off x="4680805" y="4521888"/>
            <a:ext cx="450574" cy="216914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00ACA4"/>
          </a:solidFill>
          <a:ln w="12700" cap="flat" cmpd="sng">
            <a:solidFill>
              <a:srgbClr val="00ACA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4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F49BE89-0D85-0821-7809-D609E58DEFC7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31414" cy="831414"/>
          </a:xfr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F7B92D8-9AE3-A08D-9F20-A132800734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0D5401B-8A16-BCD8-2193-AEA8892947A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D85E4DF-B659-F1F9-4FCB-3D575129CA2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7DE5F25-301F-2B7F-7BAB-E66076A80BD5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ECD35D4-63CC-4041-1F99-93E5789B8435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B4006B1-0C2C-FB4F-0234-8B2027EF78ED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A18DF1-5A57-0CBE-D266-464E9025ACEA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8B6B572-B9A4-689B-3F3A-EA8D787DC2F5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9" name="Google Shape;1358;p13">
            <a:extLst>
              <a:ext uri="{FF2B5EF4-FFF2-40B4-BE49-F238E27FC236}">
                <a16:creationId xmlns:a16="http://schemas.microsoft.com/office/drawing/2014/main" id="{C62E5F16-E587-520A-9686-6C86C1D985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5701" y="771779"/>
            <a:ext cx="7103769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A5A5A5"/>
              </a:buClr>
              <a:buFont typeface="Arial"/>
            </a:pPr>
            <a:r>
              <a:rPr lang="ar-MA" sz="2400" b="1">
                <a:solidFill>
                  <a:srgbClr val="A5A5A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400" b="1" dirty="0">
                <a:solidFill>
                  <a:srgbClr val="A5A5A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انتبهوا لقراءتي؛ سأعين من بينكم من سيقرأ بعدي</a:t>
            </a:r>
            <a:endParaRPr sz="2400" b="1" dirty="0">
              <a:solidFill>
                <a:srgbClr val="A5A5A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84703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0">
          <a:extLst>
            <a:ext uri="{FF2B5EF4-FFF2-40B4-BE49-F238E27FC236}">
              <a16:creationId xmlns:a16="http://schemas.microsoft.com/office/drawing/2014/main" id="{15C07F25-3CD6-A161-C4DB-5E8A1B995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15">
            <a:extLst>
              <a:ext uri="{FF2B5EF4-FFF2-40B4-BE49-F238E27FC236}">
                <a16:creationId xmlns:a16="http://schemas.microsoft.com/office/drawing/2014/main" id="{5E7D82F6-DFA2-A0AE-FBF0-E5A27166BE1D}"/>
              </a:ext>
            </a:extLst>
          </p:cNvPr>
          <p:cNvSpPr/>
          <p:nvPr/>
        </p:nvSpPr>
        <p:spPr>
          <a:xfrm>
            <a:off x="468350" y="1940313"/>
            <a:ext cx="8169681" cy="455410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B84B1A7-1B0B-5463-B204-1974AB586A11}"/>
              </a:ext>
            </a:extLst>
          </p:cNvPr>
          <p:cNvSpPr/>
          <p:nvPr/>
        </p:nvSpPr>
        <p:spPr>
          <a:xfrm>
            <a:off x="6854626" y="3019239"/>
            <a:ext cx="1901037" cy="900000"/>
          </a:xfrm>
          <a:prstGeom prst="round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ذُهِلَ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F608E03-951B-3253-9E69-70AE419C0A80}"/>
              </a:ext>
            </a:extLst>
          </p:cNvPr>
          <p:cNvSpPr/>
          <p:nvPr/>
        </p:nvSpPr>
        <p:spPr>
          <a:xfrm>
            <a:off x="4869969" y="3051752"/>
            <a:ext cx="1901037" cy="900000"/>
          </a:xfrm>
          <a:prstGeom prst="round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اَلتَّنَمُّرُ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66B23611-1A0F-A48D-CF1D-5F9B76E9BE5A}"/>
              </a:ext>
            </a:extLst>
          </p:cNvPr>
          <p:cNvSpPr/>
          <p:nvPr/>
        </p:nvSpPr>
        <p:spPr>
          <a:xfrm>
            <a:off x="2926599" y="3057462"/>
            <a:ext cx="1901037" cy="900000"/>
          </a:xfrm>
          <a:prstGeom prst="round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اَلسُّخْرِيَّةُ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355DAA-0836-0A8C-5F1C-7ABC2CA05172}"/>
              </a:ext>
            </a:extLst>
          </p:cNvPr>
          <p:cNvSpPr/>
          <p:nvPr/>
        </p:nvSpPr>
        <p:spPr>
          <a:xfrm>
            <a:off x="430667" y="3075749"/>
            <a:ext cx="2412312" cy="900000"/>
          </a:xfrm>
          <a:prstGeom prst="round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اَلْقِيَمِ </a:t>
            </a:r>
            <a:r>
              <a:rPr kumimoji="0" lang="ar-MA" sz="4400" b="1" i="0" u="none" strike="noStrike" kern="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ٱلْأَخْلاقِيَّةِ</a:t>
            </a: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 </a:t>
            </a:r>
          </a:p>
        </p:txBody>
      </p:sp>
      <p:sp>
        <p:nvSpPr>
          <p:cNvPr id="15" name="Google Shape;1360;p13">
            <a:extLst>
              <a:ext uri="{FF2B5EF4-FFF2-40B4-BE49-F238E27FC236}">
                <a16:creationId xmlns:a16="http://schemas.microsoft.com/office/drawing/2014/main" id="{B173FF37-DB06-7148-51B8-319C5C6D3C03}"/>
              </a:ext>
            </a:extLst>
          </p:cNvPr>
          <p:cNvSpPr/>
          <p:nvPr/>
        </p:nvSpPr>
        <p:spPr>
          <a:xfrm>
            <a:off x="498309" y="4412263"/>
            <a:ext cx="8109761" cy="900000"/>
          </a:xfrm>
          <a:prstGeom prst="roundRect">
            <a:avLst/>
          </a:prstGeom>
          <a:solidFill>
            <a:srgbClr val="ECF8F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كانَ ٱلتَّنَمُّرُ وَٱلسُّخْرِيَّةُ مُنْتَشِرَيْنِ، </a:t>
            </a:r>
          </a:p>
        </p:txBody>
      </p:sp>
      <p:sp>
        <p:nvSpPr>
          <p:cNvPr id="1054" name="Google Shape;1054;p15">
            <a:extLst>
              <a:ext uri="{FF2B5EF4-FFF2-40B4-BE49-F238E27FC236}">
                <a16:creationId xmlns:a16="http://schemas.microsoft.com/office/drawing/2014/main" id="{64DC0792-30B2-7677-D8F5-BB813D57595D}"/>
              </a:ext>
            </a:extLst>
          </p:cNvPr>
          <p:cNvSpPr/>
          <p:nvPr/>
        </p:nvSpPr>
        <p:spPr>
          <a:xfrm rot="10800000">
            <a:off x="1681515" y="3013193"/>
            <a:ext cx="463178" cy="216914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00ACA4"/>
          </a:solidFill>
          <a:ln w="12700" cap="flat" cmpd="sng">
            <a:solidFill>
              <a:srgbClr val="00ACA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endParaRPr kumimoji="0" sz="4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055" name="Google Shape;1055;p15">
            <a:extLst>
              <a:ext uri="{FF2B5EF4-FFF2-40B4-BE49-F238E27FC236}">
                <a16:creationId xmlns:a16="http://schemas.microsoft.com/office/drawing/2014/main" id="{6A8750BA-2385-5F6E-E8A2-F2A61BB9B15F}"/>
              </a:ext>
            </a:extLst>
          </p:cNvPr>
          <p:cNvSpPr/>
          <p:nvPr/>
        </p:nvSpPr>
        <p:spPr>
          <a:xfrm rot="10800000">
            <a:off x="5730805" y="4500782"/>
            <a:ext cx="450574" cy="216914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00ACA4"/>
          </a:solidFill>
          <a:ln w="12700" cap="flat" cmpd="sng">
            <a:solidFill>
              <a:srgbClr val="00ACA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4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25" name="Google Shape;1055;p15">
            <a:extLst>
              <a:ext uri="{FF2B5EF4-FFF2-40B4-BE49-F238E27FC236}">
                <a16:creationId xmlns:a16="http://schemas.microsoft.com/office/drawing/2014/main" id="{572E4266-C85B-89C2-3FAA-D337497B5447}"/>
              </a:ext>
            </a:extLst>
          </p:cNvPr>
          <p:cNvSpPr/>
          <p:nvPr/>
        </p:nvSpPr>
        <p:spPr>
          <a:xfrm rot="10800000">
            <a:off x="4680805" y="4521888"/>
            <a:ext cx="450574" cy="216914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00ACA4"/>
          </a:solidFill>
          <a:ln w="12700" cap="flat" cmpd="sng">
            <a:solidFill>
              <a:srgbClr val="00ACA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4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4054277-3A8B-BD28-D4A2-C605E515F2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A7B8241-609F-E603-2418-1D2223594AB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419873B-1E72-D862-666D-7BC7DEA3BFD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5E3E085-2D51-E22C-F6E4-0E2D40EC23BC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516AFE1-CB11-DB45-B7E4-66A65A675575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D20C67-7F87-9743-89CD-BA6E0E5597A2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8BB4A7-FE0B-217A-36B1-C02114AB8CEE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394650B-99DD-3712-FA48-AF5BA8C20AEB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9" name="Google Shape;1358;p13">
            <a:extLst>
              <a:ext uri="{FF2B5EF4-FFF2-40B4-BE49-F238E27FC236}">
                <a16:creationId xmlns:a16="http://schemas.microsoft.com/office/drawing/2014/main" id="{7474F8CD-D01F-80AA-CBF1-FB693BC8FF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7097" y="771779"/>
            <a:ext cx="7472373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600"/>
              <a:buFont typeface="Arial"/>
              <a:buNone/>
            </a:pPr>
            <a:r>
              <a:rPr lang="ar-MA" sz="1600" b="1" i="0" u="none" strike="noStrike" cap="none" dirty="0">
                <a:solidFill>
                  <a:srgbClr val="A5A5A5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lang="ar-MA" sz="2400" b="1" i="0" u="none" strike="noStrike" cap="none" dirty="0">
                <a:solidFill>
                  <a:srgbClr val="A5A5A5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الآن، سأختار متعلمين للقراءة، </a:t>
            </a:r>
            <a:r>
              <a:rPr lang="ar-MA" sz="1600" i="1" dirty="0">
                <a:solidFill>
                  <a:srgbClr val="A5A5A5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يتناوب 3 متعلمين على القراءة (الفئة د)، 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EC25EAB3-33CF-C178-DC13-997D3A7991EC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31414" cy="831414"/>
          </a:xfrm>
        </p:spPr>
      </p:pic>
    </p:spTree>
    <p:extLst>
      <p:ext uri="{BB962C8B-B14F-4D97-AF65-F5344CB8AC3E}">
        <p14:creationId xmlns:p14="http://schemas.microsoft.com/office/powerpoint/2010/main" val="3690970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3A463-A9C5-0D46-9F6C-943DA9EA0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A086591-0E51-EABC-4BD6-9886068599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57C4A56-FE50-6CBB-AF49-87F71D43F46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E4278E3-B393-E8CF-B296-BEE0497050E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B4AAC0E-63DC-39E2-EEB4-0CD26145256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FE0B6FD9-EC66-EF5B-35BA-9EAFCC028973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 rtl="1">
              <a:defRPr/>
            </a:pPr>
            <a:r>
              <a:rPr lang="ar-MA" sz="2000" b="1" kern="0" dirty="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4D1DD9-58E6-9EF1-F88B-AD6E38DED05A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 rtl="1">
              <a:defRPr/>
            </a:pPr>
            <a:r>
              <a:rPr lang="ar-MA" sz="2000" b="1" kern="0" dirty="0">
                <a:solidFill>
                  <a:srgbClr val="565F88">
                    <a:alpha val="21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CD2688E-B88F-F477-40CA-67264B912F6D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 rtl="1">
              <a:defRPr/>
            </a:pPr>
            <a:r>
              <a:rPr lang="ar-MA" sz="2000" b="1" kern="0" dirty="0">
                <a:solidFill>
                  <a:srgbClr val="565F88">
                    <a:alpha val="21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98BB26F-F50B-B13A-5AB6-1F4649348C81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 rtl="1">
              <a:defRPr/>
            </a:pPr>
            <a:r>
              <a:rPr lang="ar-MA" sz="2000" b="1" kern="0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6" name="Google Shape;1380;p14">
            <a:extLst>
              <a:ext uri="{FF2B5EF4-FFF2-40B4-BE49-F238E27FC236}">
                <a16:creationId xmlns:a16="http://schemas.microsoft.com/office/drawing/2014/main" id="{B05ED797-14A1-9E3D-21A3-E54EFC0F36C4}"/>
              </a:ext>
            </a:extLst>
          </p:cNvPr>
          <p:cNvSpPr txBox="1">
            <a:spLocks/>
          </p:cNvSpPr>
          <p:nvPr/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 b="0" i="0" u="none" strike="noStrike" cap="none">
                <a:solidFill>
                  <a:srgbClr val="757575"/>
                </a:solidFill>
                <a:latin typeface="+mj-lt"/>
                <a:ea typeface="Dosis Medium"/>
                <a:cs typeface="Arial" panose="020B0604020202020204" pitchFamily="34" charset="0"/>
                <a:sym typeface="Dosis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400">
              <a:buClr>
                <a:srgbClr val="A5A5A5"/>
              </a:buClr>
              <a:buFont typeface="Arial"/>
              <a:buNone/>
            </a:pPr>
            <a:r>
              <a:rPr lang="ar-MA" sz="2400" b="1" kern="0">
                <a:solidFill>
                  <a:srgbClr val="A5A5A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استمعوا جيدا لقراءتي. </a:t>
            </a:r>
            <a:endParaRPr lang="ar-MA" sz="2400" b="1" kern="0" dirty="0">
              <a:solidFill>
                <a:srgbClr val="A5A5A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669888DA-8389-0734-A1F0-560F8F1123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31414" cy="83141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4D93203-16B6-A87A-F10F-9222393260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697" y="1368000"/>
            <a:ext cx="8620491" cy="529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182435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3A463-A9C5-0D46-9F6C-943DA9EA0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448C45E0-F109-B8FA-2B8F-5E624EE11A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D2DF858-F0FB-56A4-CB27-7258116B889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A0C4A70F-A347-C0E5-DC1B-11B57824A7F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9BDF55B-BBA2-C03B-D27D-E30F512E425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C60355EA-CDAC-4B18-0308-3A2A5E0F1680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 rtl="1">
              <a:defRPr/>
            </a:pPr>
            <a:r>
              <a:rPr lang="ar-MA" sz="2000" b="1" kern="0" dirty="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FC6AB1E-55C5-CFC2-036D-5ACC5A1CC38D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 rtl="1">
              <a:defRPr/>
            </a:pPr>
            <a:r>
              <a:rPr lang="ar-MA" sz="2000" b="1" kern="0" dirty="0">
                <a:solidFill>
                  <a:srgbClr val="565F88">
                    <a:alpha val="21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E794604-6CE3-3CE0-0643-59AC8376CA53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 rtl="1">
              <a:defRPr/>
            </a:pPr>
            <a:r>
              <a:rPr lang="ar-MA" sz="2000" b="1" kern="0" dirty="0">
                <a:solidFill>
                  <a:srgbClr val="565F88">
                    <a:alpha val="21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CEA36B5-CB03-968D-3B65-4E71BF90EA29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 rtl="1">
              <a:defRPr/>
            </a:pPr>
            <a:r>
              <a:rPr lang="ar-MA" sz="2000" b="1" kern="0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40" name="Google Shape;1408;p15">
            <a:extLst>
              <a:ext uri="{FF2B5EF4-FFF2-40B4-BE49-F238E27FC236}">
                <a16:creationId xmlns:a16="http://schemas.microsoft.com/office/drawing/2014/main" id="{EFDD6475-3D17-4E6E-AB09-C7F8F89076CF}"/>
              </a:ext>
            </a:extLst>
          </p:cNvPr>
          <p:cNvSpPr txBox="1">
            <a:spLocks/>
          </p:cNvSpPr>
          <p:nvPr/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 b="0" i="0" u="none" strike="noStrike" cap="none">
                <a:solidFill>
                  <a:srgbClr val="757575"/>
                </a:solidFill>
                <a:latin typeface="+mj-lt"/>
                <a:ea typeface="Dosis Medium"/>
                <a:cs typeface="Arial" panose="020B0604020202020204" pitchFamily="34" charset="0"/>
                <a:sym typeface="Dosis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400">
              <a:buClr>
                <a:srgbClr val="A5A5A5"/>
              </a:buClr>
              <a:buFont typeface="Arial"/>
              <a:buNone/>
            </a:pPr>
            <a:r>
              <a:rPr lang="ar-MA" sz="2400" b="1" kern="0">
                <a:solidFill>
                  <a:srgbClr val="A5A5A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 الآن، من سمع اسمه يتقدم لقراءة النص مثلي. (3 متعلمين الفئة ج وب)</a:t>
            </a:r>
            <a:endParaRPr lang="ar-MA" sz="2400" b="1" kern="0" dirty="0">
              <a:solidFill>
                <a:srgbClr val="A5A5A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E916ACB-FED9-41E1-DD62-B37B108D8A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31414" cy="83141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BDD6FC-0A8B-0523-6A6D-3C24195BE3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697" y="1368000"/>
            <a:ext cx="8620491" cy="529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190190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4A2BDE-E06C-7551-9D94-4907529FF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re 3">
            <a:extLst>
              <a:ext uri="{FF2B5EF4-FFF2-40B4-BE49-F238E27FC236}">
                <a16:creationId xmlns:a16="http://schemas.microsoft.com/office/drawing/2014/main" id="{68D7E874-C6BD-E1F0-08F8-8122AD627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807" y="874536"/>
            <a:ext cx="7886700" cy="720000"/>
          </a:xfrm>
        </p:spPr>
        <p:txBody>
          <a:bodyPr/>
          <a:lstStyle/>
          <a:p>
            <a:r>
              <a:rPr lang="ar-MA" sz="4000" dirty="0"/>
              <a:t>شكل و فهم</a:t>
            </a:r>
            <a:endParaRPr lang="fr-MA" sz="4000" dirty="0"/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E93B20DA-BB1C-AB21-C874-620B4D32DA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95" t="10740" r="-4368" b="1155"/>
          <a:stretch>
            <a:fillRect/>
          </a:stretch>
        </p:blipFill>
        <p:spPr>
          <a:xfrm>
            <a:off x="678137" y="1807373"/>
            <a:ext cx="7789894" cy="4824000"/>
          </a:xfrm>
          <a:prstGeom prst="rect">
            <a:avLst/>
          </a:prstGeom>
        </p:spPr>
      </p:pic>
      <p:sp>
        <p:nvSpPr>
          <p:cNvPr id="29" name="Espace réservé du texte 5">
            <a:extLst>
              <a:ext uri="{FF2B5EF4-FFF2-40B4-BE49-F238E27FC236}">
                <a16:creationId xmlns:a16="http://schemas.microsoft.com/office/drawing/2014/main" id="{F785E062-9304-D1F9-FA5B-EECB00C9F195}"/>
              </a:ext>
            </a:extLst>
          </p:cNvPr>
          <p:cNvSpPr txBox="1">
            <a:spLocks/>
          </p:cNvSpPr>
          <p:nvPr/>
        </p:nvSpPr>
        <p:spPr>
          <a:xfrm>
            <a:off x="2322000" y="2690694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rtl="1">
              <a:buClr>
                <a:srgbClr val="424D7B"/>
              </a:buClr>
              <a:buSzPct val="50000"/>
            </a:pPr>
            <a:r>
              <a:rPr lang="ar-MA" sz="2800" b="1" dirty="0">
                <a:cs typeface="Microsoft Uighur" panose="02000000000000000000" pitchFamily="2" charset="-78"/>
              </a:rPr>
              <a:t>شكل و فهم: المعجم – القراءة – استثمار البنيات اللغوية – الإنتاج الكتابي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D10F32C-7A2C-5EA1-92D7-A562F3EC6DA7}"/>
              </a:ext>
            </a:extLst>
          </p:cNvPr>
          <p:cNvSpPr txBox="1"/>
          <p:nvPr/>
        </p:nvSpPr>
        <p:spPr>
          <a:xfrm>
            <a:off x="5675294" y="1777877"/>
            <a:ext cx="14959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r" rtl="1"/>
            <a:r>
              <a:rPr lang="ar-MA" sz="36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D1B4AEBF-7D2F-FF74-6916-3FE157735236}"/>
              </a:ext>
            </a:extLst>
          </p:cNvPr>
          <p:cNvSpPr/>
          <p:nvPr/>
        </p:nvSpPr>
        <p:spPr>
          <a:xfrm>
            <a:off x="5138016" y="1034330"/>
            <a:ext cx="400412" cy="400412"/>
          </a:xfrm>
          <a:prstGeom prst="ellipse">
            <a:avLst/>
          </a:prstGeom>
          <a:solidFill>
            <a:srgbClr val="00ACA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B28D2D-C025-85FB-3FA2-E8F9D96852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234367" y="2051573"/>
            <a:ext cx="650176" cy="654612"/>
          </a:xfrm>
          <a:prstGeom prst="rect">
            <a:avLst/>
          </a:prstGeom>
        </p:spPr>
      </p:pic>
      <p:pic>
        <p:nvPicPr>
          <p:cNvPr id="4" name="Espace réservé pour une image  20">
            <a:extLst>
              <a:ext uri="{FF2B5EF4-FFF2-40B4-BE49-F238E27FC236}">
                <a16:creationId xmlns:a16="http://schemas.microsoft.com/office/drawing/2014/main" id="{4DEEE494-E062-7604-89A0-AC54113C1A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889301" y="1781573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590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E9806-13BC-6350-8E96-8E47BC7ED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E46BE64-73EB-281F-369E-B8215CDEC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7014" y="1528934"/>
            <a:ext cx="3400033" cy="47434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E1AD6BC-60FD-B08E-4051-68323BB8BEAA}"/>
              </a:ext>
            </a:extLst>
          </p:cNvPr>
          <p:cNvSpPr/>
          <p:nvPr/>
        </p:nvSpPr>
        <p:spPr>
          <a:xfrm>
            <a:off x="3059459" y="1998667"/>
            <a:ext cx="2932718" cy="127392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Microsoft Uighur" panose="02000000000000000000" pitchFamily="2" charset="-78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89E5A9-A15F-F660-A53A-30785F90C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خذوا كراساتكم على الصفحة رقم 18 </a:t>
            </a:r>
            <a:endParaRPr lang="fr-FR" sz="24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AF7307F-C79E-A748-CE1C-B2C8D2ECCC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337358B-1932-26D2-9BA3-AFDE169F3C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10D30F1-A021-44E3-5736-72046D4DEA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1399820-C955-07A3-BF7A-422AB4D9A4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A9DEECD-CC22-0C43-8DB5-0023D8ED5029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E283AF-21F3-6C6C-86FA-AB0DDD5CF75D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99ECA4-B311-B0EF-6729-53D1AE8AB070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F1C514C-F4D8-6ED9-0D8C-62CE040AE337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6" name="Espace réservé pour une image  15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B89ABE83-C4E4-848F-961C-849E38E3B13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938305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293A6-EEE3-6967-D883-768D8C8B2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675B8B0-FA96-7D92-3443-D3A958D2F0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97" y="2184731"/>
            <a:ext cx="8305759" cy="3189164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6E40B97A-1B58-5E62-C76F-263B26C41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862" y="756000"/>
            <a:ext cx="7191648" cy="612000"/>
          </a:xfrm>
        </p:spPr>
        <p:txBody>
          <a:bodyPr>
            <a:normAutofit fontScale="90000"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اقرؤوا النص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التالي قراءة هامسة مع احترام قواعد الوقف والوصل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.  س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أمر بين الصفوف لمراقبة قراءاتكم.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F009FD5-2CE7-CF81-6CA3-A06CA08992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1385788-B09A-7E7A-C19F-B5B3F4C1EC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FBC9763-BDB1-2CDA-E235-85C20366B2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176A642-A7E4-3A96-30D3-C5235A41CB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6D3FE27-EAD3-7127-107B-B168CBB476AF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854C32-055C-00D9-2AAC-01428359101D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935B9C-69A1-F499-2E1E-67344E3C0807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2C7589A-6479-7764-94F5-87B95246F18C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E2AD7980-1F40-C1F0-1D62-2A58188EBB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31414" cy="8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142816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04C6E-AD9F-E08A-CC67-0BA001B45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64E19AF-7DF5-C82D-BD27-9F2BF217D7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97" y="2174571"/>
            <a:ext cx="8305759" cy="3189164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4DCF4D48-4F2B-BF33-2FE5-20EE47C09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حاولوا تجميع أكبر  قدر من المعلومات ، سأطرح عليكم بعدها مجموعة من الأسئلة.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8F446A7-BBD1-73D5-A238-680AC47346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F7DF7AA-25D6-EF1F-266A-21BB34785F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054AFB9-1C26-A4E9-8607-6258E9415B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7F238FD-C1D0-97AC-AE7E-5CBEA791FF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A8EF30D-7BB6-F71A-BED6-015BD95C4ABC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E0E11CF-5753-4138-718A-E063E6A9D4CF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F3CC4E0-C6BB-8F17-9978-17711B5C761E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7EEA04-0523-4F38-04FF-007F77E86C42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68D10478-2CDD-6CD8-F335-36B334FFEF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31414" cy="8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562383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5D603-7914-9A05-C361-CE3EA3F8F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7DF1BFB-3082-2823-8981-D89C10DDEF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7585" y="1962000"/>
            <a:ext cx="2760637" cy="4140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833FFFC-5D0E-636E-366B-80E976414B21}"/>
              </a:ext>
            </a:extLst>
          </p:cNvPr>
          <p:cNvSpPr/>
          <p:nvPr/>
        </p:nvSpPr>
        <p:spPr>
          <a:xfrm>
            <a:off x="3144773" y="3554083"/>
            <a:ext cx="2672285" cy="120769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50713E1A-6181-1AC3-9F10-4B6B97F65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خذوا كراساتكم على الصفحة رقم  18  و أنجزوا بشكل فردي التمرين التالي: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20302C9-B6BA-31B1-6207-04AB02A0FE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EF1760F-C2A9-446F-6C78-8F163A6BBB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34B06A9-B004-BA30-5258-A32D017CCE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6BF7BF7-A519-D9F5-F9C2-6F5C3677F9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AB70FF3-6306-38B1-B4F0-5E1BC70BE5EB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2A1449-7191-3113-585B-62813E3FAC16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BE583E9-93C2-7A3E-C665-984745AAD76F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7F7ACC-8238-2E04-05A4-E832941EB485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6" name="Espace réservé pour une image  15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7A4272D0-2D0D-5B6C-357C-6B45667C9D3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571168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9D7D8-1856-0377-C73E-49BBA20AC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2536498F-FC40-86AD-0B33-AFB1CF9D0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244" y="2375949"/>
            <a:ext cx="7866570" cy="3489591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133AA0D2-5F04-3BC2-4805-4931453D6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أُكْمِلُ شَبَكَةَ كَلِمَةِ "حَديقَةٌ"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3CF48FA-8AA2-EE49-18BE-1A6178A48B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437283F-E31A-4732-6912-6D4BC87156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FD519A4-4755-C859-EDD3-4019A34FC9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A32A10E-E13B-CB58-B49F-5B38C0C309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B3DEBA8-DF8C-5122-FFD6-918EA3D75E60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7BB29E-F970-40AC-2E14-169D14819527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460A602-1306-ED16-2E4F-BD396214C1C5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D51AD30-7AAE-647E-46FA-5A816D999359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32DE3C00-800A-CC76-10CE-14DF2943A91C}"/>
              </a:ext>
            </a:extLst>
          </p:cNvPr>
          <p:cNvSpPr txBox="1"/>
          <p:nvPr/>
        </p:nvSpPr>
        <p:spPr>
          <a:xfrm>
            <a:off x="2132089" y="1652650"/>
            <a:ext cx="4879820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أُكْمِلُ شَبَكَةَ كَلِمَةِ "حَديقَةٌ"</a:t>
            </a:r>
          </a:p>
        </p:txBody>
      </p:sp>
      <p:pic>
        <p:nvPicPr>
          <p:cNvPr id="1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EA6EA31C-4E82-2C38-3131-C9D52535E0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31414" cy="8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614729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Espace réservé pour une image  30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73DC75A-2015-19E1-1E39-E1663D3857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>
            <a:fillRect/>
          </a:stretch>
        </p:blipFill>
        <p:spPr/>
      </p:pic>
      <p:pic>
        <p:nvPicPr>
          <p:cNvPr id="29" name="Espace réservé pour une image  28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4CEF1EEB-1F40-EA99-607B-F22A6821DCF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/>
          <a:stretch>
            <a:fillRect/>
          </a:stretch>
        </p:blipFill>
        <p:spPr/>
      </p:pic>
      <p:pic>
        <p:nvPicPr>
          <p:cNvPr id="35" name="Espace réservé pour une image  34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F93AB83-9CA3-5F80-6D06-9BC5A29C6E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/>
          <a:stretch>
            <a:fillRect/>
          </a:stretch>
        </p:blipFill>
        <p:spPr/>
      </p:pic>
      <p:pic>
        <p:nvPicPr>
          <p:cNvPr id="33" name="Espace réservé pour une image  32" descr="Une image contenant dessin humoristique, Dessin animé, Animation, clipart&#10;&#10;Le contenu généré par l’IA peut être incorrect.">
            <a:extLst>
              <a:ext uri="{FF2B5EF4-FFF2-40B4-BE49-F238E27FC236}">
                <a16:creationId xmlns:a16="http://schemas.microsoft.com/office/drawing/2014/main" id="{48E3DEC7-EDF8-3A04-93CB-4981563836C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/>
          <a:stretch>
            <a:fillRect/>
          </a:stretch>
        </p:blipFill>
        <p:spPr/>
      </p:pic>
      <p:pic>
        <p:nvPicPr>
          <p:cNvPr id="14" name="Espace réservé pour une image  13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A61E3F4-6777-A2C5-4DDB-664D3F42A61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/>
          <a:srcRect/>
          <a:stretch/>
        </p:blipFill>
        <p:spPr/>
      </p:pic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A2246453-977E-1804-FB4B-6EF5DA9435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9B930BFD-D933-1735-B8A7-CC562C90B09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تعيين تلميذ(ة) للإجابة</a:t>
            </a:r>
            <a:endParaRPr lang="fr-MA" dirty="0"/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8996AF3B-A528-4707-FCB6-B291F8C7C08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توجيهات و شرح التعليمات</a:t>
            </a:r>
            <a:endParaRPr lang="fr-MA" dirty="0"/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49905370-11BD-3654-8734-1BB5729C31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عرض فيديو</a:t>
            </a:r>
            <a:endParaRPr lang="fr-MA" dirty="0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2DE2D423-DFDD-F18A-A3B9-AFF3B3B8881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المرور بين الصفوف للمساعدة و تصحيح الإنجازات</a:t>
            </a:r>
            <a:endParaRPr lang="fr-MA" dirty="0"/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FE3F5F3B-8967-6834-358B-508ACECF21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عمل في ثنائيات</a:t>
            </a:r>
            <a:endParaRPr lang="fr-MA" dirty="0"/>
          </a:p>
        </p:txBody>
      </p:sp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E4065A23-EDF8-69CB-1A07-FBB4DE2BB50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نهاية الشريط، المرور إلى الشريحة الموالية.</a:t>
            </a:r>
            <a:endParaRPr lang="fr-MA" dirty="0"/>
          </a:p>
        </p:txBody>
      </p:sp>
      <p:pic>
        <p:nvPicPr>
          <p:cNvPr id="16" name="Image 1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7376C046-DDA7-71FD-0BA2-C6C915112E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757053" y="4245868"/>
            <a:ext cx="996593" cy="99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3298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7BC67-502F-6E0E-5467-EBC7A59B1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>
            <a:extLst>
              <a:ext uri="{FF2B5EF4-FFF2-40B4-BE49-F238E27FC236}">
                <a16:creationId xmlns:a16="http://schemas.microsoft.com/office/drawing/2014/main" id="{B94110E7-74D0-7707-95E2-7E19FAE9B9B2}"/>
              </a:ext>
            </a:extLst>
          </p:cNvPr>
          <p:cNvSpPr txBox="1"/>
          <p:nvPr/>
        </p:nvSpPr>
        <p:spPr>
          <a:xfrm>
            <a:off x="2132089" y="1652650"/>
            <a:ext cx="4879820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أُكْمِلُ شَبَكَةَ كَلِمَةِ "حَديقَةٌ"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3CC1F10-A5B1-522B-7E81-984C944B3D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244" y="2375949"/>
            <a:ext cx="7866570" cy="3489591"/>
          </a:xfrm>
          <a:prstGeom prst="rect">
            <a:avLst/>
          </a:prstGeom>
        </p:spPr>
      </p:pic>
      <p:sp>
        <p:nvSpPr>
          <p:cNvPr id="4" name="TextBox 7">
            <a:extLst>
              <a:ext uri="{FF2B5EF4-FFF2-40B4-BE49-F238E27FC236}">
                <a16:creationId xmlns:a16="http://schemas.microsoft.com/office/drawing/2014/main" id="{E5D81377-0D26-40AA-335C-6C73F785CC70}"/>
              </a:ext>
            </a:extLst>
          </p:cNvPr>
          <p:cNvSpPr txBox="1"/>
          <p:nvPr/>
        </p:nvSpPr>
        <p:spPr>
          <a:xfrm>
            <a:off x="1628077" y="2636552"/>
            <a:ext cx="1691611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kern="0" dirty="0">
                <a:solidFill>
                  <a:srgbClr val="00B0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أَزْهارٌ</a:t>
            </a:r>
            <a:endParaRPr kumimoji="0" lang="ar-MA" sz="36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D11904BE-9591-E941-E68C-4F4EB04D6272}"/>
              </a:ext>
            </a:extLst>
          </p:cNvPr>
          <p:cNvSpPr txBox="1"/>
          <p:nvPr/>
        </p:nvSpPr>
        <p:spPr>
          <a:xfrm>
            <a:off x="910682" y="3703524"/>
            <a:ext cx="1691611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kern="0" dirty="0">
                <a:solidFill>
                  <a:srgbClr val="00B0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أَشْجارٌ</a:t>
            </a:r>
            <a:endParaRPr kumimoji="0" lang="ar-MA" sz="36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C308C8-C72E-B9A7-2E74-31F91E987DD7}"/>
              </a:ext>
            </a:extLst>
          </p:cNvPr>
          <p:cNvSpPr txBox="1"/>
          <p:nvPr/>
        </p:nvSpPr>
        <p:spPr>
          <a:xfrm>
            <a:off x="953598" y="4835132"/>
            <a:ext cx="1691611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kern="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بُسْتانِيُّ</a:t>
            </a:r>
            <a:endParaRPr kumimoji="0" lang="ar-MA" sz="3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30E2F038-66C9-C482-EF99-5B0E6C6B7D2E}"/>
              </a:ext>
            </a:extLst>
          </p:cNvPr>
          <p:cNvSpPr txBox="1"/>
          <p:nvPr/>
        </p:nvSpPr>
        <p:spPr>
          <a:xfrm>
            <a:off x="3726194" y="5108893"/>
            <a:ext cx="1691611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kern="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حارِسٌ</a:t>
            </a:r>
            <a:endParaRPr kumimoji="0" lang="ar-MA" sz="3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229DC5CF-C1A7-F7FC-F693-F5AD33452C2A}"/>
              </a:ext>
            </a:extLst>
          </p:cNvPr>
          <p:cNvSpPr txBox="1"/>
          <p:nvPr/>
        </p:nvSpPr>
        <p:spPr>
          <a:xfrm>
            <a:off x="6696017" y="4835132"/>
            <a:ext cx="1691611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kern="0" dirty="0">
                <a:solidFill>
                  <a:srgbClr val="EF8F0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مُتْعَةٌ</a:t>
            </a:r>
            <a:endParaRPr kumimoji="0" lang="ar-MA" sz="3600" b="1" i="0" u="none" strike="noStrike" kern="0" cap="none" spc="0" normalizeH="0" baseline="0" noProof="0" dirty="0">
              <a:ln>
                <a:noFill/>
              </a:ln>
              <a:solidFill>
                <a:srgbClr val="EF8F03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B549A478-4CD9-4E21-B17E-1E3E8D4D9A46}"/>
              </a:ext>
            </a:extLst>
          </p:cNvPr>
          <p:cNvSpPr txBox="1"/>
          <p:nvPr/>
        </p:nvSpPr>
        <p:spPr>
          <a:xfrm>
            <a:off x="6541709" y="3772837"/>
            <a:ext cx="1691611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kern="0" dirty="0">
                <a:solidFill>
                  <a:srgbClr val="7030A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نَظافَةٌ</a:t>
            </a:r>
            <a:endParaRPr kumimoji="0" lang="ar-MA" sz="36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F558F17A-0699-E03E-C079-8400EC4BC272}"/>
              </a:ext>
            </a:extLst>
          </p:cNvPr>
          <p:cNvSpPr txBox="1"/>
          <p:nvPr/>
        </p:nvSpPr>
        <p:spPr>
          <a:xfrm>
            <a:off x="5865912" y="2636552"/>
            <a:ext cx="1691611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سِياجٌ</a:t>
            </a:r>
          </a:p>
        </p:txBody>
      </p:sp>
      <p:sp>
        <p:nvSpPr>
          <p:cNvPr id="13" name="Titre 12">
            <a:extLst>
              <a:ext uri="{FF2B5EF4-FFF2-40B4-BE49-F238E27FC236}">
                <a16:creationId xmlns:a16="http://schemas.microsoft.com/office/drawing/2014/main" id="{A4B46D6D-C360-EBF8-3FD9-64B41AC58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انتبهوا للتصحيح      </a:t>
            </a:r>
            <a:b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</a:b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- يضغط الأستاذ على زر جهاز التحكم لتظهر الإجابات تباعا و يقدم التغذية الراجعة المناسبة 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BED633F-AEB6-0719-A4FD-6C4A6C4495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B074BF9-2318-3335-F540-2034BDCDA2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D856A4D-FBDB-20CF-27FE-99627CF2A1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B9D331A-1FDA-F935-D432-EC6A5C6810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5875337-CEDE-0CD4-BADA-AE103B30B499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2B70857-976A-7761-D682-348D98607862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F719BF3-5272-886C-AA61-69D9B9221DA7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AF38B01-45AE-C2A2-E592-507D271AED33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2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C5DC9592-A36C-894C-A67A-2E385C9D0B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31414" cy="8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1046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357B4-3FBF-66E3-3439-76407D0D0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E03E39AF-0011-E26D-5F2A-F0E5ADC7E1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244" y="2375949"/>
            <a:ext cx="7866570" cy="3489591"/>
          </a:xfrm>
          <a:prstGeom prst="rect">
            <a:avLst/>
          </a:prstGeom>
        </p:spPr>
      </p:pic>
      <p:sp>
        <p:nvSpPr>
          <p:cNvPr id="4" name="TextBox 7">
            <a:extLst>
              <a:ext uri="{FF2B5EF4-FFF2-40B4-BE49-F238E27FC236}">
                <a16:creationId xmlns:a16="http://schemas.microsoft.com/office/drawing/2014/main" id="{AC403532-E696-63F1-C204-39B94681BCFA}"/>
              </a:ext>
            </a:extLst>
          </p:cNvPr>
          <p:cNvSpPr txBox="1"/>
          <p:nvPr/>
        </p:nvSpPr>
        <p:spPr>
          <a:xfrm>
            <a:off x="1628077" y="2636552"/>
            <a:ext cx="1691611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kern="0" dirty="0">
                <a:solidFill>
                  <a:srgbClr val="00B0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أَزْهارٌ</a:t>
            </a:r>
            <a:endParaRPr kumimoji="0" lang="ar-MA" sz="36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7F9D6748-94A7-85C5-2A95-A1C93D0FA42A}"/>
              </a:ext>
            </a:extLst>
          </p:cNvPr>
          <p:cNvSpPr txBox="1"/>
          <p:nvPr/>
        </p:nvSpPr>
        <p:spPr>
          <a:xfrm>
            <a:off x="910682" y="3703524"/>
            <a:ext cx="1691611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kern="0" dirty="0">
                <a:solidFill>
                  <a:srgbClr val="00B0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أَشْجارٌ</a:t>
            </a:r>
            <a:endParaRPr kumimoji="0" lang="ar-MA" sz="36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7CF085-2A6C-01D2-7291-55474A733FD4}"/>
              </a:ext>
            </a:extLst>
          </p:cNvPr>
          <p:cNvSpPr txBox="1"/>
          <p:nvPr/>
        </p:nvSpPr>
        <p:spPr>
          <a:xfrm>
            <a:off x="953598" y="4835132"/>
            <a:ext cx="1691611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kern="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بُسْتانِيُّ</a:t>
            </a:r>
            <a:endParaRPr kumimoji="0" lang="ar-MA" sz="3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A72FE165-D369-3777-5B2D-4410ABA283CF}"/>
              </a:ext>
            </a:extLst>
          </p:cNvPr>
          <p:cNvSpPr txBox="1"/>
          <p:nvPr/>
        </p:nvSpPr>
        <p:spPr>
          <a:xfrm>
            <a:off x="3726194" y="5108893"/>
            <a:ext cx="1691611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kern="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حارِسٌ</a:t>
            </a:r>
            <a:endParaRPr kumimoji="0" lang="ar-MA" sz="3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1011AFF9-AED1-DCB1-A204-F3CA40B556CF}"/>
              </a:ext>
            </a:extLst>
          </p:cNvPr>
          <p:cNvSpPr txBox="1"/>
          <p:nvPr/>
        </p:nvSpPr>
        <p:spPr>
          <a:xfrm>
            <a:off x="6696017" y="4835132"/>
            <a:ext cx="1691611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kern="0" dirty="0">
                <a:solidFill>
                  <a:srgbClr val="EF8F0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مُتْعَةٌ</a:t>
            </a:r>
            <a:endParaRPr kumimoji="0" lang="ar-MA" sz="3600" b="1" i="0" u="none" strike="noStrike" kern="0" cap="none" spc="0" normalizeH="0" baseline="0" noProof="0" dirty="0">
              <a:ln>
                <a:noFill/>
              </a:ln>
              <a:solidFill>
                <a:srgbClr val="EF8F03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71E8FF4-DF61-4556-A7A1-775D84743FDA}"/>
              </a:ext>
            </a:extLst>
          </p:cNvPr>
          <p:cNvSpPr txBox="1"/>
          <p:nvPr/>
        </p:nvSpPr>
        <p:spPr>
          <a:xfrm>
            <a:off x="6541709" y="3772837"/>
            <a:ext cx="1691611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kern="0" dirty="0">
                <a:solidFill>
                  <a:srgbClr val="7030A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نَظافَةٌ</a:t>
            </a:r>
            <a:endParaRPr kumimoji="0" lang="ar-MA" sz="36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0858B4C9-21D1-7F91-2AC7-3A82405FE618}"/>
              </a:ext>
            </a:extLst>
          </p:cNvPr>
          <p:cNvSpPr txBox="1"/>
          <p:nvPr/>
        </p:nvSpPr>
        <p:spPr>
          <a:xfrm>
            <a:off x="5865912" y="2636552"/>
            <a:ext cx="1691611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سِياجٌ</a:t>
            </a:r>
          </a:p>
        </p:txBody>
      </p:sp>
      <p:sp>
        <p:nvSpPr>
          <p:cNvPr id="13" name="Titre 12">
            <a:extLst>
              <a:ext uri="{FF2B5EF4-FFF2-40B4-BE49-F238E27FC236}">
                <a16:creationId xmlns:a16="http://schemas.microsoft.com/office/drawing/2014/main" id="{49182993-9D63-6BDD-06C8-0AC5BFAF3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ماهو السؤال المناسب لكل مجموعة كلمات كتبت بنفس اللون؟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9A0B35D-0068-5B3C-449A-ED6800A0AE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1232482-1011-9B68-F861-4E1AA334F0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927ECFC-B631-14A4-8F1E-9C50F8C5EC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23A25D9-83B1-E6AB-3B8F-3697DD50FA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721532F-8B97-B424-82AC-3359F274ADD4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3CD36BC-9CC3-700C-710B-376E0E49180A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2AFA17A-5362-EA84-22B8-610C902BD236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ECB52DE-B8CD-4F11-65E0-AFB4B6991E2A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9682463B-5A70-E8AB-45C7-52A2E8E2D68C}"/>
              </a:ext>
            </a:extLst>
          </p:cNvPr>
          <p:cNvSpPr txBox="1"/>
          <p:nvPr/>
        </p:nvSpPr>
        <p:spPr>
          <a:xfrm>
            <a:off x="2132089" y="1652650"/>
            <a:ext cx="4879820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أُكْمِلُ شَبَكَةَ كَلِمَةِ "حَديقَةٌ"</a:t>
            </a:r>
          </a:p>
        </p:txBody>
      </p:sp>
      <p:pic>
        <p:nvPicPr>
          <p:cNvPr id="2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9773AEB-61AA-FDD8-F22C-17FCA8DD2D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31414" cy="8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653867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8CC53-8FBB-384B-8986-B731320A6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8428A26-3524-44CD-C2C1-244A88133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أحسنتم ، الآن أجيبوا عن الأسئلة التالية  بشكل فردي :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CF8A458-20D6-7BFF-7916-2D9DB4195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AD6395A-38D3-D89E-EF73-9F80F3C27D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CBF4871-6F75-3D0F-26B4-93A3DAE9A9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DCD930D-F3AA-4B92-FD6E-43A8134B51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0A210AA-1A63-2AFE-726A-F5325F6990F1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10FEB1A-1281-148A-4C6C-84207541F76E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A88E05-F634-908F-A410-43EAD3918788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F37404-E7AB-F304-B38F-F5C04628A261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4DE6827-4BCB-7EF9-6579-9776BA6E66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7585" y="1962000"/>
            <a:ext cx="2760637" cy="4140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4013A13-3363-F73B-498A-64CD0697114F}"/>
              </a:ext>
            </a:extLst>
          </p:cNvPr>
          <p:cNvSpPr/>
          <p:nvPr/>
        </p:nvSpPr>
        <p:spPr>
          <a:xfrm>
            <a:off x="3144773" y="4658264"/>
            <a:ext cx="2672285" cy="97478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pic>
        <p:nvPicPr>
          <p:cNvPr id="16" name="Espace réservé pour une image  15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2B1F70B6-7934-FE91-11AE-176257FF84D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979791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9CDF4-2279-7A5E-E75B-AAB3E5932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>
            <a:extLst>
              <a:ext uri="{FF2B5EF4-FFF2-40B4-BE49-F238E27FC236}">
                <a16:creationId xmlns:a16="http://schemas.microsoft.com/office/drawing/2014/main" id="{E1782783-6997-17B2-2FF7-2CBF88AE1EEB}"/>
              </a:ext>
            </a:extLst>
          </p:cNvPr>
          <p:cNvSpPr txBox="1"/>
          <p:nvPr/>
        </p:nvSpPr>
        <p:spPr>
          <a:xfrm>
            <a:off x="741529" y="2155369"/>
            <a:ext cx="7345894" cy="627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أُوَظِّفُ إِسْتْراتيجِيَّةَ ٱلْكَلِماتِ ٱلْمَفاتيحِ: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A1F0E627-108B-2C35-0002-8AC8EE167707}"/>
              </a:ext>
            </a:extLst>
          </p:cNvPr>
          <p:cNvSpPr txBox="1"/>
          <p:nvPr/>
        </p:nvSpPr>
        <p:spPr>
          <a:xfrm>
            <a:off x="949164" y="3394300"/>
            <a:ext cx="5406301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أَيْنَ يَسْكُنُ ٱلْأَصْدِقاءُ </a:t>
            </a:r>
            <a:r>
              <a:rPr kumimoji="0" lang="ar-MA" sz="40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ٱلْأَرْبَعَةُ</a:t>
            </a: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FDCDF0-42F6-D5F0-4AEE-EFD98BAC5286}"/>
              </a:ext>
            </a:extLst>
          </p:cNvPr>
          <p:cNvSpPr txBox="1"/>
          <p:nvPr/>
        </p:nvSpPr>
        <p:spPr>
          <a:xfrm>
            <a:off x="336418" y="4214243"/>
            <a:ext cx="6019047" cy="6117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صَنَعَ ٱلْأَصْدِقاءُ </a:t>
            </a:r>
            <a:r>
              <a:rPr kumimoji="0" lang="ar-MA" sz="40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ٱلْأَرْبَعَةُ</a:t>
            </a: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1C5180F9-7E1B-624B-2DCF-19C3A20A42B4}"/>
              </a:ext>
            </a:extLst>
          </p:cNvPr>
          <p:cNvSpPr txBox="1"/>
          <p:nvPr/>
        </p:nvSpPr>
        <p:spPr>
          <a:xfrm>
            <a:off x="122526" y="5120119"/>
            <a:ext cx="6232940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ما ٱلدّافِعُ وَراءَ مُبادَرَةِ ٱلْأَصْدِقاءِ </a:t>
            </a:r>
            <a:r>
              <a:rPr kumimoji="0" lang="ar-MA" sz="40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ٱلْأَرْبَعَةِ</a:t>
            </a: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E23AFAD2-A722-FC36-C487-1010AE67F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أُوَظِّفُ إِسْتْراتيجِيَّةَ الْفَهْمِ: لِأُجيبَ عَنِ  الأسْئِلَةِ الثَّلاثَةِ: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F29DA68-B419-2282-B2D2-FB0724384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E411F9B-3EF7-B24F-E50C-BD97935CC5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C74152A-ABD7-61F7-4A56-1ABA83F7EE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FED610C-48DA-76D8-4307-E93E849102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2FAB015-0AA2-2B10-E257-230B2E6A5143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467A6B2-3F1C-EE63-D1FD-CEEC7013091B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9E684FC-AF11-A706-6DE7-BF49728C4A32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96B88DD-7B2B-2114-FCAD-81DE1A1231DC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DE523F11-30FB-87C8-C62D-7F48CE001474}"/>
              </a:ext>
            </a:extLst>
          </p:cNvPr>
          <p:cNvSpPr/>
          <p:nvPr/>
        </p:nvSpPr>
        <p:spPr>
          <a:xfrm>
            <a:off x="6922910" y="3482750"/>
            <a:ext cx="468000" cy="434806"/>
          </a:xfrm>
          <a:prstGeom prst="ellipse">
            <a:avLst/>
          </a:prstGeom>
          <a:solidFill>
            <a:srgbClr val="00ACA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1</a:t>
            </a:r>
            <a:endParaRPr lang="fr-MA" sz="2400" dirty="0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060656A2-4DA0-B292-5F18-74E0EE63AF42}"/>
              </a:ext>
            </a:extLst>
          </p:cNvPr>
          <p:cNvSpPr/>
          <p:nvPr/>
        </p:nvSpPr>
        <p:spPr>
          <a:xfrm>
            <a:off x="6922910" y="4364341"/>
            <a:ext cx="468000" cy="434806"/>
          </a:xfrm>
          <a:prstGeom prst="ellipse">
            <a:avLst/>
          </a:prstGeom>
          <a:solidFill>
            <a:srgbClr val="00ACA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2</a:t>
            </a:r>
            <a:endParaRPr lang="fr-MA" sz="2400" dirty="0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E238A3D5-E38C-BFC4-543B-A38906935766}"/>
              </a:ext>
            </a:extLst>
          </p:cNvPr>
          <p:cNvSpPr/>
          <p:nvPr/>
        </p:nvSpPr>
        <p:spPr>
          <a:xfrm>
            <a:off x="6922910" y="5245932"/>
            <a:ext cx="468000" cy="434806"/>
          </a:xfrm>
          <a:prstGeom prst="ellipse">
            <a:avLst/>
          </a:prstGeom>
          <a:solidFill>
            <a:srgbClr val="00ACA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3</a:t>
            </a:r>
            <a:endParaRPr lang="fr-MA" sz="2400" dirty="0"/>
          </a:p>
        </p:txBody>
      </p:sp>
      <p:pic>
        <p:nvPicPr>
          <p:cNvPr id="28" name="Espace réservé pour une image  2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A7006416-52FA-6F8C-901E-E866140CC8F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25623" cy="825623"/>
          </a:xfrm>
        </p:spPr>
      </p:pic>
    </p:spTree>
    <p:extLst>
      <p:ext uri="{BB962C8B-B14F-4D97-AF65-F5344CB8AC3E}">
        <p14:creationId xmlns:p14="http://schemas.microsoft.com/office/powerpoint/2010/main" val="3991914855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33F37-4D3D-9CB1-ED99-D77342E69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7">
            <a:extLst>
              <a:ext uri="{FF2B5EF4-FFF2-40B4-BE49-F238E27FC236}">
                <a16:creationId xmlns:a16="http://schemas.microsoft.com/office/drawing/2014/main" id="{31164544-63B4-9E4F-74A1-ACEC21FA2755}"/>
              </a:ext>
            </a:extLst>
          </p:cNvPr>
          <p:cNvSpPr txBox="1"/>
          <p:nvPr/>
        </p:nvSpPr>
        <p:spPr>
          <a:xfrm>
            <a:off x="3854783" y="2712458"/>
            <a:ext cx="4879820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أَيْنَ                           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ٱلْأَرْبَعَةُ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30FD5994-5C82-C10E-6C57-9FCAF373FE0B}"/>
              </a:ext>
            </a:extLst>
          </p:cNvPr>
          <p:cNvSpPr txBox="1"/>
          <p:nvPr/>
        </p:nvSpPr>
        <p:spPr>
          <a:xfrm>
            <a:off x="1025831" y="3414825"/>
            <a:ext cx="7519257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يَسْكُنُ ٱلْأَصْدِقاءُ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ٱلْأَرْبَعَةُ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في حَيٍّ هادِئٍ مِنْ أَحْياءِ ٱلْمَدينَةِ ٱلْقَديمَةِ.</a:t>
            </a:r>
          </a:p>
        </p:txBody>
      </p:sp>
      <p:sp>
        <p:nvSpPr>
          <p:cNvPr id="17" name="TextBox 7">
            <a:extLst>
              <a:ext uri="{FF2B5EF4-FFF2-40B4-BE49-F238E27FC236}">
                <a16:creationId xmlns:a16="http://schemas.microsoft.com/office/drawing/2014/main" id="{C5B82767-6F3F-3662-E537-F92BC49DE8DB}"/>
              </a:ext>
            </a:extLst>
          </p:cNvPr>
          <p:cNvSpPr txBox="1"/>
          <p:nvPr/>
        </p:nvSpPr>
        <p:spPr>
          <a:xfrm>
            <a:off x="4146569" y="2712458"/>
            <a:ext cx="4879820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defTabSz="914400" rtl="1">
              <a:lnSpc>
                <a:spcPts val="4554"/>
              </a:lnSpc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يَسْكُنُ </a:t>
            </a:r>
            <a:r>
              <a:rPr lang="ar-MA" sz="3600" b="1" kern="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ٱلْأَصْدِقاءُ</a:t>
            </a:r>
            <a:endParaRPr kumimoji="0" lang="ar-MA" sz="3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F11EBA7C-B041-4F77-EB72-1C064A006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 للتصحيح نصحح السؤال الأول :</a:t>
            </a:r>
            <a:endParaRPr lang="fr-FR" sz="2400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3E311F7A-8D95-B9B1-F841-332AB5C2D386}"/>
              </a:ext>
            </a:extLst>
          </p:cNvPr>
          <p:cNvSpPr/>
          <p:nvPr/>
        </p:nvSpPr>
        <p:spPr>
          <a:xfrm>
            <a:off x="8140136" y="2777421"/>
            <a:ext cx="465532" cy="435802"/>
          </a:xfrm>
          <a:prstGeom prst="ellipse">
            <a:avLst/>
          </a:prstGeom>
          <a:solidFill>
            <a:srgbClr val="00ACA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51CBBC9-FDF0-CE8D-7246-347A3E8BE1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5EA84DF-45A9-7456-7D13-864FAFF919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072EB11-9613-829B-D445-DDC33FFF9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62F8BC4-1D25-F9CF-6DFE-76BF31450A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8C6F233-98E3-91F9-D067-73FB1C456386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0EC0164-D411-870C-FFE6-6C97E17EB38B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73FB805-687D-772C-0D06-FCEAD7230C23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141AE7D-C41B-E1F7-D4DB-971D7DE8E425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B7E4F4F-819E-69B7-693F-98EE176BAA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31414" cy="8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2700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00"/>
                            </p:stCondLst>
                            <p:childTnLst>
                              <p:par>
                                <p:cTn id="10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FC716-05A5-D077-4158-91A3C150A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8101F88-B839-ECB8-29C9-6C7330FDB77D}"/>
              </a:ext>
            </a:extLst>
          </p:cNvPr>
          <p:cNvSpPr txBox="1"/>
          <p:nvPr/>
        </p:nvSpPr>
        <p:spPr>
          <a:xfrm>
            <a:off x="3665268" y="3019903"/>
            <a:ext cx="4879820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                          </a:t>
            </a:r>
            <a:r>
              <a:rPr kumimoji="0" lang="ar-MA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ٱلْأَرْبَعَةُ</a:t>
            </a: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DA365FF7-88D1-367F-6CFD-1F6535D63108}"/>
              </a:ext>
            </a:extLst>
          </p:cNvPr>
          <p:cNvSpPr txBox="1"/>
          <p:nvPr/>
        </p:nvSpPr>
        <p:spPr>
          <a:xfrm>
            <a:off x="1025831" y="3692569"/>
            <a:ext cx="7519257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defTabSz="914400" rtl="1">
              <a:lnSpc>
                <a:spcPts val="4554"/>
              </a:lnSpc>
              <a:defRPr/>
            </a:pPr>
            <a:r>
              <a:rPr lang="ar-MA" sz="4000" b="1" kern="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أَنْشَأَ ٱلْأَصْدِقاءُ </a:t>
            </a:r>
            <a:r>
              <a:rPr lang="ar-MA" sz="4000" b="1" kern="0" dirty="0" err="1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ٱلْأَرْبَعَةُ</a:t>
            </a:r>
            <a:r>
              <a:rPr lang="ar-MA" sz="4000" b="1" kern="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b="1" kern="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حَديقَةً جَميلَةً.</a:t>
            </a: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149528FE-96E6-30DE-D43F-EB89775D7687}"/>
              </a:ext>
            </a:extLst>
          </p:cNvPr>
          <p:cNvSpPr txBox="1"/>
          <p:nvPr/>
        </p:nvSpPr>
        <p:spPr>
          <a:xfrm>
            <a:off x="5376851" y="3019902"/>
            <a:ext cx="1873326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صَنَعَ ٱلْأَصْدِقاءُ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683C8DC2-102D-6975-926A-C614C9CFF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 للتصحيح نصحح السؤال الثاني :</a:t>
            </a:r>
            <a:endParaRPr lang="fr-FR" sz="2400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D3AD1CB5-23DB-1149-1F57-76E519E7A8B6}"/>
              </a:ext>
            </a:extLst>
          </p:cNvPr>
          <p:cNvSpPr/>
          <p:nvPr/>
        </p:nvSpPr>
        <p:spPr>
          <a:xfrm>
            <a:off x="8140136" y="3104069"/>
            <a:ext cx="465532" cy="435802"/>
          </a:xfrm>
          <a:prstGeom prst="ellipse">
            <a:avLst/>
          </a:prstGeom>
          <a:solidFill>
            <a:srgbClr val="00ACA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fr-FR" sz="3600" dirty="0">
              <a:solidFill>
                <a:schemeClr val="bg1"/>
              </a:solidFill>
              <a:latin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9C1014D-32B5-655F-9ED6-0A67DC8C55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04A470E-1B0A-DB62-36E3-CBBF80E109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806F11F-1D46-5C95-F04B-7B028BCA9A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7F61C30-AFDF-74AF-8967-F78F196248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B0CBAB9-435B-FC95-B636-4C19987DC02C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19F71E-B2AC-02E9-D559-EDFA928EAA24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2175975-8EFB-429F-5448-A6956C01A9C9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9ED4E96-07CD-A070-1C53-6A18034B9851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232C920-5E41-04E7-B02B-7A468230C5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31414" cy="8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4443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60"/>
                            </p:stCondLst>
                            <p:childTnLst>
                              <p:par>
                                <p:cTn id="10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allAtOnce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E7846-FE79-FBD3-81D9-BE2C77B73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7">
            <a:extLst>
              <a:ext uri="{FF2B5EF4-FFF2-40B4-BE49-F238E27FC236}">
                <a16:creationId xmlns:a16="http://schemas.microsoft.com/office/drawing/2014/main" id="{9CD1DD8D-425E-66F4-CFE8-27D9E25E06C9}"/>
              </a:ext>
            </a:extLst>
          </p:cNvPr>
          <p:cNvSpPr txBox="1"/>
          <p:nvPr/>
        </p:nvSpPr>
        <p:spPr>
          <a:xfrm>
            <a:off x="2644287" y="3107817"/>
            <a:ext cx="6202851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ما             وَراءَ مُبادَرَةِ                  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ٱلْأَرْبَعَةِ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؟   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C72A8F7-7AF5-6F29-3619-4A077E7F00D0}"/>
              </a:ext>
            </a:extLst>
          </p:cNvPr>
          <p:cNvSpPr/>
          <p:nvPr/>
        </p:nvSpPr>
        <p:spPr>
          <a:xfrm>
            <a:off x="8140136" y="3232351"/>
            <a:ext cx="465532" cy="435802"/>
          </a:xfrm>
          <a:prstGeom prst="ellipse">
            <a:avLst/>
          </a:prstGeom>
          <a:solidFill>
            <a:srgbClr val="00ACA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48B2522E-433E-2241-5D5E-DD4858E812E4}"/>
              </a:ext>
            </a:extLst>
          </p:cNvPr>
          <p:cNvSpPr txBox="1"/>
          <p:nvPr/>
        </p:nvSpPr>
        <p:spPr>
          <a:xfrm>
            <a:off x="1025831" y="3867136"/>
            <a:ext cx="7519257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defTabSz="914400" rtl="1">
              <a:lnSpc>
                <a:spcPts val="4554"/>
              </a:lnSpc>
              <a:defRPr/>
            </a:pPr>
            <a:r>
              <a:rPr lang="ar-MA" sz="3600" b="1" kern="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اَلدّافِعُ وَراءَ مُبادَرَةِ ٱلْأَصْدِقاءِ </a:t>
            </a:r>
            <a:r>
              <a:rPr lang="ar-MA" sz="3600" b="1" kern="0" dirty="0" err="1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ٱلْأَرْبَعَةِ</a:t>
            </a:r>
            <a:r>
              <a:rPr lang="ar-MA" sz="3600" b="1" kern="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600" b="1" kern="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أَنَّهُمْ يُحِبّونَ ٱلطَّبيعَةَ.</a:t>
            </a: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5A09D9A4-25CD-9525-7997-2EB68E4296AB}"/>
              </a:ext>
            </a:extLst>
          </p:cNvPr>
          <p:cNvSpPr txBox="1"/>
          <p:nvPr/>
        </p:nvSpPr>
        <p:spPr>
          <a:xfrm>
            <a:off x="6840693" y="3160239"/>
            <a:ext cx="906980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ٱلدّافِعُ</a:t>
            </a:r>
          </a:p>
        </p:txBody>
      </p:sp>
      <p:sp>
        <p:nvSpPr>
          <p:cNvPr id="17" name="TextBox 7">
            <a:extLst>
              <a:ext uri="{FF2B5EF4-FFF2-40B4-BE49-F238E27FC236}">
                <a16:creationId xmlns:a16="http://schemas.microsoft.com/office/drawing/2014/main" id="{1E06A2A8-62ED-9A94-914C-F455CBFB2A5B}"/>
              </a:ext>
            </a:extLst>
          </p:cNvPr>
          <p:cNvSpPr txBox="1"/>
          <p:nvPr/>
        </p:nvSpPr>
        <p:spPr>
          <a:xfrm>
            <a:off x="4317015" y="3095164"/>
            <a:ext cx="1340188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ٱلْأَصْدِقاءِ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C1E43F96-726F-DFBE-9DA0-2F2766520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 للتصحيح نصحح السؤال الثالث :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BDF274A-BE1C-C97B-5749-44E860F9A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16CFDBB-3439-6471-970C-5491C40B6C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EB3BD4F-044F-9C12-A4A3-0D883A2F8E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0CF5EFC-1DAE-1BEF-D261-329196345E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625EDB3-6AF0-EFDB-C543-DCA07AAF4D00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A7603D-B5D9-71E2-B3E7-48928F0A31E5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23DB26F-76B2-3DA3-2788-907829E1E874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440DA11-E724-2390-AD94-37DE4637B5AF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2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DA01DAF-E9A8-8D09-924D-03493AA185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31414" cy="8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7900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60"/>
                            </p:stCondLst>
                            <p:childTnLst>
                              <p:par>
                                <p:cTn id="10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20"/>
                            </p:stCondLst>
                            <p:childTnLst>
                              <p:par>
                                <p:cTn id="13" presetID="1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60"/>
                            </p:stCondLst>
                            <p:childTnLst>
                              <p:par>
                                <p:cTn id="18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allAtOnce"/>
      <p:bldP spid="17" grpId="0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B4FFB-A448-1538-B229-285E98B0C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FB4D3B96-1817-B72E-7BA6-6184677697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87148" y="1962000"/>
            <a:ext cx="2766992" cy="4140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4E21B37-3376-21E2-6C1A-DC75ACC9D5A9}"/>
              </a:ext>
            </a:extLst>
          </p:cNvPr>
          <p:cNvSpPr/>
          <p:nvPr/>
        </p:nvSpPr>
        <p:spPr>
          <a:xfrm>
            <a:off x="3435378" y="2717321"/>
            <a:ext cx="2381680" cy="39681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E82AFA32-18CC-8487-05C7-792779CA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خذوا كراساتكم على الصفحة رقم  19  و أنجزوا بشكل فردي التمرين رقم 1: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B1C0A-73AE-8CD2-A1E5-9BCFE7EB78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F5D8943-F398-24E5-3212-C981D9E163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4E9E8BC-A45D-51BF-13B5-79CA42D95E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D6E905F-3B03-4B31-BB44-EDE5578FCE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DACAEB6-211F-DCAF-ADC2-12078E6B23A8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D9761D-24DB-5E5D-62E9-53BD6BE9B21F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B56E651-BA26-34E9-214F-DC9112DC224D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C7A1220-A666-8635-434E-01110D1DE800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6" name="Espace réservé pour une image  15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7E272FE9-C40C-FC27-41D4-0D52D4E4A87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350553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6BF6E-4C5B-F23F-B1EC-B5939BEC3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>
            <a:extLst>
              <a:ext uri="{FF2B5EF4-FFF2-40B4-BE49-F238E27FC236}">
                <a16:creationId xmlns:a16="http://schemas.microsoft.com/office/drawing/2014/main" id="{1D1EE38A-89DA-60FD-3BCD-EFBA93653E3E}"/>
              </a:ext>
            </a:extLst>
          </p:cNvPr>
          <p:cNvSpPr txBox="1"/>
          <p:nvPr/>
        </p:nvSpPr>
        <p:spPr>
          <a:xfrm>
            <a:off x="2563222" y="1991964"/>
            <a:ext cx="6202851" cy="6117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أَضْبِطُ ٱلْجُمَلَ </a:t>
            </a:r>
            <a:r>
              <a:rPr kumimoji="0" lang="ar-MA" sz="44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بِٱلشَّكْلِ</a:t>
            </a: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44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ٱلتّامِّ</a:t>
            </a: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6CF30B-2B65-9E76-6729-33D394BC5A3B}"/>
              </a:ext>
            </a:extLst>
          </p:cNvPr>
          <p:cNvSpPr txBox="1"/>
          <p:nvPr/>
        </p:nvSpPr>
        <p:spPr>
          <a:xfrm>
            <a:off x="2069193" y="2912501"/>
            <a:ext cx="6202851" cy="6117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أصبحت حديقتهم رمزا للتعاون.</a:t>
            </a:r>
            <a:endParaRPr kumimoji="0" lang="ar-MA" sz="4400" b="1" i="0" u="none" strike="noStrike" kern="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BB498C3A-EFAC-5D58-87DC-F82549EA15E2}"/>
              </a:ext>
            </a:extLst>
          </p:cNvPr>
          <p:cNvSpPr txBox="1"/>
          <p:nvPr/>
        </p:nvSpPr>
        <p:spPr>
          <a:xfrm>
            <a:off x="483078" y="3833038"/>
            <a:ext cx="7788965" cy="12016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قرية </a:t>
            </a:r>
            <a:r>
              <a:rPr lang="ar-MA" sz="4400" b="1" kern="0" dirty="0" err="1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صغيرة،اتفق</a:t>
            </a:r>
            <a:r>
              <a:rPr lang="ar-MA" sz="44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أربعة أصحاب على إصلاح مدخل</a:t>
            </a:r>
            <a:endParaRPr lang="fr-FR" sz="4400" b="1" kern="0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قريتهم.</a:t>
            </a:r>
            <a:endParaRPr kumimoji="0" lang="ar-MA" sz="4400" b="1" i="0" u="none" strike="noStrike" kern="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69F0FB1-53BD-84F5-F443-5EE025B6B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خذوا كراساتكم على الصفحة رقم  19  و أنجزوا بشكل فردي التمرين رقم 1:</a:t>
            </a:r>
            <a:endParaRPr lang="fr-FR" sz="2400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FDAF99E0-5AAC-8024-29A9-11DAE4B7DADA}"/>
              </a:ext>
            </a:extLst>
          </p:cNvPr>
          <p:cNvSpPr/>
          <p:nvPr/>
        </p:nvSpPr>
        <p:spPr>
          <a:xfrm>
            <a:off x="7735184" y="2021178"/>
            <a:ext cx="465532" cy="435802"/>
          </a:xfrm>
          <a:prstGeom prst="ellipse">
            <a:avLst/>
          </a:prstGeom>
          <a:solidFill>
            <a:srgbClr val="00ACA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3600" dirty="0">
              <a:solidFill>
                <a:schemeClr val="bg1"/>
              </a:solidFill>
              <a:latin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28D8BC2-46E1-698F-14A6-FD288D4E0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FF249ED-A408-9E59-D875-20CBF77E95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DA34E79-88E5-3BB4-C606-11509A4526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E6C56D7-7C11-E663-DBC2-1F40DA2BA8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0C286B2-1A1C-B266-B78E-D30ECA620E54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F9D205C-B6B9-9725-D1E7-DC2F38ABF4E6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9EB548-9581-6CCA-D019-9059671A7081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2DFDD0D-D02C-5888-E8F3-2D6F14C9CFDE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8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D73C527A-5A86-867B-722B-CD656BBD35A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45777630"/>
      </p:ext>
    </p:extLst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203A0-359D-8BD1-C86F-4AAD705C9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087180AD-E103-ACC4-6ECC-A3797ED7C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 للتصحيح </a:t>
            </a:r>
            <a:b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-</a:t>
            </a:r>
            <a:r>
              <a:rPr lang="ar-MA" sz="2400" i="1" dirty="0">
                <a:ea typeface="Calibri" panose="020F0502020204030204" pitchFamily="34" charset="0"/>
                <a:cs typeface="Microsoft Uighur" panose="02000000000000000000" pitchFamily="2" charset="-78"/>
              </a:rPr>
              <a:t>ينقل الأستاذ الجمل على السبورة الجانبية ويعمل على نمذجة شكلها</a:t>
            </a: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ABD2A22-7A8E-74D6-9B51-7A22202A33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95D8278-BC3D-54FD-4DC7-B2261088C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58BD44D-2D89-906D-B837-FBBF2C23E8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65D653B-AB3F-07BD-B716-4AD3C77156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91BBE3B-9936-214C-EB6A-75911388AE53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0D39324-833F-44A8-29EC-7D5D9539A547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7EAF06-E3E4-2DCB-828E-741D293E036C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2BA9AF-245C-87FC-95D7-736EA080793C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9" name="TextBox 7">
            <a:extLst>
              <a:ext uri="{FF2B5EF4-FFF2-40B4-BE49-F238E27FC236}">
                <a16:creationId xmlns:a16="http://schemas.microsoft.com/office/drawing/2014/main" id="{63C8A680-60B2-955E-E95A-48FD32FAE58E}"/>
              </a:ext>
            </a:extLst>
          </p:cNvPr>
          <p:cNvSpPr txBox="1"/>
          <p:nvPr/>
        </p:nvSpPr>
        <p:spPr>
          <a:xfrm>
            <a:off x="2563222" y="1991964"/>
            <a:ext cx="6202851" cy="6117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أَضْبِطُ ٱلْجُمَلَ </a:t>
            </a:r>
            <a:r>
              <a:rPr kumimoji="0" lang="ar-MA" sz="44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بِٱلشَّكْلِ</a:t>
            </a: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44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ٱلتّامِّ</a:t>
            </a: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601DEC80-C2BD-D93E-DDBB-A5319AB91228}"/>
              </a:ext>
            </a:extLst>
          </p:cNvPr>
          <p:cNvSpPr/>
          <p:nvPr/>
        </p:nvSpPr>
        <p:spPr>
          <a:xfrm>
            <a:off x="7735184" y="2021178"/>
            <a:ext cx="465532" cy="435802"/>
          </a:xfrm>
          <a:prstGeom prst="ellipse">
            <a:avLst/>
          </a:prstGeom>
          <a:solidFill>
            <a:srgbClr val="00ACA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3600" dirty="0">
              <a:solidFill>
                <a:schemeClr val="bg1"/>
              </a:solidFill>
              <a:latin typeface="Microsoft Uighur" panose="02000000000000000000" pitchFamily="2" charset="-78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98A90B2-B779-0D47-4641-D56858FC0F04}"/>
              </a:ext>
            </a:extLst>
          </p:cNvPr>
          <p:cNvSpPr txBox="1"/>
          <p:nvPr/>
        </p:nvSpPr>
        <p:spPr>
          <a:xfrm>
            <a:off x="2069193" y="2912501"/>
            <a:ext cx="6202851" cy="6117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أصبحت حديقتهم رمزا للتعاون.</a:t>
            </a:r>
            <a:endParaRPr kumimoji="0" lang="ar-MA" sz="4400" b="1" i="0" u="none" strike="noStrike" kern="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159A78-4398-3D03-52BB-4F3EAE47C320}"/>
              </a:ext>
            </a:extLst>
          </p:cNvPr>
          <p:cNvSpPr txBox="1"/>
          <p:nvPr/>
        </p:nvSpPr>
        <p:spPr>
          <a:xfrm>
            <a:off x="483078" y="3833038"/>
            <a:ext cx="7788965" cy="12016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قرية </a:t>
            </a:r>
            <a:r>
              <a:rPr lang="ar-MA" sz="4400" b="1" kern="0" dirty="0" err="1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صغيرة،اتفق</a:t>
            </a:r>
            <a:r>
              <a:rPr lang="ar-MA" sz="44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أربعة أصحاب على إصلاح مدخل</a:t>
            </a:r>
            <a:endParaRPr lang="fr-FR" sz="4400" b="1" kern="0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قريتهم.</a:t>
            </a:r>
            <a:endParaRPr kumimoji="0" lang="ar-MA" sz="4400" b="1" i="0" u="none" strike="noStrike" kern="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" name="Espace réservé pour une image  19" descr="Une image contenant dessin humoristique, dessin, art, illustration&#10;&#10;Le contenu généré par l’IA peut être incorrect.">
            <a:extLst>
              <a:ext uri="{FF2B5EF4-FFF2-40B4-BE49-F238E27FC236}">
                <a16:creationId xmlns:a16="http://schemas.microsoft.com/office/drawing/2014/main" id="{3BA28846-4937-32BE-4D5F-5304D73CF60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13252964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4CE41-FEEC-9491-0DA5-71307BCDD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C457611A-7320-684C-F81A-1AE5EA588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1008000"/>
            <a:ext cx="7886700" cy="720000"/>
          </a:xfrm>
        </p:spPr>
        <p:txBody>
          <a:bodyPr/>
          <a:lstStyle/>
          <a:p>
            <a:r>
              <a:rPr lang="ar-MA" sz="4800" dirty="0"/>
              <a:t>تنظيم حصص الأسبوع</a:t>
            </a:r>
            <a:endParaRPr lang="fr-MA" sz="4800" dirty="0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7CE2658-CA21-E83E-5252-F002239D073E}"/>
              </a:ext>
            </a:extLst>
          </p:cNvPr>
          <p:cNvGrpSpPr/>
          <p:nvPr/>
        </p:nvGrpSpPr>
        <p:grpSpPr>
          <a:xfrm flipH="1">
            <a:off x="4735350" y="5023288"/>
            <a:ext cx="3780000" cy="1332000"/>
            <a:chOff x="4735350" y="5023288"/>
            <a:chExt cx="3780000" cy="1332000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03BB743F-C8AB-23D6-06EE-344CFF115A5F}"/>
                </a:ext>
              </a:extLst>
            </p:cNvPr>
            <p:cNvSpPr/>
            <p:nvPr userDrawn="1"/>
          </p:nvSpPr>
          <p:spPr>
            <a:xfrm>
              <a:off x="4735350" y="5275288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3" name="Organigramme : Terminateur 12">
              <a:extLst>
                <a:ext uri="{FF2B5EF4-FFF2-40B4-BE49-F238E27FC236}">
                  <a16:creationId xmlns:a16="http://schemas.microsoft.com/office/drawing/2014/main" id="{552710A4-5C08-F139-B434-DCB40E406389}"/>
                </a:ext>
              </a:extLst>
            </p:cNvPr>
            <p:cNvSpPr/>
            <p:nvPr userDrawn="1"/>
          </p:nvSpPr>
          <p:spPr>
            <a:xfrm>
              <a:off x="4951350" y="5023288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3 - 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91666A1-FD43-165C-4D4D-2AB1E5289646}"/>
              </a:ext>
            </a:extLst>
          </p:cNvPr>
          <p:cNvGrpSpPr/>
          <p:nvPr/>
        </p:nvGrpSpPr>
        <p:grpSpPr>
          <a:xfrm flipH="1">
            <a:off x="4735350" y="3482113"/>
            <a:ext cx="3780000" cy="1332000"/>
            <a:chOff x="4735350" y="3482113"/>
            <a:chExt cx="3780000" cy="1332000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9037693-DB46-89FF-2955-B70DAC6A1724}"/>
                </a:ext>
              </a:extLst>
            </p:cNvPr>
            <p:cNvSpPr/>
            <p:nvPr userDrawn="1"/>
          </p:nvSpPr>
          <p:spPr>
            <a:xfrm>
              <a:off x="4735350" y="3734113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9" name="Organigramme : Terminateur 18">
              <a:extLst>
                <a:ext uri="{FF2B5EF4-FFF2-40B4-BE49-F238E27FC236}">
                  <a16:creationId xmlns:a16="http://schemas.microsoft.com/office/drawing/2014/main" id="{39FEDF2F-9A91-9E1F-CE58-3A773D210A9A}"/>
                </a:ext>
              </a:extLst>
            </p:cNvPr>
            <p:cNvSpPr/>
            <p:nvPr userDrawn="1"/>
          </p:nvSpPr>
          <p:spPr>
            <a:xfrm>
              <a:off x="4951350" y="3482113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2 - </a:t>
              </a:r>
              <a:endPara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0B9A4D98-C7AB-CFDC-8C5F-3CF6D60447B2}"/>
              </a:ext>
            </a:extLst>
          </p:cNvPr>
          <p:cNvGrpSpPr/>
          <p:nvPr/>
        </p:nvGrpSpPr>
        <p:grpSpPr>
          <a:xfrm flipH="1">
            <a:off x="628649" y="3482113"/>
            <a:ext cx="3780000" cy="1332000"/>
            <a:chOff x="628649" y="3482113"/>
            <a:chExt cx="3780000" cy="1332000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FB9D134F-B08A-AD59-ADF8-20CF6643F522}"/>
                </a:ext>
              </a:extLst>
            </p:cNvPr>
            <p:cNvSpPr/>
            <p:nvPr userDrawn="1"/>
          </p:nvSpPr>
          <p:spPr>
            <a:xfrm>
              <a:off x="628649" y="3734113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22" name="Organigramme : Terminateur 21">
              <a:extLst>
                <a:ext uri="{FF2B5EF4-FFF2-40B4-BE49-F238E27FC236}">
                  <a16:creationId xmlns:a16="http://schemas.microsoft.com/office/drawing/2014/main" id="{A3E44CB0-0E44-3BF9-6CAD-42FB6CCC8217}"/>
                </a:ext>
              </a:extLst>
            </p:cNvPr>
            <p:cNvSpPr/>
            <p:nvPr userDrawn="1"/>
          </p:nvSpPr>
          <p:spPr>
            <a:xfrm>
              <a:off x="844649" y="3482113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 </a:t>
              </a:r>
              <a:r>
                <a:rPr kumimoji="0" lang="fr-MA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5 -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3A479A-EEFB-F915-EA6D-0DD2483EFFC9}"/>
              </a:ext>
            </a:extLst>
          </p:cNvPr>
          <p:cNvGrpSpPr/>
          <p:nvPr/>
        </p:nvGrpSpPr>
        <p:grpSpPr>
          <a:xfrm flipH="1">
            <a:off x="4716000" y="1944000"/>
            <a:ext cx="3780000" cy="1332000"/>
            <a:chOff x="4716000" y="1944000"/>
            <a:chExt cx="3780000" cy="133200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07185-0779-F740-8062-E613F545AF84}"/>
                </a:ext>
              </a:extLst>
            </p:cNvPr>
            <p:cNvSpPr/>
            <p:nvPr userDrawn="1"/>
          </p:nvSpPr>
          <p:spPr>
            <a:xfrm>
              <a:off x="4716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25" name="Organigramme : Terminateur 24">
              <a:extLst>
                <a:ext uri="{FF2B5EF4-FFF2-40B4-BE49-F238E27FC236}">
                  <a16:creationId xmlns:a16="http://schemas.microsoft.com/office/drawing/2014/main" id="{D1A78702-1C85-B8FA-B6E7-487DC548638E}"/>
                </a:ext>
              </a:extLst>
            </p:cNvPr>
            <p:cNvSpPr/>
            <p:nvPr userDrawn="1"/>
          </p:nvSpPr>
          <p:spPr>
            <a:xfrm>
              <a:off x="4932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1 - </a:t>
              </a: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F2217A3-3DCE-8FA8-DC5D-88309677DB89}"/>
              </a:ext>
            </a:extLst>
          </p:cNvPr>
          <p:cNvGrpSpPr/>
          <p:nvPr/>
        </p:nvGrpSpPr>
        <p:grpSpPr>
          <a:xfrm flipH="1"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6B37890-08DD-96EB-59EC-CFAE5575D3E5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29" name="Organigramme : Terminateur 28">
              <a:extLst>
                <a:ext uri="{FF2B5EF4-FFF2-40B4-BE49-F238E27FC236}">
                  <a16:creationId xmlns:a16="http://schemas.microsoft.com/office/drawing/2014/main" id="{B87D9F6C-1632-01E4-480B-407F5A63DD4A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4 - </a:t>
              </a:r>
            </a:p>
          </p:txBody>
        </p:sp>
      </p:grp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ECA8D43B-AB0F-7528-D9B6-BC3E1FED1511}"/>
              </a:ext>
            </a:extLst>
          </p:cNvPr>
          <p:cNvSpPr txBox="1">
            <a:spLocks/>
          </p:cNvSpPr>
          <p:nvPr/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 (10)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الكتابة: الإملاء (30)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: إنتاج كتابي - الحصة 1 (30)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2A11E91D-DD7F-4D68-6766-CCE041A224AC}"/>
              </a:ext>
            </a:extLst>
          </p:cNvPr>
          <p:cNvSpPr txBox="1">
            <a:spLocks/>
          </p:cNvSpPr>
          <p:nvPr/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 (10)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المعجم (30)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الاستماع والتحدث (30)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AAFE7851-E2D3-68F1-0F59-D7AEBD4371E4}"/>
              </a:ext>
            </a:extLst>
          </p:cNvPr>
          <p:cNvSpPr txBox="1">
            <a:spLocks/>
          </p:cNvSpPr>
          <p:nvPr/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 (10)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: استثمار النص (30)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: إنتاج كتابي - الحصة 2 (30)</a:t>
            </a:r>
          </a:p>
        </p:txBody>
      </p:sp>
      <p:sp>
        <p:nvSpPr>
          <p:cNvPr id="33" name="Espace réservé du texte 25">
            <a:extLst>
              <a:ext uri="{FF2B5EF4-FFF2-40B4-BE49-F238E27FC236}">
                <a16:creationId xmlns:a16="http://schemas.microsoft.com/office/drawing/2014/main" id="{F995977D-D080-F8DC-1765-C92BA2C1448F}"/>
              </a:ext>
            </a:extLst>
          </p:cNvPr>
          <p:cNvSpPr txBox="1">
            <a:spLocks/>
          </p:cNvSpPr>
          <p:nvPr/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 (10)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: التوقع والتحقق الفهم العام 30 د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: تعلم استراتيجية الفهم 30 د</a:t>
            </a:r>
          </a:p>
        </p:txBody>
      </p:sp>
      <p:sp>
        <p:nvSpPr>
          <p:cNvPr id="35" name="Espace réservé du texte 25">
            <a:extLst>
              <a:ext uri="{FF2B5EF4-FFF2-40B4-BE49-F238E27FC236}">
                <a16:creationId xmlns:a16="http://schemas.microsoft.com/office/drawing/2014/main" id="{3EF57EB2-92EA-D577-5182-804203EE8AEF}"/>
              </a:ext>
            </a:extLst>
          </p:cNvPr>
          <p:cNvSpPr txBox="1">
            <a:spLocks/>
          </p:cNvSpPr>
          <p:nvPr/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 (10)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: استثمار الاستراتيجية (30)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الكتابة: الصرف والتحويل (30)</a:t>
            </a:r>
          </a:p>
        </p:txBody>
      </p:sp>
      <p:pic>
        <p:nvPicPr>
          <p:cNvPr id="2" name="Image 1" descr="Une image contenant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B394A7D7-EDA0-D582-42DC-F0D1DB6E2F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7229" y="4993276"/>
            <a:ext cx="3831420" cy="1362012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BA90E6FB-8CC9-826B-0174-4723655A6D27}"/>
              </a:ext>
            </a:extLst>
          </p:cNvPr>
          <p:cNvSpPr txBox="1">
            <a:spLocks/>
          </p:cNvSpPr>
          <p:nvPr/>
        </p:nvSpPr>
        <p:spPr>
          <a:xfrm>
            <a:off x="757652" y="5462453"/>
            <a:ext cx="3420000" cy="792000"/>
          </a:xfrm>
          <a:prstGeom prst="roundRect">
            <a:avLst/>
          </a:prstGeom>
          <a:noFill/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spcBef>
                <a:spcPts val="0"/>
              </a:spcBef>
              <a:buClr>
                <a:srgbClr val="424D7B"/>
              </a:buClr>
            </a:pPr>
            <a:r>
              <a:rPr lang="ar-MA" sz="1800" dirty="0">
                <a:solidFill>
                  <a:srgbClr val="424D7B"/>
                </a:solidFill>
                <a:cs typeface="Microsoft Uighur" panose="02000000000000000000" pitchFamily="2" charset="-78"/>
              </a:rPr>
              <a:t>نشاط اعتيادي (10)</a:t>
            </a:r>
          </a:p>
          <a:p>
            <a:pPr algn="r" rtl="1">
              <a:spcBef>
                <a:spcPts val="0"/>
              </a:spcBef>
              <a:buClr>
                <a:srgbClr val="424D7B"/>
              </a:buClr>
            </a:pPr>
            <a:r>
              <a:rPr lang="ar-MA" sz="1800" dirty="0">
                <a:solidFill>
                  <a:srgbClr val="424D7B"/>
                </a:solidFill>
                <a:cs typeface="Microsoft Uighur" panose="02000000000000000000" pitchFamily="2" charset="-78"/>
              </a:rPr>
              <a:t>شكل و فهم (30)</a:t>
            </a:r>
          </a:p>
          <a:p>
            <a:pPr algn="r" rtl="1">
              <a:spcBef>
                <a:spcPts val="0"/>
              </a:spcBef>
              <a:buClr>
                <a:srgbClr val="424D7B"/>
              </a:buClr>
            </a:pPr>
            <a:r>
              <a:rPr lang="ar-MA" sz="1800" dirty="0">
                <a:solidFill>
                  <a:srgbClr val="424D7B"/>
                </a:solidFill>
                <a:cs typeface="Microsoft Uighur" panose="02000000000000000000" pitchFamily="2" charset="-78"/>
              </a:rPr>
              <a:t>القراءة الإثرائية  (30)</a:t>
            </a:r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427005E6-B6B9-7A50-B0EB-9D0ED6690F1B}"/>
              </a:ext>
            </a:extLst>
          </p:cNvPr>
          <p:cNvSpPr/>
          <p:nvPr/>
        </p:nvSpPr>
        <p:spPr>
          <a:xfrm>
            <a:off x="2917910" y="4993276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ar-MA" sz="2400" b="1" dirty="0">
                <a:solidFill>
                  <a:srgbClr val="474F71"/>
                </a:solidFill>
                <a:latin typeface="Dosis ExtraBold" pitchFamily="2" charset="0"/>
                <a:cs typeface="Microsoft Uighur" panose="02000000000000000000" pitchFamily="2" charset="-78"/>
              </a:rPr>
              <a:t>اليوم</a:t>
            </a:r>
            <a:r>
              <a:rPr lang="fr-MA" sz="2400" b="1" dirty="0">
                <a:solidFill>
                  <a:srgbClr val="474F7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6 - </a:t>
            </a:r>
            <a:endParaRPr lang="ar-MA" sz="2400" b="1" dirty="0">
              <a:solidFill>
                <a:srgbClr val="474F7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253150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735D1-E2F5-A7CA-7F17-7A234C185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80352EA2-A788-5AFB-B577-17057E169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خذوا كراساتكم على الصفحة رقم  19  و أنجزوا بشكل فردي التمرين رقم 2: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0C5660B-58EB-3958-F2ED-CC1BBD2F3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8EE96C5-4A62-7F30-CCBC-D242B7A1CC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9685B4B-C2B9-1B7F-C0F7-612DC2872F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B788330-B2D5-BDC2-A583-A5752BAACB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85CE7B6-706B-75B5-D7BB-9C6DC9ACFAF6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75243D-9A80-49BA-196D-4C2DC4D4AF5B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ED5CA0B-C356-3A1C-E53F-CC43F37C41A7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D59252-9795-C6C6-A64B-BFAD4D788136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977ECE9-EDEB-3714-066D-78EB1DDB3F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87148" y="1962000"/>
            <a:ext cx="2766992" cy="4140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396854A-F9D8-8ABC-BAF0-5F1AC097D584}"/>
              </a:ext>
            </a:extLst>
          </p:cNvPr>
          <p:cNvSpPr/>
          <p:nvPr/>
        </p:nvSpPr>
        <p:spPr>
          <a:xfrm>
            <a:off x="3435378" y="3101340"/>
            <a:ext cx="2381680" cy="64007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pic>
        <p:nvPicPr>
          <p:cNvPr id="16" name="Espace réservé pour une image  15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E485FE1B-8C75-AFEA-38D8-5E032BBF66A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327880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9EF47-DE18-3C48-6600-75704ED47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77F2054-56E9-37CE-043A-76AEFCC71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51" y="2786839"/>
            <a:ext cx="8335457" cy="26884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A2BE40-647C-24D1-F608-826666E433E5}"/>
              </a:ext>
            </a:extLst>
          </p:cNvPr>
          <p:cNvSpPr txBox="1"/>
          <p:nvPr/>
        </p:nvSpPr>
        <p:spPr>
          <a:xfrm>
            <a:off x="1032120" y="2088987"/>
            <a:ext cx="7045907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أَضَعُ ٱلْهَمْزَةَ ٱلْمُناسِبَةَ مَكانَ ٱلنَّقَطِ في ٱلْجُمْلَةِ ٱلتّالِيَةِ: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1E088552-85A6-B479-1996-1B5D6E38E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خذوا كراساتكم على الصفحة رقم  19  و أنجزوا بشكل فردي التمرين رقم 2: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94BA94B-755D-D9F4-70EA-CEAF28084F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726C86D-96D6-14E3-470D-483E49BB54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9D4715C-8EA6-996D-0717-4E79CE95EB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6E1745C-77EE-18F1-DCD3-C4DAA75033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B86A240-2594-A46F-1722-F6CF8FCCCD4E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FDA358C-1C91-C670-41AF-144B1988A223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6D8CD0E-9765-C4E6-A58A-84291CA2BAFC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B402BEE-724D-F2DE-11E8-9395EABDB2DD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D25402BB-EA9C-F40C-837A-AD945A80F673}"/>
              </a:ext>
            </a:extLst>
          </p:cNvPr>
          <p:cNvSpPr/>
          <p:nvPr/>
        </p:nvSpPr>
        <p:spPr>
          <a:xfrm>
            <a:off x="8017067" y="2189037"/>
            <a:ext cx="465532" cy="435802"/>
          </a:xfrm>
          <a:prstGeom prst="ellipse">
            <a:avLst/>
          </a:prstGeom>
          <a:solidFill>
            <a:srgbClr val="00ACA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</a:endParaRPr>
          </a:p>
        </p:txBody>
      </p:sp>
      <p:pic>
        <p:nvPicPr>
          <p:cNvPr id="1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D3123E7-193B-BF8D-AA37-4007867F20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31414" cy="8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939755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96AA2-5DF2-0A70-7A3A-EA64431EA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re 25">
            <a:extLst>
              <a:ext uri="{FF2B5EF4-FFF2-40B4-BE49-F238E27FC236}">
                <a16:creationId xmlns:a16="http://schemas.microsoft.com/office/drawing/2014/main" id="{52880FC9-102B-395E-F6E8-876F6C344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 للتصحيح  . نصحح الجملة الرابعة</a:t>
            </a:r>
            <a:b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يضغط الأستاذ على زر جهاز التحكم لتظهر الإجابات تباعا و يقدم التغذية الراجعة المناسبة.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6F43694-5A9F-6687-44FB-2CB8FAE016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77094C7-6162-30A0-D5C1-007E91F76A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54E796F-AFC7-AA38-8A3C-627A3BA9B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44C9A422-FDC6-4A74-1057-0EF24C3AD0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383BBE5D-4EC5-4CC1-DC24-9AC3A9FAF58A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8D06F8-BC9F-EE36-9FF0-72658095F40C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965BF81-33BA-5959-9147-8E4FA23CE973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6FB5009-6F61-3533-657A-6CFBBEF2854F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BAE47FC4-C3F6-DB3A-96DC-40EC25AE7DAF}"/>
              </a:ext>
            </a:extLst>
          </p:cNvPr>
          <p:cNvGrpSpPr/>
          <p:nvPr/>
        </p:nvGrpSpPr>
        <p:grpSpPr>
          <a:xfrm>
            <a:off x="401751" y="2134477"/>
            <a:ext cx="8335457" cy="3504025"/>
            <a:chOff x="401751" y="2134477"/>
            <a:chExt cx="8335457" cy="3504025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B3CCF785-52E9-83AD-EBAA-D5C9E483A7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1751" y="2814133"/>
              <a:ext cx="8335457" cy="2688409"/>
            </a:xfrm>
            <a:prstGeom prst="rect">
              <a:avLst/>
            </a:prstGeom>
          </p:spPr>
        </p:pic>
        <p:sp>
          <p:nvSpPr>
            <p:cNvPr id="4" name="TextBox 7">
              <a:extLst>
                <a:ext uri="{FF2B5EF4-FFF2-40B4-BE49-F238E27FC236}">
                  <a16:creationId xmlns:a16="http://schemas.microsoft.com/office/drawing/2014/main" id="{9565DF66-684C-71E4-5ADD-79E48183ABAC}"/>
                </a:ext>
              </a:extLst>
            </p:cNvPr>
            <p:cNvSpPr txBox="1"/>
            <p:nvPr/>
          </p:nvSpPr>
          <p:spPr>
            <a:xfrm>
              <a:off x="7915059" y="2814133"/>
              <a:ext cx="354745" cy="6963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ts val="455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66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</a:t>
              </a:r>
            </a:p>
          </p:txBody>
        </p:sp>
        <p:sp>
          <p:nvSpPr>
            <p:cNvPr id="6" name="TextBox 7">
              <a:extLst>
                <a:ext uri="{FF2B5EF4-FFF2-40B4-BE49-F238E27FC236}">
                  <a16:creationId xmlns:a16="http://schemas.microsoft.com/office/drawing/2014/main" id="{F7A8E86D-C948-7EC3-AA05-E81CC0661288}"/>
                </a:ext>
              </a:extLst>
            </p:cNvPr>
            <p:cNvSpPr txBox="1"/>
            <p:nvPr/>
          </p:nvSpPr>
          <p:spPr>
            <a:xfrm>
              <a:off x="7092910" y="2858737"/>
              <a:ext cx="354745" cy="6963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ts val="455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66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</a:t>
              </a: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564F9CD6-DA44-28D0-8943-CB80AF64163E}"/>
                </a:ext>
              </a:extLst>
            </p:cNvPr>
            <p:cNvSpPr txBox="1"/>
            <p:nvPr/>
          </p:nvSpPr>
          <p:spPr>
            <a:xfrm>
              <a:off x="5316150" y="2874981"/>
              <a:ext cx="354745" cy="6963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ts val="455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66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أَ</a:t>
              </a:r>
            </a:p>
          </p:txBody>
        </p:sp>
        <p:sp>
          <p:nvSpPr>
            <p:cNvPr id="11" name="TextBox 7">
              <a:extLst>
                <a:ext uri="{FF2B5EF4-FFF2-40B4-BE49-F238E27FC236}">
                  <a16:creationId xmlns:a16="http://schemas.microsoft.com/office/drawing/2014/main" id="{F3C6046F-2AFD-8FE0-27A8-5F011BBA97C1}"/>
                </a:ext>
              </a:extLst>
            </p:cNvPr>
            <p:cNvSpPr txBox="1"/>
            <p:nvPr/>
          </p:nvSpPr>
          <p:spPr>
            <a:xfrm>
              <a:off x="2310107" y="2891224"/>
              <a:ext cx="354745" cy="6963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ts val="455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66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أَ</a:t>
              </a:r>
            </a:p>
          </p:txBody>
        </p:sp>
        <p:sp>
          <p:nvSpPr>
            <p:cNvPr id="12" name="TextBox 7">
              <a:extLst>
                <a:ext uri="{FF2B5EF4-FFF2-40B4-BE49-F238E27FC236}">
                  <a16:creationId xmlns:a16="http://schemas.microsoft.com/office/drawing/2014/main" id="{279DB132-E0BF-682E-2526-9BEB2D0BCEAB}"/>
                </a:ext>
              </a:extLst>
            </p:cNvPr>
            <p:cNvSpPr txBox="1"/>
            <p:nvPr/>
          </p:nvSpPr>
          <p:spPr>
            <a:xfrm>
              <a:off x="1094860" y="2874981"/>
              <a:ext cx="354745" cy="6963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ts val="455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66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</a:t>
              </a:r>
            </a:p>
          </p:txBody>
        </p: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EE52BD4F-84EE-A0CD-100A-E4DC09A88BEB}"/>
                </a:ext>
              </a:extLst>
            </p:cNvPr>
            <p:cNvSpPr txBox="1"/>
            <p:nvPr/>
          </p:nvSpPr>
          <p:spPr>
            <a:xfrm>
              <a:off x="7915059" y="3562604"/>
              <a:ext cx="354745" cy="6963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ts val="455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66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</a:t>
              </a:r>
            </a:p>
          </p:txBody>
        </p:sp>
        <p:sp>
          <p:nvSpPr>
            <p:cNvPr id="14" name="TextBox 7">
              <a:extLst>
                <a:ext uri="{FF2B5EF4-FFF2-40B4-BE49-F238E27FC236}">
                  <a16:creationId xmlns:a16="http://schemas.microsoft.com/office/drawing/2014/main" id="{7538D4A6-9505-B4BD-0C4B-5769D5DF7940}"/>
                </a:ext>
              </a:extLst>
            </p:cNvPr>
            <p:cNvSpPr txBox="1"/>
            <p:nvPr/>
          </p:nvSpPr>
          <p:spPr>
            <a:xfrm>
              <a:off x="6899986" y="3545502"/>
              <a:ext cx="354745" cy="6963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ts val="455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66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أَ</a:t>
              </a:r>
            </a:p>
          </p:txBody>
        </p:sp>
        <p:sp>
          <p:nvSpPr>
            <p:cNvPr id="16" name="TextBox 7">
              <a:extLst>
                <a:ext uri="{FF2B5EF4-FFF2-40B4-BE49-F238E27FC236}">
                  <a16:creationId xmlns:a16="http://schemas.microsoft.com/office/drawing/2014/main" id="{1A3E902E-5DF4-7ECA-5E78-4BCFA74B4728}"/>
                </a:ext>
              </a:extLst>
            </p:cNvPr>
            <p:cNvSpPr txBox="1"/>
            <p:nvPr/>
          </p:nvSpPr>
          <p:spPr>
            <a:xfrm>
              <a:off x="5655032" y="3556653"/>
              <a:ext cx="354745" cy="6963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ts val="455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66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</a:t>
              </a:r>
            </a:p>
          </p:txBody>
        </p:sp>
        <p:sp>
          <p:nvSpPr>
            <p:cNvPr id="17" name="TextBox 7">
              <a:extLst>
                <a:ext uri="{FF2B5EF4-FFF2-40B4-BE49-F238E27FC236}">
                  <a16:creationId xmlns:a16="http://schemas.microsoft.com/office/drawing/2014/main" id="{1B0BFEEF-F5D7-4A59-3389-BEDB73D840B2}"/>
                </a:ext>
              </a:extLst>
            </p:cNvPr>
            <p:cNvSpPr txBox="1"/>
            <p:nvPr/>
          </p:nvSpPr>
          <p:spPr>
            <a:xfrm>
              <a:off x="4017484" y="3556653"/>
              <a:ext cx="354745" cy="6963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ts val="455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66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</a:t>
              </a:r>
            </a:p>
          </p:txBody>
        </p:sp>
        <p:sp>
          <p:nvSpPr>
            <p:cNvPr id="18" name="TextBox 7">
              <a:extLst>
                <a:ext uri="{FF2B5EF4-FFF2-40B4-BE49-F238E27FC236}">
                  <a16:creationId xmlns:a16="http://schemas.microsoft.com/office/drawing/2014/main" id="{A548E800-8443-2A81-65C0-6CF8A953CD86}"/>
                </a:ext>
              </a:extLst>
            </p:cNvPr>
            <p:cNvSpPr txBox="1"/>
            <p:nvPr/>
          </p:nvSpPr>
          <p:spPr>
            <a:xfrm>
              <a:off x="7938882" y="4235099"/>
              <a:ext cx="354745" cy="6963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ts val="455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6600" b="1" kern="0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</a:t>
              </a:r>
              <a:endPara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9" name="TextBox 7">
              <a:extLst>
                <a:ext uri="{FF2B5EF4-FFF2-40B4-BE49-F238E27FC236}">
                  <a16:creationId xmlns:a16="http://schemas.microsoft.com/office/drawing/2014/main" id="{D741A52F-5BA7-357C-9D40-1978B8BBFB24}"/>
                </a:ext>
              </a:extLst>
            </p:cNvPr>
            <p:cNvSpPr txBox="1"/>
            <p:nvPr/>
          </p:nvSpPr>
          <p:spPr>
            <a:xfrm>
              <a:off x="5688797" y="4196804"/>
              <a:ext cx="354745" cy="6963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ts val="455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6600" b="1" kern="0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</a:t>
              </a:r>
              <a:endPara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0" name="TextBox 7">
              <a:extLst>
                <a:ext uri="{FF2B5EF4-FFF2-40B4-BE49-F238E27FC236}">
                  <a16:creationId xmlns:a16="http://schemas.microsoft.com/office/drawing/2014/main" id="{653034B7-8D3D-3A93-F8FD-BC4BF503F5E7}"/>
                </a:ext>
              </a:extLst>
            </p:cNvPr>
            <p:cNvSpPr txBox="1"/>
            <p:nvPr/>
          </p:nvSpPr>
          <p:spPr>
            <a:xfrm>
              <a:off x="3110566" y="4236394"/>
              <a:ext cx="354745" cy="6963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ts val="455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6600" b="1" kern="0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أَ</a:t>
              </a:r>
              <a:endPara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1" name="TextBox 7">
              <a:extLst>
                <a:ext uri="{FF2B5EF4-FFF2-40B4-BE49-F238E27FC236}">
                  <a16:creationId xmlns:a16="http://schemas.microsoft.com/office/drawing/2014/main" id="{40F1EC86-DC95-66B0-4FB2-377B7229CB59}"/>
                </a:ext>
              </a:extLst>
            </p:cNvPr>
            <p:cNvSpPr txBox="1"/>
            <p:nvPr/>
          </p:nvSpPr>
          <p:spPr>
            <a:xfrm>
              <a:off x="7915058" y="4942158"/>
              <a:ext cx="354745" cy="6963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ts val="455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6600" b="1" kern="0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</a:t>
              </a:r>
              <a:endPara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TextBox 7">
              <a:extLst>
                <a:ext uri="{FF2B5EF4-FFF2-40B4-BE49-F238E27FC236}">
                  <a16:creationId xmlns:a16="http://schemas.microsoft.com/office/drawing/2014/main" id="{302A26ED-8D93-17F0-4624-24EE4BFBCD64}"/>
                </a:ext>
              </a:extLst>
            </p:cNvPr>
            <p:cNvSpPr txBox="1"/>
            <p:nvPr/>
          </p:nvSpPr>
          <p:spPr>
            <a:xfrm>
              <a:off x="7110811" y="4887904"/>
              <a:ext cx="354745" cy="6963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ts val="455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6600" b="1" kern="0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</a:t>
              </a:r>
              <a:endPara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3" name="TextBox 7">
              <a:extLst>
                <a:ext uri="{FF2B5EF4-FFF2-40B4-BE49-F238E27FC236}">
                  <a16:creationId xmlns:a16="http://schemas.microsoft.com/office/drawing/2014/main" id="{396FC942-BB7A-9680-1AA0-2D3839BFA79E}"/>
                </a:ext>
              </a:extLst>
            </p:cNvPr>
            <p:cNvSpPr txBox="1"/>
            <p:nvPr/>
          </p:nvSpPr>
          <p:spPr>
            <a:xfrm>
              <a:off x="5632729" y="4924233"/>
              <a:ext cx="354745" cy="6963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ts val="455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6600" b="1" kern="0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</a:t>
              </a:r>
              <a:endPara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TextBox 7">
              <a:extLst>
                <a:ext uri="{FF2B5EF4-FFF2-40B4-BE49-F238E27FC236}">
                  <a16:creationId xmlns:a16="http://schemas.microsoft.com/office/drawing/2014/main" id="{9B0F1DAF-7B15-0BB9-22E6-FEC0EBB35082}"/>
                </a:ext>
              </a:extLst>
            </p:cNvPr>
            <p:cNvSpPr txBox="1"/>
            <p:nvPr/>
          </p:nvSpPr>
          <p:spPr>
            <a:xfrm>
              <a:off x="3443009" y="4924233"/>
              <a:ext cx="354745" cy="6963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ts val="455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6600" b="1" kern="0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</a:t>
              </a:r>
              <a:endPara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5" name="TextBox 7">
              <a:extLst>
                <a:ext uri="{FF2B5EF4-FFF2-40B4-BE49-F238E27FC236}">
                  <a16:creationId xmlns:a16="http://schemas.microsoft.com/office/drawing/2014/main" id="{1394B1BC-F1CF-71A3-2C72-96DED9E54091}"/>
                </a:ext>
              </a:extLst>
            </p:cNvPr>
            <p:cNvSpPr txBox="1"/>
            <p:nvPr/>
          </p:nvSpPr>
          <p:spPr>
            <a:xfrm>
              <a:off x="1778347" y="4924233"/>
              <a:ext cx="354745" cy="6963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ts val="455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6600" b="1" kern="0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</a:t>
              </a:r>
              <a:endPara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01274939-4CFD-DBA4-5F5E-6A1C1BAB874E}"/>
                </a:ext>
              </a:extLst>
            </p:cNvPr>
            <p:cNvSpPr txBox="1"/>
            <p:nvPr/>
          </p:nvSpPr>
          <p:spPr>
            <a:xfrm>
              <a:off x="1032120" y="2134477"/>
              <a:ext cx="7045907" cy="59631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914400" rtl="1">
                <a:lnSpc>
                  <a:spcPts val="4554"/>
                </a:lnSpc>
                <a:defRPr/>
              </a:pPr>
              <a:r>
                <a:rPr lang="ar-MA" sz="4000" b="1" kern="0" dirty="0">
                  <a:solidFill>
                    <a:srgbClr val="424D7C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أَضَعُ الْهَمْزَةَ الْمُناسِبَةَ مَكانَ النَّقَطِ في الْجُمْلَةِ التّالِيَةِ: </a:t>
              </a: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72B97B17-4AC2-A380-72BD-9D53D3A29F0F}"/>
                </a:ext>
              </a:extLst>
            </p:cNvPr>
            <p:cNvSpPr/>
            <p:nvPr/>
          </p:nvSpPr>
          <p:spPr>
            <a:xfrm>
              <a:off x="8017067" y="2234527"/>
              <a:ext cx="465532" cy="435802"/>
            </a:xfrm>
            <a:prstGeom prst="ellipse">
              <a:avLst/>
            </a:prstGeom>
            <a:solidFill>
              <a:srgbClr val="00ACA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  <a:endParaRPr lang="fr-FR" sz="3200" dirty="0">
                <a:solidFill>
                  <a:schemeClr val="bg1"/>
                </a:solidFill>
                <a:latin typeface="Microsoft Uighur" panose="02000000000000000000" pitchFamily="2" charset="-78"/>
              </a:endParaRPr>
            </a:p>
          </p:txBody>
        </p:sp>
      </p:grpSp>
      <p:pic>
        <p:nvPicPr>
          <p:cNvPr id="3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310F732-C5E3-71EE-E333-54FB6ED5E0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31414" cy="8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83464"/>
      </p:ext>
    </p:extLst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DE961-C4D6-3D0E-6288-4B5176F85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E42A04A-B6BA-8305-9829-6712BF072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خذوا كراساتكم على الصفحة رقم  19  و أنجزوا بشكل فردي التمرين الإنتاج الكتابي التالي: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8F521-FAD7-8AF9-4F9C-E9987152BD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375F21C-74D8-D154-7C00-9CA800D679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5E62A7E-8800-212D-FEB9-B636AB76D1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7B16FD0-3027-FEA7-E84C-F9589B110A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799C5E2-1793-FEA5-4760-5FC032239251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1C28ED-8B6A-E522-6DA8-AC1540DA2B53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F6A885-A02F-3AD4-9374-35F8E26B7F47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2AA7DA9-A284-7433-317D-92AB1C023D7D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6D7BB95-1828-A0AF-5434-D299ADB0B3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87148" y="1962000"/>
            <a:ext cx="2766992" cy="4140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4235515-5AB6-BB8B-54EC-B9BDC0A930CD}"/>
              </a:ext>
            </a:extLst>
          </p:cNvPr>
          <p:cNvSpPr/>
          <p:nvPr/>
        </p:nvSpPr>
        <p:spPr>
          <a:xfrm>
            <a:off x="3368040" y="3741420"/>
            <a:ext cx="2449018" cy="183642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pic>
        <p:nvPicPr>
          <p:cNvPr id="16" name="Espace réservé pour une image  15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608D2A07-AC99-94B2-2A84-46C208771A7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638079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421A2-967F-EFC1-697D-29360ADA9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6B1FCE33-6971-A037-52A8-66F7AC824599}"/>
              </a:ext>
            </a:extLst>
          </p:cNvPr>
          <p:cNvGrpSpPr/>
          <p:nvPr/>
        </p:nvGrpSpPr>
        <p:grpSpPr>
          <a:xfrm>
            <a:off x="510540" y="1913453"/>
            <a:ext cx="7699174" cy="4675364"/>
            <a:chOff x="646771" y="1699435"/>
            <a:chExt cx="7850458" cy="476723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5B0E688-E6FC-E537-D0AB-FB34F6A8F24C}"/>
                </a:ext>
              </a:extLst>
            </p:cNvPr>
            <p:cNvGrpSpPr/>
            <p:nvPr/>
          </p:nvGrpSpPr>
          <p:grpSpPr>
            <a:xfrm>
              <a:off x="646771" y="1699435"/>
              <a:ext cx="7850458" cy="4767233"/>
              <a:chOff x="646771" y="1699435"/>
              <a:chExt cx="7850458" cy="4767233"/>
            </a:xfrm>
          </p:grpSpPr>
          <p:pic>
            <p:nvPicPr>
              <p:cNvPr id="5" name="Image 4">
                <a:extLst>
                  <a:ext uri="{FF2B5EF4-FFF2-40B4-BE49-F238E27FC236}">
                    <a16:creationId xmlns:a16="http://schemas.microsoft.com/office/drawing/2014/main" id="{792D0E6A-C3F6-1147-CE55-5E72F0CD6C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46771" y="1699435"/>
                <a:ext cx="7778645" cy="4767233"/>
              </a:xfrm>
              <a:prstGeom prst="rect">
                <a:avLst/>
              </a:prstGeom>
            </p:spPr>
          </p:pic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82705456-A1B5-FB1B-A605-EFE09DA0319D}"/>
                  </a:ext>
                </a:extLst>
              </p:cNvPr>
              <p:cNvSpPr/>
              <p:nvPr/>
            </p:nvSpPr>
            <p:spPr>
              <a:xfrm>
                <a:off x="5274526" y="2150673"/>
                <a:ext cx="3150889" cy="490564"/>
              </a:xfrm>
              <a:prstGeom prst="roundRect">
                <a:avLst/>
              </a:prstGeom>
              <a:solidFill>
                <a:srgbClr val="E1F4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MA" sz="2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أَيْنَ </a:t>
                </a:r>
                <a:r>
                  <a:rPr lang="ar-MA" sz="2400" dirty="0" err="1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ٱجْتَمَعَ</a:t>
                </a:r>
                <a:r>
                  <a:rPr lang="ar-MA" sz="2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ٱلْأَصْدِقاءُ؟ وَ لِماذا؟</a:t>
                </a:r>
                <a:endParaRPr lang="fr-FR" sz="2400" dirty="0">
                  <a:solidFill>
                    <a:schemeClr val="tx1"/>
                  </a:solidFill>
                  <a:latin typeface="Microsoft Uighur" panose="02000000000000000000" pitchFamily="2" charset="-78"/>
                </a:endParaRPr>
              </a:p>
            </p:txBody>
          </p:sp>
          <p:sp>
            <p:nvSpPr>
              <p:cNvPr id="13" name="Rectangle : coins arrondis 12">
                <a:extLst>
                  <a:ext uri="{FF2B5EF4-FFF2-40B4-BE49-F238E27FC236}">
                    <a16:creationId xmlns:a16="http://schemas.microsoft.com/office/drawing/2014/main" id="{C9EE64C9-6B36-EED8-7FAB-E2E3A4D48FDF}"/>
                  </a:ext>
                </a:extLst>
              </p:cNvPr>
              <p:cNvSpPr/>
              <p:nvPr/>
            </p:nvSpPr>
            <p:spPr>
              <a:xfrm>
                <a:off x="5346340" y="4787032"/>
                <a:ext cx="3150889" cy="490564"/>
              </a:xfrm>
              <a:prstGeom prst="roundRect">
                <a:avLst/>
              </a:prstGeom>
              <a:solidFill>
                <a:srgbClr val="E1F4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Microsoft Uighur" panose="02000000000000000000" pitchFamily="2" charset="-78"/>
                </a:endParaRPr>
              </a:p>
            </p:txBody>
          </p:sp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92F900FE-07B6-53AB-F1A7-78E9DD18D6DD}"/>
                  </a:ext>
                </a:extLst>
              </p:cNvPr>
              <p:cNvSpPr/>
              <p:nvPr/>
            </p:nvSpPr>
            <p:spPr>
              <a:xfrm>
                <a:off x="5274525" y="5688514"/>
                <a:ext cx="3150889" cy="490564"/>
              </a:xfrm>
              <a:prstGeom prst="roundRect">
                <a:avLst/>
              </a:prstGeom>
              <a:solidFill>
                <a:srgbClr val="E1F4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Microsoft Uighur" panose="02000000000000000000" pitchFamily="2" charset="-78"/>
                </a:endParaRPr>
              </a:p>
            </p:txBody>
          </p:sp>
        </p:grp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AA72F73D-1FA3-5824-2FBA-8CF3B21BF70B}"/>
                </a:ext>
              </a:extLst>
            </p:cNvPr>
            <p:cNvSpPr/>
            <p:nvPr/>
          </p:nvSpPr>
          <p:spPr>
            <a:xfrm>
              <a:off x="5274524" y="3057564"/>
              <a:ext cx="3150889" cy="490564"/>
            </a:xfrm>
            <a:prstGeom prst="roundRect">
              <a:avLst/>
            </a:prstGeom>
            <a:solidFill>
              <a:srgbClr val="E1F4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20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 ٱلْأَدَواتُ ٱلَّتي </a:t>
              </a:r>
              <a:r>
                <a:rPr lang="ar-MA" sz="2000" dirty="0" err="1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ٱسْتَعْمَلوها</a:t>
              </a:r>
              <a:r>
                <a:rPr lang="ar-MA" sz="20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؟</a:t>
              </a:r>
              <a:endParaRPr lang="fr-FR" sz="2000" dirty="0">
                <a:solidFill>
                  <a:schemeClr val="tx1"/>
                </a:solidFill>
                <a:latin typeface="Microsoft Uighur" panose="02000000000000000000" pitchFamily="2" charset="-78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4FE6C36-ADB2-D636-6EFB-72C4ACF62D5B}"/>
                </a:ext>
              </a:extLst>
            </p:cNvPr>
            <p:cNvSpPr/>
            <p:nvPr/>
          </p:nvSpPr>
          <p:spPr>
            <a:xfrm>
              <a:off x="5253803" y="3779318"/>
              <a:ext cx="3150889" cy="827468"/>
            </a:xfrm>
            <a:prstGeom prst="roundRect">
              <a:avLst/>
            </a:prstGeom>
            <a:solidFill>
              <a:srgbClr val="E1F4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2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 </a:t>
              </a:r>
              <a:r>
                <a:rPr lang="ar-MA" sz="2400" dirty="0" err="1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ٱلْأَعْمالُ</a:t>
              </a:r>
              <a:r>
                <a:rPr lang="ar-MA" sz="2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ٱلَّتي قاموا بِها؟</a:t>
              </a:r>
              <a:endParaRPr lang="fr-FR" sz="2400" dirty="0">
                <a:solidFill>
                  <a:schemeClr val="tx1"/>
                </a:solidFill>
                <a:latin typeface="Microsoft Uighur" panose="02000000000000000000" pitchFamily="2" charset="-78"/>
              </a:endParaRP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DE154023-E059-845B-990D-F99EBB33923C}"/>
                </a:ext>
              </a:extLst>
            </p:cNvPr>
            <p:cNvSpPr/>
            <p:nvPr/>
          </p:nvSpPr>
          <p:spPr>
            <a:xfrm>
              <a:off x="5346340" y="4897032"/>
              <a:ext cx="3150889" cy="490564"/>
            </a:xfrm>
            <a:prstGeom prst="roundRect">
              <a:avLst/>
            </a:prstGeom>
            <a:solidFill>
              <a:srgbClr val="E1F4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2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كَيْفَ أَصْبَحَتِ ٱلْحَديقَةُ؟</a:t>
              </a:r>
              <a:endParaRPr lang="fr-FR" sz="2400" dirty="0">
                <a:solidFill>
                  <a:schemeClr val="tx1"/>
                </a:solidFill>
                <a:latin typeface="Microsoft Uighur" panose="02000000000000000000" pitchFamily="2" charset="-78"/>
              </a:endParaRP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A4E9F603-EEFD-676E-2E79-99E83C219055}"/>
                </a:ext>
              </a:extLst>
            </p:cNvPr>
            <p:cNvSpPr/>
            <p:nvPr/>
          </p:nvSpPr>
          <p:spPr>
            <a:xfrm>
              <a:off x="5253802" y="5784644"/>
              <a:ext cx="3150889" cy="490564"/>
            </a:xfrm>
            <a:prstGeom prst="roundRect">
              <a:avLst/>
            </a:prstGeom>
            <a:solidFill>
              <a:srgbClr val="E1F4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20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مَنْ شَكَرَ ٱلْأَطْفالَ؟</a:t>
              </a:r>
              <a:endParaRPr lang="fr-FR" sz="2000" dirty="0">
                <a:solidFill>
                  <a:schemeClr val="tx1"/>
                </a:solidFill>
                <a:latin typeface="Microsoft Uighur" panose="02000000000000000000" pitchFamily="2" charset="-78"/>
              </a:endParaRP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B6F82CE5-97B6-7DED-58F2-438960BFB2F3}"/>
              </a:ext>
            </a:extLst>
          </p:cNvPr>
          <p:cNvSpPr txBox="1"/>
          <p:nvPr/>
        </p:nvSpPr>
        <p:spPr>
          <a:xfrm>
            <a:off x="-21705" y="1402707"/>
            <a:ext cx="777864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أَوْسِعِ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ٱلْفِكْرَةَ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ٱلتّالِيَةَ مُسْتَعيناً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بِٱلْأَسْئِلَةِ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ٱلْمُرافِقَةِ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: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اِجْتَمَعَ ٱلْأَصْدِقاءُ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4A7DAE31-5CB0-E1CC-B17E-89D90DAA5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أوسع الفكرة التالية مستعينا بالأسئلة المرافقة: اِجْتَمَعَ الْأَصْدِقاءُ.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A6768D5-1A7C-926E-5665-016670F36D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AF84529-A4A3-0B49-1D01-DB50414759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451624B-D6AD-80F6-81CA-AFCFCB70DD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F94FEEC-CAA9-8BD2-5DC7-A5AEB731CE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CBEF166-DBEA-DA42-9530-E467812B36E2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E626320-0C91-3B7E-D96B-07766C3E0488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FECDDC8-901F-519E-132B-D41103A90F2A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E06C7E-481A-E631-77B2-2A3C6BD56405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25" name="Espace réservé pour une image  24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A2AD3654-DD30-5829-2C6D-2A7464FF21E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21148" cy="821148"/>
          </a:xfrm>
        </p:spPr>
      </p:pic>
    </p:spTree>
    <p:extLst>
      <p:ext uri="{BB962C8B-B14F-4D97-AF65-F5344CB8AC3E}">
        <p14:creationId xmlns:p14="http://schemas.microsoft.com/office/powerpoint/2010/main" val="697841353"/>
      </p:ext>
    </p:extLst>
  </p:cSld>
  <p:clrMapOvr>
    <a:masterClrMapping/>
  </p:clrMapOvr>
  <p:transition spd="slow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14AE6-EA0E-02E0-74FD-F51568EB8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B7B0CEC8-16E6-709B-8782-8796B5563BD1}"/>
              </a:ext>
            </a:extLst>
          </p:cNvPr>
          <p:cNvGrpSpPr/>
          <p:nvPr/>
        </p:nvGrpSpPr>
        <p:grpSpPr>
          <a:xfrm>
            <a:off x="5289227" y="2256638"/>
            <a:ext cx="3216834" cy="4018043"/>
            <a:chOff x="5274526" y="2040673"/>
            <a:chExt cx="3150889" cy="4018043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282E814-1BFC-43CE-58B2-DFF311CBE60F}"/>
                </a:ext>
              </a:extLst>
            </p:cNvPr>
            <p:cNvSpPr/>
            <p:nvPr/>
          </p:nvSpPr>
          <p:spPr>
            <a:xfrm>
              <a:off x="5274526" y="2040673"/>
              <a:ext cx="3150889" cy="1152000"/>
            </a:xfrm>
            <a:prstGeom prst="roundRect">
              <a:avLst/>
            </a:prstGeom>
            <a:solidFill>
              <a:srgbClr val="E1F4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36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أَيْنَ </a:t>
              </a:r>
              <a:r>
                <a:rPr lang="ar-MA" sz="3600" b="1" dirty="0" err="1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ٱجْتَمَعَ</a:t>
              </a:r>
              <a:r>
                <a:rPr lang="ar-MA" sz="36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ٱلْأَصْدِقاءُ؟ وَ لِماذا؟</a:t>
              </a:r>
              <a:endParaRPr lang="fr-FR" sz="3600" b="1" dirty="0">
                <a:solidFill>
                  <a:schemeClr val="tx1"/>
                </a:solidFill>
                <a:latin typeface="Microsoft Uighur" panose="02000000000000000000" pitchFamily="2" charset="-78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91548263-EFAF-6002-28F4-6D8C078F7687}"/>
                </a:ext>
              </a:extLst>
            </p:cNvPr>
            <p:cNvSpPr/>
            <p:nvPr/>
          </p:nvSpPr>
          <p:spPr>
            <a:xfrm>
              <a:off x="5274526" y="4762716"/>
              <a:ext cx="3150889" cy="1296000"/>
            </a:xfrm>
            <a:prstGeom prst="roundRect">
              <a:avLst/>
            </a:prstGeom>
            <a:solidFill>
              <a:srgbClr val="E1F4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44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 ٱلْأَدَواتُ ٱلَّتي </a:t>
              </a:r>
              <a:r>
                <a:rPr lang="ar-MA" sz="4400" b="1" dirty="0" err="1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ٱسْتَعْمَلوها</a:t>
              </a:r>
              <a:r>
                <a:rPr lang="ar-MA" sz="44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؟</a:t>
              </a:r>
              <a:endParaRPr lang="fr-FR" sz="4400" b="1" dirty="0">
                <a:solidFill>
                  <a:schemeClr val="tx1"/>
                </a:solidFill>
                <a:latin typeface="Microsoft Uighur" panose="02000000000000000000" pitchFamily="2" charset="-78"/>
              </a:endParaRP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AB5E1A0C-4F3F-C29A-0DF5-218AA85708B8}"/>
              </a:ext>
            </a:extLst>
          </p:cNvPr>
          <p:cNvSpPr txBox="1"/>
          <p:nvPr/>
        </p:nvSpPr>
        <p:spPr>
          <a:xfrm>
            <a:off x="550460" y="1831553"/>
            <a:ext cx="454560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اِجْتَمَعَ ٱلْأَصْدِقاءُ في حَيٍّ هادِئٍ مِنْ أَحْياءِ ٱلْمَدينَةِ ٱلْقَديمَةِ لِيُخَطِّطوا لِإِنْشاءِ حَديقَةٍ جَميلَةٍ.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4610164-2B85-1556-87C5-6977DC46BE36}"/>
              </a:ext>
            </a:extLst>
          </p:cNvPr>
          <p:cNvSpPr txBox="1"/>
          <p:nvPr/>
        </p:nvSpPr>
        <p:spPr>
          <a:xfrm>
            <a:off x="637939" y="4828131"/>
            <a:ext cx="428328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srgbClr val="00206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اِ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سْتَعْمَلوا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أَدَواتٍ بَسيطَةً ،وَ أَعادوا تَدْويرَ ٱلنُّفاياتِ.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70EDE816-9DD2-6848-0F8F-B90C5FC13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 للتصحيح  . </a:t>
            </a:r>
            <a:b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4797C19-4EB1-D567-9D40-C9C175B70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BD85F07-1487-ED26-0228-B922B8013B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13693A2-2262-30DE-4B8F-3984DEB2DA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D4D3AF8-B47C-DFFF-4D0B-BBE7074BE9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FBE7436-53A4-10D9-AB7A-6425B50D72D3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7FFB7CC-4E33-5B89-F1E1-75718C347734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240F820-CD46-06E1-4FCF-C18654841C16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B62CBE5-A51B-562C-15BD-D33B8765C9B4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29" name="Espace réservé pour une image  28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92E00F36-6E41-C972-CF9E-29000AC15B1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762995" cy="762995"/>
          </a:xfrm>
        </p:spPr>
      </p:pic>
    </p:spTree>
    <p:extLst>
      <p:ext uri="{BB962C8B-B14F-4D97-AF65-F5344CB8AC3E}">
        <p14:creationId xmlns:p14="http://schemas.microsoft.com/office/powerpoint/2010/main" val="703821994"/>
      </p:ext>
    </p:extLst>
  </p:cSld>
  <p:clrMapOvr>
    <a:masterClrMapping/>
  </p:clrMapOvr>
  <p:transition spd="slow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0718E-56CD-5FE3-009A-4628AA7E3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603C5661-B292-9B66-A126-0BD35455CF8A}"/>
              </a:ext>
            </a:extLst>
          </p:cNvPr>
          <p:cNvSpPr/>
          <p:nvPr/>
        </p:nvSpPr>
        <p:spPr>
          <a:xfrm>
            <a:off x="5376851" y="2997875"/>
            <a:ext cx="3216834" cy="1440000"/>
          </a:xfrm>
          <a:prstGeom prst="roundRect">
            <a:avLst/>
          </a:prstGeom>
          <a:solidFill>
            <a:srgbClr val="E1F4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</a:t>
            </a:r>
            <a:r>
              <a:rPr lang="ar-MA" sz="4400" b="1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ٱلْأَعْمالُ</a:t>
            </a:r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ٱلَّتي قاموا بِها؟</a:t>
            </a:r>
            <a:endParaRPr lang="fr-FR" sz="4400" b="1" dirty="0">
              <a:solidFill>
                <a:schemeClr val="tx1"/>
              </a:solidFill>
              <a:latin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60DD96D-BFF5-FDF0-E7CE-B0509DFC1480}"/>
              </a:ext>
            </a:extLst>
          </p:cNvPr>
          <p:cNvSpPr txBox="1"/>
          <p:nvPr/>
        </p:nvSpPr>
        <p:spPr>
          <a:xfrm>
            <a:off x="290041" y="2703678"/>
            <a:ext cx="461274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صَنَعوا أَحْواضاً لِلزُّهورِ وَلَوْحاتٍ مُلَوَّنَةً، وَزَرَعوا ٱلْأَزْهارَ وَغَرَسوا ٱلْأَشْجارَ وَضَعوا مَقاعِدَ مُريحَةً.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1370C0AB-1FB1-D789-C222-01F51662D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 للتصحيح  . </a:t>
            </a:r>
            <a:b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3E22AEF-CE4C-78A9-08AE-CF0B2D3BA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808523C-E395-93C3-14E3-A23D37111F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AA5382D-1B18-11D8-BA74-FEC0EFA0B4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8277429-BB41-7FE0-B176-EE9D440E63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E67B3C2-900F-0C2A-90FB-AB0B14CCD352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E4ED8EF-3101-FD5C-B002-F010F47385ED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C7F75F7-CC2C-6254-19FF-70E83AC1EB7D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1E8D540-FAE6-07E2-12C3-7D77487207B7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29" name="Espace réservé pour une image  28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B760AA37-C58D-1D68-C6FD-9C1E6EB57CB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762995" cy="762995"/>
          </a:xfrm>
        </p:spPr>
      </p:pic>
    </p:spTree>
    <p:extLst>
      <p:ext uri="{BB962C8B-B14F-4D97-AF65-F5344CB8AC3E}">
        <p14:creationId xmlns:p14="http://schemas.microsoft.com/office/powerpoint/2010/main" val="638427209"/>
      </p:ext>
    </p:extLst>
  </p:cSld>
  <p:clrMapOvr>
    <a:masterClrMapping/>
  </p:clrMapOvr>
  <p:transition spd="slow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9042B-4E35-7C50-1132-FCDE6659F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EB5B1EC-44D8-0018-D1D3-9C98016419E2}"/>
              </a:ext>
            </a:extLst>
          </p:cNvPr>
          <p:cNvSpPr/>
          <p:nvPr/>
        </p:nvSpPr>
        <p:spPr>
          <a:xfrm>
            <a:off x="5626402" y="2209736"/>
            <a:ext cx="3216834" cy="490564"/>
          </a:xfrm>
          <a:prstGeom prst="roundRect">
            <a:avLst/>
          </a:prstGeom>
          <a:solidFill>
            <a:srgbClr val="E1F4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icrosoft Uighur" panose="02000000000000000000" pitchFamily="2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973B3D8-1C2D-6625-8C82-453EB676B299}"/>
              </a:ext>
            </a:extLst>
          </p:cNvPr>
          <p:cNvSpPr/>
          <p:nvPr/>
        </p:nvSpPr>
        <p:spPr>
          <a:xfrm>
            <a:off x="5626402" y="2209736"/>
            <a:ext cx="3216834" cy="490564"/>
          </a:xfrm>
          <a:prstGeom prst="roundRect">
            <a:avLst/>
          </a:prstGeom>
          <a:solidFill>
            <a:srgbClr val="E1F4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كَيْفَ أَصْبَحَتِ ٱلْحَديقَةُ؟</a:t>
            </a:r>
            <a:endParaRPr lang="fr-FR" sz="3600" b="1" dirty="0">
              <a:solidFill>
                <a:schemeClr val="tx1"/>
              </a:solidFill>
              <a:latin typeface="Microsoft Uighur" panose="02000000000000000000" pitchFamily="2" charset="-78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7D47B7C9-3C6E-F763-337F-B2039F71B125}"/>
              </a:ext>
            </a:extLst>
          </p:cNvPr>
          <p:cNvSpPr/>
          <p:nvPr/>
        </p:nvSpPr>
        <p:spPr>
          <a:xfrm>
            <a:off x="5553084" y="4512166"/>
            <a:ext cx="3216834" cy="490564"/>
          </a:xfrm>
          <a:prstGeom prst="roundRect">
            <a:avLst/>
          </a:prstGeom>
          <a:solidFill>
            <a:srgbClr val="E1F4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مَنْ شَكَرَ ٱلْأَطْفالَ؟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3F8FFD4-8CA9-7261-21E2-A5A7DBBA6DA6}"/>
              </a:ext>
            </a:extLst>
          </p:cNvPr>
          <p:cNvSpPr txBox="1"/>
          <p:nvPr/>
        </p:nvSpPr>
        <p:spPr>
          <a:xfrm>
            <a:off x="926802" y="1867637"/>
            <a:ext cx="382144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أَصْبَحَتِ ٱلْحَديقَةُ جَميلَةً تَسُرُّ 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ٱلنّاظِرينَ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وَصارَتْ رَمْزاً لِلْمُثابَرَةِ 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وَٱلْعَمَلِ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ٱلْجَماعِيِّ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9DBBE53-3AA3-6084-E0C8-BDD8BF82A128}"/>
              </a:ext>
            </a:extLst>
          </p:cNvPr>
          <p:cNvSpPr txBox="1"/>
          <p:nvPr/>
        </p:nvSpPr>
        <p:spPr>
          <a:xfrm>
            <a:off x="841612" y="4280394"/>
            <a:ext cx="402633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شَكَرَ 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ٱلزُّوارُ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ٱلْأَصْدِقاءَ 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ٱلْأَرْبَعَةَ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عَلى جُهودِهِمْ في إِنْشاءِ هَذِهِ ٱلْحَديقَةِ ٱلْجَميلَةِ.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A519AC3F-70E0-9930-8B0D-0FD3773D1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 للتصحيح  . </a:t>
            </a:r>
            <a:b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99568FF-DBE9-D731-6323-0D904E1DD8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B9C50D3-7866-30CC-BC9E-7E5FA48881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294FAB7-A3A2-2ABA-BEBB-9612734BFD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1A8EA51-1C13-54E0-FDBF-F8C03C2201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03F60A1-25DE-6321-A0B3-83FA893B246D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F546CCE-7B4B-8288-D3AB-E4174D2CEDD4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357214C-2BE0-0C41-0BAB-B51714D4D26A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DF113C1-C95C-F126-D7C8-C9045BC86E48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29" name="Espace réservé pour une image  28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ADC2749A-A894-5C05-D75F-6C3158E2A30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762995" cy="762995"/>
          </a:xfrm>
        </p:spPr>
      </p:pic>
    </p:spTree>
    <p:extLst>
      <p:ext uri="{BB962C8B-B14F-4D97-AF65-F5344CB8AC3E}">
        <p14:creationId xmlns:p14="http://schemas.microsoft.com/office/powerpoint/2010/main" val="1779944299"/>
      </p:ext>
    </p:extLst>
  </p:cSld>
  <p:clrMapOvr>
    <a:masterClrMapping/>
  </p:clrMapOvr>
  <p:transition spd="slow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63125-13C4-4EC7-775F-224BB2EB5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re 3">
            <a:extLst>
              <a:ext uri="{FF2B5EF4-FFF2-40B4-BE49-F238E27FC236}">
                <a16:creationId xmlns:a16="http://schemas.microsoft.com/office/drawing/2014/main" id="{2FF523B3-596B-9FD2-DFE8-0AF713890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807" y="874536"/>
            <a:ext cx="7886700" cy="720000"/>
          </a:xfrm>
        </p:spPr>
        <p:txBody>
          <a:bodyPr/>
          <a:lstStyle/>
          <a:p>
            <a:r>
              <a:rPr lang="ar-MA" sz="4000" dirty="0"/>
              <a:t>قراءة إثرائية</a:t>
            </a:r>
            <a:endParaRPr lang="fr-MA" sz="4000" dirty="0"/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53E89119-BE7B-5DBB-C937-DFF461934D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95" t="10740" r="-4368" b="1155"/>
          <a:stretch>
            <a:fillRect/>
          </a:stretch>
        </p:blipFill>
        <p:spPr>
          <a:xfrm>
            <a:off x="678137" y="1807373"/>
            <a:ext cx="7789894" cy="4824000"/>
          </a:xfrm>
          <a:prstGeom prst="rect">
            <a:avLst/>
          </a:prstGeom>
        </p:spPr>
      </p:pic>
      <p:sp>
        <p:nvSpPr>
          <p:cNvPr id="29" name="Espace réservé du texte 5">
            <a:extLst>
              <a:ext uri="{FF2B5EF4-FFF2-40B4-BE49-F238E27FC236}">
                <a16:creationId xmlns:a16="http://schemas.microsoft.com/office/drawing/2014/main" id="{13F98793-861A-BB06-CA54-1B1955983BCE}"/>
              </a:ext>
            </a:extLst>
          </p:cNvPr>
          <p:cNvSpPr txBox="1">
            <a:spLocks/>
          </p:cNvSpPr>
          <p:nvPr/>
        </p:nvSpPr>
        <p:spPr>
          <a:xfrm>
            <a:off x="2322000" y="2690694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rtl="1">
              <a:buClr>
                <a:srgbClr val="424D7B"/>
              </a:buClr>
              <a:buSzPct val="50000"/>
            </a:pPr>
            <a:r>
              <a:rPr lang="ar-MA" sz="2800" b="1" dirty="0">
                <a:cs typeface="Microsoft Uighur" panose="02000000000000000000" pitchFamily="2" charset="-78"/>
              </a:rPr>
              <a:t>قراءة وفهم قصة باستثمار بطاقة القراءة الإثرائية.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0C9223B3-0EC6-E9E6-1681-F8DF8B1F954C}"/>
              </a:ext>
            </a:extLst>
          </p:cNvPr>
          <p:cNvSpPr txBox="1"/>
          <p:nvPr/>
        </p:nvSpPr>
        <p:spPr>
          <a:xfrm>
            <a:off x="5675294" y="1777877"/>
            <a:ext cx="14959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r" rtl="1"/>
            <a:r>
              <a:rPr lang="ar-MA" sz="36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8F62A795-43A1-2145-EBF2-F932937028C6}"/>
              </a:ext>
            </a:extLst>
          </p:cNvPr>
          <p:cNvSpPr/>
          <p:nvPr/>
        </p:nvSpPr>
        <p:spPr>
          <a:xfrm>
            <a:off x="5138016" y="1034330"/>
            <a:ext cx="400412" cy="400412"/>
          </a:xfrm>
          <a:prstGeom prst="ellipse">
            <a:avLst/>
          </a:prstGeom>
          <a:solidFill>
            <a:srgbClr val="00ACA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D1C1685-366F-99C8-658C-5F09D098A1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234367" y="2051573"/>
            <a:ext cx="650176" cy="654612"/>
          </a:xfrm>
          <a:prstGeom prst="rect">
            <a:avLst/>
          </a:prstGeom>
        </p:spPr>
      </p:pic>
      <p:pic>
        <p:nvPicPr>
          <p:cNvPr id="4" name="Espace réservé pour une image  20">
            <a:extLst>
              <a:ext uri="{FF2B5EF4-FFF2-40B4-BE49-F238E27FC236}">
                <a16:creationId xmlns:a16="http://schemas.microsoft.com/office/drawing/2014/main" id="{A49DEC60-988F-563C-9164-394750D1AA2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889301" y="1781573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1028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C4237-2E20-E698-273E-3AEDE9BEF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7B1190CA-439B-59CE-2BE4-EFCC6C4041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41469" y="1583072"/>
            <a:ext cx="4593548" cy="502486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0653637-93B3-A5E4-9B52-01A17F416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ستتعرفون خلال هذه الحصة كيفيةَ التعامل مع القصص تصفحا و قراءة ، </a:t>
            </a:r>
            <a:endParaRPr lang="fr-FR" sz="24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B189177-4E50-FC77-AEE1-FD671CE4BC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466A03C-2BA2-8D3B-AB23-E66966B794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092F263-3E3E-8887-A02B-0A1A7CD55F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91E56E9-B03B-5481-1552-D2E0784C14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4D45EEB-47DB-9BF2-1D33-0B3E3DF47B45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396B87-08B6-0D28-CF71-B135B64FB904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131BBE1-9CB7-52B4-8E0A-F4FD651338A8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FE8EF9-C81E-4F2C-B778-064AE4697F89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BAB477E-8EF2-47B5-80F1-7AE9E6819A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31414" cy="8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547457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972B4-C44B-E09C-EE08-A90857F51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A117B024-F966-8989-0AA4-9A61AEC5B9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6" y="1635125"/>
            <a:ext cx="5488778" cy="1415180"/>
          </a:xfrm>
          <a:prstGeom prst="rect">
            <a:avLst/>
          </a:prstGeom>
        </p:spPr>
      </p:pic>
      <p:pic>
        <p:nvPicPr>
          <p:cNvPr id="8" name="Image 7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5B00F091-AA6C-F05D-526D-C0FEF0E7BB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364" y="2901158"/>
            <a:ext cx="5472000" cy="1405870"/>
          </a:xfrm>
          <a:prstGeom prst="rect">
            <a:avLst/>
          </a:prstGeom>
        </p:spPr>
      </p:pic>
      <p:pic>
        <p:nvPicPr>
          <p:cNvPr id="10" name="Image 9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7257B3B1-2560-5EF1-EFF1-7E74CDBD5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365" y="4182682"/>
            <a:ext cx="5525521" cy="140587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CA3DE6C-9D36-D490-EE1D-FDC57D3CE837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rtl="1"/>
            <a:r>
              <a:rPr lang="ar-MA" dirty="0">
                <a:cs typeface="Microsoft Uighur" panose="02000000000000000000" pitchFamily="2" charset="-78"/>
              </a:rPr>
              <a:t>هيكلة حصة اليوم</a:t>
            </a:r>
            <a:endParaRPr lang="fr-MA" dirty="0">
              <a:cs typeface="+mn-cs"/>
            </a:endParaRP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E0E8333-939B-361D-3F27-3CFF2D91FB9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11700" y="3414713"/>
            <a:ext cx="4498975" cy="684212"/>
          </a:xfrm>
          <a:prstGeom prst="rect">
            <a:avLst/>
          </a:prstGeom>
          <a:noFill/>
        </p:spPr>
        <p:txBody>
          <a:bodyPr anchor="ctr"/>
          <a:lstStyle/>
          <a:p>
            <a:pPr marL="266700" indent="-266700" algn="r" rtl="1">
              <a:lnSpc>
                <a:spcPct val="100000"/>
              </a:lnSpc>
              <a:spcBef>
                <a:spcPts val="300"/>
              </a:spcBef>
              <a:buClr>
                <a:srgbClr val="424D7B"/>
              </a:buClr>
              <a:buSzPct val="50000"/>
              <a:buFont typeface="Wingdings" panose="05000000000000000000" pitchFamily="2" charset="2"/>
              <a:buChar char="l"/>
            </a:pPr>
            <a:r>
              <a:rPr lang="ar-MA" sz="2200" b="1" dirty="0">
                <a:solidFill>
                  <a:srgbClr val="424D7B"/>
                </a:solidFill>
                <a:latin typeface="Dosis SemiBold" pitchFamily="2" charset="0"/>
                <a:cs typeface="Microsoft Uighur" panose="02000000000000000000" pitchFamily="2" charset="-78"/>
              </a:rPr>
              <a:t>شكل و فهم: المعجم – القراءة – استثمار البنيات اللغوية – الإنتاج الكتابي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F16054E-456A-7E90-8941-D9D568C0AB0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11700" y="4691063"/>
            <a:ext cx="4498975" cy="684212"/>
          </a:xfrm>
          <a:prstGeom prst="rect">
            <a:avLst/>
          </a:prstGeom>
          <a:noFill/>
        </p:spPr>
        <p:txBody>
          <a:bodyPr anchor="ctr"/>
          <a:lstStyle/>
          <a:p>
            <a:pPr marL="266700" indent="-266700" algn="r" rtl="1">
              <a:lnSpc>
                <a:spcPct val="100000"/>
              </a:lnSpc>
              <a:spcBef>
                <a:spcPts val="300"/>
              </a:spcBef>
              <a:buClr>
                <a:srgbClr val="424D7B"/>
              </a:buClr>
              <a:buSzPct val="50000"/>
              <a:buFont typeface="Wingdings" panose="05000000000000000000" pitchFamily="2" charset="2"/>
              <a:buChar char="l"/>
            </a:pPr>
            <a:r>
              <a:rPr lang="ar-MA" sz="2200" b="1" dirty="0">
                <a:solidFill>
                  <a:srgbClr val="424D7B"/>
                </a:solidFill>
                <a:latin typeface="Dosis SemiBold" pitchFamily="2" charset="0"/>
                <a:cs typeface="Microsoft Uighur" panose="02000000000000000000" pitchFamily="2" charset="-78"/>
              </a:rPr>
              <a:t>قراءة وفهم قصة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B712674F-7A01-DDE7-0953-D7E2037282D8}"/>
              </a:ext>
            </a:extLst>
          </p:cNvPr>
          <p:cNvSpPr txBox="1">
            <a:spLocks/>
          </p:cNvSpPr>
          <p:nvPr/>
        </p:nvSpPr>
        <p:spPr>
          <a:xfrm>
            <a:off x="1910675" y="214021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r" defTabSz="914400" rtl="1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24D7B"/>
              </a:buClr>
              <a:buSzPct val="50000"/>
              <a:buFont typeface="Wingdings" panose="05000000000000000000" pitchFamily="2" charset="2"/>
              <a:buChar char="l"/>
              <a:tabLst/>
              <a:defRPr/>
            </a:pPr>
            <a:r>
              <a:rPr kumimoji="0" lang="ar-MA" sz="22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Microsoft Uighur" panose="02000000000000000000" pitchFamily="2" charset="-78"/>
              </a:rPr>
              <a:t>الطلاقة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7F6EA65F-36FA-77D6-A886-2F4FF3D968F2}"/>
              </a:ext>
            </a:extLst>
          </p:cNvPr>
          <p:cNvSpPr txBox="1">
            <a:spLocks/>
          </p:cNvSpPr>
          <p:nvPr/>
        </p:nvSpPr>
        <p:spPr>
          <a:xfrm>
            <a:off x="4838275" y="4393580"/>
            <a:ext cx="1738363" cy="26576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0000101010101" pitchFamily="34" charset="-127"/>
                <a:cs typeface="Microsoft Uighur" panose="02000000000000000000" pitchFamily="2" charset="-78"/>
              </a:rPr>
              <a:t>-03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0000101010101" pitchFamily="34" charset="-127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381744AC-3F03-11AE-6E87-209BD0D0F8A7}"/>
              </a:ext>
            </a:extLst>
          </p:cNvPr>
          <p:cNvSpPr txBox="1">
            <a:spLocks/>
          </p:cNvSpPr>
          <p:nvPr/>
        </p:nvSpPr>
        <p:spPr>
          <a:xfrm>
            <a:off x="4840224" y="3132866"/>
            <a:ext cx="1738363" cy="26576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0000101010101" pitchFamily="34" charset="-127"/>
                <a:cs typeface="Microsoft Uighur" panose="02000000000000000000" pitchFamily="2" charset="-78"/>
              </a:rPr>
              <a:t>-02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0000101010101" pitchFamily="34" charset="-127"/>
                <a:cs typeface="Microsoft Uighur" panose="02000000000000000000" pitchFamily="2" charset="-78"/>
              </a:rPr>
              <a:t>شكل وفهم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C7FB4C53-9529-45FE-5B8C-8128A9538AE0}"/>
              </a:ext>
            </a:extLst>
          </p:cNvPr>
          <p:cNvSpPr txBox="1">
            <a:spLocks/>
          </p:cNvSpPr>
          <p:nvPr/>
        </p:nvSpPr>
        <p:spPr>
          <a:xfrm>
            <a:off x="4312596" y="1825127"/>
            <a:ext cx="2265992" cy="26576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0000101010101" pitchFamily="34" charset="-127"/>
                <a:cs typeface="Microsoft Uighur" panose="02000000000000000000" pitchFamily="2" charset="-78"/>
              </a:rPr>
              <a:t>-01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0000101010101" pitchFamily="34" charset="-127"/>
                <a:cs typeface="Microsoft Uighur" panose="02000000000000000000" pitchFamily="2" charset="-78"/>
              </a:rPr>
              <a:t>انشطة اعتيادية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BDE7292-E7EB-A796-9042-233439C5EA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1272" y="1851798"/>
            <a:ext cx="544953" cy="540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E4A1E84-7770-8D83-A2CC-39ACB71372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93416" y="3144539"/>
            <a:ext cx="536340" cy="540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7C0D462-B36F-EFBB-8062-A9D659F594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93416" y="4421325"/>
            <a:ext cx="536340" cy="540000"/>
          </a:xfrm>
          <a:prstGeom prst="rect">
            <a:avLst/>
          </a:prstGeom>
        </p:spPr>
      </p:pic>
      <p:pic>
        <p:nvPicPr>
          <p:cNvPr id="17" name="Espace réservé pour une image  20">
            <a:extLst>
              <a:ext uri="{FF2B5EF4-FFF2-40B4-BE49-F238E27FC236}">
                <a16:creationId xmlns:a16="http://schemas.microsoft.com/office/drawing/2014/main" id="{3EFAB842-878A-5EEF-295A-26173153E20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1611498" y="1646003"/>
            <a:ext cx="468312" cy="468313"/>
          </a:xfrm>
          <a:prstGeom prst="rect">
            <a:avLst/>
          </a:prstGeom>
        </p:spPr>
      </p:pic>
      <p:pic>
        <p:nvPicPr>
          <p:cNvPr id="19" name="Espace réservé pour une image  20">
            <a:extLst>
              <a:ext uri="{FF2B5EF4-FFF2-40B4-BE49-F238E27FC236}">
                <a16:creationId xmlns:a16="http://schemas.microsoft.com/office/drawing/2014/main" id="{7AA9DC1A-DDEF-1543-4F26-DD592316E49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65" r="-7365"/>
          <a:stretch>
            <a:fillRect/>
          </a:stretch>
        </p:blipFill>
        <p:spPr>
          <a:xfrm>
            <a:off x="1612292" y="2898710"/>
            <a:ext cx="466725" cy="468312"/>
          </a:xfrm>
          <a:prstGeom prst="rect">
            <a:avLst/>
          </a:prstGeom>
        </p:spPr>
      </p:pic>
      <p:pic>
        <p:nvPicPr>
          <p:cNvPr id="20" name="Espace réservé pour une image  20">
            <a:extLst>
              <a:ext uri="{FF2B5EF4-FFF2-40B4-BE49-F238E27FC236}">
                <a16:creationId xmlns:a16="http://schemas.microsoft.com/office/drawing/2014/main" id="{3260E1FE-7271-8561-3B8F-111692C8C3E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65" r="-7365"/>
          <a:stretch>
            <a:fillRect/>
          </a:stretch>
        </p:blipFill>
        <p:spPr>
          <a:xfrm>
            <a:off x="1612292" y="4207836"/>
            <a:ext cx="466725" cy="46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2989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B6813-0802-F3E6-84EC-D7DA36919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269F406-F2B2-8662-6B15-E87FAABB64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72441" y="1581116"/>
            <a:ext cx="4414727" cy="482925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0121009-C317-3C32-31A7-5083755C6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0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اليوم سنشرع في أول حصة للقراءة الإثرائية. ستتعلمون كيف تتصفحون الكتاب لتوقع مضمونه و التخطيط لقراءته</a:t>
            </a:r>
            <a:endParaRPr lang="fr-FR" sz="24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18E5749-096D-517C-3A52-520B7725B0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98384AB-3D5E-ED63-9AE7-95534316D9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FC523E8-D4FA-B14E-C8AD-8539E9CEFC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0F56FB4-C6E3-D415-1ED4-F782E9B624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513069D-310C-8875-AFF5-C5890B0506E6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1A5A754-7EC2-9EE9-07F0-CEDDED644FDA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ADBFB0A-517C-CE71-849F-DFA3768D75CA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E0E3CD2-B4A0-120A-B8D0-D4970CA0E536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24F3A8D-AA07-0944-3A91-684575C94A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31414" cy="8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891663"/>
      </p:ext>
    </p:extLst>
  </p:cSld>
  <p:clrMapOvr>
    <a:masterClrMapping/>
  </p:clrMapOvr>
  <p:transition spd="slow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B5518-1513-2BF7-E632-2B1FE429A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138;p44">
            <a:extLst>
              <a:ext uri="{FF2B5EF4-FFF2-40B4-BE49-F238E27FC236}">
                <a16:creationId xmlns:a16="http://schemas.microsoft.com/office/drawing/2014/main" id="{FF76A6F3-C6B7-FE54-CEEE-367F734693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6176079"/>
              </p:ext>
            </p:extLst>
          </p:nvPr>
        </p:nvGraphicFramePr>
        <p:xfrm>
          <a:off x="610859" y="1828797"/>
          <a:ext cx="7769739" cy="4583373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50999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97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17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عنوان الكتاب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7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مؤلف الكتاب 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17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عدد صفحاته / عدد أجزائه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</a:endParaRPr>
                    </a:p>
                  </a:txBody>
                  <a:tcPr marL="37100" marR="3710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7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  <a:sym typeface="Calibri"/>
                        </a:rPr>
                        <a:t>تاريخ النشر والناشر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17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  <a:sym typeface="Calibri"/>
                        </a:rPr>
                        <a:t>النوع 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17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تاريخ الشروع في القراءة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9863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توقعاتي حول مضمون الكتاب: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</a:endParaRPr>
                    </a:p>
                  </a:txBody>
                  <a:tcPr marL="37100" marR="3710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1722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التخطيط للقراءة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17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عدد الصفحات التي ستتم قراءتها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  <a:sym typeface="Calibri"/>
                        </a:rPr>
                        <a:t>الأسبوع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17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.................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الأسبوع الأول 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17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...................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الأسبوع الثاني 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Titre 3">
            <a:extLst>
              <a:ext uri="{FF2B5EF4-FFF2-40B4-BE49-F238E27FC236}">
                <a16:creationId xmlns:a16="http://schemas.microsoft.com/office/drawing/2014/main" id="{FE10FB37-9F10-F021-9F40-86B9AAC85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ستستعينون ببطاقة القراءة لتسجيل معلومات عن الكتاب و توقعاتكم  والتخطيط لقراءته.  من منكم يقرأ  عناصر بطاقة القراءة؟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09D7646-50E7-A90B-7D08-77B2442732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B9B8EA5-D123-8EB1-7F27-1C9F0BA38F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059F3F9-02A9-D566-BAD3-AAF5B9FB33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5130833-EC84-B9C7-E553-920CE88D9D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32FD4E1-9CC6-1F3E-CCE4-7989680BAC46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129FA3-64AA-91B6-BFCD-58D219D424B6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4532DCF-46FA-5CD9-132F-30C1643557F3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AAC00DF-0A04-E666-20D4-C027B4D811B5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A5128B0-5C19-B945-62B6-ACA3E703C8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31414" cy="8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521020"/>
      </p:ext>
    </p:extLst>
  </p:cSld>
  <p:clrMapOvr>
    <a:masterClrMapping/>
  </p:clrMapOvr>
  <p:transition spd="slow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2BEE8-F3D8-81D1-8908-A8CF73CB5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E21B659-9ACC-10BE-5010-7AD94974944C}"/>
              </a:ext>
            </a:extLst>
          </p:cNvPr>
          <p:cNvSpPr txBox="1"/>
          <p:nvPr/>
        </p:nvSpPr>
        <p:spPr>
          <a:xfrm>
            <a:off x="422071" y="504358"/>
            <a:ext cx="77786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@</a:t>
            </a:r>
            <a:endParaRPr lang="ar-MA" sz="20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Google Shape;977;p34">
            <a:extLst>
              <a:ext uri="{FF2B5EF4-FFF2-40B4-BE49-F238E27FC236}">
                <a16:creationId xmlns:a16="http://schemas.microsoft.com/office/drawing/2014/main" id="{74410766-DA14-069E-433A-62DB4FE08F4C}"/>
              </a:ext>
            </a:extLst>
          </p:cNvPr>
          <p:cNvPicPr preferRelativeResize="0"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008" b="-8008"/>
          <a:stretch>
            <a:fillRect/>
          </a:stretch>
        </p:blipFill>
        <p:spPr>
          <a:xfrm>
            <a:off x="2296312" y="1236145"/>
            <a:ext cx="4435019" cy="562185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27EA64AF-F206-06DE-A350-4CAFFA67E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 معي سأقوم بتصفح كتاب قصد تعبئة جذاذة القراءة . </a:t>
            </a:r>
            <a:b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تتم </a:t>
            </a:r>
            <a:r>
              <a:rPr lang="ar-MA" sz="2400" i="1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الاتعانة</a:t>
            </a: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بكتب أو قصص من مكتبة القسم أو مكتبة المدرسة حسب ما هو متاح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lang="fr-FR" sz="24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3BF2891-73BC-9AF0-F9DC-D0196D5FF6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3DF386A-7B7A-C5A8-966C-D0A5ABBF29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44D0A3D-E602-B27F-5E60-B0E853DFCA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278B04A-CDFB-FB39-F57B-66B0570D62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074BFEC-A53C-93CD-E53F-4D52C715C4EF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BC3814B-FEAE-F88D-7257-A42822F57ECF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895CC8-C853-E579-2670-246554D06F93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F7549DB-84F9-ED1A-F668-B12570EF0182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6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ED38FFD-68AD-F460-53F7-B424299DC7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31414" cy="8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011817"/>
      </p:ext>
    </p:extLst>
  </p:cSld>
  <p:clrMapOvr>
    <a:masterClrMapping/>
  </p:clrMapOvr>
  <p:transition spd="slow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AC9A0-E60C-F7DA-9268-549A7A5F1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AD7985-79A3-12DC-3ABB-E6CB8ED2F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أولا اتصفح غلاف الكتاب وأقرأ محتوى الصفحة الأولى و الصفحة الأخيرة للغلاف . </a:t>
            </a:r>
            <a:b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تتم الاستعانة بكتب أو قصص من مكتبة القسم أو مكتبة المدرسة حسب ما هو متاح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lang="fr-FR" sz="24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8E14723-39A6-A6CA-D881-28E0E1400B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2611462" y="2171049"/>
            <a:ext cx="3921076" cy="317336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38C08CD-8AA5-8129-6653-5BB28F77A9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AB2713F-B93E-DF99-7BC4-E382A350F8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03EF18B-B179-E039-0C7E-A3BD384772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29A3391-C4C8-7559-2813-530C67AB5D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2C6DA37-60C8-A420-EF06-00260D34D225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8B6C3A0-7F52-D0FB-7CDD-57498E398C66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3731BE-792A-A4C7-61EF-2EB772399C2D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6FFFF7-CAFE-31F4-ED12-82784DAC4BA1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42A0D38-A5CE-A038-3BCC-A9721B3279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31414" cy="8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785130"/>
      </p:ext>
    </p:extLst>
  </p:cSld>
  <p:clrMapOvr>
    <a:masterClrMapping/>
  </p:clrMapOvr>
  <p:transition spd="slow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BA086-FD21-5A38-E1E8-B4595211E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91;p42">
            <a:extLst>
              <a:ext uri="{FF2B5EF4-FFF2-40B4-BE49-F238E27FC236}">
                <a16:creationId xmlns:a16="http://schemas.microsoft.com/office/drawing/2014/main" id="{215F4384-45D8-DF98-5A9B-D1720673DECC}"/>
              </a:ext>
            </a:extLst>
          </p:cNvPr>
          <p:cNvSpPr/>
          <p:nvPr/>
        </p:nvSpPr>
        <p:spPr>
          <a:xfrm>
            <a:off x="1619621" y="2759722"/>
            <a:ext cx="5369766" cy="622779"/>
          </a:xfrm>
          <a:prstGeom prst="roundRect">
            <a:avLst>
              <a:gd name="adj" fmla="val 50000"/>
            </a:avLst>
          </a:prstGeom>
          <a:solidFill>
            <a:srgbClr val="DDEAF6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  <a:defRPr/>
            </a:pPr>
            <a:endParaRPr sz="2400" kern="0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6" name="Google Shape;1092;p42">
            <a:extLst>
              <a:ext uri="{FF2B5EF4-FFF2-40B4-BE49-F238E27FC236}">
                <a16:creationId xmlns:a16="http://schemas.microsoft.com/office/drawing/2014/main" id="{C96D2772-7CDA-88A7-F0AD-0190C5F232B3}"/>
              </a:ext>
            </a:extLst>
          </p:cNvPr>
          <p:cNvSpPr/>
          <p:nvPr/>
        </p:nvSpPr>
        <p:spPr>
          <a:xfrm>
            <a:off x="1619621" y="3535582"/>
            <a:ext cx="5369766" cy="622779"/>
          </a:xfrm>
          <a:prstGeom prst="roundRect">
            <a:avLst>
              <a:gd name="adj" fmla="val 50000"/>
            </a:avLst>
          </a:prstGeom>
          <a:solidFill>
            <a:srgbClr val="DDEAF6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  <a:defRPr/>
            </a:pPr>
            <a:endParaRPr sz="2400" kern="0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8" name="Google Shape;1098;p42">
            <a:extLst>
              <a:ext uri="{FF2B5EF4-FFF2-40B4-BE49-F238E27FC236}">
                <a16:creationId xmlns:a16="http://schemas.microsoft.com/office/drawing/2014/main" id="{C41B1AD7-E6BA-58EB-24F5-1177658DF2DF}"/>
              </a:ext>
            </a:extLst>
          </p:cNvPr>
          <p:cNvGrpSpPr/>
          <p:nvPr/>
        </p:nvGrpSpPr>
        <p:grpSpPr>
          <a:xfrm>
            <a:off x="1619621" y="1983862"/>
            <a:ext cx="5761884" cy="666642"/>
            <a:chOff x="1619621" y="1983862"/>
            <a:chExt cx="5761884" cy="666642"/>
          </a:xfrm>
        </p:grpSpPr>
        <p:sp>
          <p:nvSpPr>
            <p:cNvPr id="9" name="Google Shape;1099;p42">
              <a:extLst>
                <a:ext uri="{FF2B5EF4-FFF2-40B4-BE49-F238E27FC236}">
                  <a16:creationId xmlns:a16="http://schemas.microsoft.com/office/drawing/2014/main" id="{E54B0A41-A8A8-D592-1C52-B4163947FEB8}"/>
                </a:ext>
              </a:extLst>
            </p:cNvPr>
            <p:cNvSpPr/>
            <p:nvPr/>
          </p:nvSpPr>
          <p:spPr>
            <a:xfrm>
              <a:off x="1619621" y="1983862"/>
              <a:ext cx="5369766" cy="622779"/>
            </a:xfrm>
            <a:prstGeom prst="roundRect">
              <a:avLst>
                <a:gd name="adj" fmla="val 50000"/>
              </a:avLst>
            </a:prstGeom>
            <a:solidFill>
              <a:srgbClr val="DDEAF6"/>
            </a:solidFill>
            <a:ln w="12700" cap="flat" cmpd="sng">
              <a:solidFill>
                <a:srgbClr val="1C305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defTabSz="914400">
                <a:buClr>
                  <a:srgbClr val="000000"/>
                </a:buClr>
                <a:buFont typeface="Arial"/>
                <a:buNone/>
                <a:defRPr/>
              </a:pPr>
              <a:endParaRPr sz="2400" kern="0" dirty="0">
                <a:solidFill>
                  <a:srgbClr val="00206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endParaRPr>
            </a:p>
          </p:txBody>
        </p:sp>
        <p:sp>
          <p:nvSpPr>
            <p:cNvPr id="10" name="Google Shape;1100;p42">
              <a:extLst>
                <a:ext uri="{FF2B5EF4-FFF2-40B4-BE49-F238E27FC236}">
                  <a16:creationId xmlns:a16="http://schemas.microsoft.com/office/drawing/2014/main" id="{E998BC13-0748-850E-3031-31F860B5F007}"/>
                </a:ext>
              </a:extLst>
            </p:cNvPr>
            <p:cNvSpPr txBox="1"/>
            <p:nvPr/>
          </p:nvSpPr>
          <p:spPr>
            <a:xfrm flipH="1">
              <a:off x="2460114" y="2065769"/>
              <a:ext cx="4075544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 defTabSz="914400" rtl="1">
                <a:buClr>
                  <a:srgbClr val="000000"/>
                </a:buClr>
                <a:buFont typeface="Arial"/>
                <a:buNone/>
                <a:defRPr/>
              </a:pPr>
              <a:r>
                <a:rPr lang="ar-MA" sz="3200" b="1" kern="0" dirty="0">
                  <a:solidFill>
                    <a:srgbClr val="106585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اَلْعُنْوانُ  </a:t>
              </a:r>
              <a:endParaRPr sz="3200" b="1" kern="0" dirty="0">
                <a:solidFill>
                  <a:srgbClr val="106585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endParaRPr>
            </a:p>
          </p:txBody>
        </p:sp>
        <p:sp>
          <p:nvSpPr>
            <p:cNvPr id="11" name="Google Shape;1101;p42">
              <a:extLst>
                <a:ext uri="{FF2B5EF4-FFF2-40B4-BE49-F238E27FC236}">
                  <a16:creationId xmlns:a16="http://schemas.microsoft.com/office/drawing/2014/main" id="{C577DC16-4474-C279-D433-C3981E2C7B5D}"/>
                </a:ext>
              </a:extLst>
            </p:cNvPr>
            <p:cNvSpPr/>
            <p:nvPr/>
          </p:nvSpPr>
          <p:spPr>
            <a:xfrm>
              <a:off x="6802033" y="2005515"/>
              <a:ext cx="579472" cy="579472"/>
            </a:xfrm>
            <a:prstGeom prst="ellipse">
              <a:avLst/>
            </a:prstGeom>
            <a:solidFill>
              <a:srgbClr val="10658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defTabSz="914400">
                <a:buClr>
                  <a:srgbClr val="000000"/>
                </a:buClr>
                <a:buFont typeface="Arial"/>
                <a:buNone/>
                <a:defRPr/>
              </a:pPr>
              <a:r>
                <a:rPr lang="ar-MA" sz="4000" kern="0" dirty="0">
                  <a:solidFill>
                    <a:srgbClr val="FFFFFF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1</a:t>
              </a:r>
              <a:endParaRPr sz="2400" kern="0" dirty="0">
                <a:solidFill>
                  <a:srgbClr val="FFFFFF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endParaRPr>
            </a:p>
          </p:txBody>
        </p:sp>
      </p:grpSp>
      <p:sp>
        <p:nvSpPr>
          <p:cNvPr id="12" name="Google Shape;1102;p42">
            <a:extLst>
              <a:ext uri="{FF2B5EF4-FFF2-40B4-BE49-F238E27FC236}">
                <a16:creationId xmlns:a16="http://schemas.microsoft.com/office/drawing/2014/main" id="{6EF3CDDB-EA73-12F0-6A26-F665D66A4AF7}"/>
              </a:ext>
            </a:extLst>
          </p:cNvPr>
          <p:cNvSpPr/>
          <p:nvPr/>
        </p:nvSpPr>
        <p:spPr>
          <a:xfrm>
            <a:off x="6802033" y="2777044"/>
            <a:ext cx="579472" cy="579472"/>
          </a:xfrm>
          <a:prstGeom prst="ellipse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  <a:defRPr/>
            </a:pPr>
            <a:r>
              <a:rPr lang="ar-MA" sz="4000" kern="0" dirty="0">
                <a:solidFill>
                  <a:srgbClr val="FFFFFF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2</a:t>
            </a:r>
            <a:endParaRPr sz="2400" kern="0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3" name="Google Shape;1103;p42">
            <a:extLst>
              <a:ext uri="{FF2B5EF4-FFF2-40B4-BE49-F238E27FC236}">
                <a16:creationId xmlns:a16="http://schemas.microsoft.com/office/drawing/2014/main" id="{F2F38CF9-F8C2-F971-1E37-8E727FA74171}"/>
              </a:ext>
            </a:extLst>
          </p:cNvPr>
          <p:cNvSpPr/>
          <p:nvPr/>
        </p:nvSpPr>
        <p:spPr>
          <a:xfrm>
            <a:off x="6802033" y="3548573"/>
            <a:ext cx="579472" cy="579472"/>
          </a:xfrm>
          <a:prstGeom prst="ellipse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  <a:defRPr/>
            </a:pPr>
            <a:r>
              <a:rPr lang="ar-MA" sz="4000" kern="0" dirty="0">
                <a:solidFill>
                  <a:srgbClr val="FFFFFF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3</a:t>
            </a:r>
            <a:endParaRPr sz="2400" kern="0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4" name="Google Shape;1105;p42">
            <a:extLst>
              <a:ext uri="{FF2B5EF4-FFF2-40B4-BE49-F238E27FC236}">
                <a16:creationId xmlns:a16="http://schemas.microsoft.com/office/drawing/2014/main" id="{A5CE1AD1-4309-624E-5833-73AB240685C5}"/>
              </a:ext>
            </a:extLst>
          </p:cNvPr>
          <p:cNvSpPr txBox="1"/>
          <p:nvPr/>
        </p:nvSpPr>
        <p:spPr>
          <a:xfrm flipH="1">
            <a:off x="2460114" y="2841099"/>
            <a:ext cx="407554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defTabSz="914400" rtl="1">
              <a:buClr>
                <a:srgbClr val="106585"/>
              </a:buClr>
              <a:buSzPts val="2400"/>
              <a:buFont typeface="Calibri"/>
              <a:buNone/>
              <a:defRPr/>
            </a:pPr>
            <a:r>
              <a:rPr lang="ar-MA" sz="3200" b="1" kern="0" dirty="0">
                <a:solidFill>
                  <a:srgbClr val="106585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اَلْمُؤَلِّفُ</a:t>
            </a:r>
            <a:endParaRPr sz="3200" b="1" kern="0" dirty="0">
              <a:solidFill>
                <a:srgbClr val="106585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5" name="Google Shape;1106;p42">
            <a:extLst>
              <a:ext uri="{FF2B5EF4-FFF2-40B4-BE49-F238E27FC236}">
                <a16:creationId xmlns:a16="http://schemas.microsoft.com/office/drawing/2014/main" id="{A14892D6-F569-F072-BC85-CD5885399FDF}"/>
              </a:ext>
            </a:extLst>
          </p:cNvPr>
          <p:cNvSpPr txBox="1"/>
          <p:nvPr/>
        </p:nvSpPr>
        <p:spPr>
          <a:xfrm flipH="1">
            <a:off x="2460114" y="3616429"/>
            <a:ext cx="407554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defTabSz="914400" rtl="1">
              <a:buClr>
                <a:srgbClr val="106585"/>
              </a:buClr>
              <a:buSzPts val="2400"/>
              <a:buFont typeface="Calibri"/>
              <a:buNone/>
              <a:defRPr/>
            </a:pPr>
            <a:r>
              <a:rPr lang="ar-MA" sz="3200" b="1" kern="0" dirty="0">
                <a:solidFill>
                  <a:srgbClr val="106585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تاريخُ ٱلنَّشْر والنّاشِر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AE3AB4E-BA55-15CC-3334-3679A0A21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ثانيا : أبحث عن عنوان الكتاب و المؤلف و تاريخ النشر  و الناشر و أسجله على الجذاذة. </a:t>
            </a:r>
            <a:b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تتم الاستعانة بكتب أو قصص من مكتبة القسم أو مكتبة المدرسة حسب ما هو متاح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lang="fr-FR" sz="2400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A39325C-58E1-AA9B-4DC4-EC0CB93211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3717258" y="4572803"/>
            <a:ext cx="1709484" cy="138350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6127461-421D-288F-1430-608E76405D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139697F-1229-9E94-B4F6-63888CE9D6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0A6858B-2990-AABB-F237-DAB96B927E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F83E211-B630-8274-C647-31CE3F0C62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05E9B98F-4AA7-589B-D886-C0BD20E9B857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0AA09E6-A720-F8CD-9545-E0F383FC6968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4F248DE-D7AE-892C-104D-535797C4555F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E53F971-B374-5C5D-BAA6-C7191E51A74A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2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CDAE2A5-2040-7636-A305-D9CDD82F92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31414" cy="8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485042"/>
      </p:ext>
    </p:extLst>
  </p:cSld>
  <p:clrMapOvr>
    <a:masterClrMapping/>
  </p:clrMapOvr>
  <p:transition spd="slow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4F763-4E64-B9FC-66CE-1295CC70C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091;p42">
            <a:extLst>
              <a:ext uri="{FF2B5EF4-FFF2-40B4-BE49-F238E27FC236}">
                <a16:creationId xmlns:a16="http://schemas.microsoft.com/office/drawing/2014/main" id="{121D5AF0-21C9-EB2F-0042-E9450674B346}"/>
              </a:ext>
            </a:extLst>
          </p:cNvPr>
          <p:cNvSpPr/>
          <p:nvPr/>
        </p:nvSpPr>
        <p:spPr>
          <a:xfrm>
            <a:off x="1619621" y="2759722"/>
            <a:ext cx="5369766" cy="622779"/>
          </a:xfrm>
          <a:prstGeom prst="roundRect">
            <a:avLst>
              <a:gd name="adj" fmla="val 50000"/>
            </a:avLst>
          </a:prstGeom>
          <a:solidFill>
            <a:srgbClr val="DDEAF6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  <a:defRPr/>
            </a:pPr>
            <a:endParaRPr sz="3200" kern="0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8" name="Google Shape;1092;p42">
            <a:extLst>
              <a:ext uri="{FF2B5EF4-FFF2-40B4-BE49-F238E27FC236}">
                <a16:creationId xmlns:a16="http://schemas.microsoft.com/office/drawing/2014/main" id="{1A379B4A-25D0-209F-8091-6433C52F7ED5}"/>
              </a:ext>
            </a:extLst>
          </p:cNvPr>
          <p:cNvSpPr/>
          <p:nvPr/>
        </p:nvSpPr>
        <p:spPr>
          <a:xfrm>
            <a:off x="1619621" y="3535582"/>
            <a:ext cx="5369766" cy="622779"/>
          </a:xfrm>
          <a:prstGeom prst="roundRect">
            <a:avLst>
              <a:gd name="adj" fmla="val 50000"/>
            </a:avLst>
          </a:prstGeom>
          <a:solidFill>
            <a:srgbClr val="DDEAF6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  <a:defRPr/>
            </a:pPr>
            <a:endParaRPr sz="3200" kern="0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grpSp>
        <p:nvGrpSpPr>
          <p:cNvPr id="19" name="Google Shape;1098;p42">
            <a:extLst>
              <a:ext uri="{FF2B5EF4-FFF2-40B4-BE49-F238E27FC236}">
                <a16:creationId xmlns:a16="http://schemas.microsoft.com/office/drawing/2014/main" id="{B18976C5-0148-3862-683B-323FDB1F735A}"/>
              </a:ext>
            </a:extLst>
          </p:cNvPr>
          <p:cNvGrpSpPr/>
          <p:nvPr/>
        </p:nvGrpSpPr>
        <p:grpSpPr>
          <a:xfrm>
            <a:off x="1619621" y="1983862"/>
            <a:ext cx="5761884" cy="622779"/>
            <a:chOff x="1619621" y="1983862"/>
            <a:chExt cx="5761884" cy="622779"/>
          </a:xfrm>
        </p:grpSpPr>
        <p:sp>
          <p:nvSpPr>
            <p:cNvPr id="20" name="Google Shape;1099;p42">
              <a:extLst>
                <a:ext uri="{FF2B5EF4-FFF2-40B4-BE49-F238E27FC236}">
                  <a16:creationId xmlns:a16="http://schemas.microsoft.com/office/drawing/2014/main" id="{BC6712CB-CB57-1D80-6C15-EA9332A670BC}"/>
                </a:ext>
              </a:extLst>
            </p:cNvPr>
            <p:cNvSpPr/>
            <p:nvPr/>
          </p:nvSpPr>
          <p:spPr>
            <a:xfrm>
              <a:off x="1619621" y="1983862"/>
              <a:ext cx="5369766" cy="622779"/>
            </a:xfrm>
            <a:prstGeom prst="roundRect">
              <a:avLst>
                <a:gd name="adj" fmla="val 50000"/>
              </a:avLst>
            </a:prstGeom>
            <a:solidFill>
              <a:srgbClr val="DDEAF6"/>
            </a:solidFill>
            <a:ln w="12700" cap="flat" cmpd="sng">
              <a:solidFill>
                <a:srgbClr val="1C305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defTabSz="914400">
                <a:buClr>
                  <a:srgbClr val="000000"/>
                </a:buClr>
                <a:buFont typeface="Arial"/>
                <a:buNone/>
                <a:defRPr/>
              </a:pPr>
              <a:endParaRPr sz="3200" kern="0" dirty="0">
                <a:solidFill>
                  <a:srgbClr val="FFFFFF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endParaRPr>
            </a:p>
          </p:txBody>
        </p:sp>
        <p:sp>
          <p:nvSpPr>
            <p:cNvPr id="21" name="Google Shape;1101;p42">
              <a:extLst>
                <a:ext uri="{FF2B5EF4-FFF2-40B4-BE49-F238E27FC236}">
                  <a16:creationId xmlns:a16="http://schemas.microsoft.com/office/drawing/2014/main" id="{06106DB0-3966-72D5-1012-19A562B133B0}"/>
                </a:ext>
              </a:extLst>
            </p:cNvPr>
            <p:cNvSpPr/>
            <p:nvPr/>
          </p:nvSpPr>
          <p:spPr>
            <a:xfrm>
              <a:off x="6802033" y="2005515"/>
              <a:ext cx="579472" cy="579472"/>
            </a:xfrm>
            <a:prstGeom prst="ellipse">
              <a:avLst/>
            </a:prstGeom>
            <a:solidFill>
              <a:srgbClr val="10658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defTabSz="914400">
                <a:buClr>
                  <a:srgbClr val="000000"/>
                </a:buClr>
                <a:buFont typeface="Arial"/>
                <a:buNone/>
                <a:defRPr/>
              </a:pPr>
              <a:r>
                <a:rPr lang="ar-MA" sz="3200" kern="0" dirty="0">
                  <a:solidFill>
                    <a:srgbClr val="FFFFFF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  <a:sym typeface="Calibri"/>
                </a:rPr>
                <a:t>1</a:t>
              </a:r>
              <a:endParaRPr sz="3200" kern="0" dirty="0">
                <a:solidFill>
                  <a:srgbClr val="FFFFFF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endParaRPr>
            </a:p>
          </p:txBody>
        </p:sp>
      </p:grpSp>
      <p:sp>
        <p:nvSpPr>
          <p:cNvPr id="22" name="Google Shape;1102;p42">
            <a:extLst>
              <a:ext uri="{FF2B5EF4-FFF2-40B4-BE49-F238E27FC236}">
                <a16:creationId xmlns:a16="http://schemas.microsoft.com/office/drawing/2014/main" id="{0DBE1D22-5C36-CF5C-4CD8-8E6AC5C0F9F7}"/>
              </a:ext>
            </a:extLst>
          </p:cNvPr>
          <p:cNvSpPr/>
          <p:nvPr/>
        </p:nvSpPr>
        <p:spPr>
          <a:xfrm>
            <a:off x="6802033" y="2777044"/>
            <a:ext cx="579472" cy="579472"/>
          </a:xfrm>
          <a:prstGeom prst="ellipse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  <a:defRPr/>
            </a:pPr>
            <a:r>
              <a:rPr lang="ar-MA" sz="3200" kern="0" dirty="0">
                <a:solidFill>
                  <a:srgbClr val="FFFFFF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2</a:t>
            </a:r>
            <a:endParaRPr sz="3200" kern="0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23" name="Google Shape;1103;p42">
            <a:extLst>
              <a:ext uri="{FF2B5EF4-FFF2-40B4-BE49-F238E27FC236}">
                <a16:creationId xmlns:a16="http://schemas.microsoft.com/office/drawing/2014/main" id="{92375EF2-2857-A697-C3D9-8B012F28689A}"/>
              </a:ext>
            </a:extLst>
          </p:cNvPr>
          <p:cNvSpPr/>
          <p:nvPr/>
        </p:nvSpPr>
        <p:spPr>
          <a:xfrm>
            <a:off x="6802033" y="3548573"/>
            <a:ext cx="579472" cy="579472"/>
          </a:xfrm>
          <a:prstGeom prst="ellipse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  <a:defRPr/>
            </a:pPr>
            <a:r>
              <a:rPr lang="ar-MA" sz="3200" kern="0" dirty="0">
                <a:solidFill>
                  <a:srgbClr val="FFFFFF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3</a:t>
            </a:r>
            <a:endParaRPr sz="3200" kern="0" dirty="0">
              <a:solidFill>
                <a:srgbClr val="FFFFFF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24" name="Google Shape;1106;p42">
            <a:extLst>
              <a:ext uri="{FF2B5EF4-FFF2-40B4-BE49-F238E27FC236}">
                <a16:creationId xmlns:a16="http://schemas.microsoft.com/office/drawing/2014/main" id="{C5B8053E-7AA8-9DD9-C9A2-0670351C3826}"/>
              </a:ext>
            </a:extLst>
          </p:cNvPr>
          <p:cNvSpPr txBox="1"/>
          <p:nvPr/>
        </p:nvSpPr>
        <p:spPr>
          <a:xfrm flipH="1">
            <a:off x="3018548" y="2058893"/>
            <a:ext cx="258569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defTabSz="914400" rtl="1">
              <a:buClr>
                <a:srgbClr val="106585"/>
              </a:buClr>
              <a:buSzPts val="2400"/>
              <a:buFont typeface="Calibri"/>
              <a:buNone/>
              <a:defRPr/>
            </a:pPr>
            <a:r>
              <a:rPr lang="ar-MA" sz="3200" b="1" kern="0" dirty="0">
                <a:solidFill>
                  <a:srgbClr val="106585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عَدَدُ ٱلصَّفَحاتِ</a:t>
            </a:r>
            <a:endParaRPr sz="3200" b="1" kern="0" dirty="0">
              <a:solidFill>
                <a:srgbClr val="106585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25" name="Google Shape;1107;p42">
            <a:extLst>
              <a:ext uri="{FF2B5EF4-FFF2-40B4-BE49-F238E27FC236}">
                <a16:creationId xmlns:a16="http://schemas.microsoft.com/office/drawing/2014/main" id="{280EFB90-A4B8-F610-FC31-3A6EFF1B14A3}"/>
              </a:ext>
            </a:extLst>
          </p:cNvPr>
          <p:cNvSpPr txBox="1"/>
          <p:nvPr/>
        </p:nvSpPr>
        <p:spPr>
          <a:xfrm flipH="1">
            <a:off x="2991992" y="2784323"/>
            <a:ext cx="2028972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 defTabSz="914400" rtl="1">
              <a:buClr>
                <a:srgbClr val="106585"/>
              </a:buClr>
              <a:buSzPts val="2400"/>
              <a:buFont typeface="Calibri"/>
              <a:buNone/>
              <a:defRPr/>
            </a:pPr>
            <a:r>
              <a:rPr lang="ar-MA" sz="3200" b="1" kern="0" dirty="0">
                <a:solidFill>
                  <a:srgbClr val="106585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عَدَدُ ٱلْأَجْزاءِ</a:t>
            </a:r>
            <a:endParaRPr sz="3200" b="1" kern="0" dirty="0">
              <a:solidFill>
                <a:srgbClr val="106585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26" name="Google Shape;1109;p42">
            <a:extLst>
              <a:ext uri="{FF2B5EF4-FFF2-40B4-BE49-F238E27FC236}">
                <a16:creationId xmlns:a16="http://schemas.microsoft.com/office/drawing/2014/main" id="{74776033-8AED-AA97-FC59-6C408456EB71}"/>
              </a:ext>
            </a:extLst>
          </p:cNvPr>
          <p:cNvSpPr txBox="1"/>
          <p:nvPr/>
        </p:nvSpPr>
        <p:spPr>
          <a:xfrm flipH="1">
            <a:off x="3376217" y="3591554"/>
            <a:ext cx="1870352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defTabSz="914400" rtl="1">
              <a:buClr>
                <a:srgbClr val="106585"/>
              </a:buClr>
              <a:buSzPts val="2400"/>
              <a:buFont typeface="Calibri"/>
              <a:buNone/>
              <a:defRPr/>
            </a:pPr>
            <a:r>
              <a:rPr lang="ar-MA" sz="3200" b="1" kern="0" dirty="0">
                <a:solidFill>
                  <a:srgbClr val="106585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اَلنَّوْعُ</a:t>
            </a:r>
            <a:endParaRPr sz="3200" b="1" kern="0" dirty="0">
              <a:solidFill>
                <a:srgbClr val="106585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FE196D6-42B8-3DF1-77EC-81443D79A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45170" y="828269"/>
            <a:ext cx="7919210" cy="612000"/>
          </a:xfrm>
        </p:spPr>
        <p:txBody>
          <a:bodyPr>
            <a:noAutofit/>
          </a:bodyPr>
          <a:lstStyle/>
          <a:p>
            <a:pPr rtl="1">
              <a:defRPr/>
            </a:pPr>
            <a:r>
              <a:rPr lang="ar-MA" sz="18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ثالثا : أتصفح محتوى الكتاب لأحدد عدد صفحاته – عدد أجزائه ونوعه (رواية – كتاب علوم – مسرحية – ديوان شعري...). </a:t>
            </a:r>
            <a:br>
              <a:rPr lang="ar-MA" sz="18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lang="ar-MA" sz="18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تتم الاستعانة بكتب أو قصص من مكتبة القسم أو مكتبة المدرسة حسب ما هو متاح</a:t>
            </a:r>
            <a:r>
              <a:rPr lang="ar-MA" sz="18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lang="fr-FR" sz="18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CDB2342-ECE5-7A4D-0E8F-98301CE192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3717258" y="4572803"/>
            <a:ext cx="1709484" cy="138350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5B41AC4-DA4C-B2BE-6732-E111593134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CF5E8D3-0BFC-461E-FF6F-7555498371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B098299-BF16-A2D8-2D2F-72ADF3BC23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DED8F3A-7CBE-5F00-7046-524905ACF6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D3394E-62FA-73A7-C50F-A624969109B3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C6FF52-732A-11B4-D4E3-37D40C989A0B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08AF07-07EF-2767-F38C-A823E8D0254A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AE9358-A4FB-AE61-3FEF-7B1152C1AB41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55A7C33-A6D3-6278-1D43-03EDF74F56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31414" cy="8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548955"/>
      </p:ext>
    </p:extLst>
  </p:cSld>
  <p:clrMapOvr>
    <a:masterClrMapping/>
  </p:clrMapOvr>
  <p:transition spd="slow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85968-E429-EC03-6AEC-5D638771D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138;p44">
            <a:extLst>
              <a:ext uri="{FF2B5EF4-FFF2-40B4-BE49-F238E27FC236}">
                <a16:creationId xmlns:a16="http://schemas.microsoft.com/office/drawing/2014/main" id="{6A0DE4CB-47BF-4CE1-57A8-77ADCEB4DF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8218884"/>
              </p:ext>
            </p:extLst>
          </p:nvPr>
        </p:nvGraphicFramePr>
        <p:xfrm>
          <a:off x="415379" y="1990226"/>
          <a:ext cx="8298201" cy="3641252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54468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36708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توقعاتي حول مضمون الكتاب: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</a:endParaRPr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</a:endParaRPr>
                    </a:p>
                  </a:txBody>
                  <a:tcPr marL="37100" marR="3710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831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التخطيط للقراءة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78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عدد الصفحات التي ستتم قراءتها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  <a:sym typeface="Calibri"/>
                        </a:rPr>
                        <a:t>الأسبوع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78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................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الأسبوع الأول 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78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................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الأسبوع الثاني 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Titre 3">
            <a:extLst>
              <a:ext uri="{FF2B5EF4-FFF2-40B4-BE49-F238E27FC236}">
                <a16:creationId xmlns:a16="http://schemas.microsoft.com/office/drawing/2014/main" id="{C9F316BE-B559-8D7B-ED26-FE3EA9BD0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أخيرا : أسجل توقعي من خلال تصفحي للكتاب و أضع برنامجا منظما لقراءته.</a:t>
            </a:r>
            <a:b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تتم الاستعانة بكتب أو قصص من مكتبة القسم أو مكتبة المدرسة حسب ما هو متاح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5C0426C-3456-29B2-B8C3-1B96DDEBD8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B5E5E38-CC74-F91E-CDAF-1398B9E66F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4BDC6AE-1A9C-416C-3C71-CFCBE4074D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351C14E-F9B3-E485-BAC5-2C3B3937F6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1D236B7-981E-F914-78BA-D26B93B3F92A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796C1B-E125-AB09-2360-6AB41CCA1076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B6C70CF-F924-FA8D-8DEF-CF32454B9E97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87B2BF8-A7FE-4189-9818-B7A6CD219F70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2B6EBB8-B1D0-26A5-BDCE-CAF794F599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31414" cy="8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922906"/>
      </p:ext>
    </p:extLst>
  </p:cSld>
  <p:clrMapOvr>
    <a:masterClrMapping/>
  </p:clrMapOvr>
  <p:transition spd="slow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EBA96-B4ED-CD06-EEBE-8B0A9B3BB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97C09F-55FF-8A2C-9E19-DDF002309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الان جاء دوركم. ستقومون بتعبئة جذاذة القراءة على دفاتركم. </a:t>
            </a:r>
            <a:b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يمكن طبع نماذج لجذاذة القراءة كلما كان ذلك متاحا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  <a:endParaRPr lang="fr-FR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D770C3-0503-F740-2FCE-BE24A63F4D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97FDDA4-B4D2-16DF-FEC1-9BADF8D4C6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EF7A00-350D-81B2-6F13-DF5E4F5821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C55D684-CEF6-2D86-5297-8C5F47BD1A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CD81EA7-850E-07D3-3F89-815DC7D6DD87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4FCF3F-A681-793D-46FF-28A37E5777A6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EEDA729-C8F6-0934-6942-0DFE64631578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EF2B5E-EC31-58BF-14F6-06C73DCA4DE2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C7A477AA-FCBF-057C-48B0-107DFA2797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31414" cy="83141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2B5A5CB-1003-7ABA-F96D-FACC796A42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859" y="1789649"/>
            <a:ext cx="7791363" cy="483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523378"/>
      </p:ext>
    </p:extLst>
  </p:cSld>
  <p:clrMapOvr>
    <a:masterClrMapping/>
  </p:clrMapOvr>
  <p:transition spd="slow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0C957-F739-9AFB-5665-EF6487F92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38B15EEE-901F-8B45-BA84-E410D14E7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76664" y="1765395"/>
            <a:ext cx="3188743" cy="433750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6BF4AC6-736C-0904-16C2-60D544EF7C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11447" y="1697295"/>
            <a:ext cx="2716926" cy="376370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3ED63CD-15A9-84D9-B774-5EB3E1322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ستقومون بتعبئة عناصر الكتاب من خلال محتويات الغلاف </a:t>
            </a:r>
            <a:b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تتم الاستعانة بكتاب أو قصة من مكتبة القسم أو مكتبة المدرسة حسب ما هو متاح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lang="fr-FR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C00E85A-0B31-4A5B-C858-2D46A4E79C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5F98870-3703-8D63-D65F-498BB93361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8F0C516-35DE-6439-E18A-AD68D4696F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4E1A897-7CCD-8BC1-8ACB-010A2BD27F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0158123-6637-CF0E-734C-E76CFF1AA20C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0EA384-EE83-FB80-C932-61508CE5D7FA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E1715C-B8C7-DB71-98EB-9DAEF5D71451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517B611-316E-079F-A9C9-9C71805FAE8A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CE0ECB2-134D-7136-4D15-F13C9791DE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31414" cy="8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841744"/>
      </p:ext>
    </p:extLst>
  </p:cSld>
  <p:clrMapOvr>
    <a:masterClrMapping/>
  </p:clrMapOvr>
  <p:transition spd="slow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FA71F-BC95-F2E9-1529-4EA490FBA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A5207A72-26BA-C884-8F64-CEAF165DA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سأمر بين الصفوف لمساعدتكم.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98D5026-3132-B0CF-A9BC-9B450DEDE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FF5053C-890F-0A91-F955-0E8866F59E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2544A83-5181-20C5-19F5-167C3D8E39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14C84BA-B772-29D0-F9C0-8C5081EDAF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4AF9E50-ED48-8050-9853-C90A64496DFB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7A095B-039B-CED7-86A7-B429744A175F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27DE45-4361-889D-A0A6-AD2D9E08DACB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77C44DD-890E-18DA-B66E-BB165664FA58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1081BA2-8CD9-CD03-AC10-8100D582FA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76664" y="1765395"/>
            <a:ext cx="3188743" cy="433750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0B927C2-9A0D-4E3D-BA8C-ACED9C4864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11447" y="1697295"/>
            <a:ext cx="2716926" cy="3763707"/>
          </a:xfrm>
          <a:prstGeom prst="rect">
            <a:avLst/>
          </a:prstGeom>
        </p:spPr>
      </p:pic>
      <p:pic>
        <p:nvPicPr>
          <p:cNvPr id="1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736ED50-B1F1-3B2A-BE4A-35792968F2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31414" cy="8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916073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5C776E2-EBEC-1C84-DDC0-0CA04883D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80550"/>
            <a:ext cx="7886700" cy="720000"/>
          </a:xfrm>
        </p:spPr>
        <p:txBody>
          <a:bodyPr/>
          <a:lstStyle/>
          <a:p>
            <a:pPr rtl="1"/>
            <a:r>
              <a:rPr lang="ar-MA" sz="5400" dirty="0">
                <a:solidFill>
                  <a:srgbClr val="424D7B"/>
                </a:solidFill>
                <a:latin typeface="Microsoft Uighur" panose="02000000000000000000" pitchFamily="2" charset="-78"/>
              </a:rPr>
              <a:t>عند نهاية الحصة</a:t>
            </a:r>
            <a:endParaRPr lang="fr-MA" sz="5400" dirty="0">
              <a:solidFill>
                <a:srgbClr val="424D7B"/>
              </a:solidFill>
              <a:latin typeface="Microsoft Uighur" panose="02000000000000000000" pitchFamily="2" charset="-78"/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C32D811D-513D-A436-3C80-C06072DD69AB}"/>
              </a:ext>
            </a:extLst>
          </p:cNvPr>
          <p:cNvSpPr txBox="1"/>
          <p:nvPr/>
        </p:nvSpPr>
        <p:spPr>
          <a:xfrm>
            <a:off x="1484028" y="1770796"/>
            <a:ext cx="61759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الأقل </a:t>
            </a: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80%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من المتعلمين 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سيكونون قادرين على</a:t>
            </a: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</a:t>
            </a:r>
            <a:endParaRPr kumimoji="0" lang="fr-FR" sz="3200" b="1" i="0" u="none" strike="noStrike" kern="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D78C3405-B803-2AE8-37E1-58F59AC7A94E}"/>
              </a:ext>
            </a:extLst>
          </p:cNvPr>
          <p:cNvGrpSpPr/>
          <p:nvPr/>
        </p:nvGrpSpPr>
        <p:grpSpPr>
          <a:xfrm>
            <a:off x="1224000" y="2908660"/>
            <a:ext cx="6696000" cy="890781"/>
            <a:chOff x="1331545" y="2851205"/>
            <a:chExt cx="6696000" cy="890781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4BD77F55-7221-A84E-114C-AD48A7997C9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F3EEF8E-39CE-17C0-233D-32E83AC695A9}"/>
                </a:ext>
              </a:extLst>
            </p:cNvPr>
            <p:cNvSpPr/>
            <p:nvPr/>
          </p:nvSpPr>
          <p:spPr>
            <a:xfrm>
              <a:off x="1479176" y="3134373"/>
              <a:ext cx="478715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مراجعة وتوليف التعلمات؛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4FAA6850-C36A-7DBF-7B5B-130D689161F0}"/>
              </a:ext>
            </a:extLst>
          </p:cNvPr>
          <p:cNvGrpSpPr/>
          <p:nvPr/>
        </p:nvGrpSpPr>
        <p:grpSpPr>
          <a:xfrm>
            <a:off x="1224000" y="4022136"/>
            <a:ext cx="6696000" cy="890781"/>
            <a:chOff x="1331545" y="2851205"/>
            <a:chExt cx="6696000" cy="890781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D299309B-9414-8C00-BBAA-F86B32EBCC73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6D788B6-029D-3F9B-688A-6EEA3BD6E06F}"/>
                </a:ext>
              </a:extLst>
            </p:cNvPr>
            <p:cNvSpPr/>
            <p:nvPr/>
          </p:nvSpPr>
          <p:spPr>
            <a:xfrm>
              <a:off x="1479176" y="3134373"/>
              <a:ext cx="478715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قراءة وفهم قصة باستثمار بطاقة القراءة الإثرائية.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1784053"/>
      </p:ext>
    </p:extLst>
  </p:cSld>
  <p:clrMapOvr>
    <a:masterClrMapping/>
  </p:clrMapOvr>
  <p:transition spd="slow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9C870-F1F9-183A-16A5-CED1B0538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8B7BE6-8A75-FA4D-42CB-1059D5F19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منكم يقوم لتقديم جذاذة القراءة؟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E2D8466-999B-23E1-7AFD-A8ABA66C7C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EB7E001-093C-5649-CD2D-7CD8DFA7F7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A164756-ADE9-2A83-AA90-E4C5A94DB4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A7B6801-83F5-2BC9-EB5D-9D59C36D75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A17A71F-29F6-2BC7-2EBC-AD23A5139A49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7469D6E-2EEB-B860-5951-8C5B9BEE4DB4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D5CFCD-13B8-E577-F55A-0C96C836B345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259E24D-C11D-811D-710E-893B357C3269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80C7259-46C4-679F-C110-79E9B3E851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31414" cy="83141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1449E50-2F0A-160E-2643-5671DD7A1C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318" y="1828797"/>
            <a:ext cx="7791363" cy="483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490108"/>
      </p:ext>
    </p:extLst>
  </p:cSld>
  <p:clrMapOvr>
    <a:masterClrMapping/>
  </p:clrMapOvr>
  <p:transition spd="slow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7CE3E-703D-AD5A-B497-B82EFC0ED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re 3">
            <a:extLst>
              <a:ext uri="{FF2B5EF4-FFF2-40B4-BE49-F238E27FC236}">
                <a16:creationId xmlns:a16="http://schemas.microsoft.com/office/drawing/2014/main" id="{DEAC2E08-B7B7-EDF3-82FF-D1FA2F65C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807" y="874536"/>
            <a:ext cx="7886700" cy="720000"/>
          </a:xfrm>
        </p:spPr>
        <p:txBody>
          <a:bodyPr/>
          <a:lstStyle/>
          <a:p>
            <a:r>
              <a:rPr lang="ar-MA" sz="4000" dirty="0"/>
              <a:t>اختــتام الحــصة</a:t>
            </a:r>
            <a:endParaRPr lang="fr-MA" sz="4000" dirty="0"/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1E820472-A642-0EA7-0A15-F2C6F27861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95" t="10740" r="-4368" b="1155"/>
          <a:stretch>
            <a:fillRect/>
          </a:stretch>
        </p:blipFill>
        <p:spPr>
          <a:xfrm>
            <a:off x="678137" y="1807373"/>
            <a:ext cx="7789894" cy="4824000"/>
          </a:xfrm>
          <a:prstGeom prst="rect">
            <a:avLst/>
          </a:prstGeom>
        </p:spPr>
      </p:pic>
      <p:sp>
        <p:nvSpPr>
          <p:cNvPr id="29" name="Espace réservé du texte 5">
            <a:extLst>
              <a:ext uri="{FF2B5EF4-FFF2-40B4-BE49-F238E27FC236}">
                <a16:creationId xmlns:a16="http://schemas.microsoft.com/office/drawing/2014/main" id="{38A0DFC2-1CC0-9DF9-D5AA-8D1332F03A00}"/>
              </a:ext>
            </a:extLst>
          </p:cNvPr>
          <p:cNvSpPr txBox="1">
            <a:spLocks/>
          </p:cNvSpPr>
          <p:nvPr/>
        </p:nvSpPr>
        <p:spPr>
          <a:xfrm>
            <a:off x="2322000" y="2690694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rtl="1">
              <a:buClr>
                <a:srgbClr val="424D7B"/>
              </a:buClr>
              <a:buSzPct val="50000"/>
            </a:pPr>
            <a:r>
              <a:rPr lang="ar-MA" sz="2800" b="1" dirty="0">
                <a:cs typeface="Microsoft Uighur" panose="02000000000000000000" pitchFamily="2" charset="-78"/>
              </a:rPr>
              <a:t>ماذا تعلمتم اليوم؟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38CAAA8-A3E0-32DE-A6D5-0DDD4F721D8C}"/>
              </a:ext>
            </a:extLst>
          </p:cNvPr>
          <p:cNvSpPr txBox="1"/>
          <p:nvPr/>
        </p:nvSpPr>
        <p:spPr>
          <a:xfrm>
            <a:off x="5290572" y="1777877"/>
            <a:ext cx="1880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r" rtl="1"/>
            <a:r>
              <a:rPr lang="ar-MA" sz="36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D49053BA-D8B4-2491-CAB0-DB35EF212450}"/>
              </a:ext>
            </a:extLst>
          </p:cNvPr>
          <p:cNvSpPr/>
          <p:nvPr/>
        </p:nvSpPr>
        <p:spPr>
          <a:xfrm>
            <a:off x="5274882" y="1034330"/>
            <a:ext cx="400412" cy="400412"/>
          </a:xfrm>
          <a:prstGeom prst="ellipse">
            <a:avLst/>
          </a:prstGeom>
          <a:solidFill>
            <a:srgbClr val="00ACA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BFAB2A9-26E8-3F3A-A008-AD38BE4551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234367" y="2051573"/>
            <a:ext cx="650176" cy="654612"/>
          </a:xfrm>
          <a:prstGeom prst="rect">
            <a:avLst/>
          </a:prstGeom>
        </p:spPr>
      </p:pic>
      <p:pic>
        <p:nvPicPr>
          <p:cNvPr id="4" name="Espace réservé pour une image  20">
            <a:extLst>
              <a:ext uri="{FF2B5EF4-FFF2-40B4-BE49-F238E27FC236}">
                <a16:creationId xmlns:a16="http://schemas.microsoft.com/office/drawing/2014/main" id="{BFC2B756-11D9-646E-7853-4D93BD77827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889301" y="1781573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8381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236109-E9DB-2942-985C-1A574643F285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Clr>
                <a:srgbClr val="A5A5A5"/>
              </a:buClr>
              <a:buSzPts val="1600"/>
              <a:buFont typeface="Arial"/>
            </a:pPr>
            <a:r>
              <a:rPr lang="ar-MA" sz="2400" b="1" dirty="0">
                <a:solidFill>
                  <a:srgbClr val="A5A5A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Dosis Medium"/>
              </a:rPr>
              <a:t>ماذا تعلمتم اليوم؟</a:t>
            </a:r>
            <a:endParaRPr lang="fr-FR" sz="2400" b="1" dirty="0">
              <a:solidFill>
                <a:srgbClr val="A5A5A5"/>
              </a:solidFill>
              <a:latin typeface="Microsoft Uighur" panose="02000000000000000000" pitchFamily="2" charset="-78"/>
              <a:cs typeface="Microsoft Uighur" panose="02000000000000000000" pitchFamily="2" charset="-78"/>
              <a:sym typeface="Dosis Medium"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ED6D18CF-F5B0-45E9-3692-6F4C83E316A9}"/>
              </a:ext>
            </a:extLst>
          </p:cNvPr>
          <p:cNvCxnSpPr>
            <a:cxnSpLocks/>
            <a:stCxn id="28" idx="5"/>
            <a:endCxn id="12" idx="0"/>
          </p:cNvCxnSpPr>
          <p:nvPr/>
        </p:nvCxnSpPr>
        <p:spPr>
          <a:xfrm>
            <a:off x="5240833" y="3221314"/>
            <a:ext cx="1662997" cy="792696"/>
          </a:xfrm>
          <a:prstGeom prst="straightConnector1">
            <a:avLst/>
          </a:prstGeom>
          <a:noFill/>
          <a:ln w="38100" cap="rnd" cmpd="sng" algn="ctr">
            <a:solidFill>
              <a:srgbClr val="106585"/>
            </a:solidFill>
            <a:prstDash val="solid"/>
            <a:miter lim="800000"/>
            <a:tailEnd type="stealth"/>
          </a:ln>
          <a:effectLst/>
        </p:spPr>
      </p:cxn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E68661F-5AB5-BB3D-12B2-255C06CE0FB8}"/>
              </a:ext>
            </a:extLst>
          </p:cNvPr>
          <p:cNvSpPr/>
          <p:nvPr/>
        </p:nvSpPr>
        <p:spPr>
          <a:xfrm>
            <a:off x="5380182" y="4014010"/>
            <a:ext cx="3047296" cy="1584000"/>
          </a:xfrm>
          <a:prstGeom prst="roundRect">
            <a:avLst/>
          </a:prstGeom>
          <a:solidFill>
            <a:srgbClr val="ECF8FB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Microsoft Himalaya" panose="01010100010101010101" pitchFamily="2" charset="0"/>
                <a:cs typeface="Microsoft Uighur" panose="02000000000000000000" pitchFamily="2" charset="-78"/>
              </a:rPr>
              <a:t>راجَعْتُ </a:t>
            </a: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Microsoft Himalaya" panose="01010100010101010101" pitchFamily="2" charset="0"/>
                <a:cs typeface="Microsoft Uighur" panose="02000000000000000000" pitchFamily="2" charset="-78"/>
              </a:rPr>
              <a:t>مُكْتَسَبَاتي</a:t>
            </a: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Microsoft Himalaya" panose="01010100010101010101" pitchFamily="2" charset="0"/>
                <a:cs typeface="Microsoft Uighur" panose="02000000000000000000" pitchFamily="2" charset="-78"/>
              </a:rPr>
              <a:t> خِلالَ ٱلْأُسْبوعِ ٱلْأَوَّلِ: اَلْمُعْجَمُ – اَلْقِراءَةُ – اَلْصَّرْفُ وَ ٱلتَّحْويلُ – اَلْإِنْتاجُ ٱلْكِتابِيُّ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6B3CB0-16BA-71DD-9586-D6A7C0E0E3EF}"/>
              </a:ext>
            </a:extLst>
          </p:cNvPr>
          <p:cNvSpPr/>
          <p:nvPr/>
        </p:nvSpPr>
        <p:spPr>
          <a:xfrm>
            <a:off x="843877" y="4014010"/>
            <a:ext cx="3186982" cy="1584000"/>
          </a:xfrm>
          <a:prstGeom prst="roundRect">
            <a:avLst/>
          </a:prstGeom>
          <a:solidFill>
            <a:srgbClr val="ECF8FB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Microsoft Himalaya" panose="01010100010101010101" pitchFamily="2" charset="0"/>
                <a:cs typeface="Microsoft Uighur" panose="02000000000000000000" pitchFamily="2" charset="-78"/>
              </a:rPr>
              <a:t>تَدَرَّبْتُ عَلى قْراءَةِ وَ فَهْمِ قِصَّةٍ وَ تَسْجيلِ مَعْطَياتِها.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9D0A44DA-ABFA-B630-8C6F-29AEC0ADF311}"/>
              </a:ext>
            </a:extLst>
          </p:cNvPr>
          <p:cNvCxnSpPr>
            <a:cxnSpLocks/>
            <a:stCxn id="28" idx="3"/>
            <a:endCxn id="13" idx="0"/>
          </p:cNvCxnSpPr>
          <p:nvPr/>
        </p:nvCxnSpPr>
        <p:spPr>
          <a:xfrm flipH="1">
            <a:off x="2437368" y="3221314"/>
            <a:ext cx="1579867" cy="792696"/>
          </a:xfrm>
          <a:prstGeom prst="straightConnector1">
            <a:avLst/>
          </a:prstGeom>
          <a:noFill/>
          <a:ln w="38100" cap="rnd" cmpd="sng" algn="ctr">
            <a:solidFill>
              <a:srgbClr val="106585"/>
            </a:solidFill>
            <a:prstDash val="solid"/>
            <a:miter lim="800000"/>
            <a:tailEnd type="stealth"/>
          </a:ln>
          <a:effectLst/>
        </p:spPr>
      </p:cxnSp>
      <p:sp>
        <p:nvSpPr>
          <p:cNvPr id="28" name="Ellipse 27">
            <a:extLst>
              <a:ext uri="{FF2B5EF4-FFF2-40B4-BE49-F238E27FC236}">
                <a16:creationId xmlns:a16="http://schemas.microsoft.com/office/drawing/2014/main" id="{28AE9E5A-CE58-3E30-7F2F-C581A981A170}"/>
              </a:ext>
            </a:extLst>
          </p:cNvPr>
          <p:cNvSpPr/>
          <p:nvPr/>
        </p:nvSpPr>
        <p:spPr>
          <a:xfrm>
            <a:off x="3763819" y="1744300"/>
            <a:ext cx="1730430" cy="173043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424D7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هَذِهِ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ٱلْحِصَّةِ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Espace réservé pour une image  14">
            <a:extLst>
              <a:ext uri="{FF2B5EF4-FFF2-40B4-BE49-F238E27FC236}">
                <a16:creationId xmlns:a16="http://schemas.microsoft.com/office/drawing/2014/main" id="{1042BCB3-7FAB-5D02-90CA-6E542BDAEE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81613" y="680955"/>
            <a:ext cx="825128" cy="82512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AD330F1-8331-4705-C091-768D5CE8A25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2E48FEB-470C-9369-4384-37142BAAE2F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B95EDEA-6E43-BDB9-DF3D-FF3C117023E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86DE38B-90A9-E1C4-66DF-45D49B5079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0DA98D5-FB51-0555-F71C-FF18756E3496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356F972-2B25-F40C-2964-CC1ADC5AC93C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2671B2A-330F-914D-C1C8-655E38FD3ECA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50BC96E-A84B-3008-D7E2-1AF1574C4CEA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</p:spTree>
    <p:extLst>
      <p:ext uri="{BB962C8B-B14F-4D97-AF65-F5344CB8AC3E}">
        <p14:creationId xmlns:p14="http://schemas.microsoft.com/office/powerpoint/2010/main" val="2388007632"/>
      </p:ext>
    </p:extLst>
  </p:cSld>
  <p:clrMapOvr>
    <a:masterClrMapping/>
  </p:clrMapOvr>
  <p:transition spd="slow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03E4E412-BA34-A468-613B-B92D20B42A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01550" y="5994029"/>
            <a:ext cx="540000" cy="540000"/>
          </a:xfrm>
          <a:prstGeom prst="rect">
            <a:avLst/>
          </a:prstGeom>
        </p:spPr>
      </p:pic>
      <p:pic>
        <p:nvPicPr>
          <p:cNvPr id="4" name="اختتام الحصة4">
            <a:hlinkClick r:id="" action="ppaction://media"/>
            <a:extLst>
              <a:ext uri="{FF2B5EF4-FFF2-40B4-BE49-F238E27FC236}">
                <a16:creationId xmlns:a16="http://schemas.microsoft.com/office/drawing/2014/main" id="{65C1788F-2DD5-9699-9D65-6677A97DDD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2138" y="1111178"/>
            <a:ext cx="8163098" cy="459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5596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37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543407B9-BC5B-E78E-F94C-9E303E3BD382}"/>
              </a:ext>
            </a:extLst>
          </p:cNvPr>
          <p:cNvSpPr txBox="1"/>
          <p:nvPr/>
        </p:nvSpPr>
        <p:spPr>
          <a:xfrm>
            <a:off x="1681258" y="1216761"/>
            <a:ext cx="5781483" cy="132805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4400" b="1" kern="1200">
                <a:solidFill>
                  <a:srgbClr val="565F88"/>
                </a:solidFill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  <a:sym typeface="Arial"/>
              </a:rPr>
              <a:t>بناء على إنجازات المتعلمين خلال الممارسة المستقلة 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7C299E1-63BA-99C2-93D8-D486020C5ABB}"/>
              </a:ext>
            </a:extLst>
          </p:cNvPr>
          <p:cNvSpPr txBox="1"/>
          <p:nvPr/>
        </p:nvSpPr>
        <p:spPr>
          <a:xfrm>
            <a:off x="1749352" y="4025460"/>
            <a:ext cx="5781483" cy="1328056"/>
          </a:xfrm>
          <a:prstGeom prst="rect">
            <a:avLst/>
          </a:prstGeom>
        </p:spPr>
        <p:txBody>
          <a:bodyPr anchor="ctr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91440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65F88"/>
                </a:solidFill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  <a:sym typeface="Arial"/>
              </a:rPr>
              <a:t>تسجل النسبة على صفحة اليوم من مذكرة الأستاذ.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BA360A63-E53D-DE4D-C1FB-EB7F826F3FAC}"/>
              </a:ext>
            </a:extLst>
          </p:cNvPr>
          <p:cNvGrpSpPr/>
          <p:nvPr/>
        </p:nvGrpSpPr>
        <p:grpSpPr>
          <a:xfrm>
            <a:off x="1292094" y="2839748"/>
            <a:ext cx="6696000" cy="890781"/>
            <a:chOff x="1331545" y="2851205"/>
            <a:chExt cx="6696000" cy="890781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012D0BE9-B30F-B93E-076A-21228925345E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FD6421B-C9B8-CD67-7097-F19D54E5898F}"/>
                </a:ext>
              </a:extLst>
            </p:cNvPr>
            <p:cNvSpPr/>
            <p:nvPr/>
          </p:nvSpPr>
          <p:spPr>
            <a:xfrm>
              <a:off x="1438551" y="3070709"/>
              <a:ext cx="48962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  <a:sym typeface="Arial"/>
                </a:rPr>
                <a:t>ما تقديرك لنسبة التحكم في هدف الدرس؟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7853747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" name="Google Shape;1342;p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A5A5A5"/>
              </a:buClr>
              <a:buFont typeface="Arial"/>
            </a:pPr>
            <a:r>
              <a:rPr lang="ar-MA" sz="2400" b="1" dirty="0">
                <a:solidFill>
                  <a:srgbClr val="A5A5A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مرحبا</a:t>
            </a:r>
            <a:r>
              <a:rPr lang="ar-MA" sz="2400" b="1" dirty="0">
                <a:solidFill>
                  <a:srgbClr val="A5A5A5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بكم ، سننطلق في </a:t>
            </a:r>
            <a:r>
              <a:rPr lang="ar-MA" sz="2000" b="1" dirty="0">
                <a:solidFill>
                  <a:srgbClr val="A5A5A5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حصة</a:t>
            </a:r>
            <a:r>
              <a:rPr lang="ar-MA" sz="2400" b="1" dirty="0">
                <a:solidFill>
                  <a:srgbClr val="A5A5A5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اللغة العربية.</a:t>
            </a:r>
            <a:r>
              <a:rPr lang="ar-MA" sz="2400" b="1" dirty="0">
                <a:solidFill>
                  <a:srgbClr val="A5A5A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.</a:t>
            </a:r>
            <a:endParaRPr sz="2400" b="1" dirty="0">
              <a:solidFill>
                <a:srgbClr val="A5A5A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4" name="Espace réservé pour une image  23">
            <a:extLst>
              <a:ext uri="{FF2B5EF4-FFF2-40B4-BE49-F238E27FC236}">
                <a16:creationId xmlns:a16="http://schemas.microsoft.com/office/drawing/2014/main" id="{2026CECB-C5B0-B26B-85FC-E6C1C24FAADB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24249" y="684000"/>
            <a:ext cx="819680" cy="819680"/>
          </a:xfrm>
          <a:prstGeom prst="rect">
            <a:avLst/>
          </a:prstGeom>
        </p:spPr>
      </p:pic>
      <p:pic>
        <p:nvPicPr>
          <p:cNvPr id="15" name="Image 14" descr="Une image contenant dessin humoristique, chaussures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BBB76F2E-6804-0379-AE91-31B695389E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993" y="2087065"/>
            <a:ext cx="4172368" cy="374990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1CC299E-59F3-B4AD-9171-6AF32445A6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73D6046-9689-8989-0506-97FD353DA23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F2D0707-8D4D-004E-B480-F8675B2024E9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CCC8F68-D9AC-E612-BC37-714AA6EADBE7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F2CADDA-6F2F-993D-7AD0-AC313F0741EB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1243528-4D25-DD49-9C46-D25B391E8BB9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365D19-CB14-917D-972D-E78B3A1120DF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C06EC58-89E2-4979-2924-7790EF1BA01A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p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A5A5A5"/>
              </a:buClr>
              <a:buFont typeface="Arial"/>
            </a:pPr>
            <a:r>
              <a:rPr lang="ar-MA" sz="2400" b="1" dirty="0">
                <a:solidFill>
                  <a:srgbClr val="A5A5A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ضعوا اللوحة والكراسة في القمطر.</a:t>
            </a:r>
            <a:endParaRPr sz="2400" b="1" dirty="0">
              <a:solidFill>
                <a:srgbClr val="A5A5A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Class AR_NV_04_1">
            <a:hlinkClick r:id="" action="ppaction://media"/>
            <a:extLst>
              <a:ext uri="{FF2B5EF4-FFF2-40B4-BE49-F238E27FC236}">
                <a16:creationId xmlns:a16="http://schemas.microsoft.com/office/drawing/2014/main" id="{B58452A0-0BB3-2985-902E-E207FE4E540A}"/>
              </a:ext>
            </a:extLst>
          </p:cNvPr>
          <p:cNvPicPr>
            <a:picLocks noGrp="1" noChangeAspect="1"/>
          </p:cNvPicPr>
          <p:nvPr>
            <p:ph type="media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  <p:pic>
        <p:nvPicPr>
          <p:cNvPr id="20" name="Image 19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A22FC12-9DCD-1290-B2D0-B231FE90E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96980" y="6186227"/>
            <a:ext cx="540000" cy="540000"/>
          </a:xfrm>
          <a:prstGeom prst="rect">
            <a:avLst/>
          </a:prstGeom>
        </p:spPr>
      </p:pic>
      <p:pic>
        <p:nvPicPr>
          <p:cNvPr id="25" name="Espace réservé pour une image  24">
            <a:extLst>
              <a:ext uri="{FF2B5EF4-FFF2-40B4-BE49-F238E27FC236}">
                <a16:creationId xmlns:a16="http://schemas.microsoft.com/office/drawing/2014/main" id="{CF290E89-3C50-A458-E463-E3AEE94FAAED}"/>
              </a:ext>
            </a:extLst>
          </p:cNvPr>
          <p:cNvPicPr>
            <a:picLocks noGrp="1" noChangeAspect="1"/>
          </p:cNvPicPr>
          <p:nvPr>
            <p:ph type="pic" idx="3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78436" y="738187"/>
            <a:ext cx="791626" cy="791626"/>
          </a:xfr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73489C5-8350-3DE9-2F66-ADC314D4F6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9F3DFB8-7843-4D1C-D239-ADA9A77D0823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EC0A095-1506-1B2C-045E-8B208F34E089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8BA3129-C2BE-9FAC-9EA3-FC76758C1D5B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87AE155-D7FA-6084-1BFA-E69AB9D11B3E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C03454-20C8-AFA1-9CED-E3600F5CA2ED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367E8B-1B00-14FF-4F4A-3CE61AB0ED33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61B8D8-898E-B4BA-6112-CB94B937DE16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0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106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re 3">
            <a:extLst>
              <a:ext uri="{FF2B5EF4-FFF2-40B4-BE49-F238E27FC236}">
                <a16:creationId xmlns:a16="http://schemas.microsoft.com/office/drawing/2014/main" id="{42490E3E-A192-1F3F-4FCD-31D5461DE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807" y="874536"/>
            <a:ext cx="7886700" cy="720000"/>
          </a:xfrm>
        </p:spPr>
        <p:txBody>
          <a:bodyPr/>
          <a:lstStyle/>
          <a:p>
            <a:r>
              <a:rPr lang="ar-MA" sz="4000" dirty="0"/>
              <a:t>انشطة اعتيادية</a:t>
            </a:r>
            <a:endParaRPr lang="fr-MA" sz="4000" dirty="0"/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6210EB0F-9A2D-91D9-A1C7-9D1606A2C8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0350" y="1022470"/>
            <a:ext cx="360000" cy="360000"/>
          </a:xfrm>
          <a:prstGeom prst="rect">
            <a:avLst/>
          </a:prstGeom>
          <a:ln>
            <a:noFill/>
          </a:ln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195069AB-4D64-4F48-DF3D-5D51357577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95" t="10740" r="-4368" b="1155"/>
          <a:stretch>
            <a:fillRect/>
          </a:stretch>
        </p:blipFill>
        <p:spPr>
          <a:xfrm>
            <a:off x="678137" y="1807373"/>
            <a:ext cx="7789894" cy="4824000"/>
          </a:xfrm>
          <a:prstGeom prst="rect">
            <a:avLst/>
          </a:prstGeom>
        </p:spPr>
      </p:pic>
      <p:sp>
        <p:nvSpPr>
          <p:cNvPr id="29" name="Espace réservé du texte 5">
            <a:extLst>
              <a:ext uri="{FF2B5EF4-FFF2-40B4-BE49-F238E27FC236}">
                <a16:creationId xmlns:a16="http://schemas.microsoft.com/office/drawing/2014/main" id="{D6FAA037-4AB3-CA39-790F-44BD0952952D}"/>
              </a:ext>
            </a:extLst>
          </p:cNvPr>
          <p:cNvSpPr txBox="1">
            <a:spLocks/>
          </p:cNvSpPr>
          <p:nvPr/>
        </p:nvSpPr>
        <p:spPr>
          <a:xfrm>
            <a:off x="2322000" y="2690694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rtl="1">
              <a:buClr>
                <a:srgbClr val="424D7B"/>
              </a:buClr>
              <a:buSzPct val="50000"/>
            </a:pPr>
            <a:r>
              <a:rPr lang="ar-MA" sz="2800" b="1" dirty="0">
                <a:cs typeface="Microsoft Uighur" panose="02000000000000000000" pitchFamily="2" charset="-78"/>
              </a:rPr>
              <a:t>الطلاقة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7D6550F-9DEC-8087-2526-912B5A010A60}"/>
              </a:ext>
            </a:extLst>
          </p:cNvPr>
          <p:cNvSpPr txBox="1"/>
          <p:nvPr/>
        </p:nvSpPr>
        <p:spPr>
          <a:xfrm>
            <a:off x="5252100" y="1777877"/>
            <a:ext cx="1919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r" rtl="1"/>
            <a:r>
              <a:rPr lang="ar-MA" sz="36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انشطة اعتيادية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37C6F37A-6590-0F81-D8D7-762927830B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62911" y="1970694"/>
            <a:ext cx="726603" cy="720000"/>
          </a:xfrm>
          <a:prstGeom prst="rect">
            <a:avLst/>
          </a:prstGeom>
        </p:spPr>
      </p:pic>
      <p:pic>
        <p:nvPicPr>
          <p:cNvPr id="32" name="Espace réservé pour une image  20">
            <a:extLst>
              <a:ext uri="{FF2B5EF4-FFF2-40B4-BE49-F238E27FC236}">
                <a16:creationId xmlns:a16="http://schemas.microsoft.com/office/drawing/2014/main" id="{A30AECEB-C2EF-3DB3-46FB-E9ED6FF8C7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895743" y="1781573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9261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15"/>
          <p:cNvSpPr/>
          <p:nvPr/>
        </p:nvSpPr>
        <p:spPr>
          <a:xfrm>
            <a:off x="535930" y="1923687"/>
            <a:ext cx="8169681" cy="455410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F6D7DBC-D29C-1215-5F6E-7B8C26FF8015}"/>
              </a:ext>
            </a:extLst>
          </p:cNvPr>
          <p:cNvSpPr/>
          <p:nvPr/>
        </p:nvSpPr>
        <p:spPr>
          <a:xfrm>
            <a:off x="6854626" y="3019239"/>
            <a:ext cx="1901037" cy="900000"/>
          </a:xfrm>
          <a:prstGeom prst="round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ذُهِلَ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89869DAA-E240-085A-3CC3-7E2D9FF4E382}"/>
              </a:ext>
            </a:extLst>
          </p:cNvPr>
          <p:cNvSpPr/>
          <p:nvPr/>
        </p:nvSpPr>
        <p:spPr>
          <a:xfrm>
            <a:off x="4869969" y="3051752"/>
            <a:ext cx="1901037" cy="900000"/>
          </a:xfrm>
          <a:prstGeom prst="round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اَلتَّنَمُّرُ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E12FEF7A-EFC0-19CD-23B3-697F63BA4572}"/>
              </a:ext>
            </a:extLst>
          </p:cNvPr>
          <p:cNvSpPr/>
          <p:nvPr/>
        </p:nvSpPr>
        <p:spPr>
          <a:xfrm>
            <a:off x="2926599" y="3057462"/>
            <a:ext cx="1901037" cy="900000"/>
          </a:xfrm>
          <a:prstGeom prst="round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اَلسُّخْرِيَّةُ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B3A6802-4533-2DB9-61A8-2F87C7773B95}"/>
              </a:ext>
            </a:extLst>
          </p:cNvPr>
          <p:cNvSpPr/>
          <p:nvPr/>
        </p:nvSpPr>
        <p:spPr>
          <a:xfrm>
            <a:off x="430667" y="3075749"/>
            <a:ext cx="2412312" cy="900000"/>
          </a:xfrm>
          <a:prstGeom prst="round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اَلْقِيَمِ </a:t>
            </a:r>
            <a:r>
              <a:rPr kumimoji="0" lang="ar-MA" sz="4400" b="1" i="0" u="none" strike="noStrike" kern="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ٱلْأَخْلاقِيَّةِ</a:t>
            </a: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 </a:t>
            </a:r>
          </a:p>
        </p:txBody>
      </p:sp>
      <p:sp>
        <p:nvSpPr>
          <p:cNvPr id="15" name="Google Shape;1360;p13">
            <a:extLst>
              <a:ext uri="{FF2B5EF4-FFF2-40B4-BE49-F238E27FC236}">
                <a16:creationId xmlns:a16="http://schemas.microsoft.com/office/drawing/2014/main" id="{A0E9D74B-C57B-AEA2-78F0-77F939B5CC59}"/>
              </a:ext>
            </a:extLst>
          </p:cNvPr>
          <p:cNvSpPr/>
          <p:nvPr/>
        </p:nvSpPr>
        <p:spPr>
          <a:xfrm>
            <a:off x="498309" y="4412263"/>
            <a:ext cx="8109761" cy="900000"/>
          </a:xfrm>
          <a:prstGeom prst="roundRect">
            <a:avLst/>
          </a:prstGeom>
          <a:solidFill>
            <a:srgbClr val="ECF8F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كانَ ٱلتَّنَمُّرُ وَٱلسُّخْرِيَّةُ مُنْتَشِرَيْنِ، </a:t>
            </a:r>
          </a:p>
        </p:txBody>
      </p:sp>
      <p:sp>
        <p:nvSpPr>
          <p:cNvPr id="1054" name="Google Shape;1054;p15"/>
          <p:cNvSpPr/>
          <p:nvPr/>
        </p:nvSpPr>
        <p:spPr>
          <a:xfrm rot="10800000">
            <a:off x="1681515" y="3013193"/>
            <a:ext cx="463178" cy="216914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00ACA4"/>
          </a:solidFill>
          <a:ln w="12700" cap="flat" cmpd="sng">
            <a:solidFill>
              <a:srgbClr val="00ACA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endParaRPr kumimoji="0" sz="4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1055" name="Google Shape;1055;p15"/>
          <p:cNvSpPr/>
          <p:nvPr/>
        </p:nvSpPr>
        <p:spPr>
          <a:xfrm rot="10800000">
            <a:off x="5730805" y="4500782"/>
            <a:ext cx="450574" cy="216914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00ACA4"/>
          </a:solidFill>
          <a:ln w="12700" cap="flat" cmpd="sng">
            <a:solidFill>
              <a:srgbClr val="00ACA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4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25" name="Google Shape;1055;p15">
            <a:extLst>
              <a:ext uri="{FF2B5EF4-FFF2-40B4-BE49-F238E27FC236}">
                <a16:creationId xmlns:a16="http://schemas.microsoft.com/office/drawing/2014/main" id="{632E3B1A-164D-EE5A-5BD7-06169256FC06}"/>
              </a:ext>
            </a:extLst>
          </p:cNvPr>
          <p:cNvSpPr/>
          <p:nvPr/>
        </p:nvSpPr>
        <p:spPr>
          <a:xfrm rot="10800000">
            <a:off x="4680805" y="4521888"/>
            <a:ext cx="450574" cy="216914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00ACA4"/>
          </a:solidFill>
          <a:ln w="12700" cap="flat" cmpd="sng">
            <a:solidFill>
              <a:srgbClr val="00ACA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4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CF638E4-BAF3-B067-D47F-B6C336A457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29D35E3-060E-1996-C1C2-6CA8100C398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64D981C-AB24-34A3-5077-D644F34FD16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6454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D052675-531F-AE2C-A82B-C3EB597A0224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6454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F43AF46-22CB-FCD2-45C8-87E58A20E666}"/>
              </a:ext>
            </a:extLst>
          </p:cNvPr>
          <p:cNvSpPr>
            <a:spLocks/>
          </p:cNvSpPr>
          <p:nvPr/>
        </p:nvSpPr>
        <p:spPr>
          <a:xfrm>
            <a:off x="6273272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B30F7E-F00C-B9F8-EB1E-35DF978D8C89}"/>
              </a:ext>
            </a:extLst>
          </p:cNvPr>
          <p:cNvSpPr>
            <a:spLocks/>
          </p:cNvSpPr>
          <p:nvPr/>
        </p:nvSpPr>
        <p:spPr>
          <a:xfrm>
            <a:off x="3254040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 إثرائية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38F908-9C2C-D386-7336-0EC23715D754}"/>
              </a:ext>
            </a:extLst>
          </p:cNvPr>
          <p:cNvSpPr>
            <a:spLocks/>
          </p:cNvSpPr>
          <p:nvPr/>
        </p:nvSpPr>
        <p:spPr>
          <a:xfrm>
            <a:off x="4746851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شكل و فهم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C27E6F5-76EA-1388-E307-0E623B41242D}"/>
              </a:ext>
            </a:extLst>
          </p:cNvPr>
          <p:cNvSpPr>
            <a:spLocks/>
          </p:cNvSpPr>
          <p:nvPr/>
        </p:nvSpPr>
        <p:spPr>
          <a:xfrm>
            <a:off x="1439193" y="154617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30" name="Google Shape;1342;p12">
            <a:extLst>
              <a:ext uri="{FF2B5EF4-FFF2-40B4-BE49-F238E27FC236}">
                <a16:creationId xmlns:a16="http://schemas.microsoft.com/office/drawing/2014/main" id="{CBCCDA78-4FE2-1D15-69BE-D43C25BDB1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A5A5A5"/>
              </a:buClr>
              <a:buFont typeface="Arial"/>
            </a:pPr>
            <a:r>
              <a:rPr lang="ar-MA" sz="2400" b="1" dirty="0">
                <a:solidFill>
                  <a:srgbClr val="A5A5A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 في حصة اليوم، ستقومون بقراءة جملة وفقرة بدقة واسترسال.</a:t>
            </a:r>
            <a:endParaRPr sz="2400" b="1" dirty="0">
              <a:solidFill>
                <a:srgbClr val="A5A5A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Espace réservé pour une image  23">
            <a:extLst>
              <a:ext uri="{FF2B5EF4-FFF2-40B4-BE49-F238E27FC236}">
                <a16:creationId xmlns:a16="http://schemas.microsoft.com/office/drawing/2014/main" id="{044697F7-DD1D-B4DF-8562-9EF411549CAB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24249" y="684000"/>
            <a:ext cx="819680" cy="81968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4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 2013 - 2022">
  <a:themeElements>
    <a:clrScheme name="Office Them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_Office Theme 2013 - 2022">
  <a:themeElements>
    <a:clrScheme name="Office Them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01- نشاط اعتيادي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02- معــــــــــجم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03- استماع وتحدث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اختتام الحصة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2_01- نشاط اعتيادي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5_Env-Apprenant_Tmpl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3.xml><?xml version="1.0" encoding="utf-8"?>
<a:theme xmlns:a="http://schemas.openxmlformats.org/drawingml/2006/main" name="2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4.xml><?xml version="1.0" encoding="utf-8"?>
<a:theme xmlns:a="http://schemas.openxmlformats.org/drawingml/2006/main" name="3_01- نشاط اعتيادي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1_اختتام الحصة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1_03- استماع وتحدث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7.xml><?xml version="1.0" encoding="utf-8"?>
<a:theme xmlns:a="http://schemas.openxmlformats.org/drawingml/2006/main" name="4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8.xml><?xml version="1.0" encoding="utf-8"?>
<a:theme xmlns:a="http://schemas.openxmlformats.org/drawingml/2006/main" name="5_Env-Enseignant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9.xml><?xml version="1.0" encoding="utf-8"?>
<a:theme xmlns:a="http://schemas.openxmlformats.org/drawingml/2006/main" name="6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0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19238</TotalTime>
  <Words>1797</Words>
  <Application>Microsoft Office PowerPoint</Application>
  <PresentationFormat>Affichage à l'écran (4:3)</PresentationFormat>
  <Paragraphs>431</Paragraphs>
  <Slides>54</Slides>
  <Notes>11</Notes>
  <HiddenSlides>0</HiddenSlides>
  <MMClips>2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29</vt:i4>
      </vt:variant>
      <vt:variant>
        <vt:lpstr>Titres des diapositives</vt:lpstr>
      </vt:variant>
      <vt:variant>
        <vt:i4>54</vt:i4>
      </vt:variant>
    </vt:vector>
  </HeadingPairs>
  <TitlesOfParts>
    <vt:vector size="95" baseType="lpstr">
      <vt:lpstr>Arial</vt:lpstr>
      <vt:lpstr>Arial Rounded MT Bold</vt:lpstr>
      <vt:lpstr>Calibri</vt:lpstr>
      <vt:lpstr>Calibri Light</vt:lpstr>
      <vt:lpstr>Dosis</vt:lpstr>
      <vt:lpstr>Dosis ExtraBold</vt:lpstr>
      <vt:lpstr>Dosis Medium</vt:lpstr>
      <vt:lpstr>Dosis SemiBold</vt:lpstr>
      <vt:lpstr>Microsoft Uighur</vt:lpstr>
      <vt:lpstr>Modern Love</vt:lpstr>
      <vt:lpstr>Noto Sans Symbols</vt:lpstr>
      <vt:lpstr>Wingdings</vt:lpstr>
      <vt:lpstr>Conception personnalisée</vt:lpstr>
      <vt:lpstr>6_Conception personnalisée</vt:lpstr>
      <vt:lpstr>1_Conception personnalisée</vt:lpstr>
      <vt:lpstr>2_Conception personnalisée</vt:lpstr>
      <vt:lpstr>5_Conception personnalisée</vt:lpstr>
      <vt:lpstr>1</vt:lpstr>
      <vt:lpstr>2</vt:lpstr>
      <vt:lpstr>3_Conception personnalisée</vt:lpstr>
      <vt:lpstr>4</vt:lpstr>
      <vt:lpstr>4_Conception personnalisée</vt:lpstr>
      <vt:lpstr>ENSEIGNANT</vt:lpstr>
      <vt:lpstr>Office Theme 2013 - 2022</vt:lpstr>
      <vt:lpstr>1_Office Theme 2013 - 2022</vt:lpstr>
      <vt:lpstr>2_Simple Light</vt:lpstr>
      <vt:lpstr>01- نشاط اعتيادي</vt:lpstr>
      <vt:lpstr>02- معــــــــــجم</vt:lpstr>
      <vt:lpstr>03- استماع وتحدث</vt:lpstr>
      <vt:lpstr>اختتام الحصة</vt:lpstr>
      <vt:lpstr>00_Env-Enseignant</vt:lpstr>
      <vt:lpstr>2_01- نشاط اعتيادي</vt:lpstr>
      <vt:lpstr>1_Env-Enseignant</vt:lpstr>
      <vt:lpstr>5_Env-Apprenant_Tmplt</vt:lpstr>
      <vt:lpstr>2_Env-Enseignant</vt:lpstr>
      <vt:lpstr>3_01- نشاط اعتيادي</vt:lpstr>
      <vt:lpstr>1_اختتام الحصة</vt:lpstr>
      <vt:lpstr>1_03- استماع وتحدث</vt:lpstr>
      <vt:lpstr>4_Env-Enseignant</vt:lpstr>
      <vt:lpstr>5_Env-Enseignant</vt:lpstr>
      <vt:lpstr>6_Env-Enseignant</vt:lpstr>
      <vt:lpstr>Présentation PowerPoint</vt:lpstr>
      <vt:lpstr>Présentation PowerPoint</vt:lpstr>
      <vt:lpstr>تنظيم حصص الأسبوع</vt:lpstr>
      <vt:lpstr>هيكلة حصة اليوم</vt:lpstr>
      <vt:lpstr>عند نهاية الحصة</vt:lpstr>
      <vt:lpstr>مرحبا بكم ، سننطلق في حصة اللغة العربية..</vt:lpstr>
      <vt:lpstr>ضعوا اللوحة والكراسة في القمطر.</vt:lpstr>
      <vt:lpstr>انشطة اعتيادية</vt:lpstr>
      <vt:lpstr> في حصة اليوم، ستقومون بقراءة جملة وفقرة بدقة واسترسال.</vt:lpstr>
      <vt:lpstr> انتبهوا لقراءتي؛ سأعين من بينكم من سيقرأ بعدي</vt:lpstr>
      <vt:lpstr> الآن، سأختار متعلمين للقراءة، يتناوب 3 متعلمين على القراءة (الفئة د)، </vt:lpstr>
      <vt:lpstr>Présentation PowerPoint</vt:lpstr>
      <vt:lpstr>Présentation PowerPoint</vt:lpstr>
      <vt:lpstr>شكل و فهم</vt:lpstr>
      <vt:lpstr>خذوا كراساتكم على الصفحة رقم 18 </vt:lpstr>
      <vt:lpstr>اقرؤوا النص التالي قراءة هامسة مع احترام قواعد الوقف والوصل.  سأمر بين الصفوف لمراقبة قراءاتكم.</vt:lpstr>
      <vt:lpstr>حاولوا تجميع أكبر  قدر من المعلومات ، سأطرح عليكم بعدها مجموعة من الأسئلة.</vt:lpstr>
      <vt:lpstr>خذوا كراساتكم على الصفحة رقم  18  و أنجزوا بشكل فردي التمرين التالي:</vt:lpstr>
      <vt:lpstr>أُكْمِلُ شَبَكَةَ كَلِمَةِ "حَديقَةٌ"</vt:lpstr>
      <vt:lpstr>انتبهوا للتصحيح       - يضغط الأستاذ على زر جهاز التحكم لتظهر الإجابات تباعا و يقدم التغذية الراجعة المناسبة </vt:lpstr>
      <vt:lpstr>ماهو السؤال المناسب لكل مجموعة كلمات كتبت بنفس اللون؟</vt:lpstr>
      <vt:lpstr>أحسنتم ، الآن أجيبوا عن الأسئلة التالية  بشكل فردي :</vt:lpstr>
      <vt:lpstr>أُوَظِّفُ إِسْتْراتيجِيَّةَ الْفَهْمِ: لِأُجيبَ عَنِ  الأسْئِلَةِ الثَّلاثَةِ:</vt:lpstr>
      <vt:lpstr>انتبهوا للتصحيح نصحح السؤال الأول :</vt:lpstr>
      <vt:lpstr>انتبهوا للتصحيح نصحح السؤال الثاني :</vt:lpstr>
      <vt:lpstr>انتبهوا للتصحيح نصحح السؤال الثالث :</vt:lpstr>
      <vt:lpstr>خذوا كراساتكم على الصفحة رقم  19  و أنجزوا بشكل فردي التمرين رقم 1:</vt:lpstr>
      <vt:lpstr>خذوا كراساتكم على الصفحة رقم  19  و أنجزوا بشكل فردي التمرين رقم 1:</vt:lpstr>
      <vt:lpstr>انتبهوا للتصحيح  -ينقل الأستاذ الجمل على السبورة الجانبية ويعمل على نمذجة شكلها.</vt:lpstr>
      <vt:lpstr>خذوا كراساتكم على الصفحة رقم  19  و أنجزوا بشكل فردي التمرين رقم 2:</vt:lpstr>
      <vt:lpstr>خذوا كراساتكم على الصفحة رقم  19  و أنجزوا بشكل فردي التمرين رقم 2:</vt:lpstr>
      <vt:lpstr>انتبهوا للتصحيح  . نصحح الجملة الرابعة  يضغط الأستاذ على زر جهاز التحكم لتظهر الإجابات تباعا و يقدم التغذية الراجعة المناسبة.</vt:lpstr>
      <vt:lpstr>خذوا كراساتكم على الصفحة رقم  19  و أنجزوا بشكل فردي التمرين الإنتاج الكتابي التالي:</vt:lpstr>
      <vt:lpstr>أوسع الفكرة التالية مستعينا بالأسئلة المرافقة: اِجْتَمَعَ الْأَصْدِقاءُ.</vt:lpstr>
      <vt:lpstr>انتبهوا للتصحيح  .   </vt:lpstr>
      <vt:lpstr>انتبهوا للتصحيح  .   </vt:lpstr>
      <vt:lpstr>انتبهوا للتصحيح  .   </vt:lpstr>
      <vt:lpstr>قراءة إثرائية</vt:lpstr>
      <vt:lpstr>ستتعرفون خلال هذه الحصة كيفيةَ التعامل مع القصص تصفحا و قراءة ، </vt:lpstr>
      <vt:lpstr>اليوم سنشرع في أول حصة للقراءة الإثرائية. ستتعلمون كيف تتصفحون الكتاب لتوقع مضمونه و التخطيط لقراءته</vt:lpstr>
      <vt:lpstr>ستستعينون ببطاقة القراءة لتسجيل معلومات عن الكتاب و توقعاتكم  والتخطيط لقراءته.  من منكم يقرأ  عناصر بطاقة القراءة؟</vt:lpstr>
      <vt:lpstr>انتبهوا معي سأقوم بتصفح كتاب قصد تعبئة جذاذة القراءة .  تتم الاتعانة بكتب أو قصص من مكتبة القسم أو مكتبة المدرسة حسب ما هو متاح.</vt:lpstr>
      <vt:lpstr>أولا اتصفح غلاف الكتاب وأقرأ محتوى الصفحة الأولى و الصفحة الأخيرة للغلاف .  تتم الاستعانة بكتب أو قصص من مكتبة القسم أو مكتبة المدرسة حسب ما هو متاح.</vt:lpstr>
      <vt:lpstr>ثانيا : أبحث عن عنوان الكتاب و المؤلف و تاريخ النشر  و الناشر و أسجله على الجذاذة.  تتم الاستعانة بكتب أو قصص من مكتبة القسم أو مكتبة المدرسة حسب ما هو متاح.</vt:lpstr>
      <vt:lpstr>ثالثا : أتصفح محتوى الكتاب لأحدد عدد صفحاته – عدد أجزائه ونوعه (رواية – كتاب علوم – مسرحية – ديوان شعري...).  تتم الاستعانة بكتب أو قصص من مكتبة القسم أو مكتبة المدرسة حسب ما هو متاح.</vt:lpstr>
      <vt:lpstr>أخيرا : أسجل توقعي من خلال تصفحي للكتاب و أضع برنامجا منظما لقراءته. تتم الاستعانة بكتب أو قصص من مكتبة القسم أو مكتبة المدرسة حسب ما هو متاح.</vt:lpstr>
      <vt:lpstr>الان جاء دوركم. ستقومون بتعبئة جذاذة القراءة على دفاتركم.  يمكن طبع نماذج لجذاذة القراءة كلما كان ذلك متاحا. </vt:lpstr>
      <vt:lpstr>ستقومون بتعبئة عناصر الكتاب من خلال محتويات الغلاف  تتم الاستعانة بكتاب أو قصة من مكتبة القسم أو مكتبة المدرسة حسب ما هو متاح.</vt:lpstr>
      <vt:lpstr>سأمر بين الصفوف لمساعدتكم.</vt:lpstr>
      <vt:lpstr>من منكم يقوم لتقديم جذاذة القراءة؟</vt:lpstr>
      <vt:lpstr>اختــتام الحــصة</vt:lpstr>
      <vt:lpstr>ماذا تعلمتم اليوم؟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EL HAMDOUNI BTIHAJ</dc:creator>
  <cp:lastModifiedBy>EL HAMDOUNI BTIHAJ</cp:lastModifiedBy>
  <cp:revision>275</cp:revision>
  <dcterms:created xsi:type="dcterms:W3CDTF">2023-09-20T21:35:22Z</dcterms:created>
  <dcterms:modified xsi:type="dcterms:W3CDTF">2025-10-31T00:12:59Z</dcterms:modified>
</cp:coreProperties>
</file>