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5E419474-BE83-40A4-9279-3CAA104D0AC0}">
  <a:tblStyle styleId="{5E419474-BE83-40A4-9279-3CAA104D0AC0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31566a5ff9_0_1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31566a5ff9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Could you build a house out of paper?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{5E419474-BE83-40A4-9279-3CAA104D0AC0}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brick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block used for building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experiment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test used to discover new information about a question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flexible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can bend easily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material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what something is made of, like metal, wood, or plastic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metal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natural material that is often shiny and you cannot see through it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plastic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material people make that can be formed into almost any shape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property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something you can observe about an object or material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stiff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cannot bend easily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wood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natural material that comes from trees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Could you build a house out of paper?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