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hyperlink" Target="http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2925590" y="1787235"/>
            <a:ext cx="3292820" cy="2047659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>
                <a:solidFill>
                  <a:srgbClr val="FFC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b="1" lang="en">
                <a:solidFill>
                  <a:srgbClr val="FFC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rgbClr val="FFC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rgbClr val="FFC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9838" y="4173539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1566139" y="227721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400">
                <a:solidFill>
                  <a:srgbClr val="FFC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b="1" sz="2400">
              <a:solidFill>
                <a:srgbClr val="FFC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72471" y="1392413"/>
            <a:ext cx="3096491" cy="23586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3915770" y="1392413"/>
            <a:ext cx="3096491" cy="322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498764" y="4274445"/>
            <a:ext cx="7855527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3782879" y="761310"/>
            <a:ext cx="3842092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i="0" lang="en" sz="3600" u="none" cap="none" strike="noStrike">
                <a:solidFill>
                  <a:srgbClr val="FFC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1" i="0" sz="1600" u="none" cap="none" strike="noStrike">
              <a:solidFill>
                <a:srgbClr val="FFC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4279686" y="2083899"/>
            <a:ext cx="2848479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Visit to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Select any powerpoint template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and edit all contents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