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925590" y="1787235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9838" y="4173539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66139" y="227721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372471" y="1392413"/>
            <a:ext cx="3096491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915770" y="1392413"/>
            <a:ext cx="3096491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498764" y="4274445"/>
            <a:ext cx="785552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3782879" y="761310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4279686" y="2083899"/>
            <a:ext cx="284847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