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78723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9838" y="4173539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66139" y="22772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2471" y="1392413"/>
            <a:ext cx="309649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915770" y="1392413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782879" y="761310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279686" y="2083899"/>
            <a:ext cx="284847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