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54" r:id="rId4"/>
    <p:sldId id="355" r:id="rId5"/>
    <p:sldId id="356" r:id="rId6"/>
    <p:sldId id="358" r:id="rId7"/>
    <p:sldId id="359" r:id="rId8"/>
    <p:sldId id="360" r:id="rId9"/>
    <p:sldId id="362" r:id="rId10"/>
    <p:sldId id="3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2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SÓNG TIN MỪNG 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71410" y="3902582"/>
            <a:ext cx="4886773" cy="729380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>
                <a:latin typeface="Arial" pitchFamily="34" charset="0"/>
                <a:cs typeface="Arial" pitchFamily="34" charset="0"/>
              </a:rPr>
              <a:t>Kìa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biển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dậy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sóng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tươi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gieo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niềm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Niềm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hồng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truyền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rao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khắp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819" y="339155"/>
            <a:ext cx="1130841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Thuyền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vào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trùng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dương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mù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khơi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Hồng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ân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dắt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khung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vui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Thì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này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đi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tới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nồng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dâng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phơi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phới</a:t>
            </a:r>
            <a:r>
              <a:rPr lang="en-US" sz="5800" b="1">
                <a:latin typeface="Arial" pitchFamily="34" charset="0"/>
                <a:cs typeface="Arial" pitchFamily="34" charset="0"/>
              </a:rPr>
              <a:t>. Với sức Xuân ứa trào, mến thương dạt dào, rắc gieo Tin Mừng.</a:t>
            </a:r>
            <a:endParaRPr lang="en-US" sz="5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Trùng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dậy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sóng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Sóng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sẽ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diệu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Truyền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rao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Sự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Xóa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hết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đau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phá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tan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tối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mịt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mùng</a:t>
            </a:r>
            <a:r>
              <a:rPr lang="en-US" sz="6000" b="1">
                <a:latin typeface="Arial" pitchFamily="34" charset="0"/>
                <a:cs typeface="Arial" pitchFamily="34" charset="0"/>
              </a:rPr>
              <a:t>. 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>
                <a:latin typeface="Arial" pitchFamily="34" charset="0"/>
                <a:cs typeface="Arial" pitchFamily="34" charset="0"/>
              </a:rPr>
              <a:t>Kìa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biển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dậy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sóng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tươi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gieo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niềm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Niềm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hồng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truyền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rao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khắp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819" y="302359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Loan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báo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Vui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. Cho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khắp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mọi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nơi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chở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che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lúc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còn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Biển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dù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nguy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khó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Thì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hằng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nâng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đỡ</a:t>
            </a:r>
            <a:r>
              <a:rPr lang="en-US" sz="5800" b="1">
                <a:latin typeface="Arial" pitchFamily="34" charset="0"/>
                <a:cs typeface="Arial" pitchFamily="34" charset="0"/>
              </a:rPr>
              <a:t>. Chúa Thánh Linh dẫn đường, sẽ đưa con thuyền tới nơi mong chờ.</a:t>
            </a:r>
            <a:endParaRPr lang="en-US" sz="5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Trùng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dậy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sóng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Sóng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sẽ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diệu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Truyền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rao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Sự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Xóa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hết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đau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phá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tan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tối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mịt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mùng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                                       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>
                <a:latin typeface="Arial" pitchFamily="34" charset="0"/>
                <a:cs typeface="Arial" pitchFamily="34" charset="0"/>
              </a:rPr>
              <a:t>Kìa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biển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dậy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sóng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tươi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gieo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niềm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Niềm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hồng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truyền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rao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khắp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819" y="302359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Theo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bước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chân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Cha.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Vượt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qua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biển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xa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Vượt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qua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thử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thách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trái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tim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hát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vang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ca.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bầu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bao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la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quá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!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Cột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buồm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Thập</a:t>
            </a:r>
            <a:r>
              <a:rPr lang="en-US" sz="5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cs typeface="Arial" pitchFamily="34" charset="0"/>
              </a:rPr>
              <a:t>giá</a:t>
            </a:r>
            <a:r>
              <a:rPr lang="en-US" sz="5800" b="1">
                <a:latin typeface="Arial" pitchFamily="34" charset="0"/>
                <a:cs typeface="Arial" pitchFamily="34" charset="0"/>
              </a:rPr>
              <a:t>. Với sức thiêng của Ngài, giúp con kiên cường lướt qua đêm trường.</a:t>
            </a:r>
            <a:endParaRPr lang="en-US" sz="5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Trùng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dậy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sóng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Sóng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sẽ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diệu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Truyền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rao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Sự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Xóa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hết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đau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phá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tan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tối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mịt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mùng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                                       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1296</TotalTime>
  <Words>360</Words>
  <Application>Microsoft Office PowerPoint</Application>
  <PresentationFormat>Widescreen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Garamond</vt:lpstr>
      <vt:lpstr>Savon</vt:lpstr>
      <vt:lpstr>SÓNG TIN MỪNG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230</cp:revision>
  <dcterms:created xsi:type="dcterms:W3CDTF">2024-12-09T09:39:37Z</dcterms:created>
  <dcterms:modified xsi:type="dcterms:W3CDTF">2025-10-07T09:04:43Z</dcterms:modified>
</cp:coreProperties>
</file>