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Bebas Neue"/>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hGwNmyjNUzu1FtZ8nlHIvub1/+D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BebasNeue-regular.fntdata"/><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161013714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161013714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161013714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161013714f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3161013714f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3161013714f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161013714f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3161013714f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3161013714f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161013714f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161013714f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3161013714f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161013714f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3161013714f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3161013714f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161013714f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3161013714f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3161013714f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161013714f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g3161013714f_0_3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g3161013714f_0_3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161013714f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3161013714f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3161013714f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161013714f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161013714f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3161013714f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161013714f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3161013714f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3161013714f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161013714f_0_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3161013714f_0_4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3161013714f_0_4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161013714f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161013714f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161013714f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161013714f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3161013714f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3161013714f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161013714f_0_5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g3161013714f_0_5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g3161013714f_0_5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161013714f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3161013714f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3161013714f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161013714f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3161013714f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g3161013714f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161013714f_0_6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g3161013714f_0_6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g3161013714f_0_6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161013714f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161013714f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161013714f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61013714f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3161013714f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g3161013714f_0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161013714f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3161013714f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3161013714f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161013714f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161013714f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3161013714f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161013714f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3161013714f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3161013714f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161013714f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3161013714f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3161013714f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161013714f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3161013714f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3161013714f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16.png"/><Relationship Id="rId7"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1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99.png"/><Relationship Id="rId21" Type="http://schemas.openxmlformats.org/officeDocument/2006/relationships/image" Target="../media/image71.png"/><Relationship Id="rId24" Type="http://schemas.openxmlformats.org/officeDocument/2006/relationships/image" Target="../media/image106.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58.png"/><Relationship Id="rId26" Type="http://schemas.openxmlformats.org/officeDocument/2006/relationships/image" Target="../media/image83.png"/><Relationship Id="rId25" Type="http://schemas.openxmlformats.org/officeDocument/2006/relationships/image" Target="../media/image107.png"/><Relationship Id="rId28" Type="http://schemas.openxmlformats.org/officeDocument/2006/relationships/image" Target="../media/image70.png"/><Relationship Id="rId27" Type="http://schemas.openxmlformats.org/officeDocument/2006/relationships/image" Target="../media/image108.png"/><Relationship Id="rId5" Type="http://schemas.openxmlformats.org/officeDocument/2006/relationships/image" Target="../media/image3.png"/><Relationship Id="rId6" Type="http://schemas.openxmlformats.org/officeDocument/2006/relationships/image" Target="../media/image69.png"/><Relationship Id="rId29" Type="http://schemas.openxmlformats.org/officeDocument/2006/relationships/image" Target="../media/image101.png"/><Relationship Id="rId7" Type="http://schemas.openxmlformats.org/officeDocument/2006/relationships/image" Target="../media/image56.png"/><Relationship Id="rId8" Type="http://schemas.openxmlformats.org/officeDocument/2006/relationships/image" Target="../media/image57.png"/><Relationship Id="rId11" Type="http://schemas.openxmlformats.org/officeDocument/2006/relationships/image" Target="../media/image61.png"/><Relationship Id="rId10" Type="http://schemas.openxmlformats.org/officeDocument/2006/relationships/image" Target="../media/image59.png"/><Relationship Id="rId13" Type="http://schemas.openxmlformats.org/officeDocument/2006/relationships/image" Target="../media/image63.png"/><Relationship Id="rId12" Type="http://schemas.openxmlformats.org/officeDocument/2006/relationships/image" Target="../media/image62.png"/><Relationship Id="rId15" Type="http://schemas.openxmlformats.org/officeDocument/2006/relationships/image" Target="../media/image95.png"/><Relationship Id="rId14" Type="http://schemas.openxmlformats.org/officeDocument/2006/relationships/image" Target="../media/image74.png"/><Relationship Id="rId17" Type="http://schemas.openxmlformats.org/officeDocument/2006/relationships/image" Target="../media/image86.png"/><Relationship Id="rId16" Type="http://schemas.openxmlformats.org/officeDocument/2006/relationships/image" Target="../media/image89.png"/><Relationship Id="rId19" Type="http://schemas.openxmlformats.org/officeDocument/2006/relationships/image" Target="../media/image82.png"/><Relationship Id="rId18" Type="http://schemas.openxmlformats.org/officeDocument/2006/relationships/image" Target="../media/image7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77.png"/><Relationship Id="rId7" Type="http://schemas.openxmlformats.org/officeDocument/2006/relationships/image" Target="../media/image1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85.png"/><Relationship Id="rId7" Type="http://schemas.openxmlformats.org/officeDocument/2006/relationships/image" Target="../media/image1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94.png"/><Relationship Id="rId7" Type="http://schemas.openxmlformats.org/officeDocument/2006/relationships/image" Target="../media/image1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1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32.png"/><Relationship Id="rId5" Type="http://schemas.openxmlformats.org/officeDocument/2006/relationships/image" Target="../media/image3.png"/><Relationship Id="rId6" Type="http://schemas.openxmlformats.org/officeDocument/2006/relationships/image" Target="../media/image125.png"/><Relationship Id="rId7" Type="http://schemas.openxmlformats.org/officeDocument/2006/relationships/image" Target="../media/image118.png"/><Relationship Id="rId8" Type="http://schemas.openxmlformats.org/officeDocument/2006/relationships/image" Target="../media/image120.png"/><Relationship Id="rId11" Type="http://schemas.openxmlformats.org/officeDocument/2006/relationships/image" Target="../media/image134.png"/><Relationship Id="rId10" Type="http://schemas.openxmlformats.org/officeDocument/2006/relationships/image" Target="../media/image129.png"/><Relationship Id="rId12" Type="http://schemas.openxmlformats.org/officeDocument/2006/relationships/image" Target="../media/image1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141.png"/><Relationship Id="rId7" Type="http://schemas.openxmlformats.org/officeDocument/2006/relationships/image" Target="../media/image124.png"/><Relationship Id="rId8" Type="http://schemas.openxmlformats.org/officeDocument/2006/relationships/image" Target="../media/image1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62.png"/><Relationship Id="rId7" Type="http://schemas.openxmlformats.org/officeDocument/2006/relationships/image" Target="../media/image150.png"/></Relationships>
</file>

<file path=ppt/slides/_rels/slide23.xml.rels><?xml version="1.0" encoding="UTF-8" standalone="yes"?><Relationships xmlns="http://schemas.openxmlformats.org/package/2006/relationships"><Relationship Id="rId20" Type="http://schemas.openxmlformats.org/officeDocument/2006/relationships/image" Target="../media/image163.png"/><Relationship Id="rId21" Type="http://schemas.openxmlformats.org/officeDocument/2006/relationships/image" Target="../media/image16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47.png"/><Relationship Id="rId5" Type="http://schemas.openxmlformats.org/officeDocument/2006/relationships/image" Target="../media/image3.png"/><Relationship Id="rId6" Type="http://schemas.openxmlformats.org/officeDocument/2006/relationships/hyperlink" Target="https://eatemp.com/powerpoint-org-chart-template/" TargetMode="External"/><Relationship Id="rId7" Type="http://schemas.openxmlformats.org/officeDocument/2006/relationships/image" Target="../media/image145.png"/><Relationship Id="rId8" Type="http://schemas.openxmlformats.org/officeDocument/2006/relationships/image" Target="../media/image159.png"/><Relationship Id="rId11" Type="http://schemas.openxmlformats.org/officeDocument/2006/relationships/image" Target="../media/image135.png"/><Relationship Id="rId10" Type="http://schemas.openxmlformats.org/officeDocument/2006/relationships/image" Target="../media/image165.png"/><Relationship Id="rId13" Type="http://schemas.openxmlformats.org/officeDocument/2006/relationships/image" Target="../media/image157.png"/><Relationship Id="rId12" Type="http://schemas.openxmlformats.org/officeDocument/2006/relationships/image" Target="../media/image151.png"/><Relationship Id="rId15" Type="http://schemas.openxmlformats.org/officeDocument/2006/relationships/image" Target="../media/image156.png"/><Relationship Id="rId14" Type="http://schemas.openxmlformats.org/officeDocument/2006/relationships/image" Target="../media/image153.png"/><Relationship Id="rId17" Type="http://schemas.openxmlformats.org/officeDocument/2006/relationships/image" Target="../media/image146.png"/><Relationship Id="rId16" Type="http://schemas.openxmlformats.org/officeDocument/2006/relationships/image" Target="../media/image139.png"/><Relationship Id="rId19" Type="http://schemas.openxmlformats.org/officeDocument/2006/relationships/image" Target="../media/image168.png"/><Relationship Id="rId18" Type="http://schemas.openxmlformats.org/officeDocument/2006/relationships/image" Target="../media/image1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hyperlink" Target="https://unsplash.com/" TargetMode="External"/><Relationship Id="rId7" Type="http://schemas.openxmlformats.org/officeDocument/2006/relationships/image" Target="../media/image1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27.png"/><Relationship Id="rId6" Type="http://schemas.openxmlformats.org/officeDocument/2006/relationships/image" Target="../media/image2.png"/><Relationship Id="rId7" Type="http://schemas.openxmlformats.org/officeDocument/2006/relationships/image" Target="../media/image32.png"/><Relationship Id="rId8"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64.png"/><Relationship Id="rId5" Type="http://schemas.openxmlformats.org/officeDocument/2006/relationships/image" Target="../media/image3.png"/><Relationship Id="rId6" Type="http://schemas.openxmlformats.org/officeDocument/2006/relationships/image" Target="../media/image39.png"/><Relationship Id="rId7" Type="http://schemas.openxmlformats.org/officeDocument/2006/relationships/image" Target="../media/image44.png"/><Relationship Id="rId8"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46.png"/><Relationship Id="rId7" Type="http://schemas.openxmlformats.org/officeDocument/2006/relationships/image" Target="../media/image65.png"/><Relationship Id="rId8" Type="http://schemas.openxmlformats.org/officeDocument/2006/relationships/image" Target="../media/image5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9.png"/><Relationship Id="rId11" Type="http://schemas.openxmlformats.org/officeDocument/2006/relationships/image" Target="../media/image38.png"/><Relationship Id="rId10" Type="http://schemas.openxmlformats.org/officeDocument/2006/relationships/image" Target="../media/image72.png"/><Relationship Id="rId9" Type="http://schemas.openxmlformats.org/officeDocument/2006/relationships/image" Target="../media/image67.png"/><Relationship Id="rId5" Type="http://schemas.openxmlformats.org/officeDocument/2006/relationships/image" Target="../media/image3.png"/><Relationship Id="rId6" Type="http://schemas.openxmlformats.org/officeDocument/2006/relationships/image" Target="../media/image60.png"/><Relationship Id="rId7" Type="http://schemas.openxmlformats.org/officeDocument/2006/relationships/image" Target="../media/image29.png"/><Relationship Id="rId8"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3161013714f_0_0"/>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17" name="Google Shape;17;g3161013714f_0_0"/>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sp>
        <p:nvSpPr>
          <p:cNvPr id="18" name="Google Shape;18;g3161013714f_0_0"/>
          <p:cNvSpPr/>
          <p:nvPr/>
        </p:nvSpPr>
        <p:spPr>
          <a:xfrm>
            <a:off x="3188098" y="124968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6381"/>
              </a:buClr>
              <a:buSzPts val="6400"/>
              <a:buFont typeface="Lato"/>
              <a:buNone/>
            </a:pPr>
            <a:r>
              <a:rPr b="1" i="0" lang="en-US" sz="6400" u="none" cap="none" strike="noStrike">
                <a:solidFill>
                  <a:srgbClr val="516381"/>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161013714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161013714f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g3161013714f_0_0"/>
          <p:cNvPicPr preferRelativeResize="0"/>
          <p:nvPr/>
        </p:nvPicPr>
        <p:blipFill rotWithShape="1">
          <a:blip r:embed="rId6">
            <a:alphaModFix/>
          </a:blip>
          <a:srcRect b="0" l="0" r="0" t="0"/>
          <a:stretch/>
        </p:blipFill>
        <p:spPr>
          <a:xfrm>
            <a:off x="10974172" y="2730500"/>
            <a:ext cx="13411266" cy="9346322"/>
          </a:xfrm>
          <a:prstGeom prst="rect">
            <a:avLst/>
          </a:prstGeom>
          <a:noFill/>
          <a:ln>
            <a:noFill/>
          </a:ln>
        </p:spPr>
      </p:pic>
      <p:pic>
        <p:nvPicPr>
          <p:cNvPr descr=" " id="22" name="Google Shape;22;g3161013714f_0_0"/>
          <p:cNvPicPr preferRelativeResize="0"/>
          <p:nvPr/>
        </p:nvPicPr>
        <p:blipFill rotWithShape="1">
          <a:blip r:embed="rId7">
            <a:alphaModFix/>
          </a:blip>
          <a:srcRect b="0" l="0" r="0" t="0"/>
          <a:stretch/>
        </p:blipFill>
        <p:spPr>
          <a:xfrm>
            <a:off x="0" y="825500"/>
            <a:ext cx="13006426" cy="12052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4" name="Shape 244"/>
        <p:cNvGrpSpPr/>
        <p:nvPr/>
      </p:nvGrpSpPr>
      <p:grpSpPr>
        <a:xfrm>
          <a:off x="0" y="0"/>
          <a:ext cx="0" cy="0"/>
          <a:chOff x="0" y="0"/>
          <a:chExt cx="0" cy="0"/>
        </a:xfrm>
      </p:grpSpPr>
      <p:pic>
        <p:nvPicPr>
          <p:cNvPr descr=" " id="245" name="Google Shape;245;g3161013714f_0_220"/>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246" name="Google Shape;246;g3161013714f_0_220"/>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sp>
        <p:nvSpPr>
          <p:cNvPr id="247" name="Google Shape;247;g3161013714f_0_2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3161013714f_0_2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9" name="Google Shape;249;g3161013714f_0_220"/>
          <p:cNvPicPr preferRelativeResize="0"/>
          <p:nvPr/>
        </p:nvPicPr>
        <p:blipFill rotWithShape="1">
          <a:blip r:embed="rId6">
            <a:alphaModFix/>
          </a:blip>
          <a:srcRect b="0" l="0" r="0" t="0"/>
          <a:stretch/>
        </p:blipFill>
        <p:spPr>
          <a:xfrm>
            <a:off x="10250181" y="787400"/>
            <a:ext cx="12625378" cy="11963400"/>
          </a:xfrm>
          <a:prstGeom prst="rect">
            <a:avLst/>
          </a:prstGeom>
          <a:noFill/>
          <a:ln>
            <a:noFill/>
          </a:ln>
        </p:spPr>
      </p:pic>
      <p:sp>
        <p:nvSpPr>
          <p:cNvPr id="250" name="Google Shape;250;g3161013714f_0_220"/>
          <p:cNvSpPr/>
          <p:nvPr/>
        </p:nvSpPr>
        <p:spPr>
          <a:xfrm>
            <a:off x="1181248" y="1930400"/>
            <a:ext cx="49029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161013714f_0_220"/>
          <p:cNvSpPr/>
          <p:nvPr/>
        </p:nvSpPr>
        <p:spPr>
          <a:xfrm>
            <a:off x="1943343" y="2235200"/>
            <a:ext cx="371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ebas Neue"/>
              <a:buNone/>
            </a:pPr>
            <a:r>
              <a:rPr b="0" i="0" lang="en-US" sz="8000" u="none" cap="none" strike="noStrike">
                <a:solidFill>
                  <a:srgbClr val="0E0E0E"/>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52" name="Google Shape;252;g3161013714f_0_220"/>
          <p:cNvSpPr/>
          <p:nvPr/>
        </p:nvSpPr>
        <p:spPr>
          <a:xfrm>
            <a:off x="1181248" y="5029200"/>
            <a:ext cx="85737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161013714f_0_220"/>
          <p:cNvSpPr/>
          <p:nvPr/>
        </p:nvSpPr>
        <p:spPr>
          <a:xfrm>
            <a:off x="1181248" y="5029200"/>
            <a:ext cx="8573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161013714f_0_220"/>
          <p:cNvSpPr/>
          <p:nvPr/>
        </p:nvSpPr>
        <p:spPr>
          <a:xfrm>
            <a:off x="1181248" y="5029200"/>
            <a:ext cx="29469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161013714f_0_220"/>
          <p:cNvSpPr/>
          <p:nvPr/>
        </p:nvSpPr>
        <p:spPr>
          <a:xfrm>
            <a:off x="1943343" y="53340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70%</a:t>
            </a:r>
            <a:endParaRPr b="0" i="0" sz="8000" u="none" cap="none" strike="noStrike">
              <a:solidFill>
                <a:schemeClr val="dk1"/>
              </a:solidFill>
              <a:latin typeface="Calibri"/>
              <a:ea typeface="Calibri"/>
              <a:cs typeface="Calibri"/>
              <a:sym typeface="Calibri"/>
            </a:endParaRPr>
          </a:p>
        </p:txBody>
      </p:sp>
      <p:sp>
        <p:nvSpPr>
          <p:cNvPr id="256" name="Google Shape;256;g3161013714f_0_220"/>
          <p:cNvSpPr/>
          <p:nvPr/>
        </p:nvSpPr>
        <p:spPr>
          <a:xfrm>
            <a:off x="4331241" y="5137150"/>
            <a:ext cx="54237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161013714f_0_220"/>
          <p:cNvSpPr/>
          <p:nvPr/>
        </p:nvSpPr>
        <p:spPr>
          <a:xfrm>
            <a:off x="4331241" y="5137150"/>
            <a:ext cx="5576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58" name="Google Shape;258;g3161013714f_0_220"/>
          <p:cNvSpPr/>
          <p:nvPr/>
        </p:nvSpPr>
        <p:spPr>
          <a:xfrm>
            <a:off x="4331241" y="5784850"/>
            <a:ext cx="5559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59" name="Google Shape;259;g3161013714f_0_220"/>
          <p:cNvSpPr/>
          <p:nvPr/>
        </p:nvSpPr>
        <p:spPr>
          <a:xfrm>
            <a:off x="1181248" y="7467600"/>
            <a:ext cx="8573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161013714f_0_220"/>
          <p:cNvSpPr/>
          <p:nvPr/>
        </p:nvSpPr>
        <p:spPr>
          <a:xfrm>
            <a:off x="1181248" y="7467600"/>
            <a:ext cx="29469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161013714f_0_220"/>
          <p:cNvSpPr/>
          <p:nvPr/>
        </p:nvSpPr>
        <p:spPr>
          <a:xfrm>
            <a:off x="1943343" y="77724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62" name="Google Shape;262;g3161013714f_0_220"/>
          <p:cNvSpPr/>
          <p:nvPr/>
        </p:nvSpPr>
        <p:spPr>
          <a:xfrm>
            <a:off x="4331241" y="7816850"/>
            <a:ext cx="5423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161013714f_0_220"/>
          <p:cNvSpPr/>
          <p:nvPr/>
        </p:nvSpPr>
        <p:spPr>
          <a:xfrm>
            <a:off x="4331241" y="7816850"/>
            <a:ext cx="5576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64" name="Google Shape;264;g3161013714f_0_220"/>
          <p:cNvSpPr/>
          <p:nvPr/>
        </p:nvSpPr>
        <p:spPr>
          <a:xfrm>
            <a:off x="4331241" y="8464550"/>
            <a:ext cx="5559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65" name="Google Shape;265;g3161013714f_0_220"/>
          <p:cNvSpPr/>
          <p:nvPr/>
        </p:nvSpPr>
        <p:spPr>
          <a:xfrm>
            <a:off x="1181248" y="9906000"/>
            <a:ext cx="8573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161013714f_0_220"/>
          <p:cNvSpPr/>
          <p:nvPr/>
        </p:nvSpPr>
        <p:spPr>
          <a:xfrm>
            <a:off x="1181248" y="9906000"/>
            <a:ext cx="29469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161013714f_0_220"/>
          <p:cNvSpPr/>
          <p:nvPr/>
        </p:nvSpPr>
        <p:spPr>
          <a:xfrm>
            <a:off x="1943343" y="102108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68" name="Google Shape;268;g3161013714f_0_220"/>
          <p:cNvSpPr/>
          <p:nvPr/>
        </p:nvSpPr>
        <p:spPr>
          <a:xfrm>
            <a:off x="4331241" y="10013950"/>
            <a:ext cx="54237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161013714f_0_220"/>
          <p:cNvSpPr/>
          <p:nvPr/>
        </p:nvSpPr>
        <p:spPr>
          <a:xfrm>
            <a:off x="4331241" y="10013950"/>
            <a:ext cx="5576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70" name="Google Shape;270;g3161013714f_0_220"/>
          <p:cNvSpPr/>
          <p:nvPr/>
        </p:nvSpPr>
        <p:spPr>
          <a:xfrm>
            <a:off x="4331241" y="10661650"/>
            <a:ext cx="5559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5" name="Shape 275"/>
        <p:cNvGrpSpPr/>
        <p:nvPr/>
      </p:nvGrpSpPr>
      <p:grpSpPr>
        <a:xfrm>
          <a:off x="0" y="0"/>
          <a:ext cx="0" cy="0"/>
          <a:chOff x="0" y="0"/>
          <a:chExt cx="0" cy="0"/>
        </a:xfrm>
      </p:grpSpPr>
      <p:pic>
        <p:nvPicPr>
          <p:cNvPr descr=" " id="276" name="Google Shape;276;g3161013714f_0_250"/>
          <p:cNvPicPr preferRelativeResize="0"/>
          <p:nvPr/>
        </p:nvPicPr>
        <p:blipFill rotWithShape="1">
          <a:blip r:embed="rId3">
            <a:alphaModFix/>
          </a:blip>
          <a:srcRect b="0" l="0" r="0" t="0"/>
          <a:stretch/>
        </p:blipFill>
        <p:spPr>
          <a:xfrm>
            <a:off x="914514" y="7213600"/>
            <a:ext cx="5893537" cy="5892800"/>
          </a:xfrm>
          <a:prstGeom prst="rect">
            <a:avLst/>
          </a:prstGeom>
          <a:noFill/>
          <a:ln>
            <a:noFill/>
          </a:ln>
        </p:spPr>
      </p:pic>
      <p:pic>
        <p:nvPicPr>
          <p:cNvPr descr=" " id="277" name="Google Shape;277;g3161013714f_0_250"/>
          <p:cNvPicPr preferRelativeResize="0"/>
          <p:nvPr/>
        </p:nvPicPr>
        <p:blipFill rotWithShape="1">
          <a:blip r:embed="rId4">
            <a:alphaModFix/>
          </a:blip>
          <a:srcRect b="0" l="0" r="0" t="0"/>
          <a:stretch/>
        </p:blipFill>
        <p:spPr>
          <a:xfrm>
            <a:off x="22977172" y="0"/>
            <a:ext cx="1409876" cy="12176795"/>
          </a:xfrm>
          <a:prstGeom prst="rect">
            <a:avLst/>
          </a:prstGeom>
          <a:noFill/>
          <a:ln>
            <a:noFill/>
          </a:ln>
        </p:spPr>
      </p:pic>
      <p:sp>
        <p:nvSpPr>
          <p:cNvPr id="278" name="Google Shape;278;g3161013714f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3161013714f_0_2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0" name="Google Shape;280;g3161013714f_0_250"/>
          <p:cNvSpPr/>
          <p:nvPr/>
        </p:nvSpPr>
        <p:spPr>
          <a:xfrm>
            <a:off x="4305838" y="3403600"/>
            <a:ext cx="157626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161013714f_0_250"/>
          <p:cNvSpPr/>
          <p:nvPr/>
        </p:nvSpPr>
        <p:spPr>
          <a:xfrm>
            <a:off x="4305838" y="3403600"/>
            <a:ext cx="157626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161013714f_0_250"/>
          <p:cNvSpPr/>
          <p:nvPr/>
        </p:nvSpPr>
        <p:spPr>
          <a:xfrm>
            <a:off x="7474884" y="3403600"/>
            <a:ext cx="9424500" cy="42672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161013714f_0_250"/>
          <p:cNvSpPr/>
          <p:nvPr/>
        </p:nvSpPr>
        <p:spPr>
          <a:xfrm>
            <a:off x="8236979" y="3708400"/>
            <a:ext cx="89166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84" name="Google Shape;284;g3161013714f_0_250"/>
          <p:cNvSpPr/>
          <p:nvPr/>
        </p:nvSpPr>
        <p:spPr>
          <a:xfrm>
            <a:off x="4170355" y="7874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85" name="Google Shape;285;g3161013714f_0_250"/>
          <p:cNvSpPr/>
          <p:nvPr/>
        </p:nvSpPr>
        <p:spPr>
          <a:xfrm>
            <a:off x="7483352" y="9258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0" name="Shape 290"/>
        <p:cNvGrpSpPr/>
        <p:nvPr/>
      </p:nvGrpSpPr>
      <p:grpSpPr>
        <a:xfrm>
          <a:off x="0" y="0"/>
          <a:ext cx="0" cy="0"/>
          <a:chOff x="0" y="0"/>
          <a:chExt cx="0" cy="0"/>
        </a:xfrm>
      </p:grpSpPr>
      <p:pic>
        <p:nvPicPr>
          <p:cNvPr descr=" " id="291" name="Google Shape;291;g3161013714f_0_264"/>
          <p:cNvPicPr preferRelativeResize="0"/>
          <p:nvPr/>
        </p:nvPicPr>
        <p:blipFill rotWithShape="1">
          <a:blip r:embed="rId3">
            <a:alphaModFix/>
          </a:blip>
          <a:srcRect b="0" l="0" r="0" t="0"/>
          <a:stretch/>
        </p:blipFill>
        <p:spPr>
          <a:xfrm>
            <a:off x="17566296" y="965200"/>
            <a:ext cx="5893537" cy="5892800"/>
          </a:xfrm>
          <a:prstGeom prst="rect">
            <a:avLst/>
          </a:prstGeom>
          <a:noFill/>
          <a:ln>
            <a:noFill/>
          </a:ln>
        </p:spPr>
      </p:pic>
      <p:pic>
        <p:nvPicPr>
          <p:cNvPr descr=" " id="292" name="Google Shape;292;g3161013714f_0_264"/>
          <p:cNvPicPr preferRelativeResize="0"/>
          <p:nvPr/>
        </p:nvPicPr>
        <p:blipFill rotWithShape="1">
          <a:blip r:embed="rId4">
            <a:alphaModFix/>
          </a:blip>
          <a:srcRect b="0" l="0" r="0" t="0"/>
          <a:stretch/>
        </p:blipFill>
        <p:spPr>
          <a:xfrm>
            <a:off x="622378" y="10629900"/>
            <a:ext cx="17271650" cy="2819400"/>
          </a:xfrm>
          <a:prstGeom prst="rect">
            <a:avLst/>
          </a:prstGeom>
          <a:noFill/>
          <a:ln>
            <a:noFill/>
          </a:ln>
        </p:spPr>
      </p:pic>
      <p:sp>
        <p:nvSpPr>
          <p:cNvPr id="293" name="Google Shape;293;g3161013714f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3161013714f_0_2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5" name="Google Shape;295;g3161013714f_0_264"/>
          <p:cNvSpPr/>
          <p:nvPr/>
        </p:nvSpPr>
        <p:spPr>
          <a:xfrm>
            <a:off x="339132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3161013714f_0_264"/>
          <p:cNvSpPr/>
          <p:nvPr/>
        </p:nvSpPr>
        <p:spPr>
          <a:xfrm>
            <a:off x="4013702" y="2476500"/>
            <a:ext cx="66303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161013714f_0_264"/>
          <p:cNvSpPr/>
          <p:nvPr/>
        </p:nvSpPr>
        <p:spPr>
          <a:xfrm>
            <a:off x="4233863" y="2781300"/>
            <a:ext cx="56481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98" name="Google Shape;298;g3161013714f_0_264"/>
          <p:cNvSpPr/>
          <p:nvPr/>
        </p:nvSpPr>
        <p:spPr>
          <a:xfrm>
            <a:off x="339132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161013714f_0_264"/>
          <p:cNvSpPr/>
          <p:nvPr/>
        </p:nvSpPr>
        <p:spPr>
          <a:xfrm>
            <a:off x="332358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00" name="Google Shape;300;g3161013714f_0_264"/>
          <p:cNvSpPr/>
          <p:nvPr/>
        </p:nvSpPr>
        <p:spPr>
          <a:xfrm>
            <a:off x="339132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161013714f_0_264"/>
          <p:cNvSpPr/>
          <p:nvPr/>
        </p:nvSpPr>
        <p:spPr>
          <a:xfrm>
            <a:off x="3835879" y="7226300"/>
            <a:ext cx="69858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161013714f_0_264"/>
          <p:cNvSpPr/>
          <p:nvPr/>
        </p:nvSpPr>
        <p:spPr>
          <a:xfrm>
            <a:off x="4056040" y="7531100"/>
            <a:ext cx="60036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303" name="Google Shape;303;g3161013714f_0_264"/>
          <p:cNvSpPr/>
          <p:nvPr/>
        </p:nvSpPr>
        <p:spPr>
          <a:xfrm>
            <a:off x="339132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161013714f_0_264"/>
          <p:cNvSpPr/>
          <p:nvPr/>
        </p:nvSpPr>
        <p:spPr>
          <a:xfrm>
            <a:off x="332358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05" name="Google Shape;305;g3161013714f_0_264"/>
          <p:cNvSpPr/>
          <p:nvPr/>
        </p:nvSpPr>
        <p:spPr>
          <a:xfrm>
            <a:off x="1355259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161013714f_0_264"/>
          <p:cNvSpPr/>
          <p:nvPr/>
        </p:nvSpPr>
        <p:spPr>
          <a:xfrm>
            <a:off x="15597549" y="2476500"/>
            <a:ext cx="37851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161013714f_0_264"/>
          <p:cNvSpPr/>
          <p:nvPr/>
        </p:nvSpPr>
        <p:spPr>
          <a:xfrm>
            <a:off x="15817710" y="2781300"/>
            <a:ext cx="28029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308" name="Google Shape;308;g3161013714f_0_264"/>
          <p:cNvSpPr/>
          <p:nvPr/>
        </p:nvSpPr>
        <p:spPr>
          <a:xfrm>
            <a:off x="1355259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161013714f_0_264"/>
          <p:cNvSpPr/>
          <p:nvPr/>
        </p:nvSpPr>
        <p:spPr>
          <a:xfrm>
            <a:off x="1348485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10" name="Google Shape;310;g3161013714f_0_264"/>
          <p:cNvSpPr/>
          <p:nvPr/>
        </p:nvSpPr>
        <p:spPr>
          <a:xfrm>
            <a:off x="1355259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161013714f_0_264"/>
          <p:cNvSpPr/>
          <p:nvPr/>
        </p:nvSpPr>
        <p:spPr>
          <a:xfrm>
            <a:off x="14841805" y="7226300"/>
            <a:ext cx="52965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161013714f_0_264"/>
          <p:cNvSpPr/>
          <p:nvPr/>
        </p:nvSpPr>
        <p:spPr>
          <a:xfrm>
            <a:off x="15061966" y="7531100"/>
            <a:ext cx="43143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674 Km</a:t>
            </a:r>
            <a:endParaRPr b="0" i="0" sz="12800" u="none" cap="none" strike="noStrike">
              <a:solidFill>
                <a:schemeClr val="dk1"/>
              </a:solidFill>
              <a:latin typeface="Calibri"/>
              <a:ea typeface="Calibri"/>
              <a:cs typeface="Calibri"/>
              <a:sym typeface="Calibri"/>
            </a:endParaRPr>
          </a:p>
        </p:txBody>
      </p:sp>
      <p:sp>
        <p:nvSpPr>
          <p:cNvPr id="313" name="Google Shape;313;g3161013714f_0_264"/>
          <p:cNvSpPr/>
          <p:nvPr/>
        </p:nvSpPr>
        <p:spPr>
          <a:xfrm>
            <a:off x="1355259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161013714f_0_264"/>
          <p:cNvSpPr/>
          <p:nvPr/>
        </p:nvSpPr>
        <p:spPr>
          <a:xfrm>
            <a:off x="1348485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9" name="Shape 319"/>
        <p:cNvGrpSpPr/>
        <p:nvPr/>
      </p:nvGrpSpPr>
      <p:grpSpPr>
        <a:xfrm>
          <a:off x="0" y="0"/>
          <a:ext cx="0" cy="0"/>
          <a:chOff x="0" y="0"/>
          <a:chExt cx="0" cy="0"/>
        </a:xfrm>
      </p:grpSpPr>
      <p:pic>
        <p:nvPicPr>
          <p:cNvPr descr=" " id="320" name="Google Shape;320;g3161013714f_0_292"/>
          <p:cNvPicPr preferRelativeResize="0"/>
          <p:nvPr/>
        </p:nvPicPr>
        <p:blipFill rotWithShape="1">
          <a:blip r:embed="rId3">
            <a:alphaModFix/>
          </a:blip>
          <a:srcRect b="0" l="0" r="0" t="0"/>
          <a:stretch/>
        </p:blipFill>
        <p:spPr>
          <a:xfrm>
            <a:off x="10008851" y="406400"/>
            <a:ext cx="5893537" cy="5892800"/>
          </a:xfrm>
          <a:prstGeom prst="rect">
            <a:avLst/>
          </a:prstGeom>
          <a:noFill/>
          <a:ln>
            <a:noFill/>
          </a:ln>
        </p:spPr>
      </p:pic>
      <p:pic>
        <p:nvPicPr>
          <p:cNvPr descr=" " id="321" name="Google Shape;321;g3161013714f_0_292"/>
          <p:cNvPicPr preferRelativeResize="0"/>
          <p:nvPr/>
        </p:nvPicPr>
        <p:blipFill rotWithShape="1">
          <a:blip r:embed="rId4">
            <a:alphaModFix/>
          </a:blip>
          <a:srcRect b="0" l="0" r="0" t="0"/>
          <a:stretch/>
        </p:blipFill>
        <p:spPr>
          <a:xfrm>
            <a:off x="12193524" y="12306300"/>
            <a:ext cx="12193524" cy="1409700"/>
          </a:xfrm>
          <a:prstGeom prst="rect">
            <a:avLst/>
          </a:prstGeom>
          <a:noFill/>
          <a:ln>
            <a:noFill/>
          </a:ln>
        </p:spPr>
      </p:pic>
      <p:sp>
        <p:nvSpPr>
          <p:cNvPr id="322" name="Google Shape;322;g3161013714f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3161013714f_0_2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4" name="Google Shape;324;g3161013714f_0_292"/>
          <p:cNvSpPr/>
          <p:nvPr/>
        </p:nvSpPr>
        <p:spPr>
          <a:xfrm>
            <a:off x="9481735" y="1143000"/>
            <a:ext cx="54237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161013714f_0_292"/>
          <p:cNvSpPr/>
          <p:nvPr/>
        </p:nvSpPr>
        <p:spPr>
          <a:xfrm>
            <a:off x="10243830" y="1447800"/>
            <a:ext cx="423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326" name="Google Shape;326;g3161013714f_0_29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161013714f_0_292"/>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8" name="Google Shape;328;g3161013714f_0_29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9" name="Google Shape;329;g3161013714f_0_29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0" name="Google Shape;330;g3161013714f_0_29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1" name="Google Shape;331;g3161013714f_0_29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2" name="Google Shape;332;g3161013714f_0_29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3" name="Google Shape;333;g3161013714f_0_29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4" name="Google Shape;334;g3161013714f_0_29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5" name="Google Shape;335;g3161013714f_0_29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6" name="Google Shape;336;g3161013714f_0_292"/>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7" name="Google Shape;337;g3161013714f_0_292"/>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8" name="Google Shape;338;g3161013714f_0_29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9" name="Google Shape;339;g3161013714f_0_292"/>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0" name="Google Shape;340;g3161013714f_0_292"/>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1" name="Google Shape;341;g3161013714f_0_29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2" name="Google Shape;342;g3161013714f_0_29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3" name="Google Shape;343;g3161013714f_0_29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4" name="Google Shape;344;g3161013714f_0_292"/>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5" name="Google Shape;345;g3161013714f_0_29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6" name="Google Shape;346;g3161013714f_0_29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47" name="Google Shape;347;g3161013714f_0_292"/>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48" name="Google Shape;348;g3161013714f_0_292"/>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49" name="Google Shape;349;g3161013714f_0_292"/>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50" name="Google Shape;350;g3161013714f_0_292"/>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51" name="Google Shape;351;g3161013714f_0_292"/>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52" name="Google Shape;352;g3161013714f_0_292"/>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53" name="Google Shape;353;g3161013714f_0_292"/>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54" name="Google Shape;354;g3161013714f_0_292"/>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55" name="Google Shape;355;g3161013714f_0_292"/>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56" name="Google Shape;356;g3161013714f_0_29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57" name="Google Shape;357;g3161013714f_0_29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58" name="Google Shape;358;g3161013714f_0_29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59" name="Google Shape;359;g3161013714f_0_29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60" name="Google Shape;360;g3161013714f_0_292"/>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61" name="Google Shape;361;g3161013714f_0_292"/>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62" name="Google Shape;362;g3161013714f_0_292"/>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63" name="Google Shape;363;g3161013714f_0_292"/>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64" name="Google Shape;364;g3161013714f_0_292"/>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65" name="Google Shape;365;g3161013714f_0_292"/>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66" name="Google Shape;366;g3161013714f_0_29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67" name="Google Shape;367;g3161013714f_0_292"/>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68" name="Google Shape;368;g3161013714f_0_29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3161013714f_0_29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3161013714f_0_29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71" name="Google Shape;371;g3161013714f_0_29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72" name="Google Shape;372;g3161013714f_0_292"/>
          <p:cNvSpPr/>
          <p:nvPr/>
        </p:nvSpPr>
        <p:spPr>
          <a:xfrm>
            <a:off x="16524765" y="6365367"/>
            <a:ext cx="1346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161013714f_0_292"/>
          <p:cNvSpPr/>
          <p:nvPr/>
        </p:nvSpPr>
        <p:spPr>
          <a:xfrm>
            <a:off x="16524765" y="6369050"/>
            <a:ext cx="1549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374" name="Google Shape;374;g3161013714f_0_292"/>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75" name="Google Shape;375;g3161013714f_0_292"/>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161013714f_0_292"/>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3161013714f_0_292"/>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378" name="Google Shape;378;g3161013714f_0_292"/>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9" name="Google Shape;379;g3161013714f_0_292"/>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3161013714f_0_292"/>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3161013714f_0_292"/>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382" name="Google Shape;382;g3161013714f_0_292"/>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7" name="Shape 387"/>
        <p:cNvGrpSpPr/>
        <p:nvPr/>
      </p:nvGrpSpPr>
      <p:grpSpPr>
        <a:xfrm>
          <a:off x="0" y="0"/>
          <a:ext cx="0" cy="0"/>
          <a:chOff x="0" y="0"/>
          <a:chExt cx="0" cy="0"/>
        </a:xfrm>
      </p:grpSpPr>
      <p:pic>
        <p:nvPicPr>
          <p:cNvPr descr=" " id="388" name="Google Shape;388;g3161013714f_0_359"/>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389" name="Google Shape;389;g3161013714f_0_359"/>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sp>
        <p:nvSpPr>
          <p:cNvPr id="390" name="Google Shape;390;g3161013714f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3161013714f_0_3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2" name="Google Shape;392;g3161013714f_0_359"/>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161013714f_0_359"/>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3161013714f_0_359"/>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95" name="Google Shape;395;g3161013714f_0_359"/>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6" name="Google Shape;396;g3161013714f_0_359"/>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397" name="Google Shape;397;g3161013714f_0_359"/>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398" name="Google Shape;398;g3161013714f_0_359"/>
          <p:cNvSpPr/>
          <p:nvPr/>
        </p:nvSpPr>
        <p:spPr>
          <a:xfrm>
            <a:off x="7951194" y="1219200"/>
            <a:ext cx="84846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3161013714f_0_359"/>
          <p:cNvSpPr/>
          <p:nvPr/>
        </p:nvSpPr>
        <p:spPr>
          <a:xfrm>
            <a:off x="8713289" y="1524000"/>
            <a:ext cx="7299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4" name="Shape 404"/>
        <p:cNvGrpSpPr/>
        <p:nvPr/>
      </p:nvGrpSpPr>
      <p:grpSpPr>
        <a:xfrm>
          <a:off x="0" y="0"/>
          <a:ext cx="0" cy="0"/>
          <a:chOff x="0" y="0"/>
          <a:chExt cx="0" cy="0"/>
        </a:xfrm>
      </p:grpSpPr>
      <p:pic>
        <p:nvPicPr>
          <p:cNvPr descr=" " id="405" name="Google Shape;405;g3161013714f_0_375"/>
          <p:cNvPicPr preferRelativeResize="0"/>
          <p:nvPr/>
        </p:nvPicPr>
        <p:blipFill rotWithShape="1">
          <a:blip r:embed="rId3">
            <a:alphaModFix/>
          </a:blip>
          <a:srcRect b="0" l="0" r="0" t="0"/>
          <a:stretch/>
        </p:blipFill>
        <p:spPr>
          <a:xfrm>
            <a:off x="17566296" y="965200"/>
            <a:ext cx="5893537" cy="5892800"/>
          </a:xfrm>
          <a:prstGeom prst="rect">
            <a:avLst/>
          </a:prstGeom>
          <a:noFill/>
          <a:ln>
            <a:noFill/>
          </a:ln>
        </p:spPr>
      </p:pic>
      <p:pic>
        <p:nvPicPr>
          <p:cNvPr descr=" " id="406" name="Google Shape;406;g3161013714f_0_375"/>
          <p:cNvPicPr preferRelativeResize="0"/>
          <p:nvPr/>
        </p:nvPicPr>
        <p:blipFill rotWithShape="1">
          <a:blip r:embed="rId4">
            <a:alphaModFix/>
          </a:blip>
          <a:srcRect b="0" l="0" r="0" t="0"/>
          <a:stretch/>
        </p:blipFill>
        <p:spPr>
          <a:xfrm>
            <a:off x="622378" y="10629900"/>
            <a:ext cx="17271650" cy="2819400"/>
          </a:xfrm>
          <a:prstGeom prst="rect">
            <a:avLst/>
          </a:prstGeom>
          <a:noFill/>
          <a:ln>
            <a:noFill/>
          </a:ln>
        </p:spPr>
      </p:pic>
      <p:sp>
        <p:nvSpPr>
          <p:cNvPr id="407" name="Google Shape;407;g3161013714f_0_3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g3161013714f_0_3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9" name="Google Shape;409;g3161013714f_0_375"/>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3161013714f_0_375"/>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3161013714f_0_375"/>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412" name="Google Shape;412;g3161013714f_0_375"/>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3" name="Google Shape;413;g3161013714f_0_37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14" name="Google Shape;414;g3161013714f_0_375"/>
          <p:cNvSpPr/>
          <p:nvPr/>
        </p:nvSpPr>
        <p:spPr>
          <a:xfrm>
            <a:off x="2895962" y="1854200"/>
            <a:ext cx="89166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3161013714f_0_375"/>
          <p:cNvSpPr/>
          <p:nvPr/>
        </p:nvSpPr>
        <p:spPr>
          <a:xfrm>
            <a:off x="3658057" y="2159000"/>
            <a:ext cx="773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416" name="Google Shape;416;g3161013714f_0_375"/>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17" name="Google Shape;417;g3161013714f_0_375"/>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2" name="Shape 422"/>
        <p:cNvGrpSpPr/>
        <p:nvPr/>
      </p:nvGrpSpPr>
      <p:grpSpPr>
        <a:xfrm>
          <a:off x="0" y="0"/>
          <a:ext cx="0" cy="0"/>
          <a:chOff x="0" y="0"/>
          <a:chExt cx="0" cy="0"/>
        </a:xfrm>
      </p:grpSpPr>
      <p:pic>
        <p:nvPicPr>
          <p:cNvPr descr=" " id="423" name="Google Shape;423;g3161013714f_0_392"/>
          <p:cNvPicPr preferRelativeResize="0"/>
          <p:nvPr/>
        </p:nvPicPr>
        <p:blipFill rotWithShape="1">
          <a:blip r:embed="rId3">
            <a:alphaModFix/>
          </a:blip>
          <a:srcRect b="0" l="0" r="0" t="0"/>
          <a:stretch/>
        </p:blipFill>
        <p:spPr>
          <a:xfrm>
            <a:off x="10008851" y="406400"/>
            <a:ext cx="5893537" cy="5892800"/>
          </a:xfrm>
          <a:prstGeom prst="rect">
            <a:avLst/>
          </a:prstGeom>
          <a:noFill/>
          <a:ln>
            <a:noFill/>
          </a:ln>
        </p:spPr>
      </p:pic>
      <p:pic>
        <p:nvPicPr>
          <p:cNvPr descr=" " id="424" name="Google Shape;424;g3161013714f_0_392"/>
          <p:cNvPicPr preferRelativeResize="0"/>
          <p:nvPr/>
        </p:nvPicPr>
        <p:blipFill rotWithShape="1">
          <a:blip r:embed="rId4">
            <a:alphaModFix/>
          </a:blip>
          <a:srcRect b="0" l="0" r="0" t="0"/>
          <a:stretch/>
        </p:blipFill>
        <p:spPr>
          <a:xfrm>
            <a:off x="12193524" y="12306300"/>
            <a:ext cx="12193524" cy="1409700"/>
          </a:xfrm>
          <a:prstGeom prst="rect">
            <a:avLst/>
          </a:prstGeom>
          <a:noFill/>
          <a:ln>
            <a:noFill/>
          </a:ln>
        </p:spPr>
      </p:pic>
      <p:sp>
        <p:nvSpPr>
          <p:cNvPr id="425" name="Google Shape;425;g3161013714f_0_3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3161013714f_0_3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7" name="Google Shape;427;g3161013714f_0_392"/>
          <p:cNvSpPr/>
          <p:nvPr/>
        </p:nvSpPr>
        <p:spPr>
          <a:xfrm>
            <a:off x="876410"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3161013714f_0_392"/>
          <p:cNvSpPr/>
          <p:nvPr/>
        </p:nvSpPr>
        <p:spPr>
          <a:xfrm>
            <a:off x="876410"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161013714f_0_392"/>
          <p:cNvSpPr/>
          <p:nvPr/>
        </p:nvSpPr>
        <p:spPr>
          <a:xfrm>
            <a:off x="876410" y="83693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30" name="Google Shape;430;g3161013714f_0_392"/>
          <p:cNvSpPr/>
          <p:nvPr/>
        </p:nvSpPr>
        <p:spPr>
          <a:xfrm>
            <a:off x="876410" y="9309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1" name="Google Shape;431;g3161013714f_0_392"/>
          <p:cNvSpPr/>
          <p:nvPr/>
        </p:nvSpPr>
        <p:spPr>
          <a:xfrm>
            <a:off x="825603" y="1231900"/>
            <a:ext cx="5842800" cy="54864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161013714f_0_392"/>
          <p:cNvSpPr/>
          <p:nvPr/>
        </p:nvSpPr>
        <p:spPr>
          <a:xfrm>
            <a:off x="1587698" y="1536700"/>
            <a:ext cx="46572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Wonder</a:t>
            </a:r>
            <a:endParaRPr b="0" i="0" sz="8000" u="none" cap="none" strike="noStrike">
              <a:solidFill>
                <a:schemeClr val="dk1"/>
              </a:solidFill>
              <a:latin typeface="Calibri"/>
              <a:ea typeface="Calibri"/>
              <a:cs typeface="Calibri"/>
              <a:sym typeface="Calibri"/>
            </a:endParaRPr>
          </a:p>
        </p:txBody>
      </p:sp>
      <p:sp>
        <p:nvSpPr>
          <p:cNvPr id="433" name="Google Shape;433;g3161013714f_0_392"/>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4" name="Google Shape;434;g3161013714f_0_392"/>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35" name="Google Shape;435;g3161013714f_0_392"/>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0" name="Shape 440"/>
        <p:cNvGrpSpPr/>
        <p:nvPr/>
      </p:nvGrpSpPr>
      <p:grpSpPr>
        <a:xfrm>
          <a:off x="0" y="0"/>
          <a:ext cx="0" cy="0"/>
          <a:chOff x="0" y="0"/>
          <a:chExt cx="0" cy="0"/>
        </a:xfrm>
      </p:grpSpPr>
      <p:pic>
        <p:nvPicPr>
          <p:cNvPr descr=" " id="441" name="Google Shape;441;g3161013714f_0_4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2" name="Google Shape;442;g3161013714f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g3161013714f_0_4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4" name="Google Shape;444;g3161013714f_0_409"/>
          <p:cNvSpPr/>
          <p:nvPr/>
        </p:nvSpPr>
        <p:spPr>
          <a:xfrm>
            <a:off x="16639080" y="698500"/>
            <a:ext cx="67317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3161013714f_0_409"/>
          <p:cNvSpPr/>
          <p:nvPr/>
        </p:nvSpPr>
        <p:spPr>
          <a:xfrm>
            <a:off x="17401175" y="1003300"/>
            <a:ext cx="5546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0" name="Shape 450"/>
        <p:cNvGrpSpPr/>
        <p:nvPr/>
      </p:nvGrpSpPr>
      <p:grpSpPr>
        <a:xfrm>
          <a:off x="0" y="0"/>
          <a:ext cx="0" cy="0"/>
          <a:chOff x="0" y="0"/>
          <a:chExt cx="0" cy="0"/>
        </a:xfrm>
      </p:grpSpPr>
      <p:pic>
        <p:nvPicPr>
          <p:cNvPr descr=" " id="451" name="Google Shape;451;g3161013714f_0_418"/>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452" name="Google Shape;452;g3161013714f_0_418"/>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sp>
        <p:nvSpPr>
          <p:cNvPr id="453" name="Google Shape;453;g3161013714f_0_4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3161013714f_0_4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5" name="Google Shape;455;g3161013714f_0_418"/>
          <p:cNvPicPr preferRelativeResize="0"/>
          <p:nvPr/>
        </p:nvPicPr>
        <p:blipFill rotWithShape="1">
          <a:blip r:embed="rId6">
            <a:alphaModFix/>
          </a:blip>
          <a:srcRect b="0" l="0" r="0" t="0"/>
          <a:stretch/>
        </p:blipFill>
        <p:spPr>
          <a:xfrm>
            <a:off x="0" y="0"/>
            <a:ext cx="24387048" cy="5867400"/>
          </a:xfrm>
          <a:prstGeom prst="rect">
            <a:avLst/>
          </a:prstGeom>
          <a:noFill/>
          <a:ln>
            <a:noFill/>
          </a:ln>
        </p:spPr>
      </p:pic>
      <p:sp>
        <p:nvSpPr>
          <p:cNvPr id="456" name="Google Shape;456;g3161013714f_0_418"/>
          <p:cNvSpPr/>
          <p:nvPr/>
        </p:nvSpPr>
        <p:spPr>
          <a:xfrm>
            <a:off x="1244756" y="6870700"/>
            <a:ext cx="85608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161013714f_0_418"/>
          <p:cNvSpPr/>
          <p:nvPr/>
        </p:nvSpPr>
        <p:spPr>
          <a:xfrm>
            <a:off x="1244756" y="6870700"/>
            <a:ext cx="21846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161013714f_0_418"/>
          <p:cNvSpPr/>
          <p:nvPr/>
        </p:nvSpPr>
        <p:spPr>
          <a:xfrm>
            <a:off x="2006851" y="71755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1</a:t>
            </a:r>
            <a:endParaRPr b="0" i="0" sz="12800" u="none" cap="none" strike="noStrike">
              <a:solidFill>
                <a:schemeClr val="dk1"/>
              </a:solidFill>
              <a:latin typeface="Calibri"/>
              <a:ea typeface="Calibri"/>
              <a:cs typeface="Calibri"/>
              <a:sym typeface="Calibri"/>
            </a:endParaRPr>
          </a:p>
        </p:txBody>
      </p:sp>
      <p:sp>
        <p:nvSpPr>
          <p:cNvPr id="459" name="Google Shape;459;g3161013714f_0_418"/>
          <p:cNvSpPr/>
          <p:nvPr/>
        </p:nvSpPr>
        <p:spPr>
          <a:xfrm>
            <a:off x="3632654" y="7010400"/>
            <a:ext cx="6173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3161013714f_0_418"/>
          <p:cNvSpPr/>
          <p:nvPr/>
        </p:nvSpPr>
        <p:spPr>
          <a:xfrm>
            <a:off x="3632654" y="7010400"/>
            <a:ext cx="637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Discover the secrets</a:t>
            </a:r>
            <a:endParaRPr b="0" i="0" sz="4800" u="none" cap="none" strike="noStrike">
              <a:solidFill>
                <a:schemeClr val="dk1"/>
              </a:solidFill>
              <a:latin typeface="Calibri"/>
              <a:ea typeface="Calibri"/>
              <a:cs typeface="Calibri"/>
              <a:sym typeface="Calibri"/>
            </a:endParaRPr>
          </a:p>
        </p:txBody>
      </p:sp>
      <p:sp>
        <p:nvSpPr>
          <p:cNvPr id="461" name="Google Shape;461;g3161013714f_0_418"/>
          <p:cNvSpPr/>
          <p:nvPr/>
        </p:nvSpPr>
        <p:spPr>
          <a:xfrm>
            <a:off x="3632654" y="7848600"/>
            <a:ext cx="6308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2" name="Google Shape;462;g3161013714f_0_418"/>
          <p:cNvSpPr/>
          <p:nvPr/>
        </p:nvSpPr>
        <p:spPr>
          <a:xfrm>
            <a:off x="5525191" y="10668000"/>
            <a:ext cx="85608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161013714f_0_418"/>
          <p:cNvSpPr/>
          <p:nvPr/>
        </p:nvSpPr>
        <p:spPr>
          <a:xfrm>
            <a:off x="5525191" y="10668000"/>
            <a:ext cx="21846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161013714f_0_418"/>
          <p:cNvSpPr/>
          <p:nvPr/>
        </p:nvSpPr>
        <p:spPr>
          <a:xfrm>
            <a:off x="6287286" y="109728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3</a:t>
            </a:r>
            <a:endParaRPr b="0" i="0" sz="12800" u="none" cap="none" strike="noStrike">
              <a:solidFill>
                <a:schemeClr val="dk1"/>
              </a:solidFill>
              <a:latin typeface="Calibri"/>
              <a:ea typeface="Calibri"/>
              <a:cs typeface="Calibri"/>
              <a:sym typeface="Calibri"/>
            </a:endParaRPr>
          </a:p>
        </p:txBody>
      </p:sp>
      <p:sp>
        <p:nvSpPr>
          <p:cNvPr id="465" name="Google Shape;465;g3161013714f_0_418"/>
          <p:cNvSpPr/>
          <p:nvPr/>
        </p:nvSpPr>
        <p:spPr>
          <a:xfrm>
            <a:off x="7913089" y="10807700"/>
            <a:ext cx="6173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161013714f_0_418"/>
          <p:cNvSpPr/>
          <p:nvPr/>
        </p:nvSpPr>
        <p:spPr>
          <a:xfrm>
            <a:off x="7913089" y="10807700"/>
            <a:ext cx="637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Meet the creatures</a:t>
            </a:r>
            <a:endParaRPr b="0" i="0" sz="4800" u="none" cap="none" strike="noStrike">
              <a:solidFill>
                <a:schemeClr val="dk1"/>
              </a:solidFill>
              <a:latin typeface="Calibri"/>
              <a:ea typeface="Calibri"/>
              <a:cs typeface="Calibri"/>
              <a:sym typeface="Calibri"/>
            </a:endParaRPr>
          </a:p>
        </p:txBody>
      </p:sp>
      <p:sp>
        <p:nvSpPr>
          <p:cNvPr id="467" name="Google Shape;467;g3161013714f_0_418"/>
          <p:cNvSpPr/>
          <p:nvPr/>
        </p:nvSpPr>
        <p:spPr>
          <a:xfrm>
            <a:off x="7913089" y="11645900"/>
            <a:ext cx="6308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68" name="Google Shape;468;g3161013714f_0_418"/>
          <p:cNvSpPr/>
          <p:nvPr/>
        </p:nvSpPr>
        <p:spPr>
          <a:xfrm>
            <a:off x="14289286" y="10668000"/>
            <a:ext cx="85608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161013714f_0_418"/>
          <p:cNvSpPr/>
          <p:nvPr/>
        </p:nvSpPr>
        <p:spPr>
          <a:xfrm>
            <a:off x="14289286" y="10668000"/>
            <a:ext cx="21846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161013714f_0_418"/>
          <p:cNvSpPr/>
          <p:nvPr/>
        </p:nvSpPr>
        <p:spPr>
          <a:xfrm>
            <a:off x="15051381" y="109728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4</a:t>
            </a:r>
            <a:endParaRPr b="0" i="0" sz="12800" u="none" cap="none" strike="noStrike">
              <a:solidFill>
                <a:schemeClr val="dk1"/>
              </a:solidFill>
              <a:latin typeface="Calibri"/>
              <a:ea typeface="Calibri"/>
              <a:cs typeface="Calibri"/>
              <a:sym typeface="Calibri"/>
            </a:endParaRPr>
          </a:p>
        </p:txBody>
      </p:sp>
      <p:sp>
        <p:nvSpPr>
          <p:cNvPr id="471" name="Google Shape;471;g3161013714f_0_418"/>
          <p:cNvSpPr/>
          <p:nvPr/>
        </p:nvSpPr>
        <p:spPr>
          <a:xfrm>
            <a:off x="16677184" y="10807700"/>
            <a:ext cx="6173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3161013714f_0_418"/>
          <p:cNvSpPr/>
          <p:nvPr/>
        </p:nvSpPr>
        <p:spPr>
          <a:xfrm>
            <a:off x="16677184" y="10807700"/>
            <a:ext cx="637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Uncover the magic</a:t>
            </a:r>
            <a:endParaRPr b="0" i="0" sz="4800" u="none" cap="none" strike="noStrike">
              <a:solidFill>
                <a:schemeClr val="dk1"/>
              </a:solidFill>
              <a:latin typeface="Calibri"/>
              <a:ea typeface="Calibri"/>
              <a:cs typeface="Calibri"/>
              <a:sym typeface="Calibri"/>
            </a:endParaRPr>
          </a:p>
        </p:txBody>
      </p:sp>
      <p:sp>
        <p:nvSpPr>
          <p:cNvPr id="473" name="Google Shape;473;g3161013714f_0_418"/>
          <p:cNvSpPr/>
          <p:nvPr/>
        </p:nvSpPr>
        <p:spPr>
          <a:xfrm>
            <a:off x="16677184" y="11645900"/>
            <a:ext cx="6308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4" name="Google Shape;474;g3161013714f_0_418"/>
          <p:cNvSpPr/>
          <p:nvPr/>
        </p:nvSpPr>
        <p:spPr>
          <a:xfrm>
            <a:off x="10008851" y="6870700"/>
            <a:ext cx="85608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161013714f_0_418"/>
          <p:cNvSpPr/>
          <p:nvPr/>
        </p:nvSpPr>
        <p:spPr>
          <a:xfrm>
            <a:off x="10008851" y="6870700"/>
            <a:ext cx="21846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161013714f_0_418"/>
          <p:cNvSpPr/>
          <p:nvPr/>
        </p:nvSpPr>
        <p:spPr>
          <a:xfrm>
            <a:off x="10770946" y="71755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2</a:t>
            </a:r>
            <a:endParaRPr b="0" i="0" sz="12800" u="none" cap="none" strike="noStrike">
              <a:solidFill>
                <a:schemeClr val="dk1"/>
              </a:solidFill>
              <a:latin typeface="Calibri"/>
              <a:ea typeface="Calibri"/>
              <a:cs typeface="Calibri"/>
              <a:sym typeface="Calibri"/>
            </a:endParaRPr>
          </a:p>
        </p:txBody>
      </p:sp>
      <p:sp>
        <p:nvSpPr>
          <p:cNvPr id="477" name="Google Shape;477;g3161013714f_0_418"/>
          <p:cNvSpPr/>
          <p:nvPr/>
        </p:nvSpPr>
        <p:spPr>
          <a:xfrm>
            <a:off x="12396749" y="7251700"/>
            <a:ext cx="6173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161013714f_0_418"/>
          <p:cNvSpPr/>
          <p:nvPr/>
        </p:nvSpPr>
        <p:spPr>
          <a:xfrm>
            <a:off x="12396749" y="7251700"/>
            <a:ext cx="637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Find your own path</a:t>
            </a:r>
            <a:endParaRPr b="0" i="0" sz="4800" u="none" cap="none" strike="noStrike">
              <a:solidFill>
                <a:schemeClr val="dk1"/>
              </a:solidFill>
              <a:latin typeface="Calibri"/>
              <a:ea typeface="Calibri"/>
              <a:cs typeface="Calibri"/>
              <a:sym typeface="Calibri"/>
            </a:endParaRPr>
          </a:p>
        </p:txBody>
      </p:sp>
      <p:sp>
        <p:nvSpPr>
          <p:cNvPr id="479" name="Google Shape;479;g3161013714f_0_418"/>
          <p:cNvSpPr/>
          <p:nvPr/>
        </p:nvSpPr>
        <p:spPr>
          <a:xfrm>
            <a:off x="12396749" y="8089900"/>
            <a:ext cx="6308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4" name="Shape 484"/>
        <p:cNvGrpSpPr/>
        <p:nvPr/>
      </p:nvGrpSpPr>
      <p:grpSpPr>
        <a:xfrm>
          <a:off x="0" y="0"/>
          <a:ext cx="0" cy="0"/>
          <a:chOff x="0" y="0"/>
          <a:chExt cx="0" cy="0"/>
        </a:xfrm>
      </p:grpSpPr>
      <p:pic>
        <p:nvPicPr>
          <p:cNvPr descr=" " id="485" name="Google Shape;485;g3161013714f_0_451"/>
          <p:cNvPicPr preferRelativeResize="0"/>
          <p:nvPr/>
        </p:nvPicPr>
        <p:blipFill rotWithShape="1">
          <a:blip r:embed="rId3">
            <a:alphaModFix/>
          </a:blip>
          <a:srcRect b="0" l="0" r="0" t="0"/>
          <a:stretch/>
        </p:blipFill>
        <p:spPr>
          <a:xfrm>
            <a:off x="17566296" y="965200"/>
            <a:ext cx="5893537" cy="5892800"/>
          </a:xfrm>
          <a:prstGeom prst="rect">
            <a:avLst/>
          </a:prstGeom>
          <a:noFill/>
          <a:ln>
            <a:noFill/>
          </a:ln>
        </p:spPr>
      </p:pic>
      <p:pic>
        <p:nvPicPr>
          <p:cNvPr descr=" " id="486" name="Google Shape;486;g3161013714f_0_451"/>
          <p:cNvPicPr preferRelativeResize="0"/>
          <p:nvPr/>
        </p:nvPicPr>
        <p:blipFill rotWithShape="1">
          <a:blip r:embed="rId4">
            <a:alphaModFix/>
          </a:blip>
          <a:srcRect b="0" l="0" r="0" t="0"/>
          <a:stretch/>
        </p:blipFill>
        <p:spPr>
          <a:xfrm>
            <a:off x="622378" y="10629900"/>
            <a:ext cx="17271650" cy="2819400"/>
          </a:xfrm>
          <a:prstGeom prst="rect">
            <a:avLst/>
          </a:prstGeom>
          <a:noFill/>
          <a:ln>
            <a:noFill/>
          </a:ln>
        </p:spPr>
      </p:pic>
      <p:sp>
        <p:nvSpPr>
          <p:cNvPr id="487" name="Google Shape;487;g3161013714f_0_4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3161013714f_0_4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9" name="Google Shape;489;g3161013714f_0_451"/>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90" name="Google Shape;490;g3161013714f_0_451"/>
          <p:cNvSpPr/>
          <p:nvPr/>
        </p:nvSpPr>
        <p:spPr>
          <a:xfrm>
            <a:off x="6979522" y="971550"/>
            <a:ext cx="104154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161013714f_0_451"/>
          <p:cNvSpPr/>
          <p:nvPr/>
        </p:nvSpPr>
        <p:spPr>
          <a:xfrm>
            <a:off x="7741618" y="1276350"/>
            <a:ext cx="9229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92" name="Google Shape;492;g3161013714f_0_451"/>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161013714f_0_451"/>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161013714f_0_451"/>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Forest</a:t>
            </a:r>
            <a:endParaRPr b="0" i="0" sz="4800" u="none" cap="none" strike="noStrike">
              <a:solidFill>
                <a:schemeClr val="dk1"/>
              </a:solidFill>
              <a:latin typeface="Calibri"/>
              <a:ea typeface="Calibri"/>
              <a:cs typeface="Calibri"/>
              <a:sym typeface="Calibri"/>
            </a:endParaRPr>
          </a:p>
        </p:txBody>
      </p:sp>
      <p:sp>
        <p:nvSpPr>
          <p:cNvPr id="495" name="Google Shape;495;g3161013714f_0_451"/>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6" name="Google Shape;496;g3161013714f_0_451"/>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161013714f_0_451"/>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161013714f_0_451"/>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Caves</a:t>
            </a:r>
            <a:endParaRPr b="0" i="0" sz="4800" u="none" cap="none" strike="noStrike">
              <a:solidFill>
                <a:schemeClr val="dk1"/>
              </a:solidFill>
              <a:latin typeface="Calibri"/>
              <a:ea typeface="Calibri"/>
              <a:cs typeface="Calibri"/>
              <a:sym typeface="Calibri"/>
            </a:endParaRPr>
          </a:p>
        </p:txBody>
      </p:sp>
      <p:sp>
        <p:nvSpPr>
          <p:cNvPr id="499" name="Google Shape;499;g3161013714f_0_451"/>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00" name="Google Shape;500;g3161013714f_0_451"/>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161013714f_0_451"/>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161013714f_0_451"/>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Lair</a:t>
            </a:r>
            <a:endParaRPr b="0" i="0" sz="4800" u="none" cap="none" strike="noStrike">
              <a:solidFill>
                <a:schemeClr val="dk1"/>
              </a:solidFill>
              <a:latin typeface="Calibri"/>
              <a:ea typeface="Calibri"/>
              <a:cs typeface="Calibri"/>
              <a:sym typeface="Calibri"/>
            </a:endParaRPr>
          </a:p>
        </p:txBody>
      </p:sp>
      <p:sp>
        <p:nvSpPr>
          <p:cNvPr id="503" name="Google Shape;503;g3161013714f_0_451"/>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 " id="28" name="Google Shape;28;g3161013714f_0_11"/>
          <p:cNvPicPr preferRelativeResize="0"/>
          <p:nvPr/>
        </p:nvPicPr>
        <p:blipFill rotWithShape="1">
          <a:blip r:embed="rId3">
            <a:alphaModFix/>
          </a:blip>
          <a:srcRect b="0" l="0" r="0" t="0"/>
          <a:stretch/>
        </p:blipFill>
        <p:spPr>
          <a:xfrm>
            <a:off x="914514" y="7213600"/>
            <a:ext cx="5893537" cy="5892800"/>
          </a:xfrm>
          <a:prstGeom prst="rect">
            <a:avLst/>
          </a:prstGeom>
          <a:noFill/>
          <a:ln>
            <a:noFill/>
          </a:ln>
        </p:spPr>
      </p:pic>
      <p:pic>
        <p:nvPicPr>
          <p:cNvPr descr=" " id="29" name="Google Shape;29;g3161013714f_0_11"/>
          <p:cNvPicPr preferRelativeResize="0"/>
          <p:nvPr/>
        </p:nvPicPr>
        <p:blipFill rotWithShape="1">
          <a:blip r:embed="rId4">
            <a:alphaModFix/>
          </a:blip>
          <a:srcRect b="0" l="0" r="0" t="0"/>
          <a:stretch/>
        </p:blipFill>
        <p:spPr>
          <a:xfrm>
            <a:off x="22977172" y="0"/>
            <a:ext cx="1409876" cy="12176792"/>
          </a:xfrm>
          <a:prstGeom prst="rect">
            <a:avLst/>
          </a:prstGeom>
          <a:noFill/>
          <a:ln>
            <a:noFill/>
          </a:ln>
        </p:spPr>
      </p:pic>
      <p:sp>
        <p:nvSpPr>
          <p:cNvPr id="30" name="Google Shape;30;g3161013714f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161013714f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161013714f_0_11"/>
          <p:cNvSpPr/>
          <p:nvPr/>
        </p:nvSpPr>
        <p:spPr>
          <a:xfrm>
            <a:off x="12676184" y="3619500"/>
            <a:ext cx="63255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g3161013714f_0_11"/>
          <p:cNvSpPr/>
          <p:nvPr/>
        </p:nvSpPr>
        <p:spPr>
          <a:xfrm>
            <a:off x="13438280" y="3924300"/>
            <a:ext cx="5343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4" name="Google Shape;34;g3161013714f_0_11"/>
          <p:cNvSpPr/>
          <p:nvPr/>
        </p:nvSpPr>
        <p:spPr>
          <a:xfrm>
            <a:off x="12682535" y="6921500"/>
            <a:ext cx="104238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5" name="Google Shape;35;g3161013714f_0_11"/>
          <p:cNvPicPr preferRelativeResize="0"/>
          <p:nvPr/>
        </p:nvPicPr>
        <p:blipFill rotWithShape="1">
          <a:blip r:embed="rId6">
            <a:alphaModFix/>
          </a:blip>
          <a:srcRect b="0" l="0" r="0" t="0"/>
          <a:stretch/>
        </p:blipFill>
        <p:spPr>
          <a:xfrm>
            <a:off x="190524" y="1930400"/>
            <a:ext cx="11212338" cy="986751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8" name="Shape 508"/>
        <p:cNvGrpSpPr/>
        <p:nvPr/>
      </p:nvGrpSpPr>
      <p:grpSpPr>
        <a:xfrm>
          <a:off x="0" y="0"/>
          <a:ext cx="0" cy="0"/>
          <a:chOff x="0" y="0"/>
          <a:chExt cx="0" cy="0"/>
        </a:xfrm>
      </p:grpSpPr>
      <p:pic>
        <p:nvPicPr>
          <p:cNvPr descr=" " id="509" name="Google Shape;509;g3161013714f_0_474"/>
          <p:cNvPicPr preferRelativeResize="0"/>
          <p:nvPr/>
        </p:nvPicPr>
        <p:blipFill rotWithShape="1">
          <a:blip r:embed="rId3">
            <a:alphaModFix/>
          </a:blip>
          <a:srcRect b="0" l="0" r="0" t="0"/>
          <a:stretch/>
        </p:blipFill>
        <p:spPr>
          <a:xfrm>
            <a:off x="10008851" y="406400"/>
            <a:ext cx="5893537" cy="5892800"/>
          </a:xfrm>
          <a:prstGeom prst="rect">
            <a:avLst/>
          </a:prstGeom>
          <a:noFill/>
          <a:ln>
            <a:noFill/>
          </a:ln>
        </p:spPr>
      </p:pic>
      <p:pic>
        <p:nvPicPr>
          <p:cNvPr descr=" " id="510" name="Google Shape;510;g3161013714f_0_474"/>
          <p:cNvPicPr preferRelativeResize="0"/>
          <p:nvPr/>
        </p:nvPicPr>
        <p:blipFill rotWithShape="1">
          <a:blip r:embed="rId4">
            <a:alphaModFix/>
          </a:blip>
          <a:srcRect b="0" l="0" r="0" t="0"/>
          <a:stretch/>
        </p:blipFill>
        <p:spPr>
          <a:xfrm>
            <a:off x="12193524" y="12306300"/>
            <a:ext cx="12193524" cy="1409700"/>
          </a:xfrm>
          <a:prstGeom prst="rect">
            <a:avLst/>
          </a:prstGeom>
          <a:noFill/>
          <a:ln>
            <a:noFill/>
          </a:ln>
        </p:spPr>
      </p:pic>
      <p:sp>
        <p:nvSpPr>
          <p:cNvPr id="511" name="Google Shape;511;g3161013714f_0_4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161013714f_0_4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3" name="Google Shape;513;g3161013714f_0_474"/>
          <p:cNvSpPr/>
          <p:nvPr/>
        </p:nvSpPr>
        <p:spPr>
          <a:xfrm>
            <a:off x="1574997" y="628650"/>
            <a:ext cx="56904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161013714f_0_474"/>
          <p:cNvSpPr/>
          <p:nvPr/>
        </p:nvSpPr>
        <p:spPr>
          <a:xfrm>
            <a:off x="2337092" y="933450"/>
            <a:ext cx="4504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pic>
        <p:nvPicPr>
          <p:cNvPr descr=" " id="515" name="Google Shape;515;g3161013714f_0_474"/>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16" name="Google Shape;516;g3161013714f_0_474"/>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17" name="Google Shape;517;g3161013714f_0_474"/>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18" name="Google Shape;518;g3161013714f_0_474"/>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19" name="Google Shape;519;g3161013714f_0_474"/>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20" name="Google Shape;520;g3161013714f_0_474"/>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161013714f_0_474"/>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161013714f_0_474"/>
          <p:cNvSpPr/>
          <p:nvPr/>
        </p:nvSpPr>
        <p:spPr>
          <a:xfrm>
            <a:off x="3378622" y="6845300"/>
            <a:ext cx="1676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Eclipse</a:t>
            </a:r>
            <a:endParaRPr b="0" i="0" sz="4800" u="none" cap="none" strike="noStrike">
              <a:solidFill>
                <a:schemeClr val="dk1"/>
              </a:solidFill>
              <a:latin typeface="Calibri"/>
              <a:ea typeface="Calibri"/>
              <a:cs typeface="Calibri"/>
              <a:sym typeface="Calibri"/>
            </a:endParaRPr>
          </a:p>
        </p:txBody>
      </p:sp>
      <p:sp>
        <p:nvSpPr>
          <p:cNvPr id="523" name="Google Shape;523;g3161013714f_0_474"/>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3161013714f_0_474"/>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25" name="Google Shape;525;g3161013714f_0_474"/>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161013714f_0_474"/>
          <p:cNvSpPr/>
          <p:nvPr/>
        </p:nvSpPr>
        <p:spPr>
          <a:xfrm>
            <a:off x="8916514" y="6845300"/>
            <a:ext cx="1371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Quest</a:t>
            </a:r>
            <a:endParaRPr b="0" i="0" sz="4800" u="none" cap="none" strike="noStrike">
              <a:solidFill>
                <a:schemeClr val="dk1"/>
              </a:solidFill>
              <a:latin typeface="Calibri"/>
              <a:ea typeface="Calibri"/>
              <a:cs typeface="Calibri"/>
              <a:sym typeface="Calibri"/>
            </a:endParaRPr>
          </a:p>
        </p:txBody>
      </p:sp>
      <p:sp>
        <p:nvSpPr>
          <p:cNvPr id="527" name="Google Shape;527;g3161013714f_0_474"/>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3161013714f_0_474"/>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29" name="Google Shape;529;g3161013714f_0_474"/>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161013714f_0_474"/>
          <p:cNvSpPr/>
          <p:nvPr/>
        </p:nvSpPr>
        <p:spPr>
          <a:xfrm>
            <a:off x="13749468" y="6845300"/>
            <a:ext cx="247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Foundation</a:t>
            </a:r>
            <a:endParaRPr b="0" i="0" sz="4800" u="none" cap="none" strike="noStrike">
              <a:solidFill>
                <a:schemeClr val="dk1"/>
              </a:solidFill>
              <a:latin typeface="Calibri"/>
              <a:ea typeface="Calibri"/>
              <a:cs typeface="Calibri"/>
              <a:sym typeface="Calibri"/>
            </a:endParaRPr>
          </a:p>
        </p:txBody>
      </p:sp>
      <p:sp>
        <p:nvSpPr>
          <p:cNvPr id="531" name="Google Shape;531;g3161013714f_0_474"/>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3161013714f_0_474"/>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33" name="Google Shape;533;g3161013714f_0_474"/>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3161013714f_0_474"/>
          <p:cNvSpPr/>
          <p:nvPr/>
        </p:nvSpPr>
        <p:spPr>
          <a:xfrm>
            <a:off x="18626878" y="6845300"/>
            <a:ext cx="3492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Transformation</a:t>
            </a:r>
            <a:endParaRPr b="0" i="0" sz="4800" u="none" cap="none" strike="noStrike">
              <a:solidFill>
                <a:schemeClr val="dk1"/>
              </a:solidFill>
              <a:latin typeface="Calibri"/>
              <a:ea typeface="Calibri"/>
              <a:cs typeface="Calibri"/>
              <a:sym typeface="Calibri"/>
            </a:endParaRPr>
          </a:p>
        </p:txBody>
      </p:sp>
      <p:pic>
        <p:nvPicPr>
          <p:cNvPr descr=" " id="535" name="Google Shape;535;g3161013714f_0_474"/>
          <p:cNvPicPr preferRelativeResize="0"/>
          <p:nvPr/>
        </p:nvPicPr>
        <p:blipFill rotWithShape="1">
          <a:blip r:embed="rId9">
            <a:alphaModFix/>
          </a:blip>
          <a:srcRect b="0" l="0" r="0" t="0"/>
          <a:stretch/>
        </p:blipFill>
        <p:spPr>
          <a:xfrm>
            <a:off x="3470783" y="4229100"/>
            <a:ext cx="1299841" cy="1625600"/>
          </a:xfrm>
          <a:prstGeom prst="rect">
            <a:avLst/>
          </a:prstGeom>
          <a:noFill/>
          <a:ln>
            <a:noFill/>
          </a:ln>
        </p:spPr>
      </p:pic>
      <p:pic>
        <p:nvPicPr>
          <p:cNvPr descr=" " id="536" name="Google Shape;536;g3161013714f_0_474"/>
          <p:cNvPicPr preferRelativeResize="0"/>
          <p:nvPr/>
        </p:nvPicPr>
        <p:blipFill rotWithShape="1">
          <a:blip r:embed="rId10">
            <a:alphaModFix/>
          </a:blip>
          <a:srcRect b="0" l="0" r="0" t="0"/>
          <a:stretch/>
        </p:blipFill>
        <p:spPr>
          <a:xfrm>
            <a:off x="8665732" y="8585200"/>
            <a:ext cx="1670569" cy="1625600"/>
          </a:xfrm>
          <a:prstGeom prst="rect">
            <a:avLst/>
          </a:prstGeom>
          <a:noFill/>
          <a:ln>
            <a:noFill/>
          </a:ln>
        </p:spPr>
      </p:pic>
      <p:pic>
        <p:nvPicPr>
          <p:cNvPr descr=" " id="537" name="Google Shape;537;g3161013714f_0_474"/>
          <p:cNvPicPr preferRelativeResize="0"/>
          <p:nvPr/>
        </p:nvPicPr>
        <p:blipFill rotWithShape="1">
          <a:blip r:embed="rId11">
            <a:alphaModFix/>
          </a:blip>
          <a:srcRect b="0" l="0" r="0" t="0"/>
          <a:stretch/>
        </p:blipFill>
        <p:spPr>
          <a:xfrm>
            <a:off x="14222987" y="4229100"/>
            <a:ext cx="1337431" cy="1625600"/>
          </a:xfrm>
          <a:prstGeom prst="rect">
            <a:avLst/>
          </a:prstGeom>
          <a:noFill/>
          <a:ln>
            <a:noFill/>
          </a:ln>
        </p:spPr>
      </p:pic>
      <p:pic>
        <p:nvPicPr>
          <p:cNvPr descr=" " id="538" name="Google Shape;538;g3161013714f_0_474"/>
          <p:cNvPicPr preferRelativeResize="0"/>
          <p:nvPr/>
        </p:nvPicPr>
        <p:blipFill rotWithShape="1">
          <a:blip r:embed="rId12">
            <a:alphaModFix/>
          </a:blip>
          <a:srcRect b="0" l="0" r="0" t="0"/>
          <a:stretch/>
        </p:blipFill>
        <p:spPr>
          <a:xfrm>
            <a:off x="19525590" y="8585200"/>
            <a:ext cx="1482451" cy="1625600"/>
          </a:xfrm>
          <a:prstGeom prst="rect">
            <a:avLst/>
          </a:prstGeom>
          <a:noFill/>
          <a:ln>
            <a:noFill/>
          </a:ln>
        </p:spPr>
      </p:pic>
      <p:sp>
        <p:nvSpPr>
          <p:cNvPr id="539" name="Google Shape;539;g3161013714f_0_474"/>
          <p:cNvSpPr/>
          <p:nvPr/>
        </p:nvSpPr>
        <p:spPr>
          <a:xfrm>
            <a:off x="1574997" y="8604250"/>
            <a:ext cx="5080500" cy="2895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161013714f_0_474"/>
          <p:cNvSpPr/>
          <p:nvPr/>
        </p:nvSpPr>
        <p:spPr>
          <a:xfrm>
            <a:off x="1981448"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161013714f_0_474"/>
          <p:cNvSpPr/>
          <p:nvPr/>
        </p:nvSpPr>
        <p:spPr>
          <a:xfrm>
            <a:off x="1879835"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April</a:t>
            </a:r>
            <a:endParaRPr b="0" i="0" sz="4800" u="none" cap="none" strike="noStrike">
              <a:solidFill>
                <a:schemeClr val="dk1"/>
              </a:solidFill>
              <a:latin typeface="Calibri"/>
              <a:ea typeface="Calibri"/>
              <a:cs typeface="Calibri"/>
              <a:sym typeface="Calibri"/>
            </a:endParaRPr>
          </a:p>
        </p:txBody>
      </p:sp>
      <p:sp>
        <p:nvSpPr>
          <p:cNvPr id="542" name="Google Shape;542;g3161013714f_0_474"/>
          <p:cNvSpPr/>
          <p:nvPr/>
        </p:nvSpPr>
        <p:spPr>
          <a:xfrm>
            <a:off x="1913706"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43" name="Google Shape;543;g3161013714f_0_474"/>
          <p:cNvSpPr/>
          <p:nvPr/>
        </p:nvSpPr>
        <p:spPr>
          <a:xfrm>
            <a:off x="6960470" y="2940050"/>
            <a:ext cx="5080500" cy="2895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161013714f_0_474"/>
          <p:cNvSpPr/>
          <p:nvPr/>
        </p:nvSpPr>
        <p:spPr>
          <a:xfrm>
            <a:off x="7366921" y="32448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161013714f_0_474"/>
          <p:cNvSpPr/>
          <p:nvPr/>
        </p:nvSpPr>
        <p:spPr>
          <a:xfrm>
            <a:off x="7265308" y="32448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May</a:t>
            </a:r>
            <a:endParaRPr b="0" i="0" sz="4800" u="none" cap="none" strike="noStrike">
              <a:solidFill>
                <a:schemeClr val="dk1"/>
              </a:solidFill>
              <a:latin typeface="Calibri"/>
              <a:ea typeface="Calibri"/>
              <a:cs typeface="Calibri"/>
              <a:sym typeface="Calibri"/>
            </a:endParaRPr>
          </a:p>
        </p:txBody>
      </p:sp>
      <p:sp>
        <p:nvSpPr>
          <p:cNvPr id="546" name="Google Shape;546;g3161013714f_0_474"/>
          <p:cNvSpPr/>
          <p:nvPr/>
        </p:nvSpPr>
        <p:spPr>
          <a:xfrm>
            <a:off x="7299179" y="4083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47" name="Google Shape;547;g3161013714f_0_474"/>
          <p:cNvSpPr/>
          <p:nvPr/>
        </p:nvSpPr>
        <p:spPr>
          <a:xfrm>
            <a:off x="12345943" y="8604250"/>
            <a:ext cx="5080500" cy="2895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161013714f_0_474"/>
          <p:cNvSpPr/>
          <p:nvPr/>
        </p:nvSpPr>
        <p:spPr>
          <a:xfrm>
            <a:off x="12752394"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161013714f_0_474"/>
          <p:cNvSpPr/>
          <p:nvPr/>
        </p:nvSpPr>
        <p:spPr>
          <a:xfrm>
            <a:off x="12650781"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June</a:t>
            </a:r>
            <a:endParaRPr b="0" i="0" sz="4800" u="none" cap="none" strike="noStrike">
              <a:solidFill>
                <a:schemeClr val="dk1"/>
              </a:solidFill>
              <a:latin typeface="Calibri"/>
              <a:ea typeface="Calibri"/>
              <a:cs typeface="Calibri"/>
              <a:sym typeface="Calibri"/>
            </a:endParaRPr>
          </a:p>
        </p:txBody>
      </p:sp>
      <p:sp>
        <p:nvSpPr>
          <p:cNvPr id="550" name="Google Shape;550;g3161013714f_0_474"/>
          <p:cNvSpPr/>
          <p:nvPr/>
        </p:nvSpPr>
        <p:spPr>
          <a:xfrm>
            <a:off x="12684652"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51" name="Google Shape;551;g3161013714f_0_474"/>
          <p:cNvSpPr/>
          <p:nvPr/>
        </p:nvSpPr>
        <p:spPr>
          <a:xfrm>
            <a:off x="17731416" y="2940050"/>
            <a:ext cx="5080500" cy="2895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161013714f_0_474"/>
          <p:cNvSpPr/>
          <p:nvPr/>
        </p:nvSpPr>
        <p:spPr>
          <a:xfrm>
            <a:off x="18137867" y="32448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161013714f_0_474"/>
          <p:cNvSpPr/>
          <p:nvPr/>
        </p:nvSpPr>
        <p:spPr>
          <a:xfrm>
            <a:off x="18036254" y="32448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July</a:t>
            </a:r>
            <a:endParaRPr b="0" i="0" sz="4800" u="none" cap="none" strike="noStrike">
              <a:solidFill>
                <a:schemeClr val="dk1"/>
              </a:solidFill>
              <a:latin typeface="Calibri"/>
              <a:ea typeface="Calibri"/>
              <a:cs typeface="Calibri"/>
              <a:sym typeface="Calibri"/>
            </a:endParaRPr>
          </a:p>
        </p:txBody>
      </p:sp>
      <p:sp>
        <p:nvSpPr>
          <p:cNvPr id="554" name="Google Shape;554;g3161013714f_0_474"/>
          <p:cNvSpPr/>
          <p:nvPr/>
        </p:nvSpPr>
        <p:spPr>
          <a:xfrm>
            <a:off x="18070125" y="4083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9" name="Shape 559"/>
        <p:cNvGrpSpPr/>
        <p:nvPr/>
      </p:nvGrpSpPr>
      <p:grpSpPr>
        <a:xfrm>
          <a:off x="0" y="0"/>
          <a:ext cx="0" cy="0"/>
          <a:chOff x="0" y="0"/>
          <a:chExt cx="0" cy="0"/>
        </a:xfrm>
      </p:grpSpPr>
      <p:pic>
        <p:nvPicPr>
          <p:cNvPr descr=" " id="560" name="Google Shape;560;g3161013714f_0_524"/>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561" name="Google Shape;561;g3161013714f_0_524"/>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sp>
        <p:nvSpPr>
          <p:cNvPr id="562" name="Google Shape;562;g3161013714f_0_5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3161013714f_0_5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4" name="Google Shape;564;g3161013714f_0_524"/>
          <p:cNvSpPr/>
          <p:nvPr/>
        </p:nvSpPr>
        <p:spPr>
          <a:xfrm>
            <a:off x="9888186" y="1257300"/>
            <a:ext cx="46107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161013714f_0_524"/>
          <p:cNvSpPr/>
          <p:nvPr/>
        </p:nvSpPr>
        <p:spPr>
          <a:xfrm>
            <a:off x="10650281" y="1562100"/>
            <a:ext cx="3425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566" name="Google Shape;566;g3161013714f_0_524"/>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3161013714f_0_524"/>
          <p:cNvPicPr preferRelativeResize="0"/>
          <p:nvPr/>
        </p:nvPicPr>
        <p:blipFill rotWithShape="1">
          <a:blip r:embed="rId6">
            <a:alphaModFix/>
          </a:blip>
          <a:srcRect b="0" l="0" r="0" t="0"/>
          <a:stretch/>
        </p:blipFill>
        <p:spPr>
          <a:xfrm>
            <a:off x="2070359" y="3975100"/>
            <a:ext cx="6096762" cy="6096000"/>
          </a:xfrm>
          <a:prstGeom prst="rect">
            <a:avLst/>
          </a:prstGeom>
          <a:noFill/>
          <a:ln>
            <a:noFill/>
          </a:ln>
        </p:spPr>
      </p:pic>
      <p:sp>
        <p:nvSpPr>
          <p:cNvPr id="568" name="Google Shape;568;g3161013714f_0_524"/>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161013714f_0_524"/>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161013714f_0_524"/>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71" name="Google Shape;571;g3161013714f_0_524"/>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72" name="Google Shape;572;g3161013714f_0_524"/>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3161013714f_0_524"/>
          <p:cNvPicPr preferRelativeResize="0"/>
          <p:nvPr/>
        </p:nvPicPr>
        <p:blipFill rotWithShape="1">
          <a:blip r:embed="rId7">
            <a:alphaModFix/>
          </a:blip>
          <a:srcRect b="0" l="0" r="0" t="0"/>
          <a:stretch/>
        </p:blipFill>
        <p:spPr>
          <a:xfrm>
            <a:off x="9145143" y="3975100"/>
            <a:ext cx="6096762" cy="6096000"/>
          </a:xfrm>
          <a:prstGeom prst="rect">
            <a:avLst/>
          </a:prstGeom>
          <a:noFill/>
          <a:ln>
            <a:noFill/>
          </a:ln>
        </p:spPr>
      </p:pic>
      <p:sp>
        <p:nvSpPr>
          <p:cNvPr id="574" name="Google Shape;574;g3161013714f_0_524"/>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161013714f_0_524"/>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161013714f_0_524"/>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577" name="Google Shape;577;g3161013714f_0_524"/>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78" name="Google Shape;578;g3161013714f_0_524"/>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3161013714f_0_524"/>
          <p:cNvPicPr preferRelativeResize="0"/>
          <p:nvPr/>
        </p:nvPicPr>
        <p:blipFill rotWithShape="1">
          <a:blip r:embed="rId8">
            <a:alphaModFix/>
          </a:blip>
          <a:srcRect b="0" l="0" r="0" t="0"/>
          <a:stretch/>
        </p:blipFill>
        <p:spPr>
          <a:xfrm>
            <a:off x="16219927" y="3975100"/>
            <a:ext cx="6096762" cy="6096000"/>
          </a:xfrm>
          <a:prstGeom prst="rect">
            <a:avLst/>
          </a:prstGeom>
          <a:noFill/>
          <a:ln>
            <a:noFill/>
          </a:ln>
        </p:spPr>
      </p:pic>
      <p:sp>
        <p:nvSpPr>
          <p:cNvPr id="580" name="Google Shape;580;g3161013714f_0_524"/>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161013714f_0_524"/>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161013714f_0_524"/>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583" name="Google Shape;583;g3161013714f_0_524"/>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8" name="Shape 588"/>
        <p:cNvGrpSpPr/>
        <p:nvPr/>
      </p:nvGrpSpPr>
      <p:grpSpPr>
        <a:xfrm>
          <a:off x="0" y="0"/>
          <a:ext cx="0" cy="0"/>
          <a:chOff x="0" y="0"/>
          <a:chExt cx="0" cy="0"/>
        </a:xfrm>
      </p:grpSpPr>
      <p:pic>
        <p:nvPicPr>
          <p:cNvPr descr=" " id="589" name="Google Shape;589;g3161013714f_0_552"/>
          <p:cNvPicPr preferRelativeResize="0"/>
          <p:nvPr/>
        </p:nvPicPr>
        <p:blipFill rotWithShape="1">
          <a:blip r:embed="rId3">
            <a:alphaModFix/>
          </a:blip>
          <a:srcRect b="0" l="0" r="0" t="0"/>
          <a:stretch/>
        </p:blipFill>
        <p:spPr>
          <a:xfrm>
            <a:off x="17566296" y="965200"/>
            <a:ext cx="5893537" cy="5892800"/>
          </a:xfrm>
          <a:prstGeom prst="rect">
            <a:avLst/>
          </a:prstGeom>
          <a:noFill/>
          <a:ln>
            <a:noFill/>
          </a:ln>
        </p:spPr>
      </p:pic>
      <p:pic>
        <p:nvPicPr>
          <p:cNvPr descr=" " id="590" name="Google Shape;590;g3161013714f_0_552"/>
          <p:cNvPicPr preferRelativeResize="0"/>
          <p:nvPr/>
        </p:nvPicPr>
        <p:blipFill rotWithShape="1">
          <a:blip r:embed="rId4">
            <a:alphaModFix/>
          </a:blip>
          <a:srcRect b="0" l="0" r="0" t="0"/>
          <a:stretch/>
        </p:blipFill>
        <p:spPr>
          <a:xfrm>
            <a:off x="622378" y="10629900"/>
            <a:ext cx="17271650" cy="2819400"/>
          </a:xfrm>
          <a:prstGeom prst="rect">
            <a:avLst/>
          </a:prstGeom>
          <a:noFill/>
          <a:ln>
            <a:noFill/>
          </a:ln>
        </p:spPr>
      </p:pic>
      <p:sp>
        <p:nvSpPr>
          <p:cNvPr id="591" name="Google Shape;591;g3161013714f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3161013714f_0_5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93" name="Google Shape;593;g3161013714f_0_552"/>
          <p:cNvPicPr preferRelativeResize="0"/>
          <p:nvPr/>
        </p:nvPicPr>
        <p:blipFill rotWithShape="1">
          <a:blip r:embed="rId6">
            <a:alphaModFix/>
          </a:blip>
          <a:srcRect b="0" l="0" r="0" t="0"/>
          <a:stretch/>
        </p:blipFill>
        <p:spPr>
          <a:xfrm>
            <a:off x="0" y="1790700"/>
            <a:ext cx="11372740" cy="10459170"/>
          </a:xfrm>
          <a:prstGeom prst="rect">
            <a:avLst/>
          </a:prstGeom>
          <a:noFill/>
          <a:ln>
            <a:noFill/>
          </a:ln>
        </p:spPr>
      </p:pic>
      <p:sp>
        <p:nvSpPr>
          <p:cNvPr id="594" name="Google Shape;594;g3161013714f_0_552"/>
          <p:cNvSpPr/>
          <p:nvPr/>
        </p:nvSpPr>
        <p:spPr>
          <a:xfrm>
            <a:off x="10885260" y="2336800"/>
            <a:ext cx="16386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161013714f_0_552"/>
          <p:cNvSpPr/>
          <p:nvPr/>
        </p:nvSpPr>
        <p:spPr>
          <a:xfrm>
            <a:off x="10885260" y="2336800"/>
            <a:ext cx="1638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161013714f_0_552"/>
          <p:cNvSpPr/>
          <p:nvPr/>
        </p:nvSpPr>
        <p:spPr>
          <a:xfrm>
            <a:off x="10885260" y="2336800"/>
            <a:ext cx="19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1C29"/>
              </a:buClr>
              <a:buSzPts val="8000"/>
              <a:buFont typeface="Bebas Neue"/>
              <a:buNone/>
            </a:pPr>
            <a:r>
              <a:rPr b="0" i="0" lang="en-US" sz="8000" u="none" cap="none" strike="noStrike">
                <a:solidFill>
                  <a:srgbClr val="C91C29"/>
                </a:solidFill>
                <a:latin typeface="Bebas Neue"/>
                <a:ea typeface="Bebas Neue"/>
                <a:cs typeface="Bebas Neue"/>
                <a:sym typeface="Bebas Neue"/>
              </a:rPr>
              <a:t>2023</a:t>
            </a:r>
            <a:endParaRPr b="0" i="0" sz="8000" u="none" cap="none" strike="noStrike">
              <a:solidFill>
                <a:schemeClr val="dk1"/>
              </a:solidFill>
              <a:latin typeface="Calibri"/>
              <a:ea typeface="Calibri"/>
              <a:cs typeface="Calibri"/>
              <a:sym typeface="Calibri"/>
            </a:endParaRPr>
          </a:p>
        </p:txBody>
      </p:sp>
      <p:pic>
        <p:nvPicPr>
          <p:cNvPr descr=" " id="597" name="Google Shape;597;g3161013714f_0_552"/>
          <p:cNvPicPr preferRelativeResize="0"/>
          <p:nvPr/>
        </p:nvPicPr>
        <p:blipFill rotWithShape="1">
          <a:blip r:embed="rId7">
            <a:alphaModFix/>
          </a:blip>
          <a:srcRect b="0" l="0" r="0" t="0"/>
          <a:stretch/>
        </p:blipFill>
        <p:spPr>
          <a:xfrm>
            <a:off x="11666408" y="3556000"/>
            <a:ext cx="38105" cy="1625600"/>
          </a:xfrm>
          <a:prstGeom prst="rect">
            <a:avLst/>
          </a:prstGeom>
          <a:noFill/>
          <a:ln>
            <a:noFill/>
          </a:ln>
        </p:spPr>
      </p:pic>
      <p:sp>
        <p:nvSpPr>
          <p:cNvPr id="598" name="Google Shape;598;g3161013714f_0_552"/>
          <p:cNvSpPr/>
          <p:nvPr/>
        </p:nvSpPr>
        <p:spPr>
          <a:xfrm>
            <a:off x="10885260" y="5181600"/>
            <a:ext cx="1638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161013714f_0_552"/>
          <p:cNvSpPr/>
          <p:nvPr/>
        </p:nvSpPr>
        <p:spPr>
          <a:xfrm>
            <a:off x="10885260" y="5181600"/>
            <a:ext cx="19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1C29"/>
              </a:buClr>
              <a:buSzPts val="8000"/>
              <a:buFont typeface="Bebas Neue"/>
              <a:buNone/>
            </a:pPr>
            <a:r>
              <a:rPr b="0" i="0" lang="en-US" sz="8000" u="none" cap="none" strike="noStrike">
                <a:solidFill>
                  <a:srgbClr val="C91C29"/>
                </a:solidFill>
                <a:latin typeface="Bebas Neue"/>
                <a:ea typeface="Bebas Neue"/>
                <a:cs typeface="Bebas Neue"/>
                <a:sym typeface="Bebas Neue"/>
              </a:rPr>
              <a:t>2024</a:t>
            </a:r>
            <a:endParaRPr b="0" i="0" sz="8000" u="none" cap="none" strike="noStrike">
              <a:solidFill>
                <a:schemeClr val="dk1"/>
              </a:solidFill>
              <a:latin typeface="Calibri"/>
              <a:ea typeface="Calibri"/>
              <a:cs typeface="Calibri"/>
              <a:sym typeface="Calibri"/>
            </a:endParaRPr>
          </a:p>
        </p:txBody>
      </p:sp>
      <p:pic>
        <p:nvPicPr>
          <p:cNvPr descr=" " id="600" name="Google Shape;600;g3161013714f_0_552"/>
          <p:cNvPicPr preferRelativeResize="0"/>
          <p:nvPr/>
        </p:nvPicPr>
        <p:blipFill rotWithShape="1">
          <a:blip r:embed="rId7">
            <a:alphaModFix/>
          </a:blip>
          <a:srcRect b="0" l="0" r="0" t="0"/>
          <a:stretch/>
        </p:blipFill>
        <p:spPr>
          <a:xfrm>
            <a:off x="11666408" y="6400800"/>
            <a:ext cx="38105" cy="1625600"/>
          </a:xfrm>
          <a:prstGeom prst="rect">
            <a:avLst/>
          </a:prstGeom>
          <a:noFill/>
          <a:ln>
            <a:noFill/>
          </a:ln>
        </p:spPr>
      </p:pic>
      <p:sp>
        <p:nvSpPr>
          <p:cNvPr id="601" name="Google Shape;601;g3161013714f_0_552"/>
          <p:cNvSpPr/>
          <p:nvPr/>
        </p:nvSpPr>
        <p:spPr>
          <a:xfrm>
            <a:off x="10885260" y="8026400"/>
            <a:ext cx="1638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161013714f_0_552"/>
          <p:cNvSpPr/>
          <p:nvPr/>
        </p:nvSpPr>
        <p:spPr>
          <a:xfrm>
            <a:off x="10885260" y="8026400"/>
            <a:ext cx="19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1C29"/>
              </a:buClr>
              <a:buSzPts val="8000"/>
              <a:buFont typeface="Bebas Neue"/>
              <a:buNone/>
            </a:pPr>
            <a:r>
              <a:rPr b="0" i="0" lang="en-US" sz="8000" u="none" cap="none" strike="noStrike">
                <a:solidFill>
                  <a:srgbClr val="C91C29"/>
                </a:solidFill>
                <a:latin typeface="Bebas Neue"/>
                <a:ea typeface="Bebas Neue"/>
                <a:cs typeface="Bebas Neue"/>
                <a:sym typeface="Bebas Neue"/>
              </a:rPr>
              <a:t>2025</a:t>
            </a:r>
            <a:endParaRPr b="0" i="0" sz="8000" u="none" cap="none" strike="noStrike">
              <a:solidFill>
                <a:schemeClr val="dk1"/>
              </a:solidFill>
              <a:latin typeface="Calibri"/>
              <a:ea typeface="Calibri"/>
              <a:cs typeface="Calibri"/>
              <a:sym typeface="Calibri"/>
            </a:endParaRPr>
          </a:p>
        </p:txBody>
      </p:sp>
      <p:pic>
        <p:nvPicPr>
          <p:cNvPr descr=" " id="603" name="Google Shape;603;g3161013714f_0_552"/>
          <p:cNvPicPr preferRelativeResize="0"/>
          <p:nvPr/>
        </p:nvPicPr>
        <p:blipFill rotWithShape="1">
          <a:blip r:embed="rId7">
            <a:alphaModFix/>
          </a:blip>
          <a:srcRect b="0" l="0" r="0" t="0"/>
          <a:stretch/>
        </p:blipFill>
        <p:spPr>
          <a:xfrm>
            <a:off x="11666408" y="9245600"/>
            <a:ext cx="38105" cy="1625600"/>
          </a:xfrm>
          <a:prstGeom prst="rect">
            <a:avLst/>
          </a:prstGeom>
          <a:noFill/>
          <a:ln>
            <a:noFill/>
          </a:ln>
        </p:spPr>
      </p:pic>
      <p:sp>
        <p:nvSpPr>
          <p:cNvPr id="604" name="Google Shape;604;g3161013714f_0_552"/>
          <p:cNvSpPr/>
          <p:nvPr/>
        </p:nvSpPr>
        <p:spPr>
          <a:xfrm>
            <a:off x="10885260" y="10871200"/>
            <a:ext cx="1638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161013714f_0_552"/>
          <p:cNvSpPr/>
          <p:nvPr/>
        </p:nvSpPr>
        <p:spPr>
          <a:xfrm>
            <a:off x="10885260" y="10871200"/>
            <a:ext cx="19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1C29"/>
              </a:buClr>
              <a:buSzPts val="8000"/>
              <a:buFont typeface="Bebas Neue"/>
              <a:buNone/>
            </a:pPr>
            <a:r>
              <a:rPr b="0" i="0" lang="en-US" sz="8000" u="none" cap="none" strike="noStrike">
                <a:solidFill>
                  <a:srgbClr val="C91C29"/>
                </a:solidFill>
                <a:latin typeface="Bebas Neue"/>
                <a:ea typeface="Bebas Neue"/>
                <a:cs typeface="Bebas Neue"/>
                <a:sym typeface="Bebas Neue"/>
              </a:rPr>
              <a:t>2026</a:t>
            </a:r>
            <a:endParaRPr b="0" i="0" sz="8000" u="none" cap="none" strike="noStrike">
              <a:solidFill>
                <a:schemeClr val="dk1"/>
              </a:solidFill>
              <a:latin typeface="Calibri"/>
              <a:ea typeface="Calibri"/>
              <a:cs typeface="Calibri"/>
              <a:sym typeface="Calibri"/>
            </a:endParaRPr>
          </a:p>
        </p:txBody>
      </p:sp>
      <p:sp>
        <p:nvSpPr>
          <p:cNvPr id="606" name="Google Shape;606;g3161013714f_0_552"/>
          <p:cNvSpPr/>
          <p:nvPr/>
        </p:nvSpPr>
        <p:spPr>
          <a:xfrm>
            <a:off x="12485661"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07" name="Google Shape;607;g3161013714f_0_552"/>
          <p:cNvSpPr/>
          <p:nvPr/>
        </p:nvSpPr>
        <p:spPr>
          <a:xfrm>
            <a:off x="12485661"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08" name="Google Shape;608;g3161013714f_0_552"/>
          <p:cNvSpPr/>
          <p:nvPr/>
        </p:nvSpPr>
        <p:spPr>
          <a:xfrm>
            <a:off x="12485661"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09" name="Google Shape;609;g3161013714f_0_552"/>
          <p:cNvSpPr/>
          <p:nvPr/>
        </p:nvSpPr>
        <p:spPr>
          <a:xfrm>
            <a:off x="16238980" y="412750"/>
            <a:ext cx="57030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161013714f_0_552"/>
          <p:cNvSpPr/>
          <p:nvPr/>
        </p:nvSpPr>
        <p:spPr>
          <a:xfrm>
            <a:off x="17001075" y="717550"/>
            <a:ext cx="4517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5" name="Shape 615"/>
        <p:cNvGrpSpPr/>
        <p:nvPr/>
      </p:nvGrpSpPr>
      <p:grpSpPr>
        <a:xfrm>
          <a:off x="0" y="0"/>
          <a:ext cx="0" cy="0"/>
          <a:chOff x="0" y="0"/>
          <a:chExt cx="0" cy="0"/>
        </a:xfrm>
      </p:grpSpPr>
      <p:pic>
        <p:nvPicPr>
          <p:cNvPr descr=" " id="616" name="Google Shape;616;g3161013714f_0_578"/>
          <p:cNvPicPr preferRelativeResize="0"/>
          <p:nvPr/>
        </p:nvPicPr>
        <p:blipFill rotWithShape="1">
          <a:blip r:embed="rId3">
            <a:alphaModFix/>
          </a:blip>
          <a:srcRect b="0" l="0" r="0" t="0"/>
          <a:stretch/>
        </p:blipFill>
        <p:spPr>
          <a:xfrm>
            <a:off x="10008851" y="406400"/>
            <a:ext cx="5893537" cy="5892800"/>
          </a:xfrm>
          <a:prstGeom prst="rect">
            <a:avLst/>
          </a:prstGeom>
          <a:noFill/>
          <a:ln>
            <a:noFill/>
          </a:ln>
        </p:spPr>
      </p:pic>
      <p:pic>
        <p:nvPicPr>
          <p:cNvPr descr=" " id="617" name="Google Shape;617;g3161013714f_0_578"/>
          <p:cNvPicPr preferRelativeResize="0"/>
          <p:nvPr/>
        </p:nvPicPr>
        <p:blipFill rotWithShape="1">
          <a:blip r:embed="rId4">
            <a:alphaModFix/>
          </a:blip>
          <a:srcRect b="0" l="0" r="0" t="0"/>
          <a:stretch/>
        </p:blipFill>
        <p:spPr>
          <a:xfrm>
            <a:off x="12193524" y="12306300"/>
            <a:ext cx="12193524" cy="1409700"/>
          </a:xfrm>
          <a:prstGeom prst="rect">
            <a:avLst/>
          </a:prstGeom>
          <a:noFill/>
          <a:ln>
            <a:noFill/>
          </a:ln>
        </p:spPr>
      </p:pic>
      <p:sp>
        <p:nvSpPr>
          <p:cNvPr id="618" name="Google Shape;618;g3161013714f_0_5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3161013714f_0_5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0" name="Google Shape;620;g3161013714f_0_578"/>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1" name="Google Shape;621;g3161013714f_0_578"/>
          <p:cNvSpPr/>
          <p:nvPr/>
        </p:nvSpPr>
        <p:spPr>
          <a:xfrm>
            <a:off x="8579922" y="635000"/>
            <a:ext cx="72399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3161013714f_0_578"/>
          <p:cNvSpPr/>
          <p:nvPr/>
        </p:nvSpPr>
        <p:spPr>
          <a:xfrm>
            <a:off x="9342018" y="939800"/>
            <a:ext cx="6054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Organization</a:t>
            </a:r>
            <a:endParaRPr b="0" i="0" sz="8000" u="none" cap="none" strike="noStrike">
              <a:solidFill>
                <a:schemeClr val="dk1"/>
              </a:solidFill>
              <a:latin typeface="Calibri"/>
              <a:ea typeface="Calibri"/>
              <a:cs typeface="Calibri"/>
              <a:sym typeface="Calibri"/>
            </a:endParaRPr>
          </a:p>
        </p:txBody>
      </p:sp>
      <p:sp>
        <p:nvSpPr>
          <p:cNvPr id="623" name="Google Shape;623;g3161013714f_0_578"/>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161013714f_0_578"/>
          <p:cNvSpPr/>
          <p:nvPr/>
        </p:nvSpPr>
        <p:spPr>
          <a:xfrm>
            <a:off x="10173972" y="33528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3161013714f_0_578"/>
          <p:cNvPicPr preferRelativeResize="0"/>
          <p:nvPr/>
        </p:nvPicPr>
        <p:blipFill rotWithShape="1">
          <a:blip r:embed="rId7">
            <a:alphaModFix/>
          </a:blip>
          <a:srcRect b="0" l="0" r="0" t="0"/>
          <a:stretch/>
        </p:blipFill>
        <p:spPr>
          <a:xfrm>
            <a:off x="10478810" y="3562350"/>
            <a:ext cx="1117740" cy="1117600"/>
          </a:xfrm>
          <a:prstGeom prst="rect">
            <a:avLst/>
          </a:prstGeom>
          <a:noFill/>
          <a:ln>
            <a:noFill/>
          </a:ln>
        </p:spPr>
      </p:pic>
      <p:sp>
        <p:nvSpPr>
          <p:cNvPr id="626" name="Google Shape;626;g3161013714f_0_578"/>
          <p:cNvSpPr/>
          <p:nvPr/>
        </p:nvSpPr>
        <p:spPr>
          <a:xfrm>
            <a:off x="11799775" y="3556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161013714f_0_578"/>
          <p:cNvSpPr/>
          <p:nvPr/>
        </p:nvSpPr>
        <p:spPr>
          <a:xfrm>
            <a:off x="11799775" y="3556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Chloe Ng</a:t>
            </a:r>
            <a:endParaRPr b="0" i="0" sz="3600" u="none" cap="none" strike="noStrike">
              <a:solidFill>
                <a:schemeClr val="dk1"/>
              </a:solidFill>
              <a:latin typeface="Calibri"/>
              <a:ea typeface="Calibri"/>
              <a:cs typeface="Calibri"/>
              <a:sym typeface="Calibri"/>
            </a:endParaRPr>
          </a:p>
        </p:txBody>
      </p:sp>
      <p:sp>
        <p:nvSpPr>
          <p:cNvPr id="628" name="Google Shape;628;g3161013714f_0_578"/>
          <p:cNvSpPr/>
          <p:nvPr/>
        </p:nvSpPr>
        <p:spPr>
          <a:xfrm>
            <a:off x="11799775" y="420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29" name="Google Shape;629;g3161013714f_0_578"/>
          <p:cNvSpPr/>
          <p:nvPr/>
        </p:nvSpPr>
        <p:spPr>
          <a:xfrm>
            <a:off x="787498" y="57150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3161013714f_0_578"/>
          <p:cNvPicPr preferRelativeResize="0"/>
          <p:nvPr/>
        </p:nvPicPr>
        <p:blipFill rotWithShape="1">
          <a:blip r:embed="rId8">
            <a:alphaModFix/>
          </a:blip>
          <a:srcRect b="0" l="0" r="0" t="0"/>
          <a:stretch/>
        </p:blipFill>
        <p:spPr>
          <a:xfrm>
            <a:off x="1092337" y="5924550"/>
            <a:ext cx="1117740" cy="1117600"/>
          </a:xfrm>
          <a:prstGeom prst="rect">
            <a:avLst/>
          </a:prstGeom>
          <a:noFill/>
          <a:ln>
            <a:noFill/>
          </a:ln>
        </p:spPr>
      </p:pic>
      <p:sp>
        <p:nvSpPr>
          <p:cNvPr id="631" name="Google Shape;631;g3161013714f_0_578"/>
          <p:cNvSpPr/>
          <p:nvPr/>
        </p:nvSpPr>
        <p:spPr>
          <a:xfrm>
            <a:off x="2413302"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3161013714f_0_578"/>
          <p:cNvSpPr/>
          <p:nvPr/>
        </p:nvSpPr>
        <p:spPr>
          <a:xfrm>
            <a:off x="2413302"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Valtorin</a:t>
            </a:r>
            <a:endParaRPr b="0" i="0" sz="3600" u="none" cap="none" strike="noStrike">
              <a:solidFill>
                <a:schemeClr val="dk1"/>
              </a:solidFill>
              <a:latin typeface="Calibri"/>
              <a:ea typeface="Calibri"/>
              <a:cs typeface="Calibri"/>
              <a:sym typeface="Calibri"/>
            </a:endParaRPr>
          </a:p>
        </p:txBody>
      </p:sp>
      <p:sp>
        <p:nvSpPr>
          <p:cNvPr id="633" name="Google Shape;633;g3161013714f_0_578"/>
          <p:cNvSpPr/>
          <p:nvPr/>
        </p:nvSpPr>
        <p:spPr>
          <a:xfrm>
            <a:off x="2413302"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34" name="Google Shape;634;g3161013714f_0_578"/>
          <p:cNvSpPr/>
          <p:nvPr/>
        </p:nvSpPr>
        <p:spPr>
          <a:xfrm>
            <a:off x="3835879" y="80518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3161013714f_0_578"/>
          <p:cNvPicPr preferRelativeResize="0"/>
          <p:nvPr/>
        </p:nvPicPr>
        <p:blipFill rotWithShape="1">
          <a:blip r:embed="rId9">
            <a:alphaModFix/>
          </a:blip>
          <a:srcRect b="0" l="0" r="0" t="0"/>
          <a:stretch/>
        </p:blipFill>
        <p:spPr>
          <a:xfrm>
            <a:off x="4140718" y="8261350"/>
            <a:ext cx="1117740" cy="1117600"/>
          </a:xfrm>
          <a:prstGeom prst="rect">
            <a:avLst/>
          </a:prstGeom>
          <a:noFill/>
          <a:ln>
            <a:noFill/>
          </a:ln>
        </p:spPr>
      </p:pic>
      <p:sp>
        <p:nvSpPr>
          <p:cNvPr id="636" name="Google Shape;636;g3161013714f_0_578"/>
          <p:cNvSpPr/>
          <p:nvPr/>
        </p:nvSpPr>
        <p:spPr>
          <a:xfrm>
            <a:off x="5461683" y="8255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161013714f_0_578"/>
          <p:cNvSpPr/>
          <p:nvPr/>
        </p:nvSpPr>
        <p:spPr>
          <a:xfrm>
            <a:off x="5461683" y="8255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Lucian</a:t>
            </a:r>
            <a:endParaRPr b="0" i="0" sz="3600" u="none" cap="none" strike="noStrike">
              <a:solidFill>
                <a:schemeClr val="dk1"/>
              </a:solidFill>
              <a:latin typeface="Calibri"/>
              <a:ea typeface="Calibri"/>
              <a:cs typeface="Calibri"/>
              <a:sym typeface="Calibri"/>
            </a:endParaRPr>
          </a:p>
        </p:txBody>
      </p:sp>
      <p:sp>
        <p:nvSpPr>
          <p:cNvPr id="638" name="Google Shape;638;g3161013714f_0_578"/>
          <p:cNvSpPr/>
          <p:nvPr/>
        </p:nvSpPr>
        <p:spPr>
          <a:xfrm>
            <a:off x="5461683" y="890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39" name="Google Shape;639;g3161013714f_0_578"/>
          <p:cNvSpPr/>
          <p:nvPr/>
        </p:nvSpPr>
        <p:spPr>
          <a:xfrm>
            <a:off x="3835879" y="104394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3161013714f_0_578"/>
          <p:cNvPicPr preferRelativeResize="0"/>
          <p:nvPr/>
        </p:nvPicPr>
        <p:blipFill rotWithShape="1">
          <a:blip r:embed="rId10">
            <a:alphaModFix/>
          </a:blip>
          <a:srcRect b="0" l="0" r="0" t="0"/>
          <a:stretch/>
        </p:blipFill>
        <p:spPr>
          <a:xfrm>
            <a:off x="4140718" y="10648950"/>
            <a:ext cx="1117740" cy="1117600"/>
          </a:xfrm>
          <a:prstGeom prst="rect">
            <a:avLst/>
          </a:prstGeom>
          <a:noFill/>
          <a:ln>
            <a:noFill/>
          </a:ln>
        </p:spPr>
      </p:pic>
      <p:sp>
        <p:nvSpPr>
          <p:cNvPr id="641" name="Google Shape;641;g3161013714f_0_578"/>
          <p:cNvSpPr/>
          <p:nvPr/>
        </p:nvSpPr>
        <p:spPr>
          <a:xfrm>
            <a:off x="5461683"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161013714f_0_578"/>
          <p:cNvSpPr/>
          <p:nvPr/>
        </p:nvSpPr>
        <p:spPr>
          <a:xfrm>
            <a:off x="5461683"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Cedric</a:t>
            </a:r>
            <a:endParaRPr b="0" i="0" sz="3600" u="none" cap="none" strike="noStrike">
              <a:solidFill>
                <a:schemeClr val="dk1"/>
              </a:solidFill>
              <a:latin typeface="Calibri"/>
              <a:ea typeface="Calibri"/>
              <a:cs typeface="Calibri"/>
              <a:sym typeface="Calibri"/>
            </a:endParaRPr>
          </a:p>
        </p:txBody>
      </p:sp>
      <p:sp>
        <p:nvSpPr>
          <p:cNvPr id="643" name="Google Shape;643;g3161013714f_0_578"/>
          <p:cNvSpPr/>
          <p:nvPr/>
        </p:nvSpPr>
        <p:spPr>
          <a:xfrm>
            <a:off x="5461683"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44" name="Google Shape;644;g3161013714f_0_578"/>
          <p:cNvSpPr/>
          <p:nvPr/>
        </p:nvSpPr>
        <p:spPr>
          <a:xfrm>
            <a:off x="15343518" y="80772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3161013714f_0_578"/>
          <p:cNvPicPr preferRelativeResize="0"/>
          <p:nvPr/>
        </p:nvPicPr>
        <p:blipFill rotWithShape="1">
          <a:blip r:embed="rId11">
            <a:alphaModFix/>
          </a:blip>
          <a:srcRect b="0" l="0" r="0" t="0"/>
          <a:stretch/>
        </p:blipFill>
        <p:spPr>
          <a:xfrm>
            <a:off x="15648356" y="8286750"/>
            <a:ext cx="1117740" cy="1117600"/>
          </a:xfrm>
          <a:prstGeom prst="rect">
            <a:avLst/>
          </a:prstGeom>
          <a:noFill/>
          <a:ln>
            <a:noFill/>
          </a:ln>
        </p:spPr>
      </p:pic>
      <p:sp>
        <p:nvSpPr>
          <p:cNvPr id="646" name="Google Shape;646;g3161013714f_0_578"/>
          <p:cNvSpPr/>
          <p:nvPr/>
        </p:nvSpPr>
        <p:spPr>
          <a:xfrm>
            <a:off x="16969321" y="8280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3161013714f_0_578"/>
          <p:cNvSpPr/>
          <p:nvPr/>
        </p:nvSpPr>
        <p:spPr>
          <a:xfrm>
            <a:off x="16969321" y="8280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Elvina</a:t>
            </a:r>
            <a:endParaRPr b="0" i="0" sz="3600" u="none" cap="none" strike="noStrike">
              <a:solidFill>
                <a:schemeClr val="dk1"/>
              </a:solidFill>
              <a:latin typeface="Calibri"/>
              <a:ea typeface="Calibri"/>
              <a:cs typeface="Calibri"/>
              <a:sym typeface="Calibri"/>
            </a:endParaRPr>
          </a:p>
        </p:txBody>
      </p:sp>
      <p:sp>
        <p:nvSpPr>
          <p:cNvPr id="648" name="Google Shape;648;g3161013714f_0_578"/>
          <p:cNvSpPr/>
          <p:nvPr/>
        </p:nvSpPr>
        <p:spPr>
          <a:xfrm>
            <a:off x="16969321"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49" name="Google Shape;649;g3161013714f_0_578"/>
          <p:cNvSpPr/>
          <p:nvPr/>
        </p:nvSpPr>
        <p:spPr>
          <a:xfrm>
            <a:off x="15343518" y="104394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3161013714f_0_578"/>
          <p:cNvPicPr preferRelativeResize="0"/>
          <p:nvPr/>
        </p:nvPicPr>
        <p:blipFill rotWithShape="1">
          <a:blip r:embed="rId12">
            <a:alphaModFix/>
          </a:blip>
          <a:srcRect b="0" l="0" r="0" t="0"/>
          <a:stretch/>
        </p:blipFill>
        <p:spPr>
          <a:xfrm>
            <a:off x="15648356" y="10648950"/>
            <a:ext cx="1117740" cy="1117600"/>
          </a:xfrm>
          <a:prstGeom prst="rect">
            <a:avLst/>
          </a:prstGeom>
          <a:noFill/>
          <a:ln>
            <a:noFill/>
          </a:ln>
        </p:spPr>
      </p:pic>
      <p:sp>
        <p:nvSpPr>
          <p:cNvPr id="651" name="Google Shape;651;g3161013714f_0_578"/>
          <p:cNvSpPr/>
          <p:nvPr/>
        </p:nvSpPr>
        <p:spPr>
          <a:xfrm>
            <a:off x="16969321"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3161013714f_0_578"/>
          <p:cNvSpPr/>
          <p:nvPr/>
        </p:nvSpPr>
        <p:spPr>
          <a:xfrm>
            <a:off x="16969321"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Seraphina</a:t>
            </a:r>
            <a:endParaRPr b="0" i="0" sz="3600" u="none" cap="none" strike="noStrike">
              <a:solidFill>
                <a:schemeClr val="dk1"/>
              </a:solidFill>
              <a:latin typeface="Calibri"/>
              <a:ea typeface="Calibri"/>
              <a:cs typeface="Calibri"/>
              <a:sym typeface="Calibri"/>
            </a:endParaRPr>
          </a:p>
        </p:txBody>
      </p:sp>
      <p:sp>
        <p:nvSpPr>
          <p:cNvPr id="653" name="Google Shape;653;g3161013714f_0_578"/>
          <p:cNvSpPr/>
          <p:nvPr/>
        </p:nvSpPr>
        <p:spPr>
          <a:xfrm>
            <a:off x="16969321"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54" name="Google Shape;654;g3161013714f_0_578"/>
          <p:cNvSpPr/>
          <p:nvPr/>
        </p:nvSpPr>
        <p:spPr>
          <a:xfrm>
            <a:off x="6681035" y="57150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3161013714f_0_578"/>
          <p:cNvPicPr preferRelativeResize="0"/>
          <p:nvPr/>
        </p:nvPicPr>
        <p:blipFill rotWithShape="1">
          <a:blip r:embed="rId13">
            <a:alphaModFix/>
          </a:blip>
          <a:srcRect b="0" l="0" r="0" t="0"/>
          <a:stretch/>
        </p:blipFill>
        <p:spPr>
          <a:xfrm>
            <a:off x="6985873" y="5924550"/>
            <a:ext cx="1117740" cy="1117600"/>
          </a:xfrm>
          <a:prstGeom prst="rect">
            <a:avLst/>
          </a:prstGeom>
          <a:noFill/>
          <a:ln>
            <a:noFill/>
          </a:ln>
        </p:spPr>
      </p:pic>
      <p:sp>
        <p:nvSpPr>
          <p:cNvPr id="656" name="Google Shape;656;g3161013714f_0_578"/>
          <p:cNvSpPr/>
          <p:nvPr/>
        </p:nvSpPr>
        <p:spPr>
          <a:xfrm>
            <a:off x="8306838"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161013714f_0_578"/>
          <p:cNvSpPr/>
          <p:nvPr/>
        </p:nvSpPr>
        <p:spPr>
          <a:xfrm>
            <a:off x="8306838"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Aurielle</a:t>
            </a:r>
            <a:endParaRPr b="0" i="0" sz="3600" u="none" cap="none" strike="noStrike">
              <a:solidFill>
                <a:schemeClr val="dk1"/>
              </a:solidFill>
              <a:latin typeface="Calibri"/>
              <a:ea typeface="Calibri"/>
              <a:cs typeface="Calibri"/>
              <a:sym typeface="Calibri"/>
            </a:endParaRPr>
          </a:p>
        </p:txBody>
      </p:sp>
      <p:sp>
        <p:nvSpPr>
          <p:cNvPr id="658" name="Google Shape;658;g3161013714f_0_578"/>
          <p:cNvSpPr/>
          <p:nvPr/>
        </p:nvSpPr>
        <p:spPr>
          <a:xfrm>
            <a:off x="8306838"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59" name="Google Shape;659;g3161013714f_0_578"/>
          <p:cNvSpPr/>
          <p:nvPr/>
        </p:nvSpPr>
        <p:spPr>
          <a:xfrm>
            <a:off x="18468108" y="57150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3161013714f_0_578"/>
          <p:cNvPicPr preferRelativeResize="0"/>
          <p:nvPr/>
        </p:nvPicPr>
        <p:blipFill rotWithShape="1">
          <a:blip r:embed="rId14">
            <a:alphaModFix/>
          </a:blip>
          <a:srcRect b="0" l="0" r="0" t="0"/>
          <a:stretch/>
        </p:blipFill>
        <p:spPr>
          <a:xfrm>
            <a:off x="18772946" y="5924550"/>
            <a:ext cx="1117740" cy="1117600"/>
          </a:xfrm>
          <a:prstGeom prst="rect">
            <a:avLst/>
          </a:prstGeom>
          <a:noFill/>
          <a:ln>
            <a:noFill/>
          </a:ln>
        </p:spPr>
      </p:pic>
      <p:sp>
        <p:nvSpPr>
          <p:cNvPr id="661" name="Google Shape;661;g3161013714f_0_578"/>
          <p:cNvSpPr/>
          <p:nvPr/>
        </p:nvSpPr>
        <p:spPr>
          <a:xfrm>
            <a:off x="20093911"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3161013714f_0_578"/>
          <p:cNvSpPr/>
          <p:nvPr/>
        </p:nvSpPr>
        <p:spPr>
          <a:xfrm>
            <a:off x="20093911"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Dariana</a:t>
            </a:r>
            <a:endParaRPr b="0" i="0" sz="3600" u="none" cap="none" strike="noStrike">
              <a:solidFill>
                <a:schemeClr val="dk1"/>
              </a:solidFill>
              <a:latin typeface="Calibri"/>
              <a:ea typeface="Calibri"/>
              <a:cs typeface="Calibri"/>
              <a:sym typeface="Calibri"/>
            </a:endParaRPr>
          </a:p>
        </p:txBody>
      </p:sp>
      <p:sp>
        <p:nvSpPr>
          <p:cNvPr id="663" name="Google Shape;663;g3161013714f_0_578"/>
          <p:cNvSpPr/>
          <p:nvPr/>
        </p:nvSpPr>
        <p:spPr>
          <a:xfrm>
            <a:off x="20093911"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64" name="Google Shape;664;g3161013714f_0_578"/>
          <p:cNvSpPr/>
          <p:nvPr/>
        </p:nvSpPr>
        <p:spPr>
          <a:xfrm>
            <a:off x="12574572" y="5715000"/>
            <a:ext cx="5487000" cy="1536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3161013714f_0_578"/>
          <p:cNvPicPr preferRelativeResize="0"/>
          <p:nvPr/>
        </p:nvPicPr>
        <p:blipFill rotWithShape="1">
          <a:blip r:embed="rId15">
            <a:alphaModFix/>
          </a:blip>
          <a:srcRect b="0" l="0" r="0" t="0"/>
          <a:stretch/>
        </p:blipFill>
        <p:spPr>
          <a:xfrm>
            <a:off x="12879410" y="5924550"/>
            <a:ext cx="1117740" cy="1117600"/>
          </a:xfrm>
          <a:prstGeom prst="rect">
            <a:avLst/>
          </a:prstGeom>
          <a:noFill/>
          <a:ln>
            <a:noFill/>
          </a:ln>
        </p:spPr>
      </p:pic>
      <p:sp>
        <p:nvSpPr>
          <p:cNvPr id="666" name="Google Shape;666;g3161013714f_0_578"/>
          <p:cNvSpPr/>
          <p:nvPr/>
        </p:nvSpPr>
        <p:spPr>
          <a:xfrm>
            <a:off x="14200375"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3161013714f_0_578"/>
          <p:cNvSpPr/>
          <p:nvPr/>
        </p:nvSpPr>
        <p:spPr>
          <a:xfrm>
            <a:off x="14200375"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Theronis</a:t>
            </a:r>
            <a:endParaRPr b="0" i="0" sz="3600" u="none" cap="none" strike="noStrike">
              <a:solidFill>
                <a:schemeClr val="dk1"/>
              </a:solidFill>
              <a:latin typeface="Calibri"/>
              <a:ea typeface="Calibri"/>
              <a:cs typeface="Calibri"/>
              <a:sym typeface="Calibri"/>
            </a:endParaRPr>
          </a:p>
        </p:txBody>
      </p:sp>
      <p:sp>
        <p:nvSpPr>
          <p:cNvPr id="668" name="Google Shape;668;g3161013714f_0_578"/>
          <p:cNvSpPr/>
          <p:nvPr/>
        </p:nvSpPr>
        <p:spPr>
          <a:xfrm>
            <a:off x="14200375"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69" name="Google Shape;669;g3161013714f_0_578"/>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70" name="Google Shape;670;g3161013714f_0_578"/>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71" name="Google Shape;671;g3161013714f_0_578"/>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72" name="Google Shape;672;g3161013714f_0_578"/>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73" name="Google Shape;673;g3161013714f_0_578"/>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74" name="Google Shape;674;g3161013714f_0_578"/>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75" name="Google Shape;675;g3161013714f_0_578"/>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76" name="Google Shape;676;g3161013714f_0_578"/>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77" name="Google Shape;677;g3161013714f_0_578"/>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78" name="Google Shape;678;g3161013714f_0_578"/>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79" name="Google Shape;679;g3161013714f_0_578"/>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80" name="Google Shape;680;g3161013714f_0_578"/>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5" name="Shape 685"/>
        <p:cNvGrpSpPr/>
        <p:nvPr/>
      </p:nvGrpSpPr>
      <p:grpSpPr>
        <a:xfrm>
          <a:off x="0" y="0"/>
          <a:ext cx="0" cy="0"/>
          <a:chOff x="0" y="0"/>
          <a:chExt cx="0" cy="0"/>
        </a:xfrm>
      </p:grpSpPr>
      <p:pic>
        <p:nvPicPr>
          <p:cNvPr descr=" " id="686" name="Google Shape;686;g3161013714f_0_647"/>
          <p:cNvPicPr preferRelativeResize="0"/>
          <p:nvPr/>
        </p:nvPicPr>
        <p:blipFill rotWithShape="1">
          <a:blip r:embed="rId3">
            <a:alphaModFix/>
          </a:blip>
          <a:srcRect b="0" l="0" r="0" t="0"/>
          <a:stretch/>
        </p:blipFill>
        <p:spPr>
          <a:xfrm>
            <a:off x="914514" y="7213600"/>
            <a:ext cx="5893537" cy="5892800"/>
          </a:xfrm>
          <a:prstGeom prst="rect">
            <a:avLst/>
          </a:prstGeom>
          <a:noFill/>
          <a:ln>
            <a:noFill/>
          </a:ln>
        </p:spPr>
      </p:pic>
      <p:pic>
        <p:nvPicPr>
          <p:cNvPr descr=" " id="687" name="Google Shape;687;g3161013714f_0_647"/>
          <p:cNvPicPr preferRelativeResize="0"/>
          <p:nvPr/>
        </p:nvPicPr>
        <p:blipFill rotWithShape="1">
          <a:blip r:embed="rId4">
            <a:alphaModFix/>
          </a:blip>
          <a:srcRect b="0" l="0" r="0" t="0"/>
          <a:stretch/>
        </p:blipFill>
        <p:spPr>
          <a:xfrm>
            <a:off x="22977172" y="0"/>
            <a:ext cx="1409876" cy="12176795"/>
          </a:xfrm>
          <a:prstGeom prst="rect">
            <a:avLst/>
          </a:prstGeom>
          <a:noFill/>
          <a:ln>
            <a:noFill/>
          </a:ln>
        </p:spPr>
      </p:pic>
      <p:sp>
        <p:nvSpPr>
          <p:cNvPr id="688" name="Google Shape;688;g3161013714f_0_6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3161013714f_0_6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90" name="Google Shape;690;g3161013714f_0_647"/>
          <p:cNvSpPr/>
          <p:nvPr/>
        </p:nvSpPr>
        <p:spPr>
          <a:xfrm>
            <a:off x="14028903" y="3162300"/>
            <a:ext cx="7138200" cy="30480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3161013714f_0_647"/>
          <p:cNvSpPr/>
          <p:nvPr/>
        </p:nvSpPr>
        <p:spPr>
          <a:xfrm>
            <a:off x="14790999" y="3467100"/>
            <a:ext cx="59529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choosing EaTemp</a:t>
            </a:r>
            <a:endParaRPr b="0" i="0" sz="8000" u="none" cap="none" strike="noStrike">
              <a:solidFill>
                <a:schemeClr val="dk1"/>
              </a:solidFill>
              <a:latin typeface="Calibri"/>
              <a:ea typeface="Calibri"/>
              <a:cs typeface="Calibri"/>
              <a:sym typeface="Calibri"/>
            </a:endParaRPr>
          </a:p>
        </p:txBody>
      </p:sp>
      <p:sp>
        <p:nvSpPr>
          <p:cNvPr id="692" name="Google Shape;692;g3161013714f_0_647"/>
          <p:cNvSpPr/>
          <p:nvPr/>
        </p:nvSpPr>
        <p:spPr>
          <a:xfrm>
            <a:off x="14022553" y="6921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93" name="Google Shape;693;g3161013714f_0_647"/>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94" name="Google Shape;694;g3161013714f_0_647"/>
          <p:cNvPicPr preferRelativeResize="0"/>
          <p:nvPr/>
        </p:nvPicPr>
        <p:blipFill rotWithShape="1">
          <a:blip r:embed="rId7">
            <a:alphaModFix/>
          </a:blip>
          <a:srcRect b="0" l="0" r="0" t="0"/>
          <a:stretch/>
        </p:blipFill>
        <p:spPr>
          <a:xfrm>
            <a:off x="469959" y="1028700"/>
            <a:ext cx="12523765" cy="11671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 name="Shape 40"/>
        <p:cNvGrpSpPr/>
        <p:nvPr/>
      </p:nvGrpSpPr>
      <p:grpSpPr>
        <a:xfrm>
          <a:off x="0" y="0"/>
          <a:ext cx="0" cy="0"/>
          <a:chOff x="0" y="0"/>
          <a:chExt cx="0" cy="0"/>
        </a:xfrm>
      </p:grpSpPr>
      <p:pic>
        <p:nvPicPr>
          <p:cNvPr descr=" " id="41" name="Google Shape;41;g3161013714f_0_23"/>
          <p:cNvPicPr preferRelativeResize="0"/>
          <p:nvPr/>
        </p:nvPicPr>
        <p:blipFill rotWithShape="1">
          <a:blip r:embed="rId3">
            <a:alphaModFix/>
          </a:blip>
          <a:srcRect b="0" l="0" r="0" t="0"/>
          <a:stretch/>
        </p:blipFill>
        <p:spPr>
          <a:xfrm>
            <a:off x="17566296" y="965200"/>
            <a:ext cx="5893537" cy="5892800"/>
          </a:xfrm>
          <a:prstGeom prst="rect">
            <a:avLst/>
          </a:prstGeom>
          <a:noFill/>
          <a:ln>
            <a:noFill/>
          </a:ln>
        </p:spPr>
      </p:pic>
      <p:pic>
        <p:nvPicPr>
          <p:cNvPr descr=" " id="42" name="Google Shape;42;g3161013714f_0_23"/>
          <p:cNvPicPr preferRelativeResize="0"/>
          <p:nvPr/>
        </p:nvPicPr>
        <p:blipFill rotWithShape="1">
          <a:blip r:embed="rId4">
            <a:alphaModFix/>
          </a:blip>
          <a:srcRect b="0" l="0" r="0" t="0"/>
          <a:stretch/>
        </p:blipFill>
        <p:spPr>
          <a:xfrm>
            <a:off x="622378" y="10629900"/>
            <a:ext cx="17271650" cy="2819400"/>
          </a:xfrm>
          <a:prstGeom prst="rect">
            <a:avLst/>
          </a:prstGeom>
          <a:noFill/>
          <a:ln>
            <a:noFill/>
          </a:ln>
        </p:spPr>
      </p:pic>
      <p:sp>
        <p:nvSpPr>
          <p:cNvPr id="43" name="Google Shape;43;g3161013714f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3161013714f_0_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 name="Google Shape;45;g3161013714f_0_23"/>
          <p:cNvSpPr/>
          <p:nvPr/>
        </p:nvSpPr>
        <p:spPr>
          <a:xfrm>
            <a:off x="1219352" y="660400"/>
            <a:ext cx="11279100" cy="25653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161013714f_0_23"/>
          <p:cNvSpPr/>
          <p:nvPr/>
        </p:nvSpPr>
        <p:spPr>
          <a:xfrm>
            <a:off x="1981448" y="965200"/>
            <a:ext cx="10296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3161013714f_0_23"/>
          <p:cNvSpPr/>
          <p:nvPr/>
        </p:nvSpPr>
        <p:spPr>
          <a:xfrm>
            <a:off x="1219352"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161013714f_0_23"/>
          <p:cNvSpPr/>
          <p:nvPr/>
        </p:nvSpPr>
        <p:spPr>
          <a:xfrm>
            <a:off x="1219352" y="4521200"/>
            <a:ext cx="1625700" cy="1625700"/>
          </a:xfrm>
          <a:prstGeom prst="roundRect">
            <a:avLst>
              <a:gd fmla="val 781313" name="adj"/>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161013714f_0_23"/>
          <p:cNvSpPr/>
          <p:nvPr/>
        </p:nvSpPr>
        <p:spPr>
          <a:xfrm>
            <a:off x="1682960" y="48641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50" name="Google Shape;50;g3161013714f_0_23"/>
          <p:cNvSpPr/>
          <p:nvPr/>
        </p:nvSpPr>
        <p:spPr>
          <a:xfrm>
            <a:off x="1219352"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161013714f_0_23"/>
          <p:cNvSpPr/>
          <p:nvPr/>
        </p:nvSpPr>
        <p:spPr>
          <a:xfrm>
            <a:off x="1219352"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52" name="Google Shape;52;g3161013714f_0_23"/>
          <p:cNvSpPr/>
          <p:nvPr/>
        </p:nvSpPr>
        <p:spPr>
          <a:xfrm>
            <a:off x="1219352"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3161013714f_0_23"/>
          <p:cNvSpPr/>
          <p:nvPr/>
        </p:nvSpPr>
        <p:spPr>
          <a:xfrm>
            <a:off x="1219352"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161013714f_0_23"/>
          <p:cNvSpPr/>
          <p:nvPr/>
        </p:nvSpPr>
        <p:spPr>
          <a:xfrm>
            <a:off x="1219352" y="9156700"/>
            <a:ext cx="1625700" cy="16257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161013714f_0_23"/>
          <p:cNvSpPr/>
          <p:nvPr/>
        </p:nvSpPr>
        <p:spPr>
          <a:xfrm>
            <a:off x="1682960" y="94996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56" name="Google Shape;56;g3161013714f_0_23"/>
          <p:cNvSpPr/>
          <p:nvPr/>
        </p:nvSpPr>
        <p:spPr>
          <a:xfrm>
            <a:off x="1219352"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161013714f_0_23"/>
          <p:cNvSpPr/>
          <p:nvPr/>
        </p:nvSpPr>
        <p:spPr>
          <a:xfrm>
            <a:off x="1219352"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58" name="Google Shape;58;g3161013714f_0_23"/>
          <p:cNvSpPr/>
          <p:nvPr/>
        </p:nvSpPr>
        <p:spPr>
          <a:xfrm>
            <a:off x="1219352"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9" name="Google Shape;59;g3161013714f_0_23"/>
          <p:cNvSpPr/>
          <p:nvPr/>
        </p:nvSpPr>
        <p:spPr>
          <a:xfrm>
            <a:off x="8535467"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161013714f_0_23"/>
          <p:cNvSpPr/>
          <p:nvPr/>
        </p:nvSpPr>
        <p:spPr>
          <a:xfrm>
            <a:off x="8535467" y="4521200"/>
            <a:ext cx="1625700" cy="16257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161013714f_0_23"/>
          <p:cNvSpPr/>
          <p:nvPr/>
        </p:nvSpPr>
        <p:spPr>
          <a:xfrm>
            <a:off x="8999075" y="48641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62" name="Google Shape;62;g3161013714f_0_23"/>
          <p:cNvSpPr/>
          <p:nvPr/>
        </p:nvSpPr>
        <p:spPr>
          <a:xfrm>
            <a:off x="8535467"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161013714f_0_23"/>
          <p:cNvSpPr/>
          <p:nvPr/>
        </p:nvSpPr>
        <p:spPr>
          <a:xfrm>
            <a:off x="8535467"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64" name="Google Shape;64;g3161013714f_0_23"/>
          <p:cNvSpPr/>
          <p:nvPr/>
        </p:nvSpPr>
        <p:spPr>
          <a:xfrm>
            <a:off x="8535467"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5" name="Google Shape;65;g3161013714f_0_23"/>
          <p:cNvSpPr/>
          <p:nvPr/>
        </p:nvSpPr>
        <p:spPr>
          <a:xfrm>
            <a:off x="8535467"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161013714f_0_23"/>
          <p:cNvSpPr/>
          <p:nvPr/>
        </p:nvSpPr>
        <p:spPr>
          <a:xfrm>
            <a:off x="8535467" y="9156700"/>
            <a:ext cx="1625700" cy="1625700"/>
          </a:xfrm>
          <a:prstGeom prst="roundRect">
            <a:avLst>
              <a:gd fmla="val 781313" name="adj"/>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161013714f_0_23"/>
          <p:cNvSpPr/>
          <p:nvPr/>
        </p:nvSpPr>
        <p:spPr>
          <a:xfrm>
            <a:off x="8999075" y="94996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68" name="Google Shape;68;g3161013714f_0_23"/>
          <p:cNvSpPr/>
          <p:nvPr/>
        </p:nvSpPr>
        <p:spPr>
          <a:xfrm>
            <a:off x="8535467"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161013714f_0_23"/>
          <p:cNvSpPr/>
          <p:nvPr/>
        </p:nvSpPr>
        <p:spPr>
          <a:xfrm>
            <a:off x="8535467"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70" name="Google Shape;70;g3161013714f_0_23"/>
          <p:cNvSpPr/>
          <p:nvPr/>
        </p:nvSpPr>
        <p:spPr>
          <a:xfrm>
            <a:off x="8535467"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1" name="Google Shape;71;g3161013714f_0_23"/>
          <p:cNvPicPr preferRelativeResize="0"/>
          <p:nvPr/>
        </p:nvPicPr>
        <p:blipFill rotWithShape="1">
          <a:blip r:embed="rId6">
            <a:alphaModFix/>
          </a:blip>
          <a:srcRect b="0" l="0" r="0" t="0"/>
          <a:stretch/>
        </p:blipFill>
        <p:spPr>
          <a:xfrm>
            <a:off x="11151994" y="1892300"/>
            <a:ext cx="12218927" cy="11544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6" name="Shape 76"/>
        <p:cNvGrpSpPr/>
        <p:nvPr/>
      </p:nvGrpSpPr>
      <p:grpSpPr>
        <a:xfrm>
          <a:off x="0" y="0"/>
          <a:ext cx="0" cy="0"/>
          <a:chOff x="0" y="0"/>
          <a:chExt cx="0" cy="0"/>
        </a:xfrm>
      </p:grpSpPr>
      <p:pic>
        <p:nvPicPr>
          <p:cNvPr descr=" " id="77" name="Google Shape;77;g3161013714f_0_58"/>
          <p:cNvPicPr preferRelativeResize="0"/>
          <p:nvPr/>
        </p:nvPicPr>
        <p:blipFill rotWithShape="1">
          <a:blip r:embed="rId3">
            <a:alphaModFix/>
          </a:blip>
          <a:srcRect b="0" l="0" r="0" t="0"/>
          <a:stretch/>
        </p:blipFill>
        <p:spPr>
          <a:xfrm>
            <a:off x="10008851" y="406400"/>
            <a:ext cx="5893537" cy="5892800"/>
          </a:xfrm>
          <a:prstGeom prst="rect">
            <a:avLst/>
          </a:prstGeom>
          <a:noFill/>
          <a:ln>
            <a:noFill/>
          </a:ln>
        </p:spPr>
      </p:pic>
      <p:pic>
        <p:nvPicPr>
          <p:cNvPr descr=" " id="78" name="Google Shape;78;g3161013714f_0_58"/>
          <p:cNvPicPr preferRelativeResize="0"/>
          <p:nvPr/>
        </p:nvPicPr>
        <p:blipFill rotWithShape="1">
          <a:blip r:embed="rId4">
            <a:alphaModFix/>
          </a:blip>
          <a:srcRect b="0" l="0" r="0" t="0"/>
          <a:stretch/>
        </p:blipFill>
        <p:spPr>
          <a:xfrm>
            <a:off x="12193524" y="12306300"/>
            <a:ext cx="12193524" cy="1409700"/>
          </a:xfrm>
          <a:prstGeom prst="rect">
            <a:avLst/>
          </a:prstGeom>
          <a:noFill/>
          <a:ln>
            <a:noFill/>
          </a:ln>
        </p:spPr>
      </p:pic>
      <p:sp>
        <p:nvSpPr>
          <p:cNvPr id="79" name="Google Shape;79;g3161013714f_0_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3161013714f_0_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1" name="Google Shape;81;g3161013714f_0_58"/>
          <p:cNvSpPr/>
          <p:nvPr/>
        </p:nvSpPr>
        <p:spPr>
          <a:xfrm>
            <a:off x="2959470" y="2152650"/>
            <a:ext cx="123840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161013714f_0_58"/>
          <p:cNvSpPr/>
          <p:nvPr/>
        </p:nvSpPr>
        <p:spPr>
          <a:xfrm>
            <a:off x="3721565" y="2457450"/>
            <a:ext cx="11198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3161013714f_0_58"/>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3161013714f_0_58"/>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pic>
        <p:nvPicPr>
          <p:cNvPr descr=" " id="90" name="Google Shape;90;g3161013714f_0_70"/>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91" name="Google Shape;91;g3161013714f_0_70"/>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pic>
        <p:nvPicPr>
          <p:cNvPr descr=" " id="92" name="Google Shape;92;g3161013714f_0_70"/>
          <p:cNvPicPr preferRelativeResize="0"/>
          <p:nvPr/>
        </p:nvPicPr>
        <p:blipFill rotWithShape="1">
          <a:blip r:embed="rId5">
            <a:alphaModFix/>
          </a:blip>
          <a:srcRect b="0" l="0" r="0" t="0"/>
          <a:stretch/>
        </p:blipFill>
        <p:spPr>
          <a:xfrm>
            <a:off x="0" y="4724400"/>
            <a:ext cx="24387048" cy="8991600"/>
          </a:xfrm>
          <a:prstGeom prst="rect">
            <a:avLst/>
          </a:prstGeom>
          <a:noFill/>
          <a:ln>
            <a:noFill/>
          </a:ln>
        </p:spPr>
      </p:pic>
      <p:pic>
        <p:nvPicPr>
          <p:cNvPr descr=" " id="93" name="Google Shape;93;g3161013714f_0_70"/>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4" name="Google Shape;94;g3161013714f_0_70"/>
          <p:cNvSpPr/>
          <p:nvPr/>
        </p:nvSpPr>
        <p:spPr>
          <a:xfrm>
            <a:off x="1905238" y="1651000"/>
            <a:ext cx="9869100" cy="48261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3161013714f_0_70"/>
          <p:cNvPicPr preferRelativeResize="0"/>
          <p:nvPr/>
        </p:nvPicPr>
        <p:blipFill rotWithShape="1">
          <a:blip r:embed="rId7">
            <a:alphaModFix/>
          </a:blip>
          <a:srcRect b="0" l="0" r="0" t="0"/>
          <a:stretch/>
        </p:blipFill>
        <p:spPr>
          <a:xfrm>
            <a:off x="6206862" y="1955800"/>
            <a:ext cx="1265883" cy="1625600"/>
          </a:xfrm>
          <a:prstGeom prst="rect">
            <a:avLst/>
          </a:prstGeom>
          <a:noFill/>
          <a:ln>
            <a:noFill/>
          </a:ln>
        </p:spPr>
      </p:pic>
      <p:sp>
        <p:nvSpPr>
          <p:cNvPr id="96" name="Google Shape;96;g3161013714f_0_70"/>
          <p:cNvSpPr/>
          <p:nvPr/>
        </p:nvSpPr>
        <p:spPr>
          <a:xfrm>
            <a:off x="2311689" y="38862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3161013714f_0_70"/>
          <p:cNvSpPr/>
          <p:nvPr/>
        </p:nvSpPr>
        <p:spPr>
          <a:xfrm>
            <a:off x="2210076" y="38862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98" name="Google Shape;98;g3161013714f_0_70"/>
          <p:cNvSpPr/>
          <p:nvPr/>
        </p:nvSpPr>
        <p:spPr>
          <a:xfrm>
            <a:off x="2243947" y="47244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9" name="Google Shape;99;g3161013714f_0_70"/>
          <p:cNvSpPr/>
          <p:nvPr/>
        </p:nvSpPr>
        <p:spPr>
          <a:xfrm>
            <a:off x="12612676" y="1600200"/>
            <a:ext cx="9869100" cy="48261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161013714f_0_70"/>
          <p:cNvPicPr preferRelativeResize="0"/>
          <p:nvPr/>
        </p:nvPicPr>
        <p:blipFill rotWithShape="1">
          <a:blip r:embed="rId8">
            <a:alphaModFix/>
          </a:blip>
          <a:srcRect b="0" l="0" r="0" t="0"/>
          <a:stretch/>
        </p:blipFill>
        <p:spPr>
          <a:xfrm>
            <a:off x="16742410" y="1905000"/>
            <a:ext cx="1609666" cy="1625600"/>
          </a:xfrm>
          <a:prstGeom prst="rect">
            <a:avLst/>
          </a:prstGeom>
          <a:noFill/>
          <a:ln>
            <a:noFill/>
          </a:ln>
        </p:spPr>
      </p:pic>
      <p:sp>
        <p:nvSpPr>
          <p:cNvPr id="101" name="Google Shape;101;g3161013714f_0_70"/>
          <p:cNvSpPr/>
          <p:nvPr/>
        </p:nvSpPr>
        <p:spPr>
          <a:xfrm>
            <a:off x="13019127" y="38354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3161013714f_0_70"/>
          <p:cNvSpPr/>
          <p:nvPr/>
        </p:nvSpPr>
        <p:spPr>
          <a:xfrm>
            <a:off x="12917514" y="38354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03" name="Google Shape;103;g3161013714f_0_70"/>
          <p:cNvSpPr/>
          <p:nvPr/>
        </p:nvSpPr>
        <p:spPr>
          <a:xfrm>
            <a:off x="12951385" y="4673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8" name="Shape 108"/>
        <p:cNvGrpSpPr/>
        <p:nvPr/>
      </p:nvGrpSpPr>
      <p:grpSpPr>
        <a:xfrm>
          <a:off x="0" y="0"/>
          <a:ext cx="0" cy="0"/>
          <a:chOff x="0" y="0"/>
          <a:chExt cx="0" cy="0"/>
        </a:xfrm>
      </p:grpSpPr>
      <p:pic>
        <p:nvPicPr>
          <p:cNvPr descr=" " id="109" name="Google Shape;109;g3161013714f_0_88"/>
          <p:cNvPicPr preferRelativeResize="0"/>
          <p:nvPr/>
        </p:nvPicPr>
        <p:blipFill rotWithShape="1">
          <a:blip r:embed="rId3">
            <a:alphaModFix/>
          </a:blip>
          <a:srcRect b="0" l="0" r="0" t="0"/>
          <a:stretch/>
        </p:blipFill>
        <p:spPr>
          <a:xfrm>
            <a:off x="914514" y="7213600"/>
            <a:ext cx="5893537" cy="5892800"/>
          </a:xfrm>
          <a:prstGeom prst="rect">
            <a:avLst/>
          </a:prstGeom>
          <a:noFill/>
          <a:ln>
            <a:noFill/>
          </a:ln>
        </p:spPr>
      </p:pic>
      <p:pic>
        <p:nvPicPr>
          <p:cNvPr descr=" " id="110" name="Google Shape;110;g3161013714f_0_88"/>
          <p:cNvPicPr preferRelativeResize="0"/>
          <p:nvPr/>
        </p:nvPicPr>
        <p:blipFill rotWithShape="1">
          <a:blip r:embed="rId4">
            <a:alphaModFix/>
          </a:blip>
          <a:srcRect b="0" l="0" r="0" t="0"/>
          <a:stretch/>
        </p:blipFill>
        <p:spPr>
          <a:xfrm>
            <a:off x="22977172" y="0"/>
            <a:ext cx="1409876" cy="12176795"/>
          </a:xfrm>
          <a:prstGeom prst="rect">
            <a:avLst/>
          </a:prstGeom>
          <a:noFill/>
          <a:ln>
            <a:noFill/>
          </a:ln>
        </p:spPr>
      </p:pic>
      <p:sp>
        <p:nvSpPr>
          <p:cNvPr id="111" name="Google Shape;111;g3161013714f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3161013714f_0_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3" name="Google Shape;113;g3161013714f_0_88"/>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14" name="Google Shape;114;g3161013714f_0_88"/>
          <p:cNvSpPr/>
          <p:nvPr/>
        </p:nvSpPr>
        <p:spPr>
          <a:xfrm>
            <a:off x="5842730" y="4699000"/>
            <a:ext cx="13603500" cy="379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161013714f_0_88"/>
          <p:cNvSpPr/>
          <p:nvPr/>
        </p:nvSpPr>
        <p:spPr>
          <a:xfrm>
            <a:off x="5842730" y="4699000"/>
            <a:ext cx="13806600" cy="314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6" name="Google Shape;116;g3161013714f_0_88"/>
          <p:cNvSpPr/>
          <p:nvPr/>
        </p:nvSpPr>
        <p:spPr>
          <a:xfrm>
            <a:off x="16689886" y="7950200"/>
            <a:ext cx="2908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1" name="Shape 121"/>
        <p:cNvGrpSpPr/>
        <p:nvPr/>
      </p:nvGrpSpPr>
      <p:grpSpPr>
        <a:xfrm>
          <a:off x="0" y="0"/>
          <a:ext cx="0" cy="0"/>
          <a:chOff x="0" y="0"/>
          <a:chExt cx="0" cy="0"/>
        </a:xfrm>
      </p:grpSpPr>
      <p:pic>
        <p:nvPicPr>
          <p:cNvPr descr=" " id="122" name="Google Shape;122;g3161013714f_0_100"/>
          <p:cNvPicPr preferRelativeResize="0"/>
          <p:nvPr/>
        </p:nvPicPr>
        <p:blipFill rotWithShape="1">
          <a:blip r:embed="rId3">
            <a:alphaModFix/>
          </a:blip>
          <a:srcRect b="0" l="0" r="0" t="0"/>
          <a:stretch/>
        </p:blipFill>
        <p:spPr>
          <a:xfrm>
            <a:off x="533467" y="7404100"/>
            <a:ext cx="5893537" cy="5892800"/>
          </a:xfrm>
          <a:prstGeom prst="rect">
            <a:avLst/>
          </a:prstGeom>
          <a:noFill/>
          <a:ln>
            <a:noFill/>
          </a:ln>
        </p:spPr>
      </p:pic>
      <p:pic>
        <p:nvPicPr>
          <p:cNvPr descr=" " id="123" name="Google Shape;123;g3161013714f_0_100"/>
          <p:cNvPicPr preferRelativeResize="0"/>
          <p:nvPr/>
        </p:nvPicPr>
        <p:blipFill rotWithShape="1">
          <a:blip r:embed="rId4">
            <a:alphaModFix/>
          </a:blip>
          <a:srcRect b="0" l="0" r="0" t="0"/>
          <a:stretch/>
        </p:blipFill>
        <p:spPr>
          <a:xfrm>
            <a:off x="17451981" y="952500"/>
            <a:ext cx="6935067" cy="2819400"/>
          </a:xfrm>
          <a:prstGeom prst="rect">
            <a:avLst/>
          </a:prstGeom>
          <a:noFill/>
          <a:ln>
            <a:noFill/>
          </a:ln>
        </p:spPr>
      </p:pic>
      <p:sp>
        <p:nvSpPr>
          <p:cNvPr id="124" name="Google Shape;124;g3161013714f_0_100"/>
          <p:cNvSpPr/>
          <p:nvPr/>
        </p:nvSpPr>
        <p:spPr>
          <a:xfrm>
            <a:off x="5804625" y="1092200"/>
            <a:ext cx="128031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161013714f_0_100"/>
          <p:cNvSpPr/>
          <p:nvPr/>
        </p:nvSpPr>
        <p:spPr>
          <a:xfrm>
            <a:off x="6566721" y="1397000"/>
            <a:ext cx="11617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Magic of Dragons: A Research</a:t>
            </a:r>
            <a:endParaRPr b="0" i="0" sz="8000" u="none" cap="none" strike="noStrike">
              <a:solidFill>
                <a:schemeClr val="dk1"/>
              </a:solidFill>
              <a:latin typeface="Calibri"/>
              <a:ea typeface="Calibri"/>
              <a:cs typeface="Calibri"/>
              <a:sym typeface="Calibri"/>
            </a:endParaRPr>
          </a:p>
        </p:txBody>
      </p:sp>
      <p:sp>
        <p:nvSpPr>
          <p:cNvPr id="126" name="Google Shape;126;g3161013714f_0_10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161013714f_0_100"/>
          <p:cNvSpPr/>
          <p:nvPr/>
        </p:nvSpPr>
        <p:spPr>
          <a:xfrm>
            <a:off x="14200375" y="4406900"/>
            <a:ext cx="8205300" cy="8204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3161013714f_0_100"/>
          <p:cNvSpPr/>
          <p:nvPr/>
        </p:nvSpPr>
        <p:spPr>
          <a:xfrm>
            <a:off x="15229203" y="6299200"/>
            <a:ext cx="6160200" cy="6159600"/>
          </a:xfrm>
          <a:prstGeom prst="ellipse">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161013714f_0_100"/>
          <p:cNvSpPr/>
          <p:nvPr/>
        </p:nvSpPr>
        <p:spPr>
          <a:xfrm>
            <a:off x="16258032" y="8178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161013714f_0_100"/>
          <p:cNvSpPr/>
          <p:nvPr/>
        </p:nvSpPr>
        <p:spPr>
          <a:xfrm>
            <a:off x="17718715" y="49403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6.7M</a:t>
            </a:r>
            <a:endParaRPr b="0" i="0" sz="4800" u="none" cap="none" strike="noStrike">
              <a:solidFill>
                <a:schemeClr val="dk1"/>
              </a:solidFill>
              <a:latin typeface="Calibri"/>
              <a:ea typeface="Calibri"/>
              <a:cs typeface="Calibri"/>
              <a:sym typeface="Calibri"/>
            </a:endParaRPr>
          </a:p>
        </p:txBody>
      </p:sp>
      <p:sp>
        <p:nvSpPr>
          <p:cNvPr id="131" name="Google Shape;131;g3161013714f_0_100"/>
          <p:cNvSpPr/>
          <p:nvPr/>
        </p:nvSpPr>
        <p:spPr>
          <a:xfrm>
            <a:off x="17731416" y="97536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ebas Neue"/>
              <a:buNone/>
            </a:pPr>
            <a:r>
              <a:rPr b="0" i="0" lang="en-US" sz="4800" u="none" cap="none" strike="noStrike">
                <a:solidFill>
                  <a:srgbClr val="272727"/>
                </a:solidFill>
                <a:latin typeface="Bebas Neue"/>
                <a:ea typeface="Bebas Neue"/>
                <a:cs typeface="Bebas Neue"/>
                <a:sym typeface="Bebas Neue"/>
              </a:rPr>
              <a:t>2.3M</a:t>
            </a:r>
            <a:endParaRPr b="0" i="0" sz="4800" u="none" cap="none" strike="noStrike">
              <a:solidFill>
                <a:schemeClr val="dk1"/>
              </a:solidFill>
              <a:latin typeface="Calibri"/>
              <a:ea typeface="Calibri"/>
              <a:cs typeface="Calibri"/>
              <a:sym typeface="Calibri"/>
            </a:endParaRPr>
          </a:p>
        </p:txBody>
      </p:sp>
      <p:sp>
        <p:nvSpPr>
          <p:cNvPr id="132" name="Google Shape;132;g3161013714f_0_100"/>
          <p:cNvSpPr/>
          <p:nvPr/>
        </p:nvSpPr>
        <p:spPr>
          <a:xfrm>
            <a:off x="17731416" y="68199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ebas Neue"/>
              <a:buNone/>
            </a:pPr>
            <a:r>
              <a:rPr b="0" i="0" lang="en-US" sz="4800" u="none" cap="none" strike="noStrike">
                <a:solidFill>
                  <a:srgbClr val="272727"/>
                </a:solidFill>
                <a:latin typeface="Bebas Neue"/>
                <a:ea typeface="Bebas Neue"/>
                <a:cs typeface="Bebas Neue"/>
                <a:sym typeface="Bebas Neue"/>
              </a:rPr>
              <a:t>4.4M</a:t>
            </a:r>
            <a:endParaRPr b="0" i="0" sz="4800" u="none" cap="none" strike="noStrike">
              <a:solidFill>
                <a:schemeClr val="dk1"/>
              </a:solidFill>
              <a:latin typeface="Calibri"/>
              <a:ea typeface="Calibri"/>
              <a:cs typeface="Calibri"/>
              <a:sym typeface="Calibri"/>
            </a:endParaRPr>
          </a:p>
        </p:txBody>
      </p:sp>
      <p:sp>
        <p:nvSpPr>
          <p:cNvPr id="133" name="Google Shape;133;g3161013714f_0_1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3161013714f_0_1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5" name="Google Shape;135;g3161013714f_0_100"/>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3161013714f_0_100"/>
          <p:cNvPicPr preferRelativeResize="0"/>
          <p:nvPr/>
        </p:nvPicPr>
        <p:blipFill rotWithShape="1">
          <a:blip r:embed="rId6">
            <a:alphaModFix/>
          </a:blip>
          <a:srcRect b="0" l="0" r="0" t="0"/>
          <a:stretch/>
        </p:blipFill>
        <p:spPr>
          <a:xfrm>
            <a:off x="3734267" y="3594100"/>
            <a:ext cx="883309" cy="1117600"/>
          </a:xfrm>
          <a:prstGeom prst="rect">
            <a:avLst/>
          </a:prstGeom>
          <a:noFill/>
          <a:ln>
            <a:noFill/>
          </a:ln>
        </p:spPr>
      </p:pic>
      <p:sp>
        <p:nvSpPr>
          <p:cNvPr id="137" name="Google Shape;137;g3161013714f_0_100"/>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161013714f_0_100"/>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39" name="Google Shape;139;g3161013714f_0_100"/>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3161013714f_0_100"/>
          <p:cNvPicPr preferRelativeResize="0"/>
          <p:nvPr/>
        </p:nvPicPr>
        <p:blipFill rotWithShape="1">
          <a:blip r:embed="rId7">
            <a:alphaModFix/>
          </a:blip>
          <a:srcRect b="0" l="0" r="0" t="0"/>
          <a:stretch/>
        </p:blipFill>
        <p:spPr>
          <a:xfrm>
            <a:off x="3734267" y="6946900"/>
            <a:ext cx="1023740" cy="1117600"/>
          </a:xfrm>
          <a:prstGeom prst="rect">
            <a:avLst/>
          </a:prstGeom>
          <a:noFill/>
          <a:ln>
            <a:noFill/>
          </a:ln>
        </p:spPr>
      </p:pic>
      <p:sp>
        <p:nvSpPr>
          <p:cNvPr id="141" name="Google Shape;141;g3161013714f_0_100"/>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161013714f_0_100"/>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43" name="Google Shape;143;g3161013714f_0_100"/>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3161013714f_0_100"/>
          <p:cNvPicPr preferRelativeResize="0"/>
          <p:nvPr/>
        </p:nvPicPr>
        <p:blipFill rotWithShape="1">
          <a:blip r:embed="rId8">
            <a:alphaModFix/>
          </a:blip>
          <a:srcRect b="0" l="0" r="0" t="0"/>
          <a:stretch/>
        </p:blipFill>
        <p:spPr>
          <a:xfrm>
            <a:off x="3734267" y="10299700"/>
            <a:ext cx="757264" cy="1117600"/>
          </a:xfrm>
          <a:prstGeom prst="rect">
            <a:avLst/>
          </a:prstGeom>
          <a:noFill/>
          <a:ln>
            <a:noFill/>
          </a:ln>
        </p:spPr>
      </p:pic>
      <p:sp>
        <p:nvSpPr>
          <p:cNvPr id="145" name="Google Shape;145;g3161013714f_0_100"/>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161013714f_0_100"/>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pic>
        <p:nvPicPr>
          <p:cNvPr descr=" " id="152" name="Google Shape;152;g3161013714f_0_129"/>
          <p:cNvPicPr preferRelativeResize="0"/>
          <p:nvPr/>
        </p:nvPicPr>
        <p:blipFill rotWithShape="1">
          <a:blip r:embed="rId3">
            <a:alphaModFix/>
          </a:blip>
          <a:srcRect b="0" l="0" r="0" t="0"/>
          <a:stretch/>
        </p:blipFill>
        <p:spPr>
          <a:xfrm>
            <a:off x="10008851" y="406400"/>
            <a:ext cx="5893537" cy="5892800"/>
          </a:xfrm>
          <a:prstGeom prst="rect">
            <a:avLst/>
          </a:prstGeom>
          <a:noFill/>
          <a:ln>
            <a:noFill/>
          </a:ln>
        </p:spPr>
      </p:pic>
      <p:pic>
        <p:nvPicPr>
          <p:cNvPr descr=" " id="153" name="Google Shape;153;g3161013714f_0_129"/>
          <p:cNvPicPr preferRelativeResize="0"/>
          <p:nvPr/>
        </p:nvPicPr>
        <p:blipFill rotWithShape="1">
          <a:blip r:embed="rId4">
            <a:alphaModFix/>
          </a:blip>
          <a:srcRect b="0" l="0" r="0" t="0"/>
          <a:stretch/>
        </p:blipFill>
        <p:spPr>
          <a:xfrm>
            <a:off x="12193524" y="12306300"/>
            <a:ext cx="12193524" cy="1409700"/>
          </a:xfrm>
          <a:prstGeom prst="rect">
            <a:avLst/>
          </a:prstGeom>
          <a:noFill/>
          <a:ln>
            <a:noFill/>
          </a:ln>
        </p:spPr>
      </p:pic>
      <p:sp>
        <p:nvSpPr>
          <p:cNvPr id="154" name="Google Shape;154;g3161013714f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3161013714f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6" name="Google Shape;156;g3161013714f_0_129"/>
          <p:cNvSpPr/>
          <p:nvPr/>
        </p:nvSpPr>
        <p:spPr>
          <a:xfrm>
            <a:off x="9348368" y="965200"/>
            <a:ext cx="5690400" cy="18288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161013714f_0_129"/>
          <p:cNvSpPr/>
          <p:nvPr/>
        </p:nvSpPr>
        <p:spPr>
          <a:xfrm>
            <a:off x="10110464" y="1270000"/>
            <a:ext cx="4504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Pricing Plan</a:t>
            </a:r>
            <a:endParaRPr b="0" i="0" sz="8000" u="none" cap="none" strike="noStrike">
              <a:solidFill>
                <a:schemeClr val="dk1"/>
              </a:solidFill>
              <a:latin typeface="Calibri"/>
              <a:ea typeface="Calibri"/>
              <a:cs typeface="Calibri"/>
              <a:sym typeface="Calibri"/>
            </a:endParaRPr>
          </a:p>
        </p:txBody>
      </p:sp>
      <p:sp>
        <p:nvSpPr>
          <p:cNvPr id="158" name="Google Shape;158;g3161013714f_0_129"/>
          <p:cNvSpPr/>
          <p:nvPr/>
        </p:nvSpPr>
        <p:spPr>
          <a:xfrm>
            <a:off x="1778222" y="3632200"/>
            <a:ext cx="20843400" cy="82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161013714f_0_129"/>
          <p:cNvSpPr/>
          <p:nvPr/>
        </p:nvSpPr>
        <p:spPr>
          <a:xfrm>
            <a:off x="1778222" y="3632200"/>
            <a:ext cx="6439800" cy="8229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3161013714f_0_129"/>
          <p:cNvPicPr preferRelativeResize="0"/>
          <p:nvPr/>
        </p:nvPicPr>
        <p:blipFill rotWithShape="1">
          <a:blip r:embed="rId6">
            <a:alphaModFix/>
          </a:blip>
          <a:srcRect b="0" l="0" r="0" t="0"/>
          <a:stretch/>
        </p:blipFill>
        <p:spPr>
          <a:xfrm>
            <a:off x="3972254" y="4089400"/>
            <a:ext cx="2051644" cy="1625600"/>
          </a:xfrm>
          <a:prstGeom prst="rect">
            <a:avLst/>
          </a:prstGeom>
          <a:noFill/>
          <a:ln>
            <a:noFill/>
          </a:ln>
        </p:spPr>
      </p:pic>
      <p:sp>
        <p:nvSpPr>
          <p:cNvPr id="161" name="Google Shape;161;g3161013714f_0_129"/>
          <p:cNvSpPr/>
          <p:nvPr/>
        </p:nvSpPr>
        <p:spPr>
          <a:xfrm>
            <a:off x="4362995" y="6019800"/>
            <a:ext cx="1270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Basic</a:t>
            </a:r>
            <a:endParaRPr b="0" i="0" sz="4800" u="none" cap="none" strike="noStrike">
              <a:solidFill>
                <a:schemeClr val="dk1"/>
              </a:solidFill>
              <a:latin typeface="Calibri"/>
              <a:ea typeface="Calibri"/>
              <a:cs typeface="Calibri"/>
              <a:sym typeface="Calibri"/>
            </a:endParaRPr>
          </a:p>
        </p:txBody>
      </p:sp>
      <p:sp>
        <p:nvSpPr>
          <p:cNvPr id="162" name="Google Shape;162;g3161013714f_0_129"/>
          <p:cNvSpPr/>
          <p:nvPr/>
        </p:nvSpPr>
        <p:spPr>
          <a:xfrm>
            <a:off x="2235479"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63" name="Google Shape;163;g3161013714f_0_129"/>
          <p:cNvSpPr/>
          <p:nvPr/>
        </p:nvSpPr>
        <p:spPr>
          <a:xfrm>
            <a:off x="3753319" y="10668000"/>
            <a:ext cx="2489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$10/month</a:t>
            </a:r>
            <a:endParaRPr b="0" i="0" sz="4800" u="none" cap="none" strike="noStrike">
              <a:solidFill>
                <a:schemeClr val="dk1"/>
              </a:solidFill>
              <a:latin typeface="Calibri"/>
              <a:ea typeface="Calibri"/>
              <a:cs typeface="Calibri"/>
              <a:sym typeface="Calibri"/>
            </a:endParaRPr>
          </a:p>
        </p:txBody>
      </p:sp>
      <p:sp>
        <p:nvSpPr>
          <p:cNvPr id="164" name="Google Shape;164;g3161013714f_0_129"/>
          <p:cNvSpPr/>
          <p:nvPr/>
        </p:nvSpPr>
        <p:spPr>
          <a:xfrm>
            <a:off x="8980022" y="3632200"/>
            <a:ext cx="6439800" cy="8229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3161013714f_0_129"/>
          <p:cNvPicPr preferRelativeResize="0"/>
          <p:nvPr/>
        </p:nvPicPr>
        <p:blipFill rotWithShape="1">
          <a:blip r:embed="rId7">
            <a:alphaModFix/>
          </a:blip>
          <a:srcRect b="0" l="0" r="0" t="0"/>
          <a:stretch/>
        </p:blipFill>
        <p:spPr>
          <a:xfrm>
            <a:off x="11257287" y="4089400"/>
            <a:ext cx="1885175" cy="1625600"/>
          </a:xfrm>
          <a:prstGeom prst="rect">
            <a:avLst/>
          </a:prstGeom>
          <a:noFill/>
          <a:ln>
            <a:noFill/>
          </a:ln>
        </p:spPr>
      </p:pic>
      <p:sp>
        <p:nvSpPr>
          <p:cNvPr id="166" name="Google Shape;166;g3161013714f_0_129"/>
          <p:cNvSpPr/>
          <p:nvPr/>
        </p:nvSpPr>
        <p:spPr>
          <a:xfrm>
            <a:off x="11596549" y="6019800"/>
            <a:ext cx="120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Elite</a:t>
            </a:r>
            <a:endParaRPr b="0" i="0" sz="4800" u="none" cap="none" strike="noStrike">
              <a:solidFill>
                <a:schemeClr val="dk1"/>
              </a:solidFill>
              <a:latin typeface="Calibri"/>
              <a:ea typeface="Calibri"/>
              <a:cs typeface="Calibri"/>
              <a:sym typeface="Calibri"/>
            </a:endParaRPr>
          </a:p>
        </p:txBody>
      </p:sp>
      <p:sp>
        <p:nvSpPr>
          <p:cNvPr id="167" name="Google Shape;167;g3161013714f_0_129"/>
          <p:cNvSpPr/>
          <p:nvPr/>
        </p:nvSpPr>
        <p:spPr>
          <a:xfrm>
            <a:off x="94372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68" name="Google Shape;168;g3161013714f_0_129"/>
          <p:cNvSpPr/>
          <p:nvPr/>
        </p:nvSpPr>
        <p:spPr>
          <a:xfrm>
            <a:off x="10955119" y="10668000"/>
            <a:ext cx="2489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$50/month</a:t>
            </a:r>
            <a:endParaRPr b="0" i="0" sz="4800" u="none" cap="none" strike="noStrike">
              <a:solidFill>
                <a:schemeClr val="dk1"/>
              </a:solidFill>
              <a:latin typeface="Calibri"/>
              <a:ea typeface="Calibri"/>
              <a:cs typeface="Calibri"/>
              <a:sym typeface="Calibri"/>
            </a:endParaRPr>
          </a:p>
        </p:txBody>
      </p:sp>
      <p:sp>
        <p:nvSpPr>
          <p:cNvPr id="169" name="Google Shape;169;g3161013714f_0_129"/>
          <p:cNvSpPr/>
          <p:nvPr/>
        </p:nvSpPr>
        <p:spPr>
          <a:xfrm>
            <a:off x="16181822" y="3632200"/>
            <a:ext cx="6439800" cy="82296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3161013714f_0_129"/>
          <p:cNvPicPr preferRelativeResize="0"/>
          <p:nvPr/>
        </p:nvPicPr>
        <p:blipFill rotWithShape="1">
          <a:blip r:embed="rId8">
            <a:alphaModFix/>
          </a:blip>
          <a:srcRect b="0" l="0" r="0" t="0"/>
          <a:stretch/>
        </p:blipFill>
        <p:spPr>
          <a:xfrm>
            <a:off x="18832268" y="4089400"/>
            <a:ext cx="1138817" cy="1625600"/>
          </a:xfrm>
          <a:prstGeom prst="rect">
            <a:avLst/>
          </a:prstGeom>
          <a:noFill/>
          <a:ln>
            <a:noFill/>
          </a:ln>
        </p:spPr>
      </p:pic>
      <p:sp>
        <p:nvSpPr>
          <p:cNvPr id="171" name="Google Shape;171;g3161013714f_0_129"/>
          <p:cNvSpPr/>
          <p:nvPr/>
        </p:nvSpPr>
        <p:spPr>
          <a:xfrm>
            <a:off x="18239480" y="6019800"/>
            <a:ext cx="232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Legendary</a:t>
            </a:r>
            <a:endParaRPr b="0" i="0" sz="4800" u="none" cap="none" strike="noStrike">
              <a:solidFill>
                <a:schemeClr val="dk1"/>
              </a:solidFill>
              <a:latin typeface="Calibri"/>
              <a:ea typeface="Calibri"/>
              <a:cs typeface="Calibri"/>
              <a:sym typeface="Calibri"/>
            </a:endParaRPr>
          </a:p>
        </p:txBody>
      </p:sp>
      <p:sp>
        <p:nvSpPr>
          <p:cNvPr id="172" name="Google Shape;172;g3161013714f_0_129"/>
          <p:cNvSpPr/>
          <p:nvPr/>
        </p:nvSpPr>
        <p:spPr>
          <a:xfrm>
            <a:off x="166390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73" name="Google Shape;173;g3161013714f_0_129"/>
          <p:cNvSpPr/>
          <p:nvPr/>
        </p:nvSpPr>
        <p:spPr>
          <a:xfrm>
            <a:off x="18036254" y="10668000"/>
            <a:ext cx="273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8" name="Shape 178"/>
        <p:cNvGrpSpPr/>
        <p:nvPr/>
      </p:nvGrpSpPr>
      <p:grpSpPr>
        <a:xfrm>
          <a:off x="0" y="0"/>
          <a:ext cx="0" cy="0"/>
          <a:chOff x="0" y="0"/>
          <a:chExt cx="0" cy="0"/>
        </a:xfrm>
      </p:grpSpPr>
      <p:pic>
        <p:nvPicPr>
          <p:cNvPr descr=" " id="179" name="Google Shape;179;g3161013714f_0_155"/>
          <p:cNvPicPr preferRelativeResize="0"/>
          <p:nvPr/>
        </p:nvPicPr>
        <p:blipFill rotWithShape="1">
          <a:blip r:embed="rId3">
            <a:alphaModFix/>
          </a:blip>
          <a:srcRect b="0" l="0" r="0" t="0"/>
          <a:stretch/>
        </p:blipFill>
        <p:spPr>
          <a:xfrm>
            <a:off x="17566296" y="965200"/>
            <a:ext cx="5893537" cy="5892800"/>
          </a:xfrm>
          <a:prstGeom prst="rect">
            <a:avLst/>
          </a:prstGeom>
          <a:noFill/>
          <a:ln>
            <a:noFill/>
          </a:ln>
        </p:spPr>
      </p:pic>
      <p:pic>
        <p:nvPicPr>
          <p:cNvPr descr=" " id="180" name="Google Shape;180;g3161013714f_0_155"/>
          <p:cNvPicPr preferRelativeResize="0"/>
          <p:nvPr/>
        </p:nvPicPr>
        <p:blipFill rotWithShape="1">
          <a:blip r:embed="rId4">
            <a:alphaModFix/>
          </a:blip>
          <a:srcRect b="0" l="0" r="0" t="0"/>
          <a:stretch/>
        </p:blipFill>
        <p:spPr>
          <a:xfrm>
            <a:off x="622378" y="10629900"/>
            <a:ext cx="17271650" cy="2819400"/>
          </a:xfrm>
          <a:prstGeom prst="rect">
            <a:avLst/>
          </a:prstGeom>
          <a:noFill/>
          <a:ln>
            <a:noFill/>
          </a:ln>
        </p:spPr>
      </p:pic>
      <p:sp>
        <p:nvSpPr>
          <p:cNvPr id="181" name="Google Shape;181;g3161013714f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3161013714f_0_1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3" name="Google Shape;183;g3161013714f_0_155"/>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84" name="Google Shape;184;g3161013714f_0_155"/>
          <p:cNvSpPr/>
          <p:nvPr/>
        </p:nvSpPr>
        <p:spPr>
          <a:xfrm>
            <a:off x="381048" y="3606800"/>
            <a:ext cx="5347500" cy="75819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161013714f_0_155"/>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161013714f_0_155"/>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161013714f_0_155"/>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161013714f_0_155"/>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189" name="Google Shape;189;g3161013714f_0_155"/>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90" name="Google Shape;190;g3161013714f_0_155"/>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191" name="Google Shape;191;g3161013714f_0_155"/>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192" name="Google Shape;192;g3161013714f_0_155"/>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161013714f_0_155"/>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3161013714f_0_155"/>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195" name="Google Shape;195;g3161013714f_0_155"/>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96" name="Google Shape;196;g3161013714f_0_155"/>
          <p:cNvSpPr/>
          <p:nvPr/>
        </p:nvSpPr>
        <p:spPr>
          <a:xfrm>
            <a:off x="6477810" y="3606800"/>
            <a:ext cx="5347500" cy="75819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161013714f_0_155"/>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161013714f_0_155"/>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161013714f_0_155"/>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161013714f_0_155"/>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01" name="Google Shape;201;g3161013714f_0_155"/>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2" name="Google Shape;202;g3161013714f_0_155"/>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03" name="Google Shape;203;g3161013714f_0_155"/>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04" name="Google Shape;204;g3161013714f_0_155"/>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161013714f_0_155"/>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161013714f_0_155"/>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07" name="Google Shape;207;g3161013714f_0_155"/>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08" name="Google Shape;208;g3161013714f_0_155"/>
          <p:cNvSpPr/>
          <p:nvPr/>
        </p:nvSpPr>
        <p:spPr>
          <a:xfrm>
            <a:off x="12574572" y="3606800"/>
            <a:ext cx="5347500" cy="75819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161013714f_0_155"/>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161013714f_0_155"/>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161013714f_0_155"/>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161013714f_0_155"/>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13" name="Google Shape;213;g3161013714f_0_155"/>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4" name="Google Shape;214;g3161013714f_0_155"/>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15" name="Google Shape;215;g3161013714f_0_155"/>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16" name="Google Shape;216;g3161013714f_0_155"/>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161013714f_0_155"/>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161013714f_0_155"/>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19" name="Google Shape;219;g3161013714f_0_155"/>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0" name="Google Shape;220;g3161013714f_0_155"/>
          <p:cNvSpPr/>
          <p:nvPr/>
        </p:nvSpPr>
        <p:spPr>
          <a:xfrm>
            <a:off x="18671334" y="3606800"/>
            <a:ext cx="5347500" cy="7581900"/>
          </a:xfrm>
          <a:prstGeom prst="rect">
            <a:avLst/>
          </a:prstGeom>
          <a:solidFill>
            <a:srgbClr val="C91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161013714f_0_155"/>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161013714f_0_155"/>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161013714f_0_155"/>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161013714f_0_155"/>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225" name="Google Shape;225;g3161013714f_0_155"/>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6" name="Google Shape;226;g3161013714f_0_155"/>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27" name="Google Shape;227;g3161013714f_0_155"/>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28" name="Google Shape;228;g3161013714f_0_155"/>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161013714f_0_155"/>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161013714f_0_155"/>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231" name="Google Shape;231;g3161013714f_0_155"/>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2" name="Google Shape;232;g3161013714f_0_155"/>
          <p:cNvSpPr/>
          <p:nvPr/>
        </p:nvSpPr>
        <p:spPr>
          <a:xfrm>
            <a:off x="1994149"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161013714f_0_155"/>
          <p:cNvSpPr/>
          <p:nvPr/>
        </p:nvSpPr>
        <p:spPr>
          <a:xfrm>
            <a:off x="2870559" y="2603500"/>
            <a:ext cx="719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S</a:t>
            </a:r>
            <a:endParaRPr b="0" i="0" sz="8000" u="none" cap="none" strike="noStrike">
              <a:solidFill>
                <a:schemeClr val="dk1"/>
              </a:solidFill>
              <a:latin typeface="Calibri"/>
              <a:ea typeface="Calibri"/>
              <a:cs typeface="Calibri"/>
              <a:sym typeface="Calibri"/>
            </a:endParaRPr>
          </a:p>
        </p:txBody>
      </p:sp>
      <p:sp>
        <p:nvSpPr>
          <p:cNvPr id="234" name="Google Shape;234;g3161013714f_0_155"/>
          <p:cNvSpPr/>
          <p:nvPr/>
        </p:nvSpPr>
        <p:spPr>
          <a:xfrm>
            <a:off x="8090911"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161013714f_0_155"/>
          <p:cNvSpPr/>
          <p:nvPr/>
        </p:nvSpPr>
        <p:spPr>
          <a:xfrm>
            <a:off x="8872059" y="2603500"/>
            <a:ext cx="910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W</a:t>
            </a:r>
            <a:endParaRPr b="0" i="0" sz="8000" u="none" cap="none" strike="noStrike">
              <a:solidFill>
                <a:schemeClr val="dk1"/>
              </a:solidFill>
              <a:latin typeface="Calibri"/>
              <a:ea typeface="Calibri"/>
              <a:cs typeface="Calibri"/>
              <a:sym typeface="Calibri"/>
            </a:endParaRPr>
          </a:p>
        </p:txBody>
      </p:sp>
      <p:sp>
        <p:nvSpPr>
          <p:cNvPr id="236" name="Google Shape;236;g3161013714f_0_155"/>
          <p:cNvSpPr/>
          <p:nvPr/>
        </p:nvSpPr>
        <p:spPr>
          <a:xfrm>
            <a:off x="14187673"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161013714f_0_155"/>
          <p:cNvSpPr/>
          <p:nvPr/>
        </p:nvSpPr>
        <p:spPr>
          <a:xfrm>
            <a:off x="15045030" y="2603500"/>
            <a:ext cx="757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O</a:t>
            </a:r>
            <a:endParaRPr b="0" i="0" sz="8000" u="none" cap="none" strike="noStrike">
              <a:solidFill>
                <a:schemeClr val="dk1"/>
              </a:solidFill>
              <a:latin typeface="Calibri"/>
              <a:ea typeface="Calibri"/>
              <a:cs typeface="Calibri"/>
              <a:sym typeface="Calibri"/>
            </a:endParaRPr>
          </a:p>
        </p:txBody>
      </p:sp>
      <p:sp>
        <p:nvSpPr>
          <p:cNvPr id="238" name="Google Shape;238;g3161013714f_0_155"/>
          <p:cNvSpPr/>
          <p:nvPr/>
        </p:nvSpPr>
        <p:spPr>
          <a:xfrm>
            <a:off x="20284435"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161013714f_0_155"/>
          <p:cNvSpPr/>
          <p:nvPr/>
        </p:nvSpPr>
        <p:spPr>
          <a:xfrm>
            <a:off x="21160845" y="2603500"/>
            <a:ext cx="719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2024-11-18T09:45:56Z</dcterms:created>
  <dc:creator>PptxGenJS</dc:creator>
</cp:coreProperties>
</file>