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image" Target="../media/image-13-24.png"/><Relationship Id="rId25" Type="http://schemas.openxmlformats.org/officeDocument/2006/relationships/image" Target="../media/image-13-25.png"/><Relationship Id="rId26" Type="http://schemas.openxmlformats.org/officeDocument/2006/relationships/image" Target="../media/image-13-26.png"/><Relationship Id="rId27" Type="http://schemas.openxmlformats.org/officeDocument/2006/relationships/image" Target="../media/image-13-27.png"/><Relationship Id="rId28" Type="http://schemas.openxmlformats.org/officeDocument/2006/relationships/image" Target="../media/image-13-28.png"/><Relationship Id="rId29" Type="http://schemas.openxmlformats.org/officeDocument/2006/relationships/slideLayout" Target="../slideLayouts/slideLayout1.xml"/><Relationship Id="rId30"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5" Type="http://schemas.openxmlformats.org/officeDocument/2006/relationships/image" Target="../media/image-23-4.png"/><Relationship Id="rId6" Type="http://schemas.openxmlformats.org/officeDocument/2006/relationships/image" Target="../media/image-23-5.png"/><Relationship Id="rId7" Type="http://schemas.openxmlformats.org/officeDocument/2006/relationships/image" Target="../media/image-23-6.png"/><Relationship Id="rId8" Type="http://schemas.openxmlformats.org/officeDocument/2006/relationships/image" Target="../media/image-23-7.png"/><Relationship Id="rId9" Type="http://schemas.openxmlformats.org/officeDocument/2006/relationships/image" Target="../media/image-23-8.png"/><Relationship Id="rId10" Type="http://schemas.openxmlformats.org/officeDocument/2006/relationships/image" Target="../media/image-23-9.png"/><Relationship Id="rId11" Type="http://schemas.openxmlformats.org/officeDocument/2006/relationships/image" Target="../media/image-23-10.png"/><Relationship Id="rId12" Type="http://schemas.openxmlformats.org/officeDocument/2006/relationships/image" Target="../media/image-23-11.png"/><Relationship Id="rId13" Type="http://schemas.openxmlformats.org/officeDocument/2006/relationships/image" Target="../media/image-23-12.png"/><Relationship Id="rId14" Type="http://schemas.openxmlformats.org/officeDocument/2006/relationships/slideLayout" Target="../slideLayouts/slideLayout1.xml"/><Relationship Id="rId1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5" Type="http://schemas.openxmlformats.org/officeDocument/2006/relationships/image" Target="../media/image-24-4.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sp>
        <p:nvSpPr>
          <p:cNvPr id="4" name="Text 0"/>
          <p:cNvSpPr/>
          <p:nvPr/>
        </p:nvSpPr>
        <p:spPr>
          <a:xfrm>
            <a:off x="2390775" y="9372600"/>
            <a:ext cx="13719810" cy="946785"/>
          </a:xfrm>
          <a:prstGeom prst="rect">
            <a:avLst/>
          </a:prstGeom>
          <a:noFill/>
          <a:ln/>
        </p:spPr>
        <p:txBody>
          <a:bodyPr wrap="square" lIns="0" tIns="0" rIns="0" bIns="0" rtlCol="0" anchor="t"/>
          <a:lstStyle/>
          <a:p>
            <a:pPr algn="l" indent="0" marL="0">
              <a:buNone/>
            </a:pPr>
            <a:r>
              <a:rPr lang="en-US" sz="4800" b="1" u="none" dirty="0">
                <a:solidFill>
                  <a:srgbClr val="516381"/>
                </a:solidFill>
                <a:latin typeface="Lato" pitchFamily="34" charset="0"/>
                <a:ea typeface="Lato" pitchFamily="34" charset="-122"/>
                <a:cs typeface="Lato" pitchFamily="34" charset="-120"/>
              </a:rPr>
              <a:t>FREE PRESENTATION TEMPLATE BY EATEMP</a:t>
            </a:r>
            <a:endParaRPr lang="en-US" sz="4800" dirty="0"/>
          </a:p>
        </p:txBody>
      </p:sp>
      <p:grpSp>
        <p:nvGrpSpPr>
          <p:cNvPr id="15622" name="Group"/>
          <p:cNvGrpSpPr/>
          <p:nvPr/>
        </p:nvGrpSpPr>
        <p:grpSpPr>
          <a:xfrm>
            <a:off x="17235487" y="8456817"/>
            <a:ext cx="1463470" cy="1601583"/>
            <a:chOff x="17235487" y="8456817"/>
            <a:chExt cx="1463470" cy="1601583"/>
          </a:xfrm>
        </p:grpSpPr>
        <p:pic>
          <p:nvPicPr>
            <p:cNvPr id="5"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6"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7" name="Image 3" descr="preencoded.png">    </p:cNvPr>
          <p:cNvPicPr>
            <a:picLocks noChangeAspect="1"/>
          </p:cNvPicPr>
          <p:nvPr/>
        </p:nvPicPr>
        <p:blipFill>
          <a:blip r:embed="rId4"/>
          <a:stretch>
            <a:fillRect/>
          </a:stretch>
        </p:blipFill>
        <p:spPr>
          <a:xfrm rot="20898360">
            <a:off x="8667147" y="2923846"/>
            <a:ext cx="9182100" cy="5257800"/>
          </a:xfrm>
          <a:prstGeom prst="rect">
            <a:avLst/>
          </a:prstGeom>
        </p:spPr>
      </p:pic>
      <p:pic>
        <p:nvPicPr>
          <p:cNvPr id="8" name="Image 4" descr="preencoded.png">    </p:cNvPr>
          <p:cNvPicPr>
            <a:picLocks noChangeAspect="1"/>
          </p:cNvPicPr>
          <p:nvPr/>
        </p:nvPicPr>
        <p:blipFill>
          <a:blip r:embed="rId5"/>
          <a:stretch>
            <a:fillRect/>
          </a:stretch>
        </p:blipFill>
        <p:spPr>
          <a:xfrm>
            <a:off x="1495425" y="361950"/>
            <a:ext cx="6981825" cy="94297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grpSp>
        <p:nvGrpSpPr>
          <p:cNvPr id="6151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7686675" y="590550"/>
            <a:ext cx="9286875" cy="9696450"/>
          </a:xfrm>
          <a:prstGeom prst="rect">
            <a:avLst/>
          </a:prstGeom>
        </p:spPr>
      </p:pic>
      <p:grpSp>
        <p:nvGrpSpPr>
          <p:cNvPr id="36145" name="Group"/>
          <p:cNvGrpSpPr/>
          <p:nvPr/>
        </p:nvGrpSpPr>
        <p:grpSpPr>
          <a:xfrm>
            <a:off x="885825" y="1447800"/>
            <a:ext cx="3676650" cy="1409700"/>
            <a:chOff x="885825" y="1447800"/>
            <a:chExt cx="3676650" cy="1409700"/>
          </a:xfrm>
        </p:grpSpPr>
        <p:sp>
          <p:nvSpPr>
            <p:cNvPr id="7" name="Shape 1"/>
            <p:cNvSpPr/>
            <p:nvPr/>
          </p:nvSpPr>
          <p:spPr>
            <a:xfrm>
              <a:off x="885825" y="1447800"/>
              <a:ext cx="3676650" cy="1371600"/>
            </a:xfrm>
            <a:prstGeom prst="rect">
              <a:avLst/>
            </a:prstGeom>
            <a:solidFill>
              <a:srgbClr val="C91C29"/>
            </a:solidFill>
            <a:ln/>
          </p:spPr>
        </p:sp>
        <p:sp>
          <p:nvSpPr>
            <p:cNvPr id="8" name="Text 2"/>
            <p:cNvSpPr/>
            <p:nvPr/>
          </p:nvSpPr>
          <p:spPr>
            <a:xfrm>
              <a:off x="1457325" y="1676400"/>
              <a:ext cx="2800350" cy="1181100"/>
            </a:xfrm>
            <a:prstGeom prst="rect">
              <a:avLst/>
            </a:prstGeom>
            <a:noFill/>
            <a:ln/>
          </p:spPr>
          <p:txBody>
            <a:bodyPr wrap="square" lIns="0" tIns="0" rIns="0" bIns="0" rtlCol="0" anchor="t"/>
            <a:lstStyle/>
            <a:p>
              <a:pPr algn="l" indent="0" marL="0">
                <a:buNone/>
              </a:pPr>
              <a:r>
                <a:rPr lang="en-US" sz="6000" u="none" dirty="0">
                  <a:solidFill>
                    <a:srgbClr val="0E0E0E"/>
                  </a:solidFill>
                  <a:latin typeface="Bebas Neue" pitchFamily="34" charset="0"/>
                  <a:ea typeface="Bebas Neue" pitchFamily="34" charset="-122"/>
                  <a:cs typeface="Bebas Neue" pitchFamily="34" charset="-120"/>
                </a:rPr>
                <a:t>Some Data</a:t>
              </a:r>
              <a:endParaRPr lang="en-US" sz="6000" dirty="0"/>
            </a:p>
          </p:txBody>
        </p:sp>
      </p:grpSp>
      <p:grpSp>
        <p:nvGrpSpPr>
          <p:cNvPr id="63475" name="Group"/>
          <p:cNvGrpSpPr/>
          <p:nvPr/>
        </p:nvGrpSpPr>
        <p:grpSpPr>
          <a:xfrm>
            <a:off x="885825" y="3771900"/>
            <a:ext cx="2209800" cy="1409700"/>
            <a:chOff x="885825" y="3771900"/>
            <a:chExt cx="2209800" cy="1409700"/>
          </a:xfrm>
        </p:grpSpPr>
        <p:sp>
          <p:nvSpPr>
            <p:cNvPr id="9" name="Shape 3"/>
            <p:cNvSpPr/>
            <p:nvPr/>
          </p:nvSpPr>
          <p:spPr>
            <a:xfrm>
              <a:off x="885825" y="3771900"/>
              <a:ext cx="2209800" cy="1371600"/>
            </a:xfrm>
            <a:prstGeom prst="rect">
              <a:avLst/>
            </a:prstGeom>
            <a:solidFill>
              <a:srgbClr val="C91C29"/>
            </a:solidFill>
            <a:ln/>
          </p:spPr>
        </p:sp>
        <p:sp>
          <p:nvSpPr>
            <p:cNvPr id="10" name="Text 4"/>
            <p:cNvSpPr/>
            <p:nvPr/>
          </p:nvSpPr>
          <p:spPr>
            <a:xfrm>
              <a:off x="1457325" y="4000500"/>
              <a:ext cx="13335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70%</a:t>
              </a:r>
              <a:endParaRPr lang="en-US" sz="6000" dirty="0"/>
            </a:p>
          </p:txBody>
        </p:sp>
      </p:grpSp>
      <p:grpSp>
        <p:nvGrpSpPr>
          <p:cNvPr id="74057" name="Group"/>
          <p:cNvGrpSpPr/>
          <p:nvPr/>
        </p:nvGrpSpPr>
        <p:grpSpPr>
          <a:xfrm>
            <a:off x="3248025" y="3852863"/>
            <a:ext cx="4135755" cy="1316355"/>
            <a:chOff x="3248025" y="3852863"/>
            <a:chExt cx="4135755" cy="1316355"/>
          </a:xfrm>
        </p:grpSpPr>
        <p:sp>
          <p:nvSpPr>
            <p:cNvPr id="11" name="Text 5"/>
            <p:cNvSpPr/>
            <p:nvPr/>
          </p:nvSpPr>
          <p:spPr>
            <a:xfrm>
              <a:off x="3248025" y="3852863"/>
              <a:ext cx="4135755" cy="529590"/>
            </a:xfrm>
            <a:prstGeom prst="rect">
              <a:avLst/>
            </a:prstGeom>
            <a:noFill/>
            <a:ln/>
          </p:spPr>
          <p:txBody>
            <a:bodyPr wrap="square" lIns="0" tIns="0" rIns="0" bIns="0" rtlCol="0" anchor="t"/>
            <a:lstStyle/>
            <a:p>
              <a:pPr algn="l" indent="0" marL="0">
                <a:buNone/>
              </a:pPr>
              <a:r>
                <a:rPr lang="en-US" sz="2700" u="none" dirty="0">
                  <a:solidFill>
                    <a:srgbClr val="0E0E0E"/>
                  </a:solidFill>
                  <a:latin typeface="Bebas Neue" pitchFamily="34" charset="0"/>
                  <a:ea typeface="Bebas Neue" pitchFamily="34" charset="-122"/>
                  <a:cs typeface="Bebas Neue" pitchFamily="34" charset="-120"/>
                </a:rPr>
                <a:t>Enchanted Creatures</a:t>
              </a:r>
              <a:endParaRPr lang="en-US" sz="2700" dirty="0"/>
            </a:p>
          </p:txBody>
        </p:sp>
        <p:sp>
          <p:nvSpPr>
            <p:cNvPr id="12" name="Text 6"/>
            <p:cNvSpPr/>
            <p:nvPr/>
          </p:nvSpPr>
          <p:spPr>
            <a:xfrm>
              <a:off x="3248025" y="4338638"/>
              <a:ext cx="4128135"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possess the ability to cast spells.</a:t>
              </a:r>
              <a:endParaRPr lang="en-US" sz="2400" dirty="0"/>
            </a:p>
          </p:txBody>
        </p:sp>
      </p:grpSp>
      <p:grpSp>
        <p:nvGrpSpPr>
          <p:cNvPr id="49446" name="Group"/>
          <p:cNvGrpSpPr/>
          <p:nvPr/>
        </p:nvGrpSpPr>
        <p:grpSpPr>
          <a:xfrm>
            <a:off x="885825" y="5600700"/>
            <a:ext cx="2209800" cy="1409700"/>
            <a:chOff x="885825" y="5600700"/>
            <a:chExt cx="2209800" cy="1409700"/>
          </a:xfrm>
        </p:grpSpPr>
        <p:sp>
          <p:nvSpPr>
            <p:cNvPr id="13" name="Shape 7"/>
            <p:cNvSpPr/>
            <p:nvPr/>
          </p:nvSpPr>
          <p:spPr>
            <a:xfrm>
              <a:off x="885825" y="5600700"/>
              <a:ext cx="2209800" cy="1371600"/>
            </a:xfrm>
            <a:prstGeom prst="rect">
              <a:avLst/>
            </a:prstGeom>
            <a:solidFill>
              <a:srgbClr val="C91C29"/>
            </a:solidFill>
            <a:ln/>
          </p:spPr>
        </p:sp>
        <p:sp>
          <p:nvSpPr>
            <p:cNvPr id="14" name="Text 8"/>
            <p:cNvSpPr/>
            <p:nvPr/>
          </p:nvSpPr>
          <p:spPr>
            <a:xfrm>
              <a:off x="1457325" y="5829300"/>
              <a:ext cx="13335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60%</a:t>
              </a:r>
              <a:endParaRPr lang="en-US" sz="6000" dirty="0"/>
            </a:p>
          </p:txBody>
        </p:sp>
      </p:grpSp>
      <p:grpSp>
        <p:nvGrpSpPr>
          <p:cNvPr id="62030" name="Group"/>
          <p:cNvGrpSpPr/>
          <p:nvPr/>
        </p:nvGrpSpPr>
        <p:grpSpPr>
          <a:xfrm>
            <a:off x="3248025" y="5862638"/>
            <a:ext cx="4135755" cy="954405"/>
            <a:chOff x="3248025" y="5862638"/>
            <a:chExt cx="4135755" cy="954405"/>
          </a:xfrm>
        </p:grpSpPr>
        <p:sp>
          <p:nvSpPr>
            <p:cNvPr id="15" name="Text 9"/>
            <p:cNvSpPr/>
            <p:nvPr/>
          </p:nvSpPr>
          <p:spPr>
            <a:xfrm>
              <a:off x="3248025" y="5862638"/>
              <a:ext cx="4135755" cy="529590"/>
            </a:xfrm>
            <a:prstGeom prst="rect">
              <a:avLst/>
            </a:prstGeom>
            <a:noFill/>
            <a:ln/>
          </p:spPr>
          <p:txBody>
            <a:bodyPr wrap="square" lIns="0" tIns="0" rIns="0" bIns="0" rtlCol="0" anchor="t"/>
            <a:lstStyle/>
            <a:p>
              <a:pPr algn="l" indent="0" marL="0">
                <a:buNone/>
              </a:pPr>
              <a:r>
                <a:rPr lang="en-US" sz="2700" u="none" dirty="0">
                  <a:solidFill>
                    <a:srgbClr val="0E0E0E"/>
                  </a:solidFill>
                  <a:latin typeface="Bebas Neue" pitchFamily="34" charset="0"/>
                  <a:ea typeface="Bebas Neue" pitchFamily="34" charset="-122"/>
                  <a:cs typeface="Bebas Neue" pitchFamily="34" charset="-120"/>
                </a:rPr>
                <a:t>Magic-Wielding Individuals</a:t>
              </a:r>
              <a:endParaRPr lang="en-US" sz="2700" dirty="0"/>
            </a:p>
          </p:txBody>
        </p:sp>
        <p:sp>
          <p:nvSpPr>
            <p:cNvPr id="16" name="Text 10"/>
            <p:cNvSpPr/>
            <p:nvPr/>
          </p:nvSpPr>
          <p:spPr>
            <a:xfrm>
              <a:off x="3248025" y="6348413"/>
              <a:ext cx="4128135"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practice the art of illusions.</a:t>
              </a:r>
              <a:endParaRPr lang="en-US" sz="2400" dirty="0"/>
            </a:p>
          </p:txBody>
        </p:sp>
      </p:grpSp>
      <p:grpSp>
        <p:nvGrpSpPr>
          <p:cNvPr id="75845" name="Group"/>
          <p:cNvGrpSpPr/>
          <p:nvPr/>
        </p:nvGrpSpPr>
        <p:grpSpPr>
          <a:xfrm>
            <a:off x="885825" y="7429500"/>
            <a:ext cx="2209800" cy="1409700"/>
            <a:chOff x="885825" y="7429500"/>
            <a:chExt cx="2209800" cy="1409700"/>
          </a:xfrm>
        </p:grpSpPr>
        <p:sp>
          <p:nvSpPr>
            <p:cNvPr id="17" name="Shape 11"/>
            <p:cNvSpPr/>
            <p:nvPr/>
          </p:nvSpPr>
          <p:spPr>
            <a:xfrm>
              <a:off x="885825" y="7429500"/>
              <a:ext cx="2209800" cy="1371600"/>
            </a:xfrm>
            <a:prstGeom prst="rect">
              <a:avLst/>
            </a:prstGeom>
            <a:solidFill>
              <a:srgbClr val="C91C29"/>
            </a:solidFill>
            <a:ln/>
          </p:spPr>
        </p:sp>
        <p:sp>
          <p:nvSpPr>
            <p:cNvPr id="18" name="Text 12"/>
            <p:cNvSpPr/>
            <p:nvPr/>
          </p:nvSpPr>
          <p:spPr>
            <a:xfrm>
              <a:off x="1457325" y="7658100"/>
              <a:ext cx="13335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90%</a:t>
              </a:r>
              <a:endParaRPr lang="en-US" sz="6000" dirty="0"/>
            </a:p>
          </p:txBody>
        </p:sp>
      </p:grpSp>
      <p:grpSp>
        <p:nvGrpSpPr>
          <p:cNvPr id="67462" name="Group"/>
          <p:cNvGrpSpPr/>
          <p:nvPr/>
        </p:nvGrpSpPr>
        <p:grpSpPr>
          <a:xfrm>
            <a:off x="3248025" y="7510462"/>
            <a:ext cx="4135755" cy="1316355"/>
            <a:chOff x="3248025" y="7510462"/>
            <a:chExt cx="4135755" cy="1316355"/>
          </a:xfrm>
        </p:grpSpPr>
        <p:sp>
          <p:nvSpPr>
            <p:cNvPr id="19" name="Text 13"/>
            <p:cNvSpPr/>
            <p:nvPr/>
          </p:nvSpPr>
          <p:spPr>
            <a:xfrm>
              <a:off x="3248025" y="7510462"/>
              <a:ext cx="4135755" cy="529590"/>
            </a:xfrm>
            <a:prstGeom prst="rect">
              <a:avLst/>
            </a:prstGeom>
            <a:noFill/>
            <a:ln/>
          </p:spPr>
          <p:txBody>
            <a:bodyPr wrap="square" lIns="0" tIns="0" rIns="0" bIns="0" rtlCol="0" anchor="t"/>
            <a:lstStyle/>
            <a:p>
              <a:pPr algn="l" indent="0" marL="0">
                <a:buNone/>
              </a:pPr>
              <a:r>
                <a:rPr lang="en-US" sz="2700" u="none" dirty="0">
                  <a:solidFill>
                    <a:srgbClr val="0E0E0E"/>
                  </a:solidFill>
                  <a:latin typeface="Bebas Neue" pitchFamily="34" charset="0"/>
                  <a:ea typeface="Bebas Neue" pitchFamily="34" charset="-122"/>
                  <a:cs typeface="Bebas Neue" pitchFamily="34" charset="-120"/>
                </a:rPr>
                <a:t>Spells Cast</a:t>
              </a:r>
              <a:endParaRPr lang="en-US" sz="2700" dirty="0"/>
            </a:p>
          </p:txBody>
        </p:sp>
        <p:sp>
          <p:nvSpPr>
            <p:cNvPr id="20" name="Text 14"/>
            <p:cNvSpPr/>
            <p:nvPr/>
          </p:nvSpPr>
          <p:spPr>
            <a:xfrm>
              <a:off x="3248025" y="7996237"/>
              <a:ext cx="4128135"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are dark magic, foretelling danger.</a:t>
              </a:r>
              <a:endParaRPr lang="en-US" sz="24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5800" y="54102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rot="16200000">
            <a:off x="11811940" y="1599262"/>
            <a:ext cx="12952119" cy="2114550"/>
          </a:xfrm>
          <a:prstGeom prst="rect">
            <a:avLst/>
          </a:prstGeom>
        </p:spPr>
      </p:pic>
      <p:grpSp>
        <p:nvGrpSpPr>
          <p:cNvPr id="5257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89339" name="Group"/>
          <p:cNvGrpSpPr/>
          <p:nvPr/>
        </p:nvGrpSpPr>
        <p:grpSpPr>
          <a:xfrm>
            <a:off x="5632133" y="6943725"/>
            <a:ext cx="7014210" cy="830580"/>
            <a:chOff x="5632133" y="6943725"/>
            <a:chExt cx="7014210" cy="830580"/>
          </a:xfrm>
        </p:grpSpPr>
        <p:grpSp>
          <p:nvGrpSpPr>
            <p:cNvPr id="47897" name="Group"/>
            <p:cNvGrpSpPr/>
            <p:nvPr/>
          </p:nvGrpSpPr>
          <p:grpSpPr>
            <a:xfrm>
              <a:off x="3168015" y="5905500"/>
              <a:ext cx="11942445" cy="946785"/>
              <a:chOff x="3168015" y="5905500"/>
              <a:chExt cx="11942445" cy="946785"/>
            </a:xfrm>
          </p:grpSpPr>
          <p:grpSp>
            <p:nvGrpSpPr>
              <p:cNvPr id="77286" name="Group"/>
              <p:cNvGrpSpPr/>
              <p:nvPr/>
            </p:nvGrpSpPr>
            <p:grpSpPr>
              <a:xfrm>
                <a:off x="5605463" y="2552700"/>
                <a:ext cx="7296150" cy="3771900"/>
                <a:chOff x="5605463" y="2552700"/>
                <a:chExt cx="7296150" cy="3771900"/>
              </a:xfrm>
            </p:grpSpPr>
            <p:sp>
              <p:nvSpPr>
                <p:cNvPr id="6" name="Shape 1"/>
                <p:cNvSpPr/>
                <p:nvPr/>
              </p:nvSpPr>
              <p:spPr>
                <a:xfrm>
                  <a:off x="5605463" y="2552700"/>
                  <a:ext cx="7067550" cy="3200400"/>
                </a:xfrm>
                <a:prstGeom prst="rect">
                  <a:avLst/>
                </a:prstGeom>
                <a:solidFill>
                  <a:srgbClr val="C91C29"/>
                </a:solidFill>
                <a:ln/>
              </p:spPr>
            </p:sp>
            <p:sp>
              <p:nvSpPr>
                <p:cNvPr id="7" name="Text 2"/>
                <p:cNvSpPr/>
                <p:nvPr/>
              </p:nvSpPr>
              <p:spPr>
                <a:xfrm>
                  <a:off x="6176963" y="2781300"/>
                  <a:ext cx="6724650" cy="3543300"/>
                </a:xfrm>
                <a:prstGeom prst="rect">
                  <a:avLst/>
                </a:prstGeom>
                <a:noFill/>
                <a:ln/>
              </p:spPr>
              <p:txBody>
                <a:bodyPr wrap="square" lIns="0" tIns="0" rIns="0" bIns="0" rtlCol="0" anchor="t"/>
                <a:lstStyle/>
                <a:p>
                  <a:pPr algn="l" indent="0" marL="0">
                    <a:buNone/>
                  </a:pPr>
                  <a:r>
                    <a:rPr lang="en-US" sz="18000" u="none" dirty="0">
                      <a:solidFill>
                        <a:srgbClr val="FFFFFF"/>
                      </a:solidFill>
                      <a:latin typeface="Bebas Neue" pitchFamily="34" charset="0"/>
                      <a:ea typeface="Bebas Neue" pitchFamily="34" charset="-122"/>
                      <a:cs typeface="Bebas Neue" pitchFamily="34" charset="-120"/>
                    </a:rPr>
                    <a:t>234,567</a:t>
                  </a:r>
                  <a:endParaRPr lang="en-US" sz="18000" dirty="0"/>
                </a:p>
              </p:txBody>
            </p:sp>
          </p:grpSp>
          <p:sp>
            <p:nvSpPr>
              <p:cNvPr id="8" name="Text 3"/>
              <p:cNvSpPr/>
              <p:nvPr/>
            </p:nvSpPr>
            <p:spPr>
              <a:xfrm>
                <a:off x="3168015" y="5905500"/>
                <a:ext cx="11942445" cy="946785"/>
              </a:xfrm>
              <a:prstGeom prst="rect">
                <a:avLst/>
              </a:prstGeom>
              <a:noFill/>
              <a:ln/>
            </p:spPr>
            <p:txBody>
              <a:bodyPr wrap="square" lIns="0" tIns="0" rIns="0" bIns="0" rtlCol="0" anchor="t"/>
              <a:lstStyle/>
              <a:p>
                <a:pPr algn="ctr" indent="0" marL="0">
                  <a:buNone/>
                </a:pPr>
                <a:r>
                  <a:rPr lang="en-US" sz="4800" b="1" u="none" dirty="0">
                    <a:solidFill>
                      <a:srgbClr val="0E0E0E"/>
                    </a:solidFill>
                    <a:latin typeface="Lato" pitchFamily="34" charset="0"/>
                    <a:ea typeface="Lato" pitchFamily="34" charset="-122"/>
                    <a:cs typeface="Lato" pitchFamily="34" charset="-120"/>
                  </a:rPr>
                  <a:t>UNICORN SIGHTINGS</a:t>
                </a:r>
                <a:endParaRPr lang="en-US" sz="4800" dirty="0"/>
              </a:p>
            </p:txBody>
          </p:sp>
        </p:grpSp>
        <p:sp>
          <p:nvSpPr>
            <p:cNvPr id="9" name="Text 4"/>
            <p:cNvSpPr/>
            <p:nvPr/>
          </p:nvSpPr>
          <p:spPr>
            <a:xfrm>
              <a:off x="5632133" y="6943725"/>
              <a:ext cx="7014210"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 tally of the number of unicorns spotted in the fantasy realm.</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173075" y="7239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466725" y="7972425"/>
            <a:ext cx="12952119" cy="2114550"/>
          </a:xfrm>
          <a:prstGeom prst="rect">
            <a:avLst/>
          </a:prstGeom>
        </p:spPr>
      </p:pic>
      <p:grpSp>
        <p:nvGrpSpPr>
          <p:cNvPr id="57285"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56644" name="Group"/>
          <p:cNvGrpSpPr/>
          <p:nvPr/>
        </p:nvGrpSpPr>
        <p:grpSpPr>
          <a:xfrm>
            <a:off x="3009900" y="1857375"/>
            <a:ext cx="4972050" cy="2122170"/>
            <a:chOff x="3009900" y="1857375"/>
            <a:chExt cx="4972050" cy="2122170"/>
          </a:xfrm>
        </p:grpSpPr>
        <p:sp>
          <p:nvSpPr>
            <p:cNvPr id="6" name="Shape 1"/>
            <p:cNvSpPr/>
            <p:nvPr/>
          </p:nvSpPr>
          <p:spPr>
            <a:xfrm>
              <a:off x="3009900" y="1857375"/>
              <a:ext cx="4972050" cy="1924050"/>
            </a:xfrm>
            <a:prstGeom prst="rect">
              <a:avLst/>
            </a:prstGeom>
            <a:solidFill>
              <a:srgbClr val="C91C29"/>
            </a:solidFill>
            <a:ln/>
          </p:spPr>
        </p:sp>
        <p:sp>
          <p:nvSpPr>
            <p:cNvPr id="7" name="Text 2"/>
            <p:cNvSpPr/>
            <p:nvPr/>
          </p:nvSpPr>
          <p:spPr>
            <a:xfrm>
              <a:off x="3154680" y="2085975"/>
              <a:ext cx="4255770" cy="1893570"/>
            </a:xfrm>
            <a:prstGeom prst="rect">
              <a:avLst/>
            </a:prstGeom>
            <a:noFill/>
            <a:ln/>
          </p:spPr>
          <p:txBody>
            <a:bodyPr wrap="square" lIns="0" tIns="0" rIns="0" bIns="0" rtlCol="0" anchor="t"/>
            <a:lstStyle/>
            <a:p>
              <a:pPr algn="r" indent="0" marL="0">
                <a:buNone/>
              </a:pPr>
              <a:r>
                <a:rPr lang="en-US" sz="9600" u="none" dirty="0">
                  <a:solidFill>
                    <a:srgbClr val="FFFFFF"/>
                  </a:solidFill>
                  <a:latin typeface="Bebas Neue" pitchFamily="34" charset="0"/>
                  <a:ea typeface="Bebas Neue" pitchFamily="34" charset="-122"/>
                  <a:cs typeface="Bebas Neue" pitchFamily="34" charset="-120"/>
                </a:rPr>
                <a:t>233 Coins</a:t>
              </a:r>
              <a:endParaRPr lang="en-US" sz="9600" dirty="0"/>
            </a:p>
          </p:txBody>
        </p:sp>
      </p:grpSp>
      <p:grpSp>
        <p:nvGrpSpPr>
          <p:cNvPr id="52156" name="Group"/>
          <p:cNvGrpSpPr/>
          <p:nvPr/>
        </p:nvGrpSpPr>
        <p:grpSpPr>
          <a:xfrm>
            <a:off x="2512695" y="4010025"/>
            <a:ext cx="5966460" cy="468630"/>
            <a:chOff x="2512695" y="4010025"/>
            <a:chExt cx="5966460" cy="468630"/>
          </a:xfrm>
        </p:grpSpPr>
        <p:sp>
          <p:nvSpPr>
            <p:cNvPr id="8" name="Text 3"/>
            <p:cNvSpPr/>
            <p:nvPr/>
          </p:nvSpPr>
          <p:spPr>
            <a:xfrm>
              <a:off x="2512695" y="4010025"/>
              <a:ext cx="59664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Treasure Found</a:t>
              </a:r>
              <a:endParaRPr lang="en-US" sz="2400" dirty="0"/>
            </a:p>
          </p:txBody>
        </p:sp>
      </p:grpSp>
      <p:grpSp>
        <p:nvGrpSpPr>
          <p:cNvPr id="18144" name="Group"/>
          <p:cNvGrpSpPr/>
          <p:nvPr/>
        </p:nvGrpSpPr>
        <p:grpSpPr>
          <a:xfrm>
            <a:off x="2876550" y="5419725"/>
            <a:ext cx="5238750" cy="2122170"/>
            <a:chOff x="2876550" y="5419725"/>
            <a:chExt cx="5238750" cy="2122170"/>
          </a:xfrm>
        </p:grpSpPr>
        <p:sp>
          <p:nvSpPr>
            <p:cNvPr id="9" name="Shape 4"/>
            <p:cNvSpPr/>
            <p:nvPr/>
          </p:nvSpPr>
          <p:spPr>
            <a:xfrm>
              <a:off x="2876550" y="5419725"/>
              <a:ext cx="5238750" cy="1924050"/>
            </a:xfrm>
            <a:prstGeom prst="rect">
              <a:avLst/>
            </a:prstGeom>
            <a:solidFill>
              <a:srgbClr val="C91C29"/>
            </a:solidFill>
            <a:ln/>
          </p:spPr>
        </p:sp>
        <p:sp>
          <p:nvSpPr>
            <p:cNvPr id="10" name="Text 5"/>
            <p:cNvSpPr/>
            <p:nvPr/>
          </p:nvSpPr>
          <p:spPr>
            <a:xfrm>
              <a:off x="3021330" y="5648325"/>
              <a:ext cx="4522470" cy="1893570"/>
            </a:xfrm>
            <a:prstGeom prst="rect">
              <a:avLst/>
            </a:prstGeom>
            <a:noFill/>
            <a:ln/>
          </p:spPr>
          <p:txBody>
            <a:bodyPr wrap="square" lIns="0" tIns="0" rIns="0" bIns="0" rtlCol="0" anchor="t"/>
            <a:lstStyle/>
            <a:p>
              <a:pPr algn="r" indent="0" marL="0">
                <a:buNone/>
              </a:pPr>
              <a:r>
                <a:rPr lang="en-US" sz="9600" u="none" dirty="0">
                  <a:solidFill>
                    <a:srgbClr val="FFFFFF"/>
                  </a:solidFill>
                  <a:latin typeface="Bebas Neue" pitchFamily="34" charset="0"/>
                  <a:ea typeface="Bebas Neue" pitchFamily="34" charset="-122"/>
                  <a:cs typeface="Bebas Neue" pitchFamily="34" charset="-120"/>
                </a:rPr>
                <a:t>456 Hours</a:t>
              </a:r>
              <a:endParaRPr lang="en-US" sz="9600" dirty="0"/>
            </a:p>
          </p:txBody>
        </p:sp>
      </p:grpSp>
      <p:grpSp>
        <p:nvGrpSpPr>
          <p:cNvPr id="70524" name="Group"/>
          <p:cNvGrpSpPr/>
          <p:nvPr/>
        </p:nvGrpSpPr>
        <p:grpSpPr>
          <a:xfrm>
            <a:off x="2512695" y="7572375"/>
            <a:ext cx="5966460" cy="468630"/>
            <a:chOff x="2512695" y="7572375"/>
            <a:chExt cx="5966460" cy="468630"/>
          </a:xfrm>
        </p:grpSpPr>
        <p:sp>
          <p:nvSpPr>
            <p:cNvPr id="11" name="Text 6"/>
            <p:cNvSpPr/>
            <p:nvPr/>
          </p:nvSpPr>
          <p:spPr>
            <a:xfrm>
              <a:off x="2512695" y="7572375"/>
              <a:ext cx="59664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Duration of Spell Casting</a:t>
              </a:r>
              <a:endParaRPr lang="en-US" sz="2400" dirty="0"/>
            </a:p>
          </p:txBody>
        </p:sp>
      </p:grpSp>
      <p:grpSp>
        <p:nvGrpSpPr>
          <p:cNvPr id="99856" name="Group"/>
          <p:cNvGrpSpPr/>
          <p:nvPr/>
        </p:nvGrpSpPr>
        <p:grpSpPr>
          <a:xfrm>
            <a:off x="11696700" y="1857375"/>
            <a:ext cx="2838450" cy="2122170"/>
            <a:chOff x="11696700" y="1857375"/>
            <a:chExt cx="2838450" cy="2122170"/>
          </a:xfrm>
        </p:grpSpPr>
        <p:sp>
          <p:nvSpPr>
            <p:cNvPr id="12" name="Shape 7"/>
            <p:cNvSpPr/>
            <p:nvPr/>
          </p:nvSpPr>
          <p:spPr>
            <a:xfrm>
              <a:off x="11696700" y="1857375"/>
              <a:ext cx="2838450" cy="1924050"/>
            </a:xfrm>
            <a:prstGeom prst="rect">
              <a:avLst/>
            </a:prstGeom>
            <a:solidFill>
              <a:srgbClr val="C91C29"/>
            </a:solidFill>
            <a:ln/>
          </p:spPr>
        </p:sp>
        <p:sp>
          <p:nvSpPr>
            <p:cNvPr id="13" name="Text 8"/>
            <p:cNvSpPr/>
            <p:nvPr/>
          </p:nvSpPr>
          <p:spPr>
            <a:xfrm>
              <a:off x="11841480" y="2085975"/>
              <a:ext cx="2122170" cy="1893570"/>
            </a:xfrm>
            <a:prstGeom prst="rect">
              <a:avLst/>
            </a:prstGeom>
            <a:noFill/>
            <a:ln/>
          </p:spPr>
          <p:txBody>
            <a:bodyPr wrap="square" lIns="0" tIns="0" rIns="0" bIns="0" rtlCol="0" anchor="t"/>
            <a:lstStyle/>
            <a:p>
              <a:pPr algn="r" indent="0" marL="0">
                <a:buNone/>
              </a:pPr>
              <a:r>
                <a:rPr lang="en-US" sz="9600" u="none" dirty="0">
                  <a:solidFill>
                    <a:srgbClr val="FFFFFF"/>
                  </a:solidFill>
                  <a:latin typeface="Bebas Neue" pitchFamily="34" charset="0"/>
                  <a:ea typeface="Bebas Neue" pitchFamily="34" charset="-122"/>
                  <a:cs typeface="Bebas Neue" pitchFamily="34" charset="-120"/>
                </a:rPr>
                <a:t>85%</a:t>
              </a:r>
              <a:endParaRPr lang="en-US" sz="9600" dirty="0"/>
            </a:p>
          </p:txBody>
        </p:sp>
      </p:grpSp>
      <p:grpSp>
        <p:nvGrpSpPr>
          <p:cNvPr id="10159" name="Group"/>
          <p:cNvGrpSpPr/>
          <p:nvPr/>
        </p:nvGrpSpPr>
        <p:grpSpPr>
          <a:xfrm>
            <a:off x="10132695" y="4010025"/>
            <a:ext cx="5966460" cy="468630"/>
            <a:chOff x="10132695" y="4010025"/>
            <a:chExt cx="5966460" cy="468630"/>
          </a:xfrm>
        </p:grpSpPr>
        <p:sp>
          <p:nvSpPr>
            <p:cNvPr id="14" name="Text 9"/>
            <p:cNvSpPr/>
            <p:nvPr/>
          </p:nvSpPr>
          <p:spPr>
            <a:xfrm>
              <a:off x="10132695" y="4010025"/>
              <a:ext cx="59664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Wished Granted</a:t>
              </a:r>
              <a:endParaRPr lang="en-US" sz="2400" dirty="0"/>
            </a:p>
          </p:txBody>
        </p:sp>
      </p:grpSp>
      <p:grpSp>
        <p:nvGrpSpPr>
          <p:cNvPr id="98727" name="Group"/>
          <p:cNvGrpSpPr/>
          <p:nvPr/>
        </p:nvGrpSpPr>
        <p:grpSpPr>
          <a:xfrm>
            <a:off x="11129963" y="5419725"/>
            <a:ext cx="3971925" cy="2122170"/>
            <a:chOff x="11129963" y="5419725"/>
            <a:chExt cx="3971925" cy="2122170"/>
          </a:xfrm>
        </p:grpSpPr>
        <p:sp>
          <p:nvSpPr>
            <p:cNvPr id="15" name="Shape 10"/>
            <p:cNvSpPr/>
            <p:nvPr/>
          </p:nvSpPr>
          <p:spPr>
            <a:xfrm>
              <a:off x="11129963" y="5419725"/>
              <a:ext cx="3971925" cy="1924050"/>
            </a:xfrm>
            <a:prstGeom prst="rect">
              <a:avLst/>
            </a:prstGeom>
            <a:solidFill>
              <a:srgbClr val="C91C29"/>
            </a:solidFill>
            <a:ln/>
          </p:spPr>
        </p:sp>
        <p:sp>
          <p:nvSpPr>
            <p:cNvPr id="16" name="Text 11"/>
            <p:cNvSpPr/>
            <p:nvPr/>
          </p:nvSpPr>
          <p:spPr>
            <a:xfrm>
              <a:off x="11274743" y="5648325"/>
              <a:ext cx="3255645" cy="1893570"/>
            </a:xfrm>
            <a:prstGeom prst="rect">
              <a:avLst/>
            </a:prstGeom>
            <a:noFill/>
            <a:ln/>
          </p:spPr>
          <p:txBody>
            <a:bodyPr wrap="square" lIns="0" tIns="0" rIns="0" bIns="0" rtlCol="0" anchor="t"/>
            <a:lstStyle/>
            <a:p>
              <a:pPr algn="r" indent="0" marL="0">
                <a:buNone/>
              </a:pPr>
              <a:r>
                <a:rPr lang="en-US" sz="9600" u="none" dirty="0">
                  <a:solidFill>
                    <a:srgbClr val="FFFFFF"/>
                  </a:solidFill>
                  <a:latin typeface="Bebas Neue" pitchFamily="34" charset="0"/>
                  <a:ea typeface="Bebas Neue" pitchFamily="34" charset="-122"/>
                  <a:cs typeface="Bebas Neue" pitchFamily="34" charset="-120"/>
                </a:rPr>
                <a:t>674 Km</a:t>
              </a:r>
              <a:endParaRPr lang="en-US" sz="9600" dirty="0"/>
            </a:p>
          </p:txBody>
        </p:sp>
      </p:grpSp>
      <p:grpSp>
        <p:nvGrpSpPr>
          <p:cNvPr id="27781" name="Group"/>
          <p:cNvGrpSpPr/>
          <p:nvPr/>
        </p:nvGrpSpPr>
        <p:grpSpPr>
          <a:xfrm>
            <a:off x="10132695" y="7572375"/>
            <a:ext cx="5966460" cy="468630"/>
            <a:chOff x="10132695" y="7572375"/>
            <a:chExt cx="5966460" cy="468630"/>
          </a:xfrm>
        </p:grpSpPr>
        <p:sp>
          <p:nvSpPr>
            <p:cNvPr id="17" name="Text 12"/>
            <p:cNvSpPr/>
            <p:nvPr/>
          </p:nvSpPr>
          <p:spPr>
            <a:xfrm>
              <a:off x="10132695" y="7572375"/>
              <a:ext cx="59664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Journey Distance</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05700" y="3048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9144000" y="9229725"/>
            <a:ext cx="12952119" cy="2114550"/>
          </a:xfrm>
          <a:prstGeom prst="rect">
            <a:avLst/>
          </a:prstGeom>
        </p:spPr>
      </p:pic>
      <p:grpSp>
        <p:nvGrpSpPr>
          <p:cNvPr id="8525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28544" name="Group"/>
          <p:cNvGrpSpPr/>
          <p:nvPr/>
        </p:nvGrpSpPr>
        <p:grpSpPr>
          <a:xfrm>
            <a:off x="7110413" y="857250"/>
            <a:ext cx="4067175" cy="1409700"/>
            <a:chOff x="7110413" y="857250"/>
            <a:chExt cx="4067175" cy="1409700"/>
          </a:xfrm>
        </p:grpSpPr>
        <p:sp>
          <p:nvSpPr>
            <p:cNvPr id="6" name="Shape 1"/>
            <p:cNvSpPr/>
            <p:nvPr/>
          </p:nvSpPr>
          <p:spPr>
            <a:xfrm>
              <a:off x="7110413" y="857250"/>
              <a:ext cx="4067175" cy="1371600"/>
            </a:xfrm>
            <a:prstGeom prst="rect">
              <a:avLst/>
            </a:prstGeom>
            <a:solidFill>
              <a:srgbClr val="C91C29"/>
            </a:solidFill>
            <a:ln/>
          </p:spPr>
        </p:sp>
        <p:sp>
          <p:nvSpPr>
            <p:cNvPr id="7" name="Text 2"/>
            <p:cNvSpPr/>
            <p:nvPr/>
          </p:nvSpPr>
          <p:spPr>
            <a:xfrm>
              <a:off x="7681913" y="1085850"/>
              <a:ext cx="3190875"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Some Graph</a:t>
              </a:r>
              <a:endParaRPr lang="en-US" sz="6000" dirty="0"/>
            </a:p>
          </p:txBody>
        </p:sp>
      </p:grpSp>
      <p:grpSp>
        <p:nvGrpSpPr>
          <p:cNvPr id="26388" name="Group"/>
          <p:cNvGrpSpPr/>
          <p:nvPr/>
        </p:nvGrpSpPr>
        <p:grpSpPr>
          <a:xfrm>
            <a:off x="2038350" y="2824588"/>
            <a:ext cx="6709938" cy="4712871"/>
            <a:chOff x="2038350" y="2824588"/>
            <a:chExt cx="6709938" cy="4712871"/>
          </a:xfrm>
        </p:grpSpPr>
        <p:pic>
          <p:nvPicPr>
            <p:cNvPr id="8" name="Image 3" descr="preencoded.png">    </p:cNvPr>
            <p:cNvPicPr>
              <a:picLocks noChangeAspect="1"/>
            </p:cNvPicPr>
            <p:nvPr/>
          </p:nvPicPr>
          <p:blipFill>
            <a:blip r:embed="rId4"/>
            <a:stretch>
              <a:fillRect/>
            </a:stretch>
          </p:blipFill>
          <p:spPr>
            <a:xfrm>
              <a:off x="2530372" y="2824588"/>
              <a:ext cx="6217916" cy="4133250"/>
            </a:xfrm>
            <a:prstGeom prst="rect">
              <a:avLst/>
            </a:prstGeom>
          </p:spPr>
        </p:pic>
        <p:pic>
          <p:nvPicPr>
            <p:cNvPr id="9" name="Image 4" descr="preencoded.png">    </p:cNvPr>
            <p:cNvPicPr>
              <a:picLocks noChangeAspect="1"/>
            </p:cNvPicPr>
            <p:nvPr/>
          </p:nvPicPr>
          <p:blipFill>
            <a:blip r:embed="rId5"/>
            <a:stretch>
              <a:fillRect/>
            </a:stretch>
          </p:blipFill>
          <p:spPr>
            <a:xfrm>
              <a:off x="3384152" y="3139092"/>
              <a:ext cx="8673" cy="3943830"/>
            </a:xfrm>
            <a:prstGeom prst="rect">
              <a:avLst/>
            </a:prstGeom>
          </p:spPr>
        </p:pic>
        <p:pic>
          <p:nvPicPr>
            <p:cNvPr id="10" name="Image 5" descr="preencoded.png">    </p:cNvPr>
            <p:cNvPicPr>
              <a:picLocks noChangeAspect="1"/>
            </p:cNvPicPr>
            <p:nvPr/>
          </p:nvPicPr>
          <p:blipFill>
            <a:blip r:embed="rId6"/>
            <a:stretch>
              <a:fillRect/>
            </a:stretch>
          </p:blipFill>
          <p:spPr>
            <a:xfrm>
              <a:off x="4237930" y="3139092"/>
              <a:ext cx="8673" cy="3943830"/>
            </a:xfrm>
            <a:prstGeom prst="rect">
              <a:avLst/>
            </a:prstGeom>
          </p:spPr>
        </p:pic>
        <p:pic>
          <p:nvPicPr>
            <p:cNvPr id="11" name="Image 6" descr="preencoded.png">    </p:cNvPr>
            <p:cNvPicPr>
              <a:picLocks noChangeAspect="1"/>
            </p:cNvPicPr>
            <p:nvPr/>
          </p:nvPicPr>
          <p:blipFill>
            <a:blip r:embed="rId7"/>
            <a:stretch>
              <a:fillRect/>
            </a:stretch>
          </p:blipFill>
          <p:spPr>
            <a:xfrm>
              <a:off x="5091711" y="3139092"/>
              <a:ext cx="8673" cy="3943830"/>
            </a:xfrm>
            <a:prstGeom prst="rect">
              <a:avLst/>
            </a:prstGeom>
          </p:spPr>
        </p:pic>
        <p:pic>
          <p:nvPicPr>
            <p:cNvPr id="12" name="Image 7" descr="preencoded.png">    </p:cNvPr>
            <p:cNvPicPr>
              <a:picLocks noChangeAspect="1"/>
            </p:cNvPicPr>
            <p:nvPr/>
          </p:nvPicPr>
          <p:blipFill>
            <a:blip r:embed="rId8"/>
            <a:stretch>
              <a:fillRect/>
            </a:stretch>
          </p:blipFill>
          <p:spPr>
            <a:xfrm>
              <a:off x="5945489" y="3139092"/>
              <a:ext cx="8673" cy="3943830"/>
            </a:xfrm>
            <a:prstGeom prst="rect">
              <a:avLst/>
            </a:prstGeom>
          </p:spPr>
        </p:pic>
        <p:pic>
          <p:nvPicPr>
            <p:cNvPr id="13" name="Image 8" descr="preencoded.png">    </p:cNvPr>
            <p:cNvPicPr>
              <a:picLocks noChangeAspect="1"/>
            </p:cNvPicPr>
            <p:nvPr/>
          </p:nvPicPr>
          <p:blipFill>
            <a:blip r:embed="rId9"/>
            <a:stretch>
              <a:fillRect/>
            </a:stretch>
          </p:blipFill>
          <p:spPr>
            <a:xfrm>
              <a:off x="6799271" y="3139092"/>
              <a:ext cx="8673" cy="3943830"/>
            </a:xfrm>
            <a:prstGeom prst="rect">
              <a:avLst/>
            </a:prstGeom>
          </p:spPr>
        </p:pic>
        <p:pic>
          <p:nvPicPr>
            <p:cNvPr id="14" name="Image 9" descr="preencoded.png">    </p:cNvPr>
            <p:cNvPicPr>
              <a:picLocks noChangeAspect="1"/>
            </p:cNvPicPr>
            <p:nvPr/>
          </p:nvPicPr>
          <p:blipFill>
            <a:blip r:embed="rId10"/>
            <a:stretch>
              <a:fillRect/>
            </a:stretch>
          </p:blipFill>
          <p:spPr>
            <a:xfrm>
              <a:off x="7653049" y="3139092"/>
              <a:ext cx="8673" cy="3943830"/>
            </a:xfrm>
            <a:prstGeom prst="rect">
              <a:avLst/>
            </a:prstGeom>
          </p:spPr>
        </p:pic>
        <p:pic>
          <p:nvPicPr>
            <p:cNvPr id="15" name="Image 10" descr="preencoded.png">    </p:cNvPr>
            <p:cNvPicPr>
              <a:picLocks noChangeAspect="1"/>
            </p:cNvPicPr>
            <p:nvPr/>
          </p:nvPicPr>
          <p:blipFill>
            <a:blip r:embed="rId11"/>
            <a:stretch>
              <a:fillRect/>
            </a:stretch>
          </p:blipFill>
          <p:spPr>
            <a:xfrm>
              <a:off x="8506828" y="3139092"/>
              <a:ext cx="8673" cy="3943830"/>
            </a:xfrm>
            <a:prstGeom prst="rect">
              <a:avLst/>
            </a:prstGeom>
          </p:spPr>
        </p:pic>
        <p:pic>
          <p:nvPicPr>
            <p:cNvPr id="16" name="Image 11" descr="preencoded.png">    </p:cNvPr>
            <p:cNvPicPr>
              <a:picLocks noChangeAspect="1"/>
            </p:cNvPicPr>
            <p:nvPr/>
          </p:nvPicPr>
          <p:blipFill>
            <a:blip r:embed="rId12"/>
            <a:stretch>
              <a:fillRect/>
            </a:stretch>
          </p:blipFill>
          <p:spPr>
            <a:xfrm>
              <a:off x="2516122" y="4106724"/>
              <a:ext cx="6036870" cy="1780186"/>
            </a:xfrm>
            <a:prstGeom prst="rect">
              <a:avLst/>
            </a:prstGeom>
          </p:spPr>
        </p:pic>
        <p:pic>
          <p:nvPicPr>
            <p:cNvPr id="17" name="Image 12" descr="preencoded.png">    </p:cNvPr>
            <p:cNvPicPr>
              <a:picLocks noChangeAspect="1"/>
            </p:cNvPicPr>
            <p:nvPr/>
          </p:nvPicPr>
          <p:blipFill>
            <a:blip r:embed="rId13"/>
            <a:stretch>
              <a:fillRect/>
            </a:stretch>
          </p:blipFill>
          <p:spPr>
            <a:xfrm>
              <a:off x="2526404" y="4773590"/>
              <a:ext cx="6032267" cy="1701393"/>
            </a:xfrm>
            <a:prstGeom prst="rect">
              <a:avLst/>
            </a:prstGeom>
          </p:spPr>
        </p:pic>
        <p:pic>
          <p:nvPicPr>
            <p:cNvPr id="18" name="Image 13" descr="preencoded.png">    </p:cNvPr>
            <p:cNvPicPr>
              <a:picLocks noChangeAspect="1"/>
            </p:cNvPicPr>
            <p:nvPr/>
          </p:nvPicPr>
          <p:blipFill>
            <a:blip r:embed="rId14"/>
            <a:stretch>
              <a:fillRect/>
            </a:stretch>
          </p:blipFill>
          <p:spPr>
            <a:xfrm>
              <a:off x="3330897" y="4541732"/>
              <a:ext cx="115179" cy="115178"/>
            </a:xfrm>
            <a:prstGeom prst="rect">
              <a:avLst/>
            </a:prstGeom>
          </p:spPr>
        </p:pic>
        <p:pic>
          <p:nvPicPr>
            <p:cNvPr id="19" name="Image 14" descr="preencoded.png">    </p:cNvPr>
            <p:cNvPicPr>
              <a:picLocks noChangeAspect="1"/>
            </p:cNvPicPr>
            <p:nvPr/>
          </p:nvPicPr>
          <p:blipFill>
            <a:blip r:embed="rId15"/>
            <a:stretch>
              <a:fillRect/>
            </a:stretch>
          </p:blipFill>
          <p:spPr>
            <a:xfrm>
              <a:off x="3330897" y="5235848"/>
              <a:ext cx="115179" cy="115179"/>
            </a:xfrm>
            <a:prstGeom prst="rect">
              <a:avLst/>
            </a:prstGeom>
          </p:spPr>
        </p:pic>
        <p:pic>
          <p:nvPicPr>
            <p:cNvPr id="20" name="Image 15" descr="preencoded.png">    </p:cNvPr>
            <p:cNvPicPr>
              <a:picLocks noChangeAspect="1"/>
            </p:cNvPicPr>
            <p:nvPr/>
          </p:nvPicPr>
          <p:blipFill>
            <a:blip r:embed="rId16"/>
            <a:stretch>
              <a:fillRect/>
            </a:stretch>
          </p:blipFill>
          <p:spPr>
            <a:xfrm>
              <a:off x="4184677" y="4238458"/>
              <a:ext cx="115179" cy="115179"/>
            </a:xfrm>
            <a:prstGeom prst="rect">
              <a:avLst/>
            </a:prstGeom>
          </p:spPr>
        </p:pic>
        <p:pic>
          <p:nvPicPr>
            <p:cNvPr id="21" name="Image 16" descr="preencoded.png">    </p:cNvPr>
            <p:cNvPicPr>
              <a:picLocks noChangeAspect="1"/>
            </p:cNvPicPr>
            <p:nvPr/>
          </p:nvPicPr>
          <p:blipFill>
            <a:blip r:embed="rId17"/>
            <a:stretch>
              <a:fillRect/>
            </a:stretch>
          </p:blipFill>
          <p:spPr>
            <a:xfrm>
              <a:off x="4184677" y="5561633"/>
              <a:ext cx="115179" cy="115179"/>
            </a:xfrm>
            <a:prstGeom prst="rect">
              <a:avLst/>
            </a:prstGeom>
          </p:spPr>
        </p:pic>
        <p:pic>
          <p:nvPicPr>
            <p:cNvPr id="22" name="Image 17" descr="preencoded.png">    </p:cNvPr>
            <p:cNvPicPr>
              <a:picLocks noChangeAspect="1"/>
            </p:cNvPicPr>
            <p:nvPr/>
          </p:nvPicPr>
          <p:blipFill>
            <a:blip r:embed="rId18"/>
            <a:stretch>
              <a:fillRect/>
            </a:stretch>
          </p:blipFill>
          <p:spPr>
            <a:xfrm>
              <a:off x="5038458" y="5799599"/>
              <a:ext cx="115179" cy="115179"/>
            </a:xfrm>
            <a:prstGeom prst="rect">
              <a:avLst/>
            </a:prstGeom>
          </p:spPr>
        </p:pic>
        <p:pic>
          <p:nvPicPr>
            <p:cNvPr id="23" name="Image 18" descr="preencoded.png">    </p:cNvPr>
            <p:cNvPicPr>
              <a:picLocks noChangeAspect="1"/>
            </p:cNvPicPr>
            <p:nvPr/>
          </p:nvPicPr>
          <p:blipFill>
            <a:blip r:embed="rId19"/>
            <a:stretch>
              <a:fillRect/>
            </a:stretch>
          </p:blipFill>
          <p:spPr>
            <a:xfrm>
              <a:off x="5038458" y="4733878"/>
              <a:ext cx="115179" cy="115179"/>
            </a:xfrm>
            <a:prstGeom prst="rect">
              <a:avLst/>
            </a:prstGeom>
          </p:spPr>
        </p:pic>
        <p:pic>
          <p:nvPicPr>
            <p:cNvPr id="24" name="Image 19" descr="preencoded.png">    </p:cNvPr>
            <p:cNvPicPr>
              <a:picLocks noChangeAspect="1"/>
            </p:cNvPicPr>
            <p:nvPr/>
          </p:nvPicPr>
          <p:blipFill>
            <a:blip r:embed="rId20"/>
            <a:stretch>
              <a:fillRect/>
            </a:stretch>
          </p:blipFill>
          <p:spPr>
            <a:xfrm>
              <a:off x="5895705" y="5049915"/>
              <a:ext cx="115179" cy="115179"/>
            </a:xfrm>
            <a:prstGeom prst="rect">
              <a:avLst/>
            </a:prstGeom>
          </p:spPr>
        </p:pic>
        <p:pic>
          <p:nvPicPr>
            <p:cNvPr id="25" name="Image 20" descr="preencoded.png">    </p:cNvPr>
            <p:cNvPicPr>
              <a:picLocks noChangeAspect="1"/>
            </p:cNvPicPr>
            <p:nvPr/>
          </p:nvPicPr>
          <p:blipFill>
            <a:blip r:embed="rId21"/>
            <a:stretch>
              <a:fillRect/>
            </a:stretch>
          </p:blipFill>
          <p:spPr>
            <a:xfrm>
              <a:off x="5895705" y="4815473"/>
              <a:ext cx="115179" cy="115179"/>
            </a:xfrm>
            <a:prstGeom prst="rect">
              <a:avLst/>
            </a:prstGeom>
          </p:spPr>
        </p:pic>
        <p:pic>
          <p:nvPicPr>
            <p:cNvPr id="26" name="Image 21" descr="preencoded.png">    </p:cNvPr>
            <p:cNvPicPr>
              <a:picLocks noChangeAspect="1"/>
            </p:cNvPicPr>
            <p:nvPr/>
          </p:nvPicPr>
          <p:blipFill>
            <a:blip r:embed="rId22"/>
            <a:stretch>
              <a:fillRect/>
            </a:stretch>
          </p:blipFill>
          <p:spPr>
            <a:xfrm>
              <a:off x="6746016" y="5750691"/>
              <a:ext cx="115179" cy="115178"/>
            </a:xfrm>
            <a:prstGeom prst="rect">
              <a:avLst/>
            </a:prstGeom>
          </p:spPr>
        </p:pic>
        <p:pic>
          <p:nvPicPr>
            <p:cNvPr id="27" name="Image 22" descr="preencoded.png">    </p:cNvPr>
            <p:cNvPicPr>
              <a:picLocks noChangeAspect="1"/>
            </p:cNvPicPr>
            <p:nvPr/>
          </p:nvPicPr>
          <p:blipFill>
            <a:blip r:embed="rId23"/>
            <a:stretch>
              <a:fillRect/>
            </a:stretch>
          </p:blipFill>
          <p:spPr>
            <a:xfrm>
              <a:off x="6746016" y="5307667"/>
              <a:ext cx="115179" cy="115178"/>
            </a:xfrm>
            <a:prstGeom prst="rect">
              <a:avLst/>
            </a:prstGeom>
          </p:spPr>
        </p:pic>
        <p:pic>
          <p:nvPicPr>
            <p:cNvPr id="28" name="Image 23" descr="preencoded.png">    </p:cNvPr>
            <p:cNvPicPr>
              <a:picLocks noChangeAspect="1"/>
            </p:cNvPicPr>
            <p:nvPr/>
          </p:nvPicPr>
          <p:blipFill>
            <a:blip r:embed="rId24"/>
            <a:stretch>
              <a:fillRect/>
            </a:stretch>
          </p:blipFill>
          <p:spPr>
            <a:xfrm>
              <a:off x="7603266" y="5229337"/>
              <a:ext cx="115179" cy="115179"/>
            </a:xfrm>
            <a:prstGeom prst="rect">
              <a:avLst/>
            </a:prstGeom>
          </p:spPr>
        </p:pic>
        <p:pic>
          <p:nvPicPr>
            <p:cNvPr id="29" name="Image 24" descr="preencoded.png">    </p:cNvPr>
            <p:cNvPicPr>
              <a:picLocks noChangeAspect="1"/>
            </p:cNvPicPr>
            <p:nvPr/>
          </p:nvPicPr>
          <p:blipFill>
            <a:blip r:embed="rId25"/>
            <a:stretch>
              <a:fillRect/>
            </a:stretch>
          </p:blipFill>
          <p:spPr>
            <a:xfrm>
              <a:off x="7603266" y="4929587"/>
              <a:ext cx="115179" cy="115179"/>
            </a:xfrm>
            <a:prstGeom prst="rect">
              <a:avLst/>
            </a:prstGeom>
          </p:spPr>
        </p:pic>
        <p:sp>
          <p:nvSpPr>
            <p:cNvPr id="30" name="Text 3"/>
            <p:cNvSpPr/>
            <p:nvPr/>
          </p:nvSpPr>
          <p:spPr>
            <a:xfrm>
              <a:off x="2239561" y="6749625"/>
              <a:ext cx="165487"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0</a:t>
              </a:r>
              <a:endParaRPr lang="en-US" sz="1366" dirty="0"/>
            </a:p>
          </p:txBody>
        </p:sp>
        <p:sp>
          <p:nvSpPr>
            <p:cNvPr id="31" name="Text 4"/>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1</a:t>
              </a:r>
              <a:endParaRPr lang="en-US" sz="1639" dirty="0"/>
            </a:p>
          </p:txBody>
        </p:sp>
        <p:sp>
          <p:nvSpPr>
            <p:cNvPr id="32" name="Text 5"/>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2</a:t>
              </a:r>
              <a:endParaRPr lang="en-US" sz="1639" dirty="0"/>
            </a:p>
          </p:txBody>
        </p:sp>
        <p:sp>
          <p:nvSpPr>
            <p:cNvPr id="33" name="Text 6"/>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3</a:t>
              </a:r>
              <a:endParaRPr lang="en-US" sz="1639" dirty="0"/>
            </a:p>
          </p:txBody>
        </p:sp>
        <p:sp>
          <p:nvSpPr>
            <p:cNvPr id="34" name="Text 7"/>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4</a:t>
              </a:r>
              <a:endParaRPr lang="en-US" sz="1639" dirty="0"/>
            </a:p>
          </p:txBody>
        </p:sp>
        <p:sp>
          <p:nvSpPr>
            <p:cNvPr id="35" name="Text 8"/>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5</a:t>
              </a:r>
              <a:endParaRPr lang="en-US" sz="1639" dirty="0"/>
            </a:p>
          </p:txBody>
        </p:sp>
        <p:sp>
          <p:nvSpPr>
            <p:cNvPr id="36" name="Text 9"/>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6</a:t>
              </a:r>
              <a:endParaRPr lang="en-US" sz="1639" dirty="0"/>
            </a:p>
          </p:txBody>
        </p:sp>
        <p:sp>
          <p:nvSpPr>
            <p:cNvPr id="37" name="Text 10"/>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7</a:t>
              </a:r>
              <a:endParaRPr lang="en-US" sz="1639" dirty="0"/>
            </a:p>
          </p:txBody>
        </p:sp>
        <p:sp>
          <p:nvSpPr>
            <p:cNvPr id="38" name="Text 11"/>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000000"/>
                  </a:solidFill>
                  <a:latin typeface="Lato" pitchFamily="34" charset="0"/>
                  <a:ea typeface="Lato" pitchFamily="34" charset="-122"/>
                  <a:cs typeface="Lato" pitchFamily="34" charset="-120"/>
                </a:rPr>
                <a:t>8</a:t>
              </a:r>
              <a:endParaRPr lang="en-US" sz="1639" dirty="0"/>
            </a:p>
          </p:txBody>
        </p:sp>
        <p:sp>
          <p:nvSpPr>
            <p:cNvPr id="39" name="Text 12"/>
            <p:cNvSpPr/>
            <p:nvPr/>
          </p:nvSpPr>
          <p:spPr>
            <a:xfrm>
              <a:off x="2138972" y="6361574"/>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10</a:t>
              </a:r>
              <a:endParaRPr lang="en-US" sz="1366" dirty="0"/>
            </a:p>
          </p:txBody>
        </p:sp>
        <p:sp>
          <p:nvSpPr>
            <p:cNvPr id="40" name="Text 13"/>
            <p:cNvSpPr/>
            <p:nvPr/>
          </p:nvSpPr>
          <p:spPr>
            <a:xfrm>
              <a:off x="2138972" y="5973449"/>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20</a:t>
              </a:r>
              <a:endParaRPr lang="en-US" sz="1366" dirty="0"/>
            </a:p>
          </p:txBody>
        </p:sp>
        <p:sp>
          <p:nvSpPr>
            <p:cNvPr id="41" name="Text 14"/>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30</a:t>
              </a:r>
              <a:endParaRPr lang="en-US" sz="1366" dirty="0"/>
            </a:p>
          </p:txBody>
        </p:sp>
        <p:sp>
          <p:nvSpPr>
            <p:cNvPr id="42" name="Text 15"/>
            <p:cNvSpPr/>
            <p:nvPr/>
          </p:nvSpPr>
          <p:spPr>
            <a:xfrm>
              <a:off x="2138972" y="5197218"/>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40</a:t>
              </a:r>
              <a:endParaRPr lang="en-US" sz="1366" dirty="0"/>
            </a:p>
          </p:txBody>
        </p:sp>
        <p:sp>
          <p:nvSpPr>
            <p:cNvPr id="43" name="Text 16"/>
            <p:cNvSpPr/>
            <p:nvPr/>
          </p:nvSpPr>
          <p:spPr>
            <a:xfrm>
              <a:off x="2138972" y="4809223"/>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50</a:t>
              </a:r>
              <a:endParaRPr lang="en-US" sz="1366" dirty="0"/>
            </a:p>
          </p:txBody>
        </p:sp>
        <p:sp>
          <p:nvSpPr>
            <p:cNvPr id="44" name="Text 17"/>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60</a:t>
              </a:r>
              <a:endParaRPr lang="en-US" sz="1366" dirty="0"/>
            </a:p>
          </p:txBody>
        </p:sp>
        <p:sp>
          <p:nvSpPr>
            <p:cNvPr id="45" name="Text 18"/>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70</a:t>
              </a:r>
              <a:endParaRPr lang="en-US" sz="1366" dirty="0"/>
            </a:p>
          </p:txBody>
        </p:sp>
        <p:sp>
          <p:nvSpPr>
            <p:cNvPr id="46" name="Text 19"/>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80</a:t>
              </a:r>
              <a:endParaRPr lang="en-US" sz="1366" dirty="0"/>
            </a:p>
          </p:txBody>
        </p:sp>
        <p:sp>
          <p:nvSpPr>
            <p:cNvPr id="47" name="Text 20"/>
            <p:cNvSpPr/>
            <p:nvPr/>
          </p:nvSpPr>
          <p:spPr>
            <a:xfrm>
              <a:off x="2138972" y="3256890"/>
              <a:ext cx="27026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90</a:t>
              </a:r>
              <a:endParaRPr lang="en-US" sz="1366" dirty="0"/>
            </a:p>
          </p:txBody>
        </p:sp>
        <p:sp>
          <p:nvSpPr>
            <p:cNvPr id="48" name="Text 21"/>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000000"/>
                  </a:solidFill>
                  <a:latin typeface="Lato" pitchFamily="34" charset="0"/>
                  <a:ea typeface="Lato" pitchFamily="34" charset="-122"/>
                  <a:cs typeface="Lato" pitchFamily="34" charset="-120"/>
                </a:rPr>
                <a:t>100</a:t>
              </a:r>
              <a:endParaRPr lang="en-US" sz="1366" dirty="0"/>
            </a:p>
          </p:txBody>
        </p:sp>
      </p:grpSp>
      <p:grpSp>
        <p:nvGrpSpPr>
          <p:cNvPr id="55539" name="Group"/>
          <p:cNvGrpSpPr/>
          <p:nvPr/>
        </p:nvGrpSpPr>
        <p:grpSpPr>
          <a:xfrm>
            <a:off x="10801350" y="3143250"/>
            <a:ext cx="4181476" cy="4181456"/>
            <a:chOff x="10801350" y="3143250"/>
            <a:chExt cx="4181476" cy="4181456"/>
          </a:xfrm>
        </p:grpSpPr>
        <p:pic>
          <p:nvPicPr>
            <p:cNvPr id="49" name="Image 25" descr="preencoded.png">    </p:cNvPr>
            <p:cNvPicPr>
              <a:picLocks noChangeAspect="1"/>
            </p:cNvPicPr>
            <p:nvPr/>
          </p:nvPicPr>
          <p:blipFill>
            <a:blip r:embed="rId26"/>
            <a:stretch>
              <a:fillRect/>
            </a:stretch>
          </p:blipFill>
          <p:spPr>
            <a:xfrm>
              <a:off x="12892088" y="3143250"/>
              <a:ext cx="2090738" cy="3569103"/>
            </a:xfrm>
            <a:prstGeom prst="rect">
              <a:avLst/>
            </a:prstGeom>
          </p:spPr>
        </p:pic>
        <p:pic>
          <p:nvPicPr>
            <p:cNvPr id="50" name="Image 26" descr="preencoded.png">    </p:cNvPr>
            <p:cNvPicPr>
              <a:picLocks noChangeAspect="1"/>
            </p:cNvPicPr>
            <p:nvPr/>
          </p:nvPicPr>
          <p:blipFill>
            <a:blip r:embed="rId27"/>
            <a:stretch>
              <a:fillRect/>
            </a:stretch>
          </p:blipFill>
          <p:spPr>
            <a:xfrm>
              <a:off x="11413713" y="6268836"/>
              <a:ext cx="2956750" cy="1055870"/>
            </a:xfrm>
            <a:prstGeom prst="rect">
              <a:avLst/>
            </a:prstGeom>
          </p:spPr>
        </p:pic>
        <p:pic>
          <p:nvPicPr>
            <p:cNvPr id="51" name="Image 27" descr="preencoded.png">    </p:cNvPr>
            <p:cNvPicPr>
              <a:picLocks noChangeAspect="1"/>
            </p:cNvPicPr>
            <p:nvPr/>
          </p:nvPicPr>
          <p:blipFill>
            <a:blip r:embed="rId28"/>
            <a:stretch>
              <a:fillRect/>
            </a:stretch>
          </p:blipFill>
          <p:spPr>
            <a:xfrm>
              <a:off x="10801350" y="3143250"/>
              <a:ext cx="2090738" cy="3569103"/>
            </a:xfrm>
            <a:prstGeom prst="rect">
              <a:avLst/>
            </a:prstGeom>
          </p:spPr>
        </p:pic>
        <p:sp>
          <p:nvSpPr>
            <p:cNvPr id="52" name="Text 22"/>
            <p:cNvSpPr/>
            <p:nvPr/>
          </p:nvSpPr>
          <p:spPr>
            <a:xfrm>
              <a:off x="12392025" y="4776788"/>
              <a:ext cx="116967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34.574</a:t>
              </a:r>
              <a:endParaRPr lang="en-US" sz="3600" dirty="0"/>
            </a:p>
          </p:txBody>
        </p:sp>
        <p:sp>
          <p:nvSpPr>
            <p:cNvPr id="53" name="Text 23"/>
            <p:cNvSpPr/>
            <p:nvPr/>
          </p:nvSpPr>
          <p:spPr>
            <a:xfrm>
              <a:off x="12563475" y="5329238"/>
              <a:ext cx="77343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Total</a:t>
              </a:r>
              <a:endParaRPr lang="en-US" sz="2400" dirty="0"/>
            </a:p>
          </p:txBody>
        </p:sp>
      </p:grpSp>
      <p:grpSp>
        <p:nvGrpSpPr>
          <p:cNvPr id="71647" name="Group"/>
          <p:cNvGrpSpPr/>
          <p:nvPr/>
        </p:nvGrpSpPr>
        <p:grpSpPr>
          <a:xfrm>
            <a:off x="9898380" y="7886700"/>
            <a:ext cx="5996940" cy="1459230"/>
            <a:chOff x="9898380" y="7886700"/>
            <a:chExt cx="5996940" cy="1459230"/>
          </a:xfrm>
        </p:grpSpPr>
        <p:sp>
          <p:nvSpPr>
            <p:cNvPr id="54" name="Text 24"/>
            <p:cNvSpPr/>
            <p:nvPr/>
          </p:nvSpPr>
          <p:spPr>
            <a:xfrm>
              <a:off x="9898380" y="7886700"/>
              <a:ext cx="5996940" cy="712470"/>
            </a:xfrm>
            <a:prstGeom prst="rect">
              <a:avLst/>
            </a:prstGeom>
            <a:noFill/>
            <a:ln/>
          </p:spPr>
          <p:txBody>
            <a:bodyPr wrap="square" lIns="0" tIns="0" rIns="0" bIns="0" rtlCol="0" anchor="t"/>
            <a:lstStyle/>
            <a:p>
              <a:pPr algn="ctr" indent="0" marL="0">
                <a:buNone/>
              </a:pPr>
              <a:r>
                <a:rPr lang="en-US" sz="3600" u="none" dirty="0">
                  <a:solidFill>
                    <a:srgbClr val="0E0E0E"/>
                  </a:solidFill>
                  <a:latin typeface="Bebas Neue" pitchFamily="34" charset="0"/>
                  <a:ea typeface="Bebas Neue" pitchFamily="34" charset="-122"/>
                  <a:cs typeface="Bebas Neue" pitchFamily="34" charset="-120"/>
                </a:rPr>
                <a:t>Treasure Found</a:t>
              </a:r>
              <a:endParaRPr lang="en-US" sz="3600" dirty="0"/>
            </a:p>
          </p:txBody>
        </p:sp>
        <p:sp>
          <p:nvSpPr>
            <p:cNvPr id="55" name="Text 25"/>
            <p:cNvSpPr/>
            <p:nvPr/>
          </p:nvSpPr>
          <p:spPr>
            <a:xfrm>
              <a:off x="9913620" y="8515350"/>
              <a:ext cx="5966460"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 record of the amount of treasure found per month</a:t>
              </a:r>
              <a:endParaRPr lang="en-US" sz="2400" dirty="0"/>
            </a:p>
          </p:txBody>
        </p:sp>
      </p:grpSp>
      <p:grpSp>
        <p:nvGrpSpPr>
          <p:cNvPr id="28712" name="Group"/>
          <p:cNvGrpSpPr/>
          <p:nvPr/>
        </p:nvGrpSpPr>
        <p:grpSpPr>
          <a:xfrm>
            <a:off x="2392680" y="7886700"/>
            <a:ext cx="5996940" cy="1459230"/>
            <a:chOff x="2392680" y="7886700"/>
            <a:chExt cx="5996940" cy="1459230"/>
          </a:xfrm>
        </p:grpSpPr>
        <p:sp>
          <p:nvSpPr>
            <p:cNvPr id="56" name="Text 26"/>
            <p:cNvSpPr/>
            <p:nvPr/>
          </p:nvSpPr>
          <p:spPr>
            <a:xfrm>
              <a:off x="2392680" y="7886700"/>
              <a:ext cx="5996940" cy="712470"/>
            </a:xfrm>
            <a:prstGeom prst="rect">
              <a:avLst/>
            </a:prstGeom>
            <a:noFill/>
            <a:ln/>
          </p:spPr>
          <p:txBody>
            <a:bodyPr wrap="square" lIns="0" tIns="0" rIns="0" bIns="0" rtlCol="0" anchor="t"/>
            <a:lstStyle/>
            <a:p>
              <a:pPr algn="ctr" indent="0" marL="0">
                <a:buNone/>
              </a:pPr>
              <a:r>
                <a:rPr lang="en-US" sz="3600" u="none" dirty="0">
                  <a:solidFill>
                    <a:srgbClr val="0E0E0E"/>
                  </a:solidFill>
                  <a:latin typeface="Bebas Neue" pitchFamily="34" charset="0"/>
                  <a:ea typeface="Bebas Neue" pitchFamily="34" charset="-122"/>
                  <a:cs typeface="Bebas Neue" pitchFamily="34" charset="-120"/>
                </a:rPr>
                <a:t>Spellcasting Progress</a:t>
              </a:r>
              <a:endParaRPr lang="en-US" sz="3600" dirty="0"/>
            </a:p>
          </p:txBody>
        </p:sp>
        <p:sp>
          <p:nvSpPr>
            <p:cNvPr id="57" name="Text 27"/>
            <p:cNvSpPr/>
            <p:nvPr/>
          </p:nvSpPr>
          <p:spPr>
            <a:xfrm>
              <a:off x="2407920" y="8515350"/>
              <a:ext cx="5966460"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 record of the number of spells cast per year</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grpSp>
        <p:nvGrpSpPr>
          <p:cNvPr id="3874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55573" name="Group"/>
          <p:cNvGrpSpPr/>
          <p:nvPr/>
        </p:nvGrpSpPr>
        <p:grpSpPr>
          <a:xfrm>
            <a:off x="10086975" y="4314825"/>
            <a:ext cx="6644640" cy="1535430"/>
            <a:chOff x="10086975" y="4314825"/>
            <a:chExt cx="6644640" cy="1535430"/>
          </a:xfrm>
        </p:grpSpPr>
        <p:sp>
          <p:nvSpPr>
            <p:cNvPr id="6" name="Text 1"/>
            <p:cNvSpPr/>
            <p:nvPr/>
          </p:nvSpPr>
          <p:spPr>
            <a:xfrm>
              <a:off x="10086975" y="4314825"/>
              <a:ext cx="664464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A web application</a:t>
              </a:r>
              <a:endParaRPr lang="en-US" sz="3600" dirty="0"/>
            </a:p>
          </p:txBody>
        </p:sp>
        <p:sp>
          <p:nvSpPr>
            <p:cNvPr id="7" name="Text 2"/>
            <p:cNvSpPr/>
            <p:nvPr/>
          </p:nvSpPr>
          <p:spPr>
            <a:xfrm>
              <a:off x="10086975" y="5019675"/>
              <a:ext cx="661416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 web application designed for discovering the world of fantasy</a:t>
              </a:r>
              <a:endParaRPr lang="en-US" sz="2400" dirty="0"/>
            </a:p>
          </p:txBody>
        </p:sp>
      </p:grpSp>
      <p:pic>
        <p:nvPicPr>
          <p:cNvPr id="8" name="Image 3" descr="preencoded.png">    </p:cNvPr>
          <p:cNvPicPr>
            <a:picLocks noChangeAspect="1"/>
          </p:cNvPicPr>
          <p:nvPr/>
        </p:nvPicPr>
        <p:blipFill>
          <a:blip r:embed="rId4"/>
          <a:stretch>
            <a:fillRect/>
          </a:stretch>
        </p:blipFill>
        <p:spPr>
          <a:xfrm>
            <a:off x="190500" y="2438400"/>
            <a:ext cx="10325100" cy="6124575"/>
          </a:xfrm>
          <a:prstGeom prst="rect">
            <a:avLst/>
          </a:prstGeom>
        </p:spPr>
      </p:pic>
      <p:pic>
        <p:nvPicPr>
          <p:cNvPr id="9" name="Image 4" descr="preencoded.png">    </p:cNvPr>
          <p:cNvPicPr>
            <a:picLocks noChangeAspect="1"/>
          </p:cNvPicPr>
          <p:nvPr/>
        </p:nvPicPr>
        <p:blipFill>
          <a:blip r:embed="rId5"/>
          <a:stretch>
            <a:fillRect/>
          </a:stretch>
        </p:blipFill>
        <p:spPr>
          <a:xfrm>
            <a:off x="1638300" y="2695575"/>
            <a:ext cx="7419975" cy="4867275"/>
          </a:xfrm>
          <a:prstGeom prst="rect">
            <a:avLst/>
          </a:prstGeom>
        </p:spPr>
      </p:pic>
      <p:grpSp>
        <p:nvGrpSpPr>
          <p:cNvPr id="96197" name="Group"/>
          <p:cNvGrpSpPr/>
          <p:nvPr/>
        </p:nvGrpSpPr>
        <p:grpSpPr>
          <a:xfrm>
            <a:off x="5962650" y="914400"/>
            <a:ext cx="6362700" cy="1409700"/>
            <a:chOff x="5962650" y="914400"/>
            <a:chExt cx="6362700" cy="1409700"/>
          </a:xfrm>
        </p:grpSpPr>
        <p:sp>
          <p:nvSpPr>
            <p:cNvPr id="10" name="Shape 3"/>
            <p:cNvSpPr/>
            <p:nvPr/>
          </p:nvSpPr>
          <p:spPr>
            <a:xfrm>
              <a:off x="5962650" y="914400"/>
              <a:ext cx="6362700" cy="1371600"/>
            </a:xfrm>
            <a:prstGeom prst="rect">
              <a:avLst/>
            </a:prstGeom>
            <a:solidFill>
              <a:srgbClr val="C91C29"/>
            </a:solidFill>
            <a:ln/>
          </p:spPr>
        </p:sp>
        <p:sp>
          <p:nvSpPr>
            <p:cNvPr id="11" name="Text 4"/>
            <p:cNvSpPr/>
            <p:nvPr/>
          </p:nvSpPr>
          <p:spPr>
            <a:xfrm>
              <a:off x="6534150" y="1143000"/>
              <a:ext cx="54864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Portal to Adventure</a:t>
              </a:r>
              <a:endParaRPr lang="en-US" sz="60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173075" y="7239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466725" y="7972425"/>
            <a:ext cx="12952119" cy="2114550"/>
          </a:xfrm>
          <a:prstGeom prst="rect">
            <a:avLst/>
          </a:prstGeom>
        </p:spPr>
      </p:pic>
      <p:grpSp>
        <p:nvGrpSpPr>
          <p:cNvPr id="7666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1139" name="Group"/>
          <p:cNvGrpSpPr/>
          <p:nvPr/>
        </p:nvGrpSpPr>
        <p:grpSpPr>
          <a:xfrm>
            <a:off x="2209800" y="3495675"/>
            <a:ext cx="6644640" cy="1535430"/>
            <a:chOff x="2209800" y="3495675"/>
            <a:chExt cx="6644640" cy="1535430"/>
          </a:xfrm>
        </p:grpSpPr>
        <p:sp>
          <p:nvSpPr>
            <p:cNvPr id="6" name="Text 1"/>
            <p:cNvSpPr/>
            <p:nvPr/>
          </p:nvSpPr>
          <p:spPr>
            <a:xfrm>
              <a:off x="2209800" y="3495675"/>
              <a:ext cx="664464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An mobile app</a:t>
              </a:r>
              <a:endParaRPr lang="en-US" sz="3600" dirty="0"/>
            </a:p>
          </p:txBody>
        </p:sp>
        <p:sp>
          <p:nvSpPr>
            <p:cNvPr id="7" name="Text 2"/>
            <p:cNvSpPr/>
            <p:nvPr/>
          </p:nvSpPr>
          <p:spPr>
            <a:xfrm>
              <a:off x="2209800" y="4200525"/>
              <a:ext cx="661416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An app designed for exploring and experiencing the enchanting realm of fantasy</a:t>
              </a:r>
              <a:endParaRPr lang="en-US" sz="2400" dirty="0"/>
            </a:p>
          </p:txBody>
        </p:sp>
      </p:grpSp>
      <p:sp>
        <p:nvSpPr>
          <p:cNvPr id="8" name="Text 3"/>
          <p:cNvSpPr/>
          <p:nvPr/>
        </p:nvSpPr>
        <p:spPr>
          <a:xfrm>
            <a:off x="2209800" y="5743575"/>
            <a:ext cx="6776085" cy="25260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Live your fantasy dreams</a:t>
            </a:r>
            <a:endParaRPr lang="en-US" sz="2400" dirty="0"/>
          </a:p>
        </p:txBody>
      </p:sp>
      <p:grpSp>
        <p:nvGrpSpPr>
          <p:cNvPr id="63881" name="Group"/>
          <p:cNvGrpSpPr/>
          <p:nvPr/>
        </p:nvGrpSpPr>
        <p:grpSpPr>
          <a:xfrm>
            <a:off x="2171700" y="1390650"/>
            <a:ext cx="6686550" cy="1409700"/>
            <a:chOff x="2171700" y="1390650"/>
            <a:chExt cx="6686550" cy="1409700"/>
          </a:xfrm>
        </p:grpSpPr>
        <p:sp>
          <p:nvSpPr>
            <p:cNvPr id="9" name="Shape 4"/>
            <p:cNvSpPr/>
            <p:nvPr/>
          </p:nvSpPr>
          <p:spPr>
            <a:xfrm>
              <a:off x="2171700" y="1390650"/>
              <a:ext cx="6686550" cy="1371600"/>
            </a:xfrm>
            <a:prstGeom prst="rect">
              <a:avLst/>
            </a:prstGeom>
            <a:solidFill>
              <a:srgbClr val="C91C29"/>
            </a:solidFill>
            <a:ln/>
          </p:spPr>
        </p:sp>
        <p:sp>
          <p:nvSpPr>
            <p:cNvPr id="10" name="Text 5"/>
            <p:cNvSpPr/>
            <p:nvPr/>
          </p:nvSpPr>
          <p:spPr>
            <a:xfrm>
              <a:off x="2743200" y="1619250"/>
              <a:ext cx="581025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The Future of Fantasy</a:t>
              </a:r>
              <a:endParaRPr lang="en-US" sz="6000" dirty="0"/>
            </a:p>
          </p:txBody>
        </p:sp>
      </p:grpSp>
      <p:pic>
        <p:nvPicPr>
          <p:cNvPr id="11" name="Image 3" descr="preencoded.png">    </p:cNvPr>
          <p:cNvPicPr>
            <a:picLocks noChangeAspect="1"/>
          </p:cNvPicPr>
          <p:nvPr/>
        </p:nvPicPr>
        <p:blipFill>
          <a:blip r:embed="rId4"/>
          <a:stretch>
            <a:fillRect/>
          </a:stretch>
        </p:blipFill>
        <p:spPr>
          <a:xfrm>
            <a:off x="11591925" y="771525"/>
            <a:ext cx="4105275" cy="8886825"/>
          </a:xfrm>
          <a:prstGeom prst="rect">
            <a:avLst/>
          </a:prstGeom>
        </p:spPr>
      </p:pic>
      <p:pic>
        <p:nvPicPr>
          <p:cNvPr id="12" name="Image 4" descr="preencoded.png">    </p:cNvPr>
          <p:cNvPicPr>
            <a:picLocks noChangeAspect="1"/>
          </p:cNvPicPr>
          <p:nvPr/>
        </p:nvPicPr>
        <p:blipFill>
          <a:blip r:embed="rId5"/>
          <a:stretch>
            <a:fillRect/>
          </a:stretch>
        </p:blipFill>
        <p:spPr>
          <a:xfrm>
            <a:off x="11734800" y="1323975"/>
            <a:ext cx="3829050" cy="80962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05700" y="3048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9144000" y="9229725"/>
            <a:ext cx="12952119" cy="2114550"/>
          </a:xfrm>
          <a:prstGeom prst="rect">
            <a:avLst/>
          </a:prstGeom>
        </p:spPr>
      </p:pic>
      <p:grpSp>
        <p:nvGrpSpPr>
          <p:cNvPr id="2167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98252" name="Group"/>
          <p:cNvGrpSpPr/>
          <p:nvPr/>
        </p:nvGrpSpPr>
        <p:grpSpPr>
          <a:xfrm>
            <a:off x="657225" y="6276975"/>
            <a:ext cx="4377690" cy="1535430"/>
            <a:chOff x="657225" y="6276975"/>
            <a:chExt cx="4377690" cy="1535430"/>
          </a:xfrm>
        </p:grpSpPr>
        <p:sp>
          <p:nvSpPr>
            <p:cNvPr id="6" name="Text 1"/>
            <p:cNvSpPr/>
            <p:nvPr/>
          </p:nvSpPr>
          <p:spPr>
            <a:xfrm>
              <a:off x="657225" y="6276975"/>
              <a:ext cx="43776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A web application</a:t>
              </a:r>
              <a:endParaRPr lang="en-US" sz="3600" dirty="0"/>
            </a:p>
          </p:txBody>
        </p:sp>
        <p:sp>
          <p:nvSpPr>
            <p:cNvPr id="7" name="Text 2"/>
            <p:cNvSpPr/>
            <p:nvPr/>
          </p:nvSpPr>
          <p:spPr>
            <a:xfrm>
              <a:off x="657225" y="6981825"/>
              <a:ext cx="43472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 web application designed for discovering the world of fantasy</a:t>
              </a:r>
              <a:endParaRPr lang="en-US" sz="2400" dirty="0"/>
            </a:p>
          </p:txBody>
        </p:sp>
      </p:grpSp>
      <p:grpSp>
        <p:nvGrpSpPr>
          <p:cNvPr id="76981" name="Group"/>
          <p:cNvGrpSpPr/>
          <p:nvPr/>
        </p:nvGrpSpPr>
        <p:grpSpPr>
          <a:xfrm>
            <a:off x="619125" y="923925"/>
            <a:ext cx="4381500" cy="4152900"/>
            <a:chOff x="619125" y="923925"/>
            <a:chExt cx="4381500" cy="4152900"/>
          </a:xfrm>
        </p:grpSpPr>
        <p:sp>
          <p:nvSpPr>
            <p:cNvPr id="8" name="Shape 3"/>
            <p:cNvSpPr/>
            <p:nvPr/>
          </p:nvSpPr>
          <p:spPr>
            <a:xfrm>
              <a:off x="619125" y="923925"/>
              <a:ext cx="4381500" cy="4114800"/>
            </a:xfrm>
            <a:prstGeom prst="rect">
              <a:avLst/>
            </a:prstGeom>
            <a:solidFill>
              <a:srgbClr val="C91C29"/>
            </a:solidFill>
            <a:ln/>
          </p:spPr>
        </p:sp>
        <p:sp>
          <p:nvSpPr>
            <p:cNvPr id="9" name="Text 4"/>
            <p:cNvSpPr/>
            <p:nvPr/>
          </p:nvSpPr>
          <p:spPr>
            <a:xfrm>
              <a:off x="1190625" y="1152525"/>
              <a:ext cx="3505200" cy="39243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A Gateway to</a:t>
              </a:r>
              <a:endParaRPr lang="en-US" sz="6000" dirty="0"/>
            </a:p>
            <a:p>
              <a:pPr algn="l" indent="0" marL="0">
                <a:buNone/>
              </a:pPr>
              <a:r>
                <a:rPr lang="en-US" sz="6000" u="none" dirty="0">
                  <a:solidFill>
                    <a:srgbClr val="FFFFFF"/>
                  </a:solidFill>
                  <a:latin typeface="Bebas Neue" pitchFamily="34" charset="0"/>
                  <a:ea typeface="Bebas Neue" pitchFamily="34" charset="-122"/>
                  <a:cs typeface="Bebas Neue" pitchFamily="34" charset="-120"/>
                </a:rPr>
                <a:t>a World of </a:t>
              </a:r>
              <a:endParaRPr lang="en-US" sz="6000" dirty="0"/>
            </a:p>
            <a:p>
              <a:pPr algn="l" indent="0" marL="0">
                <a:buNone/>
              </a:pPr>
              <a:r>
                <a:rPr lang="en-US" sz="6000" u="none" dirty="0">
                  <a:solidFill>
                    <a:srgbClr val="FFFFFF"/>
                  </a:solidFill>
                  <a:latin typeface="Bebas Neue" pitchFamily="34" charset="0"/>
                  <a:ea typeface="Bebas Neue" pitchFamily="34" charset="-122"/>
                  <a:cs typeface="Bebas Neue" pitchFamily="34" charset="-120"/>
                </a:rPr>
                <a:t>Fantasy and </a:t>
              </a:r>
              <a:endParaRPr lang="en-US" sz="6000" dirty="0"/>
            </a:p>
            <a:p>
              <a:pPr algn="l" indent="0" marL="0">
                <a:buNone/>
              </a:pPr>
              <a:r>
                <a:rPr lang="en-US" sz="6000" u="none" dirty="0">
                  <a:solidFill>
                    <a:srgbClr val="FFFFFF"/>
                  </a:solidFill>
                  <a:latin typeface="Bebas Neue" pitchFamily="34" charset="0"/>
                  <a:ea typeface="Bebas Neue" pitchFamily="34" charset="-122"/>
                  <a:cs typeface="Bebas Neue" pitchFamily="34" charset="-120"/>
                </a:rPr>
                <a:t>Wonder</a:t>
              </a:r>
              <a:endParaRPr lang="en-US" sz="6000" dirty="0"/>
            </a:p>
          </p:txBody>
        </p:sp>
      </p:grpSp>
      <p:sp>
        <p:nvSpPr>
          <p:cNvPr id="10" name="Text 5"/>
          <p:cNvSpPr/>
          <p:nvPr/>
        </p:nvSpPr>
        <p:spPr>
          <a:xfrm>
            <a:off x="13592175" y="3533775"/>
            <a:ext cx="3994785" cy="41833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Uncover hidden treasures and secret treasures</a:t>
            </a:r>
            <a:endParaRPr lang="en-US" sz="2400" dirty="0"/>
          </a:p>
        </p:txBody>
      </p:sp>
      <p:grpSp>
        <p:nvGrpSpPr>
          <p:cNvPr id="22724" name="Group"/>
          <p:cNvGrpSpPr/>
          <p:nvPr/>
        </p:nvGrpSpPr>
        <p:grpSpPr>
          <a:xfrm>
            <a:off x="6610350" y="561975"/>
            <a:ext cx="6429375" cy="9248775"/>
            <a:chOff x="6610350" y="561975"/>
            <a:chExt cx="6429375" cy="9248775"/>
          </a:xfrm>
        </p:grpSpPr>
        <p:pic>
          <p:nvPicPr>
            <p:cNvPr id="11" name="Image 3" descr="preencoded.png">    </p:cNvPr>
            <p:cNvPicPr>
              <a:picLocks noChangeAspect="1"/>
            </p:cNvPicPr>
            <p:nvPr/>
          </p:nvPicPr>
          <p:blipFill>
            <a:blip r:embed="rId4"/>
            <a:stretch>
              <a:fillRect/>
            </a:stretch>
          </p:blipFill>
          <p:spPr>
            <a:xfrm>
              <a:off x="6610350" y="561975"/>
              <a:ext cx="6429375" cy="9248775"/>
            </a:xfrm>
            <a:prstGeom prst="rect">
              <a:avLst/>
            </a:prstGeom>
          </p:spPr>
        </p:pic>
        <p:pic>
          <p:nvPicPr>
            <p:cNvPr id="12" name="Image 4" descr="preencoded.png">    </p:cNvPr>
            <p:cNvPicPr>
              <a:picLocks noChangeAspect="1"/>
            </p:cNvPicPr>
            <p:nvPr/>
          </p:nvPicPr>
          <p:blipFill>
            <a:blip r:embed="rId5"/>
            <a:stretch>
              <a:fillRect/>
            </a:stretch>
          </p:blipFill>
          <p:spPr>
            <a:xfrm>
              <a:off x="6981825" y="1352550"/>
              <a:ext cx="5686425" cy="7677150"/>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12287"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80138" name="Group"/>
          <p:cNvGrpSpPr/>
          <p:nvPr/>
        </p:nvGrpSpPr>
        <p:grpSpPr>
          <a:xfrm>
            <a:off x="12477750" y="523875"/>
            <a:ext cx="5048250" cy="1409700"/>
            <a:chOff x="12477750" y="523875"/>
            <a:chExt cx="5048250" cy="1409700"/>
          </a:xfrm>
        </p:grpSpPr>
        <p:sp>
          <p:nvSpPr>
            <p:cNvPr id="5" name="Shape 1"/>
            <p:cNvSpPr/>
            <p:nvPr/>
          </p:nvSpPr>
          <p:spPr>
            <a:xfrm>
              <a:off x="12477750" y="523875"/>
              <a:ext cx="5048250" cy="1371600"/>
            </a:xfrm>
            <a:prstGeom prst="rect">
              <a:avLst/>
            </a:prstGeom>
            <a:solidFill>
              <a:srgbClr val="C91C29"/>
            </a:solidFill>
            <a:ln/>
          </p:spPr>
        </p:sp>
        <p:sp>
          <p:nvSpPr>
            <p:cNvPr id="6" name="Text 2"/>
            <p:cNvSpPr/>
            <p:nvPr/>
          </p:nvSpPr>
          <p:spPr>
            <a:xfrm>
              <a:off x="13049250" y="752475"/>
              <a:ext cx="417195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A Magic Picture</a:t>
              </a:r>
              <a:endParaRPr lang="en-US" sz="6000" dirty="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grpSp>
        <p:nvGrpSpPr>
          <p:cNvPr id="9846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18288000" cy="4400550"/>
          </a:xfrm>
          <a:prstGeom prst="rect">
            <a:avLst/>
          </a:prstGeom>
        </p:spPr>
      </p:pic>
      <p:grpSp>
        <p:nvGrpSpPr>
          <p:cNvPr id="79334" name="Group"/>
          <p:cNvGrpSpPr/>
          <p:nvPr/>
        </p:nvGrpSpPr>
        <p:grpSpPr>
          <a:xfrm>
            <a:off x="933450" y="5153025"/>
            <a:ext cx="1638300" cy="2122170"/>
            <a:chOff x="933450" y="5153025"/>
            <a:chExt cx="1638300" cy="2122170"/>
          </a:xfrm>
        </p:grpSpPr>
        <p:sp>
          <p:nvSpPr>
            <p:cNvPr id="7" name="Shape 1"/>
            <p:cNvSpPr/>
            <p:nvPr/>
          </p:nvSpPr>
          <p:spPr>
            <a:xfrm>
              <a:off x="933450" y="5153025"/>
              <a:ext cx="1638300" cy="1924050"/>
            </a:xfrm>
            <a:prstGeom prst="rect">
              <a:avLst/>
            </a:prstGeom>
            <a:solidFill>
              <a:srgbClr val="C91C29"/>
            </a:solidFill>
            <a:ln/>
          </p:spPr>
        </p:sp>
        <p:sp>
          <p:nvSpPr>
            <p:cNvPr id="8" name="Text 2"/>
            <p:cNvSpPr/>
            <p:nvPr/>
          </p:nvSpPr>
          <p:spPr>
            <a:xfrm>
              <a:off x="1504950" y="5381625"/>
              <a:ext cx="922020" cy="1893570"/>
            </a:xfrm>
            <a:prstGeom prst="rect">
              <a:avLst/>
            </a:prstGeom>
            <a:noFill/>
            <a:ln/>
          </p:spPr>
          <p:txBody>
            <a:bodyPr wrap="square" lIns="0" tIns="0" rIns="0" bIns="0" rtlCol="0" anchor="t"/>
            <a:lstStyle/>
            <a:p>
              <a:pPr algn="l" indent="0" marL="0">
                <a:buNone/>
              </a:pPr>
              <a:r>
                <a:rPr lang="en-US" sz="9600" u="none" dirty="0">
                  <a:solidFill>
                    <a:srgbClr val="FFFFFF"/>
                  </a:solidFill>
                  <a:latin typeface="Bebas Neue" pitchFamily="34" charset="0"/>
                  <a:ea typeface="Bebas Neue" pitchFamily="34" charset="-122"/>
                  <a:cs typeface="Bebas Neue" pitchFamily="34" charset="-120"/>
                </a:rPr>
                <a:t>1</a:t>
              </a:r>
              <a:endParaRPr lang="en-US" sz="9600" dirty="0"/>
            </a:p>
          </p:txBody>
        </p:sp>
      </p:grpSp>
      <p:grpSp>
        <p:nvGrpSpPr>
          <p:cNvPr id="50408" name="Group"/>
          <p:cNvGrpSpPr/>
          <p:nvPr/>
        </p:nvGrpSpPr>
        <p:grpSpPr>
          <a:xfrm>
            <a:off x="2724150" y="5257800"/>
            <a:ext cx="4720590" cy="1821180"/>
            <a:chOff x="2724150" y="5257800"/>
            <a:chExt cx="4720590" cy="1821180"/>
          </a:xfrm>
        </p:grpSpPr>
        <p:sp>
          <p:nvSpPr>
            <p:cNvPr id="9" name="Text 3"/>
            <p:cNvSpPr/>
            <p:nvPr/>
          </p:nvSpPr>
          <p:spPr>
            <a:xfrm>
              <a:off x="2724150" y="5257800"/>
              <a:ext cx="47205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Discover the secrets</a:t>
              </a:r>
              <a:endParaRPr lang="en-US" sz="3600" dirty="0"/>
            </a:p>
          </p:txBody>
        </p:sp>
        <p:sp>
          <p:nvSpPr>
            <p:cNvPr id="10" name="Text 4"/>
            <p:cNvSpPr/>
            <p:nvPr/>
          </p:nvSpPr>
          <p:spPr>
            <a:xfrm>
              <a:off x="2724150" y="5886450"/>
              <a:ext cx="4690110" cy="11925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Explore the lush, vibrant forest and uncover the mysteries that lie within.</a:t>
              </a:r>
              <a:endParaRPr lang="en-US" sz="2400" dirty="0"/>
            </a:p>
          </p:txBody>
        </p:sp>
      </p:grpSp>
      <p:grpSp>
        <p:nvGrpSpPr>
          <p:cNvPr id="86439" name="Group"/>
          <p:cNvGrpSpPr/>
          <p:nvPr/>
        </p:nvGrpSpPr>
        <p:grpSpPr>
          <a:xfrm>
            <a:off x="4143375" y="8001000"/>
            <a:ext cx="1638300" cy="2122170"/>
            <a:chOff x="4143375" y="8001000"/>
            <a:chExt cx="1638300" cy="2122170"/>
          </a:xfrm>
        </p:grpSpPr>
        <p:sp>
          <p:nvSpPr>
            <p:cNvPr id="11" name="Shape 5"/>
            <p:cNvSpPr/>
            <p:nvPr/>
          </p:nvSpPr>
          <p:spPr>
            <a:xfrm>
              <a:off x="4143375" y="8001000"/>
              <a:ext cx="1638300" cy="1924050"/>
            </a:xfrm>
            <a:prstGeom prst="rect">
              <a:avLst/>
            </a:prstGeom>
            <a:solidFill>
              <a:srgbClr val="C91C29"/>
            </a:solidFill>
            <a:ln/>
          </p:spPr>
        </p:sp>
        <p:sp>
          <p:nvSpPr>
            <p:cNvPr id="12" name="Text 6"/>
            <p:cNvSpPr/>
            <p:nvPr/>
          </p:nvSpPr>
          <p:spPr>
            <a:xfrm>
              <a:off x="4714875" y="8229600"/>
              <a:ext cx="922020" cy="1893570"/>
            </a:xfrm>
            <a:prstGeom prst="rect">
              <a:avLst/>
            </a:prstGeom>
            <a:noFill/>
            <a:ln/>
          </p:spPr>
          <p:txBody>
            <a:bodyPr wrap="square" lIns="0" tIns="0" rIns="0" bIns="0" rtlCol="0" anchor="t"/>
            <a:lstStyle/>
            <a:p>
              <a:pPr algn="l" indent="0" marL="0">
                <a:buNone/>
              </a:pPr>
              <a:r>
                <a:rPr lang="en-US" sz="9600" u="none" dirty="0">
                  <a:solidFill>
                    <a:srgbClr val="FFFFFF"/>
                  </a:solidFill>
                  <a:latin typeface="Bebas Neue" pitchFamily="34" charset="0"/>
                  <a:ea typeface="Bebas Neue" pitchFamily="34" charset="-122"/>
                  <a:cs typeface="Bebas Neue" pitchFamily="34" charset="-120"/>
                </a:rPr>
                <a:t>3</a:t>
              </a:r>
              <a:endParaRPr lang="en-US" sz="9600" dirty="0"/>
            </a:p>
          </p:txBody>
        </p:sp>
      </p:grpSp>
      <p:grpSp>
        <p:nvGrpSpPr>
          <p:cNvPr id="68869" name="Group"/>
          <p:cNvGrpSpPr/>
          <p:nvPr/>
        </p:nvGrpSpPr>
        <p:grpSpPr>
          <a:xfrm>
            <a:off x="5934075" y="8105775"/>
            <a:ext cx="4720590" cy="1821180"/>
            <a:chOff x="5934075" y="8105775"/>
            <a:chExt cx="4720590" cy="1821180"/>
          </a:xfrm>
        </p:grpSpPr>
        <p:sp>
          <p:nvSpPr>
            <p:cNvPr id="13" name="Text 7"/>
            <p:cNvSpPr/>
            <p:nvPr/>
          </p:nvSpPr>
          <p:spPr>
            <a:xfrm>
              <a:off x="5934075" y="8105775"/>
              <a:ext cx="47205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Meet the creatures</a:t>
              </a:r>
              <a:endParaRPr lang="en-US" sz="3600" dirty="0"/>
            </a:p>
          </p:txBody>
        </p:sp>
        <p:sp>
          <p:nvSpPr>
            <p:cNvPr id="14" name="Text 8"/>
            <p:cNvSpPr/>
            <p:nvPr/>
          </p:nvSpPr>
          <p:spPr>
            <a:xfrm>
              <a:off x="5934075" y="8734425"/>
              <a:ext cx="4690110" cy="11925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Encounter the mythical creatures that call the forest home, from talking animals to fairies.</a:t>
              </a:r>
              <a:endParaRPr lang="en-US" sz="2400" dirty="0"/>
            </a:p>
          </p:txBody>
        </p:sp>
      </p:grpSp>
      <p:grpSp>
        <p:nvGrpSpPr>
          <p:cNvPr id="65967" name="Group"/>
          <p:cNvGrpSpPr/>
          <p:nvPr/>
        </p:nvGrpSpPr>
        <p:grpSpPr>
          <a:xfrm>
            <a:off x="10715625" y="8001000"/>
            <a:ext cx="1638300" cy="2122170"/>
            <a:chOff x="10715625" y="8001000"/>
            <a:chExt cx="1638300" cy="2122170"/>
          </a:xfrm>
        </p:grpSpPr>
        <p:sp>
          <p:nvSpPr>
            <p:cNvPr id="15" name="Shape 9"/>
            <p:cNvSpPr/>
            <p:nvPr/>
          </p:nvSpPr>
          <p:spPr>
            <a:xfrm>
              <a:off x="10715625" y="8001000"/>
              <a:ext cx="1638300" cy="1924050"/>
            </a:xfrm>
            <a:prstGeom prst="rect">
              <a:avLst/>
            </a:prstGeom>
            <a:solidFill>
              <a:srgbClr val="C91C29"/>
            </a:solidFill>
            <a:ln/>
          </p:spPr>
        </p:sp>
        <p:sp>
          <p:nvSpPr>
            <p:cNvPr id="16" name="Text 10"/>
            <p:cNvSpPr/>
            <p:nvPr/>
          </p:nvSpPr>
          <p:spPr>
            <a:xfrm>
              <a:off x="11287125" y="8229600"/>
              <a:ext cx="922020" cy="1893570"/>
            </a:xfrm>
            <a:prstGeom prst="rect">
              <a:avLst/>
            </a:prstGeom>
            <a:noFill/>
            <a:ln/>
          </p:spPr>
          <p:txBody>
            <a:bodyPr wrap="square" lIns="0" tIns="0" rIns="0" bIns="0" rtlCol="0" anchor="t"/>
            <a:lstStyle/>
            <a:p>
              <a:pPr algn="l" indent="0" marL="0">
                <a:buNone/>
              </a:pPr>
              <a:r>
                <a:rPr lang="en-US" sz="9600" u="none" dirty="0">
                  <a:solidFill>
                    <a:srgbClr val="FFFFFF"/>
                  </a:solidFill>
                  <a:latin typeface="Bebas Neue" pitchFamily="34" charset="0"/>
                  <a:ea typeface="Bebas Neue" pitchFamily="34" charset="-122"/>
                  <a:cs typeface="Bebas Neue" pitchFamily="34" charset="-120"/>
                </a:rPr>
                <a:t>4</a:t>
              </a:r>
              <a:endParaRPr lang="en-US" sz="9600" dirty="0"/>
            </a:p>
          </p:txBody>
        </p:sp>
      </p:grpSp>
      <p:grpSp>
        <p:nvGrpSpPr>
          <p:cNvPr id="82407" name="Group"/>
          <p:cNvGrpSpPr/>
          <p:nvPr/>
        </p:nvGrpSpPr>
        <p:grpSpPr>
          <a:xfrm>
            <a:off x="12506325" y="8105775"/>
            <a:ext cx="4720590" cy="1821180"/>
            <a:chOff x="12506325" y="8105775"/>
            <a:chExt cx="4720590" cy="1821180"/>
          </a:xfrm>
        </p:grpSpPr>
        <p:sp>
          <p:nvSpPr>
            <p:cNvPr id="17" name="Text 11"/>
            <p:cNvSpPr/>
            <p:nvPr/>
          </p:nvSpPr>
          <p:spPr>
            <a:xfrm>
              <a:off x="12506325" y="8105775"/>
              <a:ext cx="47205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Uncover the magic</a:t>
              </a:r>
              <a:endParaRPr lang="en-US" sz="3600" dirty="0"/>
            </a:p>
          </p:txBody>
        </p:sp>
        <p:sp>
          <p:nvSpPr>
            <p:cNvPr id="18" name="Text 12"/>
            <p:cNvSpPr/>
            <p:nvPr/>
          </p:nvSpPr>
          <p:spPr>
            <a:xfrm>
              <a:off x="12506325" y="8734425"/>
              <a:ext cx="4690110" cy="11925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Learn about the powerful magic that pervades the forest and how it affects all who enter.</a:t>
              </a:r>
              <a:endParaRPr lang="en-US" sz="2400" dirty="0"/>
            </a:p>
          </p:txBody>
        </p:sp>
      </p:grpSp>
      <p:grpSp>
        <p:nvGrpSpPr>
          <p:cNvPr id="59138" name="Group"/>
          <p:cNvGrpSpPr/>
          <p:nvPr/>
        </p:nvGrpSpPr>
        <p:grpSpPr>
          <a:xfrm>
            <a:off x="7505700" y="5153025"/>
            <a:ext cx="1638300" cy="2122170"/>
            <a:chOff x="7505700" y="5153025"/>
            <a:chExt cx="1638300" cy="2122170"/>
          </a:xfrm>
        </p:grpSpPr>
        <p:sp>
          <p:nvSpPr>
            <p:cNvPr id="19" name="Shape 13"/>
            <p:cNvSpPr/>
            <p:nvPr/>
          </p:nvSpPr>
          <p:spPr>
            <a:xfrm>
              <a:off x="7505700" y="5153025"/>
              <a:ext cx="1638300" cy="1924050"/>
            </a:xfrm>
            <a:prstGeom prst="rect">
              <a:avLst/>
            </a:prstGeom>
            <a:solidFill>
              <a:srgbClr val="C91C29"/>
            </a:solidFill>
            <a:ln/>
          </p:spPr>
        </p:sp>
        <p:sp>
          <p:nvSpPr>
            <p:cNvPr id="20" name="Text 14"/>
            <p:cNvSpPr/>
            <p:nvPr/>
          </p:nvSpPr>
          <p:spPr>
            <a:xfrm>
              <a:off x="8077200" y="5381625"/>
              <a:ext cx="922020" cy="1893570"/>
            </a:xfrm>
            <a:prstGeom prst="rect">
              <a:avLst/>
            </a:prstGeom>
            <a:noFill/>
            <a:ln/>
          </p:spPr>
          <p:txBody>
            <a:bodyPr wrap="square" lIns="0" tIns="0" rIns="0" bIns="0" rtlCol="0" anchor="t"/>
            <a:lstStyle/>
            <a:p>
              <a:pPr algn="l" indent="0" marL="0">
                <a:buNone/>
              </a:pPr>
              <a:r>
                <a:rPr lang="en-US" sz="9600" u="none" dirty="0">
                  <a:solidFill>
                    <a:srgbClr val="FFFFFF"/>
                  </a:solidFill>
                  <a:latin typeface="Bebas Neue" pitchFamily="34" charset="0"/>
                  <a:ea typeface="Bebas Neue" pitchFamily="34" charset="-122"/>
                  <a:cs typeface="Bebas Neue" pitchFamily="34" charset="-120"/>
                </a:rPr>
                <a:t>2</a:t>
              </a:r>
              <a:endParaRPr lang="en-US" sz="9600" dirty="0"/>
            </a:p>
          </p:txBody>
        </p:sp>
      </p:grpSp>
      <p:grpSp>
        <p:nvGrpSpPr>
          <p:cNvPr id="24074" name="Group"/>
          <p:cNvGrpSpPr/>
          <p:nvPr/>
        </p:nvGrpSpPr>
        <p:grpSpPr>
          <a:xfrm>
            <a:off x="9296400" y="5438775"/>
            <a:ext cx="4720590" cy="1459230"/>
            <a:chOff x="9296400" y="5438775"/>
            <a:chExt cx="4720590" cy="1459230"/>
          </a:xfrm>
        </p:grpSpPr>
        <p:sp>
          <p:nvSpPr>
            <p:cNvPr id="21" name="Text 15"/>
            <p:cNvSpPr/>
            <p:nvPr/>
          </p:nvSpPr>
          <p:spPr>
            <a:xfrm>
              <a:off x="9296400" y="5438775"/>
              <a:ext cx="47205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Find your own path</a:t>
              </a:r>
              <a:endParaRPr lang="en-US" sz="3600" dirty="0"/>
            </a:p>
          </p:txBody>
        </p:sp>
        <p:sp>
          <p:nvSpPr>
            <p:cNvPr id="22" name="Text 16"/>
            <p:cNvSpPr/>
            <p:nvPr/>
          </p:nvSpPr>
          <p:spPr>
            <a:xfrm>
              <a:off x="9296400" y="6067425"/>
              <a:ext cx="46901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Choose your own path through the forest, and see where it takes you.</a:t>
              </a:r>
              <a:endParaRPr lang="en-US" sz="2400"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173075" y="7239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466725" y="7972425"/>
            <a:ext cx="12952119" cy="2114550"/>
          </a:xfrm>
          <a:prstGeom prst="rect">
            <a:avLst/>
          </a:prstGeom>
        </p:spPr>
      </p:pic>
      <p:grpSp>
        <p:nvGrpSpPr>
          <p:cNvPr id="1760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381000" y="2933700"/>
            <a:ext cx="10858500" cy="5895975"/>
          </a:xfrm>
          <a:prstGeom prst="rect">
            <a:avLst/>
          </a:prstGeom>
        </p:spPr>
      </p:pic>
      <p:grpSp>
        <p:nvGrpSpPr>
          <p:cNvPr id="94418" name="Group"/>
          <p:cNvGrpSpPr/>
          <p:nvPr/>
        </p:nvGrpSpPr>
        <p:grpSpPr>
          <a:xfrm>
            <a:off x="5233988" y="728663"/>
            <a:ext cx="7810500" cy="1409700"/>
            <a:chOff x="5233988" y="728663"/>
            <a:chExt cx="7810500" cy="1409700"/>
          </a:xfrm>
        </p:grpSpPr>
        <p:sp>
          <p:nvSpPr>
            <p:cNvPr id="7" name="Shape 1"/>
            <p:cNvSpPr/>
            <p:nvPr/>
          </p:nvSpPr>
          <p:spPr>
            <a:xfrm>
              <a:off x="5233988" y="728663"/>
              <a:ext cx="7810500" cy="1371600"/>
            </a:xfrm>
            <a:prstGeom prst="rect">
              <a:avLst/>
            </a:prstGeom>
            <a:solidFill>
              <a:srgbClr val="C91C29"/>
            </a:solidFill>
            <a:ln/>
          </p:spPr>
        </p:sp>
        <p:sp>
          <p:nvSpPr>
            <p:cNvPr id="8" name="Text 2"/>
            <p:cNvSpPr/>
            <p:nvPr/>
          </p:nvSpPr>
          <p:spPr>
            <a:xfrm>
              <a:off x="5805488" y="957263"/>
              <a:ext cx="69342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Fantasy Realm at a Glance</a:t>
              </a:r>
              <a:endParaRPr lang="en-US" sz="6000" dirty="0"/>
            </a:p>
          </p:txBody>
        </p:sp>
      </p:grpSp>
      <p:grpSp>
        <p:nvGrpSpPr>
          <p:cNvPr id="17818" name="Group"/>
          <p:cNvGrpSpPr/>
          <p:nvPr/>
        </p:nvGrpSpPr>
        <p:grpSpPr>
          <a:xfrm>
            <a:off x="12087225" y="2786063"/>
            <a:ext cx="5292090" cy="1459230"/>
            <a:chOff x="12087225" y="2786063"/>
            <a:chExt cx="5292090" cy="1459230"/>
          </a:xfrm>
        </p:grpSpPr>
        <p:sp>
          <p:nvSpPr>
            <p:cNvPr id="9" name="Text 3"/>
            <p:cNvSpPr/>
            <p:nvPr/>
          </p:nvSpPr>
          <p:spPr>
            <a:xfrm>
              <a:off x="12087225" y="2786063"/>
              <a:ext cx="52920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The Forest</a:t>
              </a:r>
              <a:endParaRPr lang="en-US" sz="3600" dirty="0"/>
            </a:p>
          </p:txBody>
        </p:sp>
        <p:sp>
          <p:nvSpPr>
            <p:cNvPr id="10" name="Text 4"/>
            <p:cNvSpPr/>
            <p:nvPr/>
          </p:nvSpPr>
          <p:spPr>
            <a:xfrm>
              <a:off x="12087225" y="3414713"/>
              <a:ext cx="52616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 magical forest filled with animals and enchanted creatures.</a:t>
              </a:r>
              <a:endParaRPr lang="en-US" sz="2400" dirty="0"/>
            </a:p>
          </p:txBody>
        </p:sp>
      </p:grpSp>
      <p:grpSp>
        <p:nvGrpSpPr>
          <p:cNvPr id="63633" name="Group"/>
          <p:cNvGrpSpPr/>
          <p:nvPr/>
        </p:nvGrpSpPr>
        <p:grpSpPr>
          <a:xfrm>
            <a:off x="12087225" y="5162550"/>
            <a:ext cx="5292090" cy="1459230"/>
            <a:chOff x="12087225" y="5162550"/>
            <a:chExt cx="5292090" cy="1459230"/>
          </a:xfrm>
        </p:grpSpPr>
        <p:sp>
          <p:nvSpPr>
            <p:cNvPr id="11" name="Text 5"/>
            <p:cNvSpPr/>
            <p:nvPr/>
          </p:nvSpPr>
          <p:spPr>
            <a:xfrm>
              <a:off x="12087225" y="5162550"/>
              <a:ext cx="52920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The Caves</a:t>
              </a:r>
              <a:endParaRPr lang="en-US" sz="3600" dirty="0"/>
            </a:p>
          </p:txBody>
        </p:sp>
        <p:sp>
          <p:nvSpPr>
            <p:cNvPr id="12" name="Text 6"/>
            <p:cNvSpPr/>
            <p:nvPr/>
          </p:nvSpPr>
          <p:spPr>
            <a:xfrm>
              <a:off x="12087225" y="5791200"/>
              <a:ext cx="52616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 network of underground caves filled with gems and crystals.</a:t>
              </a:r>
              <a:endParaRPr lang="en-US" sz="2400" dirty="0"/>
            </a:p>
          </p:txBody>
        </p:sp>
      </p:grpSp>
      <p:grpSp>
        <p:nvGrpSpPr>
          <p:cNvPr id="54963" name="Group"/>
          <p:cNvGrpSpPr/>
          <p:nvPr/>
        </p:nvGrpSpPr>
        <p:grpSpPr>
          <a:xfrm>
            <a:off x="12087225" y="7534275"/>
            <a:ext cx="5292090" cy="1459230"/>
            <a:chOff x="12087225" y="7534275"/>
            <a:chExt cx="5292090" cy="1459230"/>
          </a:xfrm>
        </p:grpSpPr>
        <p:sp>
          <p:nvSpPr>
            <p:cNvPr id="13" name="Text 7"/>
            <p:cNvSpPr/>
            <p:nvPr/>
          </p:nvSpPr>
          <p:spPr>
            <a:xfrm>
              <a:off x="12087225" y="7534275"/>
              <a:ext cx="529209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The Lair</a:t>
              </a:r>
              <a:endParaRPr lang="en-US" sz="3600" dirty="0"/>
            </a:p>
          </p:txBody>
        </p:sp>
        <p:sp>
          <p:nvSpPr>
            <p:cNvPr id="14" name="Text 8"/>
            <p:cNvSpPr/>
            <p:nvPr/>
          </p:nvSpPr>
          <p:spPr>
            <a:xfrm>
              <a:off x="12087225" y="8162925"/>
              <a:ext cx="52616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A dangerous and mysterious place where dragons reside.</a:t>
              </a:r>
              <a:endParaRPr lang="en-US" sz="24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5800" y="54102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rot="16200000">
            <a:off x="11811940" y="1599259"/>
            <a:ext cx="12952119" cy="2114550"/>
          </a:xfrm>
          <a:prstGeom prst="rect">
            <a:avLst/>
          </a:prstGeom>
        </p:spPr>
      </p:pic>
      <p:grpSp>
        <p:nvGrpSpPr>
          <p:cNvPr id="9280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0145" name="Group"/>
          <p:cNvGrpSpPr/>
          <p:nvPr/>
        </p:nvGrpSpPr>
        <p:grpSpPr>
          <a:xfrm>
            <a:off x="9505950" y="2714625"/>
            <a:ext cx="4743450" cy="2122170"/>
            <a:chOff x="9505950" y="2714625"/>
            <a:chExt cx="4743450" cy="2122170"/>
          </a:xfrm>
        </p:grpSpPr>
        <p:sp>
          <p:nvSpPr>
            <p:cNvPr id="6" name="Shape 1"/>
            <p:cNvSpPr/>
            <p:nvPr/>
          </p:nvSpPr>
          <p:spPr>
            <a:xfrm>
              <a:off x="9505950" y="2714625"/>
              <a:ext cx="4743450" cy="1924050"/>
            </a:xfrm>
            <a:prstGeom prst="rect">
              <a:avLst/>
            </a:prstGeom>
            <a:solidFill>
              <a:srgbClr val="C91C29"/>
            </a:solidFill>
            <a:ln/>
          </p:spPr>
        </p:sp>
        <p:sp>
          <p:nvSpPr>
            <p:cNvPr id="7" name="Text 2"/>
            <p:cNvSpPr/>
            <p:nvPr/>
          </p:nvSpPr>
          <p:spPr>
            <a:xfrm>
              <a:off x="10077450" y="2943225"/>
              <a:ext cx="4027170" cy="1893570"/>
            </a:xfrm>
            <a:prstGeom prst="rect">
              <a:avLst/>
            </a:prstGeom>
            <a:noFill/>
            <a:ln/>
          </p:spPr>
          <p:txBody>
            <a:bodyPr wrap="square" lIns="0" tIns="0" rIns="0" bIns="0" rtlCol="0" anchor="t"/>
            <a:lstStyle/>
            <a:p>
              <a:pPr algn="l" indent="0" marL="0">
                <a:buNone/>
              </a:pPr>
              <a:r>
                <a:rPr lang="en-US" sz="9600" u="none" dirty="0">
                  <a:solidFill>
                    <a:srgbClr val="FFFFFF"/>
                  </a:solidFill>
                  <a:latin typeface="Bebas Neue" pitchFamily="34" charset="0"/>
                  <a:ea typeface="Bebas Neue" pitchFamily="34" charset="-122"/>
                  <a:cs typeface="Bebas Neue" pitchFamily="34" charset="-120"/>
                </a:rPr>
                <a:t>Welcome</a:t>
              </a:r>
              <a:endParaRPr lang="en-US" sz="9600" dirty="0"/>
            </a:p>
          </p:txBody>
        </p:sp>
      </p:grpSp>
      <p:sp>
        <p:nvSpPr>
          <p:cNvPr id="8" name="Text 3"/>
          <p:cNvSpPr/>
          <p:nvPr/>
        </p:nvSpPr>
        <p:spPr>
          <a:xfrm>
            <a:off x="9510713" y="5191125"/>
            <a:ext cx="7776210" cy="19164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pic>
        <p:nvPicPr>
          <p:cNvPr id="9" name="Image 3" descr="preencoded.png">    </p:cNvPr>
          <p:cNvPicPr>
            <a:picLocks noChangeAspect="1"/>
          </p:cNvPicPr>
          <p:nvPr/>
        </p:nvPicPr>
        <p:blipFill>
          <a:blip r:embed="rId4"/>
          <a:stretch>
            <a:fillRect/>
          </a:stretch>
        </p:blipFill>
        <p:spPr>
          <a:xfrm rot="1800000">
            <a:off x="765577" y="2943081"/>
            <a:ext cx="7162800" cy="44100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05700" y="3048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9144000" y="9229725"/>
            <a:ext cx="12952119" cy="2114550"/>
          </a:xfrm>
          <a:prstGeom prst="rect">
            <a:avLst/>
          </a:prstGeom>
        </p:spPr>
      </p:pic>
      <p:grpSp>
        <p:nvGrpSpPr>
          <p:cNvPr id="20543"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45325" name="Group"/>
          <p:cNvGrpSpPr/>
          <p:nvPr/>
        </p:nvGrpSpPr>
        <p:grpSpPr>
          <a:xfrm>
            <a:off x="1181100" y="471488"/>
            <a:ext cx="4267200" cy="1409700"/>
            <a:chOff x="1181100" y="471488"/>
            <a:chExt cx="4267200" cy="1409700"/>
          </a:xfrm>
        </p:grpSpPr>
        <p:sp>
          <p:nvSpPr>
            <p:cNvPr id="6" name="Shape 1"/>
            <p:cNvSpPr/>
            <p:nvPr/>
          </p:nvSpPr>
          <p:spPr>
            <a:xfrm>
              <a:off x="1181100" y="471488"/>
              <a:ext cx="4267200" cy="1371600"/>
            </a:xfrm>
            <a:prstGeom prst="rect">
              <a:avLst/>
            </a:prstGeom>
            <a:solidFill>
              <a:srgbClr val="C91C29"/>
            </a:solidFill>
            <a:ln/>
          </p:spPr>
        </p:sp>
        <p:sp>
          <p:nvSpPr>
            <p:cNvPr id="7" name="Text 2"/>
            <p:cNvSpPr/>
            <p:nvPr/>
          </p:nvSpPr>
          <p:spPr>
            <a:xfrm>
              <a:off x="1752600" y="700088"/>
              <a:ext cx="33909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The Timeline</a:t>
              </a:r>
              <a:endParaRPr lang="en-US" sz="6000" dirty="0"/>
            </a:p>
          </p:txBody>
        </p:sp>
      </p:grpSp>
      <p:grpSp>
        <p:nvGrpSpPr>
          <p:cNvPr id="55539" name="Group"/>
          <p:cNvGrpSpPr/>
          <p:nvPr/>
        </p:nvGrpSpPr>
        <p:grpSpPr>
          <a:xfrm>
            <a:off x="1181100" y="2205038"/>
            <a:ext cx="15925800" cy="6419850"/>
            <a:chOff x="1181100" y="2205038"/>
            <a:chExt cx="15925800" cy="6419850"/>
          </a:xfrm>
        </p:grpSpPr>
        <p:sp>
          <p:nvSpPr>
            <p:cNvPr id="8" name="Shape 3"/>
            <p:cNvSpPr/>
            <p:nvPr/>
          </p:nvSpPr>
          <p:spPr>
            <a:xfrm rot="5348179">
              <a:off x="2123967" y="5414963"/>
              <a:ext cx="1895690" cy="0"/>
            </a:xfrm>
            <a:prstGeom prst="line">
              <a:avLst/>
            </a:prstGeom>
            <a:noFill/>
            <a:ln w="28575">
              <a:solidFill>
                <a:srgbClr val="000000"/>
              </a:solidFill>
              <a:prstDash val="solid"/>
            </a:ln>
          </p:spPr>
        </p:sp>
        <p:sp>
          <p:nvSpPr>
            <p:cNvPr id="9" name="Shape 4"/>
            <p:cNvSpPr/>
            <p:nvPr/>
          </p:nvSpPr>
          <p:spPr>
            <a:xfrm rot="5348179">
              <a:off x="6162567" y="5414963"/>
              <a:ext cx="1895690" cy="0"/>
            </a:xfrm>
            <a:prstGeom prst="line">
              <a:avLst/>
            </a:prstGeom>
            <a:noFill/>
            <a:ln w="28575">
              <a:solidFill>
                <a:srgbClr val="000000"/>
              </a:solidFill>
              <a:prstDash val="solid"/>
            </a:ln>
          </p:spPr>
        </p:sp>
        <p:sp>
          <p:nvSpPr>
            <p:cNvPr id="10" name="Shape 5"/>
            <p:cNvSpPr/>
            <p:nvPr/>
          </p:nvSpPr>
          <p:spPr>
            <a:xfrm rot="5348179">
              <a:off x="10201167" y="5414963"/>
              <a:ext cx="1895690" cy="0"/>
            </a:xfrm>
            <a:prstGeom prst="line">
              <a:avLst/>
            </a:prstGeom>
            <a:noFill/>
            <a:ln w="28575">
              <a:solidFill>
                <a:srgbClr val="000000"/>
              </a:solidFill>
              <a:prstDash val="solid"/>
            </a:ln>
          </p:spPr>
        </p:sp>
        <p:sp>
          <p:nvSpPr>
            <p:cNvPr id="11" name="Shape 6"/>
            <p:cNvSpPr/>
            <p:nvPr/>
          </p:nvSpPr>
          <p:spPr>
            <a:xfrm rot="5348179">
              <a:off x="14239767" y="5414963"/>
              <a:ext cx="1895690" cy="0"/>
            </a:xfrm>
            <a:prstGeom prst="line">
              <a:avLst/>
            </a:prstGeom>
            <a:noFill/>
            <a:ln w="28575">
              <a:solidFill>
                <a:srgbClr val="000000"/>
              </a:solidFill>
              <a:prstDash val="solid"/>
            </a:ln>
          </p:spPr>
        </p:sp>
        <p:sp>
          <p:nvSpPr>
            <p:cNvPr id="12" name="Shape 7"/>
            <p:cNvSpPr/>
            <p:nvPr/>
          </p:nvSpPr>
          <p:spPr>
            <a:xfrm>
              <a:off x="1181100" y="4838700"/>
              <a:ext cx="3810000" cy="1143000"/>
            </a:xfrm>
            <a:prstGeom prst="rect">
              <a:avLst/>
            </a:prstGeom>
            <a:solidFill>
              <a:srgbClr val="FFFFFF"/>
            </a:solidFill>
            <a:ln w="38100">
              <a:solidFill>
                <a:srgbClr val="272727"/>
              </a:solidFill>
              <a:prstDash val="solid"/>
            </a:ln>
          </p:spPr>
        </p:sp>
        <p:sp>
          <p:nvSpPr>
            <p:cNvPr id="13" name="Shape 8"/>
            <p:cNvSpPr/>
            <p:nvPr/>
          </p:nvSpPr>
          <p:spPr>
            <a:xfrm rot="427501">
              <a:off x="4990210" y="5395913"/>
              <a:ext cx="230379" cy="0"/>
            </a:xfrm>
            <a:prstGeom prst="line">
              <a:avLst/>
            </a:prstGeom>
            <a:noFill/>
            <a:ln w="28575">
              <a:solidFill>
                <a:srgbClr val="000000"/>
              </a:solidFill>
              <a:prstDash val="solid"/>
            </a:ln>
          </p:spPr>
        </p:sp>
        <p:sp>
          <p:nvSpPr>
            <p:cNvPr id="14" name="Shape 9"/>
            <p:cNvSpPr/>
            <p:nvPr/>
          </p:nvSpPr>
          <p:spPr>
            <a:xfrm>
              <a:off x="5219700" y="4838700"/>
              <a:ext cx="3810000" cy="1143000"/>
            </a:xfrm>
            <a:prstGeom prst="rect">
              <a:avLst/>
            </a:prstGeom>
            <a:solidFill>
              <a:srgbClr val="FFFFFF"/>
            </a:solidFill>
            <a:ln w="38100">
              <a:solidFill>
                <a:srgbClr val="272727"/>
              </a:solidFill>
              <a:prstDash val="solid"/>
            </a:ln>
          </p:spPr>
        </p:sp>
        <p:sp>
          <p:nvSpPr>
            <p:cNvPr id="15" name="Shape 10"/>
            <p:cNvSpPr/>
            <p:nvPr/>
          </p:nvSpPr>
          <p:spPr>
            <a:xfrm rot="427501">
              <a:off x="9028810" y="5395913"/>
              <a:ext cx="230379" cy="0"/>
            </a:xfrm>
            <a:prstGeom prst="line">
              <a:avLst/>
            </a:prstGeom>
            <a:noFill/>
            <a:ln w="28575">
              <a:solidFill>
                <a:srgbClr val="000000"/>
              </a:solidFill>
              <a:prstDash val="solid"/>
            </a:ln>
          </p:spPr>
        </p:sp>
        <p:sp>
          <p:nvSpPr>
            <p:cNvPr id="16" name="Shape 11"/>
            <p:cNvSpPr/>
            <p:nvPr/>
          </p:nvSpPr>
          <p:spPr>
            <a:xfrm>
              <a:off x="9258300" y="4838700"/>
              <a:ext cx="3810000" cy="1143000"/>
            </a:xfrm>
            <a:prstGeom prst="rect">
              <a:avLst/>
            </a:prstGeom>
            <a:solidFill>
              <a:srgbClr val="FFFFFF"/>
            </a:solidFill>
            <a:ln w="38100">
              <a:solidFill>
                <a:srgbClr val="272727"/>
              </a:solidFill>
              <a:prstDash val="solid"/>
            </a:ln>
          </p:spPr>
        </p:sp>
        <p:sp>
          <p:nvSpPr>
            <p:cNvPr id="17" name="Shape 12"/>
            <p:cNvSpPr/>
            <p:nvPr/>
          </p:nvSpPr>
          <p:spPr>
            <a:xfrm rot="427501">
              <a:off x="13067410" y="5395913"/>
              <a:ext cx="230379" cy="0"/>
            </a:xfrm>
            <a:prstGeom prst="line">
              <a:avLst/>
            </a:prstGeom>
            <a:noFill/>
            <a:ln w="28575">
              <a:solidFill>
                <a:srgbClr val="000000"/>
              </a:solidFill>
              <a:prstDash val="solid"/>
            </a:ln>
          </p:spPr>
        </p:sp>
        <p:sp>
          <p:nvSpPr>
            <p:cNvPr id="18" name="Shape 13"/>
            <p:cNvSpPr/>
            <p:nvPr/>
          </p:nvSpPr>
          <p:spPr>
            <a:xfrm>
              <a:off x="13296900" y="4838700"/>
              <a:ext cx="3810000" cy="1143000"/>
            </a:xfrm>
            <a:prstGeom prst="rect">
              <a:avLst/>
            </a:prstGeom>
            <a:solidFill>
              <a:srgbClr val="FFFFFF"/>
            </a:solidFill>
            <a:ln w="38100">
              <a:solidFill>
                <a:srgbClr val="272727"/>
              </a:solidFill>
              <a:prstDash val="solid"/>
            </a:ln>
          </p:spPr>
        </p:sp>
        <p:pic>
          <p:nvPicPr>
            <p:cNvPr id="19" name="Image 3" descr="preencoded.png">    </p:cNvPr>
            <p:cNvPicPr>
              <a:picLocks noChangeAspect="1"/>
            </p:cNvPicPr>
            <p:nvPr/>
          </p:nvPicPr>
          <p:blipFill>
            <a:blip r:embed="rId4"/>
            <a:stretch>
              <a:fillRect/>
            </a:stretch>
          </p:blipFill>
          <p:spPr>
            <a:xfrm>
              <a:off x="2718667" y="3276600"/>
              <a:ext cx="742950" cy="1009650"/>
            </a:xfrm>
            <a:prstGeom prst="rect">
              <a:avLst/>
            </a:prstGeom>
          </p:spPr>
        </p:pic>
        <p:pic>
          <p:nvPicPr>
            <p:cNvPr id="20" name="Image 4" descr="preencoded.png">    </p:cNvPr>
            <p:cNvPicPr>
              <a:picLocks noChangeAspect="1"/>
            </p:cNvPicPr>
            <p:nvPr/>
          </p:nvPicPr>
          <p:blipFill>
            <a:blip r:embed="rId5"/>
            <a:stretch>
              <a:fillRect/>
            </a:stretch>
          </p:blipFill>
          <p:spPr>
            <a:xfrm>
              <a:off x="6715297" y="6581775"/>
              <a:ext cx="819150" cy="933450"/>
            </a:xfrm>
            <a:prstGeom prst="rect">
              <a:avLst/>
            </a:prstGeom>
          </p:spPr>
        </p:pic>
        <p:pic>
          <p:nvPicPr>
            <p:cNvPr id="21" name="Image 5" descr="preencoded.png">    </p:cNvPr>
            <p:cNvPicPr>
              <a:picLocks noChangeAspect="1"/>
            </p:cNvPicPr>
            <p:nvPr/>
          </p:nvPicPr>
          <p:blipFill>
            <a:blip r:embed="rId6"/>
            <a:stretch>
              <a:fillRect/>
            </a:stretch>
          </p:blipFill>
          <p:spPr>
            <a:xfrm>
              <a:off x="10805429" y="3295650"/>
              <a:ext cx="723900" cy="971550"/>
            </a:xfrm>
            <a:prstGeom prst="rect">
              <a:avLst/>
            </a:prstGeom>
          </p:spPr>
        </p:pic>
        <p:pic>
          <p:nvPicPr>
            <p:cNvPr id="22" name="Image 6" descr="preencoded.png">    </p:cNvPr>
            <p:cNvPicPr>
              <a:picLocks noChangeAspect="1"/>
            </p:cNvPicPr>
            <p:nvPr/>
          </p:nvPicPr>
          <p:blipFill>
            <a:blip r:embed="rId7"/>
            <a:stretch>
              <a:fillRect/>
            </a:stretch>
          </p:blipFill>
          <p:spPr>
            <a:xfrm>
              <a:off x="14826737" y="6581775"/>
              <a:ext cx="742950" cy="933450"/>
            </a:xfrm>
            <a:prstGeom prst="rect">
              <a:avLst/>
            </a:prstGeom>
          </p:spPr>
        </p:pic>
        <p:sp>
          <p:nvSpPr>
            <p:cNvPr id="23" name="Shape 14"/>
            <p:cNvSpPr/>
            <p:nvPr/>
          </p:nvSpPr>
          <p:spPr>
            <a:xfrm>
              <a:off x="1181100" y="6453188"/>
              <a:ext cx="3810000" cy="2171700"/>
            </a:xfrm>
            <a:prstGeom prst="rect">
              <a:avLst/>
            </a:prstGeom>
            <a:solidFill>
              <a:srgbClr val="C91C29"/>
            </a:solidFill>
            <a:ln/>
          </p:spPr>
        </p:sp>
        <p:sp>
          <p:nvSpPr>
            <p:cNvPr id="24" name="Shape 15"/>
            <p:cNvSpPr/>
            <p:nvPr/>
          </p:nvSpPr>
          <p:spPr>
            <a:xfrm>
              <a:off x="5219700" y="2205038"/>
              <a:ext cx="3810000" cy="2171700"/>
            </a:xfrm>
            <a:prstGeom prst="rect">
              <a:avLst/>
            </a:prstGeom>
            <a:solidFill>
              <a:srgbClr val="C91C29"/>
            </a:solidFill>
            <a:ln/>
          </p:spPr>
        </p:sp>
        <p:sp>
          <p:nvSpPr>
            <p:cNvPr id="25" name="Shape 16"/>
            <p:cNvSpPr/>
            <p:nvPr/>
          </p:nvSpPr>
          <p:spPr>
            <a:xfrm>
              <a:off x="9258300" y="6453188"/>
              <a:ext cx="3810000" cy="2171700"/>
            </a:xfrm>
            <a:prstGeom prst="rect">
              <a:avLst/>
            </a:prstGeom>
            <a:solidFill>
              <a:srgbClr val="C91C29"/>
            </a:solidFill>
            <a:ln/>
          </p:spPr>
        </p:sp>
        <p:sp>
          <p:nvSpPr>
            <p:cNvPr id="26" name="Shape 17"/>
            <p:cNvSpPr/>
            <p:nvPr/>
          </p:nvSpPr>
          <p:spPr>
            <a:xfrm>
              <a:off x="13296900" y="2205038"/>
              <a:ext cx="3810000" cy="2171700"/>
            </a:xfrm>
            <a:prstGeom prst="rect">
              <a:avLst/>
            </a:prstGeom>
            <a:solidFill>
              <a:srgbClr val="C91C29"/>
            </a:solidFill>
            <a:ln/>
          </p:spPr>
        </p:sp>
        <p:sp>
          <p:nvSpPr>
            <p:cNvPr id="27" name="Text 18"/>
            <p:cNvSpPr/>
            <p:nvPr/>
          </p:nvSpPr>
          <p:spPr>
            <a:xfrm>
              <a:off x="2453640" y="5053965"/>
              <a:ext cx="1264920" cy="712470"/>
            </a:xfrm>
            <a:prstGeom prst="rect">
              <a:avLst/>
            </a:prstGeom>
            <a:noFill/>
            <a:ln/>
          </p:spPr>
          <p:txBody>
            <a:bodyPr wrap="square" lIns="0" tIns="0" rIns="0" bIns="0" rtlCol="0" anchor="t"/>
            <a:lstStyle/>
            <a:p>
              <a:pPr algn="l" indent="0" marL="0">
                <a:buNone/>
              </a:pPr>
              <a:r>
                <a:rPr lang="en-US" sz="3600" u="none" dirty="0">
                  <a:solidFill>
                    <a:srgbClr val="000000"/>
                  </a:solidFill>
                  <a:latin typeface="Bebas Neue" pitchFamily="34" charset="0"/>
                  <a:ea typeface="Bebas Neue" pitchFamily="34" charset="-122"/>
                  <a:cs typeface="Bebas Neue" pitchFamily="34" charset="-120"/>
                </a:rPr>
                <a:t>Eclipse</a:t>
              </a:r>
              <a:endParaRPr lang="en-US" sz="3600" dirty="0"/>
            </a:p>
          </p:txBody>
        </p:sp>
        <p:sp>
          <p:nvSpPr>
            <p:cNvPr id="28" name="Text 19"/>
            <p:cNvSpPr/>
            <p:nvPr/>
          </p:nvSpPr>
          <p:spPr>
            <a:xfrm>
              <a:off x="6606540" y="5053965"/>
              <a:ext cx="1036320" cy="712470"/>
            </a:xfrm>
            <a:prstGeom prst="rect">
              <a:avLst/>
            </a:prstGeom>
            <a:noFill/>
            <a:ln/>
          </p:spPr>
          <p:txBody>
            <a:bodyPr wrap="square" lIns="0" tIns="0" rIns="0" bIns="0" rtlCol="0" anchor="t"/>
            <a:lstStyle/>
            <a:p>
              <a:pPr algn="l" indent="0" marL="0">
                <a:buNone/>
              </a:pPr>
              <a:r>
                <a:rPr lang="en-US" sz="3600" u="none" dirty="0">
                  <a:solidFill>
                    <a:srgbClr val="000000"/>
                  </a:solidFill>
                  <a:latin typeface="Bebas Neue" pitchFamily="34" charset="0"/>
                  <a:ea typeface="Bebas Neue" pitchFamily="34" charset="-122"/>
                  <a:cs typeface="Bebas Neue" pitchFamily="34" charset="-120"/>
                </a:rPr>
                <a:t>Quest</a:t>
              </a:r>
              <a:endParaRPr lang="en-US" sz="3600" dirty="0"/>
            </a:p>
          </p:txBody>
        </p:sp>
        <p:sp>
          <p:nvSpPr>
            <p:cNvPr id="29" name="Text 20"/>
            <p:cNvSpPr/>
            <p:nvPr/>
          </p:nvSpPr>
          <p:spPr>
            <a:xfrm>
              <a:off x="10230803" y="5053965"/>
              <a:ext cx="1864995" cy="712470"/>
            </a:xfrm>
            <a:prstGeom prst="rect">
              <a:avLst/>
            </a:prstGeom>
            <a:noFill/>
            <a:ln/>
          </p:spPr>
          <p:txBody>
            <a:bodyPr wrap="square" lIns="0" tIns="0" rIns="0" bIns="0" rtlCol="0" anchor="t"/>
            <a:lstStyle/>
            <a:p>
              <a:pPr algn="l" indent="0" marL="0">
                <a:buNone/>
              </a:pPr>
              <a:r>
                <a:rPr lang="en-US" sz="3600" u="none" dirty="0">
                  <a:solidFill>
                    <a:srgbClr val="000000"/>
                  </a:solidFill>
                  <a:latin typeface="Bebas Neue" pitchFamily="34" charset="0"/>
                  <a:ea typeface="Bebas Neue" pitchFamily="34" charset="-122"/>
                  <a:cs typeface="Bebas Neue" pitchFamily="34" charset="-120"/>
                </a:rPr>
                <a:t>Foundation</a:t>
              </a:r>
              <a:endParaRPr lang="en-US" sz="3600" dirty="0"/>
            </a:p>
          </p:txBody>
        </p:sp>
        <p:sp>
          <p:nvSpPr>
            <p:cNvPr id="30" name="Text 21"/>
            <p:cNvSpPr/>
            <p:nvPr/>
          </p:nvSpPr>
          <p:spPr>
            <a:xfrm>
              <a:off x="13888403" y="5053965"/>
              <a:ext cx="2626995" cy="712470"/>
            </a:xfrm>
            <a:prstGeom prst="rect">
              <a:avLst/>
            </a:prstGeom>
            <a:noFill/>
            <a:ln/>
          </p:spPr>
          <p:txBody>
            <a:bodyPr wrap="square" lIns="0" tIns="0" rIns="0" bIns="0" rtlCol="0" anchor="t"/>
            <a:lstStyle/>
            <a:p>
              <a:pPr algn="l" indent="0" marL="0">
                <a:buNone/>
              </a:pPr>
              <a:r>
                <a:rPr lang="en-US" sz="3600" u="none" dirty="0">
                  <a:solidFill>
                    <a:srgbClr val="000000"/>
                  </a:solidFill>
                  <a:latin typeface="Bebas Neue" pitchFamily="34" charset="0"/>
                  <a:ea typeface="Bebas Neue" pitchFamily="34" charset="-122"/>
                  <a:cs typeface="Bebas Neue" pitchFamily="34" charset="-120"/>
                </a:rPr>
                <a:t>Transformation</a:t>
              </a:r>
              <a:endParaRPr lang="en-US" sz="3600" dirty="0"/>
            </a:p>
          </p:txBody>
        </p:sp>
        <p:sp>
          <p:nvSpPr>
            <p:cNvPr id="31" name="Text 22"/>
            <p:cNvSpPr/>
            <p:nvPr/>
          </p:nvSpPr>
          <p:spPr>
            <a:xfrm>
              <a:off x="1440180" y="6681788"/>
              <a:ext cx="329184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April</a:t>
              </a:r>
              <a:endParaRPr lang="en-US" sz="3600" dirty="0"/>
            </a:p>
          </p:txBody>
        </p:sp>
        <p:sp>
          <p:nvSpPr>
            <p:cNvPr id="32" name="Text 23"/>
            <p:cNvSpPr/>
            <p:nvPr/>
          </p:nvSpPr>
          <p:spPr>
            <a:xfrm>
              <a:off x="1455420" y="7310438"/>
              <a:ext cx="3261360" cy="1192530"/>
            </a:xfrm>
            <a:prstGeom prst="rect">
              <a:avLst/>
            </a:prstGeom>
            <a:noFill/>
            <a:ln/>
          </p:spPr>
          <p:txBody>
            <a:bodyPr wrap="square" lIns="0" tIns="0" rIns="0" bIns="0" rtlCol="0" anchor="t"/>
            <a:lstStyle/>
            <a:p>
              <a:pPr algn="ctr" indent="0" marL="0">
                <a:buNone/>
              </a:pPr>
              <a:r>
                <a:rPr lang="en-US" sz="2400" u="none" dirty="0">
                  <a:solidFill>
                    <a:srgbClr val="FFFFFF"/>
                  </a:solidFill>
                  <a:latin typeface="Lato" pitchFamily="34" charset="0"/>
                  <a:ea typeface="Lato" pitchFamily="34" charset="-122"/>
                  <a:cs typeface="Lato" pitchFamily="34" charset="-120"/>
                </a:rPr>
                <a:t>Eclipse, quest for artifact, volcano disaster</a:t>
              </a:r>
              <a:endParaRPr lang="en-US" sz="2400" dirty="0"/>
            </a:p>
          </p:txBody>
        </p:sp>
        <p:sp>
          <p:nvSpPr>
            <p:cNvPr id="33" name="Text 24"/>
            <p:cNvSpPr/>
            <p:nvPr/>
          </p:nvSpPr>
          <p:spPr>
            <a:xfrm>
              <a:off x="5478780" y="2433638"/>
              <a:ext cx="329184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May</a:t>
              </a:r>
              <a:endParaRPr lang="en-US" sz="3600" dirty="0"/>
            </a:p>
          </p:txBody>
        </p:sp>
        <p:sp>
          <p:nvSpPr>
            <p:cNvPr id="34" name="Text 25"/>
            <p:cNvSpPr/>
            <p:nvPr/>
          </p:nvSpPr>
          <p:spPr>
            <a:xfrm>
              <a:off x="5494020" y="3062288"/>
              <a:ext cx="3261360" cy="1192530"/>
            </a:xfrm>
            <a:prstGeom prst="rect">
              <a:avLst/>
            </a:prstGeom>
            <a:noFill/>
            <a:ln/>
          </p:spPr>
          <p:txBody>
            <a:bodyPr wrap="square" lIns="0" tIns="0" rIns="0" bIns="0" rtlCol="0" anchor="t"/>
            <a:lstStyle/>
            <a:p>
              <a:pPr algn="ctr" indent="0" marL="0">
                <a:buNone/>
              </a:pPr>
              <a:r>
                <a:rPr lang="en-US" sz="2400" u="none" dirty="0">
                  <a:solidFill>
                    <a:srgbClr val="FFFFFF"/>
                  </a:solidFill>
                  <a:latin typeface="Lato" pitchFamily="34" charset="0"/>
                  <a:ea typeface="Lato" pitchFamily="34" charset="-122"/>
                  <a:cs typeface="Lato" pitchFamily="34" charset="-120"/>
                </a:rPr>
                <a:t>Shimmering City, conquest, Unicorn Crystal</a:t>
              </a:r>
              <a:endParaRPr lang="en-US" sz="2400" dirty="0"/>
            </a:p>
          </p:txBody>
        </p:sp>
        <p:sp>
          <p:nvSpPr>
            <p:cNvPr id="35" name="Text 26"/>
            <p:cNvSpPr/>
            <p:nvPr/>
          </p:nvSpPr>
          <p:spPr>
            <a:xfrm>
              <a:off x="9517380" y="6681788"/>
              <a:ext cx="329184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June</a:t>
              </a:r>
              <a:endParaRPr lang="en-US" sz="3600" dirty="0"/>
            </a:p>
          </p:txBody>
        </p:sp>
        <p:sp>
          <p:nvSpPr>
            <p:cNvPr id="36" name="Text 27"/>
            <p:cNvSpPr/>
            <p:nvPr/>
          </p:nvSpPr>
          <p:spPr>
            <a:xfrm>
              <a:off x="9532620" y="7310438"/>
              <a:ext cx="3261360" cy="1192530"/>
            </a:xfrm>
            <a:prstGeom prst="rect">
              <a:avLst/>
            </a:prstGeom>
            <a:noFill/>
            <a:ln/>
          </p:spPr>
          <p:txBody>
            <a:bodyPr wrap="square" lIns="0" tIns="0" rIns="0" bIns="0" rtlCol="0" anchor="t"/>
            <a:lstStyle/>
            <a:p>
              <a:pPr algn="ctr" indent="0" marL="0">
                <a:buNone/>
              </a:pPr>
              <a:r>
                <a:rPr lang="en-US" sz="2400" u="none" dirty="0">
                  <a:solidFill>
                    <a:srgbClr val="FFFFFF"/>
                  </a:solidFill>
                  <a:latin typeface="Lato" pitchFamily="34" charset="0"/>
                  <a:ea typeface="Lato" pitchFamily="34" charset="-122"/>
                  <a:cs typeface="Lato" pitchFamily="34" charset="-120"/>
                </a:rPr>
                <a:t>War, curse from artifact, magic discovery</a:t>
              </a:r>
              <a:endParaRPr lang="en-US" sz="2400" dirty="0"/>
            </a:p>
          </p:txBody>
        </p:sp>
        <p:sp>
          <p:nvSpPr>
            <p:cNvPr id="37" name="Text 28"/>
            <p:cNvSpPr/>
            <p:nvPr/>
          </p:nvSpPr>
          <p:spPr>
            <a:xfrm>
              <a:off x="13555980" y="2433638"/>
              <a:ext cx="329184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July</a:t>
              </a:r>
              <a:endParaRPr lang="en-US" sz="3600" dirty="0"/>
            </a:p>
          </p:txBody>
        </p:sp>
        <p:sp>
          <p:nvSpPr>
            <p:cNvPr id="38" name="Text 29"/>
            <p:cNvSpPr/>
            <p:nvPr/>
          </p:nvSpPr>
          <p:spPr>
            <a:xfrm>
              <a:off x="13571220" y="3062288"/>
              <a:ext cx="3261360" cy="1192530"/>
            </a:xfrm>
            <a:prstGeom prst="rect">
              <a:avLst/>
            </a:prstGeom>
            <a:noFill/>
            <a:ln/>
          </p:spPr>
          <p:txBody>
            <a:bodyPr wrap="square" lIns="0" tIns="0" rIns="0" bIns="0" rtlCol="0" anchor="t"/>
            <a:lstStyle/>
            <a:p>
              <a:pPr algn="ctr" indent="0" marL="0">
                <a:buNone/>
              </a:pPr>
              <a:r>
                <a:rPr lang="en-US" sz="2400" u="none" dirty="0">
                  <a:solidFill>
                    <a:srgbClr val="FFFFFF"/>
                  </a:solidFill>
                  <a:latin typeface="Lato" pitchFamily="34" charset="0"/>
                  <a:ea typeface="Lato" pitchFamily="34" charset="-122"/>
                  <a:cs typeface="Lato" pitchFamily="34" charset="-120"/>
                </a:rPr>
                <a:t>Kingdom invaded, betrayal, brave hero's festival</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grpSp>
        <p:nvGrpSpPr>
          <p:cNvPr id="82865"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33114" name="Group"/>
          <p:cNvGrpSpPr/>
          <p:nvPr/>
        </p:nvGrpSpPr>
        <p:grpSpPr>
          <a:xfrm>
            <a:off x="7415213" y="942975"/>
            <a:ext cx="3457575" cy="1409700"/>
            <a:chOff x="7415213" y="942975"/>
            <a:chExt cx="3457575" cy="1409700"/>
          </a:xfrm>
        </p:grpSpPr>
        <p:sp>
          <p:nvSpPr>
            <p:cNvPr id="6" name="Shape 1"/>
            <p:cNvSpPr/>
            <p:nvPr/>
          </p:nvSpPr>
          <p:spPr>
            <a:xfrm>
              <a:off x="7415213" y="942975"/>
              <a:ext cx="3457575" cy="1371600"/>
            </a:xfrm>
            <a:prstGeom prst="rect">
              <a:avLst/>
            </a:prstGeom>
            <a:solidFill>
              <a:srgbClr val="C91C29"/>
            </a:solidFill>
            <a:ln/>
          </p:spPr>
        </p:sp>
        <p:sp>
          <p:nvSpPr>
            <p:cNvPr id="7" name="Text 2"/>
            <p:cNvSpPr/>
            <p:nvPr/>
          </p:nvSpPr>
          <p:spPr>
            <a:xfrm>
              <a:off x="7986713" y="1171575"/>
              <a:ext cx="2581275"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Our Team</a:t>
              </a:r>
              <a:endParaRPr lang="en-US" sz="6000" dirty="0"/>
            </a:p>
          </p:txBody>
        </p:sp>
      </p:grpSp>
      <p:grpSp>
        <p:nvGrpSpPr>
          <p:cNvPr id="97022" name="Group"/>
          <p:cNvGrpSpPr/>
          <p:nvPr/>
        </p:nvGrpSpPr>
        <p:grpSpPr>
          <a:xfrm>
            <a:off x="1552575" y="2981325"/>
            <a:ext cx="4572000" cy="4572000"/>
            <a:chOff x="1552575" y="2981325"/>
            <a:chExt cx="4572000" cy="4572000"/>
          </a:xfrm>
        </p:grpSpPr>
        <p:pic>
          <p:nvPicPr>
            <p:cNvPr id="8" name="Image 3" descr="preencoded.png">    </p:cNvPr>
            <p:cNvPicPr>
              <a:picLocks noChangeAspect="1"/>
            </p:cNvPicPr>
            <p:nvPr/>
          </p:nvPicPr>
          <p:blipFill>
            <a:blip r:embed="rId4"/>
            <a:stretch>
              <a:fillRect/>
            </a:stretch>
          </p:blipFill>
          <p:spPr>
            <a:xfrm>
              <a:off x="1552575" y="2981325"/>
              <a:ext cx="4572000" cy="4572000"/>
            </a:xfrm>
            <a:prstGeom prst="rect">
              <a:avLst/>
            </a:prstGeom>
          </p:spPr>
        </p:pic>
        <p:grpSp>
          <p:nvGrpSpPr>
            <p:cNvPr id="39690" name="Group"/>
            <p:cNvGrpSpPr/>
            <p:nvPr/>
          </p:nvGrpSpPr>
          <p:grpSpPr>
            <a:xfrm>
              <a:off x="1506855" y="7705725"/>
              <a:ext cx="4663440" cy="1135380"/>
              <a:chOff x="1506855" y="7705725"/>
              <a:chExt cx="4663440" cy="1135380"/>
            </a:xfrm>
          </p:grpSpPr>
          <p:sp>
            <p:nvSpPr>
              <p:cNvPr id="9" name="Text 3"/>
              <p:cNvSpPr/>
              <p:nvPr/>
            </p:nvSpPr>
            <p:spPr>
              <a:xfrm>
                <a:off x="1506855" y="7705725"/>
                <a:ext cx="4663440" cy="712470"/>
              </a:xfrm>
              <a:prstGeom prst="rect">
                <a:avLst/>
              </a:prstGeom>
              <a:noFill/>
              <a:ln/>
            </p:spPr>
            <p:txBody>
              <a:bodyPr wrap="square" lIns="0" tIns="0" rIns="0" bIns="0" rtlCol="0" anchor="t"/>
              <a:lstStyle/>
              <a:p>
                <a:pPr algn="ctr" indent="0" marL="0">
                  <a:buNone/>
                </a:pPr>
                <a:r>
                  <a:rPr lang="en-US" sz="3600" u="none" dirty="0">
                    <a:solidFill>
                      <a:srgbClr val="0E0E0E"/>
                    </a:solidFill>
                    <a:latin typeface="Bebas Neue" pitchFamily="34" charset="0"/>
                    <a:ea typeface="Bebas Neue" pitchFamily="34" charset="-122"/>
                    <a:cs typeface="Bebas Neue" pitchFamily="34" charset="-120"/>
                  </a:rPr>
                  <a:t>Eldruin</a:t>
                </a:r>
                <a:endParaRPr lang="en-US" sz="3600" dirty="0"/>
              </a:p>
            </p:txBody>
          </p:sp>
          <p:sp>
            <p:nvSpPr>
              <p:cNvPr id="10" name="Text 4"/>
              <p:cNvSpPr/>
              <p:nvPr/>
            </p:nvSpPr>
            <p:spPr>
              <a:xfrm>
                <a:off x="1522095" y="8372475"/>
                <a:ext cx="46329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The Fire Mage</a:t>
                </a:r>
                <a:endParaRPr lang="en-US" sz="2400" dirty="0"/>
              </a:p>
            </p:txBody>
          </p:sp>
        </p:grpSp>
      </p:grpSp>
      <p:grpSp>
        <p:nvGrpSpPr>
          <p:cNvPr id="37485" name="Group"/>
          <p:cNvGrpSpPr/>
          <p:nvPr/>
        </p:nvGrpSpPr>
        <p:grpSpPr>
          <a:xfrm>
            <a:off x="6858000" y="2981325"/>
            <a:ext cx="4572000" cy="4572000"/>
            <a:chOff x="6858000" y="2981325"/>
            <a:chExt cx="4572000" cy="4572000"/>
          </a:xfrm>
        </p:grpSpPr>
        <p:pic>
          <p:nvPicPr>
            <p:cNvPr id="11" name="Image 4" descr="preencoded.png">    </p:cNvPr>
            <p:cNvPicPr>
              <a:picLocks noChangeAspect="1"/>
            </p:cNvPicPr>
            <p:nvPr/>
          </p:nvPicPr>
          <p:blipFill>
            <a:blip r:embed="rId5"/>
            <a:stretch>
              <a:fillRect/>
            </a:stretch>
          </p:blipFill>
          <p:spPr>
            <a:xfrm>
              <a:off x="6858000" y="2981325"/>
              <a:ext cx="4572000" cy="4572000"/>
            </a:xfrm>
            <a:prstGeom prst="rect">
              <a:avLst/>
            </a:prstGeom>
          </p:spPr>
        </p:pic>
        <p:grpSp>
          <p:nvGrpSpPr>
            <p:cNvPr id="96032" name="Group"/>
            <p:cNvGrpSpPr/>
            <p:nvPr/>
          </p:nvGrpSpPr>
          <p:grpSpPr>
            <a:xfrm>
              <a:off x="6812280" y="7705725"/>
              <a:ext cx="4663440" cy="1135380"/>
              <a:chOff x="6812280" y="7705725"/>
              <a:chExt cx="4663440" cy="1135380"/>
            </a:xfrm>
          </p:grpSpPr>
          <p:sp>
            <p:nvSpPr>
              <p:cNvPr id="12" name="Text 5"/>
              <p:cNvSpPr/>
              <p:nvPr/>
            </p:nvSpPr>
            <p:spPr>
              <a:xfrm>
                <a:off x="6812280" y="7705725"/>
                <a:ext cx="4663440" cy="712470"/>
              </a:xfrm>
              <a:prstGeom prst="rect">
                <a:avLst/>
              </a:prstGeom>
              <a:noFill/>
              <a:ln/>
            </p:spPr>
            <p:txBody>
              <a:bodyPr wrap="square" lIns="0" tIns="0" rIns="0" bIns="0" rtlCol="0" anchor="t"/>
              <a:lstStyle/>
              <a:p>
                <a:pPr algn="ctr" indent="0" marL="0">
                  <a:buNone/>
                </a:pPr>
                <a:r>
                  <a:rPr lang="en-US" sz="3600" u="none" dirty="0">
                    <a:solidFill>
                      <a:srgbClr val="0E0E0E"/>
                    </a:solidFill>
                    <a:latin typeface="Bebas Neue" pitchFamily="34" charset="0"/>
                    <a:ea typeface="Bebas Neue" pitchFamily="34" charset="-122"/>
                    <a:cs typeface="Bebas Neue" pitchFamily="34" charset="-120"/>
                  </a:rPr>
                  <a:t>Elementalen</a:t>
                </a:r>
                <a:endParaRPr lang="en-US" sz="3600" dirty="0"/>
              </a:p>
            </p:txBody>
          </p:sp>
          <p:sp>
            <p:nvSpPr>
              <p:cNvPr id="13" name="Text 6"/>
              <p:cNvSpPr/>
              <p:nvPr/>
            </p:nvSpPr>
            <p:spPr>
              <a:xfrm>
                <a:off x="6827520" y="8372475"/>
                <a:ext cx="46329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The Guardian</a:t>
                </a:r>
                <a:endParaRPr lang="en-US" sz="2400" dirty="0"/>
              </a:p>
            </p:txBody>
          </p:sp>
        </p:grpSp>
      </p:grpSp>
      <p:grpSp>
        <p:nvGrpSpPr>
          <p:cNvPr id="53236" name="Group"/>
          <p:cNvGrpSpPr/>
          <p:nvPr/>
        </p:nvGrpSpPr>
        <p:grpSpPr>
          <a:xfrm>
            <a:off x="12163425" y="2981325"/>
            <a:ext cx="4572000" cy="4572000"/>
            <a:chOff x="12163425" y="2981325"/>
            <a:chExt cx="4572000" cy="4572000"/>
          </a:xfrm>
        </p:grpSpPr>
        <p:pic>
          <p:nvPicPr>
            <p:cNvPr id="14" name="Image 5" descr="preencoded.png">    </p:cNvPr>
            <p:cNvPicPr>
              <a:picLocks noChangeAspect="1"/>
            </p:cNvPicPr>
            <p:nvPr/>
          </p:nvPicPr>
          <p:blipFill>
            <a:blip r:embed="rId6"/>
            <a:stretch>
              <a:fillRect/>
            </a:stretch>
          </p:blipFill>
          <p:spPr>
            <a:xfrm>
              <a:off x="12163425" y="2981325"/>
              <a:ext cx="4572000" cy="4572000"/>
            </a:xfrm>
            <a:prstGeom prst="rect">
              <a:avLst/>
            </a:prstGeom>
          </p:spPr>
        </p:pic>
        <p:grpSp>
          <p:nvGrpSpPr>
            <p:cNvPr id="43856" name="Group"/>
            <p:cNvGrpSpPr/>
            <p:nvPr/>
          </p:nvGrpSpPr>
          <p:grpSpPr>
            <a:xfrm>
              <a:off x="12117705" y="7705725"/>
              <a:ext cx="4663440" cy="1135380"/>
              <a:chOff x="12117705" y="7705725"/>
              <a:chExt cx="4663440" cy="1135380"/>
            </a:xfrm>
          </p:grpSpPr>
          <p:sp>
            <p:nvSpPr>
              <p:cNvPr id="15" name="Text 7"/>
              <p:cNvSpPr/>
              <p:nvPr/>
            </p:nvSpPr>
            <p:spPr>
              <a:xfrm>
                <a:off x="12117705" y="7705725"/>
                <a:ext cx="4663440" cy="712470"/>
              </a:xfrm>
              <a:prstGeom prst="rect">
                <a:avLst/>
              </a:prstGeom>
              <a:noFill/>
              <a:ln/>
            </p:spPr>
            <p:txBody>
              <a:bodyPr wrap="square" lIns="0" tIns="0" rIns="0" bIns="0" rtlCol="0" anchor="t"/>
              <a:lstStyle/>
              <a:p>
                <a:pPr algn="ctr" indent="0" marL="0">
                  <a:buNone/>
                </a:pPr>
                <a:r>
                  <a:rPr lang="en-US" sz="3600" u="none" dirty="0">
                    <a:solidFill>
                      <a:srgbClr val="0E0E0E"/>
                    </a:solidFill>
                    <a:latin typeface="Bebas Neue" pitchFamily="34" charset="0"/>
                    <a:ea typeface="Bebas Neue" pitchFamily="34" charset="-122"/>
                    <a:cs typeface="Bebas Neue" pitchFamily="34" charset="-120"/>
                  </a:rPr>
                  <a:t>Lunaria</a:t>
                </a:r>
                <a:endParaRPr lang="en-US" sz="3600" dirty="0"/>
              </a:p>
            </p:txBody>
          </p:sp>
          <p:sp>
            <p:nvSpPr>
              <p:cNvPr id="16" name="Text 8"/>
              <p:cNvSpPr/>
              <p:nvPr/>
            </p:nvSpPr>
            <p:spPr>
              <a:xfrm>
                <a:off x="12132945" y="8372475"/>
                <a:ext cx="4632960" cy="46863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The Moon Priestess</a:t>
                </a:r>
                <a:endParaRPr lang="en-US" sz="2400" dirty="0"/>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173075" y="7239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466725" y="7972425"/>
            <a:ext cx="12952119" cy="2114550"/>
          </a:xfrm>
          <a:prstGeom prst="rect">
            <a:avLst/>
          </a:prstGeom>
        </p:spPr>
      </p:pic>
      <p:grpSp>
        <p:nvGrpSpPr>
          <p:cNvPr id="5501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914400" y="1047750"/>
            <a:ext cx="6781800" cy="8686800"/>
          </a:xfrm>
          <a:prstGeom prst="rect">
            <a:avLst/>
          </a:prstGeom>
        </p:spPr>
      </p:pic>
      <p:grpSp>
        <p:nvGrpSpPr>
          <p:cNvPr id="20282" name="Group"/>
          <p:cNvGrpSpPr/>
          <p:nvPr/>
        </p:nvGrpSpPr>
        <p:grpSpPr>
          <a:xfrm>
            <a:off x="8162925" y="1752600"/>
            <a:ext cx="1495425" cy="1181100"/>
            <a:chOff x="8162925" y="1752600"/>
            <a:chExt cx="1495425" cy="1181100"/>
          </a:xfrm>
        </p:grpSpPr>
        <p:sp>
          <p:nvSpPr>
            <p:cNvPr id="7" name="Text 1"/>
            <p:cNvSpPr/>
            <p:nvPr/>
          </p:nvSpPr>
          <p:spPr>
            <a:xfrm>
              <a:off x="8162925" y="1752600"/>
              <a:ext cx="1495425" cy="1181100"/>
            </a:xfrm>
            <a:prstGeom prst="rect">
              <a:avLst/>
            </a:prstGeom>
            <a:noFill/>
            <a:ln/>
          </p:spPr>
          <p:txBody>
            <a:bodyPr wrap="square" lIns="0" tIns="0" rIns="0" bIns="0" rtlCol="0" anchor="t"/>
            <a:lstStyle/>
            <a:p>
              <a:pPr algn="l" indent="0" marL="0">
                <a:buNone/>
              </a:pPr>
              <a:r>
                <a:rPr lang="en-US" sz="6000" u="none" dirty="0">
                  <a:solidFill>
                    <a:srgbClr val="C91C29"/>
                  </a:solidFill>
                  <a:latin typeface="Bebas Neue" pitchFamily="34" charset="0"/>
                  <a:ea typeface="Bebas Neue" pitchFamily="34" charset="-122"/>
                  <a:cs typeface="Bebas Neue" pitchFamily="34" charset="-120"/>
                </a:rPr>
                <a:t>2023</a:t>
              </a:r>
              <a:endParaRPr lang="en-US" sz="6000" dirty="0"/>
            </a:p>
          </p:txBody>
        </p:sp>
      </p:grpSp>
      <p:grpSp>
        <p:nvGrpSpPr>
          <p:cNvPr id="95255" name="Group"/>
          <p:cNvGrpSpPr/>
          <p:nvPr/>
        </p:nvGrpSpPr>
        <p:grpSpPr>
          <a:xfrm>
            <a:off x="8181808" y="3276600"/>
            <a:ext cx="1219535" cy="0"/>
            <a:chOff x="8181808" y="3276600"/>
            <a:chExt cx="1219535" cy="0"/>
          </a:xfrm>
        </p:grpSpPr>
        <p:sp>
          <p:nvSpPr>
            <p:cNvPr id="8" name="Shape 2"/>
            <p:cNvSpPr/>
            <p:nvPr/>
          </p:nvSpPr>
          <p:spPr>
            <a:xfrm rot="16200000">
              <a:off x="8181808" y="3276600"/>
              <a:ext cx="1219535" cy="0"/>
            </a:xfrm>
            <a:prstGeom prst="line">
              <a:avLst/>
            </a:prstGeom>
            <a:noFill/>
            <a:ln w="28575">
              <a:solidFill>
                <a:srgbClr val="000000"/>
              </a:solidFill>
              <a:prstDash val="solid"/>
            </a:ln>
          </p:spPr>
        </p:sp>
      </p:grpSp>
      <p:grpSp>
        <p:nvGrpSpPr>
          <p:cNvPr id="40202" name="Group"/>
          <p:cNvGrpSpPr/>
          <p:nvPr/>
        </p:nvGrpSpPr>
        <p:grpSpPr>
          <a:xfrm>
            <a:off x="8162925" y="3886200"/>
            <a:ext cx="1495425" cy="1181100"/>
            <a:chOff x="8162925" y="3886200"/>
            <a:chExt cx="1495425" cy="1181100"/>
          </a:xfrm>
        </p:grpSpPr>
        <p:sp>
          <p:nvSpPr>
            <p:cNvPr id="9" name="Text 3"/>
            <p:cNvSpPr/>
            <p:nvPr/>
          </p:nvSpPr>
          <p:spPr>
            <a:xfrm>
              <a:off x="8162925" y="3886200"/>
              <a:ext cx="1495425" cy="1181100"/>
            </a:xfrm>
            <a:prstGeom prst="rect">
              <a:avLst/>
            </a:prstGeom>
            <a:noFill/>
            <a:ln/>
          </p:spPr>
          <p:txBody>
            <a:bodyPr wrap="square" lIns="0" tIns="0" rIns="0" bIns="0" rtlCol="0" anchor="t"/>
            <a:lstStyle/>
            <a:p>
              <a:pPr algn="l" indent="0" marL="0">
                <a:buNone/>
              </a:pPr>
              <a:r>
                <a:rPr lang="en-US" sz="6000" u="none" dirty="0">
                  <a:solidFill>
                    <a:srgbClr val="C91C29"/>
                  </a:solidFill>
                  <a:latin typeface="Bebas Neue" pitchFamily="34" charset="0"/>
                  <a:ea typeface="Bebas Neue" pitchFamily="34" charset="-122"/>
                  <a:cs typeface="Bebas Neue" pitchFamily="34" charset="-120"/>
                </a:rPr>
                <a:t>2024</a:t>
              </a:r>
              <a:endParaRPr lang="en-US" sz="6000" dirty="0"/>
            </a:p>
          </p:txBody>
        </p:sp>
      </p:grpSp>
      <p:grpSp>
        <p:nvGrpSpPr>
          <p:cNvPr id="82222" name="Group"/>
          <p:cNvGrpSpPr/>
          <p:nvPr/>
        </p:nvGrpSpPr>
        <p:grpSpPr>
          <a:xfrm>
            <a:off x="8181808" y="5410200"/>
            <a:ext cx="1219535" cy="0"/>
            <a:chOff x="8181808" y="5410200"/>
            <a:chExt cx="1219535" cy="0"/>
          </a:xfrm>
        </p:grpSpPr>
        <p:sp>
          <p:nvSpPr>
            <p:cNvPr id="10" name="Shape 4"/>
            <p:cNvSpPr/>
            <p:nvPr/>
          </p:nvSpPr>
          <p:spPr>
            <a:xfrm rot="16200000">
              <a:off x="8181808" y="5410200"/>
              <a:ext cx="1219535" cy="0"/>
            </a:xfrm>
            <a:prstGeom prst="line">
              <a:avLst/>
            </a:prstGeom>
            <a:noFill/>
            <a:ln w="28575">
              <a:solidFill>
                <a:srgbClr val="000000"/>
              </a:solidFill>
              <a:prstDash val="solid"/>
            </a:ln>
          </p:spPr>
        </p:sp>
      </p:grpSp>
      <p:grpSp>
        <p:nvGrpSpPr>
          <p:cNvPr id="41615" name="Group"/>
          <p:cNvGrpSpPr/>
          <p:nvPr/>
        </p:nvGrpSpPr>
        <p:grpSpPr>
          <a:xfrm>
            <a:off x="8162925" y="6019800"/>
            <a:ext cx="1495425" cy="1181100"/>
            <a:chOff x="8162925" y="6019800"/>
            <a:chExt cx="1495425" cy="1181100"/>
          </a:xfrm>
        </p:grpSpPr>
        <p:sp>
          <p:nvSpPr>
            <p:cNvPr id="11" name="Text 5"/>
            <p:cNvSpPr/>
            <p:nvPr/>
          </p:nvSpPr>
          <p:spPr>
            <a:xfrm>
              <a:off x="8162925" y="6019800"/>
              <a:ext cx="1495425" cy="1181100"/>
            </a:xfrm>
            <a:prstGeom prst="rect">
              <a:avLst/>
            </a:prstGeom>
            <a:noFill/>
            <a:ln/>
          </p:spPr>
          <p:txBody>
            <a:bodyPr wrap="square" lIns="0" tIns="0" rIns="0" bIns="0" rtlCol="0" anchor="t"/>
            <a:lstStyle/>
            <a:p>
              <a:pPr algn="l" indent="0" marL="0">
                <a:buNone/>
              </a:pPr>
              <a:r>
                <a:rPr lang="en-US" sz="6000" u="none" dirty="0">
                  <a:solidFill>
                    <a:srgbClr val="C91C29"/>
                  </a:solidFill>
                  <a:latin typeface="Bebas Neue" pitchFamily="34" charset="0"/>
                  <a:ea typeface="Bebas Neue" pitchFamily="34" charset="-122"/>
                  <a:cs typeface="Bebas Neue" pitchFamily="34" charset="-120"/>
                </a:rPr>
                <a:t>2025</a:t>
              </a:r>
              <a:endParaRPr lang="en-US" sz="6000" dirty="0"/>
            </a:p>
          </p:txBody>
        </p:sp>
      </p:grpSp>
      <p:grpSp>
        <p:nvGrpSpPr>
          <p:cNvPr id="22571" name="Group"/>
          <p:cNvGrpSpPr/>
          <p:nvPr/>
        </p:nvGrpSpPr>
        <p:grpSpPr>
          <a:xfrm>
            <a:off x="8181808" y="7543800"/>
            <a:ext cx="1219535" cy="0"/>
            <a:chOff x="8181808" y="7543800"/>
            <a:chExt cx="1219535" cy="0"/>
          </a:xfrm>
        </p:grpSpPr>
        <p:sp>
          <p:nvSpPr>
            <p:cNvPr id="12" name="Shape 6"/>
            <p:cNvSpPr/>
            <p:nvPr/>
          </p:nvSpPr>
          <p:spPr>
            <a:xfrm rot="16200000">
              <a:off x="8181808" y="7543800"/>
              <a:ext cx="1219535" cy="0"/>
            </a:xfrm>
            <a:prstGeom prst="line">
              <a:avLst/>
            </a:prstGeom>
            <a:noFill/>
            <a:ln w="28575">
              <a:solidFill>
                <a:srgbClr val="000000"/>
              </a:solidFill>
              <a:prstDash val="solid"/>
            </a:ln>
          </p:spPr>
        </p:sp>
      </p:grpSp>
      <p:grpSp>
        <p:nvGrpSpPr>
          <p:cNvPr id="91859" name="Group"/>
          <p:cNvGrpSpPr/>
          <p:nvPr/>
        </p:nvGrpSpPr>
        <p:grpSpPr>
          <a:xfrm>
            <a:off x="8162925" y="8153400"/>
            <a:ext cx="1495425" cy="1181100"/>
            <a:chOff x="8162925" y="8153400"/>
            <a:chExt cx="1495425" cy="1181100"/>
          </a:xfrm>
        </p:grpSpPr>
        <p:sp>
          <p:nvSpPr>
            <p:cNvPr id="13" name="Text 7"/>
            <p:cNvSpPr/>
            <p:nvPr/>
          </p:nvSpPr>
          <p:spPr>
            <a:xfrm>
              <a:off x="8162925" y="8153400"/>
              <a:ext cx="1495425" cy="1181100"/>
            </a:xfrm>
            <a:prstGeom prst="rect">
              <a:avLst/>
            </a:prstGeom>
            <a:noFill/>
            <a:ln/>
          </p:spPr>
          <p:txBody>
            <a:bodyPr wrap="square" lIns="0" tIns="0" rIns="0" bIns="0" rtlCol="0" anchor="t"/>
            <a:lstStyle/>
            <a:p>
              <a:pPr algn="l" indent="0" marL="0">
                <a:buNone/>
              </a:pPr>
              <a:r>
                <a:rPr lang="en-US" sz="6000" u="none" dirty="0">
                  <a:solidFill>
                    <a:srgbClr val="C91C29"/>
                  </a:solidFill>
                  <a:latin typeface="Bebas Neue" pitchFamily="34" charset="0"/>
                  <a:ea typeface="Bebas Neue" pitchFamily="34" charset="-122"/>
                  <a:cs typeface="Bebas Neue" pitchFamily="34" charset="-120"/>
                </a:rPr>
                <a:t>2026</a:t>
              </a:r>
              <a:endParaRPr lang="en-US" sz="6000" dirty="0"/>
            </a:p>
          </p:txBody>
        </p:sp>
      </p:grpSp>
      <p:sp>
        <p:nvSpPr>
          <p:cNvPr id="14" name="Text 8"/>
          <p:cNvSpPr/>
          <p:nvPr/>
        </p:nvSpPr>
        <p:spPr>
          <a:xfrm>
            <a:off x="9363075" y="2714625"/>
            <a:ext cx="8814435" cy="878205"/>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Forbidden Forest: A place of mystery and wonder, where mystical creatures roam and flora flourishes.</a:t>
            </a:r>
            <a:endParaRPr lang="en-US" sz="2400" dirty="0"/>
          </a:p>
        </p:txBody>
      </p:sp>
      <p:sp>
        <p:nvSpPr>
          <p:cNvPr id="15" name="Text 9"/>
          <p:cNvSpPr/>
          <p:nvPr/>
        </p:nvSpPr>
        <p:spPr>
          <a:xfrm>
            <a:off x="9363075" y="5095875"/>
            <a:ext cx="8814435" cy="878205"/>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Crystal Caves: A network of glittering caves filled with precious gems and minerals, guarded by fierce beasts.</a:t>
            </a:r>
            <a:endParaRPr lang="en-US" sz="2400" dirty="0"/>
          </a:p>
        </p:txBody>
      </p:sp>
      <p:sp>
        <p:nvSpPr>
          <p:cNvPr id="16" name="Text 10"/>
          <p:cNvSpPr/>
          <p:nvPr/>
        </p:nvSpPr>
        <p:spPr>
          <a:xfrm>
            <a:off x="9363075" y="7477125"/>
            <a:ext cx="8814435" cy="878205"/>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Enchanted Garden: A place of pure beauty and tranquility, where the colors of the flowers are vibrant.</a:t>
            </a:r>
            <a:endParaRPr lang="en-US" sz="2400" dirty="0"/>
          </a:p>
        </p:txBody>
      </p:sp>
      <p:grpSp>
        <p:nvGrpSpPr>
          <p:cNvPr id="46268" name="Group"/>
          <p:cNvGrpSpPr/>
          <p:nvPr/>
        </p:nvGrpSpPr>
        <p:grpSpPr>
          <a:xfrm>
            <a:off x="12177713" y="309563"/>
            <a:ext cx="4276725" cy="1409700"/>
            <a:chOff x="12177713" y="309563"/>
            <a:chExt cx="4276725" cy="1409700"/>
          </a:xfrm>
        </p:grpSpPr>
        <p:sp>
          <p:nvSpPr>
            <p:cNvPr id="17" name="Shape 11"/>
            <p:cNvSpPr/>
            <p:nvPr/>
          </p:nvSpPr>
          <p:spPr>
            <a:xfrm>
              <a:off x="12177713" y="309563"/>
              <a:ext cx="4276725" cy="1371600"/>
            </a:xfrm>
            <a:prstGeom prst="rect">
              <a:avLst/>
            </a:prstGeom>
            <a:solidFill>
              <a:srgbClr val="C91C29"/>
            </a:solidFill>
            <a:ln/>
          </p:spPr>
        </p:sp>
        <p:sp>
          <p:nvSpPr>
            <p:cNvPr id="18" name="Text 12"/>
            <p:cNvSpPr/>
            <p:nvPr/>
          </p:nvSpPr>
          <p:spPr>
            <a:xfrm>
              <a:off x="12749213" y="538163"/>
              <a:ext cx="3400425"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The Mystery</a:t>
              </a:r>
              <a:endParaRPr lang="en-US" sz="6000"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05700" y="3048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9144000" y="9229725"/>
            <a:ext cx="12952119" cy="2114550"/>
          </a:xfrm>
          <a:prstGeom prst="rect">
            <a:avLst/>
          </a:prstGeom>
        </p:spPr>
      </p:pic>
      <p:grpSp>
        <p:nvGrpSpPr>
          <p:cNvPr id="7287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5810250" y="9601200"/>
            <a:ext cx="585978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To download more editable chart, </a:t>
            </a:r>
            <a:pPr algn="l" indent="0" marL="0">
              <a:buNone/>
            </a:pPr>
            <a:r>
              <a:rPr lang="en-US" sz="2400" u="sng" dirty="0">
                <a:solidFill>
                  <a:srgbClr val="0E0E0E"/>
                </a:solidFill>
                <a:uFill>
                  <a:solidFill>
                    <a:srgbClr val="FFFFFF"/>
                  </a:solidFill>
                </a:uFill>
                <a:latin typeface="Lato" pitchFamily="34" charset="0"/>
                <a:ea typeface="Lato" pitchFamily="34" charset="-122"/>
                <a:cs typeface="Lato" pitchFamily="34" charset="-120"/>
                <a:hlinkClick r:id="rId4" invalidUrl="" action="" tgtFrame="" tooltip="" history="1" highlightClick="0" endSnd="0">
                  <a:extLst>
                    <a:ext uri="{A12FA001-AC4F-418D-AE19-62706E023703}">
                      <ahyp:hlinkClr xmlns:ahyp="http://schemas.microsoft.com/office/drawing/2018/hyperlinkcolor" val="tx"/>
                    </a:ext>
                  </a:extLst>
                </a:hlinkClick>
              </a:rPr>
              <a:t>click here</a:t>
            </a:r>
            <a:endParaRPr lang="en-US" sz="2400" dirty="0"/>
          </a:p>
        </p:txBody>
      </p:sp>
      <p:grpSp>
        <p:nvGrpSpPr>
          <p:cNvPr id="27817" name="Group"/>
          <p:cNvGrpSpPr/>
          <p:nvPr/>
        </p:nvGrpSpPr>
        <p:grpSpPr>
          <a:xfrm>
            <a:off x="6434138" y="476250"/>
            <a:ext cx="5429250" cy="1409700"/>
            <a:chOff x="6434138" y="476250"/>
            <a:chExt cx="5429250" cy="1409700"/>
          </a:xfrm>
        </p:grpSpPr>
        <p:sp>
          <p:nvSpPr>
            <p:cNvPr id="7" name="Shape 2"/>
            <p:cNvSpPr/>
            <p:nvPr/>
          </p:nvSpPr>
          <p:spPr>
            <a:xfrm>
              <a:off x="6434138" y="476250"/>
              <a:ext cx="5429250" cy="1371600"/>
            </a:xfrm>
            <a:prstGeom prst="rect">
              <a:avLst/>
            </a:prstGeom>
            <a:solidFill>
              <a:srgbClr val="C91C29"/>
            </a:solidFill>
            <a:ln/>
          </p:spPr>
        </p:sp>
        <p:sp>
          <p:nvSpPr>
            <p:cNvPr id="8" name="Text 3"/>
            <p:cNvSpPr/>
            <p:nvPr/>
          </p:nvSpPr>
          <p:spPr>
            <a:xfrm>
              <a:off x="7005638" y="704850"/>
              <a:ext cx="455295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The Organization</a:t>
              </a:r>
              <a:endParaRPr lang="en-US" sz="6000" dirty="0"/>
            </a:p>
          </p:txBody>
        </p:sp>
      </p:grpSp>
      <p:grpSp>
        <p:nvGrpSpPr>
          <p:cNvPr id="45478" name="Group"/>
          <p:cNvGrpSpPr/>
          <p:nvPr/>
        </p:nvGrpSpPr>
        <p:grpSpPr>
          <a:xfrm>
            <a:off x="590550" y="2514600"/>
            <a:ext cx="17373600" cy="6467475"/>
            <a:chOff x="590550" y="2514600"/>
            <a:chExt cx="17373600" cy="6467475"/>
          </a:xfrm>
        </p:grpSpPr>
        <p:sp>
          <p:nvSpPr>
            <p:cNvPr id="9" name="Shape 4"/>
            <p:cNvSpPr/>
            <p:nvPr/>
          </p:nvSpPr>
          <p:spPr>
            <a:xfrm>
              <a:off x="7629525" y="2514600"/>
              <a:ext cx="4114800" cy="1152525"/>
            </a:xfrm>
            <a:prstGeom prst="rect">
              <a:avLst/>
            </a:prstGeom>
            <a:solidFill>
              <a:srgbClr val="C91C29"/>
            </a:solidFill>
            <a:ln/>
          </p:spPr>
        </p:sp>
        <p:pic>
          <p:nvPicPr>
            <p:cNvPr id="10" name="Image 3" descr="preencoded.png">    </p:cNvPr>
            <p:cNvPicPr>
              <a:picLocks noChangeAspect="1"/>
            </p:cNvPicPr>
            <p:nvPr/>
          </p:nvPicPr>
          <p:blipFill>
            <a:blip r:embed="rId5"/>
            <a:stretch>
              <a:fillRect/>
            </a:stretch>
          </p:blipFill>
          <p:spPr>
            <a:xfrm>
              <a:off x="7858125" y="2671763"/>
              <a:ext cx="838200" cy="838200"/>
            </a:xfrm>
            <a:prstGeom prst="rect">
              <a:avLst/>
            </a:prstGeom>
          </p:spPr>
        </p:pic>
        <p:sp>
          <p:nvSpPr>
            <p:cNvPr id="11" name="Shape 5"/>
            <p:cNvSpPr/>
            <p:nvPr/>
          </p:nvSpPr>
          <p:spPr>
            <a:xfrm>
              <a:off x="590550" y="4286250"/>
              <a:ext cx="4114800" cy="1152525"/>
            </a:xfrm>
            <a:prstGeom prst="rect">
              <a:avLst/>
            </a:prstGeom>
            <a:solidFill>
              <a:srgbClr val="C91C29"/>
            </a:solidFill>
            <a:ln/>
          </p:spPr>
        </p:sp>
        <p:pic>
          <p:nvPicPr>
            <p:cNvPr id="12" name="Image 4" descr="preencoded.png">    </p:cNvPr>
            <p:cNvPicPr>
              <a:picLocks noChangeAspect="1"/>
            </p:cNvPicPr>
            <p:nvPr/>
          </p:nvPicPr>
          <p:blipFill>
            <a:blip r:embed="rId6"/>
            <a:stretch>
              <a:fillRect/>
            </a:stretch>
          </p:blipFill>
          <p:spPr>
            <a:xfrm>
              <a:off x="819150" y="4443413"/>
              <a:ext cx="838200" cy="838200"/>
            </a:xfrm>
            <a:prstGeom prst="rect">
              <a:avLst/>
            </a:prstGeom>
          </p:spPr>
        </p:pic>
        <p:sp>
          <p:nvSpPr>
            <p:cNvPr id="13" name="Shape 6"/>
            <p:cNvSpPr/>
            <p:nvPr/>
          </p:nvSpPr>
          <p:spPr>
            <a:xfrm>
              <a:off x="2876550" y="6038850"/>
              <a:ext cx="4114800" cy="1152525"/>
            </a:xfrm>
            <a:prstGeom prst="rect">
              <a:avLst/>
            </a:prstGeom>
            <a:solidFill>
              <a:srgbClr val="C91C29"/>
            </a:solidFill>
            <a:ln/>
          </p:spPr>
        </p:sp>
        <p:pic>
          <p:nvPicPr>
            <p:cNvPr id="14" name="Image 5" descr="preencoded.png">    </p:cNvPr>
            <p:cNvPicPr>
              <a:picLocks noChangeAspect="1"/>
            </p:cNvPicPr>
            <p:nvPr/>
          </p:nvPicPr>
          <p:blipFill>
            <a:blip r:embed="rId7"/>
            <a:stretch>
              <a:fillRect/>
            </a:stretch>
          </p:blipFill>
          <p:spPr>
            <a:xfrm>
              <a:off x="3105150" y="6196013"/>
              <a:ext cx="838200" cy="838200"/>
            </a:xfrm>
            <a:prstGeom prst="rect">
              <a:avLst/>
            </a:prstGeom>
          </p:spPr>
        </p:pic>
        <p:sp>
          <p:nvSpPr>
            <p:cNvPr id="15" name="Shape 7"/>
            <p:cNvSpPr/>
            <p:nvPr/>
          </p:nvSpPr>
          <p:spPr>
            <a:xfrm>
              <a:off x="2876550" y="7829550"/>
              <a:ext cx="4114800" cy="1152525"/>
            </a:xfrm>
            <a:prstGeom prst="rect">
              <a:avLst/>
            </a:prstGeom>
            <a:solidFill>
              <a:srgbClr val="C91C29"/>
            </a:solidFill>
            <a:ln/>
          </p:spPr>
        </p:sp>
        <p:pic>
          <p:nvPicPr>
            <p:cNvPr id="16" name="Image 6" descr="preencoded.png">    </p:cNvPr>
            <p:cNvPicPr>
              <a:picLocks noChangeAspect="1"/>
            </p:cNvPicPr>
            <p:nvPr/>
          </p:nvPicPr>
          <p:blipFill>
            <a:blip r:embed="rId8"/>
            <a:stretch>
              <a:fillRect/>
            </a:stretch>
          </p:blipFill>
          <p:spPr>
            <a:xfrm>
              <a:off x="3105150" y="7986713"/>
              <a:ext cx="838200" cy="838200"/>
            </a:xfrm>
            <a:prstGeom prst="rect">
              <a:avLst/>
            </a:prstGeom>
          </p:spPr>
        </p:pic>
        <p:sp>
          <p:nvSpPr>
            <p:cNvPr id="17" name="Shape 8"/>
            <p:cNvSpPr/>
            <p:nvPr/>
          </p:nvSpPr>
          <p:spPr>
            <a:xfrm>
              <a:off x="11506200" y="6057900"/>
              <a:ext cx="4114800" cy="1152525"/>
            </a:xfrm>
            <a:prstGeom prst="rect">
              <a:avLst/>
            </a:prstGeom>
            <a:solidFill>
              <a:srgbClr val="C91C29"/>
            </a:solidFill>
            <a:ln/>
          </p:spPr>
        </p:sp>
        <p:pic>
          <p:nvPicPr>
            <p:cNvPr id="18" name="Image 7" descr="preencoded.png">    </p:cNvPr>
            <p:cNvPicPr>
              <a:picLocks noChangeAspect="1"/>
            </p:cNvPicPr>
            <p:nvPr/>
          </p:nvPicPr>
          <p:blipFill>
            <a:blip r:embed="rId9"/>
            <a:stretch>
              <a:fillRect/>
            </a:stretch>
          </p:blipFill>
          <p:spPr>
            <a:xfrm>
              <a:off x="11734800" y="6215063"/>
              <a:ext cx="838200" cy="838200"/>
            </a:xfrm>
            <a:prstGeom prst="rect">
              <a:avLst/>
            </a:prstGeom>
          </p:spPr>
        </p:pic>
        <p:sp>
          <p:nvSpPr>
            <p:cNvPr id="19" name="Shape 9"/>
            <p:cNvSpPr/>
            <p:nvPr/>
          </p:nvSpPr>
          <p:spPr>
            <a:xfrm>
              <a:off x="11506200" y="7829550"/>
              <a:ext cx="4114800" cy="1152525"/>
            </a:xfrm>
            <a:prstGeom prst="rect">
              <a:avLst/>
            </a:prstGeom>
            <a:solidFill>
              <a:srgbClr val="C91C29"/>
            </a:solidFill>
            <a:ln/>
          </p:spPr>
        </p:sp>
        <p:pic>
          <p:nvPicPr>
            <p:cNvPr id="20" name="Image 8" descr="preencoded.png">    </p:cNvPr>
            <p:cNvPicPr>
              <a:picLocks noChangeAspect="1"/>
            </p:cNvPicPr>
            <p:nvPr/>
          </p:nvPicPr>
          <p:blipFill>
            <a:blip r:embed="rId10"/>
            <a:stretch>
              <a:fillRect/>
            </a:stretch>
          </p:blipFill>
          <p:spPr>
            <a:xfrm>
              <a:off x="11734800" y="7986713"/>
              <a:ext cx="838200" cy="838200"/>
            </a:xfrm>
            <a:prstGeom prst="rect">
              <a:avLst/>
            </a:prstGeom>
          </p:spPr>
        </p:pic>
        <p:sp>
          <p:nvSpPr>
            <p:cNvPr id="21" name="Shape 10"/>
            <p:cNvSpPr/>
            <p:nvPr/>
          </p:nvSpPr>
          <p:spPr>
            <a:xfrm>
              <a:off x="5010150" y="4286250"/>
              <a:ext cx="4114800" cy="1152525"/>
            </a:xfrm>
            <a:prstGeom prst="rect">
              <a:avLst/>
            </a:prstGeom>
            <a:solidFill>
              <a:srgbClr val="C91C29"/>
            </a:solidFill>
            <a:ln/>
          </p:spPr>
        </p:sp>
        <p:pic>
          <p:nvPicPr>
            <p:cNvPr id="22" name="Image 9" descr="preencoded.png">    </p:cNvPr>
            <p:cNvPicPr>
              <a:picLocks noChangeAspect="1"/>
            </p:cNvPicPr>
            <p:nvPr/>
          </p:nvPicPr>
          <p:blipFill>
            <a:blip r:embed="rId11"/>
            <a:stretch>
              <a:fillRect/>
            </a:stretch>
          </p:blipFill>
          <p:spPr>
            <a:xfrm>
              <a:off x="5238750" y="4443413"/>
              <a:ext cx="838200" cy="838200"/>
            </a:xfrm>
            <a:prstGeom prst="rect">
              <a:avLst/>
            </a:prstGeom>
          </p:spPr>
        </p:pic>
        <p:sp>
          <p:nvSpPr>
            <p:cNvPr id="23" name="Shape 11"/>
            <p:cNvSpPr/>
            <p:nvPr/>
          </p:nvSpPr>
          <p:spPr>
            <a:xfrm>
              <a:off x="13849350" y="4286250"/>
              <a:ext cx="4114800" cy="1152525"/>
            </a:xfrm>
            <a:prstGeom prst="rect">
              <a:avLst/>
            </a:prstGeom>
            <a:solidFill>
              <a:srgbClr val="C91C29"/>
            </a:solidFill>
            <a:ln/>
          </p:spPr>
        </p:sp>
        <p:pic>
          <p:nvPicPr>
            <p:cNvPr id="24" name="Image 10" descr="preencoded.png">    </p:cNvPr>
            <p:cNvPicPr>
              <a:picLocks noChangeAspect="1"/>
            </p:cNvPicPr>
            <p:nvPr/>
          </p:nvPicPr>
          <p:blipFill>
            <a:blip r:embed="rId12"/>
            <a:stretch>
              <a:fillRect/>
            </a:stretch>
          </p:blipFill>
          <p:spPr>
            <a:xfrm>
              <a:off x="14077950" y="4443413"/>
              <a:ext cx="838200" cy="838200"/>
            </a:xfrm>
            <a:prstGeom prst="rect">
              <a:avLst/>
            </a:prstGeom>
          </p:spPr>
        </p:pic>
        <p:sp>
          <p:nvSpPr>
            <p:cNvPr id="25" name="Shape 12"/>
            <p:cNvSpPr/>
            <p:nvPr/>
          </p:nvSpPr>
          <p:spPr>
            <a:xfrm>
              <a:off x="9429750" y="4286250"/>
              <a:ext cx="4114800" cy="1152525"/>
            </a:xfrm>
            <a:prstGeom prst="rect">
              <a:avLst/>
            </a:prstGeom>
            <a:solidFill>
              <a:srgbClr val="C91C29"/>
            </a:solidFill>
            <a:ln/>
          </p:spPr>
        </p:sp>
        <p:pic>
          <p:nvPicPr>
            <p:cNvPr id="26" name="Image 11" descr="preencoded.png">    </p:cNvPr>
            <p:cNvPicPr>
              <a:picLocks noChangeAspect="1"/>
            </p:cNvPicPr>
            <p:nvPr/>
          </p:nvPicPr>
          <p:blipFill>
            <a:blip r:embed="rId13"/>
            <a:stretch>
              <a:fillRect/>
            </a:stretch>
          </p:blipFill>
          <p:spPr>
            <a:xfrm>
              <a:off x="9658350" y="4443413"/>
              <a:ext cx="838200" cy="838200"/>
            </a:xfrm>
            <a:prstGeom prst="rect">
              <a:avLst/>
            </a:prstGeom>
          </p:spPr>
        </p:pic>
        <p:sp>
          <p:nvSpPr>
            <p:cNvPr id="27" name="Shape 13"/>
            <p:cNvSpPr/>
            <p:nvPr/>
          </p:nvSpPr>
          <p:spPr>
            <a:xfrm rot="2470">
              <a:off x="2514598" y="3976687"/>
              <a:ext cx="13258803" cy="0"/>
            </a:xfrm>
            <a:prstGeom prst="line">
              <a:avLst/>
            </a:prstGeom>
            <a:noFill/>
            <a:ln w="9525">
              <a:solidFill>
                <a:srgbClr val="4D4D4D"/>
              </a:solidFill>
              <a:prstDash val="solid"/>
            </a:ln>
          </p:spPr>
        </p:sp>
        <p:sp>
          <p:nvSpPr>
            <p:cNvPr id="28" name="Shape 14"/>
            <p:cNvSpPr/>
            <p:nvPr/>
          </p:nvSpPr>
          <p:spPr>
            <a:xfrm rot="5292605">
              <a:off x="9605888" y="3829050"/>
              <a:ext cx="304949" cy="0"/>
            </a:xfrm>
            <a:prstGeom prst="line">
              <a:avLst/>
            </a:prstGeom>
            <a:noFill/>
            <a:ln w="9525">
              <a:solidFill>
                <a:srgbClr val="4D4D4D"/>
              </a:solidFill>
              <a:prstDash val="solid"/>
            </a:ln>
          </p:spPr>
        </p:sp>
        <p:sp>
          <p:nvSpPr>
            <p:cNvPr id="29" name="Shape 15"/>
            <p:cNvSpPr/>
            <p:nvPr/>
          </p:nvSpPr>
          <p:spPr>
            <a:xfrm rot="5295858">
              <a:off x="2362128" y="4138613"/>
              <a:ext cx="314469" cy="0"/>
            </a:xfrm>
            <a:prstGeom prst="line">
              <a:avLst/>
            </a:prstGeom>
            <a:noFill/>
            <a:ln w="9525">
              <a:solidFill>
                <a:srgbClr val="4D4D4D"/>
              </a:solidFill>
              <a:prstDash val="solid"/>
            </a:ln>
          </p:spPr>
        </p:sp>
        <p:sp>
          <p:nvSpPr>
            <p:cNvPr id="30" name="Shape 16"/>
            <p:cNvSpPr/>
            <p:nvPr/>
          </p:nvSpPr>
          <p:spPr>
            <a:xfrm rot="5295858">
              <a:off x="6981753" y="4138613"/>
              <a:ext cx="314469" cy="0"/>
            </a:xfrm>
            <a:prstGeom prst="line">
              <a:avLst/>
            </a:prstGeom>
            <a:noFill/>
            <a:ln w="9525">
              <a:solidFill>
                <a:srgbClr val="4D4D4D"/>
              </a:solidFill>
              <a:prstDash val="solid"/>
            </a:ln>
          </p:spPr>
        </p:sp>
        <p:sp>
          <p:nvSpPr>
            <p:cNvPr id="31" name="Shape 17"/>
            <p:cNvSpPr/>
            <p:nvPr/>
          </p:nvSpPr>
          <p:spPr>
            <a:xfrm rot="5295858">
              <a:off x="11401353" y="4138613"/>
              <a:ext cx="314469" cy="0"/>
            </a:xfrm>
            <a:prstGeom prst="line">
              <a:avLst/>
            </a:prstGeom>
            <a:noFill/>
            <a:ln w="9525">
              <a:solidFill>
                <a:srgbClr val="4D4D4D"/>
              </a:solidFill>
              <a:prstDash val="solid"/>
            </a:ln>
          </p:spPr>
        </p:sp>
        <p:sp>
          <p:nvSpPr>
            <p:cNvPr id="32" name="Shape 18"/>
            <p:cNvSpPr/>
            <p:nvPr/>
          </p:nvSpPr>
          <p:spPr>
            <a:xfrm rot="5295858">
              <a:off x="15611403" y="4138613"/>
              <a:ext cx="314469" cy="0"/>
            </a:xfrm>
            <a:prstGeom prst="line">
              <a:avLst/>
            </a:prstGeom>
            <a:noFill/>
            <a:ln w="9525">
              <a:solidFill>
                <a:srgbClr val="4D4D4D"/>
              </a:solidFill>
              <a:prstDash val="solid"/>
            </a:ln>
          </p:spPr>
        </p:sp>
        <p:sp>
          <p:nvSpPr>
            <p:cNvPr id="33" name="Shape 19"/>
            <p:cNvSpPr/>
            <p:nvPr/>
          </p:nvSpPr>
          <p:spPr>
            <a:xfrm rot="5389519">
              <a:off x="5576880" y="6905625"/>
              <a:ext cx="3124215" cy="0"/>
            </a:xfrm>
            <a:prstGeom prst="line">
              <a:avLst/>
            </a:prstGeom>
            <a:noFill/>
            <a:ln w="9525">
              <a:solidFill>
                <a:srgbClr val="4D4D4D"/>
              </a:solidFill>
              <a:prstDash val="solid"/>
            </a:ln>
          </p:spPr>
        </p:sp>
        <p:sp>
          <p:nvSpPr>
            <p:cNvPr id="34" name="Shape 20"/>
            <p:cNvSpPr/>
            <p:nvPr/>
          </p:nvSpPr>
          <p:spPr>
            <a:xfrm rot="214580">
              <a:off x="6991201" y="6615113"/>
              <a:ext cx="152697" cy="0"/>
            </a:xfrm>
            <a:prstGeom prst="line">
              <a:avLst/>
            </a:prstGeom>
            <a:noFill/>
            <a:ln w="9525">
              <a:solidFill>
                <a:srgbClr val="4D4D4D"/>
              </a:solidFill>
              <a:prstDash val="solid"/>
            </a:ln>
          </p:spPr>
        </p:sp>
        <p:sp>
          <p:nvSpPr>
            <p:cNvPr id="35" name="Shape 21"/>
            <p:cNvSpPr/>
            <p:nvPr/>
          </p:nvSpPr>
          <p:spPr>
            <a:xfrm rot="214580">
              <a:off x="15620851" y="6615113"/>
              <a:ext cx="152697" cy="0"/>
            </a:xfrm>
            <a:prstGeom prst="line">
              <a:avLst/>
            </a:prstGeom>
            <a:noFill/>
            <a:ln w="9525">
              <a:solidFill>
                <a:srgbClr val="4D4D4D"/>
              </a:solidFill>
              <a:prstDash val="solid"/>
            </a:ln>
          </p:spPr>
        </p:sp>
        <p:sp>
          <p:nvSpPr>
            <p:cNvPr id="36" name="Shape 22"/>
            <p:cNvSpPr/>
            <p:nvPr/>
          </p:nvSpPr>
          <p:spPr>
            <a:xfrm rot="214580">
              <a:off x="6991201" y="8462963"/>
              <a:ext cx="152697" cy="0"/>
            </a:xfrm>
            <a:prstGeom prst="line">
              <a:avLst/>
            </a:prstGeom>
            <a:noFill/>
            <a:ln w="9525">
              <a:solidFill>
                <a:srgbClr val="4D4D4D"/>
              </a:solidFill>
              <a:prstDash val="solid"/>
            </a:ln>
          </p:spPr>
        </p:sp>
        <p:sp>
          <p:nvSpPr>
            <p:cNvPr id="37" name="Shape 23"/>
            <p:cNvSpPr/>
            <p:nvPr/>
          </p:nvSpPr>
          <p:spPr>
            <a:xfrm rot="214580">
              <a:off x="15620851" y="8462963"/>
              <a:ext cx="152697" cy="0"/>
            </a:xfrm>
            <a:prstGeom prst="line">
              <a:avLst/>
            </a:prstGeom>
            <a:noFill/>
            <a:ln w="9525">
              <a:solidFill>
                <a:srgbClr val="4D4D4D"/>
              </a:solidFill>
              <a:prstDash val="solid"/>
            </a:ln>
          </p:spPr>
        </p:sp>
        <p:sp>
          <p:nvSpPr>
            <p:cNvPr id="38" name="Shape 24"/>
            <p:cNvSpPr/>
            <p:nvPr/>
          </p:nvSpPr>
          <p:spPr>
            <a:xfrm rot="5389155">
              <a:off x="14258917" y="6958013"/>
              <a:ext cx="3019440" cy="0"/>
            </a:xfrm>
            <a:prstGeom prst="line">
              <a:avLst/>
            </a:prstGeom>
            <a:noFill/>
            <a:ln w="9525">
              <a:solidFill>
                <a:srgbClr val="4D4D4D"/>
              </a:solidFill>
              <a:prstDash val="solid"/>
            </a:ln>
          </p:spPr>
        </p:sp>
        <p:sp>
          <p:nvSpPr>
            <p:cNvPr id="39" name="Text 25"/>
            <p:cNvSpPr/>
            <p:nvPr/>
          </p:nvSpPr>
          <p:spPr>
            <a:xfrm>
              <a:off x="8848725" y="266700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Chloe Ng</a:t>
              </a:r>
              <a:endParaRPr lang="en-US" sz="2700" dirty="0"/>
            </a:p>
          </p:txBody>
        </p:sp>
        <p:sp>
          <p:nvSpPr>
            <p:cNvPr id="40" name="Text 26"/>
            <p:cNvSpPr/>
            <p:nvPr/>
          </p:nvSpPr>
          <p:spPr>
            <a:xfrm>
              <a:off x="8848725" y="315277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Mage</a:t>
              </a:r>
              <a:endParaRPr lang="en-US" sz="2400" dirty="0"/>
            </a:p>
          </p:txBody>
        </p:sp>
        <p:sp>
          <p:nvSpPr>
            <p:cNvPr id="41" name="Text 27"/>
            <p:cNvSpPr/>
            <p:nvPr/>
          </p:nvSpPr>
          <p:spPr>
            <a:xfrm>
              <a:off x="1809750" y="44386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Valtorin</a:t>
              </a:r>
              <a:endParaRPr lang="en-US" sz="2700" dirty="0"/>
            </a:p>
          </p:txBody>
        </p:sp>
        <p:sp>
          <p:nvSpPr>
            <p:cNvPr id="42" name="Text 28"/>
            <p:cNvSpPr/>
            <p:nvPr/>
          </p:nvSpPr>
          <p:spPr>
            <a:xfrm>
              <a:off x="1809750" y="49244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Assassin</a:t>
              </a:r>
              <a:endParaRPr lang="en-US" sz="2400" dirty="0"/>
            </a:p>
          </p:txBody>
        </p:sp>
        <p:sp>
          <p:nvSpPr>
            <p:cNvPr id="43" name="Text 29"/>
            <p:cNvSpPr/>
            <p:nvPr/>
          </p:nvSpPr>
          <p:spPr>
            <a:xfrm>
              <a:off x="4095750" y="61912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Lucian</a:t>
              </a:r>
              <a:endParaRPr lang="en-US" sz="2700" dirty="0"/>
            </a:p>
          </p:txBody>
        </p:sp>
        <p:sp>
          <p:nvSpPr>
            <p:cNvPr id="44" name="Text 30"/>
            <p:cNvSpPr/>
            <p:nvPr/>
          </p:nvSpPr>
          <p:spPr>
            <a:xfrm>
              <a:off x="4095750" y="66770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Conjurer</a:t>
              </a:r>
              <a:endParaRPr lang="en-US" sz="2400" dirty="0"/>
            </a:p>
          </p:txBody>
        </p:sp>
        <p:sp>
          <p:nvSpPr>
            <p:cNvPr id="45" name="Text 31"/>
            <p:cNvSpPr/>
            <p:nvPr/>
          </p:nvSpPr>
          <p:spPr>
            <a:xfrm>
              <a:off x="4095750" y="79819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Cedric</a:t>
              </a:r>
              <a:endParaRPr lang="en-US" sz="2700" dirty="0"/>
            </a:p>
          </p:txBody>
        </p:sp>
        <p:sp>
          <p:nvSpPr>
            <p:cNvPr id="46" name="Text 32"/>
            <p:cNvSpPr/>
            <p:nvPr/>
          </p:nvSpPr>
          <p:spPr>
            <a:xfrm>
              <a:off x="4095750" y="84677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Timekeeper</a:t>
              </a:r>
              <a:endParaRPr lang="en-US" sz="2400" dirty="0"/>
            </a:p>
          </p:txBody>
        </p:sp>
        <p:sp>
          <p:nvSpPr>
            <p:cNvPr id="47" name="Text 33"/>
            <p:cNvSpPr/>
            <p:nvPr/>
          </p:nvSpPr>
          <p:spPr>
            <a:xfrm>
              <a:off x="12725400" y="621030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Elvina</a:t>
              </a:r>
              <a:endParaRPr lang="en-US" sz="2700" dirty="0"/>
            </a:p>
          </p:txBody>
        </p:sp>
        <p:sp>
          <p:nvSpPr>
            <p:cNvPr id="48" name="Text 34"/>
            <p:cNvSpPr/>
            <p:nvPr/>
          </p:nvSpPr>
          <p:spPr>
            <a:xfrm>
              <a:off x="12725400" y="669607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Oracle</a:t>
              </a:r>
              <a:endParaRPr lang="en-US" sz="2400" dirty="0"/>
            </a:p>
          </p:txBody>
        </p:sp>
        <p:sp>
          <p:nvSpPr>
            <p:cNvPr id="49" name="Text 35"/>
            <p:cNvSpPr/>
            <p:nvPr/>
          </p:nvSpPr>
          <p:spPr>
            <a:xfrm>
              <a:off x="12725400" y="79819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Seraphina</a:t>
              </a:r>
              <a:endParaRPr lang="en-US" sz="2700" dirty="0"/>
            </a:p>
          </p:txBody>
        </p:sp>
        <p:sp>
          <p:nvSpPr>
            <p:cNvPr id="50" name="Text 36"/>
            <p:cNvSpPr/>
            <p:nvPr/>
          </p:nvSpPr>
          <p:spPr>
            <a:xfrm>
              <a:off x="12725400" y="84677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Lightbringer</a:t>
              </a:r>
              <a:endParaRPr lang="en-US" sz="2400" dirty="0"/>
            </a:p>
          </p:txBody>
        </p:sp>
        <p:sp>
          <p:nvSpPr>
            <p:cNvPr id="51" name="Text 37"/>
            <p:cNvSpPr/>
            <p:nvPr/>
          </p:nvSpPr>
          <p:spPr>
            <a:xfrm>
              <a:off x="6229350" y="44386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Aurielle</a:t>
              </a:r>
              <a:endParaRPr lang="en-US" sz="2700" dirty="0"/>
            </a:p>
          </p:txBody>
        </p:sp>
        <p:sp>
          <p:nvSpPr>
            <p:cNvPr id="52" name="Text 38"/>
            <p:cNvSpPr/>
            <p:nvPr/>
          </p:nvSpPr>
          <p:spPr>
            <a:xfrm>
              <a:off x="6229350" y="49244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Priestess</a:t>
              </a:r>
              <a:endParaRPr lang="en-US" sz="2400" dirty="0"/>
            </a:p>
          </p:txBody>
        </p:sp>
        <p:sp>
          <p:nvSpPr>
            <p:cNvPr id="53" name="Text 39"/>
            <p:cNvSpPr/>
            <p:nvPr/>
          </p:nvSpPr>
          <p:spPr>
            <a:xfrm>
              <a:off x="15068550" y="44386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Dariana</a:t>
              </a:r>
              <a:endParaRPr lang="en-US" sz="2700" dirty="0"/>
            </a:p>
          </p:txBody>
        </p:sp>
        <p:sp>
          <p:nvSpPr>
            <p:cNvPr id="54" name="Text 40"/>
            <p:cNvSpPr/>
            <p:nvPr/>
          </p:nvSpPr>
          <p:spPr>
            <a:xfrm>
              <a:off x="15068550" y="49244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Shaman</a:t>
              </a:r>
              <a:endParaRPr lang="en-US" sz="2400" dirty="0"/>
            </a:p>
          </p:txBody>
        </p:sp>
        <p:sp>
          <p:nvSpPr>
            <p:cNvPr id="55" name="Text 41"/>
            <p:cNvSpPr/>
            <p:nvPr/>
          </p:nvSpPr>
          <p:spPr>
            <a:xfrm>
              <a:off x="10648950" y="4438650"/>
              <a:ext cx="2735580" cy="529590"/>
            </a:xfrm>
            <a:prstGeom prst="rect">
              <a:avLst/>
            </a:prstGeom>
            <a:noFill/>
            <a:ln/>
          </p:spPr>
          <p:txBody>
            <a:bodyPr wrap="square" lIns="0" tIns="0" rIns="0" bIns="0" rtlCol="0" anchor="t"/>
            <a:lstStyle/>
            <a:p>
              <a:pPr algn="l" indent="0" marL="0">
                <a:buNone/>
              </a:pPr>
              <a:r>
                <a:rPr lang="en-US" sz="2700" u="none" dirty="0">
                  <a:solidFill>
                    <a:srgbClr val="FFFFFF"/>
                  </a:solidFill>
                  <a:latin typeface="Bebas Neue" pitchFamily="34" charset="0"/>
                  <a:ea typeface="Bebas Neue" pitchFamily="34" charset="-122"/>
                  <a:cs typeface="Bebas Neue" pitchFamily="34" charset="-120"/>
                </a:rPr>
                <a:t>Theronis</a:t>
              </a:r>
              <a:endParaRPr lang="en-US" sz="2700" dirty="0"/>
            </a:p>
          </p:txBody>
        </p:sp>
        <p:sp>
          <p:nvSpPr>
            <p:cNvPr id="56" name="Text 42"/>
            <p:cNvSpPr/>
            <p:nvPr/>
          </p:nvSpPr>
          <p:spPr>
            <a:xfrm>
              <a:off x="10648950" y="4924425"/>
              <a:ext cx="2727960" cy="468630"/>
            </a:xfrm>
            <a:prstGeom prst="rect">
              <a:avLst/>
            </a:prstGeom>
            <a:noFill/>
            <a:ln/>
          </p:spPr>
          <p:txBody>
            <a:bodyPr wrap="square" lIns="0" tIns="0" rIns="0" bIns="0" rtlCol="0" anchor="t"/>
            <a:lstStyle/>
            <a:p>
              <a:pPr algn="l" indent="0" marL="0">
                <a:buNone/>
              </a:pPr>
              <a:r>
                <a:rPr lang="en-US" sz="2400" u="none" dirty="0">
                  <a:solidFill>
                    <a:srgbClr val="FFFFFF"/>
                  </a:solidFill>
                  <a:latin typeface="Lato" pitchFamily="34" charset="0"/>
                  <a:ea typeface="Lato" pitchFamily="34" charset="-122"/>
                  <a:cs typeface="Lato" pitchFamily="34" charset="-120"/>
                </a:rPr>
                <a:t>The Warrior</a:t>
              </a:r>
              <a:endParaRPr lang="en-US" sz="2400" dirty="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5800" y="54102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rot="16200000">
            <a:off x="11811940" y="1599262"/>
            <a:ext cx="12952119" cy="2114550"/>
          </a:xfrm>
          <a:prstGeom prst="rect">
            <a:avLst/>
          </a:prstGeom>
        </p:spPr>
      </p:pic>
      <p:grpSp>
        <p:nvGrpSpPr>
          <p:cNvPr id="9979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45079" name="Group"/>
          <p:cNvGrpSpPr/>
          <p:nvPr/>
        </p:nvGrpSpPr>
        <p:grpSpPr>
          <a:xfrm>
            <a:off x="10520363" y="2371725"/>
            <a:ext cx="5353050" cy="2324100"/>
            <a:chOff x="10520363" y="2371725"/>
            <a:chExt cx="5353050" cy="2324100"/>
          </a:xfrm>
        </p:grpSpPr>
        <p:sp>
          <p:nvSpPr>
            <p:cNvPr id="6" name="Shape 1"/>
            <p:cNvSpPr/>
            <p:nvPr/>
          </p:nvSpPr>
          <p:spPr>
            <a:xfrm>
              <a:off x="10520363" y="2371725"/>
              <a:ext cx="5353050" cy="2286000"/>
            </a:xfrm>
            <a:prstGeom prst="rect">
              <a:avLst/>
            </a:prstGeom>
            <a:solidFill>
              <a:srgbClr val="C91C29"/>
            </a:solidFill>
            <a:ln/>
          </p:spPr>
        </p:sp>
        <p:sp>
          <p:nvSpPr>
            <p:cNvPr id="7" name="Text 2"/>
            <p:cNvSpPr/>
            <p:nvPr/>
          </p:nvSpPr>
          <p:spPr>
            <a:xfrm>
              <a:off x="11091863" y="2600325"/>
              <a:ext cx="4476750" cy="20955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Thank you for</a:t>
              </a:r>
              <a:endParaRPr lang="en-US" sz="6000" dirty="0"/>
            </a:p>
            <a:p>
              <a:pPr algn="l" indent="0" marL="0">
                <a:buNone/>
              </a:pPr>
              <a:r>
                <a:rPr lang="en-US" sz="6000" u="none" dirty="0">
                  <a:solidFill>
                    <a:srgbClr val="FFFFFF"/>
                  </a:solidFill>
                  <a:latin typeface="Bebas Neue" pitchFamily="34" charset="0"/>
                  <a:ea typeface="Bebas Neue" pitchFamily="34" charset="-122"/>
                  <a:cs typeface="Bebas Neue" pitchFamily="34" charset="-120"/>
                </a:rPr>
                <a:t>choosing EaTemp</a:t>
              </a:r>
              <a:endParaRPr lang="en-US" sz="6000" dirty="0"/>
            </a:p>
          </p:txBody>
        </p:sp>
      </p:grpSp>
      <p:sp>
        <p:nvSpPr>
          <p:cNvPr id="8" name="Text 3"/>
          <p:cNvSpPr/>
          <p:nvPr/>
        </p:nvSpPr>
        <p:spPr>
          <a:xfrm>
            <a:off x="10515600" y="5191125"/>
            <a:ext cx="7185660" cy="37833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Yes, you can use this for both personal and commercial projects.</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No, you don't have to credit us.</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No, you can't resell or redistribute it, including uploading this template online.</a:t>
            </a:r>
            <a:endParaRPr lang="en-US" sz="2400" dirty="0"/>
          </a:p>
          <a:p>
            <a:pPr algn="l" marL="342900" indent="-342900">
              <a:spcAft>
                <a:spcPts val="1200"/>
              </a:spcAft>
              <a:buSzPct val="100000"/>
              <a:buChar char="•"/>
            </a:pPr>
            <a:r>
              <a:rPr lang="en-US" sz="2400" u="none" dirty="0">
                <a:solidFill>
                  <a:srgbClr val="0E0E0E"/>
                </a:solidFill>
                <a:latin typeface="Lato" pitchFamily="34" charset="0"/>
                <a:ea typeface="Lato" pitchFamily="34" charset="-122"/>
                <a:cs typeface="Lato" pitchFamily="34" charset="-120"/>
              </a:rPr>
              <a:t>And you can support us by sharing our site, EaTemp.com, with others.</a:t>
            </a:r>
            <a:endParaRPr lang="en-US" sz="2400" dirty="0"/>
          </a:p>
        </p:txBody>
      </p:sp>
      <p:sp>
        <p:nvSpPr>
          <p:cNvPr id="9" name="Text 4"/>
          <p:cNvSpPr/>
          <p:nvPr/>
        </p:nvSpPr>
        <p:spPr>
          <a:xfrm rot="16200000">
            <a:off x="16259175" y="5808345"/>
            <a:ext cx="334518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Credit | Image: </a:t>
            </a:r>
            <a:pPr algn="l" indent="0" marL="0">
              <a:buNone/>
            </a:pPr>
            <a:r>
              <a:rPr lang="en-US" sz="2400" u="sng" dirty="0">
                <a:solidFill>
                  <a:srgbClr val="0E0E0E"/>
                </a:solidFill>
                <a:uFill>
                  <a:solidFill>
                    <a:srgbClr val="FFFFFF"/>
                  </a:solidFill>
                </a:uFill>
                <a:latin typeface="Lato" pitchFamily="34" charset="0"/>
                <a:ea typeface="Lato" pitchFamily="34" charset="-122"/>
                <a:cs typeface="Lato" pitchFamily="34" charset="-120"/>
                <a:hlinkClick r:id="rId4"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2400" u="none" dirty="0">
                <a:solidFill>
                  <a:srgbClr val="0E0E0E"/>
                </a:solidFill>
                <a:latin typeface="Lato" pitchFamily="34" charset="0"/>
                <a:ea typeface="Lato" pitchFamily="34" charset="-122"/>
                <a:cs typeface="Lato" pitchFamily="34" charset="-120"/>
              </a:rPr>
              <a:t> </a:t>
            </a:r>
            <a:endParaRPr lang="en-US" sz="2400" dirty="0"/>
          </a:p>
        </p:txBody>
      </p:sp>
      <p:pic>
        <p:nvPicPr>
          <p:cNvPr id="10" name="Image 3" descr="preencoded.png">    </p:cNvPr>
          <p:cNvPicPr>
            <a:picLocks noChangeAspect="1"/>
          </p:cNvPicPr>
          <p:nvPr/>
        </p:nvPicPr>
        <p:blipFill>
          <a:blip r:embed="rId5"/>
          <a:stretch>
            <a:fillRect/>
          </a:stretch>
        </p:blipFill>
        <p:spPr>
          <a:xfrm>
            <a:off x="152400" y="1295400"/>
            <a:ext cx="9906000" cy="7696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173075" y="7239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466725" y="7972425"/>
            <a:ext cx="12952119" cy="2114550"/>
          </a:xfrm>
          <a:prstGeom prst="rect">
            <a:avLst/>
          </a:prstGeom>
        </p:spPr>
      </p:pic>
      <p:grpSp>
        <p:nvGrpSpPr>
          <p:cNvPr id="8338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40244" name="Group"/>
          <p:cNvGrpSpPr/>
          <p:nvPr/>
        </p:nvGrpSpPr>
        <p:grpSpPr>
          <a:xfrm>
            <a:off x="914400" y="495300"/>
            <a:ext cx="8458200" cy="2122170"/>
            <a:chOff x="914400" y="495300"/>
            <a:chExt cx="8458200" cy="2122170"/>
          </a:xfrm>
        </p:grpSpPr>
        <p:sp>
          <p:nvSpPr>
            <p:cNvPr id="6" name="Shape 1"/>
            <p:cNvSpPr/>
            <p:nvPr/>
          </p:nvSpPr>
          <p:spPr>
            <a:xfrm>
              <a:off x="914400" y="495300"/>
              <a:ext cx="8458200" cy="1924050"/>
            </a:xfrm>
            <a:prstGeom prst="rect">
              <a:avLst/>
            </a:prstGeom>
            <a:solidFill>
              <a:srgbClr val="C91C29"/>
            </a:solidFill>
            <a:ln/>
          </p:spPr>
        </p:sp>
        <p:sp>
          <p:nvSpPr>
            <p:cNvPr id="7" name="Text 2"/>
            <p:cNvSpPr/>
            <p:nvPr/>
          </p:nvSpPr>
          <p:spPr>
            <a:xfrm>
              <a:off x="1485900" y="723900"/>
              <a:ext cx="7741920" cy="1893570"/>
            </a:xfrm>
            <a:prstGeom prst="rect">
              <a:avLst/>
            </a:prstGeom>
            <a:noFill/>
            <a:ln/>
          </p:spPr>
          <p:txBody>
            <a:bodyPr wrap="square" lIns="0" tIns="0" rIns="0" bIns="0" rtlCol="0" anchor="t"/>
            <a:lstStyle/>
            <a:p>
              <a:pPr algn="l" indent="0" marL="0">
                <a:buNone/>
              </a:pPr>
              <a:r>
                <a:rPr lang="en-US" sz="9600" u="none" dirty="0">
                  <a:solidFill>
                    <a:srgbClr val="FFFFFF"/>
                  </a:solidFill>
                  <a:latin typeface="Bebas Neue" pitchFamily="34" charset="0"/>
                  <a:ea typeface="Bebas Neue" pitchFamily="34" charset="-122"/>
                  <a:cs typeface="Bebas Neue" pitchFamily="34" charset="-120"/>
                </a:rPr>
                <a:t>Table of Contents</a:t>
              </a:r>
              <a:endParaRPr lang="en-US" sz="9600" dirty="0"/>
            </a:p>
          </p:txBody>
        </p:sp>
      </p:grpSp>
      <p:grpSp>
        <p:nvGrpSpPr>
          <p:cNvPr id="59581" name="Group"/>
          <p:cNvGrpSpPr/>
          <p:nvPr/>
        </p:nvGrpSpPr>
        <p:grpSpPr>
          <a:xfrm>
            <a:off x="914400" y="3390900"/>
            <a:ext cx="1219200" cy="1219200"/>
            <a:chOff x="914400" y="3390900"/>
            <a:chExt cx="1219200" cy="1219200"/>
          </a:xfrm>
        </p:grpSpPr>
        <p:sp>
          <p:nvSpPr>
            <p:cNvPr id="8" name="Shape 3"/>
            <p:cNvSpPr/>
            <p:nvPr/>
          </p:nvSpPr>
          <p:spPr>
            <a:xfrm>
              <a:off x="914400" y="3390900"/>
              <a:ext cx="1219200" cy="1219200"/>
            </a:xfrm>
            <a:prstGeom prst="ellipse">
              <a:avLst/>
            </a:prstGeom>
            <a:solidFill>
              <a:srgbClr val="C91C29"/>
            </a:solidFill>
            <a:ln/>
          </p:spPr>
        </p:sp>
        <p:sp>
          <p:nvSpPr>
            <p:cNvPr id="9" name="Text 4"/>
            <p:cNvSpPr/>
            <p:nvPr/>
          </p:nvSpPr>
          <p:spPr>
            <a:xfrm>
              <a:off x="1258253" y="3644265"/>
              <a:ext cx="531495" cy="712470"/>
            </a:xfrm>
            <a:prstGeom prst="rect">
              <a:avLst/>
            </a:prstGeom>
            <a:noFill/>
            <a:ln/>
          </p:spPr>
          <p:txBody>
            <a:bodyPr wrap="square" lIns="0" tIns="0" rIns="0" bIns="0" rtlCol="0" anchor="ctr"/>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01</a:t>
              </a:r>
              <a:endParaRPr lang="en-US" sz="3600" dirty="0"/>
            </a:p>
          </p:txBody>
        </p:sp>
      </p:grpSp>
      <p:grpSp>
        <p:nvGrpSpPr>
          <p:cNvPr id="43000" name="Group"/>
          <p:cNvGrpSpPr/>
          <p:nvPr/>
        </p:nvGrpSpPr>
        <p:grpSpPr>
          <a:xfrm>
            <a:off x="914400" y="4762500"/>
            <a:ext cx="5577840" cy="1097280"/>
            <a:chOff x="914400" y="4762500"/>
            <a:chExt cx="5577840" cy="1097280"/>
          </a:xfrm>
        </p:grpSpPr>
        <p:sp>
          <p:nvSpPr>
            <p:cNvPr id="10" name="Text 5"/>
            <p:cNvSpPr/>
            <p:nvPr/>
          </p:nvSpPr>
          <p:spPr>
            <a:xfrm>
              <a:off x="914400" y="4762500"/>
              <a:ext cx="557784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Introduction</a:t>
              </a:r>
              <a:endParaRPr lang="en-US" sz="3600" dirty="0"/>
            </a:p>
          </p:txBody>
        </p:sp>
        <p:sp>
          <p:nvSpPr>
            <p:cNvPr id="11" name="Text 6"/>
            <p:cNvSpPr/>
            <p:nvPr/>
          </p:nvSpPr>
          <p:spPr>
            <a:xfrm>
              <a:off x="914400" y="5391150"/>
              <a:ext cx="554736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Extraordinary Realm</a:t>
              </a:r>
              <a:endParaRPr lang="en-US" sz="2400" dirty="0"/>
            </a:p>
          </p:txBody>
        </p:sp>
      </p:grpSp>
      <p:grpSp>
        <p:nvGrpSpPr>
          <p:cNvPr id="36827" name="Group"/>
          <p:cNvGrpSpPr/>
          <p:nvPr/>
        </p:nvGrpSpPr>
        <p:grpSpPr>
          <a:xfrm>
            <a:off x="914400" y="6867525"/>
            <a:ext cx="1219200" cy="1219200"/>
            <a:chOff x="914400" y="6867525"/>
            <a:chExt cx="1219200" cy="1219200"/>
          </a:xfrm>
        </p:grpSpPr>
        <p:sp>
          <p:nvSpPr>
            <p:cNvPr id="12" name="Shape 7"/>
            <p:cNvSpPr/>
            <p:nvPr/>
          </p:nvSpPr>
          <p:spPr>
            <a:xfrm>
              <a:off x="914400" y="6867525"/>
              <a:ext cx="1219200" cy="1219200"/>
            </a:xfrm>
            <a:prstGeom prst="rect">
              <a:avLst/>
            </a:prstGeom>
            <a:solidFill>
              <a:srgbClr val="C91C29"/>
            </a:solidFill>
            <a:ln/>
          </p:spPr>
        </p:sp>
        <p:sp>
          <p:nvSpPr>
            <p:cNvPr id="13" name="Text 8"/>
            <p:cNvSpPr/>
            <p:nvPr/>
          </p:nvSpPr>
          <p:spPr>
            <a:xfrm>
              <a:off x="1258253" y="7120890"/>
              <a:ext cx="531495" cy="712470"/>
            </a:xfrm>
            <a:prstGeom prst="rect">
              <a:avLst/>
            </a:prstGeom>
            <a:noFill/>
            <a:ln/>
          </p:spPr>
          <p:txBody>
            <a:bodyPr wrap="square" lIns="0" tIns="0" rIns="0" bIns="0" rtlCol="0" anchor="ctr"/>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02</a:t>
              </a:r>
              <a:endParaRPr lang="en-US" sz="3600" dirty="0"/>
            </a:p>
          </p:txBody>
        </p:sp>
      </p:grpSp>
      <p:grpSp>
        <p:nvGrpSpPr>
          <p:cNvPr id="89421" name="Group"/>
          <p:cNvGrpSpPr/>
          <p:nvPr/>
        </p:nvGrpSpPr>
        <p:grpSpPr>
          <a:xfrm>
            <a:off x="914400" y="8239125"/>
            <a:ext cx="5577840" cy="1097280"/>
            <a:chOff x="914400" y="8239125"/>
            <a:chExt cx="5577840" cy="1097280"/>
          </a:xfrm>
        </p:grpSpPr>
        <p:sp>
          <p:nvSpPr>
            <p:cNvPr id="14" name="Text 9"/>
            <p:cNvSpPr/>
            <p:nvPr/>
          </p:nvSpPr>
          <p:spPr>
            <a:xfrm>
              <a:off x="914400" y="8239125"/>
              <a:ext cx="557784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Encounters</a:t>
              </a:r>
              <a:endParaRPr lang="en-US" sz="3600" dirty="0"/>
            </a:p>
          </p:txBody>
        </p:sp>
        <p:sp>
          <p:nvSpPr>
            <p:cNvPr id="15" name="Text 10"/>
            <p:cNvSpPr/>
            <p:nvPr/>
          </p:nvSpPr>
          <p:spPr>
            <a:xfrm>
              <a:off x="914400" y="8867775"/>
              <a:ext cx="554736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Unicorn Sightings</a:t>
              </a:r>
              <a:endParaRPr lang="en-US" sz="2400" dirty="0"/>
            </a:p>
          </p:txBody>
        </p:sp>
      </p:grpSp>
      <p:grpSp>
        <p:nvGrpSpPr>
          <p:cNvPr id="61442" name="Group"/>
          <p:cNvGrpSpPr/>
          <p:nvPr/>
        </p:nvGrpSpPr>
        <p:grpSpPr>
          <a:xfrm>
            <a:off x="6400800" y="3390900"/>
            <a:ext cx="1219200" cy="1219200"/>
            <a:chOff x="6400800" y="3390900"/>
            <a:chExt cx="1219200" cy="1219200"/>
          </a:xfrm>
        </p:grpSpPr>
        <p:sp>
          <p:nvSpPr>
            <p:cNvPr id="16" name="Shape 11"/>
            <p:cNvSpPr/>
            <p:nvPr/>
          </p:nvSpPr>
          <p:spPr>
            <a:xfrm>
              <a:off x="6400800" y="3390900"/>
              <a:ext cx="1219200" cy="1219200"/>
            </a:xfrm>
            <a:prstGeom prst="rect">
              <a:avLst/>
            </a:prstGeom>
            <a:solidFill>
              <a:srgbClr val="C91C29"/>
            </a:solidFill>
            <a:ln/>
          </p:spPr>
        </p:sp>
        <p:sp>
          <p:nvSpPr>
            <p:cNvPr id="17" name="Text 12"/>
            <p:cNvSpPr/>
            <p:nvPr/>
          </p:nvSpPr>
          <p:spPr>
            <a:xfrm>
              <a:off x="6744653" y="3644265"/>
              <a:ext cx="531495" cy="712470"/>
            </a:xfrm>
            <a:prstGeom prst="rect">
              <a:avLst/>
            </a:prstGeom>
            <a:noFill/>
            <a:ln/>
          </p:spPr>
          <p:txBody>
            <a:bodyPr wrap="square" lIns="0" tIns="0" rIns="0" bIns="0" rtlCol="0" anchor="ctr"/>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03</a:t>
              </a:r>
              <a:endParaRPr lang="en-US" sz="3600" dirty="0"/>
            </a:p>
          </p:txBody>
        </p:sp>
      </p:grpSp>
      <p:grpSp>
        <p:nvGrpSpPr>
          <p:cNvPr id="21777" name="Group"/>
          <p:cNvGrpSpPr/>
          <p:nvPr/>
        </p:nvGrpSpPr>
        <p:grpSpPr>
          <a:xfrm>
            <a:off x="6400800" y="4762500"/>
            <a:ext cx="5577840" cy="1097280"/>
            <a:chOff x="6400800" y="4762500"/>
            <a:chExt cx="5577840" cy="1097280"/>
          </a:xfrm>
        </p:grpSpPr>
        <p:sp>
          <p:nvSpPr>
            <p:cNvPr id="18" name="Text 13"/>
            <p:cNvSpPr/>
            <p:nvPr/>
          </p:nvSpPr>
          <p:spPr>
            <a:xfrm>
              <a:off x="6400800" y="4762500"/>
              <a:ext cx="557784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Wonders</a:t>
              </a:r>
              <a:endParaRPr lang="en-US" sz="3600" dirty="0"/>
            </a:p>
          </p:txBody>
        </p:sp>
        <p:sp>
          <p:nvSpPr>
            <p:cNvPr id="19" name="Text 14"/>
            <p:cNvSpPr/>
            <p:nvPr/>
          </p:nvSpPr>
          <p:spPr>
            <a:xfrm>
              <a:off x="6400800" y="5391150"/>
              <a:ext cx="554736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Wishes Granted</a:t>
              </a:r>
              <a:endParaRPr lang="en-US" sz="2400" dirty="0"/>
            </a:p>
          </p:txBody>
        </p:sp>
      </p:grpSp>
      <p:grpSp>
        <p:nvGrpSpPr>
          <p:cNvPr id="25554" name="Group"/>
          <p:cNvGrpSpPr/>
          <p:nvPr/>
        </p:nvGrpSpPr>
        <p:grpSpPr>
          <a:xfrm>
            <a:off x="6400800" y="6867525"/>
            <a:ext cx="1219200" cy="1219200"/>
            <a:chOff x="6400800" y="6867525"/>
            <a:chExt cx="1219200" cy="1219200"/>
          </a:xfrm>
        </p:grpSpPr>
        <p:sp>
          <p:nvSpPr>
            <p:cNvPr id="20" name="Shape 15"/>
            <p:cNvSpPr/>
            <p:nvPr/>
          </p:nvSpPr>
          <p:spPr>
            <a:xfrm>
              <a:off x="6400800" y="6867525"/>
              <a:ext cx="1219200" cy="1219200"/>
            </a:xfrm>
            <a:prstGeom prst="ellipse">
              <a:avLst/>
            </a:prstGeom>
            <a:solidFill>
              <a:srgbClr val="C91C29"/>
            </a:solidFill>
            <a:ln/>
          </p:spPr>
        </p:sp>
        <p:sp>
          <p:nvSpPr>
            <p:cNvPr id="21" name="Text 16"/>
            <p:cNvSpPr/>
            <p:nvPr/>
          </p:nvSpPr>
          <p:spPr>
            <a:xfrm>
              <a:off x="6744653" y="7120890"/>
              <a:ext cx="531495" cy="712470"/>
            </a:xfrm>
            <a:prstGeom prst="rect">
              <a:avLst/>
            </a:prstGeom>
            <a:noFill/>
            <a:ln/>
          </p:spPr>
          <p:txBody>
            <a:bodyPr wrap="square" lIns="0" tIns="0" rIns="0" bIns="0" rtlCol="0" anchor="ctr"/>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04</a:t>
              </a:r>
              <a:endParaRPr lang="en-US" sz="3600" dirty="0"/>
            </a:p>
          </p:txBody>
        </p:sp>
      </p:grpSp>
      <p:grpSp>
        <p:nvGrpSpPr>
          <p:cNvPr id="81918" name="Group"/>
          <p:cNvGrpSpPr/>
          <p:nvPr/>
        </p:nvGrpSpPr>
        <p:grpSpPr>
          <a:xfrm>
            <a:off x="6400800" y="8239125"/>
            <a:ext cx="5577840" cy="1097280"/>
            <a:chOff x="6400800" y="8239125"/>
            <a:chExt cx="5577840" cy="1097280"/>
          </a:xfrm>
        </p:grpSpPr>
        <p:sp>
          <p:nvSpPr>
            <p:cNvPr id="22" name="Text 17"/>
            <p:cNvSpPr/>
            <p:nvPr/>
          </p:nvSpPr>
          <p:spPr>
            <a:xfrm>
              <a:off x="6400800" y="8239125"/>
              <a:ext cx="5577840" cy="71247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Magic</a:t>
              </a:r>
              <a:endParaRPr lang="en-US" sz="3600" dirty="0"/>
            </a:p>
          </p:txBody>
        </p:sp>
        <p:sp>
          <p:nvSpPr>
            <p:cNvPr id="23" name="Text 18"/>
            <p:cNvSpPr/>
            <p:nvPr/>
          </p:nvSpPr>
          <p:spPr>
            <a:xfrm>
              <a:off x="6400800" y="8867775"/>
              <a:ext cx="5547360" cy="4686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Spellcasting</a:t>
              </a:r>
              <a:endParaRPr lang="en-US" sz="2400" dirty="0"/>
            </a:p>
          </p:txBody>
        </p:sp>
      </p:grpSp>
      <p:pic>
        <p:nvPicPr>
          <p:cNvPr id="24" name="Image 3" descr="preencoded.png">    </p:cNvPr>
          <p:cNvPicPr>
            <a:picLocks noChangeAspect="1"/>
          </p:cNvPicPr>
          <p:nvPr/>
        </p:nvPicPr>
        <p:blipFill>
          <a:blip r:embed="rId4"/>
          <a:stretch>
            <a:fillRect/>
          </a:stretch>
        </p:blipFill>
        <p:spPr>
          <a:xfrm>
            <a:off x="8115300" y="2562225"/>
            <a:ext cx="9067800" cy="72294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05700" y="3048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9144000" y="9229725"/>
            <a:ext cx="12952119" cy="2114550"/>
          </a:xfrm>
          <a:prstGeom prst="rect">
            <a:avLst/>
          </a:prstGeom>
        </p:spPr>
      </p:pic>
      <p:grpSp>
        <p:nvGrpSpPr>
          <p:cNvPr id="7763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30468" name="Group"/>
          <p:cNvGrpSpPr/>
          <p:nvPr/>
        </p:nvGrpSpPr>
        <p:grpSpPr>
          <a:xfrm>
            <a:off x="2219325" y="1614488"/>
            <a:ext cx="9286875" cy="1409700"/>
            <a:chOff x="2219325" y="1614488"/>
            <a:chExt cx="9286875" cy="1409700"/>
          </a:xfrm>
        </p:grpSpPr>
        <p:sp>
          <p:nvSpPr>
            <p:cNvPr id="6" name="Shape 1"/>
            <p:cNvSpPr/>
            <p:nvPr/>
          </p:nvSpPr>
          <p:spPr>
            <a:xfrm>
              <a:off x="2219325" y="1614488"/>
              <a:ext cx="9286875" cy="1371600"/>
            </a:xfrm>
            <a:prstGeom prst="rect">
              <a:avLst/>
            </a:prstGeom>
            <a:solidFill>
              <a:srgbClr val="C91C29"/>
            </a:solidFill>
            <a:ln/>
          </p:spPr>
        </p:sp>
        <p:sp>
          <p:nvSpPr>
            <p:cNvPr id="7" name="Text 2"/>
            <p:cNvSpPr/>
            <p:nvPr/>
          </p:nvSpPr>
          <p:spPr>
            <a:xfrm>
              <a:off x="2790825" y="1843088"/>
              <a:ext cx="8410575"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The Realm of the Extraordinary</a:t>
              </a:r>
              <a:endParaRPr lang="en-US" sz="6000" dirty="0"/>
            </a:p>
          </p:txBody>
        </p:sp>
      </p:grpSp>
      <p:grpSp>
        <p:nvGrpSpPr>
          <p:cNvPr id="57811" name="Group"/>
          <p:cNvGrpSpPr/>
          <p:nvPr/>
        </p:nvGrpSpPr>
        <p:grpSpPr>
          <a:xfrm>
            <a:off x="2219325" y="3552825"/>
            <a:ext cx="13910310" cy="3364230"/>
            <a:chOff x="2219325" y="3552825"/>
            <a:chExt cx="13910310" cy="3364230"/>
          </a:xfrm>
        </p:grpSpPr>
        <p:sp>
          <p:nvSpPr>
            <p:cNvPr id="8" name="Text 3"/>
            <p:cNvSpPr/>
            <p:nvPr/>
          </p:nvSpPr>
          <p:spPr>
            <a:xfrm>
              <a:off x="2219325" y="3552825"/>
              <a:ext cx="6604635" cy="33642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9" name="Text 4"/>
            <p:cNvSpPr/>
            <p:nvPr/>
          </p:nvSpPr>
          <p:spPr>
            <a:xfrm>
              <a:off x="9525000" y="3552825"/>
              <a:ext cx="6604635" cy="336423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pic>
        <p:nvPicPr>
          <p:cNvPr id="4" name="Image 2" descr="preencoded.png">    </p:cNvPr>
          <p:cNvPicPr>
            <a:picLocks noChangeAspect="1"/>
          </p:cNvPicPr>
          <p:nvPr/>
        </p:nvPicPr>
        <p:blipFill>
          <a:blip r:embed="rId3"/>
          <a:stretch>
            <a:fillRect/>
          </a:stretch>
        </p:blipFill>
        <p:spPr>
          <a:xfrm>
            <a:off x="0" y="3543300"/>
            <a:ext cx="18288000" cy="6743700"/>
          </a:xfrm>
          <a:prstGeom prst="rect">
            <a:avLst/>
          </a:prstGeom>
        </p:spPr>
      </p:pic>
      <p:grpSp>
        <p:nvGrpSpPr>
          <p:cNvPr id="74777" name="Group"/>
          <p:cNvGrpSpPr/>
          <p:nvPr/>
        </p:nvGrpSpPr>
        <p:grpSpPr>
          <a:xfrm>
            <a:off x="17235487" y="8456817"/>
            <a:ext cx="1463470" cy="1601583"/>
            <a:chOff x="17235487" y="8456817"/>
            <a:chExt cx="1463470" cy="1601583"/>
          </a:xfrm>
        </p:grpSpPr>
        <p:pic>
          <p:nvPicPr>
            <p:cNvPr id="5"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6"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74795" name="Group"/>
          <p:cNvGrpSpPr/>
          <p:nvPr/>
        </p:nvGrpSpPr>
        <p:grpSpPr>
          <a:xfrm>
            <a:off x="1428750" y="1238250"/>
            <a:ext cx="7400925" cy="3343275"/>
            <a:chOff x="1428750" y="1238250"/>
            <a:chExt cx="7400925" cy="3343275"/>
          </a:xfrm>
        </p:grpSpPr>
        <p:sp>
          <p:nvSpPr>
            <p:cNvPr id="7" name="Shape 1"/>
            <p:cNvSpPr/>
            <p:nvPr/>
          </p:nvSpPr>
          <p:spPr>
            <a:xfrm>
              <a:off x="1428750" y="1238250"/>
              <a:ext cx="7400925" cy="3343275"/>
            </a:xfrm>
            <a:prstGeom prst="rect">
              <a:avLst/>
            </a:prstGeom>
            <a:solidFill>
              <a:srgbClr val="C91C29"/>
            </a:solidFill>
            <a:ln/>
          </p:spPr>
        </p:sp>
        <p:pic>
          <p:nvPicPr>
            <p:cNvPr id="8" name="Image 4" descr="preencoded.png">    </p:cNvPr>
            <p:cNvPicPr>
              <a:picLocks noChangeAspect="1"/>
            </p:cNvPicPr>
            <p:nvPr/>
          </p:nvPicPr>
          <p:blipFill>
            <a:blip r:embed="rId5"/>
            <a:stretch>
              <a:fillRect/>
            </a:stretch>
          </p:blipFill>
          <p:spPr>
            <a:xfrm>
              <a:off x="4629150" y="1438275"/>
              <a:ext cx="1000125" cy="1000125"/>
            </a:xfrm>
            <a:prstGeom prst="rect">
              <a:avLst/>
            </a:prstGeom>
          </p:spPr>
        </p:pic>
        <p:grpSp>
          <p:nvGrpSpPr>
            <p:cNvPr id="32565" name="Group"/>
            <p:cNvGrpSpPr/>
            <p:nvPr/>
          </p:nvGrpSpPr>
          <p:grpSpPr>
            <a:xfrm>
              <a:off x="1687830" y="2638425"/>
              <a:ext cx="6882765" cy="1821180"/>
              <a:chOff x="1687830" y="2638425"/>
              <a:chExt cx="6882765" cy="1821180"/>
            </a:xfrm>
          </p:grpSpPr>
          <p:sp>
            <p:nvSpPr>
              <p:cNvPr id="9" name="Text 2"/>
              <p:cNvSpPr/>
              <p:nvPr/>
            </p:nvSpPr>
            <p:spPr>
              <a:xfrm>
                <a:off x="1687830" y="2638425"/>
                <a:ext cx="6882765"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Unicorn Sightings</a:t>
                </a:r>
                <a:endParaRPr lang="en-US" sz="3600" dirty="0"/>
              </a:p>
            </p:txBody>
          </p:sp>
          <p:sp>
            <p:nvSpPr>
              <p:cNvPr id="10" name="Text 3"/>
              <p:cNvSpPr/>
              <p:nvPr/>
            </p:nvSpPr>
            <p:spPr>
              <a:xfrm>
                <a:off x="1703070" y="3267075"/>
                <a:ext cx="6852285" cy="1192530"/>
              </a:xfrm>
              <a:prstGeom prst="rect">
                <a:avLst/>
              </a:prstGeom>
              <a:noFill/>
              <a:ln/>
            </p:spPr>
            <p:txBody>
              <a:bodyPr wrap="square" lIns="0" tIns="0" rIns="0" bIns="0" rtlCol="0" anchor="t"/>
              <a:lstStyle/>
              <a:p>
                <a:pPr algn="ctr" indent="0" marL="0">
                  <a:buNone/>
                </a:pPr>
                <a:r>
                  <a:rPr lang="en-US" sz="2400" u="none" dirty="0">
                    <a:solidFill>
                      <a:srgbClr val="FFFFFF"/>
                    </a:solidFill>
                    <a:latin typeface="Lato" pitchFamily="34" charset="0"/>
                    <a:ea typeface="Lato" pitchFamily="34" charset="-122"/>
                    <a:cs typeface="Lato" pitchFamily="34" charset="-120"/>
                  </a:rPr>
                  <a:t>A record of the number of unicorns spotted in the fantasy realm and the beauty and mystery that surrounds these enchanting creatures.</a:t>
                </a:r>
                <a:endParaRPr lang="en-US" sz="2400" dirty="0"/>
              </a:p>
            </p:txBody>
          </p:sp>
        </p:grpSp>
      </p:grpSp>
      <p:grpSp>
        <p:nvGrpSpPr>
          <p:cNvPr id="43134" name="Group"/>
          <p:cNvGrpSpPr/>
          <p:nvPr/>
        </p:nvGrpSpPr>
        <p:grpSpPr>
          <a:xfrm>
            <a:off x="9458325" y="1200150"/>
            <a:ext cx="7400925" cy="3343275"/>
            <a:chOff x="9458325" y="1200150"/>
            <a:chExt cx="7400925" cy="3343275"/>
          </a:xfrm>
        </p:grpSpPr>
        <p:sp>
          <p:nvSpPr>
            <p:cNvPr id="11" name="Shape 4"/>
            <p:cNvSpPr/>
            <p:nvPr/>
          </p:nvSpPr>
          <p:spPr>
            <a:xfrm>
              <a:off x="9458325" y="1200150"/>
              <a:ext cx="7400925" cy="3343275"/>
            </a:xfrm>
            <a:prstGeom prst="rect">
              <a:avLst/>
            </a:prstGeom>
            <a:solidFill>
              <a:srgbClr val="C91C29"/>
            </a:solidFill>
            <a:ln/>
          </p:spPr>
        </p:sp>
        <p:pic>
          <p:nvPicPr>
            <p:cNvPr id="12" name="Image 5" descr="preencoded.png">    </p:cNvPr>
            <p:cNvPicPr>
              <a:picLocks noChangeAspect="1"/>
            </p:cNvPicPr>
            <p:nvPr/>
          </p:nvPicPr>
          <p:blipFill>
            <a:blip r:embed="rId6"/>
            <a:stretch>
              <a:fillRect/>
            </a:stretch>
          </p:blipFill>
          <p:spPr>
            <a:xfrm>
              <a:off x="12615863" y="1400175"/>
              <a:ext cx="1085850" cy="1000125"/>
            </a:xfrm>
            <a:prstGeom prst="rect">
              <a:avLst/>
            </a:prstGeom>
          </p:spPr>
        </p:pic>
        <p:grpSp>
          <p:nvGrpSpPr>
            <p:cNvPr id="83038" name="Group"/>
            <p:cNvGrpSpPr/>
            <p:nvPr/>
          </p:nvGrpSpPr>
          <p:grpSpPr>
            <a:xfrm>
              <a:off x="9717405" y="2600325"/>
              <a:ext cx="6882765" cy="1821180"/>
              <a:chOff x="9717405" y="2600325"/>
              <a:chExt cx="6882765" cy="1821180"/>
            </a:xfrm>
          </p:grpSpPr>
          <p:sp>
            <p:nvSpPr>
              <p:cNvPr id="13" name="Text 5"/>
              <p:cNvSpPr/>
              <p:nvPr/>
            </p:nvSpPr>
            <p:spPr>
              <a:xfrm>
                <a:off x="9717405" y="2600325"/>
                <a:ext cx="6882765"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Dragon Taming</a:t>
                </a:r>
                <a:endParaRPr lang="en-US" sz="3600" dirty="0"/>
              </a:p>
            </p:txBody>
          </p:sp>
          <p:sp>
            <p:nvSpPr>
              <p:cNvPr id="14" name="Text 6"/>
              <p:cNvSpPr/>
              <p:nvPr/>
            </p:nvSpPr>
            <p:spPr>
              <a:xfrm>
                <a:off x="9732645" y="3228975"/>
                <a:ext cx="6852285" cy="1192530"/>
              </a:xfrm>
              <a:prstGeom prst="rect">
                <a:avLst/>
              </a:prstGeom>
              <a:noFill/>
              <a:ln/>
            </p:spPr>
            <p:txBody>
              <a:bodyPr wrap="square" lIns="0" tIns="0" rIns="0" bIns="0" rtlCol="0" anchor="t"/>
              <a:lstStyle/>
              <a:p>
                <a:pPr algn="ctr" indent="0" marL="0">
                  <a:buNone/>
                </a:pPr>
                <a:r>
                  <a:rPr lang="en-US" sz="2400" u="none" dirty="0">
                    <a:solidFill>
                      <a:srgbClr val="FFFFFF"/>
                    </a:solidFill>
                    <a:latin typeface="Lato" pitchFamily="34" charset="0"/>
                    <a:ea typeface="Lato" pitchFamily="34" charset="-122"/>
                    <a:cs typeface="Lato"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5800" y="54102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rot="16200000">
            <a:off x="11811940" y="1599262"/>
            <a:ext cx="12952119" cy="2114550"/>
          </a:xfrm>
          <a:prstGeom prst="rect">
            <a:avLst/>
          </a:prstGeom>
        </p:spPr>
      </p:pic>
      <p:grpSp>
        <p:nvGrpSpPr>
          <p:cNvPr id="4640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685800" y="1038225"/>
            <a:ext cx="4474464" cy="3328416"/>
          </a:xfrm>
          <a:prstGeom prst="rect">
            <a:avLst/>
          </a:prstGeom>
        </p:spPr>
      </p:pic>
      <p:grpSp>
        <p:nvGrpSpPr>
          <p:cNvPr id="18504" name="Group"/>
          <p:cNvGrpSpPr/>
          <p:nvPr/>
        </p:nvGrpSpPr>
        <p:grpSpPr>
          <a:xfrm>
            <a:off x="4381500" y="3524250"/>
            <a:ext cx="10321290" cy="2967990"/>
            <a:chOff x="4381500" y="3524250"/>
            <a:chExt cx="10321290" cy="2967990"/>
          </a:xfrm>
        </p:grpSpPr>
        <p:sp>
          <p:nvSpPr>
            <p:cNvPr id="7" name="Text 1"/>
            <p:cNvSpPr/>
            <p:nvPr/>
          </p:nvSpPr>
          <p:spPr>
            <a:xfrm>
              <a:off x="4381500" y="3524250"/>
              <a:ext cx="10292715" cy="2369820"/>
            </a:xfrm>
            <a:prstGeom prst="rect">
              <a:avLst/>
            </a:prstGeom>
            <a:noFill/>
            <a:ln/>
          </p:spPr>
          <p:txBody>
            <a:bodyPr wrap="square" lIns="0" tIns="0" rIns="0" bIns="0" rtlCol="0" anchor="t"/>
            <a:lstStyle/>
            <a:p>
              <a:pPr algn="l" indent="0" marL="0">
                <a:buNone/>
              </a:pPr>
              <a:r>
                <a:rPr lang="en-US" sz="3600" u="none" dirty="0">
                  <a:solidFill>
                    <a:srgbClr val="0E0E0E"/>
                  </a:solidFill>
                  <a:latin typeface="Bebas Neue" pitchFamily="34" charset="0"/>
                  <a:ea typeface="Bebas Neue" pitchFamily="34" charset="-122"/>
                  <a:cs typeface="Bebas Neue"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8" name="Text 2"/>
            <p:cNvSpPr/>
            <p:nvPr/>
          </p:nvSpPr>
          <p:spPr>
            <a:xfrm>
              <a:off x="12515850" y="5962650"/>
              <a:ext cx="2186940" cy="529590"/>
            </a:xfrm>
            <a:prstGeom prst="rect">
              <a:avLst/>
            </a:prstGeom>
            <a:noFill/>
            <a:ln/>
          </p:spPr>
          <p:txBody>
            <a:bodyPr wrap="square" lIns="0" tIns="0" rIns="0" bIns="0" rtlCol="0" anchor="t"/>
            <a:lstStyle/>
            <a:p>
              <a:pPr algn="l" indent="0" marL="0">
                <a:buNone/>
              </a:pPr>
              <a:r>
                <a:rPr lang="en-US" sz="2700" u="none" dirty="0">
                  <a:solidFill>
                    <a:srgbClr val="0E0E0E"/>
                  </a:solidFill>
                  <a:latin typeface="Bebas Neue" pitchFamily="34" charset="0"/>
                  <a:ea typeface="Bebas Neue" pitchFamily="34" charset="-122"/>
                  <a:cs typeface="Bebas Neue" pitchFamily="34" charset="-120"/>
                </a:rPr>
                <a:t>The Dream Weaver</a:t>
              </a:r>
              <a:endParaRPr lang="en-US" sz="27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0050" y="5553075"/>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13087350" y="714375"/>
            <a:ext cx="12952119" cy="2114550"/>
          </a:xfrm>
          <a:prstGeom prst="rect">
            <a:avLst/>
          </a:prstGeom>
        </p:spPr>
      </p:pic>
      <p:grpSp>
        <p:nvGrpSpPr>
          <p:cNvPr id="83435" name="Group"/>
          <p:cNvGrpSpPr/>
          <p:nvPr/>
        </p:nvGrpSpPr>
        <p:grpSpPr>
          <a:xfrm>
            <a:off x="4352925" y="819150"/>
            <a:ext cx="9601200" cy="1409700"/>
            <a:chOff x="4352925" y="819150"/>
            <a:chExt cx="9601200" cy="1409700"/>
          </a:xfrm>
        </p:grpSpPr>
        <p:sp>
          <p:nvSpPr>
            <p:cNvPr id="4" name="Shape 0"/>
            <p:cNvSpPr/>
            <p:nvPr/>
          </p:nvSpPr>
          <p:spPr>
            <a:xfrm>
              <a:off x="4352925" y="819150"/>
              <a:ext cx="9601200" cy="1371600"/>
            </a:xfrm>
            <a:prstGeom prst="rect">
              <a:avLst/>
            </a:prstGeom>
            <a:solidFill>
              <a:srgbClr val="C91C29"/>
            </a:solidFill>
            <a:ln/>
          </p:spPr>
        </p:sp>
        <p:sp>
          <p:nvSpPr>
            <p:cNvPr id="5" name="Text 1"/>
            <p:cNvSpPr/>
            <p:nvPr/>
          </p:nvSpPr>
          <p:spPr>
            <a:xfrm>
              <a:off x="4924425" y="1047750"/>
              <a:ext cx="87249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The Magic of Dragons: A Research</a:t>
              </a:r>
              <a:endParaRPr lang="en-US" sz="6000" dirty="0"/>
            </a:p>
          </p:txBody>
        </p:sp>
      </p:grpSp>
      <p:grpSp>
        <p:nvGrpSpPr>
          <p:cNvPr id="23121" name="Group"/>
          <p:cNvGrpSpPr/>
          <p:nvPr/>
        </p:nvGrpSpPr>
        <p:grpSpPr>
          <a:xfrm>
            <a:off x="10648950" y="3305175"/>
            <a:ext cx="6153150" cy="6153150"/>
            <a:chOff x="10648950" y="3305175"/>
            <a:chExt cx="6153150" cy="6153150"/>
          </a:xfrm>
        </p:grpSpPr>
        <p:sp>
          <p:nvSpPr>
            <p:cNvPr id="6" name="Shape 2"/>
            <p:cNvSpPr/>
            <p:nvPr/>
          </p:nvSpPr>
          <p:spPr>
            <a:xfrm>
              <a:off x="10648950" y="3305175"/>
              <a:ext cx="6153150" cy="6153150"/>
            </a:xfrm>
            <a:prstGeom prst="ellipse">
              <a:avLst/>
            </a:prstGeom>
            <a:solidFill>
              <a:srgbClr val="000000"/>
            </a:solidFill>
            <a:ln/>
          </p:spPr>
        </p:sp>
        <p:sp>
          <p:nvSpPr>
            <p:cNvPr id="7" name="Shape 3"/>
            <p:cNvSpPr/>
            <p:nvPr/>
          </p:nvSpPr>
          <p:spPr>
            <a:xfrm>
              <a:off x="11420475" y="4724400"/>
              <a:ext cx="4619625" cy="4619625"/>
            </a:xfrm>
            <a:prstGeom prst="ellipse">
              <a:avLst/>
            </a:prstGeom>
            <a:solidFill>
              <a:srgbClr val="C91C29"/>
            </a:solidFill>
            <a:ln/>
          </p:spPr>
        </p:sp>
        <p:sp>
          <p:nvSpPr>
            <p:cNvPr id="8" name="Shape 4"/>
            <p:cNvSpPr/>
            <p:nvPr/>
          </p:nvSpPr>
          <p:spPr>
            <a:xfrm>
              <a:off x="12192000" y="6134100"/>
              <a:ext cx="3067050" cy="3067050"/>
            </a:xfrm>
            <a:prstGeom prst="ellipse">
              <a:avLst/>
            </a:prstGeom>
            <a:solidFill>
              <a:srgbClr val="FFFFFF"/>
            </a:solidFill>
            <a:ln/>
          </p:spPr>
        </p:sp>
        <p:sp>
          <p:nvSpPr>
            <p:cNvPr id="9" name="Text 5"/>
            <p:cNvSpPr/>
            <p:nvPr/>
          </p:nvSpPr>
          <p:spPr>
            <a:xfrm>
              <a:off x="13283565" y="3701415"/>
              <a:ext cx="864870" cy="712470"/>
            </a:xfrm>
            <a:prstGeom prst="rect">
              <a:avLst/>
            </a:prstGeom>
            <a:noFill/>
            <a:ln/>
          </p:spPr>
          <p:txBody>
            <a:bodyPr wrap="square" lIns="0" tIns="0" rIns="0" bIns="0" rtlCol="0" anchor="ctr"/>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6.7M</a:t>
              </a:r>
              <a:endParaRPr lang="en-US" sz="3600" dirty="0"/>
            </a:p>
          </p:txBody>
        </p:sp>
        <p:sp>
          <p:nvSpPr>
            <p:cNvPr id="10" name="Text 6"/>
            <p:cNvSpPr/>
            <p:nvPr/>
          </p:nvSpPr>
          <p:spPr>
            <a:xfrm>
              <a:off x="13293090" y="7311390"/>
              <a:ext cx="864870" cy="712470"/>
            </a:xfrm>
            <a:prstGeom prst="rect">
              <a:avLst/>
            </a:prstGeom>
            <a:noFill/>
            <a:ln/>
          </p:spPr>
          <p:txBody>
            <a:bodyPr wrap="square" lIns="0" tIns="0" rIns="0" bIns="0" rtlCol="0" anchor="ctr"/>
            <a:lstStyle/>
            <a:p>
              <a:pPr algn="ctr" indent="0" marL="0">
                <a:buNone/>
              </a:pPr>
              <a:r>
                <a:rPr lang="en-US" sz="3600" u="none" dirty="0">
                  <a:solidFill>
                    <a:srgbClr val="272727"/>
                  </a:solidFill>
                  <a:latin typeface="Bebas Neue" pitchFamily="34" charset="0"/>
                  <a:ea typeface="Bebas Neue" pitchFamily="34" charset="-122"/>
                  <a:cs typeface="Bebas Neue" pitchFamily="34" charset="-120"/>
                </a:rPr>
                <a:t>2.3M</a:t>
              </a:r>
              <a:endParaRPr lang="en-US" sz="3600" dirty="0"/>
            </a:p>
          </p:txBody>
        </p:sp>
        <p:sp>
          <p:nvSpPr>
            <p:cNvPr id="11" name="Text 7"/>
            <p:cNvSpPr/>
            <p:nvPr/>
          </p:nvSpPr>
          <p:spPr>
            <a:xfrm>
              <a:off x="13293090" y="5111115"/>
              <a:ext cx="864870" cy="712470"/>
            </a:xfrm>
            <a:prstGeom prst="rect">
              <a:avLst/>
            </a:prstGeom>
            <a:noFill/>
            <a:ln/>
          </p:spPr>
          <p:txBody>
            <a:bodyPr wrap="square" lIns="0" tIns="0" rIns="0" bIns="0" rtlCol="0" anchor="ctr"/>
            <a:lstStyle/>
            <a:p>
              <a:pPr algn="ctr" indent="0" marL="0">
                <a:buNone/>
              </a:pPr>
              <a:r>
                <a:rPr lang="en-US" sz="3600" u="none" dirty="0">
                  <a:solidFill>
                    <a:srgbClr val="272727"/>
                  </a:solidFill>
                  <a:latin typeface="Bebas Neue" pitchFamily="34" charset="0"/>
                  <a:ea typeface="Bebas Neue" pitchFamily="34" charset="-122"/>
                  <a:cs typeface="Bebas Neue" pitchFamily="34" charset="-120"/>
                </a:rPr>
                <a:t>4.4M</a:t>
              </a:r>
              <a:endParaRPr lang="en-US" sz="3600" dirty="0"/>
            </a:p>
          </p:txBody>
        </p:sp>
      </p:grpSp>
      <p:grpSp>
        <p:nvGrpSpPr>
          <p:cNvPr id="50359" name="Group"/>
          <p:cNvGrpSpPr/>
          <p:nvPr/>
        </p:nvGrpSpPr>
        <p:grpSpPr>
          <a:xfrm>
            <a:off x="17235487" y="8456817"/>
            <a:ext cx="1463470" cy="1601583"/>
            <a:chOff x="17235487" y="8456817"/>
            <a:chExt cx="1463470" cy="1601583"/>
          </a:xfrm>
        </p:grpSpPr>
        <p:pic>
          <p:nvPicPr>
            <p:cNvPr id="12"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13" name="Text 8"/>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6345" name="Group"/>
          <p:cNvGrpSpPr/>
          <p:nvPr/>
        </p:nvGrpSpPr>
        <p:grpSpPr>
          <a:xfrm>
            <a:off x="2771774" y="2666999"/>
            <a:ext cx="819152" cy="628651"/>
            <a:chOff x="2771774" y="2666999"/>
            <a:chExt cx="819152" cy="628651"/>
          </a:xfrm>
        </p:grpSpPr>
        <p:pic>
          <p:nvPicPr>
            <p:cNvPr id="14" name="Image 3" descr="preencoded.png">    </p:cNvPr>
            <p:cNvPicPr>
              <a:picLocks noChangeAspect="1"/>
            </p:cNvPicPr>
            <p:nvPr/>
          </p:nvPicPr>
          <p:blipFill>
            <a:blip r:embed="rId4"/>
            <a:stretch>
              <a:fillRect/>
            </a:stretch>
          </p:blipFill>
          <p:spPr>
            <a:xfrm>
              <a:off x="2771774" y="2666999"/>
              <a:ext cx="819152" cy="628651"/>
            </a:xfrm>
            <a:prstGeom prst="rect">
              <a:avLst/>
            </a:prstGeom>
          </p:spPr>
        </p:pic>
        <p:grpSp>
          <p:nvGrpSpPr>
            <p:cNvPr id="90396" name="Group"/>
            <p:cNvGrpSpPr/>
            <p:nvPr/>
          </p:nvGrpSpPr>
          <p:grpSpPr>
            <a:xfrm>
              <a:off x="2800350" y="3495675"/>
              <a:ext cx="6404610" cy="830580"/>
              <a:chOff x="2800350" y="3495675"/>
              <a:chExt cx="6404610" cy="830580"/>
            </a:xfrm>
          </p:grpSpPr>
          <p:sp>
            <p:nvSpPr>
              <p:cNvPr id="15" name="Text 9"/>
              <p:cNvSpPr/>
              <p:nvPr/>
            </p:nvSpPr>
            <p:spPr>
              <a:xfrm>
                <a:off x="2800350" y="3495675"/>
                <a:ext cx="64046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Art of Archery": Discover the intricacies of the Art of Archery .</a:t>
                </a:r>
                <a:endParaRPr lang="en-US" sz="2400" dirty="0"/>
              </a:p>
            </p:txBody>
          </p:sp>
        </p:grpSp>
      </p:grpSp>
      <p:grpSp>
        <p:nvGrpSpPr>
          <p:cNvPr id="86681" name="Group"/>
          <p:cNvGrpSpPr/>
          <p:nvPr/>
        </p:nvGrpSpPr>
        <p:grpSpPr>
          <a:xfrm>
            <a:off x="2771775" y="5181600"/>
            <a:ext cx="1009650" cy="819150"/>
            <a:chOff x="2771775" y="5181600"/>
            <a:chExt cx="1009650" cy="819150"/>
          </a:xfrm>
        </p:grpSpPr>
        <p:pic>
          <p:nvPicPr>
            <p:cNvPr id="16" name="Image 4" descr="preencoded.png">    </p:cNvPr>
            <p:cNvPicPr>
              <a:picLocks noChangeAspect="1"/>
            </p:cNvPicPr>
            <p:nvPr/>
          </p:nvPicPr>
          <p:blipFill>
            <a:blip r:embed="rId5"/>
            <a:stretch>
              <a:fillRect/>
            </a:stretch>
          </p:blipFill>
          <p:spPr>
            <a:xfrm>
              <a:off x="2771775" y="5181600"/>
              <a:ext cx="1009650" cy="819150"/>
            </a:xfrm>
            <a:prstGeom prst="rect">
              <a:avLst/>
            </a:prstGeom>
          </p:spPr>
        </p:pic>
        <p:grpSp>
          <p:nvGrpSpPr>
            <p:cNvPr id="22063" name="Group"/>
            <p:cNvGrpSpPr/>
            <p:nvPr/>
          </p:nvGrpSpPr>
          <p:grpSpPr>
            <a:xfrm>
              <a:off x="2800350" y="6200775"/>
              <a:ext cx="6404610" cy="830580"/>
              <a:chOff x="2800350" y="6200775"/>
              <a:chExt cx="6404610" cy="830580"/>
            </a:xfrm>
          </p:grpSpPr>
          <p:sp>
            <p:nvSpPr>
              <p:cNvPr id="17" name="Text 10"/>
              <p:cNvSpPr/>
              <p:nvPr/>
            </p:nvSpPr>
            <p:spPr>
              <a:xfrm>
                <a:off x="2800350" y="6200775"/>
                <a:ext cx="64046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Music of the Elves": Immerse yourself in the enchanting music of the elves.</a:t>
                </a:r>
                <a:endParaRPr lang="en-US" sz="2400" dirty="0"/>
              </a:p>
            </p:txBody>
          </p:sp>
        </p:grpSp>
      </p:grpSp>
      <p:grpSp>
        <p:nvGrpSpPr>
          <p:cNvPr id="55161" name="Group"/>
          <p:cNvGrpSpPr/>
          <p:nvPr/>
        </p:nvGrpSpPr>
        <p:grpSpPr>
          <a:xfrm>
            <a:off x="2771775" y="7696200"/>
            <a:ext cx="742950" cy="842963"/>
            <a:chOff x="2771775" y="7696200"/>
            <a:chExt cx="742950" cy="842963"/>
          </a:xfrm>
        </p:grpSpPr>
        <p:pic>
          <p:nvPicPr>
            <p:cNvPr id="18" name="Image 5" descr="preencoded.png">    </p:cNvPr>
            <p:cNvPicPr>
              <a:picLocks noChangeAspect="1"/>
            </p:cNvPicPr>
            <p:nvPr/>
          </p:nvPicPr>
          <p:blipFill>
            <a:blip r:embed="rId6"/>
            <a:stretch>
              <a:fillRect/>
            </a:stretch>
          </p:blipFill>
          <p:spPr>
            <a:xfrm>
              <a:off x="2771775" y="7696200"/>
              <a:ext cx="742950" cy="842963"/>
            </a:xfrm>
            <a:prstGeom prst="rect">
              <a:avLst/>
            </a:prstGeom>
          </p:spPr>
        </p:pic>
        <p:grpSp>
          <p:nvGrpSpPr>
            <p:cNvPr id="17855" name="Group"/>
            <p:cNvGrpSpPr/>
            <p:nvPr/>
          </p:nvGrpSpPr>
          <p:grpSpPr>
            <a:xfrm>
              <a:off x="2800350" y="8739188"/>
              <a:ext cx="6404610" cy="830580"/>
              <a:chOff x="2800350" y="8739188"/>
              <a:chExt cx="6404610" cy="830580"/>
            </a:xfrm>
          </p:grpSpPr>
          <p:sp>
            <p:nvSpPr>
              <p:cNvPr id="19" name="Text 11"/>
              <p:cNvSpPr/>
              <p:nvPr/>
            </p:nvSpPr>
            <p:spPr>
              <a:xfrm>
                <a:off x="2800350" y="8739188"/>
                <a:ext cx="6404610" cy="830580"/>
              </a:xfrm>
              <a:prstGeom prst="rect">
                <a:avLst/>
              </a:prstGeom>
              <a:noFill/>
              <a:ln/>
            </p:spPr>
            <p:txBody>
              <a:bodyPr wrap="square" lIns="0" tIns="0" rIns="0" bIns="0" rtlCol="0" anchor="t"/>
              <a:lstStyle/>
              <a:p>
                <a:pPr algn="l" indent="0" marL="0">
                  <a:buNone/>
                </a:pPr>
                <a:r>
                  <a:rPr lang="en-US" sz="2400" u="none" dirty="0">
                    <a:solidFill>
                      <a:srgbClr val="0E0E0E"/>
                    </a:solidFill>
                    <a:latin typeface="Lato" pitchFamily="34" charset="0"/>
                    <a:ea typeface="Lato" pitchFamily="34" charset="-122"/>
                    <a:cs typeface="Lato" pitchFamily="34" charset="-120"/>
                  </a:rPr>
                  <a:t>"The Life of an Elf": Learn about the customs and daily life of the elves.</a:t>
                </a:r>
                <a:endParaRPr lang="en-US" sz="2400" dirty="0"/>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05700" y="3048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9144000" y="9229725"/>
            <a:ext cx="12952119" cy="2114550"/>
          </a:xfrm>
          <a:prstGeom prst="rect">
            <a:avLst/>
          </a:prstGeom>
        </p:spPr>
      </p:pic>
      <p:grpSp>
        <p:nvGrpSpPr>
          <p:cNvPr id="2412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44323" name="Group"/>
          <p:cNvGrpSpPr/>
          <p:nvPr/>
        </p:nvGrpSpPr>
        <p:grpSpPr>
          <a:xfrm>
            <a:off x="7010400" y="723900"/>
            <a:ext cx="4267200" cy="1409700"/>
            <a:chOff x="7010400" y="723900"/>
            <a:chExt cx="4267200" cy="1409700"/>
          </a:xfrm>
        </p:grpSpPr>
        <p:sp>
          <p:nvSpPr>
            <p:cNvPr id="6" name="Shape 1"/>
            <p:cNvSpPr/>
            <p:nvPr/>
          </p:nvSpPr>
          <p:spPr>
            <a:xfrm>
              <a:off x="7010400" y="723900"/>
              <a:ext cx="4267200" cy="1371600"/>
            </a:xfrm>
            <a:prstGeom prst="rect">
              <a:avLst/>
            </a:prstGeom>
            <a:solidFill>
              <a:srgbClr val="C91C29"/>
            </a:solidFill>
            <a:ln/>
          </p:spPr>
        </p:sp>
        <p:sp>
          <p:nvSpPr>
            <p:cNvPr id="7" name="Text 2"/>
            <p:cNvSpPr/>
            <p:nvPr/>
          </p:nvSpPr>
          <p:spPr>
            <a:xfrm>
              <a:off x="7581900" y="952500"/>
              <a:ext cx="339090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Pricing Plan</a:t>
              </a:r>
              <a:endParaRPr lang="en-US" sz="6000" dirty="0"/>
            </a:p>
          </p:txBody>
        </p:sp>
      </p:grpSp>
      <p:grpSp>
        <p:nvGrpSpPr>
          <p:cNvPr id="70712" name="Group"/>
          <p:cNvGrpSpPr/>
          <p:nvPr/>
        </p:nvGrpSpPr>
        <p:grpSpPr>
          <a:xfrm>
            <a:off x="1333500" y="2724150"/>
            <a:ext cx="15630525" cy="5895975"/>
            <a:chOff x="1333500" y="2724150"/>
            <a:chExt cx="15630525" cy="5895975"/>
          </a:xfrm>
        </p:grpSpPr>
        <p:sp>
          <p:nvSpPr>
            <p:cNvPr id="8" name="Shape 3"/>
            <p:cNvSpPr/>
            <p:nvPr/>
          </p:nvSpPr>
          <p:spPr>
            <a:xfrm>
              <a:off x="1333500" y="2724150"/>
              <a:ext cx="4829175" cy="5895975"/>
            </a:xfrm>
            <a:prstGeom prst="rect">
              <a:avLst/>
            </a:prstGeom>
            <a:solidFill>
              <a:srgbClr val="C91C29"/>
            </a:solidFill>
            <a:ln/>
          </p:spPr>
        </p:sp>
        <p:pic>
          <p:nvPicPr>
            <p:cNvPr id="9" name="Image 3" descr="preencoded.png">    </p:cNvPr>
            <p:cNvPicPr>
              <a:picLocks noChangeAspect="1"/>
            </p:cNvPicPr>
            <p:nvPr/>
          </p:nvPicPr>
          <p:blipFill>
            <a:blip r:embed="rId4"/>
            <a:stretch>
              <a:fillRect/>
            </a:stretch>
          </p:blipFill>
          <p:spPr>
            <a:xfrm>
              <a:off x="3348037" y="3038475"/>
              <a:ext cx="800100" cy="1000125"/>
            </a:xfrm>
            <a:prstGeom prst="rect">
              <a:avLst/>
            </a:prstGeom>
          </p:spPr>
        </p:pic>
        <p:sp>
          <p:nvSpPr>
            <p:cNvPr id="10" name="Shape 4"/>
            <p:cNvSpPr/>
            <p:nvPr/>
          </p:nvSpPr>
          <p:spPr>
            <a:xfrm>
              <a:off x="6734175" y="2724150"/>
              <a:ext cx="4829175" cy="5895975"/>
            </a:xfrm>
            <a:prstGeom prst="rect">
              <a:avLst/>
            </a:prstGeom>
            <a:solidFill>
              <a:srgbClr val="C91C29"/>
            </a:solidFill>
            <a:ln/>
          </p:spPr>
        </p:sp>
        <p:pic>
          <p:nvPicPr>
            <p:cNvPr id="11" name="Image 4" descr="preencoded.png">    </p:cNvPr>
            <p:cNvPicPr>
              <a:picLocks noChangeAspect="1"/>
            </p:cNvPicPr>
            <p:nvPr/>
          </p:nvPicPr>
          <p:blipFill>
            <a:blip r:embed="rId5"/>
            <a:stretch>
              <a:fillRect/>
            </a:stretch>
          </p:blipFill>
          <p:spPr>
            <a:xfrm>
              <a:off x="8691563" y="3038470"/>
              <a:ext cx="914400" cy="1000134"/>
            </a:xfrm>
            <a:prstGeom prst="rect">
              <a:avLst/>
            </a:prstGeom>
          </p:spPr>
        </p:pic>
        <p:sp>
          <p:nvSpPr>
            <p:cNvPr id="12" name="Shape 5"/>
            <p:cNvSpPr/>
            <p:nvPr/>
          </p:nvSpPr>
          <p:spPr>
            <a:xfrm>
              <a:off x="12134850" y="2724150"/>
              <a:ext cx="4829175" cy="5895975"/>
            </a:xfrm>
            <a:prstGeom prst="rect">
              <a:avLst/>
            </a:prstGeom>
            <a:solidFill>
              <a:srgbClr val="C91C29"/>
            </a:solidFill>
            <a:ln/>
          </p:spPr>
        </p:sp>
        <p:pic>
          <p:nvPicPr>
            <p:cNvPr id="13" name="Image 5" descr="preencoded.png">    </p:cNvPr>
            <p:cNvPicPr>
              <a:picLocks noChangeAspect="1"/>
            </p:cNvPicPr>
            <p:nvPr/>
          </p:nvPicPr>
          <p:blipFill>
            <a:blip r:embed="rId6"/>
            <a:stretch>
              <a:fillRect/>
            </a:stretch>
          </p:blipFill>
          <p:spPr>
            <a:xfrm>
              <a:off x="14111288" y="3038475"/>
              <a:ext cx="876300" cy="1000125"/>
            </a:xfrm>
            <a:prstGeom prst="rect">
              <a:avLst/>
            </a:prstGeom>
          </p:spPr>
        </p:pic>
        <p:sp>
          <p:nvSpPr>
            <p:cNvPr id="14" name="Text 6"/>
            <p:cNvSpPr/>
            <p:nvPr/>
          </p:nvSpPr>
          <p:spPr>
            <a:xfrm>
              <a:off x="3268028" y="4238625"/>
              <a:ext cx="96012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Basic</a:t>
              </a:r>
              <a:endParaRPr lang="en-US" sz="3600" dirty="0"/>
            </a:p>
          </p:txBody>
        </p:sp>
        <p:sp>
          <p:nvSpPr>
            <p:cNvPr id="15" name="Text 7"/>
            <p:cNvSpPr/>
            <p:nvPr/>
          </p:nvSpPr>
          <p:spPr>
            <a:xfrm>
              <a:off x="1676400" y="5019675"/>
              <a:ext cx="4204335" cy="25831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Access to the entry-level dungeons.</a:t>
              </a:r>
              <a:endParaRPr lang="en-US" sz="2400" dirty="0"/>
            </a:p>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Ability to form a small party with fellow adventurers.</a:t>
              </a:r>
              <a:endParaRPr lang="en-US" sz="2400" dirty="0"/>
            </a:p>
          </p:txBody>
        </p:sp>
        <p:sp>
          <p:nvSpPr>
            <p:cNvPr id="16" name="Text 8"/>
            <p:cNvSpPr/>
            <p:nvPr/>
          </p:nvSpPr>
          <p:spPr>
            <a:xfrm>
              <a:off x="2810828" y="7724775"/>
              <a:ext cx="187452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$10/month</a:t>
              </a:r>
              <a:endParaRPr lang="en-US" sz="3600" dirty="0"/>
            </a:p>
          </p:txBody>
        </p:sp>
        <p:sp>
          <p:nvSpPr>
            <p:cNvPr id="17" name="Text 9"/>
            <p:cNvSpPr/>
            <p:nvPr/>
          </p:nvSpPr>
          <p:spPr>
            <a:xfrm>
              <a:off x="8692515" y="4238625"/>
              <a:ext cx="912495"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Elite</a:t>
              </a:r>
              <a:endParaRPr lang="en-US" sz="3600" dirty="0"/>
            </a:p>
          </p:txBody>
        </p:sp>
        <p:sp>
          <p:nvSpPr>
            <p:cNvPr id="18" name="Text 10"/>
            <p:cNvSpPr/>
            <p:nvPr/>
          </p:nvSpPr>
          <p:spPr>
            <a:xfrm>
              <a:off x="7077075" y="5019675"/>
              <a:ext cx="4204335" cy="25831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Ability to form larger parties with adventurers.</a:t>
              </a:r>
              <a:endParaRPr lang="en-US" sz="2400" dirty="0"/>
            </a:p>
          </p:txBody>
        </p:sp>
        <p:sp>
          <p:nvSpPr>
            <p:cNvPr id="19" name="Text 11"/>
            <p:cNvSpPr/>
            <p:nvPr/>
          </p:nvSpPr>
          <p:spPr>
            <a:xfrm>
              <a:off x="8211503" y="7724775"/>
              <a:ext cx="1874520"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$50/month</a:t>
              </a:r>
              <a:endParaRPr lang="en-US" sz="3600" dirty="0"/>
            </a:p>
          </p:txBody>
        </p:sp>
        <p:sp>
          <p:nvSpPr>
            <p:cNvPr id="20" name="Text 12"/>
            <p:cNvSpPr/>
            <p:nvPr/>
          </p:nvSpPr>
          <p:spPr>
            <a:xfrm>
              <a:off x="13674090" y="4238625"/>
              <a:ext cx="1750695"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Legendary</a:t>
              </a:r>
              <a:endParaRPr lang="en-US" sz="3600" dirty="0"/>
            </a:p>
          </p:txBody>
        </p:sp>
        <p:sp>
          <p:nvSpPr>
            <p:cNvPr id="21" name="Text 13"/>
            <p:cNvSpPr/>
            <p:nvPr/>
          </p:nvSpPr>
          <p:spPr>
            <a:xfrm>
              <a:off x="12477750" y="5019675"/>
              <a:ext cx="4204335" cy="25831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Access to the most challenging dungeons.</a:t>
              </a:r>
              <a:endParaRPr lang="en-US" sz="2400" dirty="0"/>
            </a:p>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FFFFFF"/>
                  </a:solidFill>
                  <a:latin typeface="Lato" pitchFamily="34" charset="0"/>
                  <a:ea typeface="Lato" pitchFamily="34" charset="-122"/>
                  <a:cs typeface="Lato" pitchFamily="34" charset="-120"/>
                </a:rPr>
                <a:t>The ability to form the largest parties.</a:t>
              </a:r>
              <a:endParaRPr lang="en-US" sz="2400" dirty="0"/>
            </a:p>
          </p:txBody>
        </p:sp>
        <p:sp>
          <p:nvSpPr>
            <p:cNvPr id="22" name="Text 14"/>
            <p:cNvSpPr/>
            <p:nvPr/>
          </p:nvSpPr>
          <p:spPr>
            <a:xfrm>
              <a:off x="13521690" y="7724775"/>
              <a:ext cx="2055495" cy="712470"/>
            </a:xfrm>
            <a:prstGeom prst="rect">
              <a:avLst/>
            </a:prstGeom>
            <a:noFill/>
            <a:ln/>
          </p:spPr>
          <p:txBody>
            <a:bodyPr wrap="square" lIns="0" tIns="0" rIns="0" bIns="0" rtlCol="0" anchor="t"/>
            <a:lstStyle/>
            <a:p>
              <a:pPr algn="ctr" indent="0" marL="0">
                <a:buNone/>
              </a:pPr>
              <a:r>
                <a:rPr lang="en-US" sz="3600" u="none" dirty="0">
                  <a:solidFill>
                    <a:srgbClr val="FFFFFF"/>
                  </a:solidFill>
                  <a:latin typeface="Bebas Neue" pitchFamily="34" charset="0"/>
                  <a:ea typeface="Bebas Neue" pitchFamily="34" charset="-122"/>
                  <a:cs typeface="Bebas Neue" pitchFamily="34" charset="-120"/>
                </a:rPr>
                <a:t>$100/month</a:t>
              </a:r>
              <a:endParaRPr lang="en-US" sz="36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173075" y="723900"/>
            <a:ext cx="4419600" cy="4419600"/>
          </a:xfrm>
          <a:prstGeom prst="rect">
            <a:avLst/>
          </a:prstGeom>
        </p:spPr>
      </p:pic>
      <p:pic>
        <p:nvPicPr>
          <p:cNvPr id="3" name="Image 1" descr="preencoded.png">    </p:cNvPr>
          <p:cNvPicPr>
            <a:picLocks noChangeAspect="1"/>
          </p:cNvPicPr>
          <p:nvPr/>
        </p:nvPicPr>
        <p:blipFill>
          <a:blip r:embed="rId2"/>
          <a:stretch>
            <a:fillRect/>
          </a:stretch>
        </p:blipFill>
        <p:spPr>
          <a:xfrm>
            <a:off x="466725" y="7972425"/>
            <a:ext cx="12952119" cy="2114550"/>
          </a:xfrm>
          <a:prstGeom prst="rect">
            <a:avLst/>
          </a:prstGeom>
        </p:spPr>
      </p:pic>
      <p:grpSp>
        <p:nvGrpSpPr>
          <p:cNvPr id="5012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45028" name="Group"/>
          <p:cNvGrpSpPr/>
          <p:nvPr/>
        </p:nvGrpSpPr>
        <p:grpSpPr>
          <a:xfrm>
            <a:off x="285750" y="1609725"/>
            <a:ext cx="17726025" cy="6781800"/>
            <a:chOff x="285750" y="1609725"/>
            <a:chExt cx="17726025" cy="6781800"/>
          </a:xfrm>
        </p:grpSpPr>
        <p:sp>
          <p:nvSpPr>
            <p:cNvPr id="6" name="Shape 1"/>
            <p:cNvSpPr/>
            <p:nvPr/>
          </p:nvSpPr>
          <p:spPr>
            <a:xfrm>
              <a:off x="285750" y="2705100"/>
              <a:ext cx="4010025" cy="5686425"/>
            </a:xfrm>
            <a:prstGeom prst="rect">
              <a:avLst/>
            </a:prstGeom>
            <a:solidFill>
              <a:srgbClr val="C91C29"/>
            </a:solidFill>
            <a:ln/>
          </p:spPr>
        </p:sp>
        <p:pic>
          <p:nvPicPr>
            <p:cNvPr id="7" name="Image 3" descr="preencoded.png">    </p:cNvPr>
            <p:cNvPicPr>
              <a:picLocks noChangeAspect="1"/>
            </p:cNvPicPr>
            <p:nvPr/>
          </p:nvPicPr>
          <p:blipFill>
            <a:blip r:embed="rId4"/>
            <a:stretch>
              <a:fillRect/>
            </a:stretch>
          </p:blipFill>
          <p:spPr>
            <a:xfrm>
              <a:off x="1744670" y="5416562"/>
              <a:ext cx="1092180" cy="1092182"/>
            </a:xfrm>
            <a:prstGeom prst="rect">
              <a:avLst/>
            </a:prstGeom>
          </p:spPr>
        </p:pic>
        <p:sp>
          <p:nvSpPr>
            <p:cNvPr id="8" name="Shape 2"/>
            <p:cNvSpPr/>
            <p:nvPr/>
          </p:nvSpPr>
          <p:spPr>
            <a:xfrm>
              <a:off x="4857750" y="2705100"/>
              <a:ext cx="4010025" cy="5686425"/>
            </a:xfrm>
            <a:prstGeom prst="rect">
              <a:avLst/>
            </a:prstGeom>
            <a:solidFill>
              <a:srgbClr val="C91C29"/>
            </a:solidFill>
            <a:ln/>
          </p:spPr>
        </p:sp>
        <p:pic>
          <p:nvPicPr>
            <p:cNvPr id="9" name="Image 4" descr="preencoded.png">    </p:cNvPr>
            <p:cNvPicPr>
              <a:picLocks noChangeAspect="1"/>
            </p:cNvPicPr>
            <p:nvPr/>
          </p:nvPicPr>
          <p:blipFill>
            <a:blip r:embed="rId5"/>
            <a:stretch>
              <a:fillRect/>
            </a:stretch>
          </p:blipFill>
          <p:spPr>
            <a:xfrm>
              <a:off x="6405563" y="5505450"/>
              <a:ext cx="894080" cy="892810"/>
            </a:xfrm>
            <a:prstGeom prst="rect">
              <a:avLst/>
            </a:prstGeom>
          </p:spPr>
        </p:pic>
        <p:sp>
          <p:nvSpPr>
            <p:cNvPr id="10" name="Shape 3"/>
            <p:cNvSpPr/>
            <p:nvPr/>
          </p:nvSpPr>
          <p:spPr>
            <a:xfrm>
              <a:off x="9429750" y="2705100"/>
              <a:ext cx="4010025" cy="5686425"/>
            </a:xfrm>
            <a:prstGeom prst="rect">
              <a:avLst/>
            </a:prstGeom>
            <a:solidFill>
              <a:srgbClr val="C91C29"/>
            </a:solidFill>
            <a:ln/>
          </p:spPr>
        </p:sp>
        <p:pic>
          <p:nvPicPr>
            <p:cNvPr id="11" name="Image 5" descr="preencoded.png">    </p:cNvPr>
            <p:cNvPicPr>
              <a:picLocks noChangeAspect="1"/>
            </p:cNvPicPr>
            <p:nvPr/>
          </p:nvPicPr>
          <p:blipFill>
            <a:blip r:embed="rId6"/>
            <a:stretch>
              <a:fillRect/>
            </a:stretch>
          </p:blipFill>
          <p:spPr>
            <a:xfrm>
              <a:off x="10901344" y="5356622"/>
              <a:ext cx="1139446" cy="1139446"/>
            </a:xfrm>
            <a:prstGeom prst="rect">
              <a:avLst/>
            </a:prstGeom>
          </p:spPr>
        </p:pic>
        <p:sp>
          <p:nvSpPr>
            <p:cNvPr id="12" name="Shape 4"/>
            <p:cNvSpPr/>
            <p:nvPr/>
          </p:nvSpPr>
          <p:spPr>
            <a:xfrm>
              <a:off x="14001750" y="2705100"/>
              <a:ext cx="4010025" cy="5686425"/>
            </a:xfrm>
            <a:prstGeom prst="rect">
              <a:avLst/>
            </a:prstGeom>
            <a:solidFill>
              <a:srgbClr val="C91C29"/>
            </a:solidFill>
            <a:ln/>
          </p:spPr>
        </p:sp>
        <p:pic>
          <p:nvPicPr>
            <p:cNvPr id="13" name="Image 6" descr="preencoded.png">    </p:cNvPr>
            <p:cNvPicPr>
              <a:picLocks noChangeAspect="1"/>
            </p:cNvPicPr>
            <p:nvPr/>
          </p:nvPicPr>
          <p:blipFill>
            <a:blip r:embed="rId7"/>
            <a:stretch>
              <a:fillRect/>
            </a:stretch>
          </p:blipFill>
          <p:spPr>
            <a:xfrm>
              <a:off x="15473363" y="5353047"/>
              <a:ext cx="1117600" cy="1219200"/>
            </a:xfrm>
            <a:prstGeom prst="rect">
              <a:avLst/>
            </a:prstGeom>
          </p:spPr>
        </p:pic>
        <p:sp>
          <p:nvSpPr>
            <p:cNvPr id="14" name="Shape 5"/>
            <p:cNvSpPr/>
            <p:nvPr/>
          </p:nvSpPr>
          <p:spPr>
            <a:xfrm>
              <a:off x="1495425" y="1609725"/>
              <a:ext cx="1600200" cy="1600200"/>
            </a:xfrm>
            <a:prstGeom prst="ellipse">
              <a:avLst/>
            </a:prstGeom>
            <a:solidFill>
              <a:srgbClr val="000000"/>
            </a:solidFill>
            <a:ln w="38100">
              <a:solidFill>
                <a:srgbClr val="272727"/>
              </a:solidFill>
              <a:prstDash val="solid"/>
            </a:ln>
          </p:spPr>
        </p:sp>
        <p:sp>
          <p:nvSpPr>
            <p:cNvPr id="15" name="Shape 6"/>
            <p:cNvSpPr/>
            <p:nvPr/>
          </p:nvSpPr>
          <p:spPr>
            <a:xfrm>
              <a:off x="6067425" y="1609725"/>
              <a:ext cx="1600200" cy="1600200"/>
            </a:xfrm>
            <a:prstGeom prst="ellipse">
              <a:avLst/>
            </a:prstGeom>
            <a:solidFill>
              <a:srgbClr val="000000"/>
            </a:solidFill>
            <a:ln w="38100">
              <a:solidFill>
                <a:srgbClr val="272727"/>
              </a:solidFill>
              <a:prstDash val="solid"/>
            </a:ln>
          </p:spPr>
        </p:sp>
        <p:sp>
          <p:nvSpPr>
            <p:cNvPr id="16" name="Shape 7"/>
            <p:cNvSpPr/>
            <p:nvPr/>
          </p:nvSpPr>
          <p:spPr>
            <a:xfrm>
              <a:off x="10639425" y="1609725"/>
              <a:ext cx="1600200" cy="1600200"/>
            </a:xfrm>
            <a:prstGeom prst="ellipse">
              <a:avLst/>
            </a:prstGeom>
            <a:solidFill>
              <a:srgbClr val="000000"/>
            </a:solidFill>
            <a:ln w="38100">
              <a:solidFill>
                <a:srgbClr val="272727"/>
              </a:solidFill>
              <a:prstDash val="solid"/>
            </a:ln>
          </p:spPr>
        </p:sp>
        <p:sp>
          <p:nvSpPr>
            <p:cNvPr id="17" name="Shape 8"/>
            <p:cNvSpPr/>
            <p:nvPr/>
          </p:nvSpPr>
          <p:spPr>
            <a:xfrm>
              <a:off x="15211425" y="1609725"/>
              <a:ext cx="1600200" cy="1600200"/>
            </a:xfrm>
            <a:prstGeom prst="ellipse">
              <a:avLst/>
            </a:prstGeom>
            <a:solidFill>
              <a:srgbClr val="000000"/>
            </a:solidFill>
            <a:ln w="38100">
              <a:solidFill>
                <a:srgbClr val="272727"/>
              </a:solidFill>
              <a:prstDash val="solid"/>
            </a:ln>
          </p:spPr>
        </p:sp>
        <p:sp>
          <p:nvSpPr>
            <p:cNvPr id="18" name="Text 9"/>
            <p:cNvSpPr/>
            <p:nvPr/>
          </p:nvSpPr>
          <p:spPr>
            <a:xfrm>
              <a:off x="480060" y="3762375"/>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Eclipse</a:t>
              </a:r>
              <a:endParaRPr lang="en-US" sz="2700" dirty="0"/>
            </a:p>
          </p:txBody>
        </p:sp>
        <p:sp>
          <p:nvSpPr>
            <p:cNvPr id="19" name="Text 10"/>
            <p:cNvSpPr/>
            <p:nvPr/>
          </p:nvSpPr>
          <p:spPr>
            <a:xfrm>
              <a:off x="483870" y="4324350"/>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Rare event causes unpredictable magic.</a:t>
              </a:r>
              <a:endParaRPr lang="en-US" sz="2400" dirty="0"/>
            </a:p>
          </p:txBody>
        </p:sp>
        <p:sp>
          <p:nvSpPr>
            <p:cNvPr id="20" name="Text 11"/>
            <p:cNvSpPr/>
            <p:nvPr/>
          </p:nvSpPr>
          <p:spPr>
            <a:xfrm>
              <a:off x="480060" y="6877050"/>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Quest</a:t>
              </a:r>
              <a:endParaRPr lang="en-US" sz="2700" dirty="0"/>
            </a:p>
          </p:txBody>
        </p:sp>
        <p:sp>
          <p:nvSpPr>
            <p:cNvPr id="21" name="Text 12"/>
            <p:cNvSpPr/>
            <p:nvPr/>
          </p:nvSpPr>
          <p:spPr>
            <a:xfrm>
              <a:off x="483870" y="7439025"/>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Adventurers seek immortal artifact.</a:t>
              </a:r>
              <a:endParaRPr lang="en-US" sz="2400" dirty="0"/>
            </a:p>
          </p:txBody>
        </p:sp>
        <p:sp>
          <p:nvSpPr>
            <p:cNvPr id="22" name="Text 13"/>
            <p:cNvSpPr/>
            <p:nvPr/>
          </p:nvSpPr>
          <p:spPr>
            <a:xfrm>
              <a:off x="5052060" y="3762375"/>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Eclipse</a:t>
              </a:r>
              <a:endParaRPr lang="en-US" sz="2700" dirty="0"/>
            </a:p>
          </p:txBody>
        </p:sp>
        <p:sp>
          <p:nvSpPr>
            <p:cNvPr id="23" name="Text 14"/>
            <p:cNvSpPr/>
            <p:nvPr/>
          </p:nvSpPr>
          <p:spPr>
            <a:xfrm>
              <a:off x="5055870" y="4324350"/>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Rare event causes unpredictable magic.</a:t>
              </a:r>
              <a:endParaRPr lang="en-US" sz="2400" dirty="0"/>
            </a:p>
          </p:txBody>
        </p:sp>
        <p:sp>
          <p:nvSpPr>
            <p:cNvPr id="24" name="Text 15"/>
            <p:cNvSpPr/>
            <p:nvPr/>
          </p:nvSpPr>
          <p:spPr>
            <a:xfrm>
              <a:off x="5052060" y="6877050"/>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Quest</a:t>
              </a:r>
              <a:endParaRPr lang="en-US" sz="2700" dirty="0"/>
            </a:p>
          </p:txBody>
        </p:sp>
        <p:sp>
          <p:nvSpPr>
            <p:cNvPr id="25" name="Text 16"/>
            <p:cNvSpPr/>
            <p:nvPr/>
          </p:nvSpPr>
          <p:spPr>
            <a:xfrm>
              <a:off x="5055870" y="7439025"/>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Adventurers seek immortal artifact.</a:t>
              </a:r>
              <a:endParaRPr lang="en-US" sz="2400" dirty="0"/>
            </a:p>
          </p:txBody>
        </p:sp>
        <p:sp>
          <p:nvSpPr>
            <p:cNvPr id="26" name="Text 17"/>
            <p:cNvSpPr/>
            <p:nvPr/>
          </p:nvSpPr>
          <p:spPr>
            <a:xfrm>
              <a:off x="9624060" y="3762375"/>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Eclipse</a:t>
              </a:r>
              <a:endParaRPr lang="en-US" sz="2700" dirty="0"/>
            </a:p>
          </p:txBody>
        </p:sp>
        <p:sp>
          <p:nvSpPr>
            <p:cNvPr id="27" name="Text 18"/>
            <p:cNvSpPr/>
            <p:nvPr/>
          </p:nvSpPr>
          <p:spPr>
            <a:xfrm>
              <a:off x="9627870" y="4324350"/>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Rare event causes unpredictable magic.</a:t>
              </a:r>
              <a:endParaRPr lang="en-US" sz="2400" dirty="0"/>
            </a:p>
          </p:txBody>
        </p:sp>
        <p:sp>
          <p:nvSpPr>
            <p:cNvPr id="28" name="Text 19"/>
            <p:cNvSpPr/>
            <p:nvPr/>
          </p:nvSpPr>
          <p:spPr>
            <a:xfrm>
              <a:off x="9624060" y="6877050"/>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Quest</a:t>
              </a:r>
              <a:endParaRPr lang="en-US" sz="2700" dirty="0"/>
            </a:p>
          </p:txBody>
        </p:sp>
        <p:sp>
          <p:nvSpPr>
            <p:cNvPr id="29" name="Text 20"/>
            <p:cNvSpPr/>
            <p:nvPr/>
          </p:nvSpPr>
          <p:spPr>
            <a:xfrm>
              <a:off x="9627870" y="7439025"/>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Adventurers seek immortal artifact.</a:t>
              </a:r>
              <a:endParaRPr lang="en-US" sz="2400" dirty="0"/>
            </a:p>
          </p:txBody>
        </p:sp>
        <p:sp>
          <p:nvSpPr>
            <p:cNvPr id="30" name="Text 21"/>
            <p:cNvSpPr/>
            <p:nvPr/>
          </p:nvSpPr>
          <p:spPr>
            <a:xfrm>
              <a:off x="14196060" y="3762375"/>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Eclipse</a:t>
              </a:r>
              <a:endParaRPr lang="en-US" sz="2700" dirty="0"/>
            </a:p>
          </p:txBody>
        </p:sp>
        <p:sp>
          <p:nvSpPr>
            <p:cNvPr id="31" name="Text 22"/>
            <p:cNvSpPr/>
            <p:nvPr/>
          </p:nvSpPr>
          <p:spPr>
            <a:xfrm>
              <a:off x="14199870" y="4324350"/>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Rare event causes unpredictable magic.</a:t>
              </a:r>
              <a:endParaRPr lang="en-US" sz="2400" dirty="0"/>
            </a:p>
          </p:txBody>
        </p:sp>
        <p:sp>
          <p:nvSpPr>
            <p:cNvPr id="32" name="Text 23"/>
            <p:cNvSpPr/>
            <p:nvPr/>
          </p:nvSpPr>
          <p:spPr>
            <a:xfrm>
              <a:off x="14196060" y="6877050"/>
              <a:ext cx="3621405" cy="529590"/>
            </a:xfrm>
            <a:prstGeom prst="rect">
              <a:avLst/>
            </a:prstGeom>
            <a:noFill/>
            <a:ln/>
          </p:spPr>
          <p:txBody>
            <a:bodyPr wrap="square" lIns="0" tIns="0" rIns="0" bIns="0" rtlCol="0" anchor="t"/>
            <a:lstStyle/>
            <a:p>
              <a:pPr algn="ctr" indent="0" marL="0">
                <a:buNone/>
              </a:pPr>
              <a:r>
                <a:rPr lang="en-US" sz="2700" u="none" dirty="0">
                  <a:solidFill>
                    <a:srgbClr val="0E0E0E"/>
                  </a:solidFill>
                  <a:latin typeface="Bebas Neue" pitchFamily="34" charset="0"/>
                  <a:ea typeface="Bebas Neue" pitchFamily="34" charset="-122"/>
                  <a:cs typeface="Bebas Neue" pitchFamily="34" charset="-120"/>
                </a:rPr>
                <a:t>Quest</a:t>
              </a:r>
              <a:endParaRPr lang="en-US" sz="2700" dirty="0"/>
            </a:p>
          </p:txBody>
        </p:sp>
        <p:sp>
          <p:nvSpPr>
            <p:cNvPr id="33" name="Text 24"/>
            <p:cNvSpPr/>
            <p:nvPr/>
          </p:nvSpPr>
          <p:spPr>
            <a:xfrm>
              <a:off x="14199870" y="7439025"/>
              <a:ext cx="3613785" cy="830580"/>
            </a:xfrm>
            <a:prstGeom prst="rect">
              <a:avLst/>
            </a:prstGeom>
            <a:noFill/>
            <a:ln/>
          </p:spPr>
          <p:txBody>
            <a:bodyPr wrap="square" lIns="0" tIns="0" rIns="0" bIns="0" rtlCol="0" anchor="t"/>
            <a:lstStyle/>
            <a:p>
              <a:pPr algn="ctr" indent="0" marL="0">
                <a:buNone/>
              </a:pPr>
              <a:r>
                <a:rPr lang="en-US" sz="2400" u="none" dirty="0">
                  <a:solidFill>
                    <a:srgbClr val="0E0E0E"/>
                  </a:solidFill>
                  <a:latin typeface="Lato" pitchFamily="34" charset="0"/>
                  <a:ea typeface="Lato" pitchFamily="34" charset="-122"/>
                  <a:cs typeface="Lato" pitchFamily="34" charset="-120"/>
                </a:rPr>
                <a:t>Adventurers seek immortal artifact.</a:t>
              </a:r>
              <a:endParaRPr lang="en-US" sz="2400" dirty="0"/>
            </a:p>
          </p:txBody>
        </p:sp>
        <p:sp>
          <p:nvSpPr>
            <p:cNvPr id="34" name="Text 25"/>
            <p:cNvSpPr/>
            <p:nvPr/>
          </p:nvSpPr>
          <p:spPr>
            <a:xfrm>
              <a:off x="2152650" y="1952625"/>
              <a:ext cx="55245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S</a:t>
              </a:r>
              <a:endParaRPr lang="en-US" sz="6000" dirty="0"/>
            </a:p>
          </p:txBody>
        </p:sp>
        <p:sp>
          <p:nvSpPr>
            <p:cNvPr id="35" name="Text 26"/>
            <p:cNvSpPr/>
            <p:nvPr/>
          </p:nvSpPr>
          <p:spPr>
            <a:xfrm>
              <a:off x="6653213" y="1952625"/>
              <a:ext cx="695325"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W</a:t>
              </a:r>
              <a:endParaRPr lang="en-US" sz="6000" dirty="0"/>
            </a:p>
          </p:txBody>
        </p:sp>
        <p:sp>
          <p:nvSpPr>
            <p:cNvPr id="36" name="Text 27"/>
            <p:cNvSpPr/>
            <p:nvPr/>
          </p:nvSpPr>
          <p:spPr>
            <a:xfrm>
              <a:off x="11282363" y="1952625"/>
              <a:ext cx="581025"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O</a:t>
              </a:r>
              <a:endParaRPr lang="en-US" sz="6000" dirty="0"/>
            </a:p>
          </p:txBody>
        </p:sp>
        <p:sp>
          <p:nvSpPr>
            <p:cNvPr id="37" name="Text 28"/>
            <p:cNvSpPr/>
            <p:nvPr/>
          </p:nvSpPr>
          <p:spPr>
            <a:xfrm>
              <a:off x="15868650" y="1952625"/>
              <a:ext cx="552450" cy="1181100"/>
            </a:xfrm>
            <a:prstGeom prst="rect">
              <a:avLst/>
            </a:prstGeom>
            <a:noFill/>
            <a:ln/>
          </p:spPr>
          <p:txBody>
            <a:bodyPr wrap="square" lIns="0" tIns="0" rIns="0" bIns="0" rtlCol="0" anchor="t"/>
            <a:lstStyle/>
            <a:p>
              <a:pPr algn="l" indent="0" marL="0">
                <a:buNone/>
              </a:pPr>
              <a:r>
                <a:rPr lang="en-US" sz="6000" u="none" dirty="0">
                  <a:solidFill>
                    <a:srgbClr val="FFFFFF"/>
                  </a:solidFill>
                  <a:latin typeface="Bebas Neue" pitchFamily="34" charset="0"/>
                  <a:ea typeface="Bebas Neue" pitchFamily="34" charset="-122"/>
                  <a:cs typeface="Bebas Neue" pitchFamily="34" charset="-120"/>
                </a:rPr>
                <a:t>T</a:t>
              </a:r>
              <a:endParaRPr lang="en-US" sz="600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2026-09-04T12:12:02Z</dcterms:created>
  <dcterms:modified xsi:type="dcterms:W3CDTF">2026-09-04T12:12:02Z</dcterms:modified>
</cp:coreProperties>
</file>