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DFC51C4-444E-4D85-93D8-B64F489FEBB9}">
  <a:tblStyle styleId="{5DFC51C4-444E-4D85-93D8-B64F489FEB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If you floated down a river, where would you end up?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{5DFC51C4-444E-4D85-93D8-B64F489FEBB9}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rest on top of water without sinking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move along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forest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place with lots of trees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hill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that isn't as tall as a mountain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lake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large area of water with land all around it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drawing of a place that shows where things are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mountain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steep sides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ocean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large area of salt water that covers the Earth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something that happens again and again and again in a way that can be predicted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plains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large areas of flat land with few trees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pond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an area of still water, larger than a puddle, but smaller than a lake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water drops that fall from clouds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river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long, thin area of water that flows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stream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small river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If you floated down a river, where would you end up?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