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Lato"/>
      <p:regular r:id="rId29"/>
      <p:bold r:id="rId30"/>
      <p:italic r:id="rId31"/>
      <p:boldItalic r:id="rId32"/>
    </p:embeddedFont>
    <p:embeddedFont>
      <p:font typeface="Frijole"/>
      <p:regular r:id="rId33"/>
    </p:embeddedFont>
    <p:embeddedFont>
      <p:font typeface="DM Sans"/>
      <p:bold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6" roundtripDataSignature="AMtx7mi43VYDea1fPZgvMdjsh9HwOFJ2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7.xml"/><Relationship Id="rId33" Type="http://schemas.openxmlformats.org/officeDocument/2006/relationships/font" Target="fonts/Frijole-regular.fntdata"/><Relationship Id="rId10" Type="http://schemas.openxmlformats.org/officeDocument/2006/relationships/slide" Target="slides/slide6.xml"/><Relationship Id="rId32" Type="http://schemas.openxmlformats.org/officeDocument/2006/relationships/font" Target="fonts/Lato-boldItalic.fntdata"/><Relationship Id="rId13" Type="http://schemas.openxmlformats.org/officeDocument/2006/relationships/slide" Target="slides/slide9.xml"/><Relationship Id="rId35" Type="http://schemas.openxmlformats.org/officeDocument/2006/relationships/font" Target="fonts/DMSans-boldItalic.fntdata"/><Relationship Id="rId12" Type="http://schemas.openxmlformats.org/officeDocument/2006/relationships/slide" Target="slides/slide8.xml"/><Relationship Id="rId34" Type="http://schemas.openxmlformats.org/officeDocument/2006/relationships/font" Target="fonts/DMSans-bold.fntdata"/><Relationship Id="rId15" Type="http://schemas.openxmlformats.org/officeDocument/2006/relationships/slide" Target="slides/slide11.xml"/><Relationship Id="rId14" Type="http://schemas.openxmlformats.org/officeDocument/2006/relationships/slide" Target="slides/slide10.xml"/><Relationship Id="rId36" Type="http://customschemas.google.com/relationships/presentationmetadata" Target="meta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316111a2ba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316111a2ba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316111a2ba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16111a2ba5_0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316111a2ba5_0_1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g316111a2ba5_0_1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16111a2ba5_0_2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g316111a2ba5_0_2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g316111a2ba5_0_2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16111a2ba5_0_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g316111a2ba5_0_2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g316111a2ba5_0_2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16111a2ba5_0_2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316111a2ba5_0_2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g316111a2ba5_0_2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16111a2ba5_0_3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g316111a2ba5_0_3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g316111a2ba5_0_3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16111a2ba5_0_3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g316111a2ba5_0_3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g316111a2ba5_0_3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16111a2ba5_0_3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316111a2ba5_0_3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g316111a2ba5_0_3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16111a2ba5_0_3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316111a2ba5_0_3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g316111a2ba5_0_3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16111a2ba5_0_3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g316111a2ba5_0_3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g316111a2ba5_0_3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16111a2ba5_0_4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g316111a2ba5_0_4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g316111a2ba5_0_4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316111a2ba5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316111a2ba5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316111a2ba5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16111a2ba5_0_4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g316111a2ba5_0_4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 name="Google Shape;467;g316111a2ba5_0_4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16111a2ba5_0_4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g316111a2ba5_0_4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g316111a2ba5_0_4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16111a2ba5_0_4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g316111a2ba5_0_4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g316111a2ba5_0_4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16111a2ba5_0_5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316111a2ba5_0_5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g316111a2ba5_0_5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316111a2ba5_0_5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8" name="Google Shape;618;g316111a2ba5_0_5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9" name="Google Shape;619;g316111a2ba5_0_5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g316111a2ba5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g316111a2ba5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g316111a2ba5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16111a2ba5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g316111a2ba5_0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g316111a2ba5_0_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16111a2ba5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g316111a2ba5_0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g316111a2ba5_0_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16111a2ba5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316111a2ba5_0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g316111a2ba5_0_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16111a2ba5_0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g316111a2ba5_0_1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g316111a2ba5_0_1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16111a2ba5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316111a2ba5_0_1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g316111a2ba5_0_1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16111a2ba5_0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316111a2ba5_0_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g316111a2ba5_0_1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68.png"/><Relationship Id="rId6"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2.png"/><Relationship Id="rId5" Type="http://schemas.openxmlformats.org/officeDocument/2006/relationships/image" Target="../media/image68.png"/><Relationship Id="rId6"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6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68.png"/></Relationships>
</file>

<file path=ppt/slides/_rels/slide13.xml.rels><?xml version="1.0" encoding="UTF-8" standalone="yes"?><Relationships xmlns="http://schemas.openxmlformats.org/package/2006/relationships"><Relationship Id="rId20" Type="http://schemas.openxmlformats.org/officeDocument/2006/relationships/image" Target="../media/image112.png"/><Relationship Id="rId22" Type="http://schemas.openxmlformats.org/officeDocument/2006/relationships/image" Target="../media/image103.png"/><Relationship Id="rId21" Type="http://schemas.openxmlformats.org/officeDocument/2006/relationships/image" Target="../media/image90.png"/><Relationship Id="rId24" Type="http://schemas.openxmlformats.org/officeDocument/2006/relationships/image" Target="../media/image97.png"/><Relationship Id="rId23" Type="http://schemas.openxmlformats.org/officeDocument/2006/relationships/image" Target="../media/image161.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49.png"/><Relationship Id="rId26" Type="http://schemas.openxmlformats.org/officeDocument/2006/relationships/image" Target="../media/image122.png"/><Relationship Id="rId25" Type="http://schemas.openxmlformats.org/officeDocument/2006/relationships/image" Target="../media/image87.png"/><Relationship Id="rId28" Type="http://schemas.openxmlformats.org/officeDocument/2006/relationships/image" Target="../media/image74.png"/><Relationship Id="rId27" Type="http://schemas.openxmlformats.org/officeDocument/2006/relationships/image" Target="../media/image88.png"/><Relationship Id="rId5" Type="http://schemas.openxmlformats.org/officeDocument/2006/relationships/image" Target="../media/image68.png"/><Relationship Id="rId6" Type="http://schemas.openxmlformats.org/officeDocument/2006/relationships/image" Target="../media/image53.png"/><Relationship Id="rId29" Type="http://schemas.openxmlformats.org/officeDocument/2006/relationships/image" Target="../media/image82.png"/><Relationship Id="rId7" Type="http://schemas.openxmlformats.org/officeDocument/2006/relationships/image" Target="../media/image56.png"/><Relationship Id="rId8" Type="http://schemas.openxmlformats.org/officeDocument/2006/relationships/image" Target="../media/image55.png"/><Relationship Id="rId11" Type="http://schemas.openxmlformats.org/officeDocument/2006/relationships/image" Target="../media/image50.png"/><Relationship Id="rId10" Type="http://schemas.openxmlformats.org/officeDocument/2006/relationships/image" Target="../media/image76.png"/><Relationship Id="rId13" Type="http://schemas.openxmlformats.org/officeDocument/2006/relationships/image" Target="../media/image73.png"/><Relationship Id="rId12" Type="http://schemas.openxmlformats.org/officeDocument/2006/relationships/image" Target="../media/image54.png"/><Relationship Id="rId15" Type="http://schemas.openxmlformats.org/officeDocument/2006/relationships/image" Target="../media/image63.png"/><Relationship Id="rId14" Type="http://schemas.openxmlformats.org/officeDocument/2006/relationships/image" Target="../media/image58.png"/><Relationship Id="rId17" Type="http://schemas.openxmlformats.org/officeDocument/2006/relationships/image" Target="../media/image85.png"/><Relationship Id="rId16" Type="http://schemas.openxmlformats.org/officeDocument/2006/relationships/image" Target="../media/image98.png"/><Relationship Id="rId19" Type="http://schemas.openxmlformats.org/officeDocument/2006/relationships/image" Target="../media/image81.png"/><Relationship Id="rId18" Type="http://schemas.openxmlformats.org/officeDocument/2006/relationships/image" Target="../media/image7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68.png"/><Relationship Id="rId6" Type="http://schemas.openxmlformats.org/officeDocument/2006/relationships/image" Target="../media/image105.png"/><Relationship Id="rId7" Type="http://schemas.openxmlformats.org/officeDocument/2006/relationships/image" Target="../media/image1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68.png"/><Relationship Id="rId6" Type="http://schemas.openxmlformats.org/officeDocument/2006/relationships/image" Target="../media/image104.png"/><Relationship Id="rId7" Type="http://schemas.openxmlformats.org/officeDocument/2006/relationships/image" Target="../media/image10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12.png"/><Relationship Id="rId5" Type="http://schemas.openxmlformats.org/officeDocument/2006/relationships/image" Target="../media/image68.png"/><Relationship Id="rId6" Type="http://schemas.openxmlformats.org/officeDocument/2006/relationships/image" Target="../media/image106.png"/><Relationship Id="rId7" Type="http://schemas.openxmlformats.org/officeDocument/2006/relationships/image" Target="../media/image1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8.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68.png"/><Relationship Id="rId6" Type="http://schemas.openxmlformats.org/officeDocument/2006/relationships/image" Target="../media/image108.png"/><Relationship Id="rId7" Type="http://schemas.openxmlformats.org/officeDocument/2006/relationships/image" Target="../media/image1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68.png"/><Relationship Id="rId6" Type="http://schemas.openxmlformats.org/officeDocument/2006/relationships/image" Target="../media/image1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6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23.png"/><Relationship Id="rId5" Type="http://schemas.openxmlformats.org/officeDocument/2006/relationships/image" Target="../media/image68.png"/><Relationship Id="rId6" Type="http://schemas.openxmlformats.org/officeDocument/2006/relationships/image" Target="../media/image107.png"/><Relationship Id="rId7" Type="http://schemas.openxmlformats.org/officeDocument/2006/relationships/image" Target="../media/image133.png"/><Relationship Id="rId8" Type="http://schemas.openxmlformats.org/officeDocument/2006/relationships/image" Target="../media/image128.png"/><Relationship Id="rId10" Type="http://schemas.openxmlformats.org/officeDocument/2006/relationships/image" Target="../media/image1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68.png"/><Relationship Id="rId6" Type="http://schemas.openxmlformats.org/officeDocument/2006/relationships/image" Target="../media/image131.png"/><Relationship Id="rId7" Type="http://schemas.openxmlformats.org/officeDocument/2006/relationships/image" Target="../media/image139.png"/><Relationship Id="rId8" Type="http://schemas.openxmlformats.org/officeDocument/2006/relationships/image" Target="../media/image1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32.png"/><Relationship Id="rId5" Type="http://schemas.openxmlformats.org/officeDocument/2006/relationships/image" Target="../media/image130.png"/><Relationship Id="rId6" Type="http://schemas.openxmlformats.org/officeDocument/2006/relationships/image" Target="../media/image129.png"/><Relationship Id="rId7" Type="http://schemas.openxmlformats.org/officeDocument/2006/relationships/image" Target="../media/image136.png"/><Relationship Id="rId8" Type="http://schemas.openxmlformats.org/officeDocument/2006/relationships/image" Target="../media/image134.png"/><Relationship Id="rId11" Type="http://schemas.openxmlformats.org/officeDocument/2006/relationships/image" Target="../media/image68.png"/><Relationship Id="rId10" Type="http://schemas.openxmlformats.org/officeDocument/2006/relationships/image" Target="../media/image135.png"/></Relationships>
</file>

<file path=ppt/slides/_rels/slide23.xml.rels><?xml version="1.0" encoding="UTF-8" standalone="yes"?><Relationships xmlns="http://schemas.openxmlformats.org/package/2006/relationships"><Relationship Id="rId20"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55.png"/><Relationship Id="rId5" Type="http://schemas.openxmlformats.org/officeDocument/2006/relationships/image" Target="../media/image68.png"/><Relationship Id="rId6" Type="http://schemas.openxmlformats.org/officeDocument/2006/relationships/image" Target="../media/image158.png"/><Relationship Id="rId7" Type="http://schemas.openxmlformats.org/officeDocument/2006/relationships/image" Target="../media/image153.png"/><Relationship Id="rId8" Type="http://schemas.openxmlformats.org/officeDocument/2006/relationships/image" Target="../media/image159.png"/><Relationship Id="rId11" Type="http://schemas.openxmlformats.org/officeDocument/2006/relationships/image" Target="../media/image144.png"/><Relationship Id="rId10" Type="http://schemas.openxmlformats.org/officeDocument/2006/relationships/image" Target="../media/image156.png"/><Relationship Id="rId13" Type="http://schemas.openxmlformats.org/officeDocument/2006/relationships/image" Target="../media/image162.png"/><Relationship Id="rId12" Type="http://schemas.openxmlformats.org/officeDocument/2006/relationships/image" Target="../media/image151.png"/><Relationship Id="rId15" Type="http://schemas.openxmlformats.org/officeDocument/2006/relationships/image" Target="../media/image140.png"/><Relationship Id="rId14" Type="http://schemas.openxmlformats.org/officeDocument/2006/relationships/image" Target="../media/image157.png"/><Relationship Id="rId17" Type="http://schemas.openxmlformats.org/officeDocument/2006/relationships/image" Target="../media/image143.png"/><Relationship Id="rId16" Type="http://schemas.openxmlformats.org/officeDocument/2006/relationships/image" Target="../media/image147.png"/><Relationship Id="rId19" Type="http://schemas.openxmlformats.org/officeDocument/2006/relationships/image" Target="../media/image160.png"/><Relationship Id="rId18" Type="http://schemas.openxmlformats.org/officeDocument/2006/relationships/image" Target="../media/image1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49.png"/><Relationship Id="rId4" Type="http://schemas.openxmlformats.org/officeDocument/2006/relationships/image" Target="../media/image152.png"/><Relationship Id="rId5" Type="http://schemas.openxmlformats.org/officeDocument/2006/relationships/image" Target="../media/image150.png"/><Relationship Id="rId6" Type="http://schemas.openxmlformats.org/officeDocument/2006/relationships/image" Target="../media/image154.png"/><Relationship Id="rId7" Type="http://schemas.openxmlformats.org/officeDocument/2006/relationships/image" Target="../media/image68.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68.png"/><Relationship Id="rId7"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2.png"/><Relationship Id="rId5" Type="http://schemas.openxmlformats.org/officeDocument/2006/relationships/image" Target="../media/image6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68.png"/><Relationship Id="rId6" Type="http://schemas.openxmlformats.org/officeDocument/2006/relationships/image" Target="../media/image34.png"/><Relationship Id="rId7" Type="http://schemas.openxmlformats.org/officeDocument/2006/relationships/image" Target="../media/image18.png"/><Relationship Id="rId8"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68.png"/><Relationship Id="rId6" Type="http://schemas.openxmlformats.org/officeDocument/2006/relationships/image" Target="../media/image30.png"/><Relationship Id="rId7" Type="http://schemas.openxmlformats.org/officeDocument/2006/relationships/image" Target="../media/image36.png"/><Relationship Id="rId8"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68.png"/><Relationship Id="rId7"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12.png"/><Relationship Id="rId5" Type="http://schemas.openxmlformats.org/officeDocument/2006/relationships/image" Target="../media/image68.png"/><Relationship Id="rId6"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40.png"/><Relationship Id="rId6" Type="http://schemas.openxmlformats.org/officeDocument/2006/relationships/image" Target="../media/image57.png"/><Relationship Id="rId7" Type="http://schemas.openxmlformats.org/officeDocument/2006/relationships/image" Target="../media/image41.png"/><Relationship Id="rId8"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AFBA"/>
        </a:solidFill>
      </p:bgPr>
    </p:bg>
    <p:spTree>
      <p:nvGrpSpPr>
        <p:cNvPr id="15" name="Shape 15"/>
        <p:cNvGrpSpPr/>
        <p:nvPr/>
      </p:nvGrpSpPr>
      <p:grpSpPr>
        <a:xfrm>
          <a:off x="0" y="0"/>
          <a:ext cx="0" cy="0"/>
          <a:chOff x="0" y="0"/>
          <a:chExt cx="0" cy="0"/>
        </a:xfrm>
      </p:grpSpPr>
      <p:pic>
        <p:nvPicPr>
          <p:cNvPr descr=" " id="16" name="Google Shape;16;g316111a2ba5_0_0"/>
          <p:cNvPicPr preferRelativeResize="0"/>
          <p:nvPr/>
        </p:nvPicPr>
        <p:blipFill rotWithShape="1">
          <a:blip r:embed="rId3">
            <a:alphaModFix/>
          </a:blip>
          <a:srcRect b="0" l="0" r="0" t="0"/>
          <a:stretch/>
        </p:blipFill>
        <p:spPr>
          <a:xfrm>
            <a:off x="0" y="0"/>
            <a:ext cx="8662483" cy="13716000"/>
          </a:xfrm>
          <a:prstGeom prst="rect">
            <a:avLst/>
          </a:prstGeom>
          <a:noFill/>
          <a:ln>
            <a:noFill/>
          </a:ln>
        </p:spPr>
      </p:pic>
      <p:pic>
        <p:nvPicPr>
          <p:cNvPr descr=" " id="17" name="Google Shape;17;g316111a2ba5_0_0"/>
          <p:cNvPicPr preferRelativeResize="0"/>
          <p:nvPr/>
        </p:nvPicPr>
        <p:blipFill rotWithShape="1">
          <a:blip r:embed="rId4">
            <a:alphaModFix/>
          </a:blip>
          <a:srcRect b="0" l="0" r="0" t="0"/>
          <a:stretch/>
        </p:blipFill>
        <p:spPr>
          <a:xfrm>
            <a:off x="12193524" y="7505700"/>
            <a:ext cx="12193524" cy="6210300"/>
          </a:xfrm>
          <a:prstGeom prst="rect">
            <a:avLst/>
          </a:prstGeom>
          <a:noFill/>
          <a:ln>
            <a:noFill/>
          </a:ln>
        </p:spPr>
      </p:pic>
      <p:sp>
        <p:nvSpPr>
          <p:cNvPr id="18" name="Google Shape;18;g316111a2ba5_0_0"/>
          <p:cNvSpPr/>
          <p:nvPr/>
        </p:nvSpPr>
        <p:spPr>
          <a:xfrm>
            <a:off x="1092337" y="8407400"/>
            <a:ext cx="23218500" cy="521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Frijole"/>
              <a:buNone/>
            </a:pPr>
            <a:r>
              <a:rPr b="0" i="0" lang="en-US" sz="24000" u="none" cap="none" strike="noStrike">
                <a:solidFill>
                  <a:srgbClr val="272727"/>
                </a:solidFill>
                <a:latin typeface="Frijole"/>
                <a:ea typeface="Frijole"/>
                <a:cs typeface="Frijole"/>
                <a:sym typeface="Frijole"/>
              </a:rPr>
              <a:t>Chernobyl</a:t>
            </a:r>
            <a:endParaRPr b="0" i="0" sz="24000" u="none" cap="none" strike="noStrike">
              <a:solidFill>
                <a:schemeClr val="dk1"/>
              </a:solidFill>
              <a:latin typeface="Calibri"/>
              <a:ea typeface="Calibri"/>
              <a:cs typeface="Calibri"/>
              <a:sym typeface="Calibri"/>
            </a:endParaRPr>
          </a:p>
        </p:txBody>
      </p:sp>
      <p:sp>
        <p:nvSpPr>
          <p:cNvPr id="19" name="Google Shape;19;g316111a2ba5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316111a2ba5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1" name="Google Shape;21;g316111a2ba5_0_0"/>
          <p:cNvPicPr preferRelativeResize="0"/>
          <p:nvPr/>
        </p:nvPicPr>
        <p:blipFill rotWithShape="1">
          <a:blip r:embed="rId6">
            <a:alphaModFix/>
          </a:blip>
          <a:srcRect b="0" l="0" r="0" t="0"/>
          <a:stretch/>
        </p:blipFill>
        <p:spPr>
          <a:xfrm>
            <a:off x="6693737" y="0"/>
            <a:ext cx="11012276" cy="10515600"/>
          </a:xfrm>
          <a:prstGeom prst="rect">
            <a:avLst/>
          </a:prstGeom>
          <a:noFill/>
          <a:ln>
            <a:noFill/>
          </a:ln>
        </p:spPr>
      </p:pic>
      <p:sp>
        <p:nvSpPr>
          <p:cNvPr id="22" name="Google Shape;22;g316111a2ba5_0_0"/>
          <p:cNvSpPr/>
          <p:nvPr/>
        </p:nvSpPr>
        <p:spPr>
          <a:xfrm>
            <a:off x="3950194" y="11747500"/>
            <a:ext cx="16757700" cy="13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AFBA"/>
        </a:solidFill>
      </p:bgPr>
    </p:bg>
    <p:spTree>
      <p:nvGrpSpPr>
        <p:cNvPr id="216" name="Shape 216"/>
        <p:cNvGrpSpPr/>
        <p:nvPr/>
      </p:nvGrpSpPr>
      <p:grpSpPr>
        <a:xfrm>
          <a:off x="0" y="0"/>
          <a:ext cx="0" cy="0"/>
          <a:chOff x="0" y="0"/>
          <a:chExt cx="0" cy="0"/>
        </a:xfrm>
      </p:grpSpPr>
      <p:pic>
        <p:nvPicPr>
          <p:cNvPr descr=" " id="217" name="Google Shape;217;g316111a2ba5_0_192"/>
          <p:cNvPicPr preferRelativeResize="0"/>
          <p:nvPr/>
        </p:nvPicPr>
        <p:blipFill rotWithShape="1">
          <a:blip r:embed="rId3">
            <a:alphaModFix/>
          </a:blip>
          <a:srcRect b="0" l="0" r="0" t="0"/>
          <a:stretch/>
        </p:blipFill>
        <p:spPr>
          <a:xfrm>
            <a:off x="0" y="0"/>
            <a:ext cx="9500787" cy="9537700"/>
          </a:xfrm>
          <a:prstGeom prst="rect">
            <a:avLst/>
          </a:prstGeom>
          <a:noFill/>
          <a:ln>
            <a:noFill/>
          </a:ln>
        </p:spPr>
      </p:pic>
      <p:pic>
        <p:nvPicPr>
          <p:cNvPr descr=" " id="218" name="Google Shape;218;g316111a2ba5_0_192"/>
          <p:cNvPicPr preferRelativeResize="0"/>
          <p:nvPr/>
        </p:nvPicPr>
        <p:blipFill rotWithShape="1">
          <a:blip r:embed="rId4">
            <a:alphaModFix/>
          </a:blip>
          <a:srcRect b="0" l="0" r="0" t="0"/>
          <a:stretch/>
        </p:blipFill>
        <p:spPr>
          <a:xfrm>
            <a:off x="17248756" y="3594100"/>
            <a:ext cx="7138292" cy="10121900"/>
          </a:xfrm>
          <a:prstGeom prst="rect">
            <a:avLst/>
          </a:prstGeom>
          <a:noFill/>
          <a:ln>
            <a:noFill/>
          </a:ln>
        </p:spPr>
      </p:pic>
      <p:sp>
        <p:nvSpPr>
          <p:cNvPr id="219" name="Google Shape;219;g316111a2ba5_0_1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0" name="Google Shape;220;g316111a2ba5_0_19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1" name="Google Shape;221;g316111a2ba5_0_192"/>
          <p:cNvPicPr preferRelativeResize="0"/>
          <p:nvPr/>
        </p:nvPicPr>
        <p:blipFill rotWithShape="1">
          <a:blip r:embed="rId6">
            <a:alphaModFix/>
          </a:blip>
          <a:srcRect b="0" l="0" r="0" t="0"/>
          <a:stretch/>
        </p:blipFill>
        <p:spPr>
          <a:xfrm>
            <a:off x="1536892" y="1511300"/>
            <a:ext cx="11406026" cy="11442700"/>
          </a:xfrm>
          <a:prstGeom prst="rect">
            <a:avLst/>
          </a:prstGeom>
          <a:noFill/>
          <a:ln>
            <a:noFill/>
          </a:ln>
        </p:spPr>
      </p:pic>
      <p:sp>
        <p:nvSpPr>
          <p:cNvPr id="222" name="Google Shape;222;g316111a2ba5_0_192"/>
          <p:cNvSpPr/>
          <p:nvPr/>
        </p:nvSpPr>
        <p:spPr>
          <a:xfrm>
            <a:off x="14543318" y="1651000"/>
            <a:ext cx="7566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Frijole"/>
              <a:buNone/>
            </a:pPr>
            <a:r>
              <a:rPr b="0" i="0" lang="en-US" sz="8000" u="none" cap="none" strike="noStrike">
                <a:solidFill>
                  <a:srgbClr val="0E0E0E"/>
                </a:solidFill>
                <a:latin typeface="Frijole"/>
                <a:ea typeface="Frijole"/>
                <a:cs typeface="Frijole"/>
                <a:sym typeface="Frijole"/>
              </a:rPr>
              <a:t>Some Data</a:t>
            </a:r>
            <a:endParaRPr b="0" i="0" sz="8000" u="none" cap="none" strike="noStrike">
              <a:solidFill>
                <a:schemeClr val="dk1"/>
              </a:solidFill>
              <a:latin typeface="Calibri"/>
              <a:ea typeface="Calibri"/>
              <a:cs typeface="Calibri"/>
              <a:sym typeface="Calibri"/>
            </a:endParaRPr>
          </a:p>
        </p:txBody>
      </p:sp>
      <p:sp>
        <p:nvSpPr>
          <p:cNvPr id="223" name="Google Shape;223;g316111a2ba5_0_192"/>
          <p:cNvSpPr/>
          <p:nvPr/>
        </p:nvSpPr>
        <p:spPr>
          <a:xfrm>
            <a:off x="14543318" y="3543300"/>
            <a:ext cx="78750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316111a2ba5_0_192"/>
          <p:cNvSpPr/>
          <p:nvPr/>
        </p:nvSpPr>
        <p:spPr>
          <a:xfrm>
            <a:off x="14543318" y="3543300"/>
            <a:ext cx="7875000" cy="382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316111a2ba5_0_192"/>
          <p:cNvSpPr/>
          <p:nvPr/>
        </p:nvSpPr>
        <p:spPr>
          <a:xfrm>
            <a:off x="14543318" y="3543300"/>
            <a:ext cx="35691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316111a2ba5_0_192"/>
          <p:cNvSpPr/>
          <p:nvPr/>
        </p:nvSpPr>
        <p:spPr>
          <a:xfrm>
            <a:off x="14543318" y="3543300"/>
            <a:ext cx="41112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rijole"/>
              <a:buNone/>
            </a:pPr>
            <a:r>
              <a:rPr b="0" i="0" lang="en-US" sz="12800" u="none" cap="none" strike="noStrike">
                <a:solidFill>
                  <a:srgbClr val="272727"/>
                </a:solidFill>
                <a:latin typeface="Frijole"/>
                <a:ea typeface="Frijole"/>
                <a:cs typeface="Frijole"/>
                <a:sym typeface="Frijole"/>
              </a:rPr>
              <a:t>75%</a:t>
            </a:r>
            <a:endParaRPr b="0" i="0" sz="12800" u="none" cap="none" strike="noStrike">
              <a:solidFill>
                <a:schemeClr val="dk1"/>
              </a:solidFill>
              <a:latin typeface="Calibri"/>
              <a:ea typeface="Calibri"/>
              <a:cs typeface="Calibri"/>
              <a:sym typeface="Calibri"/>
            </a:endParaRPr>
          </a:p>
        </p:txBody>
      </p:sp>
      <p:sp>
        <p:nvSpPr>
          <p:cNvPr id="227" name="Google Shape;227;g316111a2ba5_0_192"/>
          <p:cNvSpPr/>
          <p:nvPr/>
        </p:nvSpPr>
        <p:spPr>
          <a:xfrm>
            <a:off x="14543318" y="6096000"/>
            <a:ext cx="78750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316111a2ba5_0_192"/>
          <p:cNvSpPr/>
          <p:nvPr/>
        </p:nvSpPr>
        <p:spPr>
          <a:xfrm>
            <a:off x="14543318" y="6096000"/>
            <a:ext cx="80274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rijole"/>
              <a:buNone/>
            </a:pPr>
            <a:r>
              <a:rPr b="0" i="0" lang="en-US" sz="3600" u="none" cap="none" strike="noStrike">
                <a:solidFill>
                  <a:srgbClr val="0E0E0E"/>
                </a:solidFill>
                <a:latin typeface="Frijole"/>
                <a:ea typeface="Frijole"/>
                <a:cs typeface="Frijole"/>
                <a:sym typeface="Frijole"/>
              </a:rPr>
              <a:t>Enchanted Creatures</a:t>
            </a:r>
            <a:endParaRPr b="0" i="0" sz="3600" u="none" cap="none" strike="noStrike">
              <a:solidFill>
                <a:schemeClr val="dk1"/>
              </a:solidFill>
              <a:latin typeface="Calibri"/>
              <a:ea typeface="Calibri"/>
              <a:cs typeface="Calibri"/>
              <a:sym typeface="Calibri"/>
            </a:endParaRPr>
          </a:p>
        </p:txBody>
      </p:sp>
      <p:sp>
        <p:nvSpPr>
          <p:cNvPr id="229" name="Google Shape;229;g316111a2ba5_0_192"/>
          <p:cNvSpPr/>
          <p:nvPr/>
        </p:nvSpPr>
        <p:spPr>
          <a:xfrm>
            <a:off x="14543318" y="68326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230" name="Google Shape;230;g316111a2ba5_0_192"/>
          <p:cNvSpPr/>
          <p:nvPr/>
        </p:nvSpPr>
        <p:spPr>
          <a:xfrm>
            <a:off x="14543318" y="7975600"/>
            <a:ext cx="7875000" cy="445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316111a2ba5_0_192"/>
          <p:cNvSpPr/>
          <p:nvPr/>
        </p:nvSpPr>
        <p:spPr>
          <a:xfrm>
            <a:off x="14543318" y="7975600"/>
            <a:ext cx="36201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316111a2ba5_0_192"/>
          <p:cNvSpPr/>
          <p:nvPr/>
        </p:nvSpPr>
        <p:spPr>
          <a:xfrm>
            <a:off x="14543318" y="7975600"/>
            <a:ext cx="41619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rijole"/>
              <a:buNone/>
            </a:pPr>
            <a:r>
              <a:rPr b="0" i="0" lang="en-US" sz="12800" u="none" cap="none" strike="noStrike">
                <a:solidFill>
                  <a:srgbClr val="272727"/>
                </a:solidFill>
                <a:latin typeface="Frijole"/>
                <a:ea typeface="Frijole"/>
                <a:cs typeface="Frijole"/>
                <a:sym typeface="Frijole"/>
              </a:rPr>
              <a:t>60%</a:t>
            </a:r>
            <a:endParaRPr b="0" i="0" sz="12800" u="none" cap="none" strike="noStrike">
              <a:solidFill>
                <a:schemeClr val="dk1"/>
              </a:solidFill>
              <a:latin typeface="Calibri"/>
              <a:ea typeface="Calibri"/>
              <a:cs typeface="Calibri"/>
              <a:sym typeface="Calibri"/>
            </a:endParaRPr>
          </a:p>
        </p:txBody>
      </p:sp>
      <p:sp>
        <p:nvSpPr>
          <p:cNvPr id="233" name="Google Shape;233;g316111a2ba5_0_192"/>
          <p:cNvSpPr/>
          <p:nvPr/>
        </p:nvSpPr>
        <p:spPr>
          <a:xfrm>
            <a:off x="14543318" y="105283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316111a2ba5_0_192"/>
          <p:cNvSpPr/>
          <p:nvPr/>
        </p:nvSpPr>
        <p:spPr>
          <a:xfrm>
            <a:off x="14543318" y="10528300"/>
            <a:ext cx="8027400" cy="142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rijole"/>
              <a:buNone/>
            </a:pPr>
            <a:r>
              <a:rPr b="0" i="0" lang="en-US" sz="3600" u="none" cap="none" strike="noStrike">
                <a:solidFill>
                  <a:srgbClr val="0E0E0E"/>
                </a:solidFill>
                <a:latin typeface="Frijole"/>
                <a:ea typeface="Frijole"/>
                <a:cs typeface="Frijole"/>
                <a:sym typeface="Frijole"/>
              </a:rPr>
              <a:t>Magic-Wielding Individuals</a:t>
            </a:r>
            <a:endParaRPr b="0" i="0" sz="3600" u="none" cap="none" strike="noStrike">
              <a:solidFill>
                <a:schemeClr val="dk1"/>
              </a:solidFill>
              <a:latin typeface="Calibri"/>
              <a:ea typeface="Calibri"/>
              <a:cs typeface="Calibri"/>
              <a:sym typeface="Calibri"/>
            </a:endParaRPr>
          </a:p>
        </p:txBody>
      </p:sp>
      <p:sp>
        <p:nvSpPr>
          <p:cNvPr id="235" name="Google Shape;235;g316111a2ba5_0_192"/>
          <p:cNvSpPr/>
          <p:nvPr/>
        </p:nvSpPr>
        <p:spPr>
          <a:xfrm>
            <a:off x="14543318" y="118999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AFBA"/>
        </a:solidFill>
      </p:bgPr>
    </p:bg>
    <p:spTree>
      <p:nvGrpSpPr>
        <p:cNvPr id="240" name="Shape 240"/>
        <p:cNvGrpSpPr/>
        <p:nvPr/>
      </p:nvGrpSpPr>
      <p:grpSpPr>
        <a:xfrm>
          <a:off x="0" y="0"/>
          <a:ext cx="0" cy="0"/>
          <a:chOff x="0" y="0"/>
          <a:chExt cx="0" cy="0"/>
        </a:xfrm>
      </p:grpSpPr>
      <p:pic>
        <p:nvPicPr>
          <p:cNvPr descr=" " id="241" name="Google Shape;241;g316111a2ba5_0_215"/>
          <p:cNvPicPr preferRelativeResize="0"/>
          <p:nvPr/>
        </p:nvPicPr>
        <p:blipFill rotWithShape="1">
          <a:blip r:embed="rId3">
            <a:alphaModFix/>
          </a:blip>
          <a:srcRect b="0" l="0" r="0" t="0"/>
          <a:stretch/>
        </p:blipFill>
        <p:spPr>
          <a:xfrm>
            <a:off x="2451406" y="1143000"/>
            <a:ext cx="19484235" cy="11442700"/>
          </a:xfrm>
          <a:prstGeom prst="rect">
            <a:avLst/>
          </a:prstGeom>
          <a:noFill/>
          <a:ln>
            <a:noFill/>
          </a:ln>
        </p:spPr>
      </p:pic>
      <p:pic>
        <p:nvPicPr>
          <p:cNvPr descr=" " id="242" name="Google Shape;242;g316111a2ba5_0_215"/>
          <p:cNvPicPr preferRelativeResize="0"/>
          <p:nvPr/>
        </p:nvPicPr>
        <p:blipFill rotWithShape="1">
          <a:blip r:embed="rId4">
            <a:alphaModFix/>
          </a:blip>
          <a:srcRect b="0" l="0" r="0" t="0"/>
          <a:stretch/>
        </p:blipFill>
        <p:spPr>
          <a:xfrm>
            <a:off x="0" y="6858000"/>
            <a:ext cx="4178822" cy="6858000"/>
          </a:xfrm>
          <a:prstGeom prst="rect">
            <a:avLst/>
          </a:prstGeom>
          <a:noFill/>
          <a:ln>
            <a:noFill/>
          </a:ln>
        </p:spPr>
      </p:pic>
      <p:pic>
        <p:nvPicPr>
          <p:cNvPr descr=" " id="243" name="Google Shape;243;g316111a2ba5_0_215"/>
          <p:cNvPicPr preferRelativeResize="0"/>
          <p:nvPr/>
        </p:nvPicPr>
        <p:blipFill rotWithShape="1">
          <a:blip r:embed="rId5">
            <a:alphaModFix/>
          </a:blip>
          <a:srcRect b="0" l="0" r="0" t="0"/>
          <a:stretch/>
        </p:blipFill>
        <p:spPr>
          <a:xfrm>
            <a:off x="19065083" y="0"/>
            <a:ext cx="5321965" cy="5511800"/>
          </a:xfrm>
          <a:prstGeom prst="rect">
            <a:avLst/>
          </a:prstGeom>
          <a:noFill/>
          <a:ln>
            <a:noFill/>
          </a:ln>
        </p:spPr>
      </p:pic>
      <p:sp>
        <p:nvSpPr>
          <p:cNvPr id="244" name="Google Shape;244;g316111a2ba5_0_2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5" name="Google Shape;245;g316111a2ba5_0_21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46" name="Google Shape;246;g316111a2ba5_0_215"/>
          <p:cNvSpPr/>
          <p:nvPr/>
        </p:nvSpPr>
        <p:spPr>
          <a:xfrm>
            <a:off x="4305838" y="3403600"/>
            <a:ext cx="15762600" cy="693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316111a2ba5_0_215"/>
          <p:cNvSpPr/>
          <p:nvPr/>
        </p:nvSpPr>
        <p:spPr>
          <a:xfrm>
            <a:off x="4305838" y="3403600"/>
            <a:ext cx="15762600" cy="54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316111a2ba5_0_215"/>
          <p:cNvSpPr/>
          <p:nvPr/>
        </p:nvSpPr>
        <p:spPr>
          <a:xfrm>
            <a:off x="4737692" y="3403600"/>
            <a:ext cx="14898900" cy="5219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Frijole"/>
              <a:buNone/>
            </a:pPr>
            <a:r>
              <a:rPr b="0" i="0" lang="en-US" sz="24000" u="none" cap="none" strike="noStrike">
                <a:solidFill>
                  <a:srgbClr val="272727"/>
                </a:solidFill>
                <a:latin typeface="Frijole"/>
                <a:ea typeface="Frijole"/>
                <a:cs typeface="Frijole"/>
                <a:sym typeface="Frijole"/>
              </a:rPr>
              <a:t>234,567</a:t>
            </a:r>
            <a:endParaRPr b="0" i="0" sz="24000" u="none" cap="none" strike="noStrike">
              <a:solidFill>
                <a:schemeClr val="dk1"/>
              </a:solidFill>
              <a:latin typeface="Calibri"/>
              <a:ea typeface="Calibri"/>
              <a:cs typeface="Calibri"/>
              <a:sym typeface="Calibri"/>
            </a:endParaRPr>
          </a:p>
        </p:txBody>
      </p:sp>
      <p:sp>
        <p:nvSpPr>
          <p:cNvPr id="249" name="Google Shape;249;g316111a2ba5_0_215"/>
          <p:cNvSpPr/>
          <p:nvPr/>
        </p:nvSpPr>
        <p:spPr>
          <a:xfrm>
            <a:off x="4170355" y="78105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250" name="Google Shape;250;g316111a2ba5_0_215"/>
          <p:cNvSpPr/>
          <p:nvPr/>
        </p:nvSpPr>
        <p:spPr>
          <a:xfrm>
            <a:off x="7483352" y="92710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AFBA"/>
        </a:solidFill>
      </p:bgPr>
    </p:bg>
    <p:spTree>
      <p:nvGrpSpPr>
        <p:cNvPr id="255" name="Shape 255"/>
        <p:cNvGrpSpPr/>
        <p:nvPr/>
      </p:nvGrpSpPr>
      <p:grpSpPr>
        <a:xfrm>
          <a:off x="0" y="0"/>
          <a:ext cx="0" cy="0"/>
          <a:chOff x="0" y="0"/>
          <a:chExt cx="0" cy="0"/>
        </a:xfrm>
      </p:grpSpPr>
      <p:pic>
        <p:nvPicPr>
          <p:cNvPr descr=" " id="256" name="Google Shape;256;g316111a2ba5_0_229"/>
          <p:cNvPicPr preferRelativeResize="0"/>
          <p:nvPr/>
        </p:nvPicPr>
        <p:blipFill rotWithShape="1">
          <a:blip r:embed="rId3">
            <a:alphaModFix/>
          </a:blip>
          <a:srcRect b="0" l="0" r="0" t="0"/>
          <a:stretch/>
        </p:blipFill>
        <p:spPr>
          <a:xfrm>
            <a:off x="12701588" y="0"/>
            <a:ext cx="11685460" cy="5613400"/>
          </a:xfrm>
          <a:prstGeom prst="rect">
            <a:avLst/>
          </a:prstGeom>
          <a:noFill/>
          <a:ln>
            <a:noFill/>
          </a:ln>
        </p:spPr>
      </p:pic>
      <p:pic>
        <p:nvPicPr>
          <p:cNvPr descr=" " id="257" name="Google Shape;257;g316111a2ba5_0_229"/>
          <p:cNvPicPr preferRelativeResize="0"/>
          <p:nvPr/>
        </p:nvPicPr>
        <p:blipFill rotWithShape="1">
          <a:blip r:embed="rId4">
            <a:alphaModFix/>
          </a:blip>
          <a:srcRect b="0" l="0" r="0" t="0"/>
          <a:stretch/>
        </p:blipFill>
        <p:spPr>
          <a:xfrm>
            <a:off x="0" y="5003800"/>
            <a:ext cx="15038680" cy="8712200"/>
          </a:xfrm>
          <a:prstGeom prst="rect">
            <a:avLst/>
          </a:prstGeom>
          <a:noFill/>
          <a:ln>
            <a:noFill/>
          </a:ln>
        </p:spPr>
      </p:pic>
      <p:sp>
        <p:nvSpPr>
          <p:cNvPr id="258" name="Google Shape;258;g316111a2ba5_0_2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9" name="Google Shape;259;g316111a2ba5_0_22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60" name="Google Shape;260;g316111a2ba5_0_229"/>
          <p:cNvSpPr/>
          <p:nvPr/>
        </p:nvSpPr>
        <p:spPr>
          <a:xfrm>
            <a:off x="3391324" y="3263900"/>
            <a:ext cx="78750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316111a2ba5_0_229"/>
          <p:cNvSpPr/>
          <p:nvPr/>
        </p:nvSpPr>
        <p:spPr>
          <a:xfrm>
            <a:off x="2032254" y="3263900"/>
            <a:ext cx="105930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316111a2ba5_0_229"/>
          <p:cNvSpPr/>
          <p:nvPr/>
        </p:nvSpPr>
        <p:spPr>
          <a:xfrm>
            <a:off x="2032254" y="3263900"/>
            <a:ext cx="111351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rijole"/>
              <a:buNone/>
            </a:pPr>
            <a:r>
              <a:rPr b="0" i="0" lang="en-US" sz="12800" u="none" cap="none" strike="noStrike">
                <a:solidFill>
                  <a:srgbClr val="272727"/>
                </a:solidFill>
                <a:latin typeface="Frijole"/>
                <a:ea typeface="Frijole"/>
                <a:cs typeface="Frijole"/>
                <a:sym typeface="Frijole"/>
              </a:rPr>
              <a:t>233 Coins</a:t>
            </a:r>
            <a:endParaRPr b="0" i="0" sz="12800" u="none" cap="none" strike="noStrike">
              <a:solidFill>
                <a:schemeClr val="dk1"/>
              </a:solidFill>
              <a:latin typeface="Calibri"/>
              <a:ea typeface="Calibri"/>
              <a:cs typeface="Calibri"/>
              <a:sym typeface="Calibri"/>
            </a:endParaRPr>
          </a:p>
        </p:txBody>
      </p:sp>
      <p:sp>
        <p:nvSpPr>
          <p:cNvPr id="263" name="Google Shape;263;g316111a2ba5_0_229"/>
          <p:cNvSpPr/>
          <p:nvPr/>
        </p:nvSpPr>
        <p:spPr>
          <a:xfrm>
            <a:off x="3391324" y="5511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316111a2ba5_0_229"/>
          <p:cNvSpPr/>
          <p:nvPr/>
        </p:nvSpPr>
        <p:spPr>
          <a:xfrm>
            <a:off x="3323582" y="5511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265" name="Google Shape;265;g316111a2ba5_0_229"/>
          <p:cNvSpPr/>
          <p:nvPr/>
        </p:nvSpPr>
        <p:spPr>
          <a:xfrm>
            <a:off x="3391324" y="6985000"/>
            <a:ext cx="78750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316111a2ba5_0_229"/>
          <p:cNvSpPr/>
          <p:nvPr/>
        </p:nvSpPr>
        <p:spPr>
          <a:xfrm>
            <a:off x="1714714" y="6985000"/>
            <a:ext cx="112281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316111a2ba5_0_229"/>
          <p:cNvSpPr/>
          <p:nvPr/>
        </p:nvSpPr>
        <p:spPr>
          <a:xfrm>
            <a:off x="1714714" y="6985000"/>
            <a:ext cx="117702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rijole"/>
              <a:buNone/>
            </a:pPr>
            <a:r>
              <a:rPr b="0" i="0" lang="en-US" sz="12800" u="none" cap="none" strike="noStrike">
                <a:solidFill>
                  <a:srgbClr val="272727"/>
                </a:solidFill>
                <a:latin typeface="Frijole"/>
                <a:ea typeface="Frijole"/>
                <a:cs typeface="Frijole"/>
                <a:sym typeface="Frijole"/>
              </a:rPr>
              <a:t>456 Hours</a:t>
            </a:r>
            <a:endParaRPr b="0" i="0" sz="12800" u="none" cap="none" strike="noStrike">
              <a:solidFill>
                <a:schemeClr val="dk1"/>
              </a:solidFill>
              <a:latin typeface="Calibri"/>
              <a:ea typeface="Calibri"/>
              <a:cs typeface="Calibri"/>
              <a:sym typeface="Calibri"/>
            </a:endParaRPr>
          </a:p>
        </p:txBody>
      </p:sp>
      <p:sp>
        <p:nvSpPr>
          <p:cNvPr id="268" name="Google Shape;268;g316111a2ba5_0_229"/>
          <p:cNvSpPr/>
          <p:nvPr/>
        </p:nvSpPr>
        <p:spPr>
          <a:xfrm>
            <a:off x="3391324" y="92329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316111a2ba5_0_229"/>
          <p:cNvSpPr/>
          <p:nvPr/>
        </p:nvSpPr>
        <p:spPr>
          <a:xfrm>
            <a:off x="3323582" y="92329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270" name="Google Shape;270;g316111a2ba5_0_229"/>
          <p:cNvSpPr/>
          <p:nvPr/>
        </p:nvSpPr>
        <p:spPr>
          <a:xfrm>
            <a:off x="13552594" y="3263900"/>
            <a:ext cx="78750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316111a2ba5_0_229"/>
          <p:cNvSpPr/>
          <p:nvPr/>
        </p:nvSpPr>
        <p:spPr>
          <a:xfrm>
            <a:off x="15654707" y="3263900"/>
            <a:ext cx="36708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316111a2ba5_0_229"/>
          <p:cNvSpPr/>
          <p:nvPr/>
        </p:nvSpPr>
        <p:spPr>
          <a:xfrm>
            <a:off x="15654707" y="3263900"/>
            <a:ext cx="42126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rijole"/>
              <a:buNone/>
            </a:pPr>
            <a:r>
              <a:rPr b="0" i="0" lang="en-US" sz="12800" u="none" cap="none" strike="noStrike">
                <a:solidFill>
                  <a:srgbClr val="272727"/>
                </a:solidFill>
                <a:latin typeface="Frijole"/>
                <a:ea typeface="Frijole"/>
                <a:cs typeface="Frijole"/>
                <a:sym typeface="Frijole"/>
              </a:rPr>
              <a:t>85%</a:t>
            </a:r>
            <a:endParaRPr b="0" i="0" sz="12800" u="none" cap="none" strike="noStrike">
              <a:solidFill>
                <a:schemeClr val="dk1"/>
              </a:solidFill>
              <a:latin typeface="Calibri"/>
              <a:ea typeface="Calibri"/>
              <a:cs typeface="Calibri"/>
              <a:sym typeface="Calibri"/>
            </a:endParaRPr>
          </a:p>
        </p:txBody>
      </p:sp>
      <p:sp>
        <p:nvSpPr>
          <p:cNvPr id="273" name="Google Shape;273;g316111a2ba5_0_229"/>
          <p:cNvSpPr/>
          <p:nvPr/>
        </p:nvSpPr>
        <p:spPr>
          <a:xfrm>
            <a:off x="13552594" y="5511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316111a2ba5_0_229"/>
          <p:cNvSpPr/>
          <p:nvPr/>
        </p:nvSpPr>
        <p:spPr>
          <a:xfrm>
            <a:off x="13484852" y="5511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275" name="Google Shape;275;g316111a2ba5_0_229"/>
          <p:cNvSpPr/>
          <p:nvPr/>
        </p:nvSpPr>
        <p:spPr>
          <a:xfrm>
            <a:off x="13552594" y="6985000"/>
            <a:ext cx="78750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316111a2ba5_0_229"/>
          <p:cNvSpPr/>
          <p:nvPr/>
        </p:nvSpPr>
        <p:spPr>
          <a:xfrm>
            <a:off x="13711364" y="6985000"/>
            <a:ext cx="75573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316111a2ba5_0_229"/>
          <p:cNvSpPr/>
          <p:nvPr/>
        </p:nvSpPr>
        <p:spPr>
          <a:xfrm>
            <a:off x="13711364" y="6985000"/>
            <a:ext cx="80994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rijole"/>
              <a:buNone/>
            </a:pPr>
            <a:r>
              <a:rPr b="0" i="0" lang="en-US" sz="12800" u="none" cap="none" strike="noStrike">
                <a:solidFill>
                  <a:srgbClr val="272727"/>
                </a:solidFill>
                <a:latin typeface="Frijole"/>
                <a:ea typeface="Frijole"/>
                <a:cs typeface="Frijole"/>
                <a:sym typeface="Frijole"/>
              </a:rPr>
              <a:t>323 Km</a:t>
            </a:r>
            <a:endParaRPr b="0" i="0" sz="12800" u="none" cap="none" strike="noStrike">
              <a:solidFill>
                <a:schemeClr val="dk1"/>
              </a:solidFill>
              <a:latin typeface="Calibri"/>
              <a:ea typeface="Calibri"/>
              <a:cs typeface="Calibri"/>
              <a:sym typeface="Calibri"/>
            </a:endParaRPr>
          </a:p>
        </p:txBody>
      </p:sp>
      <p:sp>
        <p:nvSpPr>
          <p:cNvPr id="278" name="Google Shape;278;g316111a2ba5_0_229"/>
          <p:cNvSpPr/>
          <p:nvPr/>
        </p:nvSpPr>
        <p:spPr>
          <a:xfrm>
            <a:off x="13552594" y="92329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316111a2ba5_0_229"/>
          <p:cNvSpPr/>
          <p:nvPr/>
        </p:nvSpPr>
        <p:spPr>
          <a:xfrm>
            <a:off x="13484852" y="92329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AFBA"/>
        </a:solidFill>
      </p:bgPr>
    </p:bg>
    <p:spTree>
      <p:nvGrpSpPr>
        <p:cNvPr id="284" name="Shape 284"/>
        <p:cNvGrpSpPr/>
        <p:nvPr/>
      </p:nvGrpSpPr>
      <p:grpSpPr>
        <a:xfrm>
          <a:off x="0" y="0"/>
          <a:ext cx="0" cy="0"/>
          <a:chOff x="0" y="0"/>
          <a:chExt cx="0" cy="0"/>
        </a:xfrm>
      </p:grpSpPr>
      <p:pic>
        <p:nvPicPr>
          <p:cNvPr descr=" " id="285" name="Google Shape;285;g316111a2ba5_0_257"/>
          <p:cNvPicPr preferRelativeResize="0"/>
          <p:nvPr/>
        </p:nvPicPr>
        <p:blipFill rotWithShape="1">
          <a:blip r:embed="rId3">
            <a:alphaModFix/>
          </a:blip>
          <a:srcRect b="0" l="0" r="0" t="0"/>
          <a:stretch/>
        </p:blipFill>
        <p:spPr>
          <a:xfrm>
            <a:off x="0" y="0"/>
            <a:ext cx="9500787" cy="9537700"/>
          </a:xfrm>
          <a:prstGeom prst="rect">
            <a:avLst/>
          </a:prstGeom>
          <a:noFill/>
          <a:ln>
            <a:noFill/>
          </a:ln>
        </p:spPr>
      </p:pic>
      <p:pic>
        <p:nvPicPr>
          <p:cNvPr descr=" " id="286" name="Google Shape;286;g316111a2ba5_0_257"/>
          <p:cNvPicPr preferRelativeResize="0"/>
          <p:nvPr/>
        </p:nvPicPr>
        <p:blipFill rotWithShape="1">
          <a:blip r:embed="rId4">
            <a:alphaModFix/>
          </a:blip>
          <a:srcRect b="0" l="0" r="0" t="0"/>
          <a:stretch/>
        </p:blipFill>
        <p:spPr>
          <a:xfrm>
            <a:off x="17248756" y="3594100"/>
            <a:ext cx="7138292" cy="10121900"/>
          </a:xfrm>
          <a:prstGeom prst="rect">
            <a:avLst/>
          </a:prstGeom>
          <a:noFill/>
          <a:ln>
            <a:noFill/>
          </a:ln>
        </p:spPr>
      </p:pic>
      <p:sp>
        <p:nvSpPr>
          <p:cNvPr id="287" name="Google Shape;287;g316111a2ba5_0_2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8" name="Google Shape;288;g316111a2ba5_0_25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89" name="Google Shape;289;g316111a2ba5_0_257"/>
          <p:cNvSpPr/>
          <p:nvPr/>
        </p:nvSpPr>
        <p:spPr>
          <a:xfrm>
            <a:off x="6841922" y="1143000"/>
            <a:ext cx="106905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Frijole"/>
              <a:buNone/>
            </a:pPr>
            <a:r>
              <a:rPr b="0" i="0" lang="en-US" sz="8000" u="none" cap="none" strike="noStrike">
                <a:solidFill>
                  <a:srgbClr val="272727"/>
                </a:solidFill>
                <a:latin typeface="Frijole"/>
                <a:ea typeface="Frijole"/>
                <a:cs typeface="Frijole"/>
                <a:sym typeface="Frijole"/>
              </a:rPr>
              <a:t>Some Graph</a:t>
            </a:r>
            <a:endParaRPr b="0" i="0" sz="8000" u="none" cap="none" strike="noStrike">
              <a:solidFill>
                <a:schemeClr val="dk1"/>
              </a:solidFill>
              <a:latin typeface="Calibri"/>
              <a:ea typeface="Calibri"/>
              <a:cs typeface="Calibri"/>
              <a:sym typeface="Calibri"/>
            </a:endParaRPr>
          </a:p>
        </p:txBody>
      </p:sp>
      <p:sp>
        <p:nvSpPr>
          <p:cNvPr id="290" name="Google Shape;290;g316111a2ba5_0_257"/>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316111a2ba5_0_257"/>
          <p:cNvSpPr/>
          <p:nvPr/>
        </p:nvSpPr>
        <p:spPr>
          <a:xfrm>
            <a:off x="2986455" y="8999500"/>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292" name="Google Shape;292;g316111a2ba5_0_257"/>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293" name="Google Shape;293;g316111a2ba5_0_257"/>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294" name="Google Shape;294;g316111a2ba5_0_257"/>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295" name="Google Shape;295;g316111a2ba5_0_257"/>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296" name="Google Shape;296;g316111a2ba5_0_257"/>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297" name="Google Shape;297;g316111a2ba5_0_257"/>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298" name="Google Shape;298;g316111a2ba5_0_257"/>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299" name="Google Shape;299;g316111a2ba5_0_257"/>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00" name="Google Shape;300;g316111a2ba5_0_257"/>
          <p:cNvSpPr/>
          <p:nvPr/>
        </p:nvSpPr>
        <p:spPr>
          <a:xfrm>
            <a:off x="2852319" y="848209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01" name="Google Shape;301;g316111a2ba5_0_257"/>
          <p:cNvSpPr/>
          <p:nvPr/>
        </p:nvSpPr>
        <p:spPr>
          <a:xfrm>
            <a:off x="2852319" y="796459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02" name="Google Shape;302;g316111a2ba5_0_257"/>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03" name="Google Shape;303;g316111a2ba5_0_257"/>
          <p:cNvSpPr/>
          <p:nvPr/>
        </p:nvSpPr>
        <p:spPr>
          <a:xfrm>
            <a:off x="2852319" y="6929624"/>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04" name="Google Shape;304;g316111a2ba5_0_257"/>
          <p:cNvSpPr/>
          <p:nvPr/>
        </p:nvSpPr>
        <p:spPr>
          <a:xfrm>
            <a:off x="2852319" y="641229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05" name="Google Shape;305;g316111a2ba5_0_257"/>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06" name="Google Shape;306;g316111a2ba5_0_257"/>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07" name="Google Shape;307;g316111a2ba5_0_257"/>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08" name="Google Shape;308;g316111a2ba5_0_257"/>
          <p:cNvSpPr/>
          <p:nvPr/>
        </p:nvSpPr>
        <p:spPr>
          <a:xfrm>
            <a:off x="2852319" y="434251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09" name="Google Shape;309;g316111a2ba5_0_257"/>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10" name="Google Shape;310;g316111a2ba5_0_257"/>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11" name="Google Shape;311;g316111a2ba5_0_257"/>
          <p:cNvPicPr preferRelativeResize="0"/>
          <p:nvPr/>
        </p:nvPicPr>
        <p:blipFill rotWithShape="1">
          <a:blip r:embed="rId7">
            <a:alphaModFix/>
          </a:blip>
          <a:srcRect b="0" l="0" r="0" t="0"/>
          <a:stretch/>
        </p:blipFill>
        <p:spPr>
          <a:xfrm>
            <a:off x="4512766" y="4185456"/>
            <a:ext cx="11567" cy="5258445"/>
          </a:xfrm>
          <a:prstGeom prst="rect">
            <a:avLst/>
          </a:prstGeom>
          <a:noFill/>
          <a:ln>
            <a:noFill/>
          </a:ln>
        </p:spPr>
      </p:pic>
      <p:pic>
        <p:nvPicPr>
          <p:cNvPr descr=" " id="312" name="Google Shape;312;g316111a2ba5_0_257"/>
          <p:cNvPicPr preferRelativeResize="0"/>
          <p:nvPr/>
        </p:nvPicPr>
        <p:blipFill rotWithShape="1">
          <a:blip r:embed="rId8">
            <a:alphaModFix/>
          </a:blip>
          <a:srcRect b="0" l="0" r="0" t="0"/>
          <a:stretch/>
        </p:blipFill>
        <p:spPr>
          <a:xfrm>
            <a:off x="5651279" y="4185456"/>
            <a:ext cx="11567" cy="5258445"/>
          </a:xfrm>
          <a:prstGeom prst="rect">
            <a:avLst/>
          </a:prstGeom>
          <a:noFill/>
          <a:ln>
            <a:noFill/>
          </a:ln>
        </p:spPr>
      </p:pic>
      <p:pic>
        <p:nvPicPr>
          <p:cNvPr descr=" " id="313" name="Google Shape;313;g316111a2ba5_0_257"/>
          <p:cNvPicPr preferRelativeResize="0"/>
          <p:nvPr/>
        </p:nvPicPr>
        <p:blipFill rotWithShape="1">
          <a:blip r:embed="rId9">
            <a:alphaModFix/>
          </a:blip>
          <a:srcRect b="0" l="0" r="0" t="0"/>
          <a:stretch/>
        </p:blipFill>
        <p:spPr>
          <a:xfrm>
            <a:off x="6789795" y="4185456"/>
            <a:ext cx="11567" cy="5258445"/>
          </a:xfrm>
          <a:prstGeom prst="rect">
            <a:avLst/>
          </a:prstGeom>
          <a:noFill/>
          <a:ln>
            <a:noFill/>
          </a:ln>
        </p:spPr>
      </p:pic>
      <p:pic>
        <p:nvPicPr>
          <p:cNvPr descr=" " id="314" name="Google Shape;314;g316111a2ba5_0_257"/>
          <p:cNvPicPr preferRelativeResize="0"/>
          <p:nvPr/>
        </p:nvPicPr>
        <p:blipFill rotWithShape="1">
          <a:blip r:embed="rId10">
            <a:alphaModFix/>
          </a:blip>
          <a:srcRect b="0" l="0" r="0" t="0"/>
          <a:stretch/>
        </p:blipFill>
        <p:spPr>
          <a:xfrm>
            <a:off x="7928309" y="4185456"/>
            <a:ext cx="11567" cy="5258445"/>
          </a:xfrm>
          <a:prstGeom prst="rect">
            <a:avLst/>
          </a:prstGeom>
          <a:noFill/>
          <a:ln>
            <a:noFill/>
          </a:ln>
        </p:spPr>
      </p:pic>
      <p:pic>
        <p:nvPicPr>
          <p:cNvPr descr=" " id="315" name="Google Shape;315;g316111a2ba5_0_257"/>
          <p:cNvPicPr preferRelativeResize="0"/>
          <p:nvPr/>
        </p:nvPicPr>
        <p:blipFill rotWithShape="1">
          <a:blip r:embed="rId11">
            <a:alphaModFix/>
          </a:blip>
          <a:srcRect b="0" l="0" r="0" t="0"/>
          <a:stretch/>
        </p:blipFill>
        <p:spPr>
          <a:xfrm>
            <a:off x="9066828" y="4185456"/>
            <a:ext cx="11567" cy="5258445"/>
          </a:xfrm>
          <a:prstGeom prst="rect">
            <a:avLst/>
          </a:prstGeom>
          <a:noFill/>
          <a:ln>
            <a:noFill/>
          </a:ln>
        </p:spPr>
      </p:pic>
      <p:pic>
        <p:nvPicPr>
          <p:cNvPr descr=" " id="316" name="Google Shape;316;g316111a2ba5_0_257"/>
          <p:cNvPicPr preferRelativeResize="0"/>
          <p:nvPr/>
        </p:nvPicPr>
        <p:blipFill rotWithShape="1">
          <a:blip r:embed="rId12">
            <a:alphaModFix/>
          </a:blip>
          <a:srcRect b="0" l="0" r="0" t="0"/>
          <a:stretch/>
        </p:blipFill>
        <p:spPr>
          <a:xfrm>
            <a:off x="10205341" y="4185456"/>
            <a:ext cx="11567" cy="5258445"/>
          </a:xfrm>
          <a:prstGeom prst="rect">
            <a:avLst/>
          </a:prstGeom>
          <a:noFill/>
          <a:ln>
            <a:noFill/>
          </a:ln>
        </p:spPr>
      </p:pic>
      <p:pic>
        <p:nvPicPr>
          <p:cNvPr descr=" " id="317" name="Google Shape;317;g316111a2ba5_0_257"/>
          <p:cNvPicPr preferRelativeResize="0"/>
          <p:nvPr/>
        </p:nvPicPr>
        <p:blipFill rotWithShape="1">
          <a:blip r:embed="rId13">
            <a:alphaModFix/>
          </a:blip>
          <a:srcRect b="0" l="0" r="0" t="0"/>
          <a:stretch/>
        </p:blipFill>
        <p:spPr>
          <a:xfrm>
            <a:off x="11343854" y="4185456"/>
            <a:ext cx="11567" cy="5258445"/>
          </a:xfrm>
          <a:prstGeom prst="rect">
            <a:avLst/>
          </a:prstGeom>
          <a:noFill/>
          <a:ln>
            <a:noFill/>
          </a:ln>
        </p:spPr>
      </p:pic>
      <p:pic>
        <p:nvPicPr>
          <p:cNvPr descr=" " id="318" name="Google Shape;318;g316111a2ba5_0_257"/>
          <p:cNvPicPr preferRelativeResize="0"/>
          <p:nvPr/>
        </p:nvPicPr>
        <p:blipFill rotWithShape="1">
          <a:blip r:embed="rId14">
            <a:alphaModFix/>
          </a:blip>
          <a:srcRect b="0" l="0" r="0" t="0"/>
          <a:stretch/>
        </p:blipFill>
        <p:spPr>
          <a:xfrm>
            <a:off x="3355539" y="5483858"/>
            <a:ext cx="8050167" cy="2373585"/>
          </a:xfrm>
          <a:prstGeom prst="rect">
            <a:avLst/>
          </a:prstGeom>
          <a:noFill/>
          <a:ln>
            <a:noFill/>
          </a:ln>
        </p:spPr>
      </p:pic>
      <p:pic>
        <p:nvPicPr>
          <p:cNvPr descr=" " id="319" name="Google Shape;319;g316111a2ba5_0_257"/>
          <p:cNvPicPr preferRelativeResize="0"/>
          <p:nvPr/>
        </p:nvPicPr>
        <p:blipFill rotWithShape="1">
          <a:blip r:embed="rId15">
            <a:alphaModFix/>
          </a:blip>
          <a:srcRect b="0" l="0" r="0" t="0"/>
          <a:stretch/>
        </p:blipFill>
        <p:spPr>
          <a:xfrm>
            <a:off x="3369143" y="6359537"/>
            <a:ext cx="8044030" cy="2268525"/>
          </a:xfrm>
          <a:prstGeom prst="rect">
            <a:avLst/>
          </a:prstGeom>
          <a:noFill/>
          <a:ln>
            <a:noFill/>
          </a:ln>
        </p:spPr>
      </p:pic>
      <p:pic>
        <p:nvPicPr>
          <p:cNvPr descr=" " id="320" name="Google Shape;320;g316111a2ba5_0_257"/>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21" name="Google Shape;321;g316111a2ba5_0_257"/>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22" name="Google Shape;322;g316111a2ba5_0_257"/>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23" name="Google Shape;323;g316111a2ba5_0_257"/>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24" name="Google Shape;324;g316111a2ba5_0_257"/>
          <p:cNvPicPr preferRelativeResize="0"/>
          <p:nvPr/>
        </p:nvPicPr>
        <p:blipFill rotWithShape="1">
          <a:blip r:embed="rId20">
            <a:alphaModFix/>
          </a:blip>
          <a:srcRect b="0" l="0" r="0" t="0"/>
          <a:stretch/>
        </p:blipFill>
        <p:spPr>
          <a:xfrm>
            <a:off x="6718783" y="7732799"/>
            <a:ext cx="153591" cy="153566"/>
          </a:xfrm>
          <a:prstGeom prst="rect">
            <a:avLst/>
          </a:prstGeom>
          <a:noFill/>
          <a:ln>
            <a:noFill/>
          </a:ln>
        </p:spPr>
      </p:pic>
      <p:pic>
        <p:nvPicPr>
          <p:cNvPr descr=" " id="325" name="Google Shape;325;g316111a2ba5_0_257"/>
          <p:cNvPicPr preferRelativeResize="0"/>
          <p:nvPr/>
        </p:nvPicPr>
        <p:blipFill rotWithShape="1">
          <a:blip r:embed="rId21">
            <a:alphaModFix/>
          </a:blip>
          <a:srcRect b="0" l="0" r="0" t="0"/>
          <a:stretch/>
        </p:blipFill>
        <p:spPr>
          <a:xfrm>
            <a:off x="6718783" y="6311838"/>
            <a:ext cx="153591" cy="153566"/>
          </a:xfrm>
          <a:prstGeom prst="rect">
            <a:avLst/>
          </a:prstGeom>
          <a:noFill/>
          <a:ln>
            <a:noFill/>
          </a:ln>
        </p:spPr>
      </p:pic>
      <p:pic>
        <p:nvPicPr>
          <p:cNvPr descr=" " id="326" name="Google Shape;326;g316111a2ba5_0_257"/>
          <p:cNvPicPr preferRelativeResize="0"/>
          <p:nvPr/>
        </p:nvPicPr>
        <p:blipFill rotWithShape="1">
          <a:blip r:embed="rId22">
            <a:alphaModFix/>
          </a:blip>
          <a:srcRect b="0" l="0" r="0" t="0"/>
          <a:stretch/>
        </p:blipFill>
        <p:spPr>
          <a:xfrm>
            <a:off x="7861923" y="6733220"/>
            <a:ext cx="153591" cy="153566"/>
          </a:xfrm>
          <a:prstGeom prst="rect">
            <a:avLst/>
          </a:prstGeom>
          <a:noFill/>
          <a:ln>
            <a:noFill/>
          </a:ln>
        </p:spPr>
      </p:pic>
      <p:pic>
        <p:nvPicPr>
          <p:cNvPr descr=" " id="327" name="Google Shape;327;g316111a2ba5_0_257"/>
          <p:cNvPicPr preferRelativeResize="0"/>
          <p:nvPr/>
        </p:nvPicPr>
        <p:blipFill rotWithShape="1">
          <a:blip r:embed="rId23">
            <a:alphaModFix/>
          </a:blip>
          <a:srcRect b="0" l="0" r="0" t="0"/>
          <a:stretch/>
        </p:blipFill>
        <p:spPr>
          <a:xfrm>
            <a:off x="7861923" y="6420631"/>
            <a:ext cx="153591" cy="153566"/>
          </a:xfrm>
          <a:prstGeom prst="rect">
            <a:avLst/>
          </a:prstGeom>
          <a:noFill/>
          <a:ln>
            <a:noFill/>
          </a:ln>
        </p:spPr>
      </p:pic>
      <p:pic>
        <p:nvPicPr>
          <p:cNvPr descr=" " id="328" name="Google Shape;328;g316111a2ba5_0_257"/>
          <p:cNvPicPr preferRelativeResize="0"/>
          <p:nvPr/>
        </p:nvPicPr>
        <p:blipFill rotWithShape="1">
          <a:blip r:embed="rId24">
            <a:alphaModFix/>
          </a:blip>
          <a:srcRect b="0" l="0" r="0" t="0"/>
          <a:stretch/>
        </p:blipFill>
        <p:spPr>
          <a:xfrm>
            <a:off x="8995813" y="7667588"/>
            <a:ext cx="153591" cy="153566"/>
          </a:xfrm>
          <a:prstGeom prst="rect">
            <a:avLst/>
          </a:prstGeom>
          <a:noFill/>
          <a:ln>
            <a:noFill/>
          </a:ln>
        </p:spPr>
      </p:pic>
      <p:pic>
        <p:nvPicPr>
          <p:cNvPr descr=" " id="329" name="Google Shape;329;g316111a2ba5_0_257"/>
          <p:cNvPicPr preferRelativeResize="0"/>
          <p:nvPr/>
        </p:nvPicPr>
        <p:blipFill rotWithShape="1">
          <a:blip r:embed="rId25">
            <a:alphaModFix/>
          </a:blip>
          <a:srcRect b="0" l="0" r="0" t="0"/>
          <a:stretch/>
        </p:blipFill>
        <p:spPr>
          <a:xfrm>
            <a:off x="8995813" y="7076889"/>
            <a:ext cx="153591" cy="153566"/>
          </a:xfrm>
          <a:prstGeom prst="rect">
            <a:avLst/>
          </a:prstGeom>
          <a:noFill/>
          <a:ln>
            <a:noFill/>
          </a:ln>
        </p:spPr>
      </p:pic>
      <p:pic>
        <p:nvPicPr>
          <p:cNvPr descr=" " id="330" name="Google Shape;330;g316111a2ba5_0_257"/>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31" name="Google Shape;331;g316111a2ba5_0_257"/>
          <p:cNvPicPr preferRelativeResize="0"/>
          <p:nvPr/>
        </p:nvPicPr>
        <p:blipFill rotWithShape="1">
          <a:blip r:embed="rId27">
            <a:alphaModFix/>
          </a:blip>
          <a:srcRect b="0" l="0" r="0" t="0"/>
          <a:stretch/>
        </p:blipFill>
        <p:spPr>
          <a:xfrm>
            <a:off x="10138955" y="6572783"/>
            <a:ext cx="153591" cy="153566"/>
          </a:xfrm>
          <a:prstGeom prst="rect">
            <a:avLst/>
          </a:prstGeom>
          <a:noFill/>
          <a:ln>
            <a:noFill/>
          </a:ln>
        </p:spPr>
      </p:pic>
      <p:sp>
        <p:nvSpPr>
          <p:cNvPr id="332" name="Google Shape;332;g316111a2ba5_0_25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316111a2ba5_0_25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4" name="Google Shape;334;g316111a2ba5_0_257"/>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35" name="Google Shape;335;g316111a2ba5_0_257"/>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36" name="Google Shape;336;g316111a2ba5_0_257"/>
          <p:cNvSpPr/>
          <p:nvPr/>
        </p:nvSpPr>
        <p:spPr>
          <a:xfrm>
            <a:off x="16016702" y="6365367"/>
            <a:ext cx="23625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316111a2ba5_0_257"/>
          <p:cNvSpPr/>
          <p:nvPr/>
        </p:nvSpPr>
        <p:spPr>
          <a:xfrm>
            <a:off x="16016702" y="6292850"/>
            <a:ext cx="25656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34.574</a:t>
            </a:r>
            <a:endParaRPr b="0" i="0" sz="4800" u="none" cap="none" strike="noStrike">
              <a:solidFill>
                <a:schemeClr val="dk1"/>
              </a:solidFill>
              <a:latin typeface="Calibri"/>
              <a:ea typeface="Calibri"/>
              <a:cs typeface="Calibri"/>
              <a:sym typeface="Calibri"/>
            </a:endParaRPr>
          </a:p>
        </p:txBody>
      </p:sp>
      <p:sp>
        <p:nvSpPr>
          <p:cNvPr id="338" name="Google Shape;338;g316111a2ba5_0_257"/>
          <p:cNvSpPr/>
          <p:nvPr/>
        </p:nvSpPr>
        <p:spPr>
          <a:xfrm>
            <a:off x="16747043" y="71310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339" name="Google Shape;339;g316111a2ba5_0_257"/>
          <p:cNvSpPr/>
          <p:nvPr/>
        </p:nvSpPr>
        <p:spPr>
          <a:xfrm>
            <a:off x="13260457"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316111a2ba5_0_257"/>
          <p:cNvSpPr/>
          <p:nvPr/>
        </p:nvSpPr>
        <p:spPr>
          <a:xfrm>
            <a:off x="13260457"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316111a2ba5_0_257"/>
          <p:cNvSpPr/>
          <p:nvPr/>
        </p:nvSpPr>
        <p:spPr>
          <a:xfrm>
            <a:off x="13158845" y="10515600"/>
            <a:ext cx="80781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Treasure Found</a:t>
            </a:r>
            <a:endParaRPr b="0" i="0" sz="4800" u="none" cap="none" strike="noStrike">
              <a:solidFill>
                <a:schemeClr val="dk1"/>
              </a:solidFill>
              <a:latin typeface="Calibri"/>
              <a:ea typeface="Calibri"/>
              <a:cs typeface="Calibri"/>
              <a:sym typeface="Calibri"/>
            </a:endParaRPr>
          </a:p>
        </p:txBody>
      </p:sp>
      <p:sp>
        <p:nvSpPr>
          <p:cNvPr id="342" name="Google Shape;342;g316111a2ba5_0_257"/>
          <p:cNvSpPr/>
          <p:nvPr/>
        </p:nvSpPr>
        <p:spPr>
          <a:xfrm>
            <a:off x="13192716" y="114554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43" name="Google Shape;343;g316111a2ba5_0_257"/>
          <p:cNvSpPr/>
          <p:nvPr/>
        </p:nvSpPr>
        <p:spPr>
          <a:xfrm>
            <a:off x="3251606"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316111a2ba5_0_257"/>
          <p:cNvSpPr/>
          <p:nvPr/>
        </p:nvSpPr>
        <p:spPr>
          <a:xfrm>
            <a:off x="3251606"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316111a2ba5_0_257"/>
          <p:cNvSpPr/>
          <p:nvPr/>
        </p:nvSpPr>
        <p:spPr>
          <a:xfrm>
            <a:off x="3149994" y="10515600"/>
            <a:ext cx="80781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Spellcasting</a:t>
            </a:r>
            <a:endParaRPr b="0" i="0" sz="4800" u="none" cap="none" strike="noStrike">
              <a:solidFill>
                <a:schemeClr val="dk1"/>
              </a:solidFill>
              <a:latin typeface="Calibri"/>
              <a:ea typeface="Calibri"/>
              <a:cs typeface="Calibri"/>
              <a:sym typeface="Calibri"/>
            </a:endParaRPr>
          </a:p>
        </p:txBody>
      </p:sp>
      <p:sp>
        <p:nvSpPr>
          <p:cNvPr id="346" name="Google Shape;346;g316111a2ba5_0_257"/>
          <p:cNvSpPr/>
          <p:nvPr/>
        </p:nvSpPr>
        <p:spPr>
          <a:xfrm>
            <a:off x="3183865" y="114554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AFBA"/>
        </a:solidFill>
      </p:bgPr>
    </p:bg>
    <p:spTree>
      <p:nvGrpSpPr>
        <p:cNvPr id="351" name="Shape 351"/>
        <p:cNvGrpSpPr/>
        <p:nvPr/>
      </p:nvGrpSpPr>
      <p:grpSpPr>
        <a:xfrm>
          <a:off x="0" y="0"/>
          <a:ext cx="0" cy="0"/>
          <a:chOff x="0" y="0"/>
          <a:chExt cx="0" cy="0"/>
        </a:xfrm>
      </p:grpSpPr>
      <p:pic>
        <p:nvPicPr>
          <p:cNvPr descr=" " id="352" name="Google Shape;352;g316111a2ba5_0_323"/>
          <p:cNvPicPr preferRelativeResize="0"/>
          <p:nvPr/>
        </p:nvPicPr>
        <p:blipFill rotWithShape="1">
          <a:blip r:embed="rId3">
            <a:alphaModFix/>
          </a:blip>
          <a:srcRect b="0" l="0" r="0" t="0"/>
          <a:stretch/>
        </p:blipFill>
        <p:spPr>
          <a:xfrm>
            <a:off x="0" y="0"/>
            <a:ext cx="8662483" cy="13716000"/>
          </a:xfrm>
          <a:prstGeom prst="rect">
            <a:avLst/>
          </a:prstGeom>
          <a:noFill/>
          <a:ln>
            <a:noFill/>
          </a:ln>
        </p:spPr>
      </p:pic>
      <p:pic>
        <p:nvPicPr>
          <p:cNvPr descr=" " id="353" name="Google Shape;353;g316111a2ba5_0_323"/>
          <p:cNvPicPr preferRelativeResize="0"/>
          <p:nvPr/>
        </p:nvPicPr>
        <p:blipFill rotWithShape="1">
          <a:blip r:embed="rId4">
            <a:alphaModFix/>
          </a:blip>
          <a:srcRect b="0" l="0" r="0" t="0"/>
          <a:stretch/>
        </p:blipFill>
        <p:spPr>
          <a:xfrm>
            <a:off x="12193524" y="7505700"/>
            <a:ext cx="12193524" cy="6210300"/>
          </a:xfrm>
          <a:prstGeom prst="rect">
            <a:avLst/>
          </a:prstGeom>
          <a:noFill/>
          <a:ln>
            <a:noFill/>
          </a:ln>
        </p:spPr>
      </p:pic>
      <p:sp>
        <p:nvSpPr>
          <p:cNvPr id="354" name="Google Shape;354;g316111a2ba5_0_3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5" name="Google Shape;355;g316111a2ba5_0_32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6" name="Google Shape;356;g316111a2ba5_0_323"/>
          <p:cNvSpPr/>
          <p:nvPr/>
        </p:nvSpPr>
        <p:spPr>
          <a:xfrm>
            <a:off x="13450981" y="68707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316111a2ba5_0_323"/>
          <p:cNvSpPr/>
          <p:nvPr/>
        </p:nvSpPr>
        <p:spPr>
          <a:xfrm>
            <a:off x="13450981" y="68707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316111a2ba5_0_323"/>
          <p:cNvSpPr/>
          <p:nvPr/>
        </p:nvSpPr>
        <p:spPr>
          <a:xfrm>
            <a:off x="13450981" y="6870700"/>
            <a:ext cx="89418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A web application</a:t>
            </a:r>
            <a:endParaRPr b="0" i="0" sz="4800" u="none" cap="none" strike="noStrike">
              <a:solidFill>
                <a:schemeClr val="dk1"/>
              </a:solidFill>
              <a:latin typeface="Calibri"/>
              <a:ea typeface="Calibri"/>
              <a:cs typeface="Calibri"/>
              <a:sym typeface="Calibri"/>
            </a:endParaRPr>
          </a:p>
        </p:txBody>
      </p:sp>
      <p:sp>
        <p:nvSpPr>
          <p:cNvPr id="359" name="Google Shape;359;g316111a2ba5_0_323"/>
          <p:cNvSpPr/>
          <p:nvPr/>
        </p:nvSpPr>
        <p:spPr>
          <a:xfrm>
            <a:off x="13450981" y="79121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60" name="Google Shape;360;g316111a2ba5_0_323"/>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361" name="Google Shape;361;g316111a2ba5_0_323"/>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362" name="Google Shape;362;g316111a2ba5_0_323"/>
          <p:cNvSpPr/>
          <p:nvPr/>
        </p:nvSpPr>
        <p:spPr>
          <a:xfrm>
            <a:off x="13374772" y="3594100"/>
            <a:ext cx="10690500" cy="313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Frijole"/>
              <a:buNone/>
            </a:pPr>
            <a:r>
              <a:rPr b="0" i="0" lang="en-US" sz="8000" u="none" cap="none" strike="noStrike">
                <a:solidFill>
                  <a:srgbClr val="272727"/>
                </a:solidFill>
                <a:latin typeface="Frijole"/>
                <a:ea typeface="Frijole"/>
                <a:cs typeface="Frijole"/>
                <a:sym typeface="Frijol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AFBA"/>
        </a:solidFill>
      </p:bgPr>
    </p:bg>
    <p:spTree>
      <p:nvGrpSpPr>
        <p:cNvPr id="367" name="Shape 367"/>
        <p:cNvGrpSpPr/>
        <p:nvPr/>
      </p:nvGrpSpPr>
      <p:grpSpPr>
        <a:xfrm>
          <a:off x="0" y="0"/>
          <a:ext cx="0" cy="0"/>
          <a:chOff x="0" y="0"/>
          <a:chExt cx="0" cy="0"/>
        </a:xfrm>
      </p:grpSpPr>
      <p:pic>
        <p:nvPicPr>
          <p:cNvPr descr=" " id="368" name="Google Shape;368;g316111a2ba5_0_338"/>
          <p:cNvPicPr preferRelativeResize="0"/>
          <p:nvPr/>
        </p:nvPicPr>
        <p:blipFill rotWithShape="1">
          <a:blip r:embed="rId3">
            <a:alphaModFix/>
          </a:blip>
          <a:srcRect b="0" l="0" r="0" t="0"/>
          <a:stretch/>
        </p:blipFill>
        <p:spPr>
          <a:xfrm>
            <a:off x="12701588" y="0"/>
            <a:ext cx="11685460" cy="5613400"/>
          </a:xfrm>
          <a:prstGeom prst="rect">
            <a:avLst/>
          </a:prstGeom>
          <a:noFill/>
          <a:ln>
            <a:noFill/>
          </a:ln>
        </p:spPr>
      </p:pic>
      <p:pic>
        <p:nvPicPr>
          <p:cNvPr descr=" " id="369" name="Google Shape;369;g316111a2ba5_0_338"/>
          <p:cNvPicPr preferRelativeResize="0"/>
          <p:nvPr/>
        </p:nvPicPr>
        <p:blipFill rotWithShape="1">
          <a:blip r:embed="rId4">
            <a:alphaModFix/>
          </a:blip>
          <a:srcRect b="0" l="0" r="0" t="0"/>
          <a:stretch/>
        </p:blipFill>
        <p:spPr>
          <a:xfrm>
            <a:off x="0" y="5003800"/>
            <a:ext cx="15038680" cy="8712200"/>
          </a:xfrm>
          <a:prstGeom prst="rect">
            <a:avLst/>
          </a:prstGeom>
          <a:noFill/>
          <a:ln>
            <a:noFill/>
          </a:ln>
        </p:spPr>
      </p:pic>
      <p:sp>
        <p:nvSpPr>
          <p:cNvPr id="370" name="Google Shape;370;g316111a2ba5_0_3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1" name="Google Shape;371;g316111a2ba5_0_33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72" name="Google Shape;372;g316111a2ba5_0_338"/>
          <p:cNvSpPr/>
          <p:nvPr/>
        </p:nvSpPr>
        <p:spPr>
          <a:xfrm>
            <a:off x="2946768" y="52197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316111a2ba5_0_338"/>
          <p:cNvSpPr/>
          <p:nvPr/>
        </p:nvSpPr>
        <p:spPr>
          <a:xfrm>
            <a:off x="2946768" y="52197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316111a2ba5_0_338"/>
          <p:cNvSpPr/>
          <p:nvPr/>
        </p:nvSpPr>
        <p:spPr>
          <a:xfrm>
            <a:off x="2946768" y="5219700"/>
            <a:ext cx="89418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An mobile app</a:t>
            </a:r>
            <a:endParaRPr b="0" i="0" sz="4800" u="none" cap="none" strike="noStrike">
              <a:solidFill>
                <a:schemeClr val="dk1"/>
              </a:solidFill>
              <a:latin typeface="Calibri"/>
              <a:ea typeface="Calibri"/>
              <a:cs typeface="Calibri"/>
              <a:sym typeface="Calibri"/>
            </a:endParaRPr>
          </a:p>
        </p:txBody>
      </p:sp>
      <p:sp>
        <p:nvSpPr>
          <p:cNvPr id="375" name="Google Shape;375;g316111a2ba5_0_338"/>
          <p:cNvSpPr/>
          <p:nvPr/>
        </p:nvSpPr>
        <p:spPr>
          <a:xfrm>
            <a:off x="2946768" y="62611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376" name="Google Shape;376;g316111a2ba5_0_338"/>
          <p:cNvSpPr/>
          <p:nvPr/>
        </p:nvSpPr>
        <p:spPr>
          <a:xfrm>
            <a:off x="2946768" y="78994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377" name="Google Shape;377;g316111a2ba5_0_338"/>
          <p:cNvSpPr/>
          <p:nvPr/>
        </p:nvSpPr>
        <p:spPr>
          <a:xfrm>
            <a:off x="2895962" y="1854200"/>
            <a:ext cx="12900600" cy="313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Frijole"/>
              <a:buNone/>
            </a:pPr>
            <a:r>
              <a:rPr b="0" i="0" lang="en-US" sz="8000" u="none" cap="none" strike="noStrike">
                <a:solidFill>
                  <a:srgbClr val="272727"/>
                </a:solidFill>
                <a:latin typeface="Frijole"/>
                <a:ea typeface="Frijole"/>
                <a:cs typeface="Frijole"/>
                <a:sym typeface="Frijole"/>
              </a:rPr>
              <a:t>The Future of Fantasy</a:t>
            </a:r>
            <a:endParaRPr b="0" i="0" sz="8000" u="none" cap="none" strike="noStrike">
              <a:solidFill>
                <a:schemeClr val="dk1"/>
              </a:solidFill>
              <a:latin typeface="Calibri"/>
              <a:ea typeface="Calibri"/>
              <a:cs typeface="Calibri"/>
              <a:sym typeface="Calibri"/>
            </a:endParaRPr>
          </a:p>
        </p:txBody>
      </p:sp>
      <p:pic>
        <p:nvPicPr>
          <p:cNvPr descr=" " id="378" name="Google Shape;378;g316111a2ba5_0_338"/>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379" name="Google Shape;379;g316111a2ba5_0_338"/>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AFBA"/>
        </a:solidFill>
      </p:bgPr>
    </p:bg>
    <p:spTree>
      <p:nvGrpSpPr>
        <p:cNvPr id="384" name="Shape 384"/>
        <p:cNvGrpSpPr/>
        <p:nvPr/>
      </p:nvGrpSpPr>
      <p:grpSpPr>
        <a:xfrm>
          <a:off x="0" y="0"/>
          <a:ext cx="0" cy="0"/>
          <a:chOff x="0" y="0"/>
          <a:chExt cx="0" cy="0"/>
        </a:xfrm>
      </p:grpSpPr>
      <p:pic>
        <p:nvPicPr>
          <p:cNvPr descr=" " id="385" name="Google Shape;385;g316111a2ba5_0_354"/>
          <p:cNvPicPr preferRelativeResize="0"/>
          <p:nvPr/>
        </p:nvPicPr>
        <p:blipFill rotWithShape="1">
          <a:blip r:embed="rId3">
            <a:alphaModFix/>
          </a:blip>
          <a:srcRect b="0" l="0" r="0" t="0"/>
          <a:stretch/>
        </p:blipFill>
        <p:spPr>
          <a:xfrm>
            <a:off x="0" y="0"/>
            <a:ext cx="9500787" cy="9537700"/>
          </a:xfrm>
          <a:prstGeom prst="rect">
            <a:avLst/>
          </a:prstGeom>
          <a:noFill/>
          <a:ln>
            <a:noFill/>
          </a:ln>
        </p:spPr>
      </p:pic>
      <p:pic>
        <p:nvPicPr>
          <p:cNvPr descr=" " id="386" name="Google Shape;386;g316111a2ba5_0_354"/>
          <p:cNvPicPr preferRelativeResize="0"/>
          <p:nvPr/>
        </p:nvPicPr>
        <p:blipFill rotWithShape="1">
          <a:blip r:embed="rId4">
            <a:alphaModFix/>
          </a:blip>
          <a:srcRect b="0" l="0" r="0" t="0"/>
          <a:stretch/>
        </p:blipFill>
        <p:spPr>
          <a:xfrm>
            <a:off x="17248756" y="3594100"/>
            <a:ext cx="7138292" cy="10121900"/>
          </a:xfrm>
          <a:prstGeom prst="rect">
            <a:avLst/>
          </a:prstGeom>
          <a:noFill/>
          <a:ln>
            <a:noFill/>
          </a:ln>
        </p:spPr>
      </p:pic>
      <p:sp>
        <p:nvSpPr>
          <p:cNvPr id="387" name="Google Shape;387;g316111a2ba5_0_3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8" name="Google Shape;388;g316111a2ba5_0_35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89" name="Google Shape;389;g316111a2ba5_0_354"/>
          <p:cNvSpPr/>
          <p:nvPr/>
        </p:nvSpPr>
        <p:spPr>
          <a:xfrm>
            <a:off x="16994724" y="3124200"/>
            <a:ext cx="57156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316111a2ba5_0_354"/>
          <p:cNvSpPr/>
          <p:nvPr/>
        </p:nvSpPr>
        <p:spPr>
          <a:xfrm>
            <a:off x="16994724" y="3124200"/>
            <a:ext cx="57156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316111a2ba5_0_354"/>
          <p:cNvSpPr/>
          <p:nvPr/>
        </p:nvSpPr>
        <p:spPr>
          <a:xfrm>
            <a:off x="16994724" y="3124200"/>
            <a:ext cx="59190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A web application</a:t>
            </a:r>
            <a:endParaRPr b="0" i="0" sz="4800" u="none" cap="none" strike="noStrike">
              <a:solidFill>
                <a:schemeClr val="dk1"/>
              </a:solidFill>
              <a:latin typeface="Calibri"/>
              <a:ea typeface="Calibri"/>
              <a:cs typeface="Calibri"/>
              <a:sym typeface="Calibri"/>
            </a:endParaRPr>
          </a:p>
        </p:txBody>
      </p:sp>
      <p:sp>
        <p:nvSpPr>
          <p:cNvPr id="392" name="Google Shape;392;g316111a2ba5_0_354"/>
          <p:cNvSpPr/>
          <p:nvPr/>
        </p:nvSpPr>
        <p:spPr>
          <a:xfrm>
            <a:off x="16994724" y="50038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393" name="Google Shape;393;g316111a2ba5_0_354"/>
          <p:cNvSpPr/>
          <p:nvPr/>
        </p:nvSpPr>
        <p:spPr>
          <a:xfrm>
            <a:off x="825603" y="1270000"/>
            <a:ext cx="7007100" cy="1151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Frijole"/>
              <a:buNone/>
            </a:pPr>
            <a:r>
              <a:rPr b="0" i="0" lang="en-US" sz="8000" u="none" cap="none" strike="noStrike">
                <a:solidFill>
                  <a:srgbClr val="272727"/>
                </a:solidFill>
                <a:latin typeface="Frijole"/>
                <a:ea typeface="Frijole"/>
                <a:cs typeface="Frijole"/>
                <a:sym typeface="Frijol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394" name="Google Shape;394;g316111a2ba5_0_354"/>
          <p:cNvSpPr/>
          <p:nvPr/>
        </p:nvSpPr>
        <p:spPr>
          <a:xfrm>
            <a:off x="16880410" y="68326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395" name="Google Shape;395;g316111a2ba5_0_354"/>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396" name="Google Shape;396;g316111a2ba5_0_354"/>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AFBA"/>
        </a:solidFill>
      </p:bgPr>
    </p:bg>
    <p:spTree>
      <p:nvGrpSpPr>
        <p:cNvPr id="401" name="Shape 401"/>
        <p:cNvGrpSpPr/>
        <p:nvPr/>
      </p:nvGrpSpPr>
      <p:grpSpPr>
        <a:xfrm>
          <a:off x="0" y="0"/>
          <a:ext cx="0" cy="0"/>
          <a:chOff x="0" y="0"/>
          <a:chExt cx="0" cy="0"/>
        </a:xfrm>
      </p:grpSpPr>
      <p:pic>
        <p:nvPicPr>
          <p:cNvPr descr=" " id="402" name="Google Shape;402;g316111a2ba5_0_37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03" name="Google Shape;403;g316111a2ba5_0_3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4" name="Google Shape;404;g316111a2ba5_0_37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05" name="Google Shape;405;g316111a2ba5_0_370"/>
          <p:cNvSpPr/>
          <p:nvPr/>
        </p:nvSpPr>
        <p:spPr>
          <a:xfrm>
            <a:off x="825603" y="698500"/>
            <a:ext cx="7464300" cy="313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Frijole"/>
              <a:buNone/>
            </a:pPr>
            <a:r>
              <a:rPr b="0" i="0" lang="en-US" sz="8000" u="none" cap="none" strike="noStrike">
                <a:solidFill>
                  <a:srgbClr val="272727"/>
                </a:solidFill>
                <a:latin typeface="Frijole"/>
                <a:ea typeface="Frijole"/>
                <a:cs typeface="Frijole"/>
                <a:sym typeface="Frijol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AFBA"/>
        </a:solidFill>
      </p:bgPr>
    </p:bg>
    <p:spTree>
      <p:nvGrpSpPr>
        <p:cNvPr id="410" name="Shape 410"/>
        <p:cNvGrpSpPr/>
        <p:nvPr/>
      </p:nvGrpSpPr>
      <p:grpSpPr>
        <a:xfrm>
          <a:off x="0" y="0"/>
          <a:ext cx="0" cy="0"/>
          <a:chOff x="0" y="0"/>
          <a:chExt cx="0" cy="0"/>
        </a:xfrm>
      </p:grpSpPr>
      <p:pic>
        <p:nvPicPr>
          <p:cNvPr descr=" " id="411" name="Google Shape;411;g316111a2ba5_0_378"/>
          <p:cNvPicPr preferRelativeResize="0"/>
          <p:nvPr/>
        </p:nvPicPr>
        <p:blipFill rotWithShape="1">
          <a:blip r:embed="rId3">
            <a:alphaModFix/>
          </a:blip>
          <a:srcRect b="0" l="0" r="0" t="0"/>
          <a:stretch/>
        </p:blipFill>
        <p:spPr>
          <a:xfrm>
            <a:off x="0" y="0"/>
            <a:ext cx="8662483" cy="13716000"/>
          </a:xfrm>
          <a:prstGeom prst="rect">
            <a:avLst/>
          </a:prstGeom>
          <a:noFill/>
          <a:ln>
            <a:noFill/>
          </a:ln>
        </p:spPr>
      </p:pic>
      <p:pic>
        <p:nvPicPr>
          <p:cNvPr descr=" " id="412" name="Google Shape;412;g316111a2ba5_0_378"/>
          <p:cNvPicPr preferRelativeResize="0"/>
          <p:nvPr/>
        </p:nvPicPr>
        <p:blipFill rotWithShape="1">
          <a:blip r:embed="rId4">
            <a:alphaModFix/>
          </a:blip>
          <a:srcRect b="0" l="0" r="0" t="0"/>
          <a:stretch/>
        </p:blipFill>
        <p:spPr>
          <a:xfrm>
            <a:off x="12193524" y="7505700"/>
            <a:ext cx="12193524" cy="6210300"/>
          </a:xfrm>
          <a:prstGeom prst="rect">
            <a:avLst/>
          </a:prstGeom>
          <a:noFill/>
          <a:ln>
            <a:noFill/>
          </a:ln>
        </p:spPr>
      </p:pic>
      <p:sp>
        <p:nvSpPr>
          <p:cNvPr id="413" name="Google Shape;413;g316111a2ba5_0_3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4" name="Google Shape;414;g316111a2ba5_0_37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15" name="Google Shape;415;g316111a2ba5_0_378"/>
          <p:cNvPicPr preferRelativeResize="0"/>
          <p:nvPr/>
        </p:nvPicPr>
        <p:blipFill rotWithShape="1">
          <a:blip r:embed="rId6">
            <a:alphaModFix/>
          </a:blip>
          <a:srcRect b="0" l="0" r="0" t="0"/>
          <a:stretch/>
        </p:blipFill>
        <p:spPr>
          <a:xfrm>
            <a:off x="1079635" y="698500"/>
            <a:ext cx="6566721" cy="5473700"/>
          </a:xfrm>
          <a:prstGeom prst="rect">
            <a:avLst/>
          </a:prstGeom>
          <a:noFill/>
          <a:ln>
            <a:noFill/>
          </a:ln>
        </p:spPr>
      </p:pic>
      <p:pic>
        <p:nvPicPr>
          <p:cNvPr descr=" " id="416" name="Google Shape;416;g316111a2ba5_0_378"/>
          <p:cNvPicPr preferRelativeResize="0"/>
          <p:nvPr/>
        </p:nvPicPr>
        <p:blipFill rotWithShape="1">
          <a:blip r:embed="rId7">
            <a:alphaModFix/>
          </a:blip>
          <a:srcRect b="0" l="0" r="0" t="0"/>
          <a:stretch/>
        </p:blipFill>
        <p:spPr>
          <a:xfrm>
            <a:off x="15991299" y="6756400"/>
            <a:ext cx="6566721" cy="5473700"/>
          </a:xfrm>
          <a:prstGeom prst="rect">
            <a:avLst/>
          </a:prstGeom>
          <a:noFill/>
          <a:ln>
            <a:noFill/>
          </a:ln>
        </p:spPr>
      </p:pic>
      <p:sp>
        <p:nvSpPr>
          <p:cNvPr id="417" name="Google Shape;417;g316111a2ba5_0_378"/>
          <p:cNvSpPr/>
          <p:nvPr/>
        </p:nvSpPr>
        <p:spPr>
          <a:xfrm>
            <a:off x="8675184" y="2171700"/>
            <a:ext cx="66048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316111a2ba5_0_378"/>
          <p:cNvSpPr/>
          <p:nvPr/>
        </p:nvSpPr>
        <p:spPr>
          <a:xfrm>
            <a:off x="8675184" y="2736850"/>
            <a:ext cx="8892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316111a2ba5_0_378"/>
          <p:cNvSpPr/>
          <p:nvPr/>
        </p:nvSpPr>
        <p:spPr>
          <a:xfrm>
            <a:off x="8675184" y="2736850"/>
            <a:ext cx="14310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rijole"/>
              <a:buNone/>
            </a:pPr>
            <a:r>
              <a:rPr b="0" i="0" lang="en-US" sz="12800" u="none" cap="none" strike="noStrike">
                <a:solidFill>
                  <a:srgbClr val="272727"/>
                </a:solidFill>
                <a:latin typeface="Frijole"/>
                <a:ea typeface="Frijole"/>
                <a:cs typeface="Frijole"/>
                <a:sym typeface="Frijole"/>
              </a:rPr>
              <a:t>1</a:t>
            </a:r>
            <a:endParaRPr b="0" i="0" sz="12800" u="none" cap="none" strike="noStrike">
              <a:solidFill>
                <a:schemeClr val="dk1"/>
              </a:solidFill>
              <a:latin typeface="Calibri"/>
              <a:ea typeface="Calibri"/>
              <a:cs typeface="Calibri"/>
              <a:sym typeface="Calibri"/>
            </a:endParaRPr>
          </a:p>
        </p:txBody>
      </p:sp>
      <p:sp>
        <p:nvSpPr>
          <p:cNvPr id="420" name="Google Shape;420;g316111a2ba5_0_378"/>
          <p:cNvSpPr/>
          <p:nvPr/>
        </p:nvSpPr>
        <p:spPr>
          <a:xfrm>
            <a:off x="9767521" y="2171700"/>
            <a:ext cx="55125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316111a2ba5_0_378"/>
          <p:cNvSpPr/>
          <p:nvPr/>
        </p:nvSpPr>
        <p:spPr>
          <a:xfrm>
            <a:off x="9767521" y="2171700"/>
            <a:ext cx="57156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Discover the secrets</a:t>
            </a:r>
            <a:endParaRPr b="0" i="0" sz="4800" u="none" cap="none" strike="noStrike">
              <a:solidFill>
                <a:schemeClr val="dk1"/>
              </a:solidFill>
              <a:latin typeface="Calibri"/>
              <a:ea typeface="Calibri"/>
              <a:cs typeface="Calibri"/>
              <a:sym typeface="Calibri"/>
            </a:endParaRPr>
          </a:p>
        </p:txBody>
      </p:sp>
      <p:sp>
        <p:nvSpPr>
          <p:cNvPr id="422" name="Google Shape;422;g316111a2ba5_0_378"/>
          <p:cNvSpPr/>
          <p:nvPr/>
        </p:nvSpPr>
        <p:spPr>
          <a:xfrm>
            <a:off x="9767521" y="3949700"/>
            <a:ext cx="56481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23" name="Google Shape;423;g316111a2ba5_0_378"/>
          <p:cNvSpPr/>
          <p:nvPr/>
        </p:nvSpPr>
        <p:spPr>
          <a:xfrm>
            <a:off x="1079635" y="7962900"/>
            <a:ext cx="6604800" cy="391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316111a2ba5_0_378"/>
          <p:cNvSpPr/>
          <p:nvPr/>
        </p:nvSpPr>
        <p:spPr>
          <a:xfrm>
            <a:off x="1079635" y="8794750"/>
            <a:ext cx="11430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316111a2ba5_0_378"/>
          <p:cNvSpPr/>
          <p:nvPr/>
        </p:nvSpPr>
        <p:spPr>
          <a:xfrm>
            <a:off x="1079635" y="8794750"/>
            <a:ext cx="16851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rijole"/>
              <a:buNone/>
            </a:pPr>
            <a:r>
              <a:rPr b="0" i="0" lang="en-US" sz="12800" u="none" cap="none" strike="noStrike">
                <a:solidFill>
                  <a:srgbClr val="272727"/>
                </a:solidFill>
                <a:latin typeface="Frijole"/>
                <a:ea typeface="Frijole"/>
                <a:cs typeface="Frijole"/>
                <a:sym typeface="Frijole"/>
              </a:rPr>
              <a:t>3</a:t>
            </a:r>
            <a:endParaRPr b="0" i="0" sz="12800" u="none" cap="none" strike="noStrike">
              <a:solidFill>
                <a:schemeClr val="dk1"/>
              </a:solidFill>
              <a:latin typeface="Calibri"/>
              <a:ea typeface="Calibri"/>
              <a:cs typeface="Calibri"/>
              <a:sym typeface="Calibri"/>
            </a:endParaRPr>
          </a:p>
        </p:txBody>
      </p:sp>
      <p:sp>
        <p:nvSpPr>
          <p:cNvPr id="426" name="Google Shape;426;g316111a2ba5_0_378"/>
          <p:cNvSpPr/>
          <p:nvPr/>
        </p:nvSpPr>
        <p:spPr>
          <a:xfrm>
            <a:off x="2426003" y="7962900"/>
            <a:ext cx="5258400" cy="391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316111a2ba5_0_378"/>
          <p:cNvSpPr/>
          <p:nvPr/>
        </p:nvSpPr>
        <p:spPr>
          <a:xfrm>
            <a:off x="2426003" y="7962900"/>
            <a:ext cx="54618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Meet the creatures</a:t>
            </a:r>
            <a:endParaRPr b="0" i="0" sz="4800" u="none" cap="none" strike="noStrike">
              <a:solidFill>
                <a:schemeClr val="dk1"/>
              </a:solidFill>
              <a:latin typeface="Calibri"/>
              <a:ea typeface="Calibri"/>
              <a:cs typeface="Calibri"/>
              <a:sym typeface="Calibri"/>
            </a:endParaRPr>
          </a:p>
        </p:txBody>
      </p:sp>
      <p:sp>
        <p:nvSpPr>
          <p:cNvPr id="428" name="Google Shape;428;g316111a2ba5_0_378"/>
          <p:cNvSpPr/>
          <p:nvPr/>
        </p:nvSpPr>
        <p:spPr>
          <a:xfrm>
            <a:off x="2426003" y="9740900"/>
            <a:ext cx="53940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29" name="Google Shape;429;g316111a2ba5_0_378"/>
          <p:cNvSpPr/>
          <p:nvPr/>
        </p:nvSpPr>
        <p:spPr>
          <a:xfrm>
            <a:off x="8586273" y="7962900"/>
            <a:ext cx="6604800" cy="391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316111a2ba5_0_378"/>
          <p:cNvSpPr/>
          <p:nvPr/>
        </p:nvSpPr>
        <p:spPr>
          <a:xfrm>
            <a:off x="8586273" y="8794750"/>
            <a:ext cx="11940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316111a2ba5_0_378"/>
          <p:cNvSpPr/>
          <p:nvPr/>
        </p:nvSpPr>
        <p:spPr>
          <a:xfrm>
            <a:off x="8586273" y="8794750"/>
            <a:ext cx="17358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rijole"/>
              <a:buNone/>
            </a:pPr>
            <a:r>
              <a:rPr b="0" i="0" lang="en-US" sz="12800" u="none" cap="none" strike="noStrike">
                <a:solidFill>
                  <a:srgbClr val="272727"/>
                </a:solidFill>
                <a:latin typeface="Frijole"/>
                <a:ea typeface="Frijole"/>
                <a:cs typeface="Frijole"/>
                <a:sym typeface="Frijole"/>
              </a:rPr>
              <a:t>4</a:t>
            </a:r>
            <a:endParaRPr b="0" i="0" sz="12800" u="none" cap="none" strike="noStrike">
              <a:solidFill>
                <a:schemeClr val="dk1"/>
              </a:solidFill>
              <a:latin typeface="Calibri"/>
              <a:ea typeface="Calibri"/>
              <a:cs typeface="Calibri"/>
              <a:sym typeface="Calibri"/>
            </a:endParaRPr>
          </a:p>
        </p:txBody>
      </p:sp>
      <p:sp>
        <p:nvSpPr>
          <p:cNvPr id="432" name="Google Shape;432;g316111a2ba5_0_378"/>
          <p:cNvSpPr/>
          <p:nvPr/>
        </p:nvSpPr>
        <p:spPr>
          <a:xfrm>
            <a:off x="9983448" y="7962900"/>
            <a:ext cx="5207700" cy="391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316111a2ba5_0_378"/>
          <p:cNvSpPr/>
          <p:nvPr/>
        </p:nvSpPr>
        <p:spPr>
          <a:xfrm>
            <a:off x="9983448" y="7962900"/>
            <a:ext cx="54108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Uncover the magic</a:t>
            </a:r>
            <a:endParaRPr b="0" i="0" sz="4800" u="none" cap="none" strike="noStrike">
              <a:solidFill>
                <a:schemeClr val="dk1"/>
              </a:solidFill>
              <a:latin typeface="Calibri"/>
              <a:ea typeface="Calibri"/>
              <a:cs typeface="Calibri"/>
              <a:sym typeface="Calibri"/>
            </a:endParaRPr>
          </a:p>
        </p:txBody>
      </p:sp>
      <p:sp>
        <p:nvSpPr>
          <p:cNvPr id="434" name="Google Shape;434;g316111a2ba5_0_378"/>
          <p:cNvSpPr/>
          <p:nvPr/>
        </p:nvSpPr>
        <p:spPr>
          <a:xfrm>
            <a:off x="9983448" y="9740900"/>
            <a:ext cx="53430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35" name="Google Shape;435;g316111a2ba5_0_378"/>
          <p:cNvSpPr/>
          <p:nvPr/>
        </p:nvSpPr>
        <p:spPr>
          <a:xfrm>
            <a:off x="16181822" y="2171700"/>
            <a:ext cx="66048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316111a2ba5_0_378"/>
          <p:cNvSpPr/>
          <p:nvPr/>
        </p:nvSpPr>
        <p:spPr>
          <a:xfrm>
            <a:off x="16181822" y="2736850"/>
            <a:ext cx="12195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316111a2ba5_0_378"/>
          <p:cNvSpPr/>
          <p:nvPr/>
        </p:nvSpPr>
        <p:spPr>
          <a:xfrm>
            <a:off x="16181822" y="2736850"/>
            <a:ext cx="17613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rijole"/>
              <a:buNone/>
            </a:pPr>
            <a:r>
              <a:rPr b="0" i="0" lang="en-US" sz="12800" u="none" cap="none" strike="noStrike">
                <a:solidFill>
                  <a:srgbClr val="272727"/>
                </a:solidFill>
                <a:latin typeface="Frijole"/>
                <a:ea typeface="Frijole"/>
                <a:cs typeface="Frijole"/>
                <a:sym typeface="Frijole"/>
              </a:rPr>
              <a:t>2</a:t>
            </a:r>
            <a:endParaRPr b="0" i="0" sz="12800" u="none" cap="none" strike="noStrike">
              <a:solidFill>
                <a:schemeClr val="dk1"/>
              </a:solidFill>
              <a:latin typeface="Calibri"/>
              <a:ea typeface="Calibri"/>
              <a:cs typeface="Calibri"/>
              <a:sym typeface="Calibri"/>
            </a:endParaRPr>
          </a:p>
        </p:txBody>
      </p:sp>
      <p:sp>
        <p:nvSpPr>
          <p:cNvPr id="438" name="Google Shape;438;g316111a2ba5_0_378"/>
          <p:cNvSpPr/>
          <p:nvPr/>
        </p:nvSpPr>
        <p:spPr>
          <a:xfrm>
            <a:off x="17604400" y="2171700"/>
            <a:ext cx="51822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316111a2ba5_0_378"/>
          <p:cNvSpPr/>
          <p:nvPr/>
        </p:nvSpPr>
        <p:spPr>
          <a:xfrm>
            <a:off x="17604400" y="2171700"/>
            <a:ext cx="53856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Find your own path</a:t>
            </a:r>
            <a:endParaRPr b="0" i="0" sz="4800" u="none" cap="none" strike="noStrike">
              <a:solidFill>
                <a:schemeClr val="dk1"/>
              </a:solidFill>
              <a:latin typeface="Calibri"/>
              <a:ea typeface="Calibri"/>
              <a:cs typeface="Calibri"/>
              <a:sym typeface="Calibri"/>
            </a:endParaRPr>
          </a:p>
        </p:txBody>
      </p:sp>
      <p:sp>
        <p:nvSpPr>
          <p:cNvPr id="440" name="Google Shape;440;g316111a2ba5_0_378"/>
          <p:cNvSpPr/>
          <p:nvPr/>
        </p:nvSpPr>
        <p:spPr>
          <a:xfrm>
            <a:off x="17604400" y="3949700"/>
            <a:ext cx="53178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AFBA"/>
        </a:solidFill>
      </p:bgPr>
    </p:bg>
    <p:spTree>
      <p:nvGrpSpPr>
        <p:cNvPr id="445" name="Shape 445"/>
        <p:cNvGrpSpPr/>
        <p:nvPr/>
      </p:nvGrpSpPr>
      <p:grpSpPr>
        <a:xfrm>
          <a:off x="0" y="0"/>
          <a:ext cx="0" cy="0"/>
          <a:chOff x="0" y="0"/>
          <a:chExt cx="0" cy="0"/>
        </a:xfrm>
      </p:grpSpPr>
      <p:pic>
        <p:nvPicPr>
          <p:cNvPr descr=" " id="446" name="Google Shape;446;g316111a2ba5_0_412"/>
          <p:cNvPicPr preferRelativeResize="0"/>
          <p:nvPr/>
        </p:nvPicPr>
        <p:blipFill rotWithShape="1">
          <a:blip r:embed="rId3">
            <a:alphaModFix/>
          </a:blip>
          <a:srcRect b="0" l="0" r="0" t="0"/>
          <a:stretch/>
        </p:blipFill>
        <p:spPr>
          <a:xfrm>
            <a:off x="12701588" y="0"/>
            <a:ext cx="11685460" cy="5613400"/>
          </a:xfrm>
          <a:prstGeom prst="rect">
            <a:avLst/>
          </a:prstGeom>
          <a:noFill/>
          <a:ln>
            <a:noFill/>
          </a:ln>
        </p:spPr>
      </p:pic>
      <p:pic>
        <p:nvPicPr>
          <p:cNvPr descr=" " id="447" name="Google Shape;447;g316111a2ba5_0_412"/>
          <p:cNvPicPr preferRelativeResize="0"/>
          <p:nvPr/>
        </p:nvPicPr>
        <p:blipFill rotWithShape="1">
          <a:blip r:embed="rId4">
            <a:alphaModFix/>
          </a:blip>
          <a:srcRect b="0" l="0" r="0" t="0"/>
          <a:stretch/>
        </p:blipFill>
        <p:spPr>
          <a:xfrm>
            <a:off x="0" y="5003800"/>
            <a:ext cx="15038680" cy="8712200"/>
          </a:xfrm>
          <a:prstGeom prst="rect">
            <a:avLst/>
          </a:prstGeom>
          <a:noFill/>
          <a:ln>
            <a:noFill/>
          </a:ln>
        </p:spPr>
      </p:pic>
      <p:sp>
        <p:nvSpPr>
          <p:cNvPr id="448" name="Google Shape;448;g316111a2ba5_0_4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9" name="Google Shape;449;g316111a2ba5_0_4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50" name="Google Shape;450;g316111a2ba5_0_412"/>
          <p:cNvPicPr preferRelativeResize="0"/>
          <p:nvPr/>
        </p:nvPicPr>
        <p:blipFill rotWithShape="1">
          <a:blip r:embed="rId6">
            <a:alphaModFix/>
          </a:blip>
          <a:srcRect b="0" l="0" r="0" t="0"/>
          <a:stretch/>
        </p:blipFill>
        <p:spPr>
          <a:xfrm>
            <a:off x="8522765" y="3810000"/>
            <a:ext cx="14479810" cy="7861300"/>
          </a:xfrm>
          <a:prstGeom prst="rect">
            <a:avLst/>
          </a:prstGeom>
          <a:noFill/>
          <a:ln>
            <a:noFill/>
          </a:ln>
        </p:spPr>
      </p:pic>
      <p:sp>
        <p:nvSpPr>
          <p:cNvPr id="451" name="Google Shape;451;g316111a2ba5_0_412"/>
          <p:cNvSpPr/>
          <p:nvPr/>
        </p:nvSpPr>
        <p:spPr>
          <a:xfrm>
            <a:off x="2624995" y="1104900"/>
            <a:ext cx="191499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Frijole"/>
              <a:buNone/>
            </a:pPr>
            <a:r>
              <a:rPr b="0" i="0" lang="en-US" sz="8000" u="none" cap="none" strike="noStrike">
                <a:solidFill>
                  <a:srgbClr val="272727"/>
                </a:solidFill>
                <a:latin typeface="Frijole"/>
                <a:ea typeface="Frijole"/>
                <a:cs typeface="Frijole"/>
                <a:sym typeface="Frijole"/>
              </a:rPr>
              <a:t>Fantasy Realm at a Glance</a:t>
            </a:r>
            <a:endParaRPr b="0" i="0" sz="8000" u="none" cap="none" strike="noStrike">
              <a:solidFill>
                <a:schemeClr val="dk1"/>
              </a:solidFill>
              <a:latin typeface="Calibri"/>
              <a:ea typeface="Calibri"/>
              <a:cs typeface="Calibri"/>
              <a:sym typeface="Calibri"/>
            </a:endParaRPr>
          </a:p>
        </p:txBody>
      </p:sp>
      <p:sp>
        <p:nvSpPr>
          <p:cNvPr id="452" name="Google Shape;452;g316111a2ba5_0_412"/>
          <p:cNvSpPr/>
          <p:nvPr/>
        </p:nvSpPr>
        <p:spPr>
          <a:xfrm>
            <a:off x="1714714" y="33909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316111a2ba5_0_412"/>
          <p:cNvSpPr/>
          <p:nvPr/>
        </p:nvSpPr>
        <p:spPr>
          <a:xfrm>
            <a:off x="1714714" y="33909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316111a2ba5_0_412"/>
          <p:cNvSpPr/>
          <p:nvPr/>
        </p:nvSpPr>
        <p:spPr>
          <a:xfrm>
            <a:off x="1714714" y="3390900"/>
            <a:ext cx="7138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The Forest</a:t>
            </a:r>
            <a:endParaRPr b="0" i="0" sz="4800" u="none" cap="none" strike="noStrike">
              <a:solidFill>
                <a:schemeClr val="dk1"/>
              </a:solidFill>
              <a:latin typeface="Calibri"/>
              <a:ea typeface="Calibri"/>
              <a:cs typeface="Calibri"/>
              <a:sym typeface="Calibri"/>
            </a:endParaRPr>
          </a:p>
        </p:txBody>
      </p:sp>
      <p:sp>
        <p:nvSpPr>
          <p:cNvPr id="455" name="Google Shape;455;g316111a2ba5_0_412"/>
          <p:cNvSpPr/>
          <p:nvPr/>
        </p:nvSpPr>
        <p:spPr>
          <a:xfrm>
            <a:off x="1714714" y="43307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456" name="Google Shape;456;g316111a2ba5_0_412"/>
          <p:cNvSpPr/>
          <p:nvPr/>
        </p:nvSpPr>
        <p:spPr>
          <a:xfrm>
            <a:off x="1714714" y="65532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316111a2ba5_0_412"/>
          <p:cNvSpPr/>
          <p:nvPr/>
        </p:nvSpPr>
        <p:spPr>
          <a:xfrm>
            <a:off x="1714714" y="65532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316111a2ba5_0_412"/>
          <p:cNvSpPr/>
          <p:nvPr/>
        </p:nvSpPr>
        <p:spPr>
          <a:xfrm>
            <a:off x="1714714" y="6553200"/>
            <a:ext cx="7138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The Caves</a:t>
            </a:r>
            <a:endParaRPr b="0" i="0" sz="4800" u="none" cap="none" strike="noStrike">
              <a:solidFill>
                <a:schemeClr val="dk1"/>
              </a:solidFill>
              <a:latin typeface="Calibri"/>
              <a:ea typeface="Calibri"/>
              <a:cs typeface="Calibri"/>
              <a:sym typeface="Calibri"/>
            </a:endParaRPr>
          </a:p>
        </p:txBody>
      </p:sp>
      <p:sp>
        <p:nvSpPr>
          <p:cNvPr id="459" name="Google Shape;459;g316111a2ba5_0_412"/>
          <p:cNvSpPr/>
          <p:nvPr/>
        </p:nvSpPr>
        <p:spPr>
          <a:xfrm>
            <a:off x="1714714" y="74930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460" name="Google Shape;460;g316111a2ba5_0_412"/>
          <p:cNvSpPr/>
          <p:nvPr/>
        </p:nvSpPr>
        <p:spPr>
          <a:xfrm>
            <a:off x="1714714" y="97155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316111a2ba5_0_412"/>
          <p:cNvSpPr/>
          <p:nvPr/>
        </p:nvSpPr>
        <p:spPr>
          <a:xfrm>
            <a:off x="1714714" y="97155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316111a2ba5_0_412"/>
          <p:cNvSpPr/>
          <p:nvPr/>
        </p:nvSpPr>
        <p:spPr>
          <a:xfrm>
            <a:off x="1714714" y="9715500"/>
            <a:ext cx="7138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The Lair</a:t>
            </a:r>
            <a:endParaRPr b="0" i="0" sz="4800" u="none" cap="none" strike="noStrike">
              <a:solidFill>
                <a:schemeClr val="dk1"/>
              </a:solidFill>
              <a:latin typeface="Calibri"/>
              <a:ea typeface="Calibri"/>
              <a:cs typeface="Calibri"/>
              <a:sym typeface="Calibri"/>
            </a:endParaRPr>
          </a:p>
        </p:txBody>
      </p:sp>
      <p:sp>
        <p:nvSpPr>
          <p:cNvPr id="463" name="Google Shape;463;g316111a2ba5_0_412"/>
          <p:cNvSpPr/>
          <p:nvPr/>
        </p:nvSpPr>
        <p:spPr>
          <a:xfrm>
            <a:off x="1714714" y="106553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AFBA"/>
        </a:solidFill>
      </p:bgPr>
    </p:bg>
    <p:spTree>
      <p:nvGrpSpPr>
        <p:cNvPr id="27" name="Shape 27"/>
        <p:cNvGrpSpPr/>
        <p:nvPr/>
      </p:nvGrpSpPr>
      <p:grpSpPr>
        <a:xfrm>
          <a:off x="0" y="0"/>
          <a:ext cx="0" cy="0"/>
          <a:chOff x="0" y="0"/>
          <a:chExt cx="0" cy="0"/>
        </a:xfrm>
      </p:grpSpPr>
      <p:pic>
        <p:nvPicPr>
          <p:cNvPr descr=" " id="28" name="Google Shape;28;g316111a2ba5_0_11"/>
          <p:cNvPicPr preferRelativeResize="0"/>
          <p:nvPr/>
        </p:nvPicPr>
        <p:blipFill rotWithShape="1">
          <a:blip r:embed="rId3">
            <a:alphaModFix/>
          </a:blip>
          <a:srcRect b="0" l="0" r="0" t="0"/>
          <a:stretch/>
        </p:blipFill>
        <p:spPr>
          <a:xfrm>
            <a:off x="2451406" y="1143000"/>
            <a:ext cx="19484235" cy="11442700"/>
          </a:xfrm>
          <a:prstGeom prst="rect">
            <a:avLst/>
          </a:prstGeom>
          <a:noFill/>
          <a:ln>
            <a:noFill/>
          </a:ln>
        </p:spPr>
      </p:pic>
      <p:pic>
        <p:nvPicPr>
          <p:cNvPr descr=" " id="29" name="Google Shape;29;g316111a2ba5_0_11"/>
          <p:cNvPicPr preferRelativeResize="0"/>
          <p:nvPr/>
        </p:nvPicPr>
        <p:blipFill rotWithShape="1">
          <a:blip r:embed="rId4">
            <a:alphaModFix/>
          </a:blip>
          <a:srcRect b="0" l="0" r="0" t="0"/>
          <a:stretch/>
        </p:blipFill>
        <p:spPr>
          <a:xfrm>
            <a:off x="0" y="6858000"/>
            <a:ext cx="4178822" cy="6858000"/>
          </a:xfrm>
          <a:prstGeom prst="rect">
            <a:avLst/>
          </a:prstGeom>
          <a:noFill/>
          <a:ln>
            <a:noFill/>
          </a:ln>
        </p:spPr>
      </p:pic>
      <p:pic>
        <p:nvPicPr>
          <p:cNvPr descr=" " id="30" name="Google Shape;30;g316111a2ba5_0_11"/>
          <p:cNvPicPr preferRelativeResize="0"/>
          <p:nvPr/>
        </p:nvPicPr>
        <p:blipFill rotWithShape="1">
          <a:blip r:embed="rId5">
            <a:alphaModFix/>
          </a:blip>
          <a:srcRect b="0" l="0" r="0" t="0"/>
          <a:stretch/>
        </p:blipFill>
        <p:spPr>
          <a:xfrm>
            <a:off x="19065083" y="0"/>
            <a:ext cx="5321965" cy="5511800"/>
          </a:xfrm>
          <a:prstGeom prst="rect">
            <a:avLst/>
          </a:prstGeom>
          <a:noFill/>
          <a:ln>
            <a:noFill/>
          </a:ln>
        </p:spPr>
      </p:pic>
      <p:sp>
        <p:nvSpPr>
          <p:cNvPr id="31" name="Google Shape;31;g316111a2ba5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316111a2ba5_0_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3" name="Google Shape;33;g316111a2ba5_0_11"/>
          <p:cNvSpPr/>
          <p:nvPr/>
        </p:nvSpPr>
        <p:spPr>
          <a:xfrm>
            <a:off x="6956236" y="4394200"/>
            <a:ext cx="10487400" cy="2789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Frijole"/>
              <a:buNone/>
            </a:pPr>
            <a:r>
              <a:rPr b="0" i="0" lang="en-US" sz="12800" u="none" cap="none" strike="noStrike">
                <a:solidFill>
                  <a:srgbClr val="272727"/>
                </a:solidFill>
                <a:latin typeface="Frijole"/>
                <a:ea typeface="Frijole"/>
                <a:cs typeface="Frijole"/>
                <a:sym typeface="Frijole"/>
              </a:rPr>
              <a:t>Welcome</a:t>
            </a:r>
            <a:endParaRPr b="0" i="0" sz="12800" u="none" cap="none" strike="noStrike">
              <a:solidFill>
                <a:schemeClr val="dk1"/>
              </a:solidFill>
              <a:latin typeface="Calibri"/>
              <a:ea typeface="Calibri"/>
              <a:cs typeface="Calibri"/>
              <a:sym typeface="Calibri"/>
            </a:endParaRPr>
          </a:p>
        </p:txBody>
      </p:sp>
      <p:sp>
        <p:nvSpPr>
          <p:cNvPr id="34" name="Google Shape;34;g316111a2ba5_0_11"/>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AFBA"/>
        </a:solidFill>
      </p:bgPr>
    </p:bg>
    <p:spTree>
      <p:nvGrpSpPr>
        <p:cNvPr id="468" name="Shape 468"/>
        <p:cNvGrpSpPr/>
        <p:nvPr/>
      </p:nvGrpSpPr>
      <p:grpSpPr>
        <a:xfrm>
          <a:off x="0" y="0"/>
          <a:ext cx="0" cy="0"/>
          <a:chOff x="0" y="0"/>
          <a:chExt cx="0" cy="0"/>
        </a:xfrm>
      </p:grpSpPr>
      <p:pic>
        <p:nvPicPr>
          <p:cNvPr descr=" " id="469" name="Google Shape;469;g316111a2ba5_0_434"/>
          <p:cNvPicPr preferRelativeResize="0"/>
          <p:nvPr/>
        </p:nvPicPr>
        <p:blipFill rotWithShape="1">
          <a:blip r:embed="rId3">
            <a:alphaModFix/>
          </a:blip>
          <a:srcRect b="0" l="0" r="0" t="0"/>
          <a:stretch/>
        </p:blipFill>
        <p:spPr>
          <a:xfrm>
            <a:off x="0" y="0"/>
            <a:ext cx="9500787" cy="9537700"/>
          </a:xfrm>
          <a:prstGeom prst="rect">
            <a:avLst/>
          </a:prstGeom>
          <a:noFill/>
          <a:ln>
            <a:noFill/>
          </a:ln>
        </p:spPr>
      </p:pic>
      <p:pic>
        <p:nvPicPr>
          <p:cNvPr descr=" " id="470" name="Google Shape;470;g316111a2ba5_0_434"/>
          <p:cNvPicPr preferRelativeResize="0"/>
          <p:nvPr/>
        </p:nvPicPr>
        <p:blipFill rotWithShape="1">
          <a:blip r:embed="rId4">
            <a:alphaModFix/>
          </a:blip>
          <a:srcRect b="0" l="0" r="0" t="0"/>
          <a:stretch/>
        </p:blipFill>
        <p:spPr>
          <a:xfrm>
            <a:off x="17248756" y="3594100"/>
            <a:ext cx="7138292" cy="10121900"/>
          </a:xfrm>
          <a:prstGeom prst="rect">
            <a:avLst/>
          </a:prstGeom>
          <a:noFill/>
          <a:ln>
            <a:noFill/>
          </a:ln>
        </p:spPr>
      </p:pic>
      <p:sp>
        <p:nvSpPr>
          <p:cNvPr id="471" name="Google Shape;471;g316111a2ba5_0_4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2" name="Google Shape;472;g316111a2ba5_0_43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73" name="Google Shape;473;g316111a2ba5_0_434"/>
          <p:cNvSpPr/>
          <p:nvPr/>
        </p:nvSpPr>
        <p:spPr>
          <a:xfrm>
            <a:off x="6054423" y="1104900"/>
            <a:ext cx="122781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Frijole"/>
              <a:buNone/>
            </a:pPr>
            <a:r>
              <a:rPr b="0" i="0" lang="en-US" sz="8000" u="none" cap="none" strike="noStrike">
                <a:solidFill>
                  <a:srgbClr val="272727"/>
                </a:solidFill>
                <a:latin typeface="Frijole"/>
                <a:ea typeface="Frijole"/>
                <a:cs typeface="Frijole"/>
                <a:sym typeface="Frijole"/>
              </a:rPr>
              <a:t>The Timeline</a:t>
            </a:r>
            <a:endParaRPr b="0" i="0" sz="8000" u="none" cap="none" strike="noStrike">
              <a:solidFill>
                <a:schemeClr val="dk1"/>
              </a:solidFill>
              <a:latin typeface="Calibri"/>
              <a:ea typeface="Calibri"/>
              <a:cs typeface="Calibri"/>
              <a:sym typeface="Calibri"/>
            </a:endParaRPr>
          </a:p>
        </p:txBody>
      </p:sp>
      <p:sp>
        <p:nvSpPr>
          <p:cNvPr id="474" name="Google Shape;474;g316111a2ba5_0_434"/>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316111a2ba5_0_434"/>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6" name="Google Shape;476;g316111a2ba5_0_434"/>
          <p:cNvPicPr preferRelativeResize="0"/>
          <p:nvPr/>
        </p:nvPicPr>
        <p:blipFill rotWithShape="1">
          <a:blip r:embed="rId6">
            <a:alphaModFix/>
          </a:blip>
          <a:srcRect b="0" l="0" r="0" t="0"/>
          <a:stretch/>
        </p:blipFill>
        <p:spPr>
          <a:xfrm>
            <a:off x="0" y="7912100"/>
            <a:ext cx="24387048" cy="12700"/>
          </a:xfrm>
          <a:prstGeom prst="rect">
            <a:avLst/>
          </a:prstGeom>
          <a:noFill/>
          <a:ln>
            <a:noFill/>
          </a:ln>
        </p:spPr>
      </p:pic>
      <p:pic>
        <p:nvPicPr>
          <p:cNvPr descr=" " id="477" name="Google Shape;477;g316111a2ba5_0_434"/>
          <p:cNvPicPr preferRelativeResize="0"/>
          <p:nvPr/>
        </p:nvPicPr>
        <p:blipFill rotWithShape="1">
          <a:blip r:embed="rId7">
            <a:alphaModFix/>
          </a:blip>
          <a:srcRect b="0" l="0" r="0" t="0"/>
          <a:stretch/>
        </p:blipFill>
        <p:spPr>
          <a:xfrm>
            <a:off x="1244756" y="5016500"/>
            <a:ext cx="190524" cy="2908300"/>
          </a:xfrm>
          <a:prstGeom prst="rect">
            <a:avLst/>
          </a:prstGeom>
          <a:noFill/>
          <a:ln>
            <a:noFill/>
          </a:ln>
        </p:spPr>
      </p:pic>
      <p:pic>
        <p:nvPicPr>
          <p:cNvPr descr=" " id="478" name="Google Shape;478;g316111a2ba5_0_434"/>
          <p:cNvPicPr preferRelativeResize="0"/>
          <p:nvPr/>
        </p:nvPicPr>
        <p:blipFill rotWithShape="1">
          <a:blip r:embed="rId8">
            <a:alphaModFix/>
          </a:blip>
          <a:srcRect b="0" l="0" r="0" t="0"/>
          <a:stretch/>
        </p:blipFill>
        <p:spPr>
          <a:xfrm>
            <a:off x="12561870" y="3505200"/>
            <a:ext cx="190524" cy="4419600"/>
          </a:xfrm>
          <a:prstGeom prst="rect">
            <a:avLst/>
          </a:prstGeom>
          <a:noFill/>
          <a:ln>
            <a:noFill/>
          </a:ln>
        </p:spPr>
      </p:pic>
      <p:pic>
        <p:nvPicPr>
          <p:cNvPr descr=" " id="479" name="Google Shape;479;g316111a2ba5_0_434"/>
          <p:cNvPicPr preferRelativeResize="0"/>
          <p:nvPr/>
        </p:nvPicPr>
        <p:blipFill rotWithShape="1">
          <a:blip r:embed="rId9">
            <a:alphaModFix/>
          </a:blip>
          <a:srcRect b="0" l="0" r="0" t="0"/>
          <a:stretch/>
        </p:blipFill>
        <p:spPr>
          <a:xfrm>
            <a:off x="6884260" y="7924800"/>
            <a:ext cx="190524" cy="5029200"/>
          </a:xfrm>
          <a:prstGeom prst="rect">
            <a:avLst/>
          </a:prstGeom>
          <a:noFill/>
          <a:ln>
            <a:noFill/>
          </a:ln>
        </p:spPr>
      </p:pic>
      <p:pic>
        <p:nvPicPr>
          <p:cNvPr descr=" " id="480" name="Google Shape;480;g316111a2ba5_0_434"/>
          <p:cNvPicPr preferRelativeResize="0"/>
          <p:nvPr/>
        </p:nvPicPr>
        <p:blipFill rotWithShape="1">
          <a:blip r:embed="rId10">
            <a:alphaModFix/>
          </a:blip>
          <a:srcRect b="0" l="0" r="0" t="0"/>
          <a:stretch/>
        </p:blipFill>
        <p:spPr>
          <a:xfrm>
            <a:off x="18214076" y="7924800"/>
            <a:ext cx="190524" cy="3048000"/>
          </a:xfrm>
          <a:prstGeom prst="rect">
            <a:avLst/>
          </a:prstGeom>
          <a:noFill/>
          <a:ln>
            <a:noFill/>
          </a:ln>
        </p:spPr>
      </p:pic>
      <p:sp>
        <p:nvSpPr>
          <p:cNvPr id="481" name="Google Shape;481;g316111a2ba5_0_434"/>
          <p:cNvSpPr/>
          <p:nvPr/>
        </p:nvSpPr>
        <p:spPr>
          <a:xfrm>
            <a:off x="1740117" y="4775200"/>
            <a:ext cx="45726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316111a2ba5_0_434"/>
          <p:cNvSpPr/>
          <p:nvPr/>
        </p:nvSpPr>
        <p:spPr>
          <a:xfrm>
            <a:off x="1740117" y="4775200"/>
            <a:ext cx="45726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316111a2ba5_0_434"/>
          <p:cNvSpPr/>
          <p:nvPr/>
        </p:nvSpPr>
        <p:spPr>
          <a:xfrm>
            <a:off x="1740117" y="47752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rijole"/>
              <a:buNone/>
            </a:pPr>
            <a:r>
              <a:rPr b="0" i="0" lang="en-US" sz="3600" u="none" cap="none" strike="noStrike">
                <a:solidFill>
                  <a:srgbClr val="0E0E0E"/>
                </a:solidFill>
                <a:latin typeface="Frijole"/>
                <a:ea typeface="Frijole"/>
                <a:cs typeface="Frijole"/>
                <a:sym typeface="Frijole"/>
              </a:rPr>
              <a:t>War</a:t>
            </a:r>
            <a:endParaRPr b="0" i="0" sz="3600" u="none" cap="none" strike="noStrike">
              <a:solidFill>
                <a:schemeClr val="dk1"/>
              </a:solidFill>
              <a:latin typeface="Calibri"/>
              <a:ea typeface="Calibri"/>
              <a:cs typeface="Calibri"/>
              <a:sym typeface="Calibri"/>
            </a:endParaRPr>
          </a:p>
        </p:txBody>
      </p:sp>
      <p:sp>
        <p:nvSpPr>
          <p:cNvPr id="484" name="Google Shape;484;g316111a2ba5_0_434"/>
          <p:cNvSpPr/>
          <p:nvPr/>
        </p:nvSpPr>
        <p:spPr>
          <a:xfrm>
            <a:off x="1740117" y="56134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485" name="Google Shape;485;g316111a2ba5_0_434"/>
          <p:cNvSpPr/>
          <p:nvPr/>
        </p:nvSpPr>
        <p:spPr>
          <a:xfrm>
            <a:off x="13069934" y="3289300"/>
            <a:ext cx="4572600" cy="507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316111a2ba5_0_434"/>
          <p:cNvSpPr/>
          <p:nvPr/>
        </p:nvSpPr>
        <p:spPr>
          <a:xfrm>
            <a:off x="13069934" y="3289300"/>
            <a:ext cx="4572600" cy="507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316111a2ba5_0_434"/>
          <p:cNvSpPr/>
          <p:nvPr/>
        </p:nvSpPr>
        <p:spPr>
          <a:xfrm>
            <a:off x="13069934" y="3289300"/>
            <a:ext cx="4725000" cy="142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rijole"/>
              <a:buNone/>
            </a:pPr>
            <a:r>
              <a:rPr b="0" i="0" lang="en-US" sz="3600" u="none" cap="none" strike="noStrike">
                <a:solidFill>
                  <a:srgbClr val="0E0E0E"/>
                </a:solidFill>
                <a:latin typeface="Frijole"/>
                <a:ea typeface="Frijole"/>
                <a:cs typeface="Frijole"/>
                <a:sym typeface="Frijole"/>
              </a:rPr>
              <a:t>Transformation</a:t>
            </a:r>
            <a:endParaRPr b="0" i="0" sz="3600" u="none" cap="none" strike="noStrike">
              <a:solidFill>
                <a:schemeClr val="dk1"/>
              </a:solidFill>
              <a:latin typeface="Calibri"/>
              <a:ea typeface="Calibri"/>
              <a:cs typeface="Calibri"/>
              <a:sym typeface="Calibri"/>
            </a:endParaRPr>
          </a:p>
        </p:txBody>
      </p:sp>
      <p:sp>
        <p:nvSpPr>
          <p:cNvPr id="488" name="Google Shape;488;g316111a2ba5_0_434"/>
          <p:cNvSpPr/>
          <p:nvPr/>
        </p:nvSpPr>
        <p:spPr>
          <a:xfrm>
            <a:off x="13069934" y="47625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489" name="Google Shape;489;g316111a2ba5_0_434"/>
          <p:cNvSpPr/>
          <p:nvPr/>
        </p:nvSpPr>
        <p:spPr>
          <a:xfrm>
            <a:off x="7417727" y="8432800"/>
            <a:ext cx="4572600" cy="444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316111a2ba5_0_434"/>
          <p:cNvSpPr/>
          <p:nvPr/>
        </p:nvSpPr>
        <p:spPr>
          <a:xfrm>
            <a:off x="7417727" y="8432800"/>
            <a:ext cx="4572600" cy="444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316111a2ba5_0_434"/>
          <p:cNvSpPr/>
          <p:nvPr/>
        </p:nvSpPr>
        <p:spPr>
          <a:xfrm>
            <a:off x="7417727" y="84328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rijole"/>
              <a:buNone/>
            </a:pPr>
            <a:r>
              <a:rPr b="0" i="0" lang="en-US" sz="3600" u="none" cap="none" strike="noStrike">
                <a:solidFill>
                  <a:srgbClr val="0E0E0E"/>
                </a:solidFill>
                <a:latin typeface="Frijole"/>
                <a:ea typeface="Frijole"/>
                <a:cs typeface="Frijole"/>
                <a:sym typeface="Frijole"/>
              </a:rPr>
              <a:t>Rise</a:t>
            </a:r>
            <a:endParaRPr b="0" i="0" sz="3600" u="none" cap="none" strike="noStrike">
              <a:solidFill>
                <a:schemeClr val="dk1"/>
              </a:solidFill>
              <a:latin typeface="Calibri"/>
              <a:ea typeface="Calibri"/>
              <a:cs typeface="Calibri"/>
              <a:sym typeface="Calibri"/>
            </a:endParaRPr>
          </a:p>
        </p:txBody>
      </p:sp>
      <p:sp>
        <p:nvSpPr>
          <p:cNvPr id="492" name="Google Shape;492;g316111a2ba5_0_434"/>
          <p:cNvSpPr/>
          <p:nvPr/>
        </p:nvSpPr>
        <p:spPr>
          <a:xfrm>
            <a:off x="7417727" y="92710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493" name="Google Shape;493;g316111a2ba5_0_434"/>
          <p:cNvSpPr/>
          <p:nvPr/>
        </p:nvSpPr>
        <p:spPr>
          <a:xfrm>
            <a:off x="18747543" y="8432800"/>
            <a:ext cx="45726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316111a2ba5_0_434"/>
          <p:cNvSpPr/>
          <p:nvPr/>
        </p:nvSpPr>
        <p:spPr>
          <a:xfrm>
            <a:off x="18747543" y="8432800"/>
            <a:ext cx="45726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316111a2ba5_0_434"/>
          <p:cNvSpPr/>
          <p:nvPr/>
        </p:nvSpPr>
        <p:spPr>
          <a:xfrm>
            <a:off x="18747543" y="84328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rijole"/>
              <a:buNone/>
            </a:pPr>
            <a:r>
              <a:rPr b="0" i="0" lang="en-US" sz="3600" u="none" cap="none" strike="noStrike">
                <a:solidFill>
                  <a:srgbClr val="0E0E0E"/>
                </a:solidFill>
                <a:latin typeface="Frijole"/>
                <a:ea typeface="Frijole"/>
                <a:cs typeface="Frijole"/>
                <a:sym typeface="Frijole"/>
              </a:rPr>
              <a:t>Invasion</a:t>
            </a:r>
            <a:endParaRPr b="0" i="0" sz="3600" u="none" cap="none" strike="noStrike">
              <a:solidFill>
                <a:schemeClr val="dk1"/>
              </a:solidFill>
              <a:latin typeface="Calibri"/>
              <a:ea typeface="Calibri"/>
              <a:cs typeface="Calibri"/>
              <a:sym typeface="Calibri"/>
            </a:endParaRPr>
          </a:p>
        </p:txBody>
      </p:sp>
      <p:sp>
        <p:nvSpPr>
          <p:cNvPr id="496" name="Google Shape;496;g316111a2ba5_0_434"/>
          <p:cNvSpPr/>
          <p:nvPr/>
        </p:nvSpPr>
        <p:spPr>
          <a:xfrm>
            <a:off x="18747543" y="92710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497" name="Google Shape;497;g316111a2ba5_0_434"/>
          <p:cNvSpPr/>
          <p:nvPr/>
        </p:nvSpPr>
        <p:spPr>
          <a:xfrm rot="-5400000">
            <a:off x="704264" y="8340894"/>
            <a:ext cx="15243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Frijole"/>
              <a:buNone/>
            </a:pPr>
            <a:r>
              <a:rPr b="0" i="0" lang="en-US" sz="3600" u="none" cap="none" strike="noStrike">
                <a:solidFill>
                  <a:srgbClr val="000000"/>
                </a:solidFill>
                <a:latin typeface="Frijole"/>
                <a:ea typeface="Frijole"/>
                <a:cs typeface="Frijole"/>
                <a:sym typeface="Frijole"/>
              </a:rPr>
              <a:t>2020</a:t>
            </a:r>
            <a:endParaRPr b="0" i="0" sz="3600" u="none" cap="none" strike="noStrike">
              <a:solidFill>
                <a:schemeClr val="dk1"/>
              </a:solidFill>
              <a:latin typeface="Calibri"/>
              <a:ea typeface="Calibri"/>
              <a:cs typeface="Calibri"/>
              <a:sym typeface="Calibri"/>
            </a:endParaRPr>
          </a:p>
        </p:txBody>
      </p:sp>
      <p:sp>
        <p:nvSpPr>
          <p:cNvPr id="498" name="Google Shape;498;g316111a2ba5_0_434"/>
          <p:cNvSpPr/>
          <p:nvPr/>
        </p:nvSpPr>
        <p:spPr>
          <a:xfrm rot="-5400000">
            <a:off x="12021379" y="8343350"/>
            <a:ext cx="15243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Frijole"/>
              <a:buNone/>
            </a:pPr>
            <a:r>
              <a:rPr b="0" i="0" lang="en-US" sz="3600" u="none" cap="none" strike="noStrike">
                <a:solidFill>
                  <a:srgbClr val="000000"/>
                </a:solidFill>
                <a:latin typeface="Frijole"/>
                <a:ea typeface="Frijole"/>
                <a:cs typeface="Frijole"/>
                <a:sym typeface="Frijole"/>
              </a:rPr>
              <a:t>2022</a:t>
            </a:r>
            <a:endParaRPr b="0" i="0" sz="3600" u="none" cap="none" strike="noStrike">
              <a:solidFill>
                <a:schemeClr val="dk1"/>
              </a:solidFill>
              <a:latin typeface="Calibri"/>
              <a:ea typeface="Calibri"/>
              <a:cs typeface="Calibri"/>
              <a:sym typeface="Calibri"/>
            </a:endParaRPr>
          </a:p>
        </p:txBody>
      </p:sp>
      <p:sp>
        <p:nvSpPr>
          <p:cNvPr id="499" name="Google Shape;499;g316111a2ba5_0_434"/>
          <p:cNvSpPr/>
          <p:nvPr/>
        </p:nvSpPr>
        <p:spPr>
          <a:xfrm rot="-5400000">
            <a:off x="6388319" y="6463049"/>
            <a:ext cx="14352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Frijole"/>
              <a:buNone/>
            </a:pPr>
            <a:r>
              <a:rPr b="0" i="0" lang="en-US" sz="3600" u="none" cap="none" strike="noStrike">
                <a:solidFill>
                  <a:srgbClr val="000000"/>
                </a:solidFill>
                <a:latin typeface="Frijole"/>
                <a:ea typeface="Frijole"/>
                <a:cs typeface="Frijole"/>
                <a:sym typeface="Frijole"/>
              </a:rPr>
              <a:t>2021</a:t>
            </a:r>
            <a:endParaRPr b="0" i="0" sz="3600" u="none" cap="none" strike="noStrike">
              <a:solidFill>
                <a:schemeClr val="dk1"/>
              </a:solidFill>
              <a:latin typeface="Calibri"/>
              <a:ea typeface="Calibri"/>
              <a:cs typeface="Calibri"/>
              <a:sym typeface="Calibri"/>
            </a:endParaRPr>
          </a:p>
        </p:txBody>
      </p:sp>
      <p:sp>
        <p:nvSpPr>
          <p:cNvPr id="500" name="Google Shape;500;g316111a2ba5_0_434"/>
          <p:cNvSpPr/>
          <p:nvPr/>
        </p:nvSpPr>
        <p:spPr>
          <a:xfrm rot="-5400000">
            <a:off x="17673585" y="6412949"/>
            <a:ext cx="15243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Frijole"/>
              <a:buNone/>
            </a:pPr>
            <a:r>
              <a:rPr b="0" i="0" lang="en-US" sz="3600" u="none" cap="none" strike="noStrike">
                <a:solidFill>
                  <a:srgbClr val="000000"/>
                </a:solidFill>
                <a:latin typeface="Frijole"/>
                <a:ea typeface="Frijole"/>
                <a:cs typeface="Frijole"/>
                <a:sym typeface="Frijole"/>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AFBA"/>
        </a:solidFill>
      </p:bgPr>
    </p:bg>
    <p:spTree>
      <p:nvGrpSpPr>
        <p:cNvPr id="505" name="Shape 505"/>
        <p:cNvGrpSpPr/>
        <p:nvPr/>
      </p:nvGrpSpPr>
      <p:grpSpPr>
        <a:xfrm>
          <a:off x="0" y="0"/>
          <a:ext cx="0" cy="0"/>
          <a:chOff x="0" y="0"/>
          <a:chExt cx="0" cy="0"/>
        </a:xfrm>
      </p:grpSpPr>
      <p:pic>
        <p:nvPicPr>
          <p:cNvPr descr=" " id="506" name="Google Shape;506;g316111a2ba5_0_470"/>
          <p:cNvPicPr preferRelativeResize="0"/>
          <p:nvPr/>
        </p:nvPicPr>
        <p:blipFill rotWithShape="1">
          <a:blip r:embed="rId3">
            <a:alphaModFix/>
          </a:blip>
          <a:srcRect b="0" l="0" r="0" t="0"/>
          <a:stretch/>
        </p:blipFill>
        <p:spPr>
          <a:xfrm>
            <a:off x="0" y="0"/>
            <a:ext cx="8662483" cy="13716000"/>
          </a:xfrm>
          <a:prstGeom prst="rect">
            <a:avLst/>
          </a:prstGeom>
          <a:noFill/>
          <a:ln>
            <a:noFill/>
          </a:ln>
        </p:spPr>
      </p:pic>
      <p:pic>
        <p:nvPicPr>
          <p:cNvPr descr=" " id="507" name="Google Shape;507;g316111a2ba5_0_470"/>
          <p:cNvPicPr preferRelativeResize="0"/>
          <p:nvPr/>
        </p:nvPicPr>
        <p:blipFill rotWithShape="1">
          <a:blip r:embed="rId4">
            <a:alphaModFix/>
          </a:blip>
          <a:srcRect b="0" l="0" r="0" t="0"/>
          <a:stretch/>
        </p:blipFill>
        <p:spPr>
          <a:xfrm>
            <a:off x="12193524" y="7505700"/>
            <a:ext cx="12193524" cy="6210300"/>
          </a:xfrm>
          <a:prstGeom prst="rect">
            <a:avLst/>
          </a:prstGeom>
          <a:noFill/>
          <a:ln>
            <a:noFill/>
          </a:ln>
        </p:spPr>
      </p:pic>
      <p:sp>
        <p:nvSpPr>
          <p:cNvPr id="508" name="Google Shape;508;g316111a2ba5_0_4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9" name="Google Shape;509;g316111a2ba5_0_47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10" name="Google Shape;510;g316111a2ba5_0_470"/>
          <p:cNvSpPr/>
          <p:nvPr/>
        </p:nvSpPr>
        <p:spPr>
          <a:xfrm>
            <a:off x="9267925" y="711200"/>
            <a:ext cx="5851200" cy="313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Frijole"/>
              <a:buNone/>
            </a:pPr>
            <a:r>
              <a:rPr b="0" i="0" lang="en-US" sz="8000" u="none" cap="none" strike="noStrike">
                <a:solidFill>
                  <a:srgbClr val="272727"/>
                </a:solidFill>
                <a:latin typeface="Frijole"/>
                <a:ea typeface="Frijole"/>
                <a:cs typeface="Frijole"/>
                <a:sym typeface="Frijole"/>
              </a:rPr>
              <a:t>Our Team</a:t>
            </a:r>
            <a:endParaRPr b="0" i="0" sz="8000" u="none" cap="none" strike="noStrike">
              <a:solidFill>
                <a:schemeClr val="dk1"/>
              </a:solidFill>
              <a:latin typeface="Calibri"/>
              <a:ea typeface="Calibri"/>
              <a:cs typeface="Calibri"/>
              <a:sym typeface="Calibri"/>
            </a:endParaRPr>
          </a:p>
        </p:txBody>
      </p:sp>
      <p:sp>
        <p:nvSpPr>
          <p:cNvPr id="511" name="Google Shape;511;g316111a2ba5_0_470"/>
          <p:cNvSpPr/>
          <p:nvPr/>
        </p:nvSpPr>
        <p:spPr>
          <a:xfrm>
            <a:off x="2553019" y="2946400"/>
            <a:ext cx="6096900" cy="78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2" name="Google Shape;512;g316111a2ba5_0_470"/>
          <p:cNvPicPr preferRelativeResize="0"/>
          <p:nvPr/>
        </p:nvPicPr>
        <p:blipFill rotWithShape="1">
          <a:blip r:embed="rId6">
            <a:alphaModFix/>
          </a:blip>
          <a:srcRect b="0" l="0" r="0" t="0"/>
          <a:stretch/>
        </p:blipFill>
        <p:spPr>
          <a:xfrm>
            <a:off x="2553019" y="2946400"/>
            <a:ext cx="6096762" cy="6096000"/>
          </a:xfrm>
          <a:prstGeom prst="rect">
            <a:avLst/>
          </a:prstGeom>
          <a:noFill/>
          <a:ln>
            <a:noFill/>
          </a:ln>
        </p:spPr>
      </p:pic>
      <p:sp>
        <p:nvSpPr>
          <p:cNvPr id="513" name="Google Shape;513;g316111a2ba5_0_470"/>
          <p:cNvSpPr/>
          <p:nvPr/>
        </p:nvSpPr>
        <p:spPr>
          <a:xfrm>
            <a:off x="2553019" y="92456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316111a2ba5_0_470"/>
          <p:cNvSpPr/>
          <p:nvPr/>
        </p:nvSpPr>
        <p:spPr>
          <a:xfrm>
            <a:off x="2553019" y="92456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316111a2ba5_0_470"/>
          <p:cNvSpPr/>
          <p:nvPr/>
        </p:nvSpPr>
        <p:spPr>
          <a:xfrm>
            <a:off x="2451406" y="9245600"/>
            <a:ext cx="63000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Eldruin</a:t>
            </a:r>
            <a:endParaRPr b="0" i="0" sz="4800" u="none" cap="none" strike="noStrike">
              <a:solidFill>
                <a:schemeClr val="dk1"/>
              </a:solidFill>
              <a:latin typeface="Calibri"/>
              <a:ea typeface="Calibri"/>
              <a:cs typeface="Calibri"/>
              <a:sym typeface="Calibri"/>
            </a:endParaRPr>
          </a:p>
        </p:txBody>
      </p:sp>
      <p:sp>
        <p:nvSpPr>
          <p:cNvPr id="516" name="Google Shape;516;g316111a2ba5_0_470"/>
          <p:cNvSpPr/>
          <p:nvPr/>
        </p:nvSpPr>
        <p:spPr>
          <a:xfrm>
            <a:off x="2485277" y="102362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517" name="Google Shape;517;g316111a2ba5_0_470"/>
          <p:cNvSpPr/>
          <p:nvPr/>
        </p:nvSpPr>
        <p:spPr>
          <a:xfrm>
            <a:off x="9513489" y="5384800"/>
            <a:ext cx="6096900" cy="78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8" name="Google Shape;518;g316111a2ba5_0_470"/>
          <p:cNvPicPr preferRelativeResize="0"/>
          <p:nvPr/>
        </p:nvPicPr>
        <p:blipFill rotWithShape="1">
          <a:blip r:embed="rId7">
            <a:alphaModFix/>
          </a:blip>
          <a:srcRect b="0" l="0" r="0" t="0"/>
          <a:stretch/>
        </p:blipFill>
        <p:spPr>
          <a:xfrm>
            <a:off x="9513489" y="5384800"/>
            <a:ext cx="6096762" cy="6096000"/>
          </a:xfrm>
          <a:prstGeom prst="rect">
            <a:avLst/>
          </a:prstGeom>
          <a:noFill/>
          <a:ln>
            <a:noFill/>
          </a:ln>
        </p:spPr>
      </p:pic>
      <p:sp>
        <p:nvSpPr>
          <p:cNvPr id="519" name="Google Shape;519;g316111a2ba5_0_470"/>
          <p:cNvSpPr/>
          <p:nvPr/>
        </p:nvSpPr>
        <p:spPr>
          <a:xfrm>
            <a:off x="9513489" y="116840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316111a2ba5_0_470"/>
          <p:cNvSpPr/>
          <p:nvPr/>
        </p:nvSpPr>
        <p:spPr>
          <a:xfrm>
            <a:off x="9513489" y="116840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316111a2ba5_0_470"/>
          <p:cNvSpPr/>
          <p:nvPr/>
        </p:nvSpPr>
        <p:spPr>
          <a:xfrm>
            <a:off x="9411876" y="11684000"/>
            <a:ext cx="63000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Elementalen</a:t>
            </a:r>
            <a:endParaRPr b="0" i="0" sz="4800" u="none" cap="none" strike="noStrike">
              <a:solidFill>
                <a:schemeClr val="dk1"/>
              </a:solidFill>
              <a:latin typeface="Calibri"/>
              <a:ea typeface="Calibri"/>
              <a:cs typeface="Calibri"/>
              <a:sym typeface="Calibri"/>
            </a:endParaRPr>
          </a:p>
        </p:txBody>
      </p:sp>
      <p:sp>
        <p:nvSpPr>
          <p:cNvPr id="522" name="Google Shape;522;g316111a2ba5_0_470"/>
          <p:cNvSpPr/>
          <p:nvPr/>
        </p:nvSpPr>
        <p:spPr>
          <a:xfrm>
            <a:off x="9445747" y="126746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523" name="Google Shape;523;g316111a2ba5_0_470"/>
          <p:cNvSpPr/>
          <p:nvPr/>
        </p:nvSpPr>
        <p:spPr>
          <a:xfrm>
            <a:off x="16473959" y="2946400"/>
            <a:ext cx="6096900" cy="78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4" name="Google Shape;524;g316111a2ba5_0_470"/>
          <p:cNvPicPr preferRelativeResize="0"/>
          <p:nvPr/>
        </p:nvPicPr>
        <p:blipFill rotWithShape="1">
          <a:blip r:embed="rId8">
            <a:alphaModFix/>
          </a:blip>
          <a:srcRect b="0" l="0" r="0" t="0"/>
          <a:stretch/>
        </p:blipFill>
        <p:spPr>
          <a:xfrm>
            <a:off x="16473959" y="2946400"/>
            <a:ext cx="6096762" cy="6096000"/>
          </a:xfrm>
          <a:prstGeom prst="rect">
            <a:avLst/>
          </a:prstGeom>
          <a:noFill/>
          <a:ln>
            <a:noFill/>
          </a:ln>
        </p:spPr>
      </p:pic>
      <p:sp>
        <p:nvSpPr>
          <p:cNvPr id="525" name="Google Shape;525;g316111a2ba5_0_470"/>
          <p:cNvSpPr/>
          <p:nvPr/>
        </p:nvSpPr>
        <p:spPr>
          <a:xfrm>
            <a:off x="16473959" y="92456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316111a2ba5_0_470"/>
          <p:cNvSpPr/>
          <p:nvPr/>
        </p:nvSpPr>
        <p:spPr>
          <a:xfrm>
            <a:off x="16473959" y="92456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316111a2ba5_0_470"/>
          <p:cNvSpPr/>
          <p:nvPr/>
        </p:nvSpPr>
        <p:spPr>
          <a:xfrm>
            <a:off x="16372346" y="9245600"/>
            <a:ext cx="63000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Lunaria</a:t>
            </a:r>
            <a:endParaRPr b="0" i="0" sz="4800" u="none" cap="none" strike="noStrike">
              <a:solidFill>
                <a:schemeClr val="dk1"/>
              </a:solidFill>
              <a:latin typeface="Calibri"/>
              <a:ea typeface="Calibri"/>
              <a:cs typeface="Calibri"/>
              <a:sym typeface="Calibri"/>
            </a:endParaRPr>
          </a:p>
        </p:txBody>
      </p:sp>
      <p:sp>
        <p:nvSpPr>
          <p:cNvPr id="528" name="Google Shape;528;g316111a2ba5_0_470"/>
          <p:cNvSpPr/>
          <p:nvPr/>
        </p:nvSpPr>
        <p:spPr>
          <a:xfrm>
            <a:off x="16406217" y="102362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AFBA"/>
        </a:solidFill>
      </p:bgPr>
    </p:bg>
    <p:spTree>
      <p:nvGrpSpPr>
        <p:cNvPr id="533" name="Shape 533"/>
        <p:cNvGrpSpPr/>
        <p:nvPr/>
      </p:nvGrpSpPr>
      <p:grpSpPr>
        <a:xfrm>
          <a:off x="0" y="0"/>
          <a:ext cx="0" cy="0"/>
          <a:chOff x="0" y="0"/>
          <a:chExt cx="0" cy="0"/>
        </a:xfrm>
      </p:grpSpPr>
      <p:pic>
        <p:nvPicPr>
          <p:cNvPr descr=" " id="534" name="Google Shape;534;g316111a2ba5_0_497"/>
          <p:cNvPicPr preferRelativeResize="0"/>
          <p:nvPr/>
        </p:nvPicPr>
        <p:blipFill rotWithShape="1">
          <a:blip r:embed="rId3">
            <a:alphaModFix/>
          </a:blip>
          <a:srcRect b="0" l="0" r="0" t="0"/>
          <a:stretch/>
        </p:blipFill>
        <p:spPr>
          <a:xfrm>
            <a:off x="12701588" y="0"/>
            <a:ext cx="11685460" cy="5613400"/>
          </a:xfrm>
          <a:prstGeom prst="rect">
            <a:avLst/>
          </a:prstGeom>
          <a:noFill/>
          <a:ln>
            <a:noFill/>
          </a:ln>
        </p:spPr>
      </p:pic>
      <p:pic>
        <p:nvPicPr>
          <p:cNvPr descr=" " id="535" name="Google Shape;535;g316111a2ba5_0_497"/>
          <p:cNvPicPr preferRelativeResize="0"/>
          <p:nvPr/>
        </p:nvPicPr>
        <p:blipFill rotWithShape="1">
          <a:blip r:embed="rId4">
            <a:alphaModFix/>
          </a:blip>
          <a:srcRect b="0" l="0" r="0" t="0"/>
          <a:stretch/>
        </p:blipFill>
        <p:spPr>
          <a:xfrm>
            <a:off x="0" y="5003800"/>
            <a:ext cx="15038680" cy="8712200"/>
          </a:xfrm>
          <a:prstGeom prst="rect">
            <a:avLst/>
          </a:prstGeom>
          <a:noFill/>
          <a:ln>
            <a:noFill/>
          </a:ln>
        </p:spPr>
      </p:pic>
      <p:pic>
        <p:nvPicPr>
          <p:cNvPr descr=" " id="536" name="Google Shape;536;g316111a2ba5_0_497"/>
          <p:cNvPicPr preferRelativeResize="0"/>
          <p:nvPr/>
        </p:nvPicPr>
        <p:blipFill rotWithShape="1">
          <a:blip r:embed="rId5">
            <a:alphaModFix/>
          </a:blip>
          <a:srcRect b="0" l="0" r="0" t="0"/>
          <a:stretch/>
        </p:blipFill>
        <p:spPr>
          <a:xfrm>
            <a:off x="12777797" y="1054100"/>
            <a:ext cx="11609251" cy="11607800"/>
          </a:xfrm>
          <a:prstGeom prst="rect">
            <a:avLst/>
          </a:prstGeom>
          <a:noFill/>
          <a:ln>
            <a:noFill/>
          </a:ln>
        </p:spPr>
      </p:pic>
      <p:sp>
        <p:nvSpPr>
          <p:cNvPr id="537" name="Google Shape;537;g316111a2ba5_0_497"/>
          <p:cNvSpPr/>
          <p:nvPr/>
        </p:nvSpPr>
        <p:spPr>
          <a:xfrm>
            <a:off x="990724" y="18034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8" name="Google Shape;538;g316111a2ba5_0_497"/>
          <p:cNvPicPr preferRelativeResize="0"/>
          <p:nvPr/>
        </p:nvPicPr>
        <p:blipFill rotWithShape="1">
          <a:blip r:embed="rId6">
            <a:alphaModFix/>
          </a:blip>
          <a:srcRect b="0" l="0" r="0" t="0"/>
          <a:stretch/>
        </p:blipFill>
        <p:spPr>
          <a:xfrm>
            <a:off x="990724" y="1803400"/>
            <a:ext cx="1625648" cy="1625600"/>
          </a:xfrm>
          <a:prstGeom prst="rect">
            <a:avLst/>
          </a:prstGeom>
          <a:noFill/>
          <a:ln>
            <a:noFill/>
          </a:ln>
        </p:spPr>
      </p:pic>
      <p:pic>
        <p:nvPicPr>
          <p:cNvPr descr=" " id="539" name="Google Shape;539;g316111a2ba5_0_497"/>
          <p:cNvPicPr preferRelativeResize="0"/>
          <p:nvPr/>
        </p:nvPicPr>
        <p:blipFill rotWithShape="1">
          <a:blip r:embed="rId7">
            <a:alphaModFix/>
          </a:blip>
          <a:srcRect b="0" l="0" r="0" t="0"/>
          <a:stretch/>
        </p:blipFill>
        <p:spPr>
          <a:xfrm>
            <a:off x="1765443" y="3429000"/>
            <a:ext cx="38105" cy="1625600"/>
          </a:xfrm>
          <a:prstGeom prst="rect">
            <a:avLst/>
          </a:prstGeom>
          <a:noFill/>
          <a:ln>
            <a:noFill/>
          </a:ln>
        </p:spPr>
      </p:pic>
      <p:pic>
        <p:nvPicPr>
          <p:cNvPr descr=" " id="540" name="Google Shape;540;g316111a2ba5_0_497"/>
          <p:cNvPicPr preferRelativeResize="0"/>
          <p:nvPr/>
        </p:nvPicPr>
        <p:blipFill rotWithShape="1">
          <a:blip r:embed="rId8">
            <a:alphaModFix/>
          </a:blip>
          <a:srcRect b="0" l="0" r="0" t="0"/>
          <a:stretch/>
        </p:blipFill>
        <p:spPr>
          <a:xfrm>
            <a:off x="990724" y="5054600"/>
            <a:ext cx="1625648" cy="1625600"/>
          </a:xfrm>
          <a:prstGeom prst="rect">
            <a:avLst/>
          </a:prstGeom>
          <a:noFill/>
          <a:ln>
            <a:noFill/>
          </a:ln>
        </p:spPr>
      </p:pic>
      <p:pic>
        <p:nvPicPr>
          <p:cNvPr descr=" " id="541" name="Google Shape;541;g316111a2ba5_0_497"/>
          <p:cNvPicPr preferRelativeResize="0"/>
          <p:nvPr/>
        </p:nvPicPr>
        <p:blipFill rotWithShape="1">
          <a:blip r:embed="rId7">
            <a:alphaModFix/>
          </a:blip>
          <a:srcRect b="0" l="0" r="0" t="0"/>
          <a:stretch/>
        </p:blipFill>
        <p:spPr>
          <a:xfrm>
            <a:off x="1765443" y="6680200"/>
            <a:ext cx="38105" cy="1625600"/>
          </a:xfrm>
          <a:prstGeom prst="rect">
            <a:avLst/>
          </a:prstGeom>
          <a:noFill/>
          <a:ln>
            <a:noFill/>
          </a:ln>
        </p:spPr>
      </p:pic>
      <p:pic>
        <p:nvPicPr>
          <p:cNvPr descr=" " id="542" name="Google Shape;542;g316111a2ba5_0_497"/>
          <p:cNvPicPr preferRelativeResize="0"/>
          <p:nvPr/>
        </p:nvPicPr>
        <p:blipFill rotWithShape="1">
          <a:blip r:embed="rId9">
            <a:alphaModFix/>
          </a:blip>
          <a:srcRect b="0" l="0" r="0" t="0"/>
          <a:stretch/>
        </p:blipFill>
        <p:spPr>
          <a:xfrm>
            <a:off x="990724" y="8305800"/>
            <a:ext cx="1625648" cy="1625600"/>
          </a:xfrm>
          <a:prstGeom prst="rect">
            <a:avLst/>
          </a:prstGeom>
          <a:noFill/>
          <a:ln>
            <a:noFill/>
          </a:ln>
        </p:spPr>
      </p:pic>
      <p:pic>
        <p:nvPicPr>
          <p:cNvPr descr=" " id="543" name="Google Shape;543;g316111a2ba5_0_497"/>
          <p:cNvPicPr preferRelativeResize="0"/>
          <p:nvPr/>
        </p:nvPicPr>
        <p:blipFill rotWithShape="1">
          <a:blip r:embed="rId7">
            <a:alphaModFix/>
          </a:blip>
          <a:srcRect b="0" l="0" r="0" t="0"/>
          <a:stretch/>
        </p:blipFill>
        <p:spPr>
          <a:xfrm>
            <a:off x="1765443" y="9931400"/>
            <a:ext cx="38105" cy="1625600"/>
          </a:xfrm>
          <a:prstGeom prst="rect">
            <a:avLst/>
          </a:prstGeom>
          <a:noFill/>
          <a:ln>
            <a:noFill/>
          </a:ln>
        </p:spPr>
      </p:pic>
      <p:pic>
        <p:nvPicPr>
          <p:cNvPr descr=" " id="544" name="Google Shape;544;g316111a2ba5_0_497"/>
          <p:cNvPicPr preferRelativeResize="0"/>
          <p:nvPr/>
        </p:nvPicPr>
        <p:blipFill rotWithShape="1">
          <a:blip r:embed="rId10">
            <a:alphaModFix/>
          </a:blip>
          <a:srcRect b="0" l="0" r="0" t="0"/>
          <a:stretch/>
        </p:blipFill>
        <p:spPr>
          <a:xfrm>
            <a:off x="990724" y="11557000"/>
            <a:ext cx="1625648" cy="1625600"/>
          </a:xfrm>
          <a:prstGeom prst="rect">
            <a:avLst/>
          </a:prstGeom>
          <a:noFill/>
          <a:ln>
            <a:noFill/>
          </a:ln>
        </p:spPr>
      </p:pic>
      <p:sp>
        <p:nvSpPr>
          <p:cNvPr id="545" name="Google Shape;545;g316111a2ba5_0_497"/>
          <p:cNvSpPr/>
          <p:nvPr/>
        </p:nvSpPr>
        <p:spPr>
          <a:xfrm>
            <a:off x="2476810"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546" name="Google Shape;546;g316111a2ba5_0_497"/>
          <p:cNvSpPr/>
          <p:nvPr/>
        </p:nvSpPr>
        <p:spPr>
          <a:xfrm>
            <a:off x="2476810"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547" name="Google Shape;547;g316111a2ba5_0_497"/>
          <p:cNvSpPr/>
          <p:nvPr/>
        </p:nvSpPr>
        <p:spPr>
          <a:xfrm>
            <a:off x="2476810"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548" name="Google Shape;548;g316111a2ba5_0_497"/>
          <p:cNvSpPr/>
          <p:nvPr/>
        </p:nvSpPr>
        <p:spPr>
          <a:xfrm>
            <a:off x="1460683" y="406400"/>
            <a:ext cx="88107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Frijole"/>
              <a:buNone/>
            </a:pPr>
            <a:r>
              <a:rPr b="0" i="0" lang="en-US" sz="8000" u="none" cap="none" strike="noStrike">
                <a:solidFill>
                  <a:srgbClr val="272727"/>
                </a:solidFill>
                <a:latin typeface="Frijole"/>
                <a:ea typeface="Frijole"/>
                <a:cs typeface="Frijole"/>
                <a:sym typeface="Frijole"/>
              </a:rPr>
              <a:t>The Mystery</a:t>
            </a:r>
            <a:endParaRPr b="0" i="0" sz="8000" u="none" cap="none" strike="noStrike">
              <a:solidFill>
                <a:schemeClr val="dk1"/>
              </a:solidFill>
              <a:latin typeface="Calibri"/>
              <a:ea typeface="Calibri"/>
              <a:cs typeface="Calibri"/>
              <a:sym typeface="Calibri"/>
            </a:endParaRPr>
          </a:p>
        </p:txBody>
      </p:sp>
      <p:sp>
        <p:nvSpPr>
          <p:cNvPr id="549" name="Google Shape;549;g316111a2ba5_0_4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0" name="Google Shape;550;g316111a2ba5_0_497"/>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AFBA"/>
        </a:solidFill>
      </p:bgPr>
    </p:bg>
    <p:spTree>
      <p:nvGrpSpPr>
        <p:cNvPr id="555" name="Shape 555"/>
        <p:cNvGrpSpPr/>
        <p:nvPr/>
      </p:nvGrpSpPr>
      <p:grpSpPr>
        <a:xfrm>
          <a:off x="0" y="0"/>
          <a:ext cx="0" cy="0"/>
          <a:chOff x="0" y="0"/>
          <a:chExt cx="0" cy="0"/>
        </a:xfrm>
      </p:grpSpPr>
      <p:pic>
        <p:nvPicPr>
          <p:cNvPr descr=" " id="556" name="Google Shape;556;g316111a2ba5_0_518"/>
          <p:cNvPicPr preferRelativeResize="0"/>
          <p:nvPr/>
        </p:nvPicPr>
        <p:blipFill rotWithShape="1">
          <a:blip r:embed="rId3">
            <a:alphaModFix/>
          </a:blip>
          <a:srcRect b="0" l="0" r="0" t="0"/>
          <a:stretch/>
        </p:blipFill>
        <p:spPr>
          <a:xfrm>
            <a:off x="0" y="0"/>
            <a:ext cx="9500787" cy="9537700"/>
          </a:xfrm>
          <a:prstGeom prst="rect">
            <a:avLst/>
          </a:prstGeom>
          <a:noFill/>
          <a:ln>
            <a:noFill/>
          </a:ln>
        </p:spPr>
      </p:pic>
      <p:pic>
        <p:nvPicPr>
          <p:cNvPr descr=" " id="557" name="Google Shape;557;g316111a2ba5_0_518"/>
          <p:cNvPicPr preferRelativeResize="0"/>
          <p:nvPr/>
        </p:nvPicPr>
        <p:blipFill rotWithShape="1">
          <a:blip r:embed="rId4">
            <a:alphaModFix/>
          </a:blip>
          <a:srcRect b="0" l="0" r="0" t="0"/>
          <a:stretch/>
        </p:blipFill>
        <p:spPr>
          <a:xfrm>
            <a:off x="17248756" y="3594100"/>
            <a:ext cx="7138292" cy="10121900"/>
          </a:xfrm>
          <a:prstGeom prst="rect">
            <a:avLst/>
          </a:prstGeom>
          <a:noFill/>
          <a:ln>
            <a:noFill/>
          </a:ln>
        </p:spPr>
      </p:pic>
      <p:sp>
        <p:nvSpPr>
          <p:cNvPr id="558" name="Google Shape;558;g316111a2ba5_0_5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9" name="Google Shape;559;g316111a2ba5_0_51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60" name="Google Shape;560;g316111a2ba5_0_518"/>
          <p:cNvSpPr/>
          <p:nvPr/>
        </p:nvSpPr>
        <p:spPr>
          <a:xfrm>
            <a:off x="2032254" y="571500"/>
            <a:ext cx="21338700" cy="116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316111a2ba5_0_518"/>
          <p:cNvSpPr/>
          <p:nvPr/>
        </p:nvSpPr>
        <p:spPr>
          <a:xfrm>
            <a:off x="10618527" y="571500"/>
            <a:ext cx="4166100" cy="3505200"/>
          </a:xfrm>
          <a:prstGeom prst="roundRect">
            <a:avLst>
              <a:gd fmla="val 156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2" name="Google Shape;562;g316111a2ba5_0_518"/>
          <p:cNvPicPr preferRelativeResize="0"/>
          <p:nvPr/>
        </p:nvPicPr>
        <p:blipFill rotWithShape="1">
          <a:blip r:embed="rId6">
            <a:alphaModFix/>
          </a:blip>
          <a:srcRect b="0" l="0" r="0" t="0"/>
          <a:stretch/>
        </p:blipFill>
        <p:spPr>
          <a:xfrm>
            <a:off x="11685461" y="571500"/>
            <a:ext cx="2032254" cy="2032000"/>
          </a:xfrm>
          <a:prstGeom prst="rect">
            <a:avLst/>
          </a:prstGeom>
          <a:noFill/>
          <a:ln>
            <a:noFill/>
          </a:ln>
        </p:spPr>
      </p:pic>
      <p:sp>
        <p:nvSpPr>
          <p:cNvPr id="563" name="Google Shape;563;g316111a2ba5_0_518"/>
          <p:cNvSpPr/>
          <p:nvPr/>
        </p:nvSpPr>
        <p:spPr>
          <a:xfrm>
            <a:off x="10923365" y="2806700"/>
            <a:ext cx="3556500" cy="1269900"/>
          </a:xfrm>
          <a:prstGeom prst="roundRect">
            <a:avLst>
              <a:gd fmla="val 432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316111a2ba5_0_518"/>
          <p:cNvSpPr/>
          <p:nvPr/>
        </p:nvSpPr>
        <p:spPr>
          <a:xfrm>
            <a:off x="10847156" y="2806700"/>
            <a:ext cx="3708900" cy="78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rijole"/>
              <a:buNone/>
            </a:pPr>
            <a:r>
              <a:rPr b="0" i="0" lang="en-US" sz="3600" u="none" cap="none" strike="noStrike">
                <a:solidFill>
                  <a:srgbClr val="0E0E0E"/>
                </a:solidFill>
                <a:latin typeface="Frijole"/>
                <a:ea typeface="Frijole"/>
                <a:cs typeface="Frijole"/>
                <a:sym typeface="Frijole"/>
              </a:rPr>
              <a:t>Chloe Ng</a:t>
            </a:r>
            <a:endParaRPr b="0" i="0" sz="3600" u="none" cap="none" strike="noStrike">
              <a:solidFill>
                <a:schemeClr val="dk1"/>
              </a:solidFill>
              <a:latin typeface="Calibri"/>
              <a:ea typeface="Calibri"/>
              <a:cs typeface="Calibri"/>
              <a:sym typeface="Calibri"/>
            </a:endParaRPr>
          </a:p>
        </p:txBody>
      </p:sp>
      <p:sp>
        <p:nvSpPr>
          <p:cNvPr id="565" name="Google Shape;565;g316111a2ba5_0_518"/>
          <p:cNvSpPr/>
          <p:nvPr/>
        </p:nvSpPr>
        <p:spPr>
          <a:xfrm>
            <a:off x="10855623" y="35433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566" name="Google Shape;566;g316111a2ba5_0_518"/>
          <p:cNvSpPr/>
          <p:nvPr/>
        </p:nvSpPr>
        <p:spPr>
          <a:xfrm>
            <a:off x="2032254" y="8839200"/>
            <a:ext cx="4166100" cy="3505200"/>
          </a:xfrm>
          <a:prstGeom prst="roundRect">
            <a:avLst>
              <a:gd fmla="val 156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7" name="Google Shape;567;g316111a2ba5_0_518"/>
          <p:cNvPicPr preferRelativeResize="0"/>
          <p:nvPr/>
        </p:nvPicPr>
        <p:blipFill rotWithShape="1">
          <a:blip r:embed="rId7">
            <a:alphaModFix/>
          </a:blip>
          <a:srcRect b="0" l="0" r="0" t="0"/>
          <a:stretch/>
        </p:blipFill>
        <p:spPr>
          <a:xfrm>
            <a:off x="3099187" y="8839200"/>
            <a:ext cx="2032254" cy="2032000"/>
          </a:xfrm>
          <a:prstGeom prst="rect">
            <a:avLst/>
          </a:prstGeom>
          <a:noFill/>
          <a:ln>
            <a:noFill/>
          </a:ln>
        </p:spPr>
      </p:pic>
      <p:sp>
        <p:nvSpPr>
          <p:cNvPr id="568" name="Google Shape;568;g316111a2ba5_0_518"/>
          <p:cNvSpPr/>
          <p:nvPr/>
        </p:nvSpPr>
        <p:spPr>
          <a:xfrm>
            <a:off x="2337092" y="11074400"/>
            <a:ext cx="3556500" cy="1269900"/>
          </a:xfrm>
          <a:prstGeom prst="roundRect">
            <a:avLst>
              <a:gd fmla="val 432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316111a2ba5_0_518"/>
          <p:cNvSpPr/>
          <p:nvPr/>
        </p:nvSpPr>
        <p:spPr>
          <a:xfrm>
            <a:off x="2260883" y="11074400"/>
            <a:ext cx="3708900" cy="78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rijole"/>
              <a:buNone/>
            </a:pPr>
            <a:r>
              <a:rPr b="0" i="0" lang="en-US" sz="3600" u="none" cap="none" strike="noStrike">
                <a:solidFill>
                  <a:srgbClr val="0E0E0E"/>
                </a:solidFill>
                <a:latin typeface="Frijole"/>
                <a:ea typeface="Frijole"/>
                <a:cs typeface="Frijole"/>
                <a:sym typeface="Frijole"/>
              </a:rPr>
              <a:t>Lyrisa</a:t>
            </a:r>
            <a:endParaRPr b="0" i="0" sz="3600" u="none" cap="none" strike="noStrike">
              <a:solidFill>
                <a:schemeClr val="dk1"/>
              </a:solidFill>
              <a:latin typeface="Calibri"/>
              <a:ea typeface="Calibri"/>
              <a:cs typeface="Calibri"/>
              <a:sym typeface="Calibri"/>
            </a:endParaRPr>
          </a:p>
        </p:txBody>
      </p:sp>
      <p:sp>
        <p:nvSpPr>
          <p:cNvPr id="570" name="Google Shape;570;g316111a2ba5_0_518"/>
          <p:cNvSpPr/>
          <p:nvPr/>
        </p:nvSpPr>
        <p:spPr>
          <a:xfrm>
            <a:off x="2269350" y="118110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571" name="Google Shape;571;g316111a2ba5_0_518"/>
          <p:cNvSpPr/>
          <p:nvPr/>
        </p:nvSpPr>
        <p:spPr>
          <a:xfrm>
            <a:off x="6325391" y="8839200"/>
            <a:ext cx="4166100" cy="3505200"/>
          </a:xfrm>
          <a:prstGeom prst="roundRect">
            <a:avLst>
              <a:gd fmla="val 156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2" name="Google Shape;572;g316111a2ba5_0_518"/>
          <p:cNvPicPr preferRelativeResize="0"/>
          <p:nvPr/>
        </p:nvPicPr>
        <p:blipFill rotWithShape="1">
          <a:blip r:embed="rId8">
            <a:alphaModFix/>
          </a:blip>
          <a:srcRect b="0" l="0" r="0" t="0"/>
          <a:stretch/>
        </p:blipFill>
        <p:spPr>
          <a:xfrm>
            <a:off x="7392324" y="8839200"/>
            <a:ext cx="2032254" cy="2032000"/>
          </a:xfrm>
          <a:prstGeom prst="rect">
            <a:avLst/>
          </a:prstGeom>
          <a:noFill/>
          <a:ln>
            <a:noFill/>
          </a:ln>
        </p:spPr>
      </p:pic>
      <p:sp>
        <p:nvSpPr>
          <p:cNvPr id="573" name="Google Shape;573;g316111a2ba5_0_518"/>
          <p:cNvSpPr/>
          <p:nvPr/>
        </p:nvSpPr>
        <p:spPr>
          <a:xfrm>
            <a:off x="6630229" y="11074400"/>
            <a:ext cx="3556500" cy="1269900"/>
          </a:xfrm>
          <a:prstGeom prst="roundRect">
            <a:avLst>
              <a:gd fmla="val 432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316111a2ba5_0_518"/>
          <p:cNvSpPr/>
          <p:nvPr/>
        </p:nvSpPr>
        <p:spPr>
          <a:xfrm>
            <a:off x="6554019" y="11074400"/>
            <a:ext cx="3708900" cy="78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rijole"/>
              <a:buNone/>
            </a:pPr>
            <a:r>
              <a:rPr b="0" i="0" lang="en-US" sz="3600" u="none" cap="none" strike="noStrike">
                <a:solidFill>
                  <a:srgbClr val="0E0E0E"/>
                </a:solidFill>
                <a:latin typeface="Frijole"/>
                <a:ea typeface="Frijole"/>
                <a:cs typeface="Frijole"/>
                <a:sym typeface="Frijole"/>
              </a:rPr>
              <a:t>Lucian</a:t>
            </a:r>
            <a:endParaRPr b="0" i="0" sz="3600" u="none" cap="none" strike="noStrike">
              <a:solidFill>
                <a:schemeClr val="dk1"/>
              </a:solidFill>
              <a:latin typeface="Calibri"/>
              <a:ea typeface="Calibri"/>
              <a:cs typeface="Calibri"/>
              <a:sym typeface="Calibri"/>
            </a:endParaRPr>
          </a:p>
        </p:txBody>
      </p:sp>
      <p:sp>
        <p:nvSpPr>
          <p:cNvPr id="575" name="Google Shape;575;g316111a2ba5_0_518"/>
          <p:cNvSpPr/>
          <p:nvPr/>
        </p:nvSpPr>
        <p:spPr>
          <a:xfrm>
            <a:off x="6562487" y="118110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576" name="Google Shape;576;g316111a2ba5_0_518"/>
          <p:cNvSpPr/>
          <p:nvPr/>
        </p:nvSpPr>
        <p:spPr>
          <a:xfrm>
            <a:off x="10618527" y="8839200"/>
            <a:ext cx="4166100" cy="3505200"/>
          </a:xfrm>
          <a:prstGeom prst="roundRect">
            <a:avLst>
              <a:gd fmla="val 156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7" name="Google Shape;577;g316111a2ba5_0_518"/>
          <p:cNvPicPr preferRelativeResize="0"/>
          <p:nvPr/>
        </p:nvPicPr>
        <p:blipFill rotWithShape="1">
          <a:blip r:embed="rId9">
            <a:alphaModFix/>
          </a:blip>
          <a:srcRect b="0" l="0" r="0" t="0"/>
          <a:stretch/>
        </p:blipFill>
        <p:spPr>
          <a:xfrm>
            <a:off x="11685461" y="8839200"/>
            <a:ext cx="2032254" cy="2032000"/>
          </a:xfrm>
          <a:prstGeom prst="rect">
            <a:avLst/>
          </a:prstGeom>
          <a:noFill/>
          <a:ln>
            <a:noFill/>
          </a:ln>
        </p:spPr>
      </p:pic>
      <p:sp>
        <p:nvSpPr>
          <p:cNvPr id="578" name="Google Shape;578;g316111a2ba5_0_518"/>
          <p:cNvSpPr/>
          <p:nvPr/>
        </p:nvSpPr>
        <p:spPr>
          <a:xfrm>
            <a:off x="10923365" y="11074400"/>
            <a:ext cx="3556500" cy="1269900"/>
          </a:xfrm>
          <a:prstGeom prst="roundRect">
            <a:avLst>
              <a:gd fmla="val 432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316111a2ba5_0_518"/>
          <p:cNvSpPr/>
          <p:nvPr/>
        </p:nvSpPr>
        <p:spPr>
          <a:xfrm>
            <a:off x="10847156" y="11074400"/>
            <a:ext cx="3708900" cy="78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rijole"/>
              <a:buNone/>
            </a:pPr>
            <a:r>
              <a:rPr b="0" i="0" lang="en-US" sz="3600" u="none" cap="none" strike="noStrike">
                <a:solidFill>
                  <a:srgbClr val="0E0E0E"/>
                </a:solidFill>
                <a:latin typeface="Frijole"/>
                <a:ea typeface="Frijole"/>
                <a:cs typeface="Frijole"/>
                <a:sym typeface="Frijole"/>
              </a:rPr>
              <a:t>Elvina</a:t>
            </a:r>
            <a:endParaRPr b="0" i="0" sz="3600" u="none" cap="none" strike="noStrike">
              <a:solidFill>
                <a:schemeClr val="dk1"/>
              </a:solidFill>
              <a:latin typeface="Calibri"/>
              <a:ea typeface="Calibri"/>
              <a:cs typeface="Calibri"/>
              <a:sym typeface="Calibri"/>
            </a:endParaRPr>
          </a:p>
        </p:txBody>
      </p:sp>
      <p:sp>
        <p:nvSpPr>
          <p:cNvPr id="580" name="Google Shape;580;g316111a2ba5_0_518"/>
          <p:cNvSpPr/>
          <p:nvPr/>
        </p:nvSpPr>
        <p:spPr>
          <a:xfrm>
            <a:off x="10855623" y="118110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581" name="Google Shape;581;g316111a2ba5_0_518"/>
          <p:cNvSpPr/>
          <p:nvPr/>
        </p:nvSpPr>
        <p:spPr>
          <a:xfrm>
            <a:off x="14911664" y="8839200"/>
            <a:ext cx="4166100" cy="3505200"/>
          </a:xfrm>
          <a:prstGeom prst="roundRect">
            <a:avLst>
              <a:gd fmla="val 156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g316111a2ba5_0_518"/>
          <p:cNvPicPr preferRelativeResize="0"/>
          <p:nvPr/>
        </p:nvPicPr>
        <p:blipFill rotWithShape="1">
          <a:blip r:embed="rId10">
            <a:alphaModFix/>
          </a:blip>
          <a:srcRect b="0" l="0" r="0" t="0"/>
          <a:stretch/>
        </p:blipFill>
        <p:spPr>
          <a:xfrm>
            <a:off x="15978597" y="8839200"/>
            <a:ext cx="2032254" cy="2032000"/>
          </a:xfrm>
          <a:prstGeom prst="rect">
            <a:avLst/>
          </a:prstGeom>
          <a:noFill/>
          <a:ln>
            <a:noFill/>
          </a:ln>
        </p:spPr>
      </p:pic>
      <p:sp>
        <p:nvSpPr>
          <p:cNvPr id="583" name="Google Shape;583;g316111a2ba5_0_518"/>
          <p:cNvSpPr/>
          <p:nvPr/>
        </p:nvSpPr>
        <p:spPr>
          <a:xfrm>
            <a:off x="15216502" y="11074400"/>
            <a:ext cx="3556500" cy="1269900"/>
          </a:xfrm>
          <a:prstGeom prst="roundRect">
            <a:avLst>
              <a:gd fmla="val 432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316111a2ba5_0_518"/>
          <p:cNvSpPr/>
          <p:nvPr/>
        </p:nvSpPr>
        <p:spPr>
          <a:xfrm>
            <a:off x="15140292" y="11074400"/>
            <a:ext cx="3708900" cy="78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rijole"/>
              <a:buNone/>
            </a:pPr>
            <a:r>
              <a:rPr b="0" i="0" lang="en-US" sz="3600" u="none" cap="none" strike="noStrike">
                <a:solidFill>
                  <a:srgbClr val="0E0E0E"/>
                </a:solidFill>
                <a:latin typeface="Frijole"/>
                <a:ea typeface="Frijole"/>
                <a:cs typeface="Frijole"/>
                <a:sym typeface="Frijole"/>
              </a:rPr>
              <a:t>Seraphina</a:t>
            </a:r>
            <a:endParaRPr b="0" i="0" sz="3600" u="none" cap="none" strike="noStrike">
              <a:solidFill>
                <a:schemeClr val="dk1"/>
              </a:solidFill>
              <a:latin typeface="Calibri"/>
              <a:ea typeface="Calibri"/>
              <a:cs typeface="Calibri"/>
              <a:sym typeface="Calibri"/>
            </a:endParaRPr>
          </a:p>
        </p:txBody>
      </p:sp>
      <p:sp>
        <p:nvSpPr>
          <p:cNvPr id="585" name="Google Shape;585;g316111a2ba5_0_518"/>
          <p:cNvSpPr/>
          <p:nvPr/>
        </p:nvSpPr>
        <p:spPr>
          <a:xfrm>
            <a:off x="15148760" y="118110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586" name="Google Shape;586;g316111a2ba5_0_518"/>
          <p:cNvSpPr/>
          <p:nvPr/>
        </p:nvSpPr>
        <p:spPr>
          <a:xfrm>
            <a:off x="19204800" y="8839200"/>
            <a:ext cx="4166100" cy="3505200"/>
          </a:xfrm>
          <a:prstGeom prst="roundRect">
            <a:avLst>
              <a:gd fmla="val 156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7" name="Google Shape;587;g316111a2ba5_0_518"/>
          <p:cNvPicPr preferRelativeResize="0"/>
          <p:nvPr/>
        </p:nvPicPr>
        <p:blipFill rotWithShape="1">
          <a:blip r:embed="rId11">
            <a:alphaModFix/>
          </a:blip>
          <a:srcRect b="0" l="0" r="0" t="0"/>
          <a:stretch/>
        </p:blipFill>
        <p:spPr>
          <a:xfrm>
            <a:off x="20271734" y="8839200"/>
            <a:ext cx="2032254" cy="2032000"/>
          </a:xfrm>
          <a:prstGeom prst="rect">
            <a:avLst/>
          </a:prstGeom>
          <a:noFill/>
          <a:ln>
            <a:noFill/>
          </a:ln>
        </p:spPr>
      </p:pic>
      <p:sp>
        <p:nvSpPr>
          <p:cNvPr id="588" name="Google Shape;588;g316111a2ba5_0_518"/>
          <p:cNvSpPr/>
          <p:nvPr/>
        </p:nvSpPr>
        <p:spPr>
          <a:xfrm>
            <a:off x="19509638" y="11074400"/>
            <a:ext cx="3556500" cy="1269900"/>
          </a:xfrm>
          <a:prstGeom prst="roundRect">
            <a:avLst>
              <a:gd fmla="val 432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316111a2ba5_0_518"/>
          <p:cNvSpPr/>
          <p:nvPr/>
        </p:nvSpPr>
        <p:spPr>
          <a:xfrm>
            <a:off x="19433429" y="11074400"/>
            <a:ext cx="3708900" cy="78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rijole"/>
              <a:buNone/>
            </a:pPr>
            <a:r>
              <a:rPr b="0" i="0" lang="en-US" sz="3600" u="none" cap="none" strike="noStrike">
                <a:solidFill>
                  <a:srgbClr val="0E0E0E"/>
                </a:solidFill>
                <a:latin typeface="Frijole"/>
                <a:ea typeface="Frijole"/>
                <a:cs typeface="Frijole"/>
                <a:sym typeface="Frijole"/>
              </a:rPr>
              <a:t>Kaelen</a:t>
            </a:r>
            <a:endParaRPr b="0" i="0" sz="3600" u="none" cap="none" strike="noStrike">
              <a:solidFill>
                <a:schemeClr val="dk1"/>
              </a:solidFill>
              <a:latin typeface="Calibri"/>
              <a:ea typeface="Calibri"/>
              <a:cs typeface="Calibri"/>
              <a:sym typeface="Calibri"/>
            </a:endParaRPr>
          </a:p>
        </p:txBody>
      </p:sp>
      <p:sp>
        <p:nvSpPr>
          <p:cNvPr id="590" name="Google Shape;590;g316111a2ba5_0_518"/>
          <p:cNvSpPr/>
          <p:nvPr/>
        </p:nvSpPr>
        <p:spPr>
          <a:xfrm>
            <a:off x="19441897" y="118110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591" name="Google Shape;591;g316111a2ba5_0_518"/>
          <p:cNvSpPr/>
          <p:nvPr/>
        </p:nvSpPr>
        <p:spPr>
          <a:xfrm>
            <a:off x="4267733" y="4762500"/>
            <a:ext cx="4166100" cy="3505200"/>
          </a:xfrm>
          <a:prstGeom prst="roundRect">
            <a:avLst>
              <a:gd fmla="val 156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2" name="Google Shape;592;g316111a2ba5_0_518"/>
          <p:cNvPicPr preferRelativeResize="0"/>
          <p:nvPr/>
        </p:nvPicPr>
        <p:blipFill rotWithShape="1">
          <a:blip r:embed="rId12">
            <a:alphaModFix/>
          </a:blip>
          <a:srcRect b="0" l="0" r="0" t="0"/>
          <a:stretch/>
        </p:blipFill>
        <p:spPr>
          <a:xfrm>
            <a:off x="5334667" y="4762500"/>
            <a:ext cx="2032254" cy="2032000"/>
          </a:xfrm>
          <a:prstGeom prst="rect">
            <a:avLst/>
          </a:prstGeom>
          <a:noFill/>
          <a:ln>
            <a:noFill/>
          </a:ln>
        </p:spPr>
      </p:pic>
      <p:sp>
        <p:nvSpPr>
          <p:cNvPr id="593" name="Google Shape;593;g316111a2ba5_0_518"/>
          <p:cNvSpPr/>
          <p:nvPr/>
        </p:nvSpPr>
        <p:spPr>
          <a:xfrm>
            <a:off x="4572572" y="6997700"/>
            <a:ext cx="3556500" cy="1269900"/>
          </a:xfrm>
          <a:prstGeom prst="roundRect">
            <a:avLst>
              <a:gd fmla="val 432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316111a2ba5_0_518"/>
          <p:cNvSpPr/>
          <p:nvPr/>
        </p:nvSpPr>
        <p:spPr>
          <a:xfrm>
            <a:off x="4496362" y="6997700"/>
            <a:ext cx="3708900" cy="78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rijole"/>
              <a:buNone/>
            </a:pPr>
            <a:r>
              <a:rPr b="0" i="0" lang="en-US" sz="3600" u="none" cap="none" strike="noStrike">
                <a:solidFill>
                  <a:srgbClr val="0E0E0E"/>
                </a:solidFill>
                <a:latin typeface="Frijole"/>
                <a:ea typeface="Frijole"/>
                <a:cs typeface="Frijole"/>
                <a:sym typeface="Frijole"/>
              </a:rPr>
              <a:t>Aurielle</a:t>
            </a:r>
            <a:endParaRPr b="0" i="0" sz="3600" u="none" cap="none" strike="noStrike">
              <a:solidFill>
                <a:schemeClr val="dk1"/>
              </a:solidFill>
              <a:latin typeface="Calibri"/>
              <a:ea typeface="Calibri"/>
              <a:cs typeface="Calibri"/>
              <a:sym typeface="Calibri"/>
            </a:endParaRPr>
          </a:p>
        </p:txBody>
      </p:sp>
      <p:sp>
        <p:nvSpPr>
          <p:cNvPr id="595" name="Google Shape;595;g316111a2ba5_0_518"/>
          <p:cNvSpPr/>
          <p:nvPr/>
        </p:nvSpPr>
        <p:spPr>
          <a:xfrm>
            <a:off x="4504830" y="77343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596" name="Google Shape;596;g316111a2ba5_0_518"/>
          <p:cNvSpPr/>
          <p:nvPr/>
        </p:nvSpPr>
        <p:spPr>
          <a:xfrm>
            <a:off x="17121740" y="4762500"/>
            <a:ext cx="4166100" cy="3505200"/>
          </a:xfrm>
          <a:prstGeom prst="roundRect">
            <a:avLst>
              <a:gd fmla="val 156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7" name="Google Shape;597;g316111a2ba5_0_518"/>
          <p:cNvPicPr preferRelativeResize="0"/>
          <p:nvPr/>
        </p:nvPicPr>
        <p:blipFill rotWithShape="1">
          <a:blip r:embed="rId13">
            <a:alphaModFix/>
          </a:blip>
          <a:srcRect b="0" l="0" r="0" t="0"/>
          <a:stretch/>
        </p:blipFill>
        <p:spPr>
          <a:xfrm>
            <a:off x="18188673" y="4762500"/>
            <a:ext cx="2032254" cy="2032000"/>
          </a:xfrm>
          <a:prstGeom prst="rect">
            <a:avLst/>
          </a:prstGeom>
          <a:noFill/>
          <a:ln>
            <a:noFill/>
          </a:ln>
        </p:spPr>
      </p:pic>
      <p:sp>
        <p:nvSpPr>
          <p:cNvPr id="598" name="Google Shape;598;g316111a2ba5_0_518"/>
          <p:cNvSpPr/>
          <p:nvPr/>
        </p:nvSpPr>
        <p:spPr>
          <a:xfrm>
            <a:off x="17426578" y="6997700"/>
            <a:ext cx="3556500" cy="1269900"/>
          </a:xfrm>
          <a:prstGeom prst="roundRect">
            <a:avLst>
              <a:gd fmla="val 432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316111a2ba5_0_518"/>
          <p:cNvSpPr/>
          <p:nvPr/>
        </p:nvSpPr>
        <p:spPr>
          <a:xfrm>
            <a:off x="17350369" y="6997700"/>
            <a:ext cx="3708900" cy="78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rijole"/>
              <a:buNone/>
            </a:pPr>
            <a:r>
              <a:rPr b="0" i="0" lang="en-US" sz="3600" u="none" cap="none" strike="noStrike">
                <a:solidFill>
                  <a:srgbClr val="0E0E0E"/>
                </a:solidFill>
                <a:latin typeface="Frijole"/>
                <a:ea typeface="Frijole"/>
                <a:cs typeface="Frijole"/>
                <a:sym typeface="Frijole"/>
              </a:rPr>
              <a:t>Dariana</a:t>
            </a:r>
            <a:endParaRPr b="0" i="0" sz="3600" u="none" cap="none" strike="noStrike">
              <a:solidFill>
                <a:schemeClr val="dk1"/>
              </a:solidFill>
              <a:latin typeface="Calibri"/>
              <a:ea typeface="Calibri"/>
              <a:cs typeface="Calibri"/>
              <a:sym typeface="Calibri"/>
            </a:endParaRPr>
          </a:p>
        </p:txBody>
      </p:sp>
      <p:sp>
        <p:nvSpPr>
          <p:cNvPr id="600" name="Google Shape;600;g316111a2ba5_0_518"/>
          <p:cNvSpPr/>
          <p:nvPr/>
        </p:nvSpPr>
        <p:spPr>
          <a:xfrm>
            <a:off x="17358836" y="77343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601" name="Google Shape;601;g316111a2ba5_0_518"/>
          <p:cNvSpPr/>
          <p:nvPr/>
        </p:nvSpPr>
        <p:spPr>
          <a:xfrm>
            <a:off x="10618527" y="4762500"/>
            <a:ext cx="4166100" cy="3505200"/>
          </a:xfrm>
          <a:prstGeom prst="roundRect">
            <a:avLst>
              <a:gd fmla="val 156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2" name="Google Shape;602;g316111a2ba5_0_518"/>
          <p:cNvPicPr preferRelativeResize="0"/>
          <p:nvPr/>
        </p:nvPicPr>
        <p:blipFill rotWithShape="1">
          <a:blip r:embed="rId14">
            <a:alphaModFix/>
          </a:blip>
          <a:srcRect b="0" l="0" r="0" t="0"/>
          <a:stretch/>
        </p:blipFill>
        <p:spPr>
          <a:xfrm>
            <a:off x="11685461" y="4762500"/>
            <a:ext cx="2032254" cy="2032000"/>
          </a:xfrm>
          <a:prstGeom prst="rect">
            <a:avLst/>
          </a:prstGeom>
          <a:noFill/>
          <a:ln>
            <a:noFill/>
          </a:ln>
        </p:spPr>
      </p:pic>
      <p:sp>
        <p:nvSpPr>
          <p:cNvPr id="603" name="Google Shape;603;g316111a2ba5_0_518"/>
          <p:cNvSpPr/>
          <p:nvPr/>
        </p:nvSpPr>
        <p:spPr>
          <a:xfrm>
            <a:off x="10923365" y="6997700"/>
            <a:ext cx="3556500" cy="1269900"/>
          </a:xfrm>
          <a:prstGeom prst="roundRect">
            <a:avLst>
              <a:gd fmla="val 432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316111a2ba5_0_518"/>
          <p:cNvSpPr/>
          <p:nvPr/>
        </p:nvSpPr>
        <p:spPr>
          <a:xfrm>
            <a:off x="10847156" y="6997700"/>
            <a:ext cx="3708900" cy="78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rijole"/>
              <a:buNone/>
            </a:pPr>
            <a:r>
              <a:rPr b="0" i="0" lang="en-US" sz="3600" u="none" cap="none" strike="noStrike">
                <a:solidFill>
                  <a:srgbClr val="0E0E0E"/>
                </a:solidFill>
                <a:latin typeface="Frijole"/>
                <a:ea typeface="Frijole"/>
                <a:cs typeface="Frijole"/>
                <a:sym typeface="Frijole"/>
              </a:rPr>
              <a:t>Theronis</a:t>
            </a:r>
            <a:endParaRPr b="0" i="0" sz="3600" u="none" cap="none" strike="noStrike">
              <a:solidFill>
                <a:schemeClr val="dk1"/>
              </a:solidFill>
              <a:latin typeface="Calibri"/>
              <a:ea typeface="Calibri"/>
              <a:cs typeface="Calibri"/>
              <a:sym typeface="Calibri"/>
            </a:endParaRPr>
          </a:p>
        </p:txBody>
      </p:sp>
      <p:sp>
        <p:nvSpPr>
          <p:cNvPr id="605" name="Google Shape;605;g316111a2ba5_0_518"/>
          <p:cNvSpPr/>
          <p:nvPr/>
        </p:nvSpPr>
        <p:spPr>
          <a:xfrm>
            <a:off x="10855623" y="77343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606" name="Google Shape;606;g316111a2ba5_0_518"/>
          <p:cNvPicPr preferRelativeResize="0"/>
          <p:nvPr/>
        </p:nvPicPr>
        <p:blipFill rotWithShape="1">
          <a:blip r:embed="rId15">
            <a:alphaModFix/>
          </a:blip>
          <a:srcRect b="0" l="0" r="0" t="0"/>
          <a:stretch/>
        </p:blipFill>
        <p:spPr>
          <a:xfrm>
            <a:off x="12688886" y="8140700"/>
            <a:ext cx="12702" cy="812800"/>
          </a:xfrm>
          <a:prstGeom prst="rect">
            <a:avLst/>
          </a:prstGeom>
          <a:noFill/>
          <a:ln>
            <a:noFill/>
          </a:ln>
        </p:spPr>
      </p:pic>
      <p:pic>
        <p:nvPicPr>
          <p:cNvPr descr=" " id="607" name="Google Shape;607;g316111a2ba5_0_518"/>
          <p:cNvPicPr preferRelativeResize="0"/>
          <p:nvPr/>
        </p:nvPicPr>
        <p:blipFill rotWithShape="1">
          <a:blip r:embed="rId15">
            <a:alphaModFix/>
          </a:blip>
          <a:srcRect b="0" l="0" r="0" t="0"/>
          <a:stretch/>
        </p:blipFill>
        <p:spPr>
          <a:xfrm>
            <a:off x="12688886" y="3949700"/>
            <a:ext cx="12702" cy="812800"/>
          </a:xfrm>
          <a:prstGeom prst="rect">
            <a:avLst/>
          </a:prstGeom>
          <a:noFill/>
          <a:ln>
            <a:noFill/>
          </a:ln>
        </p:spPr>
      </p:pic>
      <p:pic>
        <p:nvPicPr>
          <p:cNvPr descr=" " id="608" name="Google Shape;608;g316111a2ba5_0_518"/>
          <p:cNvPicPr preferRelativeResize="0"/>
          <p:nvPr/>
        </p:nvPicPr>
        <p:blipFill rotWithShape="1">
          <a:blip r:embed="rId16">
            <a:alphaModFix/>
          </a:blip>
          <a:srcRect b="0" l="0" r="0" t="0"/>
          <a:stretch/>
        </p:blipFill>
        <p:spPr>
          <a:xfrm>
            <a:off x="6349054" y="3937124"/>
            <a:ext cx="5882575" cy="825376"/>
          </a:xfrm>
          <a:prstGeom prst="rect">
            <a:avLst/>
          </a:prstGeom>
          <a:noFill/>
          <a:ln>
            <a:noFill/>
          </a:ln>
        </p:spPr>
      </p:pic>
      <p:pic>
        <p:nvPicPr>
          <p:cNvPr descr=" " id="609" name="Google Shape;609;g316111a2ba5_0_518"/>
          <p:cNvPicPr preferRelativeResize="0"/>
          <p:nvPr/>
        </p:nvPicPr>
        <p:blipFill rotWithShape="1">
          <a:blip r:embed="rId17">
            <a:alphaModFix/>
          </a:blip>
          <a:srcRect b="0" l="0" r="0" t="0"/>
          <a:stretch/>
        </p:blipFill>
        <p:spPr>
          <a:xfrm>
            <a:off x="4110505" y="8027343"/>
            <a:ext cx="1960854" cy="811857"/>
          </a:xfrm>
          <a:prstGeom prst="rect">
            <a:avLst/>
          </a:prstGeom>
          <a:noFill/>
          <a:ln>
            <a:noFill/>
          </a:ln>
        </p:spPr>
      </p:pic>
      <p:pic>
        <p:nvPicPr>
          <p:cNvPr descr=" " id="610" name="Google Shape;610;g316111a2ba5_0_518"/>
          <p:cNvPicPr preferRelativeResize="0"/>
          <p:nvPr/>
        </p:nvPicPr>
        <p:blipFill rotWithShape="1">
          <a:blip r:embed="rId17">
            <a:alphaModFix/>
          </a:blip>
          <a:srcRect b="0" l="0" r="0" t="0"/>
          <a:stretch/>
        </p:blipFill>
        <p:spPr>
          <a:xfrm>
            <a:off x="17053422" y="8027343"/>
            <a:ext cx="1960854" cy="811857"/>
          </a:xfrm>
          <a:prstGeom prst="rect">
            <a:avLst/>
          </a:prstGeom>
          <a:noFill/>
          <a:ln>
            <a:noFill/>
          </a:ln>
        </p:spPr>
      </p:pic>
      <p:pic>
        <p:nvPicPr>
          <p:cNvPr descr=" " id="611" name="Google Shape;611;g316111a2ba5_0_518"/>
          <p:cNvPicPr preferRelativeResize="0"/>
          <p:nvPr/>
        </p:nvPicPr>
        <p:blipFill rotWithShape="1">
          <a:blip r:embed="rId18">
            <a:alphaModFix/>
          </a:blip>
          <a:srcRect b="0" l="0" r="0" t="0"/>
          <a:stretch/>
        </p:blipFill>
        <p:spPr>
          <a:xfrm>
            <a:off x="6452406" y="8027343"/>
            <a:ext cx="1960854" cy="811857"/>
          </a:xfrm>
          <a:prstGeom prst="rect">
            <a:avLst/>
          </a:prstGeom>
          <a:noFill/>
          <a:ln>
            <a:noFill/>
          </a:ln>
        </p:spPr>
      </p:pic>
      <p:pic>
        <p:nvPicPr>
          <p:cNvPr descr=" " id="612" name="Google Shape;612;g316111a2ba5_0_518"/>
          <p:cNvPicPr preferRelativeResize="0"/>
          <p:nvPr/>
        </p:nvPicPr>
        <p:blipFill rotWithShape="1">
          <a:blip r:embed="rId18">
            <a:alphaModFix/>
          </a:blip>
          <a:srcRect b="0" l="0" r="0" t="0"/>
          <a:stretch/>
        </p:blipFill>
        <p:spPr>
          <a:xfrm>
            <a:off x="19395324" y="8027343"/>
            <a:ext cx="1960854" cy="811857"/>
          </a:xfrm>
          <a:prstGeom prst="rect">
            <a:avLst/>
          </a:prstGeom>
          <a:noFill/>
          <a:ln>
            <a:noFill/>
          </a:ln>
        </p:spPr>
      </p:pic>
      <p:pic>
        <p:nvPicPr>
          <p:cNvPr descr=" " id="613" name="Google Shape;613;g316111a2ba5_0_518"/>
          <p:cNvPicPr preferRelativeResize="0"/>
          <p:nvPr/>
        </p:nvPicPr>
        <p:blipFill rotWithShape="1">
          <a:blip r:embed="rId19">
            <a:alphaModFix/>
          </a:blip>
          <a:srcRect b="0" l="0" r="0" t="0"/>
          <a:stretch/>
        </p:blipFill>
        <p:spPr>
          <a:xfrm>
            <a:off x="13323965" y="3937124"/>
            <a:ext cx="5882575" cy="825376"/>
          </a:xfrm>
          <a:prstGeom prst="rect">
            <a:avLst/>
          </a:prstGeom>
          <a:noFill/>
          <a:ln>
            <a:noFill/>
          </a:ln>
        </p:spPr>
      </p:pic>
      <p:sp>
        <p:nvSpPr>
          <p:cNvPr id="614" name="Google Shape;614;g316111a2ba5_0_518"/>
          <p:cNvSpPr/>
          <p:nvPr/>
        </p:nvSpPr>
        <p:spPr>
          <a:xfrm>
            <a:off x="7747968" y="12801600"/>
            <a:ext cx="834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 download more editable chart, </a:t>
            </a:r>
            <a:r>
              <a:rPr b="0" i="0" lang="en-US" sz="3200" u="sng" cap="none" strike="noStrike">
                <a:solidFill>
                  <a:srgbClr val="0E0E0E"/>
                </a:solidFill>
                <a:latin typeface="DM Sans"/>
                <a:ea typeface="DM Sans"/>
                <a:cs typeface="DM Sans"/>
                <a:sym typeface="DM Sans"/>
                <a:hlinkClick r:id="rId20">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15" name="Google Shape;615;g316111a2ba5_0_518"/>
          <p:cNvSpPr/>
          <p:nvPr/>
        </p:nvSpPr>
        <p:spPr>
          <a:xfrm rot="-5400000">
            <a:off x="-3645864" y="4414430"/>
            <a:ext cx="10754100" cy="3132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Frijole"/>
              <a:buNone/>
            </a:pPr>
            <a:r>
              <a:rPr b="0" i="0" lang="en-US" sz="8000" u="none" cap="none" strike="noStrike">
                <a:solidFill>
                  <a:srgbClr val="272727"/>
                </a:solidFill>
                <a:latin typeface="Frijole"/>
                <a:ea typeface="Frijole"/>
                <a:cs typeface="Frijole"/>
                <a:sym typeface="Frijol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AFBA"/>
        </a:solidFill>
      </p:bgPr>
    </p:bg>
    <p:spTree>
      <p:nvGrpSpPr>
        <p:cNvPr id="620" name="Shape 620"/>
        <p:cNvGrpSpPr/>
        <p:nvPr/>
      </p:nvGrpSpPr>
      <p:grpSpPr>
        <a:xfrm>
          <a:off x="0" y="0"/>
          <a:ext cx="0" cy="0"/>
          <a:chOff x="0" y="0"/>
          <a:chExt cx="0" cy="0"/>
        </a:xfrm>
      </p:grpSpPr>
      <p:pic>
        <p:nvPicPr>
          <p:cNvPr descr=" " id="621" name="Google Shape;621;g316111a2ba5_0_582"/>
          <p:cNvPicPr preferRelativeResize="0"/>
          <p:nvPr/>
        </p:nvPicPr>
        <p:blipFill rotWithShape="1">
          <a:blip r:embed="rId3">
            <a:alphaModFix/>
          </a:blip>
          <a:srcRect b="0" l="0" r="0" t="0"/>
          <a:stretch/>
        </p:blipFill>
        <p:spPr>
          <a:xfrm>
            <a:off x="0" y="1143000"/>
            <a:ext cx="19014276" cy="11442700"/>
          </a:xfrm>
          <a:prstGeom prst="rect">
            <a:avLst/>
          </a:prstGeom>
          <a:noFill/>
          <a:ln>
            <a:noFill/>
          </a:ln>
        </p:spPr>
      </p:pic>
      <p:pic>
        <p:nvPicPr>
          <p:cNvPr descr=" " id="622" name="Google Shape;622;g316111a2ba5_0_582"/>
          <p:cNvPicPr preferRelativeResize="0"/>
          <p:nvPr/>
        </p:nvPicPr>
        <p:blipFill rotWithShape="1">
          <a:blip r:embed="rId4">
            <a:alphaModFix/>
          </a:blip>
          <a:srcRect b="0" l="0" r="0" t="0"/>
          <a:stretch/>
        </p:blipFill>
        <p:spPr>
          <a:xfrm>
            <a:off x="0" y="6858000"/>
            <a:ext cx="1257457" cy="6858000"/>
          </a:xfrm>
          <a:prstGeom prst="rect">
            <a:avLst/>
          </a:prstGeom>
          <a:noFill/>
          <a:ln>
            <a:noFill/>
          </a:ln>
        </p:spPr>
      </p:pic>
      <p:pic>
        <p:nvPicPr>
          <p:cNvPr descr=" " id="623" name="Google Shape;623;g316111a2ba5_0_582"/>
          <p:cNvPicPr preferRelativeResize="0"/>
          <p:nvPr/>
        </p:nvPicPr>
        <p:blipFill rotWithShape="1">
          <a:blip r:embed="rId5">
            <a:alphaModFix/>
          </a:blip>
          <a:srcRect b="0" l="0" r="0" t="0"/>
          <a:stretch/>
        </p:blipFill>
        <p:spPr>
          <a:xfrm>
            <a:off x="16143718" y="0"/>
            <a:ext cx="8243330" cy="5511800"/>
          </a:xfrm>
          <a:prstGeom prst="rect">
            <a:avLst/>
          </a:prstGeom>
          <a:noFill/>
          <a:ln>
            <a:noFill/>
          </a:ln>
        </p:spPr>
      </p:pic>
      <p:sp>
        <p:nvSpPr>
          <p:cNvPr id="624" name="Google Shape;624;g316111a2ba5_0_582"/>
          <p:cNvSpPr/>
          <p:nvPr/>
        </p:nvSpPr>
        <p:spPr>
          <a:xfrm>
            <a:off x="1651206" y="2540000"/>
            <a:ext cx="12760800" cy="313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Frijole"/>
              <a:buNone/>
            </a:pPr>
            <a:r>
              <a:rPr b="0" i="0" lang="en-US" sz="8000" u="none" cap="none" strike="noStrike">
                <a:solidFill>
                  <a:srgbClr val="272727"/>
                </a:solidFill>
                <a:latin typeface="Frijole"/>
                <a:ea typeface="Frijole"/>
                <a:cs typeface="Frijole"/>
                <a:sym typeface="Frijole"/>
              </a:rPr>
              <a:t>Thank you for choosing EaTemp</a:t>
            </a:r>
            <a:endParaRPr b="0" i="0" sz="8000" u="none" cap="none" strike="noStrike">
              <a:solidFill>
                <a:schemeClr val="dk1"/>
              </a:solidFill>
              <a:latin typeface="Calibri"/>
              <a:ea typeface="Calibri"/>
              <a:cs typeface="Calibri"/>
              <a:sym typeface="Calibri"/>
            </a:endParaRPr>
          </a:p>
        </p:txBody>
      </p:sp>
      <p:sp>
        <p:nvSpPr>
          <p:cNvPr id="625" name="Google Shape;625;g316111a2ba5_0_582"/>
          <p:cNvSpPr/>
          <p:nvPr/>
        </p:nvSpPr>
        <p:spPr>
          <a:xfrm>
            <a:off x="1651206" y="5943600"/>
            <a:ext cx="9369600" cy="539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pic>
        <p:nvPicPr>
          <p:cNvPr descr=" " id="626" name="Google Shape;626;g316111a2ba5_0_582"/>
          <p:cNvPicPr preferRelativeResize="0"/>
          <p:nvPr/>
        </p:nvPicPr>
        <p:blipFill rotWithShape="1">
          <a:blip r:embed="rId6">
            <a:alphaModFix/>
          </a:blip>
          <a:srcRect b="0" l="0" r="0" t="0"/>
          <a:stretch/>
        </p:blipFill>
        <p:spPr>
          <a:xfrm>
            <a:off x="11926791" y="990600"/>
            <a:ext cx="12460257" cy="11734800"/>
          </a:xfrm>
          <a:prstGeom prst="rect">
            <a:avLst/>
          </a:prstGeom>
          <a:noFill/>
          <a:ln>
            <a:noFill/>
          </a:ln>
        </p:spPr>
      </p:pic>
      <p:sp>
        <p:nvSpPr>
          <p:cNvPr id="627" name="Google Shape;627;g316111a2ba5_0_5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8" name="Google Shape;628;g316111a2ba5_0_58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29" name="Google Shape;629;g316111a2ba5_0_582"/>
          <p:cNvSpPr/>
          <p:nvPr/>
        </p:nvSpPr>
        <p:spPr>
          <a:xfrm rot="-5400000">
            <a:off x="21677738" y="7772220"/>
            <a:ext cx="4644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Credit | Image: </a:t>
            </a:r>
            <a:r>
              <a:rPr b="0" i="0" lang="en-US" sz="3200" u="sng" cap="none" strike="noStrike">
                <a:solidFill>
                  <a:srgbClr val="0E0E0E"/>
                </a:solidFill>
                <a:latin typeface="DM Sans"/>
                <a:ea typeface="DM Sans"/>
                <a:cs typeface="DM Sans"/>
                <a:sym typeface="DM Sans"/>
                <a:hlinkClick r:id="rId8">
                  <a:extLst>
                    <a:ext uri="{A12FA001-AC4F-418D-AE19-62706E023703}">
                      <ahyp:hlinkClr val="tx"/>
                    </a:ext>
                  </a:extLst>
                </a:hlinkClick>
              </a:rPr>
              <a:t>Unsplash</a:t>
            </a:r>
            <a:r>
              <a:rPr b="0" i="0" lang="en-US" sz="3200" u="none" cap="none" strike="noStrike">
                <a:solidFill>
                  <a:srgbClr val="0E0E0E"/>
                </a:solidFill>
                <a:latin typeface="DM Sans"/>
                <a:ea typeface="DM Sans"/>
                <a:cs typeface="DM Sans"/>
                <a:sym typeface="DM Sans"/>
              </a:rPr>
              <a:t>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AFBA"/>
        </a:solidFill>
      </p:bgPr>
    </p:bg>
    <p:spTree>
      <p:nvGrpSpPr>
        <p:cNvPr id="39" name="Shape 39"/>
        <p:cNvGrpSpPr/>
        <p:nvPr/>
      </p:nvGrpSpPr>
      <p:grpSpPr>
        <a:xfrm>
          <a:off x="0" y="0"/>
          <a:ext cx="0" cy="0"/>
          <a:chOff x="0" y="0"/>
          <a:chExt cx="0" cy="0"/>
        </a:xfrm>
      </p:grpSpPr>
      <p:pic>
        <p:nvPicPr>
          <p:cNvPr descr=" " id="40" name="Google Shape;40;g316111a2ba5_0_22"/>
          <p:cNvPicPr preferRelativeResize="0"/>
          <p:nvPr/>
        </p:nvPicPr>
        <p:blipFill rotWithShape="1">
          <a:blip r:embed="rId3">
            <a:alphaModFix/>
          </a:blip>
          <a:srcRect b="0" l="0" r="0" t="0"/>
          <a:stretch/>
        </p:blipFill>
        <p:spPr>
          <a:xfrm>
            <a:off x="12701588" y="0"/>
            <a:ext cx="11685460" cy="5613400"/>
          </a:xfrm>
          <a:prstGeom prst="rect">
            <a:avLst/>
          </a:prstGeom>
          <a:noFill/>
          <a:ln>
            <a:noFill/>
          </a:ln>
        </p:spPr>
      </p:pic>
      <p:pic>
        <p:nvPicPr>
          <p:cNvPr descr=" " id="41" name="Google Shape;41;g316111a2ba5_0_22"/>
          <p:cNvPicPr preferRelativeResize="0"/>
          <p:nvPr/>
        </p:nvPicPr>
        <p:blipFill rotWithShape="1">
          <a:blip r:embed="rId4">
            <a:alphaModFix/>
          </a:blip>
          <a:srcRect b="0" l="0" r="0" t="0"/>
          <a:stretch/>
        </p:blipFill>
        <p:spPr>
          <a:xfrm>
            <a:off x="0" y="5003800"/>
            <a:ext cx="15038680" cy="8712200"/>
          </a:xfrm>
          <a:prstGeom prst="rect">
            <a:avLst/>
          </a:prstGeom>
          <a:noFill/>
          <a:ln>
            <a:noFill/>
          </a:ln>
        </p:spPr>
      </p:pic>
      <p:sp>
        <p:nvSpPr>
          <p:cNvPr id="42" name="Google Shape;42;g316111a2ba5_0_22"/>
          <p:cNvSpPr/>
          <p:nvPr/>
        </p:nvSpPr>
        <p:spPr>
          <a:xfrm>
            <a:off x="2108464" y="1320800"/>
            <a:ext cx="207120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rijole"/>
              <a:buNone/>
            </a:pPr>
            <a:r>
              <a:rPr b="0" i="0" lang="en-US" sz="12800" u="none" cap="none" strike="noStrike">
                <a:solidFill>
                  <a:srgbClr val="272727"/>
                </a:solidFill>
                <a:latin typeface="Frijole"/>
                <a:ea typeface="Frijole"/>
                <a:cs typeface="Frijole"/>
                <a:sym typeface="Frijole"/>
              </a:rPr>
              <a:t>Table of Contents</a:t>
            </a:r>
            <a:endParaRPr b="0" i="0" sz="12800" u="none" cap="none" strike="noStrike">
              <a:solidFill>
                <a:schemeClr val="dk1"/>
              </a:solidFill>
              <a:latin typeface="Calibri"/>
              <a:ea typeface="Calibri"/>
              <a:cs typeface="Calibri"/>
              <a:sym typeface="Calibri"/>
            </a:endParaRPr>
          </a:p>
        </p:txBody>
      </p:sp>
      <p:sp>
        <p:nvSpPr>
          <p:cNvPr id="43" name="Google Shape;43;g316111a2ba5_0_22"/>
          <p:cNvSpPr/>
          <p:nvPr/>
        </p:nvSpPr>
        <p:spPr>
          <a:xfrm>
            <a:off x="0"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316111a2ba5_0_22"/>
          <p:cNvSpPr/>
          <p:nvPr/>
        </p:nvSpPr>
        <p:spPr>
          <a:xfrm>
            <a:off x="0" y="45974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316111a2ba5_0_22"/>
          <p:cNvSpPr/>
          <p:nvPr/>
        </p:nvSpPr>
        <p:spPr>
          <a:xfrm>
            <a:off x="-203225" y="4597400"/>
            <a:ext cx="6135000" cy="1041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Introduction</a:t>
            </a:r>
            <a:endParaRPr b="0" i="0" sz="4800" u="none" cap="none" strike="noStrike">
              <a:solidFill>
                <a:schemeClr val="dk1"/>
              </a:solidFill>
              <a:latin typeface="Calibri"/>
              <a:ea typeface="Calibri"/>
              <a:cs typeface="Calibri"/>
              <a:sym typeface="Calibri"/>
            </a:endParaRPr>
          </a:p>
        </p:txBody>
      </p:sp>
      <p:sp>
        <p:nvSpPr>
          <p:cNvPr id="46" name="Google Shape;46;g316111a2ba5_0_22"/>
          <p:cNvSpPr/>
          <p:nvPr/>
        </p:nvSpPr>
        <p:spPr>
          <a:xfrm>
            <a:off x="-135484" y="55372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47" name="Google Shape;47;g316111a2ba5_0_22"/>
          <p:cNvPicPr preferRelativeResize="0"/>
          <p:nvPr/>
        </p:nvPicPr>
        <p:blipFill rotWithShape="1">
          <a:blip r:embed="rId5">
            <a:alphaModFix/>
          </a:blip>
          <a:srcRect b="0" l="0" r="0" t="0"/>
          <a:stretch/>
        </p:blipFill>
        <p:spPr>
          <a:xfrm>
            <a:off x="6134867" y="4521200"/>
            <a:ext cx="1625803" cy="1625600"/>
          </a:xfrm>
          <a:prstGeom prst="rect">
            <a:avLst/>
          </a:prstGeom>
          <a:noFill/>
          <a:ln>
            <a:noFill/>
          </a:ln>
        </p:spPr>
      </p:pic>
      <p:sp>
        <p:nvSpPr>
          <p:cNvPr id="48" name="Google Shape;48;g316111a2ba5_0_22"/>
          <p:cNvSpPr/>
          <p:nvPr/>
        </p:nvSpPr>
        <p:spPr>
          <a:xfrm>
            <a:off x="6134867" y="452120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316111a2ba5_0_22"/>
          <p:cNvSpPr/>
          <p:nvPr/>
        </p:nvSpPr>
        <p:spPr>
          <a:xfrm>
            <a:off x="6446056" y="4813300"/>
            <a:ext cx="10035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Frijole"/>
              <a:buNone/>
            </a:pPr>
            <a:r>
              <a:rPr b="0" i="0" lang="en-US" sz="4800" u="none" cap="none" strike="noStrike">
                <a:solidFill>
                  <a:srgbClr val="000000"/>
                </a:solidFill>
                <a:latin typeface="Frijole"/>
                <a:ea typeface="Frijole"/>
                <a:cs typeface="Frijole"/>
                <a:sym typeface="Frijole"/>
              </a:rPr>
              <a:t>01</a:t>
            </a:r>
            <a:endParaRPr b="0" i="0" sz="4800" u="none" cap="none" strike="noStrike">
              <a:solidFill>
                <a:schemeClr val="dk1"/>
              </a:solidFill>
              <a:latin typeface="Calibri"/>
              <a:ea typeface="Calibri"/>
              <a:cs typeface="Calibri"/>
              <a:sym typeface="Calibri"/>
            </a:endParaRPr>
          </a:p>
        </p:txBody>
      </p:sp>
      <p:sp>
        <p:nvSpPr>
          <p:cNvPr id="50" name="Google Shape;50;g316111a2ba5_0_22"/>
          <p:cNvSpPr/>
          <p:nvPr/>
        </p:nvSpPr>
        <p:spPr>
          <a:xfrm>
            <a:off x="1662637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 name="Google Shape;51;g316111a2ba5_0_22"/>
          <p:cNvPicPr preferRelativeResize="0"/>
          <p:nvPr/>
        </p:nvPicPr>
        <p:blipFill rotWithShape="1">
          <a:blip r:embed="rId5">
            <a:alphaModFix/>
          </a:blip>
          <a:srcRect b="0" l="0" r="0" t="0"/>
          <a:stretch/>
        </p:blipFill>
        <p:spPr>
          <a:xfrm>
            <a:off x="16626378" y="4521200"/>
            <a:ext cx="1625803" cy="1625600"/>
          </a:xfrm>
          <a:prstGeom prst="rect">
            <a:avLst/>
          </a:prstGeom>
          <a:noFill/>
          <a:ln>
            <a:noFill/>
          </a:ln>
        </p:spPr>
      </p:pic>
      <p:sp>
        <p:nvSpPr>
          <p:cNvPr id="52" name="Google Shape;52;g316111a2ba5_0_22"/>
          <p:cNvSpPr/>
          <p:nvPr/>
        </p:nvSpPr>
        <p:spPr>
          <a:xfrm>
            <a:off x="16626378" y="452120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316111a2ba5_0_22"/>
          <p:cNvSpPr/>
          <p:nvPr/>
        </p:nvSpPr>
        <p:spPr>
          <a:xfrm>
            <a:off x="16880410" y="4813300"/>
            <a:ext cx="11178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Frijole"/>
              <a:buNone/>
            </a:pPr>
            <a:r>
              <a:rPr b="0" i="0" lang="en-US" sz="4800" u="none" cap="none" strike="noStrike">
                <a:solidFill>
                  <a:srgbClr val="000000"/>
                </a:solidFill>
                <a:latin typeface="Frijole"/>
                <a:ea typeface="Frijole"/>
                <a:cs typeface="Frijole"/>
                <a:sym typeface="Frijole"/>
              </a:rPr>
              <a:t>02</a:t>
            </a:r>
            <a:endParaRPr b="0" i="0" sz="4800" u="none" cap="none" strike="noStrike">
              <a:solidFill>
                <a:schemeClr val="dk1"/>
              </a:solidFill>
              <a:latin typeface="Calibri"/>
              <a:ea typeface="Calibri"/>
              <a:cs typeface="Calibri"/>
              <a:sym typeface="Calibri"/>
            </a:endParaRPr>
          </a:p>
        </p:txBody>
      </p:sp>
      <p:sp>
        <p:nvSpPr>
          <p:cNvPr id="54" name="Google Shape;54;g316111a2ba5_0_22"/>
          <p:cNvSpPr/>
          <p:nvPr/>
        </p:nvSpPr>
        <p:spPr>
          <a:xfrm>
            <a:off x="18455407" y="45974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316111a2ba5_0_22"/>
          <p:cNvSpPr/>
          <p:nvPr/>
        </p:nvSpPr>
        <p:spPr>
          <a:xfrm>
            <a:off x="18455407" y="459740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Encounters</a:t>
            </a:r>
            <a:endParaRPr b="0" i="0" sz="4800" u="none" cap="none" strike="noStrike">
              <a:solidFill>
                <a:schemeClr val="dk1"/>
              </a:solidFill>
              <a:latin typeface="Calibri"/>
              <a:ea typeface="Calibri"/>
              <a:cs typeface="Calibri"/>
              <a:sym typeface="Calibri"/>
            </a:endParaRPr>
          </a:p>
        </p:txBody>
      </p:sp>
      <p:sp>
        <p:nvSpPr>
          <p:cNvPr id="56" name="Google Shape;56;g316111a2ba5_0_22"/>
          <p:cNvSpPr/>
          <p:nvPr/>
        </p:nvSpPr>
        <p:spPr>
          <a:xfrm>
            <a:off x="18455407" y="55372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57" name="Google Shape;57;g316111a2ba5_0_22"/>
          <p:cNvSpPr/>
          <p:nvPr/>
        </p:nvSpPr>
        <p:spPr>
          <a:xfrm>
            <a:off x="0"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316111a2ba5_0_22"/>
          <p:cNvSpPr/>
          <p:nvPr/>
        </p:nvSpPr>
        <p:spPr>
          <a:xfrm>
            <a:off x="0" y="75819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316111a2ba5_0_22"/>
          <p:cNvSpPr/>
          <p:nvPr/>
        </p:nvSpPr>
        <p:spPr>
          <a:xfrm>
            <a:off x="-203225" y="7581900"/>
            <a:ext cx="6135000" cy="1041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Wonders</a:t>
            </a:r>
            <a:endParaRPr b="0" i="0" sz="4800" u="none" cap="none" strike="noStrike">
              <a:solidFill>
                <a:schemeClr val="dk1"/>
              </a:solidFill>
              <a:latin typeface="Calibri"/>
              <a:ea typeface="Calibri"/>
              <a:cs typeface="Calibri"/>
              <a:sym typeface="Calibri"/>
            </a:endParaRPr>
          </a:p>
        </p:txBody>
      </p:sp>
      <p:sp>
        <p:nvSpPr>
          <p:cNvPr id="60" name="Google Shape;60;g316111a2ba5_0_22"/>
          <p:cNvSpPr/>
          <p:nvPr/>
        </p:nvSpPr>
        <p:spPr>
          <a:xfrm>
            <a:off x="-135484" y="85217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1" name="Google Shape;61;g316111a2ba5_0_22"/>
          <p:cNvPicPr preferRelativeResize="0"/>
          <p:nvPr/>
        </p:nvPicPr>
        <p:blipFill rotWithShape="1">
          <a:blip r:embed="rId5">
            <a:alphaModFix/>
          </a:blip>
          <a:srcRect b="0" l="0" r="0" t="0"/>
          <a:stretch/>
        </p:blipFill>
        <p:spPr>
          <a:xfrm>
            <a:off x="6134867" y="7505700"/>
            <a:ext cx="1625803" cy="1625600"/>
          </a:xfrm>
          <a:prstGeom prst="rect">
            <a:avLst/>
          </a:prstGeom>
          <a:noFill/>
          <a:ln>
            <a:noFill/>
          </a:ln>
        </p:spPr>
      </p:pic>
      <p:sp>
        <p:nvSpPr>
          <p:cNvPr id="62" name="Google Shape;62;g316111a2ba5_0_22"/>
          <p:cNvSpPr/>
          <p:nvPr/>
        </p:nvSpPr>
        <p:spPr>
          <a:xfrm>
            <a:off x="6134867" y="750570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316111a2ba5_0_22"/>
          <p:cNvSpPr/>
          <p:nvPr/>
        </p:nvSpPr>
        <p:spPr>
          <a:xfrm>
            <a:off x="6401600" y="7797800"/>
            <a:ext cx="10923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Frijole"/>
              <a:buNone/>
            </a:pPr>
            <a:r>
              <a:rPr b="0" i="0" lang="en-US" sz="4800" u="none" cap="none" strike="noStrike">
                <a:solidFill>
                  <a:srgbClr val="000000"/>
                </a:solidFill>
                <a:latin typeface="Frijole"/>
                <a:ea typeface="Frijole"/>
                <a:cs typeface="Frijole"/>
                <a:sym typeface="Frijole"/>
              </a:rPr>
              <a:t>03</a:t>
            </a:r>
            <a:endParaRPr b="0" i="0" sz="4800" u="none" cap="none" strike="noStrike">
              <a:solidFill>
                <a:schemeClr val="dk1"/>
              </a:solidFill>
              <a:latin typeface="Calibri"/>
              <a:ea typeface="Calibri"/>
              <a:cs typeface="Calibri"/>
              <a:sym typeface="Calibri"/>
            </a:endParaRPr>
          </a:p>
        </p:txBody>
      </p:sp>
      <p:sp>
        <p:nvSpPr>
          <p:cNvPr id="64" name="Google Shape;64;g316111a2ba5_0_22"/>
          <p:cNvSpPr/>
          <p:nvPr/>
        </p:nvSpPr>
        <p:spPr>
          <a:xfrm>
            <a:off x="16626378"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 name="Google Shape;65;g316111a2ba5_0_22"/>
          <p:cNvPicPr preferRelativeResize="0"/>
          <p:nvPr/>
        </p:nvPicPr>
        <p:blipFill rotWithShape="1">
          <a:blip r:embed="rId5">
            <a:alphaModFix/>
          </a:blip>
          <a:srcRect b="0" l="0" r="0" t="0"/>
          <a:stretch/>
        </p:blipFill>
        <p:spPr>
          <a:xfrm>
            <a:off x="16626378" y="7505700"/>
            <a:ext cx="1625803" cy="1625600"/>
          </a:xfrm>
          <a:prstGeom prst="rect">
            <a:avLst/>
          </a:prstGeom>
          <a:noFill/>
          <a:ln>
            <a:noFill/>
          </a:ln>
        </p:spPr>
      </p:pic>
      <p:sp>
        <p:nvSpPr>
          <p:cNvPr id="66" name="Google Shape;66;g316111a2ba5_0_22"/>
          <p:cNvSpPr/>
          <p:nvPr/>
        </p:nvSpPr>
        <p:spPr>
          <a:xfrm>
            <a:off x="16626378" y="750570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316111a2ba5_0_22"/>
          <p:cNvSpPr/>
          <p:nvPr/>
        </p:nvSpPr>
        <p:spPr>
          <a:xfrm>
            <a:off x="16880410" y="7797800"/>
            <a:ext cx="11178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Frijole"/>
              <a:buNone/>
            </a:pPr>
            <a:r>
              <a:rPr b="0" i="0" lang="en-US" sz="4800" u="none" cap="none" strike="noStrike">
                <a:solidFill>
                  <a:srgbClr val="000000"/>
                </a:solidFill>
                <a:latin typeface="Frijole"/>
                <a:ea typeface="Frijole"/>
                <a:cs typeface="Frijole"/>
                <a:sym typeface="Frijole"/>
              </a:rPr>
              <a:t>04</a:t>
            </a:r>
            <a:endParaRPr b="0" i="0" sz="4800" u="none" cap="none" strike="noStrike">
              <a:solidFill>
                <a:schemeClr val="dk1"/>
              </a:solidFill>
              <a:latin typeface="Calibri"/>
              <a:ea typeface="Calibri"/>
              <a:cs typeface="Calibri"/>
              <a:sym typeface="Calibri"/>
            </a:endParaRPr>
          </a:p>
        </p:txBody>
      </p:sp>
      <p:sp>
        <p:nvSpPr>
          <p:cNvPr id="68" name="Google Shape;68;g316111a2ba5_0_22"/>
          <p:cNvSpPr/>
          <p:nvPr/>
        </p:nvSpPr>
        <p:spPr>
          <a:xfrm>
            <a:off x="18455407" y="75819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316111a2ba5_0_22"/>
          <p:cNvSpPr/>
          <p:nvPr/>
        </p:nvSpPr>
        <p:spPr>
          <a:xfrm>
            <a:off x="18455407" y="758190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Magic</a:t>
            </a:r>
            <a:endParaRPr b="0" i="0" sz="4800" u="none" cap="none" strike="noStrike">
              <a:solidFill>
                <a:schemeClr val="dk1"/>
              </a:solidFill>
              <a:latin typeface="Calibri"/>
              <a:ea typeface="Calibri"/>
              <a:cs typeface="Calibri"/>
              <a:sym typeface="Calibri"/>
            </a:endParaRPr>
          </a:p>
        </p:txBody>
      </p:sp>
      <p:sp>
        <p:nvSpPr>
          <p:cNvPr id="70" name="Google Shape;70;g316111a2ba5_0_22"/>
          <p:cNvSpPr/>
          <p:nvPr/>
        </p:nvSpPr>
        <p:spPr>
          <a:xfrm>
            <a:off x="18455407" y="85217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1" name="Google Shape;71;g316111a2ba5_0_22"/>
          <p:cNvSpPr/>
          <p:nvPr/>
        </p:nvSpPr>
        <p:spPr>
          <a:xfrm>
            <a:off x="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316111a2ba5_0_22"/>
          <p:cNvSpPr/>
          <p:nvPr/>
        </p:nvSpPr>
        <p:spPr>
          <a:xfrm>
            <a:off x="0" y="105664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316111a2ba5_0_22"/>
          <p:cNvSpPr/>
          <p:nvPr/>
        </p:nvSpPr>
        <p:spPr>
          <a:xfrm>
            <a:off x="-203225" y="10566400"/>
            <a:ext cx="6135000" cy="1041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Adventure</a:t>
            </a:r>
            <a:endParaRPr b="0" i="0" sz="4800" u="none" cap="none" strike="noStrike">
              <a:solidFill>
                <a:schemeClr val="dk1"/>
              </a:solidFill>
              <a:latin typeface="Calibri"/>
              <a:ea typeface="Calibri"/>
              <a:cs typeface="Calibri"/>
              <a:sym typeface="Calibri"/>
            </a:endParaRPr>
          </a:p>
        </p:txBody>
      </p:sp>
      <p:sp>
        <p:nvSpPr>
          <p:cNvPr id="74" name="Google Shape;74;g316111a2ba5_0_22"/>
          <p:cNvSpPr/>
          <p:nvPr/>
        </p:nvSpPr>
        <p:spPr>
          <a:xfrm>
            <a:off x="-135484" y="115062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75" name="Google Shape;75;g316111a2ba5_0_22"/>
          <p:cNvPicPr preferRelativeResize="0"/>
          <p:nvPr/>
        </p:nvPicPr>
        <p:blipFill rotWithShape="1">
          <a:blip r:embed="rId5">
            <a:alphaModFix/>
          </a:blip>
          <a:srcRect b="0" l="0" r="0" t="0"/>
          <a:stretch/>
        </p:blipFill>
        <p:spPr>
          <a:xfrm>
            <a:off x="6134867" y="10490200"/>
            <a:ext cx="1625803" cy="1625600"/>
          </a:xfrm>
          <a:prstGeom prst="rect">
            <a:avLst/>
          </a:prstGeom>
          <a:noFill/>
          <a:ln>
            <a:noFill/>
          </a:ln>
        </p:spPr>
      </p:pic>
      <p:sp>
        <p:nvSpPr>
          <p:cNvPr id="76" name="Google Shape;76;g316111a2ba5_0_22"/>
          <p:cNvSpPr/>
          <p:nvPr/>
        </p:nvSpPr>
        <p:spPr>
          <a:xfrm>
            <a:off x="6134867" y="1049020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316111a2ba5_0_22"/>
          <p:cNvSpPr/>
          <p:nvPr/>
        </p:nvSpPr>
        <p:spPr>
          <a:xfrm>
            <a:off x="6395249" y="10782300"/>
            <a:ext cx="11049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Frijole"/>
              <a:buNone/>
            </a:pPr>
            <a:r>
              <a:rPr b="0" i="0" lang="en-US" sz="4800" u="none" cap="none" strike="noStrike">
                <a:solidFill>
                  <a:srgbClr val="000000"/>
                </a:solidFill>
                <a:latin typeface="Frijole"/>
                <a:ea typeface="Frijole"/>
                <a:cs typeface="Frijole"/>
                <a:sym typeface="Frijole"/>
              </a:rPr>
              <a:t>05</a:t>
            </a:r>
            <a:endParaRPr b="0" i="0" sz="4800" u="none" cap="none" strike="noStrike">
              <a:solidFill>
                <a:schemeClr val="dk1"/>
              </a:solidFill>
              <a:latin typeface="Calibri"/>
              <a:ea typeface="Calibri"/>
              <a:cs typeface="Calibri"/>
              <a:sym typeface="Calibri"/>
            </a:endParaRPr>
          </a:p>
        </p:txBody>
      </p:sp>
      <p:sp>
        <p:nvSpPr>
          <p:cNvPr id="78" name="Google Shape;78;g316111a2ba5_0_22"/>
          <p:cNvSpPr/>
          <p:nvPr/>
        </p:nvSpPr>
        <p:spPr>
          <a:xfrm>
            <a:off x="1662637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 name="Google Shape;79;g316111a2ba5_0_22"/>
          <p:cNvPicPr preferRelativeResize="0"/>
          <p:nvPr/>
        </p:nvPicPr>
        <p:blipFill rotWithShape="1">
          <a:blip r:embed="rId5">
            <a:alphaModFix/>
          </a:blip>
          <a:srcRect b="0" l="0" r="0" t="0"/>
          <a:stretch/>
        </p:blipFill>
        <p:spPr>
          <a:xfrm>
            <a:off x="16626378" y="10490200"/>
            <a:ext cx="1625803" cy="1625600"/>
          </a:xfrm>
          <a:prstGeom prst="rect">
            <a:avLst/>
          </a:prstGeom>
          <a:noFill/>
          <a:ln>
            <a:noFill/>
          </a:ln>
        </p:spPr>
      </p:pic>
      <p:sp>
        <p:nvSpPr>
          <p:cNvPr id="80" name="Google Shape;80;g316111a2ba5_0_22"/>
          <p:cNvSpPr/>
          <p:nvPr/>
        </p:nvSpPr>
        <p:spPr>
          <a:xfrm>
            <a:off x="16626378" y="1049020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316111a2ba5_0_22"/>
          <p:cNvSpPr/>
          <p:nvPr/>
        </p:nvSpPr>
        <p:spPr>
          <a:xfrm>
            <a:off x="16899462" y="10782300"/>
            <a:ext cx="10797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Frijole"/>
              <a:buNone/>
            </a:pPr>
            <a:r>
              <a:rPr b="0" i="0" lang="en-US" sz="4800" u="none" cap="none" strike="noStrike">
                <a:solidFill>
                  <a:srgbClr val="000000"/>
                </a:solidFill>
                <a:latin typeface="Frijole"/>
                <a:ea typeface="Frijole"/>
                <a:cs typeface="Frijole"/>
                <a:sym typeface="Frijole"/>
              </a:rPr>
              <a:t>06</a:t>
            </a:r>
            <a:endParaRPr b="0" i="0" sz="4800" u="none" cap="none" strike="noStrike">
              <a:solidFill>
                <a:schemeClr val="dk1"/>
              </a:solidFill>
              <a:latin typeface="Calibri"/>
              <a:ea typeface="Calibri"/>
              <a:cs typeface="Calibri"/>
              <a:sym typeface="Calibri"/>
            </a:endParaRPr>
          </a:p>
        </p:txBody>
      </p:sp>
      <p:sp>
        <p:nvSpPr>
          <p:cNvPr id="82" name="Google Shape;82;g316111a2ba5_0_22"/>
          <p:cNvSpPr/>
          <p:nvPr/>
        </p:nvSpPr>
        <p:spPr>
          <a:xfrm>
            <a:off x="18455407" y="105664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316111a2ba5_0_22"/>
          <p:cNvSpPr/>
          <p:nvPr/>
        </p:nvSpPr>
        <p:spPr>
          <a:xfrm>
            <a:off x="18455407" y="1056640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Conclusion</a:t>
            </a:r>
            <a:endParaRPr b="0" i="0" sz="4800" u="none" cap="none" strike="noStrike">
              <a:solidFill>
                <a:schemeClr val="dk1"/>
              </a:solidFill>
              <a:latin typeface="Calibri"/>
              <a:ea typeface="Calibri"/>
              <a:cs typeface="Calibri"/>
              <a:sym typeface="Calibri"/>
            </a:endParaRPr>
          </a:p>
        </p:txBody>
      </p:sp>
      <p:sp>
        <p:nvSpPr>
          <p:cNvPr id="84" name="Google Shape;84;g316111a2ba5_0_22"/>
          <p:cNvSpPr/>
          <p:nvPr/>
        </p:nvSpPr>
        <p:spPr>
          <a:xfrm>
            <a:off x="18455407" y="115062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
        <p:nvSpPr>
          <p:cNvPr id="85" name="Google Shape;85;g316111a2ba5_0_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6" name="Google Shape;86;g316111a2ba5_0_2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87" name="Google Shape;87;g316111a2ba5_0_22"/>
          <p:cNvPicPr preferRelativeResize="0"/>
          <p:nvPr/>
        </p:nvPicPr>
        <p:blipFill rotWithShape="1">
          <a:blip r:embed="rId7">
            <a:alphaModFix/>
          </a:blip>
          <a:srcRect b="0" l="0" r="0" t="0"/>
          <a:stretch/>
        </p:blipFill>
        <p:spPr>
          <a:xfrm>
            <a:off x="7760670" y="3467100"/>
            <a:ext cx="8954619" cy="9486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AFBA"/>
        </a:solidFill>
      </p:bgPr>
    </p:bg>
    <p:spTree>
      <p:nvGrpSpPr>
        <p:cNvPr id="92" name="Shape 92"/>
        <p:cNvGrpSpPr/>
        <p:nvPr/>
      </p:nvGrpSpPr>
      <p:grpSpPr>
        <a:xfrm>
          <a:off x="0" y="0"/>
          <a:ext cx="0" cy="0"/>
          <a:chOff x="0" y="0"/>
          <a:chExt cx="0" cy="0"/>
        </a:xfrm>
      </p:grpSpPr>
      <p:pic>
        <p:nvPicPr>
          <p:cNvPr descr=" " id="93" name="Google Shape;93;g316111a2ba5_0_74"/>
          <p:cNvPicPr preferRelativeResize="0"/>
          <p:nvPr/>
        </p:nvPicPr>
        <p:blipFill rotWithShape="1">
          <a:blip r:embed="rId3">
            <a:alphaModFix/>
          </a:blip>
          <a:srcRect b="0" l="0" r="0" t="0"/>
          <a:stretch/>
        </p:blipFill>
        <p:spPr>
          <a:xfrm>
            <a:off x="0" y="0"/>
            <a:ext cx="9500787" cy="9537700"/>
          </a:xfrm>
          <a:prstGeom prst="rect">
            <a:avLst/>
          </a:prstGeom>
          <a:noFill/>
          <a:ln>
            <a:noFill/>
          </a:ln>
        </p:spPr>
      </p:pic>
      <p:pic>
        <p:nvPicPr>
          <p:cNvPr descr=" " id="94" name="Google Shape;94;g316111a2ba5_0_74"/>
          <p:cNvPicPr preferRelativeResize="0"/>
          <p:nvPr/>
        </p:nvPicPr>
        <p:blipFill rotWithShape="1">
          <a:blip r:embed="rId4">
            <a:alphaModFix/>
          </a:blip>
          <a:srcRect b="0" l="0" r="0" t="0"/>
          <a:stretch/>
        </p:blipFill>
        <p:spPr>
          <a:xfrm>
            <a:off x="17248756" y="3594100"/>
            <a:ext cx="7138292" cy="10121900"/>
          </a:xfrm>
          <a:prstGeom prst="rect">
            <a:avLst/>
          </a:prstGeom>
          <a:noFill/>
          <a:ln>
            <a:noFill/>
          </a:ln>
        </p:spPr>
      </p:pic>
      <p:sp>
        <p:nvSpPr>
          <p:cNvPr id="95" name="Google Shape;95;g316111a2ba5_0_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g316111a2ba5_0_7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7" name="Google Shape;97;g316111a2ba5_0_74"/>
          <p:cNvSpPr/>
          <p:nvPr/>
        </p:nvSpPr>
        <p:spPr>
          <a:xfrm>
            <a:off x="2959470" y="2743200"/>
            <a:ext cx="133071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Frijole"/>
              <a:buNone/>
            </a:pPr>
            <a:r>
              <a:rPr b="0" i="0" lang="en-US" sz="8000" u="none" cap="none" strike="noStrike">
                <a:solidFill>
                  <a:srgbClr val="272727"/>
                </a:solidFill>
                <a:latin typeface="Frijole"/>
                <a:ea typeface="Frijole"/>
                <a:cs typeface="Frijole"/>
                <a:sym typeface="Frijole"/>
              </a:rPr>
              <a:t>The Extraordinary</a:t>
            </a:r>
            <a:endParaRPr b="0" i="0" sz="8000" u="none" cap="none" strike="noStrike">
              <a:solidFill>
                <a:schemeClr val="dk1"/>
              </a:solidFill>
              <a:latin typeface="Calibri"/>
              <a:ea typeface="Calibri"/>
              <a:cs typeface="Calibri"/>
              <a:sym typeface="Calibri"/>
            </a:endParaRPr>
          </a:p>
        </p:txBody>
      </p:sp>
      <p:sp>
        <p:nvSpPr>
          <p:cNvPr id="98" name="Google Shape;98;g316111a2ba5_0_74"/>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9" name="Google Shape;99;g316111a2ba5_0_74"/>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AFBA"/>
        </a:solidFill>
      </p:bgPr>
    </p:bg>
    <p:spTree>
      <p:nvGrpSpPr>
        <p:cNvPr id="104" name="Shape 104"/>
        <p:cNvGrpSpPr/>
        <p:nvPr/>
      </p:nvGrpSpPr>
      <p:grpSpPr>
        <a:xfrm>
          <a:off x="0" y="0"/>
          <a:ext cx="0" cy="0"/>
          <a:chOff x="0" y="0"/>
          <a:chExt cx="0" cy="0"/>
        </a:xfrm>
      </p:grpSpPr>
      <p:pic>
        <p:nvPicPr>
          <p:cNvPr descr=" " id="105" name="Google Shape;105;g316111a2ba5_0_85"/>
          <p:cNvPicPr preferRelativeResize="0"/>
          <p:nvPr/>
        </p:nvPicPr>
        <p:blipFill rotWithShape="1">
          <a:blip r:embed="rId3">
            <a:alphaModFix/>
          </a:blip>
          <a:srcRect b="0" l="0" r="0" t="0"/>
          <a:stretch/>
        </p:blipFill>
        <p:spPr>
          <a:xfrm>
            <a:off x="0" y="0"/>
            <a:ext cx="8662483" cy="13716000"/>
          </a:xfrm>
          <a:prstGeom prst="rect">
            <a:avLst/>
          </a:prstGeom>
          <a:noFill/>
          <a:ln>
            <a:noFill/>
          </a:ln>
        </p:spPr>
      </p:pic>
      <p:pic>
        <p:nvPicPr>
          <p:cNvPr descr=" " id="106" name="Google Shape;106;g316111a2ba5_0_85"/>
          <p:cNvPicPr preferRelativeResize="0"/>
          <p:nvPr/>
        </p:nvPicPr>
        <p:blipFill rotWithShape="1">
          <a:blip r:embed="rId4">
            <a:alphaModFix/>
          </a:blip>
          <a:srcRect b="0" l="0" r="0" t="0"/>
          <a:stretch/>
        </p:blipFill>
        <p:spPr>
          <a:xfrm>
            <a:off x="12193524" y="7505700"/>
            <a:ext cx="12193524" cy="6210300"/>
          </a:xfrm>
          <a:prstGeom prst="rect">
            <a:avLst/>
          </a:prstGeom>
          <a:noFill/>
          <a:ln>
            <a:noFill/>
          </a:ln>
        </p:spPr>
      </p:pic>
      <p:sp>
        <p:nvSpPr>
          <p:cNvPr id="107" name="Google Shape;107;g316111a2ba5_0_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g316111a2ba5_0_8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9" name="Google Shape;109;g316111a2ba5_0_85"/>
          <p:cNvPicPr preferRelativeResize="0"/>
          <p:nvPr/>
        </p:nvPicPr>
        <p:blipFill rotWithShape="1">
          <a:blip r:embed="rId6">
            <a:alphaModFix/>
          </a:blip>
          <a:srcRect b="0" l="0" r="0" t="0"/>
          <a:stretch/>
        </p:blipFill>
        <p:spPr>
          <a:xfrm>
            <a:off x="0" y="0"/>
            <a:ext cx="24387048" cy="8305800"/>
          </a:xfrm>
          <a:prstGeom prst="rect">
            <a:avLst/>
          </a:prstGeom>
          <a:noFill/>
          <a:ln>
            <a:noFill/>
          </a:ln>
        </p:spPr>
      </p:pic>
      <p:sp>
        <p:nvSpPr>
          <p:cNvPr id="110" name="Google Shape;110;g316111a2ba5_0_85"/>
          <p:cNvSpPr/>
          <p:nvPr/>
        </p:nvSpPr>
        <p:spPr>
          <a:xfrm>
            <a:off x="1816327" y="9499600"/>
            <a:ext cx="99072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1" name="Google Shape;111;g316111a2ba5_0_85"/>
          <p:cNvPicPr preferRelativeResize="0"/>
          <p:nvPr/>
        </p:nvPicPr>
        <p:blipFill rotWithShape="1">
          <a:blip r:embed="rId7">
            <a:alphaModFix/>
          </a:blip>
          <a:srcRect b="0" l="0" r="0" t="0"/>
          <a:stretch/>
        </p:blipFill>
        <p:spPr>
          <a:xfrm>
            <a:off x="1816327" y="10007600"/>
            <a:ext cx="1625803" cy="1625600"/>
          </a:xfrm>
          <a:prstGeom prst="rect">
            <a:avLst/>
          </a:prstGeom>
          <a:noFill/>
          <a:ln>
            <a:noFill/>
          </a:ln>
        </p:spPr>
      </p:pic>
      <p:sp>
        <p:nvSpPr>
          <p:cNvPr id="112" name="Google Shape;112;g316111a2ba5_0_85"/>
          <p:cNvSpPr/>
          <p:nvPr/>
        </p:nvSpPr>
        <p:spPr>
          <a:xfrm>
            <a:off x="3848581" y="94996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316111a2ba5_0_85"/>
          <p:cNvSpPr/>
          <p:nvPr/>
        </p:nvSpPr>
        <p:spPr>
          <a:xfrm>
            <a:off x="3848581" y="9499600"/>
            <a:ext cx="80781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Unicorn Sightings</a:t>
            </a:r>
            <a:endParaRPr b="0" i="0" sz="4800" u="none" cap="none" strike="noStrike">
              <a:solidFill>
                <a:schemeClr val="dk1"/>
              </a:solidFill>
              <a:latin typeface="Calibri"/>
              <a:ea typeface="Calibri"/>
              <a:cs typeface="Calibri"/>
              <a:sym typeface="Calibri"/>
            </a:endParaRPr>
          </a:p>
        </p:txBody>
      </p:sp>
      <p:sp>
        <p:nvSpPr>
          <p:cNvPr id="114" name="Google Shape;114;g316111a2ba5_0_85"/>
          <p:cNvSpPr/>
          <p:nvPr/>
        </p:nvSpPr>
        <p:spPr>
          <a:xfrm>
            <a:off x="3848581" y="10541000"/>
            <a:ext cx="801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5" name="Google Shape;115;g316111a2ba5_0_85"/>
          <p:cNvSpPr/>
          <p:nvPr/>
        </p:nvSpPr>
        <p:spPr>
          <a:xfrm>
            <a:off x="12676184" y="9499600"/>
            <a:ext cx="99072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6" name="Google Shape;116;g316111a2ba5_0_85"/>
          <p:cNvPicPr preferRelativeResize="0"/>
          <p:nvPr/>
        </p:nvPicPr>
        <p:blipFill rotWithShape="1">
          <a:blip r:embed="rId8">
            <a:alphaModFix/>
          </a:blip>
          <a:srcRect b="0" l="0" r="0" t="0"/>
          <a:stretch/>
        </p:blipFill>
        <p:spPr>
          <a:xfrm>
            <a:off x="12676184" y="10007600"/>
            <a:ext cx="1625648" cy="1625600"/>
          </a:xfrm>
          <a:prstGeom prst="rect">
            <a:avLst/>
          </a:prstGeom>
          <a:noFill/>
          <a:ln>
            <a:noFill/>
          </a:ln>
        </p:spPr>
      </p:pic>
      <p:sp>
        <p:nvSpPr>
          <p:cNvPr id="117" name="Google Shape;117;g316111a2ba5_0_85"/>
          <p:cNvSpPr/>
          <p:nvPr/>
        </p:nvSpPr>
        <p:spPr>
          <a:xfrm>
            <a:off x="14708283" y="94996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316111a2ba5_0_85"/>
          <p:cNvSpPr/>
          <p:nvPr/>
        </p:nvSpPr>
        <p:spPr>
          <a:xfrm>
            <a:off x="14708283" y="9499600"/>
            <a:ext cx="80784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Dragon Taming</a:t>
            </a:r>
            <a:endParaRPr b="0" i="0" sz="4800" u="none" cap="none" strike="noStrike">
              <a:solidFill>
                <a:schemeClr val="dk1"/>
              </a:solidFill>
              <a:latin typeface="Calibri"/>
              <a:ea typeface="Calibri"/>
              <a:cs typeface="Calibri"/>
              <a:sym typeface="Calibri"/>
            </a:endParaRPr>
          </a:p>
        </p:txBody>
      </p:sp>
      <p:sp>
        <p:nvSpPr>
          <p:cNvPr id="119" name="Google Shape;119;g316111a2ba5_0_85"/>
          <p:cNvSpPr/>
          <p:nvPr/>
        </p:nvSpPr>
        <p:spPr>
          <a:xfrm>
            <a:off x="14708283" y="10541000"/>
            <a:ext cx="801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AFBA"/>
        </a:solidFill>
      </p:bgPr>
    </p:bg>
    <p:spTree>
      <p:nvGrpSpPr>
        <p:cNvPr id="124" name="Shape 124"/>
        <p:cNvGrpSpPr/>
        <p:nvPr/>
      </p:nvGrpSpPr>
      <p:grpSpPr>
        <a:xfrm>
          <a:off x="0" y="0"/>
          <a:ext cx="0" cy="0"/>
          <a:chOff x="0" y="0"/>
          <a:chExt cx="0" cy="0"/>
        </a:xfrm>
      </p:grpSpPr>
      <p:pic>
        <p:nvPicPr>
          <p:cNvPr descr=" " id="125" name="Google Shape;125;g316111a2ba5_0_104"/>
          <p:cNvPicPr preferRelativeResize="0"/>
          <p:nvPr/>
        </p:nvPicPr>
        <p:blipFill rotWithShape="1">
          <a:blip r:embed="rId3">
            <a:alphaModFix/>
          </a:blip>
          <a:srcRect b="0" l="0" r="0" t="0"/>
          <a:stretch/>
        </p:blipFill>
        <p:spPr>
          <a:xfrm>
            <a:off x="12701588" y="0"/>
            <a:ext cx="11685460" cy="5613400"/>
          </a:xfrm>
          <a:prstGeom prst="rect">
            <a:avLst/>
          </a:prstGeom>
          <a:noFill/>
          <a:ln>
            <a:noFill/>
          </a:ln>
        </p:spPr>
      </p:pic>
      <p:pic>
        <p:nvPicPr>
          <p:cNvPr descr=" " id="126" name="Google Shape;126;g316111a2ba5_0_104"/>
          <p:cNvPicPr preferRelativeResize="0"/>
          <p:nvPr/>
        </p:nvPicPr>
        <p:blipFill rotWithShape="1">
          <a:blip r:embed="rId4">
            <a:alphaModFix/>
          </a:blip>
          <a:srcRect b="0" l="0" r="0" t="0"/>
          <a:stretch/>
        </p:blipFill>
        <p:spPr>
          <a:xfrm>
            <a:off x="0" y="5003800"/>
            <a:ext cx="15038680" cy="8712200"/>
          </a:xfrm>
          <a:prstGeom prst="rect">
            <a:avLst/>
          </a:prstGeom>
          <a:noFill/>
          <a:ln>
            <a:noFill/>
          </a:ln>
        </p:spPr>
      </p:pic>
      <p:sp>
        <p:nvSpPr>
          <p:cNvPr id="127" name="Google Shape;127;g316111a2ba5_0_1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8" name="Google Shape;128;g316111a2ba5_0_10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9" name="Google Shape;129;g316111a2ba5_0_104"/>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316111a2ba5_0_104"/>
          <p:cNvSpPr/>
          <p:nvPr/>
        </p:nvSpPr>
        <p:spPr>
          <a:xfrm>
            <a:off x="914514" y="3492500"/>
            <a:ext cx="34674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316111a2ba5_0_104"/>
          <p:cNvSpPr/>
          <p:nvPr/>
        </p:nvSpPr>
        <p:spPr>
          <a:xfrm>
            <a:off x="914514" y="3492500"/>
            <a:ext cx="36708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Unicorn</a:t>
            </a:r>
            <a:endParaRPr b="0" i="0" sz="4800" u="none" cap="none" strike="noStrike">
              <a:solidFill>
                <a:schemeClr val="dk1"/>
              </a:solidFill>
              <a:latin typeface="Calibri"/>
              <a:ea typeface="Calibri"/>
              <a:cs typeface="Calibri"/>
              <a:sym typeface="Calibri"/>
            </a:endParaRPr>
          </a:p>
        </p:txBody>
      </p:sp>
      <p:sp>
        <p:nvSpPr>
          <p:cNvPr id="132" name="Google Shape;132;g316111a2ba5_0_104"/>
          <p:cNvSpPr/>
          <p:nvPr/>
        </p:nvSpPr>
        <p:spPr>
          <a:xfrm>
            <a:off x="914514" y="49403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316111a2ba5_0_104"/>
          <p:cNvSpPr/>
          <p:nvPr/>
        </p:nvSpPr>
        <p:spPr>
          <a:xfrm>
            <a:off x="914514" y="49403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4" name="Google Shape;134;g316111a2ba5_0_104"/>
          <p:cNvPicPr preferRelativeResize="0"/>
          <p:nvPr/>
        </p:nvPicPr>
        <p:blipFill rotWithShape="1">
          <a:blip r:embed="rId6">
            <a:alphaModFix/>
          </a:blip>
          <a:srcRect b="0" l="0" r="0" t="0"/>
          <a:stretch/>
        </p:blipFill>
        <p:spPr>
          <a:xfrm>
            <a:off x="914514" y="7150100"/>
            <a:ext cx="7023978" cy="5105400"/>
          </a:xfrm>
          <a:prstGeom prst="rect">
            <a:avLst/>
          </a:prstGeom>
          <a:noFill/>
          <a:ln>
            <a:noFill/>
          </a:ln>
        </p:spPr>
      </p:pic>
      <p:sp>
        <p:nvSpPr>
          <p:cNvPr id="135" name="Google Shape;135;g316111a2ba5_0_104"/>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316111a2ba5_0_104"/>
          <p:cNvSpPr/>
          <p:nvPr/>
        </p:nvSpPr>
        <p:spPr>
          <a:xfrm>
            <a:off x="15826178" y="3492500"/>
            <a:ext cx="34674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316111a2ba5_0_104"/>
          <p:cNvSpPr/>
          <p:nvPr/>
        </p:nvSpPr>
        <p:spPr>
          <a:xfrm>
            <a:off x="15826178" y="3492500"/>
            <a:ext cx="36708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Unicorn </a:t>
            </a:r>
            <a:endParaRPr b="0" i="0" sz="4800" u="none" cap="none" strike="noStrike">
              <a:solidFill>
                <a:schemeClr val="dk1"/>
              </a:solidFill>
              <a:latin typeface="Calibri"/>
              <a:ea typeface="Calibri"/>
              <a:cs typeface="Calibri"/>
              <a:sym typeface="Calibri"/>
            </a:endParaRPr>
          </a:p>
        </p:txBody>
      </p:sp>
      <p:sp>
        <p:nvSpPr>
          <p:cNvPr id="138" name="Google Shape;138;g316111a2ba5_0_104"/>
          <p:cNvSpPr/>
          <p:nvPr/>
        </p:nvSpPr>
        <p:spPr>
          <a:xfrm>
            <a:off x="15826178" y="49403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316111a2ba5_0_104"/>
          <p:cNvSpPr/>
          <p:nvPr/>
        </p:nvSpPr>
        <p:spPr>
          <a:xfrm>
            <a:off x="15826178" y="49403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0" name="Google Shape;140;g316111a2ba5_0_104"/>
          <p:cNvPicPr preferRelativeResize="0"/>
          <p:nvPr/>
        </p:nvPicPr>
        <p:blipFill rotWithShape="1">
          <a:blip r:embed="rId7">
            <a:alphaModFix/>
          </a:blip>
          <a:srcRect b="0" l="0" r="0" t="0"/>
          <a:stretch/>
        </p:blipFill>
        <p:spPr>
          <a:xfrm>
            <a:off x="15826178" y="7150100"/>
            <a:ext cx="7023978" cy="5105400"/>
          </a:xfrm>
          <a:prstGeom prst="rect">
            <a:avLst/>
          </a:prstGeom>
          <a:noFill/>
          <a:ln>
            <a:noFill/>
          </a:ln>
        </p:spPr>
      </p:pic>
      <p:sp>
        <p:nvSpPr>
          <p:cNvPr id="141" name="Google Shape;141;g316111a2ba5_0_104"/>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316111a2ba5_0_104"/>
          <p:cNvSpPr/>
          <p:nvPr/>
        </p:nvSpPr>
        <p:spPr>
          <a:xfrm>
            <a:off x="8370346" y="1498600"/>
            <a:ext cx="63636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316111a2ba5_0_104"/>
          <p:cNvSpPr/>
          <p:nvPr/>
        </p:nvSpPr>
        <p:spPr>
          <a:xfrm>
            <a:off x="8370346" y="1498600"/>
            <a:ext cx="65667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Dragon Taming</a:t>
            </a:r>
            <a:endParaRPr b="0" i="0" sz="4800" u="none" cap="none" strike="noStrike">
              <a:solidFill>
                <a:schemeClr val="dk1"/>
              </a:solidFill>
              <a:latin typeface="Calibri"/>
              <a:ea typeface="Calibri"/>
              <a:cs typeface="Calibri"/>
              <a:sym typeface="Calibri"/>
            </a:endParaRPr>
          </a:p>
        </p:txBody>
      </p:sp>
      <p:sp>
        <p:nvSpPr>
          <p:cNvPr id="144" name="Google Shape;144;g316111a2ba5_0_104"/>
          <p:cNvSpPr/>
          <p:nvPr/>
        </p:nvSpPr>
        <p:spPr>
          <a:xfrm>
            <a:off x="8370346" y="29464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316111a2ba5_0_104"/>
          <p:cNvSpPr/>
          <p:nvPr/>
        </p:nvSpPr>
        <p:spPr>
          <a:xfrm>
            <a:off x="8370346" y="29464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6" name="Google Shape;146;g316111a2ba5_0_104"/>
          <p:cNvPicPr preferRelativeResize="0"/>
          <p:nvPr/>
        </p:nvPicPr>
        <p:blipFill rotWithShape="1">
          <a:blip r:embed="rId8">
            <a:alphaModFix/>
          </a:blip>
          <a:srcRect b="0" l="0" r="0" t="0"/>
          <a:stretch/>
        </p:blipFill>
        <p:spPr>
          <a:xfrm>
            <a:off x="8370346" y="5156200"/>
            <a:ext cx="7023978" cy="5105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AFBA"/>
        </a:solidFill>
      </p:bgPr>
    </p:bg>
    <p:spTree>
      <p:nvGrpSpPr>
        <p:cNvPr id="151" name="Shape 151"/>
        <p:cNvGrpSpPr/>
        <p:nvPr/>
      </p:nvGrpSpPr>
      <p:grpSpPr>
        <a:xfrm>
          <a:off x="0" y="0"/>
          <a:ext cx="0" cy="0"/>
          <a:chOff x="0" y="0"/>
          <a:chExt cx="0" cy="0"/>
        </a:xfrm>
      </p:grpSpPr>
      <p:pic>
        <p:nvPicPr>
          <p:cNvPr descr=" " id="152" name="Google Shape;152;g316111a2ba5_0_130"/>
          <p:cNvPicPr preferRelativeResize="0"/>
          <p:nvPr/>
        </p:nvPicPr>
        <p:blipFill rotWithShape="1">
          <a:blip r:embed="rId3">
            <a:alphaModFix/>
          </a:blip>
          <a:srcRect b="0" l="0" r="0" t="0"/>
          <a:stretch/>
        </p:blipFill>
        <p:spPr>
          <a:xfrm>
            <a:off x="2451406" y="1143000"/>
            <a:ext cx="19484235" cy="11442700"/>
          </a:xfrm>
          <a:prstGeom prst="rect">
            <a:avLst/>
          </a:prstGeom>
          <a:noFill/>
          <a:ln>
            <a:noFill/>
          </a:ln>
        </p:spPr>
      </p:pic>
      <p:pic>
        <p:nvPicPr>
          <p:cNvPr descr=" " id="153" name="Google Shape;153;g316111a2ba5_0_130"/>
          <p:cNvPicPr preferRelativeResize="0"/>
          <p:nvPr/>
        </p:nvPicPr>
        <p:blipFill rotWithShape="1">
          <a:blip r:embed="rId4">
            <a:alphaModFix/>
          </a:blip>
          <a:srcRect b="0" l="0" r="0" t="0"/>
          <a:stretch/>
        </p:blipFill>
        <p:spPr>
          <a:xfrm>
            <a:off x="0" y="6858000"/>
            <a:ext cx="4178822" cy="6858000"/>
          </a:xfrm>
          <a:prstGeom prst="rect">
            <a:avLst/>
          </a:prstGeom>
          <a:noFill/>
          <a:ln>
            <a:noFill/>
          </a:ln>
        </p:spPr>
      </p:pic>
      <p:pic>
        <p:nvPicPr>
          <p:cNvPr descr=" " id="154" name="Google Shape;154;g316111a2ba5_0_130"/>
          <p:cNvPicPr preferRelativeResize="0"/>
          <p:nvPr/>
        </p:nvPicPr>
        <p:blipFill rotWithShape="1">
          <a:blip r:embed="rId5">
            <a:alphaModFix/>
          </a:blip>
          <a:srcRect b="0" l="0" r="0" t="0"/>
          <a:stretch/>
        </p:blipFill>
        <p:spPr>
          <a:xfrm>
            <a:off x="19065083" y="0"/>
            <a:ext cx="5321965" cy="5511800"/>
          </a:xfrm>
          <a:prstGeom prst="rect">
            <a:avLst/>
          </a:prstGeom>
          <a:noFill/>
          <a:ln>
            <a:noFill/>
          </a:ln>
        </p:spPr>
      </p:pic>
      <p:sp>
        <p:nvSpPr>
          <p:cNvPr id="155" name="Google Shape;155;g316111a2ba5_0_1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6" name="Google Shape;156;g316111a2ba5_0_13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57" name="Google Shape;157;g316111a2ba5_0_130"/>
          <p:cNvPicPr preferRelativeResize="0"/>
          <p:nvPr/>
        </p:nvPicPr>
        <p:blipFill rotWithShape="1">
          <a:blip r:embed="rId7">
            <a:alphaModFix/>
          </a:blip>
          <a:srcRect b="0" l="0" r="0" t="0"/>
          <a:stretch/>
        </p:blipFill>
        <p:spPr>
          <a:xfrm>
            <a:off x="0" y="1384300"/>
            <a:ext cx="5458634" cy="4437887"/>
          </a:xfrm>
          <a:prstGeom prst="rect">
            <a:avLst/>
          </a:prstGeom>
          <a:noFill/>
          <a:ln>
            <a:noFill/>
          </a:ln>
        </p:spPr>
      </p:pic>
      <p:sp>
        <p:nvSpPr>
          <p:cNvPr id="158" name="Google Shape;158;g316111a2ba5_0_130"/>
          <p:cNvSpPr/>
          <p:nvPr/>
        </p:nvSpPr>
        <p:spPr>
          <a:xfrm>
            <a:off x="5842730" y="4229100"/>
            <a:ext cx="13603500" cy="764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316111a2ba5_0_130"/>
          <p:cNvSpPr/>
          <p:nvPr/>
        </p:nvSpPr>
        <p:spPr>
          <a:xfrm>
            <a:off x="5842730" y="4229100"/>
            <a:ext cx="13806600" cy="69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0" name="Google Shape;160;g316111a2ba5_0_130"/>
          <p:cNvSpPr/>
          <p:nvPr/>
        </p:nvSpPr>
        <p:spPr>
          <a:xfrm>
            <a:off x="13616102" y="11239500"/>
            <a:ext cx="59823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rijole"/>
              <a:buNone/>
            </a:pPr>
            <a:r>
              <a:rPr b="0" i="0" lang="en-US" sz="3600" u="none" cap="none" strike="noStrike">
                <a:solidFill>
                  <a:srgbClr val="0E0E0E"/>
                </a:solidFill>
                <a:latin typeface="Frijole"/>
                <a:ea typeface="Frijole"/>
                <a:cs typeface="Frijole"/>
                <a:sym typeface="Frijol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AFBA"/>
        </a:solidFill>
      </p:bgPr>
    </p:bg>
    <p:spTree>
      <p:nvGrpSpPr>
        <p:cNvPr id="165" name="Shape 165"/>
        <p:cNvGrpSpPr/>
        <p:nvPr/>
      </p:nvGrpSpPr>
      <p:grpSpPr>
        <a:xfrm>
          <a:off x="0" y="0"/>
          <a:ext cx="0" cy="0"/>
          <a:chOff x="0" y="0"/>
          <a:chExt cx="0" cy="0"/>
        </a:xfrm>
      </p:grpSpPr>
      <p:pic>
        <p:nvPicPr>
          <p:cNvPr descr=" " id="166" name="Google Shape;166;g316111a2ba5_0_143"/>
          <p:cNvPicPr preferRelativeResize="0"/>
          <p:nvPr/>
        </p:nvPicPr>
        <p:blipFill rotWithShape="1">
          <a:blip r:embed="rId3">
            <a:alphaModFix/>
          </a:blip>
          <a:srcRect b="0" l="0" r="0" t="0"/>
          <a:stretch/>
        </p:blipFill>
        <p:spPr>
          <a:xfrm>
            <a:off x="0" y="0"/>
            <a:ext cx="9500787" cy="9537700"/>
          </a:xfrm>
          <a:prstGeom prst="rect">
            <a:avLst/>
          </a:prstGeom>
          <a:noFill/>
          <a:ln>
            <a:noFill/>
          </a:ln>
        </p:spPr>
      </p:pic>
      <p:pic>
        <p:nvPicPr>
          <p:cNvPr descr=" " id="167" name="Google Shape;167;g316111a2ba5_0_143"/>
          <p:cNvPicPr preferRelativeResize="0"/>
          <p:nvPr/>
        </p:nvPicPr>
        <p:blipFill rotWithShape="1">
          <a:blip r:embed="rId4">
            <a:alphaModFix/>
          </a:blip>
          <a:srcRect b="0" l="0" r="0" t="0"/>
          <a:stretch/>
        </p:blipFill>
        <p:spPr>
          <a:xfrm>
            <a:off x="17248756" y="3594100"/>
            <a:ext cx="7138292" cy="10121900"/>
          </a:xfrm>
          <a:prstGeom prst="rect">
            <a:avLst/>
          </a:prstGeom>
          <a:noFill/>
          <a:ln>
            <a:noFill/>
          </a:ln>
        </p:spPr>
      </p:pic>
      <p:sp>
        <p:nvSpPr>
          <p:cNvPr id="168" name="Google Shape;168;g316111a2ba5_0_1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9" name="Google Shape;169;g316111a2ba5_0_14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70" name="Google Shape;170;g316111a2ba5_0_143"/>
          <p:cNvPicPr preferRelativeResize="0"/>
          <p:nvPr/>
        </p:nvPicPr>
        <p:blipFill rotWithShape="1">
          <a:blip r:embed="rId6">
            <a:alphaModFix/>
          </a:blip>
          <a:srcRect b="0" l="0" r="0" t="0"/>
          <a:stretch/>
        </p:blipFill>
        <p:spPr>
          <a:xfrm>
            <a:off x="10694737" y="1003300"/>
            <a:ext cx="11126591" cy="11709400"/>
          </a:xfrm>
          <a:prstGeom prst="rect">
            <a:avLst/>
          </a:prstGeom>
          <a:noFill/>
          <a:ln>
            <a:noFill/>
          </a:ln>
        </p:spPr>
      </p:pic>
      <p:sp>
        <p:nvSpPr>
          <p:cNvPr id="171" name="Google Shape;171;g316111a2ba5_0_143"/>
          <p:cNvSpPr/>
          <p:nvPr/>
        </p:nvSpPr>
        <p:spPr>
          <a:xfrm>
            <a:off x="3531041" y="3200400"/>
            <a:ext cx="71637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316111a2ba5_0_143"/>
          <p:cNvSpPr/>
          <p:nvPr/>
        </p:nvSpPr>
        <p:spPr>
          <a:xfrm>
            <a:off x="3531041" y="3200400"/>
            <a:ext cx="73668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Dragon Taming Technique</a:t>
            </a:r>
            <a:endParaRPr b="0" i="0" sz="4800" u="none" cap="none" strike="noStrike">
              <a:solidFill>
                <a:schemeClr val="dk1"/>
              </a:solidFill>
              <a:latin typeface="Calibri"/>
              <a:ea typeface="Calibri"/>
              <a:cs typeface="Calibri"/>
              <a:sym typeface="Calibri"/>
            </a:endParaRPr>
          </a:p>
        </p:txBody>
      </p:sp>
      <p:sp>
        <p:nvSpPr>
          <p:cNvPr id="173" name="Google Shape;173;g316111a2ba5_0_143"/>
          <p:cNvSpPr/>
          <p:nvPr/>
        </p:nvSpPr>
        <p:spPr>
          <a:xfrm>
            <a:off x="3531041" y="51816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4" name="Google Shape;174;g316111a2ba5_0_143"/>
          <p:cNvSpPr/>
          <p:nvPr/>
        </p:nvSpPr>
        <p:spPr>
          <a:xfrm>
            <a:off x="3531041" y="6629400"/>
            <a:ext cx="71637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316111a2ba5_0_143"/>
          <p:cNvSpPr/>
          <p:nvPr/>
        </p:nvSpPr>
        <p:spPr>
          <a:xfrm>
            <a:off x="3531041" y="6629400"/>
            <a:ext cx="73668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The Art of Unicorn</a:t>
            </a:r>
            <a:endParaRPr b="0" i="0" sz="4800" u="none" cap="none" strike="noStrike">
              <a:solidFill>
                <a:schemeClr val="dk1"/>
              </a:solidFill>
              <a:latin typeface="Calibri"/>
              <a:ea typeface="Calibri"/>
              <a:cs typeface="Calibri"/>
              <a:sym typeface="Calibri"/>
            </a:endParaRPr>
          </a:p>
        </p:txBody>
      </p:sp>
      <p:sp>
        <p:nvSpPr>
          <p:cNvPr id="176" name="Google Shape;176;g316111a2ba5_0_143"/>
          <p:cNvSpPr/>
          <p:nvPr/>
        </p:nvSpPr>
        <p:spPr>
          <a:xfrm>
            <a:off x="3531041" y="86106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AFBA"/>
        </a:solidFill>
      </p:bgPr>
    </p:bg>
    <p:spTree>
      <p:nvGrpSpPr>
        <p:cNvPr id="181" name="Shape 181"/>
        <p:cNvGrpSpPr/>
        <p:nvPr/>
      </p:nvGrpSpPr>
      <p:grpSpPr>
        <a:xfrm>
          <a:off x="0" y="0"/>
          <a:ext cx="0" cy="0"/>
          <a:chOff x="0" y="0"/>
          <a:chExt cx="0" cy="0"/>
        </a:xfrm>
      </p:grpSpPr>
      <p:pic>
        <p:nvPicPr>
          <p:cNvPr descr=" " id="182" name="Google Shape;182;g316111a2ba5_0_158"/>
          <p:cNvPicPr preferRelativeResize="0"/>
          <p:nvPr/>
        </p:nvPicPr>
        <p:blipFill rotWithShape="1">
          <a:blip r:embed="rId3">
            <a:alphaModFix/>
          </a:blip>
          <a:srcRect b="0" l="0" r="0" t="0"/>
          <a:stretch/>
        </p:blipFill>
        <p:spPr>
          <a:xfrm>
            <a:off x="0" y="0"/>
            <a:ext cx="8662483" cy="13716000"/>
          </a:xfrm>
          <a:prstGeom prst="rect">
            <a:avLst/>
          </a:prstGeom>
          <a:noFill/>
          <a:ln>
            <a:noFill/>
          </a:ln>
        </p:spPr>
      </p:pic>
      <p:pic>
        <p:nvPicPr>
          <p:cNvPr descr=" " id="183" name="Google Shape;183;g316111a2ba5_0_158"/>
          <p:cNvPicPr preferRelativeResize="0"/>
          <p:nvPr/>
        </p:nvPicPr>
        <p:blipFill rotWithShape="1">
          <a:blip r:embed="rId4">
            <a:alphaModFix/>
          </a:blip>
          <a:srcRect b="0" l="0" r="0" t="0"/>
          <a:stretch/>
        </p:blipFill>
        <p:spPr>
          <a:xfrm>
            <a:off x="12193524" y="7505700"/>
            <a:ext cx="12193524" cy="6210300"/>
          </a:xfrm>
          <a:prstGeom prst="rect">
            <a:avLst/>
          </a:prstGeom>
          <a:noFill/>
          <a:ln>
            <a:noFill/>
          </a:ln>
        </p:spPr>
      </p:pic>
      <p:sp>
        <p:nvSpPr>
          <p:cNvPr id="184" name="Google Shape;184;g316111a2ba5_0_158"/>
          <p:cNvSpPr/>
          <p:nvPr/>
        </p:nvSpPr>
        <p:spPr>
          <a:xfrm>
            <a:off x="2091528" y="1574800"/>
            <a:ext cx="202167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Frijole"/>
              <a:buNone/>
            </a:pPr>
            <a:r>
              <a:rPr b="0" i="0" lang="en-US" sz="8000" u="none" cap="none" strike="noStrike">
                <a:solidFill>
                  <a:srgbClr val="272727"/>
                </a:solidFill>
                <a:latin typeface="Frijole"/>
                <a:ea typeface="Frijole"/>
                <a:cs typeface="Frijole"/>
                <a:sym typeface="Frijole"/>
              </a:rPr>
              <a:t>The Magic of Dragons</a:t>
            </a:r>
            <a:endParaRPr b="0" i="0" sz="8000" u="none" cap="none" strike="noStrike">
              <a:solidFill>
                <a:schemeClr val="dk1"/>
              </a:solidFill>
              <a:latin typeface="Calibri"/>
              <a:ea typeface="Calibri"/>
              <a:cs typeface="Calibri"/>
              <a:sym typeface="Calibri"/>
            </a:endParaRPr>
          </a:p>
        </p:txBody>
      </p:sp>
      <p:sp>
        <p:nvSpPr>
          <p:cNvPr id="185" name="Google Shape;185;g316111a2ba5_0_158"/>
          <p:cNvSpPr/>
          <p:nvPr/>
        </p:nvSpPr>
        <p:spPr>
          <a:xfrm>
            <a:off x="14352794" y="4025900"/>
            <a:ext cx="6642900" cy="778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316111a2ba5_0_158"/>
          <p:cNvSpPr/>
          <p:nvPr/>
        </p:nvSpPr>
        <p:spPr>
          <a:xfrm>
            <a:off x="14390899" y="4025900"/>
            <a:ext cx="65667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Dragon Taming</a:t>
            </a:r>
            <a:endParaRPr b="0" i="0" sz="4800" u="none" cap="none" strike="noStrike">
              <a:solidFill>
                <a:schemeClr val="dk1"/>
              </a:solidFill>
              <a:latin typeface="Calibri"/>
              <a:ea typeface="Calibri"/>
              <a:cs typeface="Calibri"/>
              <a:sym typeface="Calibri"/>
            </a:endParaRPr>
          </a:p>
        </p:txBody>
      </p:sp>
      <p:sp>
        <p:nvSpPr>
          <p:cNvPr id="187" name="Google Shape;187;g316111a2ba5_0_158"/>
          <p:cNvSpPr/>
          <p:nvPr/>
        </p:nvSpPr>
        <p:spPr>
          <a:xfrm>
            <a:off x="14352794" y="51689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8" name="Google Shape;188;g316111a2ba5_0_158"/>
          <p:cNvPicPr preferRelativeResize="0"/>
          <p:nvPr/>
        </p:nvPicPr>
        <p:blipFill rotWithShape="1">
          <a:blip r:embed="rId5">
            <a:alphaModFix/>
          </a:blip>
          <a:srcRect b="0" l="0" r="0" t="0"/>
          <a:stretch/>
        </p:blipFill>
        <p:spPr>
          <a:xfrm>
            <a:off x="14352794" y="5168900"/>
            <a:ext cx="6642930" cy="6642100"/>
          </a:xfrm>
          <a:prstGeom prst="rect">
            <a:avLst/>
          </a:prstGeom>
          <a:noFill/>
          <a:ln>
            <a:noFill/>
          </a:ln>
        </p:spPr>
      </p:pic>
      <p:pic>
        <p:nvPicPr>
          <p:cNvPr descr=" " id="189" name="Google Shape;189;g316111a2ba5_0_158"/>
          <p:cNvPicPr preferRelativeResize="0"/>
          <p:nvPr/>
        </p:nvPicPr>
        <p:blipFill rotWithShape="1">
          <a:blip r:embed="rId6">
            <a:alphaModFix/>
          </a:blip>
          <a:srcRect b="0" l="0" r="0" t="0"/>
          <a:stretch/>
        </p:blipFill>
        <p:spPr>
          <a:xfrm>
            <a:off x="14352791" y="5168900"/>
            <a:ext cx="6642933" cy="6642100"/>
          </a:xfrm>
          <a:prstGeom prst="rect">
            <a:avLst/>
          </a:prstGeom>
          <a:noFill/>
          <a:ln>
            <a:noFill/>
          </a:ln>
        </p:spPr>
      </p:pic>
      <p:sp>
        <p:nvSpPr>
          <p:cNvPr id="190" name="Google Shape;190;g316111a2ba5_0_158"/>
          <p:cNvSpPr/>
          <p:nvPr/>
        </p:nvSpPr>
        <p:spPr>
          <a:xfrm>
            <a:off x="15762670" y="6565900"/>
            <a:ext cx="3835800" cy="3835500"/>
          </a:xfrm>
          <a:prstGeom prst="roundRect">
            <a:avLst>
              <a:gd fmla="val 3311285" name="adj"/>
            </a:avLst>
          </a:prstGeom>
          <a:solidFill>
            <a:srgbClr val="4D4D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316111a2ba5_0_158"/>
          <p:cNvPicPr preferRelativeResize="0"/>
          <p:nvPr/>
        </p:nvPicPr>
        <p:blipFill rotWithShape="1">
          <a:blip r:embed="rId7">
            <a:alphaModFix/>
          </a:blip>
          <a:srcRect b="0" l="0" r="0" t="0"/>
          <a:stretch/>
        </p:blipFill>
        <p:spPr>
          <a:xfrm>
            <a:off x="17329381" y="7415535"/>
            <a:ext cx="702457" cy="993118"/>
          </a:xfrm>
          <a:prstGeom prst="rect">
            <a:avLst/>
          </a:prstGeom>
          <a:noFill/>
          <a:ln>
            <a:noFill/>
          </a:ln>
        </p:spPr>
      </p:pic>
      <p:sp>
        <p:nvSpPr>
          <p:cNvPr id="192" name="Google Shape;192;g316111a2ba5_0_158"/>
          <p:cNvSpPr/>
          <p:nvPr/>
        </p:nvSpPr>
        <p:spPr>
          <a:xfrm>
            <a:off x="15915089" y="8713465"/>
            <a:ext cx="35310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316111a2ba5_0_158"/>
          <p:cNvSpPr/>
          <p:nvPr/>
        </p:nvSpPr>
        <p:spPr>
          <a:xfrm>
            <a:off x="15813476" y="8713465"/>
            <a:ext cx="37344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9CDD5"/>
              </a:buClr>
              <a:buSzPts val="4800"/>
              <a:buFont typeface="Frijole"/>
              <a:buNone/>
            </a:pPr>
            <a:r>
              <a:rPr b="0" i="0" lang="en-US" sz="4800" u="none" cap="none" strike="noStrike">
                <a:solidFill>
                  <a:srgbClr val="C9CDD5"/>
                </a:solidFill>
                <a:latin typeface="Frijole"/>
                <a:ea typeface="Frijole"/>
                <a:cs typeface="Frijole"/>
                <a:sym typeface="Frijole"/>
              </a:rPr>
              <a:t>ELF</a:t>
            </a:r>
            <a:endParaRPr b="0" i="0" sz="4800" u="none" cap="none" strike="noStrike">
              <a:solidFill>
                <a:schemeClr val="dk1"/>
              </a:solidFill>
              <a:latin typeface="Calibri"/>
              <a:ea typeface="Calibri"/>
              <a:cs typeface="Calibri"/>
              <a:sym typeface="Calibri"/>
            </a:endParaRPr>
          </a:p>
        </p:txBody>
      </p:sp>
      <p:sp>
        <p:nvSpPr>
          <p:cNvPr id="194" name="Google Shape;194;g316111a2ba5_0_15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316111a2ba5_0_15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96" name="Google Shape;196;g316111a2ba5_0_158"/>
          <p:cNvSpPr/>
          <p:nvPr/>
        </p:nvSpPr>
        <p:spPr>
          <a:xfrm>
            <a:off x="3149994" y="43180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316111a2ba5_0_158"/>
          <p:cNvSpPr/>
          <p:nvPr/>
        </p:nvSpPr>
        <p:spPr>
          <a:xfrm>
            <a:off x="3149994" y="43180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316111a2ba5_0_158"/>
          <p:cNvSpPr/>
          <p:nvPr/>
        </p:nvSpPr>
        <p:spPr>
          <a:xfrm>
            <a:off x="3149994" y="4318000"/>
            <a:ext cx="3823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Archery</a:t>
            </a:r>
            <a:endParaRPr b="0" i="0" sz="4800" u="none" cap="none" strike="noStrike">
              <a:solidFill>
                <a:schemeClr val="dk1"/>
              </a:solidFill>
              <a:latin typeface="Calibri"/>
              <a:ea typeface="Calibri"/>
              <a:cs typeface="Calibri"/>
              <a:sym typeface="Calibri"/>
            </a:endParaRPr>
          </a:p>
        </p:txBody>
      </p:sp>
      <p:sp>
        <p:nvSpPr>
          <p:cNvPr id="199" name="Google Shape;199;g316111a2ba5_0_158"/>
          <p:cNvSpPr/>
          <p:nvPr/>
        </p:nvSpPr>
        <p:spPr>
          <a:xfrm>
            <a:off x="3149994" y="53594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0" name="Google Shape;200;g316111a2ba5_0_158"/>
          <p:cNvSpPr/>
          <p:nvPr/>
        </p:nvSpPr>
        <p:spPr>
          <a:xfrm>
            <a:off x="8370346" y="85471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316111a2ba5_0_158"/>
          <p:cNvSpPr/>
          <p:nvPr/>
        </p:nvSpPr>
        <p:spPr>
          <a:xfrm>
            <a:off x="8370346" y="85471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316111a2ba5_0_158"/>
          <p:cNvSpPr/>
          <p:nvPr/>
        </p:nvSpPr>
        <p:spPr>
          <a:xfrm>
            <a:off x="8370346" y="8547100"/>
            <a:ext cx="3823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Unicorn</a:t>
            </a:r>
            <a:endParaRPr b="0" i="0" sz="4800" u="none" cap="none" strike="noStrike">
              <a:solidFill>
                <a:schemeClr val="dk1"/>
              </a:solidFill>
              <a:latin typeface="Calibri"/>
              <a:ea typeface="Calibri"/>
              <a:cs typeface="Calibri"/>
              <a:sym typeface="Calibri"/>
            </a:endParaRPr>
          </a:p>
        </p:txBody>
      </p:sp>
      <p:sp>
        <p:nvSpPr>
          <p:cNvPr id="203" name="Google Shape;203;g316111a2ba5_0_158"/>
          <p:cNvSpPr/>
          <p:nvPr/>
        </p:nvSpPr>
        <p:spPr>
          <a:xfrm>
            <a:off x="8370346" y="95885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4" name="Google Shape;204;g316111a2ba5_0_158"/>
          <p:cNvSpPr/>
          <p:nvPr/>
        </p:nvSpPr>
        <p:spPr>
          <a:xfrm>
            <a:off x="8370346" y="43180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316111a2ba5_0_158"/>
          <p:cNvSpPr/>
          <p:nvPr/>
        </p:nvSpPr>
        <p:spPr>
          <a:xfrm>
            <a:off x="8370346" y="43180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316111a2ba5_0_158"/>
          <p:cNvSpPr/>
          <p:nvPr/>
        </p:nvSpPr>
        <p:spPr>
          <a:xfrm>
            <a:off x="8370346" y="4318000"/>
            <a:ext cx="3823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Music</a:t>
            </a:r>
            <a:endParaRPr b="0" i="0" sz="4800" u="none" cap="none" strike="noStrike">
              <a:solidFill>
                <a:schemeClr val="dk1"/>
              </a:solidFill>
              <a:latin typeface="Calibri"/>
              <a:ea typeface="Calibri"/>
              <a:cs typeface="Calibri"/>
              <a:sym typeface="Calibri"/>
            </a:endParaRPr>
          </a:p>
        </p:txBody>
      </p:sp>
      <p:sp>
        <p:nvSpPr>
          <p:cNvPr id="207" name="Google Shape;207;g316111a2ba5_0_158"/>
          <p:cNvSpPr/>
          <p:nvPr/>
        </p:nvSpPr>
        <p:spPr>
          <a:xfrm>
            <a:off x="8370346" y="53594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08" name="Google Shape;208;g316111a2ba5_0_158"/>
          <p:cNvSpPr/>
          <p:nvPr/>
        </p:nvSpPr>
        <p:spPr>
          <a:xfrm>
            <a:off x="3149994" y="85471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316111a2ba5_0_158"/>
          <p:cNvSpPr/>
          <p:nvPr/>
        </p:nvSpPr>
        <p:spPr>
          <a:xfrm>
            <a:off x="3149994" y="85471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316111a2ba5_0_158"/>
          <p:cNvSpPr/>
          <p:nvPr/>
        </p:nvSpPr>
        <p:spPr>
          <a:xfrm>
            <a:off x="3149994" y="8547100"/>
            <a:ext cx="3823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rijole"/>
              <a:buNone/>
            </a:pPr>
            <a:r>
              <a:rPr b="0" i="0" lang="en-US" sz="4800" u="none" cap="none" strike="noStrike">
                <a:solidFill>
                  <a:srgbClr val="0E0E0E"/>
                </a:solidFill>
                <a:latin typeface="Frijole"/>
                <a:ea typeface="Frijole"/>
                <a:cs typeface="Frijole"/>
                <a:sym typeface="Frijole"/>
              </a:rPr>
              <a:t>Life</a:t>
            </a:r>
            <a:endParaRPr b="0" i="0" sz="4800" u="none" cap="none" strike="noStrike">
              <a:solidFill>
                <a:schemeClr val="dk1"/>
              </a:solidFill>
              <a:latin typeface="Calibri"/>
              <a:ea typeface="Calibri"/>
              <a:cs typeface="Calibri"/>
              <a:sym typeface="Calibri"/>
            </a:endParaRPr>
          </a:p>
        </p:txBody>
      </p:sp>
      <p:sp>
        <p:nvSpPr>
          <p:cNvPr id="211" name="Google Shape;211;g316111a2ba5_0_158"/>
          <p:cNvSpPr/>
          <p:nvPr/>
        </p:nvSpPr>
        <p:spPr>
          <a:xfrm>
            <a:off x="3149994" y="95885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2024-11-18T09:03:16Z</dcterms:created>
  <dc:creator>PptxGenJS</dc:creator>
</cp:coreProperties>
</file>