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bold r:id="rId29"/>
      <p:boldItalic r:id="rId30"/>
    </p:embeddedFont>
    <p:embeddedFont>
      <p:font typeface="Marck Script"/>
      <p:regular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2" roundtripDataSignature="AMtx7mhZm70TgYtK+aKnGAdj3midvJWw3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arckScript-regular.fntdata"/><Relationship Id="rId30" Type="http://schemas.openxmlformats.org/officeDocument/2006/relationships/font" Target="fonts/Lato-boldItalic.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14ba466ae4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14ba466ae4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14ba466ae4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14ba466ae4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314ba466ae4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314ba466ae4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14ba466ae4_0_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314ba466ae4_0_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g314ba466ae4_0_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14ba466ae4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314ba466ae4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314ba466ae4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14ba466ae4_0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314ba466ae4_0_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g314ba466ae4_0_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14ba466ae4_0_3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314ba466ae4_0_3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g314ba466ae4_0_3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314ba466ae4_0_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314ba466ae4_0_3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1" name="Google Shape;401;g314ba466ae4_0_3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4ba466ae4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314ba466ae4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7" name="Google Shape;417;g314ba466ae4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14ba466ae4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3" name="Google Shape;433;g314ba466ae4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4" name="Google Shape;434;g314ba466ae4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14ba466ae4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314ba466ae4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1" name="Google Shape;451;g314ba466ae4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14ba466ae4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314ba466ae4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0" name="Google Shape;460;g314ba466ae4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14ba466ae4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14ba466ae4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14ba466ae4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g314ba466ae4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2" name="Google Shape;482;g314ba466ae4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g314ba466ae4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14ba466ae4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14ba466ae4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314ba466ae4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314ba466ae4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314ba466ae4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314ba466ae4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14ba466ae4_0_5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314ba466ae4_0_5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14ba466ae4_0_5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3" name="Shape 653"/>
        <p:cNvGrpSpPr/>
        <p:nvPr/>
      </p:nvGrpSpPr>
      <p:grpSpPr>
        <a:xfrm>
          <a:off x="0" y="0"/>
          <a:ext cx="0" cy="0"/>
          <a:chOff x="0" y="0"/>
          <a:chExt cx="0" cy="0"/>
        </a:xfrm>
      </p:grpSpPr>
      <p:sp>
        <p:nvSpPr>
          <p:cNvPr id="654" name="Google Shape;654;g314ba466ae4_0_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g314ba466ae4_0_6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6" name="Google Shape;656;g314ba466ae4_0_6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314ba466ae4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314ba466ae4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314ba466ae4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14ba466ae4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 name="Google Shape;72;g314ba466ae4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 name="Google Shape;73;g314ba466ae4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14ba466ae4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314ba466ae4_0_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 name="Google Shape;85;g314ba466ae4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14ba466ae4_0_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314ba466ae4_0_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 name="Google Shape;104;g314ba466ae4_0_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314ba466ae4_0_1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g314ba466ae4_0_1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g314ba466ae4_0_1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14ba466ae4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14ba466ae4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g314ba466ae4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14ba466ae4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314ba466ae4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314ba466ae4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11.png"/><Relationship Id="rId5" Type="http://schemas.openxmlformats.org/officeDocument/2006/relationships/image" Target="../media/image2.png"/><Relationship Id="rId6" Type="http://schemas.openxmlformats.org/officeDocument/2006/relationships/image" Target="../media/image2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34.png"/><Relationship Id="rId11" Type="http://schemas.openxmlformats.org/officeDocument/2006/relationships/image" Target="../media/image56.png"/><Relationship Id="rId10" Type="http://schemas.openxmlformats.org/officeDocument/2006/relationships/image" Target="../media/image63.png"/><Relationship Id="rId9" Type="http://schemas.openxmlformats.org/officeDocument/2006/relationships/image" Target="../media/image51.png"/><Relationship Id="rId5" Type="http://schemas.openxmlformats.org/officeDocument/2006/relationships/image" Target="../media/image2.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7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70.png"/><Relationship Id="rId6"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png"/></Relationships>
</file>

<file path=ppt/slides/_rels/slide14.xml.rels><?xml version="1.0" encoding="UTF-8" standalone="yes"?><Relationships xmlns="http://schemas.openxmlformats.org/package/2006/relationships"><Relationship Id="rId20" Type="http://schemas.openxmlformats.org/officeDocument/2006/relationships/image" Target="../media/image77.png"/><Relationship Id="rId22" Type="http://schemas.openxmlformats.org/officeDocument/2006/relationships/image" Target="../media/image89.png"/><Relationship Id="rId21" Type="http://schemas.openxmlformats.org/officeDocument/2006/relationships/image" Target="../media/image79.png"/><Relationship Id="rId24" Type="http://schemas.openxmlformats.org/officeDocument/2006/relationships/image" Target="../media/image96.png"/><Relationship Id="rId23" Type="http://schemas.openxmlformats.org/officeDocument/2006/relationships/image" Target="../media/image85.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65.png"/><Relationship Id="rId26" Type="http://schemas.openxmlformats.org/officeDocument/2006/relationships/image" Target="../media/image105.png"/><Relationship Id="rId25" Type="http://schemas.openxmlformats.org/officeDocument/2006/relationships/image" Target="../media/image90.png"/><Relationship Id="rId28" Type="http://schemas.openxmlformats.org/officeDocument/2006/relationships/image" Target="../media/image81.png"/><Relationship Id="rId27" Type="http://schemas.openxmlformats.org/officeDocument/2006/relationships/image" Target="../media/image97.png"/><Relationship Id="rId5" Type="http://schemas.openxmlformats.org/officeDocument/2006/relationships/image" Target="../media/image2.png"/><Relationship Id="rId6" Type="http://schemas.openxmlformats.org/officeDocument/2006/relationships/image" Target="../media/image67.png"/><Relationship Id="rId29" Type="http://schemas.openxmlformats.org/officeDocument/2006/relationships/image" Target="../media/image100.png"/><Relationship Id="rId7" Type="http://schemas.openxmlformats.org/officeDocument/2006/relationships/image" Target="../media/image68.png"/><Relationship Id="rId8" Type="http://schemas.openxmlformats.org/officeDocument/2006/relationships/image" Target="../media/image73.png"/><Relationship Id="rId11" Type="http://schemas.openxmlformats.org/officeDocument/2006/relationships/image" Target="../media/image98.png"/><Relationship Id="rId10" Type="http://schemas.openxmlformats.org/officeDocument/2006/relationships/image" Target="../media/image66.png"/><Relationship Id="rId13" Type="http://schemas.openxmlformats.org/officeDocument/2006/relationships/image" Target="../media/image69.png"/><Relationship Id="rId12" Type="http://schemas.openxmlformats.org/officeDocument/2006/relationships/image" Target="../media/image74.png"/><Relationship Id="rId15" Type="http://schemas.openxmlformats.org/officeDocument/2006/relationships/image" Target="../media/image101.png"/><Relationship Id="rId14" Type="http://schemas.openxmlformats.org/officeDocument/2006/relationships/image" Target="../media/image72.png"/><Relationship Id="rId17" Type="http://schemas.openxmlformats.org/officeDocument/2006/relationships/image" Target="../media/image92.png"/><Relationship Id="rId16" Type="http://schemas.openxmlformats.org/officeDocument/2006/relationships/image" Target="../media/image78.png"/><Relationship Id="rId19" Type="http://schemas.openxmlformats.org/officeDocument/2006/relationships/image" Target="../media/image76.png"/><Relationship Id="rId18" Type="http://schemas.openxmlformats.org/officeDocument/2006/relationships/image" Target="../media/image8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84.png"/><Relationship Id="rId7" Type="http://schemas.openxmlformats.org/officeDocument/2006/relationships/image" Target="../media/image1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95.png"/><Relationship Id="rId7" Type="http://schemas.openxmlformats.org/officeDocument/2006/relationships/image" Target="../media/image10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107.png"/><Relationship Id="rId7" Type="http://schemas.openxmlformats.org/officeDocument/2006/relationships/image" Target="../media/image1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1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19.png"/><Relationship Id="rId5" Type="http://schemas.openxmlformats.org/officeDocument/2006/relationships/image" Target="../media/image2.png"/><Relationship Id="rId6" Type="http://schemas.openxmlformats.org/officeDocument/2006/relationships/image" Target="../media/image111.png"/><Relationship Id="rId7" Type="http://schemas.openxmlformats.org/officeDocument/2006/relationships/image" Target="../media/image140.png"/><Relationship Id="rId8" Type="http://schemas.openxmlformats.org/officeDocument/2006/relationships/image" Target="../media/image120.png"/><Relationship Id="rId11" Type="http://schemas.openxmlformats.org/officeDocument/2006/relationships/image" Target="../media/image143.png"/><Relationship Id="rId10" Type="http://schemas.openxmlformats.org/officeDocument/2006/relationships/image" Target="../media/image128.png"/><Relationship Id="rId12" Type="http://schemas.openxmlformats.org/officeDocument/2006/relationships/image" Target="../media/image1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25.png"/><Relationship Id="rId7" Type="http://schemas.openxmlformats.org/officeDocument/2006/relationships/image" Target="../media/image139.png"/><Relationship Id="rId8" Type="http://schemas.openxmlformats.org/officeDocument/2006/relationships/image" Target="../media/image16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160.png"/><Relationship Id="rId7" Type="http://schemas.openxmlformats.org/officeDocument/2006/relationships/image" Target="../media/image150.png"/></Relationships>
</file>

<file path=ppt/slides/_rels/slide23.xml.rels><?xml version="1.0" encoding="UTF-8" standalone="yes"?><Relationships xmlns="http://schemas.openxmlformats.org/package/2006/relationships"><Relationship Id="rId20" Type="http://schemas.openxmlformats.org/officeDocument/2006/relationships/image" Target="../media/image154.png"/><Relationship Id="rId21" Type="http://schemas.openxmlformats.org/officeDocument/2006/relationships/image" Target="../media/image166.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37.png"/><Relationship Id="rId5" Type="http://schemas.openxmlformats.org/officeDocument/2006/relationships/image" Target="../media/image2.png"/><Relationship Id="rId6" Type="http://schemas.openxmlformats.org/officeDocument/2006/relationships/hyperlink" Target="https://eatemp.com/powerpoint-org-chart-template/" TargetMode="External"/><Relationship Id="rId7" Type="http://schemas.openxmlformats.org/officeDocument/2006/relationships/image" Target="../media/image138.png"/><Relationship Id="rId8" Type="http://schemas.openxmlformats.org/officeDocument/2006/relationships/image" Target="../media/image136.png"/><Relationship Id="rId11" Type="http://schemas.openxmlformats.org/officeDocument/2006/relationships/image" Target="../media/image162.png"/><Relationship Id="rId10" Type="http://schemas.openxmlformats.org/officeDocument/2006/relationships/image" Target="../media/image167.png"/><Relationship Id="rId13" Type="http://schemas.openxmlformats.org/officeDocument/2006/relationships/image" Target="../media/image149.png"/><Relationship Id="rId12" Type="http://schemas.openxmlformats.org/officeDocument/2006/relationships/image" Target="../media/image151.png"/><Relationship Id="rId15" Type="http://schemas.openxmlformats.org/officeDocument/2006/relationships/image" Target="../media/image141.png"/><Relationship Id="rId14" Type="http://schemas.openxmlformats.org/officeDocument/2006/relationships/image" Target="../media/image161.png"/><Relationship Id="rId17" Type="http://schemas.openxmlformats.org/officeDocument/2006/relationships/image" Target="../media/image144.png"/><Relationship Id="rId16" Type="http://schemas.openxmlformats.org/officeDocument/2006/relationships/image" Target="../media/image145.png"/><Relationship Id="rId19" Type="http://schemas.openxmlformats.org/officeDocument/2006/relationships/image" Target="../media/image156.png"/><Relationship Id="rId18" Type="http://schemas.openxmlformats.org/officeDocument/2006/relationships/image" Target="../media/image1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hyperlink" Target="https://unsplash.com/" TargetMode="External"/><Relationship Id="rId7" Type="http://schemas.openxmlformats.org/officeDocument/2006/relationships/image" Target="../media/image1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32.png"/><Relationship Id="rId6" Type="http://schemas.openxmlformats.org/officeDocument/2006/relationships/image" Target="../media/image15.png"/><Relationship Id="rId7" Type="http://schemas.openxmlformats.org/officeDocument/2006/relationships/image" Target="../media/image21.png"/><Relationship Id="rId8"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34.png"/><Relationship Id="rId5" Type="http://schemas.openxmlformats.org/officeDocument/2006/relationships/image" Target="../media/image2.png"/><Relationship Id="rId6" Type="http://schemas.openxmlformats.org/officeDocument/2006/relationships/image" Target="../media/image26.png"/><Relationship Id="rId7"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50.png"/><Relationship Id="rId7" Type="http://schemas.openxmlformats.org/officeDocument/2006/relationships/image" Target="../media/image4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6.png"/><Relationship Id="rId7" Type="http://schemas.openxmlformats.org/officeDocument/2006/relationships/image" Target="../media/image44.png"/><Relationship Id="rId8" Type="http://schemas.openxmlformats.org/officeDocument/2006/relationships/image" Target="../media/image4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49.png"/><Relationship Id="rId7" Type="http://schemas.openxmlformats.org/officeDocument/2006/relationships/image" Target="../media/image45.png"/><Relationship Id="rId8" Type="http://schemas.openxmlformats.org/officeDocument/2006/relationships/image" Target="../media/image5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5" name="Shape 15"/>
        <p:cNvGrpSpPr/>
        <p:nvPr/>
      </p:nvGrpSpPr>
      <p:grpSpPr>
        <a:xfrm>
          <a:off x="0" y="0"/>
          <a:ext cx="0" cy="0"/>
          <a:chOff x="0" y="0"/>
          <a:chExt cx="0" cy="0"/>
        </a:xfrm>
      </p:grpSpPr>
      <p:pic>
        <p:nvPicPr>
          <p:cNvPr descr=" " id="16" name="Google Shape;16;g314ba466ae4_0_0"/>
          <p:cNvPicPr preferRelativeResize="0"/>
          <p:nvPr/>
        </p:nvPicPr>
        <p:blipFill rotWithShape="1">
          <a:blip r:embed="rId3">
            <a:alphaModFix/>
          </a:blip>
          <a:srcRect b="0" l="0" r="0" t="0"/>
          <a:stretch/>
        </p:blipFill>
        <p:spPr>
          <a:xfrm>
            <a:off x="-1434769" y="1790700"/>
            <a:ext cx="12116804" cy="11278736"/>
          </a:xfrm>
          <a:prstGeom prst="rect">
            <a:avLst/>
          </a:prstGeom>
          <a:noFill/>
          <a:ln>
            <a:noFill/>
          </a:ln>
        </p:spPr>
      </p:pic>
      <p:pic>
        <p:nvPicPr>
          <p:cNvPr descr=" " id="17" name="Google Shape;17;g314ba466ae4_0_0"/>
          <p:cNvPicPr preferRelativeResize="0"/>
          <p:nvPr/>
        </p:nvPicPr>
        <p:blipFill rotWithShape="1">
          <a:blip r:embed="rId4">
            <a:alphaModFix/>
          </a:blip>
          <a:srcRect b="0" l="0" r="0" t="0"/>
          <a:stretch/>
        </p:blipFill>
        <p:spPr>
          <a:xfrm>
            <a:off x="18747543" y="8077200"/>
            <a:ext cx="5639505" cy="6019800"/>
          </a:xfrm>
          <a:prstGeom prst="rect">
            <a:avLst/>
          </a:prstGeom>
          <a:noFill/>
          <a:ln>
            <a:noFill/>
          </a:ln>
        </p:spPr>
      </p:pic>
      <p:sp>
        <p:nvSpPr>
          <p:cNvPr id="18" name="Google Shape;18;g314ba466ae4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 name="Google Shape;19;g314ba466ae4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 name="Google Shape;20;g314ba466ae4_0_0"/>
          <p:cNvPicPr preferRelativeResize="0"/>
          <p:nvPr/>
        </p:nvPicPr>
        <p:blipFill rotWithShape="1">
          <a:blip r:embed="rId6">
            <a:alphaModFix/>
          </a:blip>
          <a:srcRect b="0" l="0" r="0" t="0"/>
          <a:stretch/>
        </p:blipFill>
        <p:spPr>
          <a:xfrm>
            <a:off x="10872559" y="673100"/>
            <a:ext cx="13006426" cy="12357100"/>
          </a:xfrm>
          <a:prstGeom prst="rect">
            <a:avLst/>
          </a:prstGeom>
          <a:noFill/>
          <a:ln>
            <a:noFill/>
          </a:ln>
        </p:spPr>
      </p:pic>
      <p:sp>
        <p:nvSpPr>
          <p:cNvPr id="21" name="Google Shape;21;g314ba466ae4_0_0"/>
          <p:cNvSpPr/>
          <p:nvPr/>
        </p:nvSpPr>
        <p:spPr>
          <a:xfrm>
            <a:off x="897579" y="7429500"/>
            <a:ext cx="10495800" cy="2226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85C7BC"/>
              </a:buClr>
              <a:buSzPts val="6400"/>
              <a:buFont typeface="Lato"/>
              <a:buNone/>
            </a:pPr>
            <a:r>
              <a:rPr b="1" i="0" lang="en-US" sz="6400" u="none" cap="none" strike="noStrike">
                <a:solidFill>
                  <a:srgbClr val="85C7BC"/>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22" name="Google Shape;22;g314ba466ae4_0_0"/>
          <p:cNvSpPr/>
          <p:nvPr/>
        </p:nvSpPr>
        <p:spPr>
          <a:xfrm>
            <a:off x="698587" y="2298700"/>
            <a:ext cx="12388200" cy="8043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40000"/>
              <a:buFont typeface="Marck Script"/>
              <a:buNone/>
            </a:pPr>
            <a:r>
              <a:rPr b="0" i="0" lang="en-US" sz="40000" u="none" cap="none" strike="noStrike">
                <a:solidFill>
                  <a:srgbClr val="C7FFFC"/>
                </a:solidFill>
                <a:latin typeface="Marck Script"/>
                <a:ea typeface="Marck Script"/>
                <a:cs typeface="Marck Script"/>
                <a:sym typeface="Marck Script"/>
              </a:rPr>
              <a:t>Ghost</a:t>
            </a:r>
            <a:endParaRPr b="0" i="0" sz="400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95" name="Shape 195"/>
        <p:cNvGrpSpPr/>
        <p:nvPr/>
      </p:nvGrpSpPr>
      <p:grpSpPr>
        <a:xfrm>
          <a:off x="0" y="0"/>
          <a:ext cx="0" cy="0"/>
          <a:chOff x="0" y="0"/>
          <a:chExt cx="0" cy="0"/>
        </a:xfrm>
      </p:grpSpPr>
      <p:pic>
        <p:nvPicPr>
          <p:cNvPr descr=" " id="196" name="Google Shape;196;g314ba466ae4_0_171"/>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197" name="Google Shape;197;g314ba466ae4_0_171"/>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198" name="Google Shape;198;g314ba466ae4_0_1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9" name="Google Shape;199;g314ba466ae4_0_1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0" name="Google Shape;200;g314ba466ae4_0_171"/>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01" name="Google Shape;201;g314ba466ae4_0_171"/>
          <p:cNvSpPr/>
          <p:nvPr/>
        </p:nvSpPr>
        <p:spPr>
          <a:xfrm>
            <a:off x="381048" y="3581400"/>
            <a:ext cx="5347500" cy="7632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g314ba466ae4_0_171"/>
          <p:cNvSpPr/>
          <p:nvPr/>
        </p:nvSpPr>
        <p:spPr>
          <a:xfrm>
            <a:off x="685886"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g314ba466ae4_0_171"/>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g314ba466ae4_0_171"/>
          <p:cNvSpPr/>
          <p:nvPr/>
        </p:nvSpPr>
        <p:spPr>
          <a:xfrm>
            <a:off x="685886"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314ba466ae4_0_171"/>
          <p:cNvSpPr/>
          <p:nvPr/>
        </p:nvSpPr>
        <p:spPr>
          <a:xfrm>
            <a:off x="609676"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Eclipse</a:t>
            </a:r>
            <a:endParaRPr b="0" i="0" sz="3600" u="none" cap="none" strike="noStrike">
              <a:solidFill>
                <a:schemeClr val="dk1"/>
              </a:solidFill>
              <a:latin typeface="Calibri"/>
              <a:ea typeface="Calibri"/>
              <a:cs typeface="Calibri"/>
              <a:sym typeface="Calibri"/>
            </a:endParaRPr>
          </a:p>
        </p:txBody>
      </p:sp>
      <p:sp>
        <p:nvSpPr>
          <p:cNvPr id="206" name="Google Shape;206;g314ba466ae4_0_171"/>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07" name="Google Shape;207;g314ba466ae4_0_171"/>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08" name="Google Shape;208;g314ba466ae4_0_171"/>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09" name="Google Shape;209;g314ba466ae4_0_171"/>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314ba466ae4_0_171"/>
          <p:cNvSpPr/>
          <p:nvPr/>
        </p:nvSpPr>
        <p:spPr>
          <a:xfrm>
            <a:off x="685886"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314ba466ae4_0_171"/>
          <p:cNvSpPr/>
          <p:nvPr/>
        </p:nvSpPr>
        <p:spPr>
          <a:xfrm>
            <a:off x="609676"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Quest</a:t>
            </a:r>
            <a:endParaRPr b="0" i="0" sz="3600" u="none" cap="none" strike="noStrike">
              <a:solidFill>
                <a:schemeClr val="dk1"/>
              </a:solidFill>
              <a:latin typeface="Calibri"/>
              <a:ea typeface="Calibri"/>
              <a:cs typeface="Calibri"/>
              <a:sym typeface="Calibri"/>
            </a:endParaRPr>
          </a:p>
        </p:txBody>
      </p:sp>
      <p:sp>
        <p:nvSpPr>
          <p:cNvPr id="212" name="Google Shape;212;g314ba466ae4_0_171"/>
          <p:cNvSpPr/>
          <p:nvPr/>
        </p:nvSpPr>
        <p:spPr>
          <a:xfrm>
            <a:off x="618144"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13" name="Google Shape;213;g314ba466ae4_0_171"/>
          <p:cNvSpPr/>
          <p:nvPr/>
        </p:nvSpPr>
        <p:spPr>
          <a:xfrm>
            <a:off x="6477810" y="3581400"/>
            <a:ext cx="5347500" cy="7632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314ba466ae4_0_171"/>
          <p:cNvSpPr/>
          <p:nvPr/>
        </p:nvSpPr>
        <p:spPr>
          <a:xfrm>
            <a:off x="6782648"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14ba466ae4_0_171"/>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314ba466ae4_0_171"/>
          <p:cNvSpPr/>
          <p:nvPr/>
        </p:nvSpPr>
        <p:spPr>
          <a:xfrm>
            <a:off x="6782648"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314ba466ae4_0_171"/>
          <p:cNvSpPr/>
          <p:nvPr/>
        </p:nvSpPr>
        <p:spPr>
          <a:xfrm>
            <a:off x="6706438"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Eclipse</a:t>
            </a:r>
            <a:endParaRPr b="0" i="0" sz="3600" u="none" cap="none" strike="noStrike">
              <a:solidFill>
                <a:schemeClr val="dk1"/>
              </a:solidFill>
              <a:latin typeface="Calibri"/>
              <a:ea typeface="Calibri"/>
              <a:cs typeface="Calibri"/>
              <a:sym typeface="Calibri"/>
            </a:endParaRPr>
          </a:p>
        </p:txBody>
      </p:sp>
      <p:sp>
        <p:nvSpPr>
          <p:cNvPr id="218" name="Google Shape;218;g314ba466ae4_0_171"/>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19" name="Google Shape;219;g314ba466ae4_0_171"/>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20" name="Google Shape;220;g314ba466ae4_0_171"/>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21" name="Google Shape;221;g314ba466ae4_0_171"/>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14ba466ae4_0_171"/>
          <p:cNvSpPr/>
          <p:nvPr/>
        </p:nvSpPr>
        <p:spPr>
          <a:xfrm>
            <a:off x="6782648"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g314ba466ae4_0_171"/>
          <p:cNvSpPr/>
          <p:nvPr/>
        </p:nvSpPr>
        <p:spPr>
          <a:xfrm>
            <a:off x="6706438"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Quest</a:t>
            </a:r>
            <a:endParaRPr b="0" i="0" sz="3600" u="none" cap="none" strike="noStrike">
              <a:solidFill>
                <a:schemeClr val="dk1"/>
              </a:solidFill>
              <a:latin typeface="Calibri"/>
              <a:ea typeface="Calibri"/>
              <a:cs typeface="Calibri"/>
              <a:sym typeface="Calibri"/>
            </a:endParaRPr>
          </a:p>
        </p:txBody>
      </p:sp>
      <p:sp>
        <p:nvSpPr>
          <p:cNvPr id="224" name="Google Shape;224;g314ba466ae4_0_171"/>
          <p:cNvSpPr/>
          <p:nvPr/>
        </p:nvSpPr>
        <p:spPr>
          <a:xfrm>
            <a:off x="6714906"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25" name="Google Shape;225;g314ba466ae4_0_171"/>
          <p:cNvSpPr/>
          <p:nvPr/>
        </p:nvSpPr>
        <p:spPr>
          <a:xfrm>
            <a:off x="12574572" y="3581400"/>
            <a:ext cx="5347500" cy="7632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314ba466ae4_0_171"/>
          <p:cNvSpPr/>
          <p:nvPr/>
        </p:nvSpPr>
        <p:spPr>
          <a:xfrm>
            <a:off x="12879410"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314ba466ae4_0_171"/>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14ba466ae4_0_171"/>
          <p:cNvSpPr/>
          <p:nvPr/>
        </p:nvSpPr>
        <p:spPr>
          <a:xfrm>
            <a:off x="12879410"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314ba466ae4_0_171"/>
          <p:cNvSpPr/>
          <p:nvPr/>
        </p:nvSpPr>
        <p:spPr>
          <a:xfrm>
            <a:off x="12803200"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Eclipse</a:t>
            </a:r>
            <a:endParaRPr b="0" i="0" sz="3600" u="none" cap="none" strike="noStrike">
              <a:solidFill>
                <a:schemeClr val="dk1"/>
              </a:solidFill>
              <a:latin typeface="Calibri"/>
              <a:ea typeface="Calibri"/>
              <a:cs typeface="Calibri"/>
              <a:sym typeface="Calibri"/>
            </a:endParaRPr>
          </a:p>
        </p:txBody>
      </p:sp>
      <p:sp>
        <p:nvSpPr>
          <p:cNvPr id="230" name="Google Shape;230;g314ba466ae4_0_171"/>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1" name="Google Shape;231;g314ba466ae4_0_171"/>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32" name="Google Shape;232;g314ba466ae4_0_171"/>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33" name="Google Shape;233;g314ba466ae4_0_171"/>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314ba466ae4_0_171"/>
          <p:cNvSpPr/>
          <p:nvPr/>
        </p:nvSpPr>
        <p:spPr>
          <a:xfrm>
            <a:off x="12879410"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14ba466ae4_0_171"/>
          <p:cNvSpPr/>
          <p:nvPr/>
        </p:nvSpPr>
        <p:spPr>
          <a:xfrm>
            <a:off x="12803200"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Quest</a:t>
            </a:r>
            <a:endParaRPr b="0" i="0" sz="3600" u="none" cap="none" strike="noStrike">
              <a:solidFill>
                <a:schemeClr val="dk1"/>
              </a:solidFill>
              <a:latin typeface="Calibri"/>
              <a:ea typeface="Calibri"/>
              <a:cs typeface="Calibri"/>
              <a:sym typeface="Calibri"/>
            </a:endParaRPr>
          </a:p>
        </p:txBody>
      </p:sp>
      <p:sp>
        <p:nvSpPr>
          <p:cNvPr id="236" name="Google Shape;236;g314ba466ae4_0_171"/>
          <p:cNvSpPr/>
          <p:nvPr/>
        </p:nvSpPr>
        <p:spPr>
          <a:xfrm>
            <a:off x="12811668"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7" name="Google Shape;237;g314ba466ae4_0_171"/>
          <p:cNvSpPr/>
          <p:nvPr/>
        </p:nvSpPr>
        <p:spPr>
          <a:xfrm>
            <a:off x="18671334" y="3581400"/>
            <a:ext cx="5347500" cy="7632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14ba466ae4_0_171"/>
          <p:cNvSpPr/>
          <p:nvPr/>
        </p:nvSpPr>
        <p:spPr>
          <a:xfrm>
            <a:off x="18976172" y="4991100"/>
            <a:ext cx="4737600" cy="591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14ba466ae4_0_171"/>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14ba466ae4_0_171"/>
          <p:cNvSpPr/>
          <p:nvPr/>
        </p:nvSpPr>
        <p:spPr>
          <a:xfrm>
            <a:off x="18976172" y="49911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14ba466ae4_0_171"/>
          <p:cNvSpPr/>
          <p:nvPr/>
        </p:nvSpPr>
        <p:spPr>
          <a:xfrm>
            <a:off x="18899962" y="49911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Eclipse</a:t>
            </a:r>
            <a:endParaRPr b="0" i="0" sz="3600" u="none" cap="none" strike="noStrike">
              <a:solidFill>
                <a:schemeClr val="dk1"/>
              </a:solidFill>
              <a:latin typeface="Calibri"/>
              <a:ea typeface="Calibri"/>
              <a:cs typeface="Calibri"/>
              <a:sym typeface="Calibri"/>
            </a:endParaRPr>
          </a:p>
        </p:txBody>
      </p:sp>
      <p:sp>
        <p:nvSpPr>
          <p:cNvPr id="242" name="Google Shape;242;g314ba466ae4_0_171"/>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3" name="Google Shape;243;g314ba466ae4_0_171"/>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44" name="Google Shape;244;g314ba466ae4_0_171"/>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45" name="Google Shape;245;g314ba466ae4_0_171"/>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14ba466ae4_0_171"/>
          <p:cNvSpPr/>
          <p:nvPr/>
        </p:nvSpPr>
        <p:spPr>
          <a:xfrm>
            <a:off x="18976172" y="9169400"/>
            <a:ext cx="4737600" cy="174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g314ba466ae4_0_171"/>
          <p:cNvSpPr/>
          <p:nvPr/>
        </p:nvSpPr>
        <p:spPr>
          <a:xfrm>
            <a:off x="18899962" y="9169400"/>
            <a:ext cx="4890000"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Quest</a:t>
            </a:r>
            <a:endParaRPr b="0" i="0" sz="3600" u="none" cap="none" strike="noStrike">
              <a:solidFill>
                <a:schemeClr val="dk1"/>
              </a:solidFill>
              <a:latin typeface="Calibri"/>
              <a:ea typeface="Calibri"/>
              <a:cs typeface="Calibri"/>
              <a:sym typeface="Calibri"/>
            </a:endParaRPr>
          </a:p>
        </p:txBody>
      </p:sp>
      <p:sp>
        <p:nvSpPr>
          <p:cNvPr id="248" name="Google Shape;248;g314ba466ae4_0_171"/>
          <p:cNvSpPr/>
          <p:nvPr/>
        </p:nvSpPr>
        <p:spPr>
          <a:xfrm>
            <a:off x="18908430" y="99441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9" name="Google Shape;249;g314ba466ae4_0_171"/>
          <p:cNvSpPr/>
          <p:nvPr/>
        </p:nvSpPr>
        <p:spPr>
          <a:xfrm>
            <a:off x="1994149" y="2146300"/>
            <a:ext cx="2133900" cy="2133600"/>
          </a:xfrm>
          <a:prstGeom prst="roundRect">
            <a:avLst>
              <a:gd fmla="val 198429" name="adj"/>
            </a:avLst>
          </a:prstGeom>
          <a:solidFill>
            <a:srgbClr val="49C6C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g314ba466ae4_0_171"/>
          <p:cNvSpPr/>
          <p:nvPr/>
        </p:nvSpPr>
        <p:spPr>
          <a:xfrm>
            <a:off x="2737192" y="2578100"/>
            <a:ext cx="9864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k Script"/>
              <a:buNone/>
            </a:pPr>
            <a:r>
              <a:rPr b="0" i="0" lang="en-US" sz="8000" u="none" cap="none" strike="noStrike">
                <a:solidFill>
                  <a:srgbClr val="FFFFFF"/>
                </a:solidFill>
                <a:latin typeface="Marck Script"/>
                <a:ea typeface="Marck Script"/>
                <a:cs typeface="Marck Script"/>
                <a:sym typeface="Marck Script"/>
              </a:rPr>
              <a:t>S</a:t>
            </a:r>
            <a:endParaRPr b="0" i="0" sz="8000" u="none" cap="none" strike="noStrike">
              <a:solidFill>
                <a:schemeClr val="dk1"/>
              </a:solidFill>
              <a:latin typeface="Calibri"/>
              <a:ea typeface="Calibri"/>
              <a:cs typeface="Calibri"/>
              <a:sym typeface="Calibri"/>
            </a:endParaRPr>
          </a:p>
        </p:txBody>
      </p:sp>
      <p:sp>
        <p:nvSpPr>
          <p:cNvPr id="251" name="Google Shape;251;g314ba466ae4_0_171"/>
          <p:cNvSpPr/>
          <p:nvPr/>
        </p:nvSpPr>
        <p:spPr>
          <a:xfrm>
            <a:off x="8090911" y="2146300"/>
            <a:ext cx="2133900" cy="2133600"/>
          </a:xfrm>
          <a:prstGeom prst="roundRect">
            <a:avLst>
              <a:gd fmla="val 198429" name="adj"/>
            </a:avLst>
          </a:prstGeom>
          <a:solidFill>
            <a:srgbClr val="49C6C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14ba466ae4_0_171"/>
          <p:cNvSpPr/>
          <p:nvPr/>
        </p:nvSpPr>
        <p:spPr>
          <a:xfrm>
            <a:off x="8751394" y="2578100"/>
            <a:ext cx="1151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k Script"/>
              <a:buNone/>
            </a:pPr>
            <a:r>
              <a:rPr b="0" i="0" lang="en-US" sz="8000" u="none" cap="none" strike="noStrike">
                <a:solidFill>
                  <a:srgbClr val="FFFFFF"/>
                </a:solidFill>
                <a:latin typeface="Marck Script"/>
                <a:ea typeface="Marck Script"/>
                <a:cs typeface="Marck Script"/>
                <a:sym typeface="Marck Script"/>
              </a:rPr>
              <a:t>W</a:t>
            </a:r>
            <a:endParaRPr b="0" i="0" sz="8000" u="none" cap="none" strike="noStrike">
              <a:solidFill>
                <a:schemeClr val="dk1"/>
              </a:solidFill>
              <a:latin typeface="Calibri"/>
              <a:ea typeface="Calibri"/>
              <a:cs typeface="Calibri"/>
              <a:sym typeface="Calibri"/>
            </a:endParaRPr>
          </a:p>
        </p:txBody>
      </p:sp>
      <p:sp>
        <p:nvSpPr>
          <p:cNvPr id="253" name="Google Shape;253;g314ba466ae4_0_171"/>
          <p:cNvSpPr/>
          <p:nvPr/>
        </p:nvSpPr>
        <p:spPr>
          <a:xfrm>
            <a:off x="14187673" y="2146300"/>
            <a:ext cx="2133900" cy="2133600"/>
          </a:xfrm>
          <a:prstGeom prst="roundRect">
            <a:avLst>
              <a:gd fmla="val 198429" name="adj"/>
            </a:avLst>
          </a:prstGeom>
          <a:solidFill>
            <a:srgbClr val="49C6C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g314ba466ae4_0_171"/>
          <p:cNvSpPr/>
          <p:nvPr/>
        </p:nvSpPr>
        <p:spPr>
          <a:xfrm>
            <a:off x="14898962" y="2578100"/>
            <a:ext cx="1050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k Script"/>
              <a:buNone/>
            </a:pPr>
            <a:r>
              <a:rPr b="0" i="0" lang="en-US" sz="8000" u="none" cap="none" strike="noStrike">
                <a:solidFill>
                  <a:srgbClr val="FFFFFF"/>
                </a:solidFill>
                <a:latin typeface="Marck Script"/>
                <a:ea typeface="Marck Script"/>
                <a:cs typeface="Marck Script"/>
                <a:sym typeface="Marck Script"/>
              </a:rPr>
              <a:t>O</a:t>
            </a:r>
            <a:endParaRPr b="0" i="0" sz="8000" u="none" cap="none" strike="noStrike">
              <a:solidFill>
                <a:schemeClr val="dk1"/>
              </a:solidFill>
              <a:latin typeface="Calibri"/>
              <a:ea typeface="Calibri"/>
              <a:cs typeface="Calibri"/>
              <a:sym typeface="Calibri"/>
            </a:endParaRPr>
          </a:p>
        </p:txBody>
      </p:sp>
      <p:sp>
        <p:nvSpPr>
          <p:cNvPr id="255" name="Google Shape;255;g314ba466ae4_0_171"/>
          <p:cNvSpPr/>
          <p:nvPr/>
        </p:nvSpPr>
        <p:spPr>
          <a:xfrm>
            <a:off x="20284435" y="2146300"/>
            <a:ext cx="2133900" cy="2133600"/>
          </a:xfrm>
          <a:prstGeom prst="roundRect">
            <a:avLst>
              <a:gd fmla="val 198429" name="adj"/>
            </a:avLst>
          </a:prstGeom>
          <a:solidFill>
            <a:srgbClr val="49C6C6"/>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g314ba466ae4_0_171"/>
          <p:cNvSpPr/>
          <p:nvPr/>
        </p:nvSpPr>
        <p:spPr>
          <a:xfrm>
            <a:off x="21059232" y="2578100"/>
            <a:ext cx="923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k Script"/>
              <a:buNone/>
            </a:pPr>
            <a:r>
              <a:rPr b="0" i="0" lang="en-US" sz="8000" u="none" cap="none" strike="noStrike">
                <a:solidFill>
                  <a:srgbClr val="FFFFFF"/>
                </a:solidFill>
                <a:latin typeface="Marck Script"/>
                <a:ea typeface="Marck Script"/>
                <a:cs typeface="Marck Script"/>
                <a:sym typeface="Marck Script"/>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61" name="Shape 261"/>
        <p:cNvGrpSpPr/>
        <p:nvPr/>
      </p:nvGrpSpPr>
      <p:grpSpPr>
        <a:xfrm>
          <a:off x="0" y="0"/>
          <a:ext cx="0" cy="0"/>
          <a:chOff x="0" y="0"/>
          <a:chExt cx="0" cy="0"/>
        </a:xfrm>
      </p:grpSpPr>
      <p:pic>
        <p:nvPicPr>
          <p:cNvPr descr=" " id="262" name="Google Shape;262;g314ba466ae4_0_236"/>
          <p:cNvPicPr preferRelativeResize="0"/>
          <p:nvPr/>
        </p:nvPicPr>
        <p:blipFill rotWithShape="1">
          <a:blip r:embed="rId3">
            <a:alphaModFix/>
          </a:blip>
          <a:srcRect b="0" l="0" r="0" t="0"/>
          <a:stretch/>
        </p:blipFill>
        <p:spPr>
          <a:xfrm>
            <a:off x="13705013" y="1790700"/>
            <a:ext cx="12116806" cy="11278741"/>
          </a:xfrm>
          <a:prstGeom prst="rect">
            <a:avLst/>
          </a:prstGeom>
          <a:noFill/>
          <a:ln>
            <a:noFill/>
          </a:ln>
        </p:spPr>
      </p:pic>
      <p:pic>
        <p:nvPicPr>
          <p:cNvPr descr=" " id="263" name="Google Shape;263;g314ba466ae4_0_236"/>
          <p:cNvPicPr preferRelativeResize="0"/>
          <p:nvPr/>
        </p:nvPicPr>
        <p:blipFill rotWithShape="1">
          <a:blip r:embed="rId4">
            <a:alphaModFix/>
          </a:blip>
          <a:srcRect b="0" l="0" r="0" t="0"/>
          <a:stretch/>
        </p:blipFill>
        <p:spPr>
          <a:xfrm>
            <a:off x="0" y="8077200"/>
            <a:ext cx="5639505" cy="6019800"/>
          </a:xfrm>
          <a:prstGeom prst="rect">
            <a:avLst/>
          </a:prstGeom>
          <a:noFill/>
          <a:ln>
            <a:noFill/>
          </a:ln>
        </p:spPr>
      </p:pic>
      <p:pic>
        <p:nvPicPr>
          <p:cNvPr descr=" " id="264" name="Google Shape;264;g314ba466ae4_0_236"/>
          <p:cNvPicPr preferRelativeResize="0"/>
          <p:nvPr/>
        </p:nvPicPr>
        <p:blipFill rotWithShape="1">
          <a:blip r:embed="rId5">
            <a:alphaModFix/>
          </a:blip>
          <a:srcRect b="0" l="0" r="0" t="0"/>
          <a:stretch/>
        </p:blipFill>
        <p:spPr>
          <a:xfrm>
            <a:off x="177822" y="2692400"/>
            <a:ext cx="12015702" cy="9639300"/>
          </a:xfrm>
          <a:prstGeom prst="rect">
            <a:avLst/>
          </a:prstGeom>
          <a:noFill/>
          <a:ln>
            <a:noFill/>
          </a:ln>
        </p:spPr>
      </p:pic>
      <p:sp>
        <p:nvSpPr>
          <p:cNvPr id="265" name="Google Shape;265;g314ba466ae4_0_2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6" name="Google Shape;266;g314ba466ae4_0_23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67" name="Google Shape;267;g314ba466ae4_0_236"/>
          <p:cNvSpPr/>
          <p:nvPr/>
        </p:nvSpPr>
        <p:spPr>
          <a:xfrm>
            <a:off x="12815902" y="2400300"/>
            <a:ext cx="4911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arck Script"/>
              <a:buNone/>
            </a:pPr>
            <a:r>
              <a:rPr b="0" i="0" lang="en-US" sz="8000" u="none" cap="none" strike="noStrike">
                <a:solidFill>
                  <a:srgbClr val="FFFFFF"/>
                </a:solidFill>
                <a:latin typeface="Marck Script"/>
                <a:ea typeface="Marck Script"/>
                <a:cs typeface="Marck Script"/>
                <a:sym typeface="Marck Script"/>
              </a:rPr>
              <a:t>Some Data</a:t>
            </a:r>
            <a:endParaRPr b="0" i="0" sz="8000" u="none" cap="none" strike="noStrike">
              <a:solidFill>
                <a:schemeClr val="dk1"/>
              </a:solidFill>
              <a:latin typeface="Calibri"/>
              <a:ea typeface="Calibri"/>
              <a:cs typeface="Calibri"/>
              <a:sym typeface="Calibri"/>
            </a:endParaRPr>
          </a:p>
        </p:txBody>
      </p:sp>
      <p:sp>
        <p:nvSpPr>
          <p:cNvPr id="268" name="Google Shape;268;g314ba466ae4_0_236"/>
          <p:cNvSpPr/>
          <p:nvPr/>
        </p:nvSpPr>
        <p:spPr>
          <a:xfrm>
            <a:off x="12815902" y="4457700"/>
            <a:ext cx="99198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14ba466ae4_0_236"/>
          <p:cNvSpPr/>
          <p:nvPr/>
        </p:nvSpPr>
        <p:spPr>
          <a:xfrm>
            <a:off x="12815902" y="4457700"/>
            <a:ext cx="99198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14ba466ae4_0_236"/>
          <p:cNvSpPr/>
          <p:nvPr/>
        </p:nvSpPr>
        <p:spPr>
          <a:xfrm>
            <a:off x="12815902" y="4457700"/>
            <a:ext cx="2857800" cy="1879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14ba466ae4_0_236"/>
          <p:cNvSpPr/>
          <p:nvPr/>
        </p:nvSpPr>
        <p:spPr>
          <a:xfrm>
            <a:off x="13577997" y="4762500"/>
            <a:ext cx="1672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70%</a:t>
            </a:r>
            <a:endParaRPr b="0" i="0" sz="8000" u="none" cap="none" strike="noStrike">
              <a:solidFill>
                <a:schemeClr val="dk1"/>
              </a:solidFill>
              <a:latin typeface="Calibri"/>
              <a:ea typeface="Calibri"/>
              <a:cs typeface="Calibri"/>
              <a:sym typeface="Calibri"/>
            </a:endParaRPr>
          </a:p>
        </p:txBody>
      </p:sp>
      <p:sp>
        <p:nvSpPr>
          <p:cNvPr id="272" name="Google Shape;272;g314ba466ae4_0_236"/>
          <p:cNvSpPr/>
          <p:nvPr/>
        </p:nvSpPr>
        <p:spPr>
          <a:xfrm>
            <a:off x="15876984" y="4819650"/>
            <a:ext cx="6858900" cy="11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14ba466ae4_0_236"/>
          <p:cNvSpPr/>
          <p:nvPr/>
        </p:nvSpPr>
        <p:spPr>
          <a:xfrm>
            <a:off x="15876984" y="4819650"/>
            <a:ext cx="70113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Enchanted Creatures</a:t>
            </a:r>
            <a:endParaRPr b="0" i="0" sz="3600" u="none" cap="none" strike="noStrike">
              <a:solidFill>
                <a:schemeClr val="dk1"/>
              </a:solidFill>
              <a:latin typeface="Calibri"/>
              <a:ea typeface="Calibri"/>
              <a:cs typeface="Calibri"/>
              <a:sym typeface="Calibri"/>
            </a:endParaRPr>
          </a:p>
        </p:txBody>
      </p:sp>
      <p:sp>
        <p:nvSpPr>
          <p:cNvPr id="274" name="Google Shape;274;g314ba466ae4_0_236"/>
          <p:cNvSpPr/>
          <p:nvPr/>
        </p:nvSpPr>
        <p:spPr>
          <a:xfrm>
            <a:off x="15876984" y="5492750"/>
            <a:ext cx="6994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75" name="Google Shape;275;g314ba466ae4_0_236"/>
          <p:cNvSpPr/>
          <p:nvPr/>
        </p:nvSpPr>
        <p:spPr>
          <a:xfrm>
            <a:off x="12815902" y="6946900"/>
            <a:ext cx="99198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14ba466ae4_0_236"/>
          <p:cNvSpPr/>
          <p:nvPr/>
        </p:nvSpPr>
        <p:spPr>
          <a:xfrm>
            <a:off x="12815902" y="6946900"/>
            <a:ext cx="2946900" cy="1879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314ba466ae4_0_236"/>
          <p:cNvSpPr/>
          <p:nvPr/>
        </p:nvSpPr>
        <p:spPr>
          <a:xfrm>
            <a:off x="13577997" y="7251700"/>
            <a:ext cx="1761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60%</a:t>
            </a:r>
            <a:endParaRPr b="0" i="0" sz="8000" u="none" cap="none" strike="noStrike">
              <a:solidFill>
                <a:schemeClr val="dk1"/>
              </a:solidFill>
              <a:latin typeface="Calibri"/>
              <a:ea typeface="Calibri"/>
              <a:cs typeface="Calibri"/>
              <a:sym typeface="Calibri"/>
            </a:endParaRPr>
          </a:p>
        </p:txBody>
      </p:sp>
      <p:sp>
        <p:nvSpPr>
          <p:cNvPr id="278" name="Google Shape;278;g314ba466ae4_0_236"/>
          <p:cNvSpPr/>
          <p:nvPr/>
        </p:nvSpPr>
        <p:spPr>
          <a:xfrm>
            <a:off x="15965895" y="7308850"/>
            <a:ext cx="6769800" cy="11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14ba466ae4_0_236"/>
          <p:cNvSpPr/>
          <p:nvPr/>
        </p:nvSpPr>
        <p:spPr>
          <a:xfrm>
            <a:off x="15965895" y="7308850"/>
            <a:ext cx="69225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Magic-Wielding Individuals</a:t>
            </a:r>
            <a:endParaRPr b="0" i="0" sz="3600" u="none" cap="none" strike="noStrike">
              <a:solidFill>
                <a:schemeClr val="dk1"/>
              </a:solidFill>
              <a:latin typeface="Calibri"/>
              <a:ea typeface="Calibri"/>
              <a:cs typeface="Calibri"/>
              <a:sym typeface="Calibri"/>
            </a:endParaRPr>
          </a:p>
        </p:txBody>
      </p:sp>
      <p:sp>
        <p:nvSpPr>
          <p:cNvPr id="280" name="Google Shape;280;g314ba466ae4_0_236"/>
          <p:cNvSpPr/>
          <p:nvPr/>
        </p:nvSpPr>
        <p:spPr>
          <a:xfrm>
            <a:off x="15965895" y="7981950"/>
            <a:ext cx="69054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81" name="Google Shape;281;g314ba466ae4_0_236"/>
          <p:cNvSpPr/>
          <p:nvPr/>
        </p:nvSpPr>
        <p:spPr>
          <a:xfrm>
            <a:off x="12815902" y="9436100"/>
            <a:ext cx="9919800" cy="187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14ba466ae4_0_236"/>
          <p:cNvSpPr/>
          <p:nvPr/>
        </p:nvSpPr>
        <p:spPr>
          <a:xfrm>
            <a:off x="12815902" y="9436100"/>
            <a:ext cx="2908800" cy="1879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14ba466ae4_0_236"/>
          <p:cNvSpPr/>
          <p:nvPr/>
        </p:nvSpPr>
        <p:spPr>
          <a:xfrm>
            <a:off x="13577997" y="9740900"/>
            <a:ext cx="1723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90%</a:t>
            </a:r>
            <a:endParaRPr b="0" i="0" sz="8000" u="none" cap="none" strike="noStrike">
              <a:solidFill>
                <a:schemeClr val="dk1"/>
              </a:solidFill>
              <a:latin typeface="Calibri"/>
              <a:ea typeface="Calibri"/>
              <a:cs typeface="Calibri"/>
              <a:sym typeface="Calibri"/>
            </a:endParaRPr>
          </a:p>
        </p:txBody>
      </p:sp>
      <p:sp>
        <p:nvSpPr>
          <p:cNvPr id="284" name="Google Shape;284;g314ba466ae4_0_236"/>
          <p:cNvSpPr/>
          <p:nvPr/>
        </p:nvSpPr>
        <p:spPr>
          <a:xfrm>
            <a:off x="15927791" y="9798050"/>
            <a:ext cx="6808200" cy="115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14ba466ae4_0_236"/>
          <p:cNvSpPr/>
          <p:nvPr/>
        </p:nvSpPr>
        <p:spPr>
          <a:xfrm>
            <a:off x="15927791" y="9798050"/>
            <a:ext cx="69606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Spells Cast</a:t>
            </a:r>
            <a:endParaRPr b="0" i="0" sz="3600" u="none" cap="none" strike="noStrike">
              <a:solidFill>
                <a:schemeClr val="dk1"/>
              </a:solidFill>
              <a:latin typeface="Calibri"/>
              <a:ea typeface="Calibri"/>
              <a:cs typeface="Calibri"/>
              <a:sym typeface="Calibri"/>
            </a:endParaRPr>
          </a:p>
        </p:txBody>
      </p:sp>
      <p:sp>
        <p:nvSpPr>
          <p:cNvPr id="286" name="Google Shape;286;g314ba466ae4_0_236"/>
          <p:cNvSpPr/>
          <p:nvPr/>
        </p:nvSpPr>
        <p:spPr>
          <a:xfrm>
            <a:off x="15927791" y="10471150"/>
            <a:ext cx="6943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91" name="Shape 291"/>
        <p:cNvGrpSpPr/>
        <p:nvPr/>
      </p:nvGrpSpPr>
      <p:grpSpPr>
        <a:xfrm>
          <a:off x="0" y="0"/>
          <a:ext cx="0" cy="0"/>
          <a:chOff x="0" y="0"/>
          <a:chExt cx="0" cy="0"/>
        </a:xfrm>
      </p:grpSpPr>
      <p:pic>
        <p:nvPicPr>
          <p:cNvPr descr=" " id="292" name="Google Shape;292;g314ba466ae4_0_265"/>
          <p:cNvPicPr preferRelativeResize="0"/>
          <p:nvPr/>
        </p:nvPicPr>
        <p:blipFill rotWithShape="1">
          <a:blip r:embed="rId3">
            <a:alphaModFix/>
          </a:blip>
          <a:srcRect b="0" l="0" r="0" t="0"/>
          <a:stretch/>
        </p:blipFill>
        <p:spPr>
          <a:xfrm>
            <a:off x="15102188" y="-2120900"/>
            <a:ext cx="11279010" cy="10388600"/>
          </a:xfrm>
          <a:prstGeom prst="rect">
            <a:avLst/>
          </a:prstGeom>
          <a:noFill/>
          <a:ln>
            <a:noFill/>
          </a:ln>
        </p:spPr>
      </p:pic>
      <p:pic>
        <p:nvPicPr>
          <p:cNvPr descr=" " id="293" name="Google Shape;293;g314ba466ae4_0_265"/>
          <p:cNvPicPr preferRelativeResize="0"/>
          <p:nvPr/>
        </p:nvPicPr>
        <p:blipFill rotWithShape="1">
          <a:blip r:embed="rId4">
            <a:alphaModFix/>
          </a:blip>
          <a:srcRect b="0" l="0" r="0" t="0"/>
          <a:stretch/>
        </p:blipFill>
        <p:spPr>
          <a:xfrm>
            <a:off x="0" y="5600700"/>
            <a:ext cx="11279010" cy="10388600"/>
          </a:xfrm>
          <a:prstGeom prst="rect">
            <a:avLst/>
          </a:prstGeom>
          <a:noFill/>
          <a:ln>
            <a:noFill/>
          </a:ln>
        </p:spPr>
      </p:pic>
      <p:sp>
        <p:nvSpPr>
          <p:cNvPr id="294" name="Google Shape;294;g314ba466ae4_0_2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5" name="Google Shape;295;g314ba466ae4_0_2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6" name="Google Shape;296;g314ba466ae4_0_265"/>
          <p:cNvSpPr/>
          <p:nvPr/>
        </p:nvSpPr>
        <p:spPr>
          <a:xfrm>
            <a:off x="4305838" y="3403600"/>
            <a:ext cx="15762600" cy="697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14ba466ae4_0_265"/>
          <p:cNvSpPr/>
          <p:nvPr/>
        </p:nvSpPr>
        <p:spPr>
          <a:xfrm>
            <a:off x="4305838" y="3403600"/>
            <a:ext cx="15762600" cy="560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g314ba466ae4_0_265"/>
          <p:cNvSpPr/>
          <p:nvPr/>
        </p:nvSpPr>
        <p:spPr>
          <a:xfrm>
            <a:off x="7709864" y="3403600"/>
            <a:ext cx="8954700" cy="4419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g314ba466ae4_0_265"/>
          <p:cNvSpPr/>
          <p:nvPr/>
        </p:nvSpPr>
        <p:spPr>
          <a:xfrm>
            <a:off x="8471959" y="3708400"/>
            <a:ext cx="8446500" cy="482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24000"/>
              <a:buFont typeface="Marck Script"/>
              <a:buNone/>
            </a:pPr>
            <a:r>
              <a:rPr b="0" i="0" lang="en-US" sz="24000" u="none" cap="none" strike="noStrike">
                <a:solidFill>
                  <a:srgbClr val="C7FFFC"/>
                </a:solidFill>
                <a:latin typeface="Marck Script"/>
                <a:ea typeface="Marck Script"/>
                <a:cs typeface="Marck Script"/>
                <a:sym typeface="Marck Script"/>
              </a:rPr>
              <a:t>234,567</a:t>
            </a:r>
            <a:endParaRPr b="0" i="0" sz="24000" u="none" cap="none" strike="noStrike">
              <a:solidFill>
                <a:schemeClr val="dk1"/>
              </a:solidFill>
              <a:latin typeface="Calibri"/>
              <a:ea typeface="Calibri"/>
              <a:cs typeface="Calibri"/>
              <a:sym typeface="Calibri"/>
            </a:endParaRPr>
          </a:p>
        </p:txBody>
      </p:sp>
      <p:sp>
        <p:nvSpPr>
          <p:cNvPr id="300" name="Google Shape;300;g314ba466ae4_0_265"/>
          <p:cNvSpPr/>
          <p:nvPr/>
        </p:nvSpPr>
        <p:spPr>
          <a:xfrm>
            <a:off x="4170355" y="80264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6400"/>
              <a:buFont typeface="Lato"/>
              <a:buNone/>
            </a:pPr>
            <a:r>
              <a:rPr b="1" i="0" lang="en-US" sz="6400" u="none" cap="none" strike="noStrike">
                <a:solidFill>
                  <a:srgbClr val="FFFFFF"/>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01" name="Google Shape;301;g314ba466ae4_0_265"/>
          <p:cNvSpPr/>
          <p:nvPr/>
        </p:nvSpPr>
        <p:spPr>
          <a:xfrm>
            <a:off x="7483352" y="94107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06" name="Shape 306"/>
        <p:cNvGrpSpPr/>
        <p:nvPr/>
      </p:nvGrpSpPr>
      <p:grpSpPr>
        <a:xfrm>
          <a:off x="0" y="0"/>
          <a:ext cx="0" cy="0"/>
          <a:chOff x="0" y="0"/>
          <a:chExt cx="0" cy="0"/>
        </a:xfrm>
      </p:grpSpPr>
      <p:pic>
        <p:nvPicPr>
          <p:cNvPr descr=" " id="307" name="Google Shape;307;g314ba466ae4_0_279"/>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308" name="Google Shape;308;g314ba466ae4_0_279"/>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309" name="Google Shape;309;g314ba466ae4_0_2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0" name="Google Shape;310;g314ba466ae4_0_27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1" name="Google Shape;311;g314ba466ae4_0_279"/>
          <p:cNvSpPr/>
          <p:nvPr/>
        </p:nvSpPr>
        <p:spPr>
          <a:xfrm>
            <a:off x="3391324" y="24765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314ba466ae4_0_279"/>
          <p:cNvSpPr/>
          <p:nvPr/>
        </p:nvSpPr>
        <p:spPr>
          <a:xfrm>
            <a:off x="3550094" y="2476500"/>
            <a:ext cx="7557300" cy="2641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14ba466ae4_0_279"/>
          <p:cNvSpPr/>
          <p:nvPr/>
        </p:nvSpPr>
        <p:spPr>
          <a:xfrm>
            <a:off x="3770255" y="2781300"/>
            <a:ext cx="65751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7FFFC"/>
              </a:buClr>
              <a:buSzPts val="12800"/>
              <a:buFont typeface="Marck Script"/>
              <a:buNone/>
            </a:pPr>
            <a:r>
              <a:rPr b="0" i="0" lang="en-US" sz="12800" u="none" cap="none" strike="noStrike">
                <a:solidFill>
                  <a:srgbClr val="C7FFFC"/>
                </a:solidFill>
                <a:latin typeface="Marck Script"/>
                <a:ea typeface="Marck Script"/>
                <a:cs typeface="Marck Script"/>
                <a:sym typeface="Marck Script"/>
              </a:rPr>
              <a:t>233 Coins</a:t>
            </a:r>
            <a:endParaRPr b="0" i="0" sz="12800" u="none" cap="none" strike="noStrike">
              <a:solidFill>
                <a:schemeClr val="dk1"/>
              </a:solidFill>
              <a:latin typeface="Calibri"/>
              <a:ea typeface="Calibri"/>
              <a:cs typeface="Calibri"/>
              <a:sym typeface="Calibri"/>
            </a:endParaRPr>
          </a:p>
        </p:txBody>
      </p:sp>
      <p:sp>
        <p:nvSpPr>
          <p:cNvPr id="314" name="Google Shape;314;g314ba466ae4_0_279"/>
          <p:cNvSpPr/>
          <p:nvPr/>
        </p:nvSpPr>
        <p:spPr>
          <a:xfrm>
            <a:off x="3391324" y="5422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314ba466ae4_0_279"/>
          <p:cNvSpPr/>
          <p:nvPr/>
        </p:nvSpPr>
        <p:spPr>
          <a:xfrm>
            <a:off x="3323582" y="5422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16" name="Google Shape;316;g314ba466ae4_0_279"/>
          <p:cNvSpPr/>
          <p:nvPr/>
        </p:nvSpPr>
        <p:spPr>
          <a:xfrm>
            <a:off x="3391324" y="72263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g314ba466ae4_0_279"/>
          <p:cNvSpPr/>
          <p:nvPr/>
        </p:nvSpPr>
        <p:spPr>
          <a:xfrm>
            <a:off x="3365921" y="7226300"/>
            <a:ext cx="7925700" cy="2641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314ba466ae4_0_279"/>
          <p:cNvSpPr/>
          <p:nvPr/>
        </p:nvSpPr>
        <p:spPr>
          <a:xfrm>
            <a:off x="3586082" y="7531100"/>
            <a:ext cx="69435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7FFFC"/>
              </a:buClr>
              <a:buSzPts val="12800"/>
              <a:buFont typeface="Marck Script"/>
              <a:buNone/>
            </a:pPr>
            <a:r>
              <a:rPr b="0" i="0" lang="en-US" sz="12800" u="none" cap="none" strike="noStrike">
                <a:solidFill>
                  <a:srgbClr val="C7FFFC"/>
                </a:solidFill>
                <a:latin typeface="Marck Script"/>
                <a:ea typeface="Marck Script"/>
                <a:cs typeface="Marck Script"/>
                <a:sym typeface="Marck Script"/>
              </a:rPr>
              <a:t>456 Hours</a:t>
            </a:r>
            <a:endParaRPr b="0" i="0" sz="12800" u="none" cap="none" strike="noStrike">
              <a:solidFill>
                <a:schemeClr val="dk1"/>
              </a:solidFill>
              <a:latin typeface="Calibri"/>
              <a:ea typeface="Calibri"/>
              <a:cs typeface="Calibri"/>
              <a:sym typeface="Calibri"/>
            </a:endParaRPr>
          </a:p>
        </p:txBody>
      </p:sp>
      <p:sp>
        <p:nvSpPr>
          <p:cNvPr id="319" name="Google Shape;319;g314ba466ae4_0_279"/>
          <p:cNvSpPr/>
          <p:nvPr/>
        </p:nvSpPr>
        <p:spPr>
          <a:xfrm>
            <a:off x="3391324" y="10172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314ba466ae4_0_279"/>
          <p:cNvSpPr/>
          <p:nvPr/>
        </p:nvSpPr>
        <p:spPr>
          <a:xfrm>
            <a:off x="3323582" y="10172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21" name="Google Shape;321;g314ba466ae4_0_279"/>
          <p:cNvSpPr/>
          <p:nvPr/>
        </p:nvSpPr>
        <p:spPr>
          <a:xfrm>
            <a:off x="13552594" y="24765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14ba466ae4_0_279"/>
          <p:cNvSpPr/>
          <p:nvPr/>
        </p:nvSpPr>
        <p:spPr>
          <a:xfrm>
            <a:off x="15616602" y="2476500"/>
            <a:ext cx="3747000" cy="2641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14ba466ae4_0_279"/>
          <p:cNvSpPr/>
          <p:nvPr/>
        </p:nvSpPr>
        <p:spPr>
          <a:xfrm>
            <a:off x="15836763" y="2781300"/>
            <a:ext cx="27648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7FFFC"/>
              </a:buClr>
              <a:buSzPts val="12800"/>
              <a:buFont typeface="Marck Script"/>
              <a:buNone/>
            </a:pPr>
            <a:r>
              <a:rPr b="0" i="0" lang="en-US" sz="12800" u="none" cap="none" strike="noStrike">
                <a:solidFill>
                  <a:srgbClr val="C7FFFC"/>
                </a:solidFill>
                <a:latin typeface="Marck Script"/>
                <a:ea typeface="Marck Script"/>
                <a:cs typeface="Marck Script"/>
                <a:sym typeface="Marck Script"/>
              </a:rPr>
              <a:t>85%</a:t>
            </a:r>
            <a:endParaRPr b="0" i="0" sz="12800" u="none" cap="none" strike="noStrike">
              <a:solidFill>
                <a:schemeClr val="dk1"/>
              </a:solidFill>
              <a:latin typeface="Calibri"/>
              <a:ea typeface="Calibri"/>
              <a:cs typeface="Calibri"/>
              <a:sym typeface="Calibri"/>
            </a:endParaRPr>
          </a:p>
        </p:txBody>
      </p:sp>
      <p:sp>
        <p:nvSpPr>
          <p:cNvPr id="324" name="Google Shape;324;g314ba466ae4_0_279"/>
          <p:cNvSpPr/>
          <p:nvPr/>
        </p:nvSpPr>
        <p:spPr>
          <a:xfrm>
            <a:off x="13552594" y="54229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314ba466ae4_0_279"/>
          <p:cNvSpPr/>
          <p:nvPr/>
        </p:nvSpPr>
        <p:spPr>
          <a:xfrm>
            <a:off x="13484852" y="54229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26" name="Google Shape;326;g314ba466ae4_0_279"/>
          <p:cNvSpPr/>
          <p:nvPr/>
        </p:nvSpPr>
        <p:spPr>
          <a:xfrm>
            <a:off x="13552594" y="72263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314ba466ae4_0_279"/>
          <p:cNvSpPr/>
          <p:nvPr/>
        </p:nvSpPr>
        <p:spPr>
          <a:xfrm>
            <a:off x="14206726" y="7226300"/>
            <a:ext cx="6566700" cy="26415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314ba466ae4_0_279"/>
          <p:cNvSpPr/>
          <p:nvPr/>
        </p:nvSpPr>
        <p:spPr>
          <a:xfrm>
            <a:off x="14426886" y="7531100"/>
            <a:ext cx="5584500" cy="25740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C7FFFC"/>
              </a:buClr>
              <a:buSzPts val="12800"/>
              <a:buFont typeface="Marck Script"/>
              <a:buNone/>
            </a:pPr>
            <a:r>
              <a:rPr b="0" i="0" lang="en-US" sz="12800" u="none" cap="none" strike="noStrike">
                <a:solidFill>
                  <a:srgbClr val="C7FFFC"/>
                </a:solidFill>
                <a:latin typeface="Marck Script"/>
                <a:ea typeface="Marck Script"/>
                <a:cs typeface="Marck Script"/>
                <a:sym typeface="Marck Script"/>
              </a:rPr>
              <a:t>674 Km</a:t>
            </a:r>
            <a:endParaRPr b="0" i="0" sz="12800" u="none" cap="none" strike="noStrike">
              <a:solidFill>
                <a:schemeClr val="dk1"/>
              </a:solidFill>
              <a:latin typeface="Calibri"/>
              <a:ea typeface="Calibri"/>
              <a:cs typeface="Calibri"/>
              <a:sym typeface="Calibri"/>
            </a:endParaRPr>
          </a:p>
        </p:txBody>
      </p:sp>
      <p:sp>
        <p:nvSpPr>
          <p:cNvPr id="329" name="Google Shape;329;g314ba466ae4_0_279"/>
          <p:cNvSpPr/>
          <p:nvPr/>
        </p:nvSpPr>
        <p:spPr>
          <a:xfrm>
            <a:off x="13552594" y="10172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314ba466ae4_0_279"/>
          <p:cNvSpPr/>
          <p:nvPr/>
        </p:nvSpPr>
        <p:spPr>
          <a:xfrm>
            <a:off x="13484852" y="10172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35" name="Shape 335"/>
        <p:cNvGrpSpPr/>
        <p:nvPr/>
      </p:nvGrpSpPr>
      <p:grpSpPr>
        <a:xfrm>
          <a:off x="0" y="0"/>
          <a:ext cx="0" cy="0"/>
          <a:chOff x="0" y="0"/>
          <a:chExt cx="0" cy="0"/>
        </a:xfrm>
      </p:grpSpPr>
      <p:pic>
        <p:nvPicPr>
          <p:cNvPr descr=" " id="336" name="Google Shape;336;g314ba466ae4_0_307"/>
          <p:cNvPicPr preferRelativeResize="0"/>
          <p:nvPr/>
        </p:nvPicPr>
        <p:blipFill rotWithShape="1">
          <a:blip r:embed="rId3">
            <a:alphaModFix/>
          </a:blip>
          <a:srcRect b="0" l="0" r="0" t="0"/>
          <a:stretch/>
        </p:blipFill>
        <p:spPr>
          <a:xfrm>
            <a:off x="10770946" y="-1612900"/>
            <a:ext cx="17286861" cy="16929100"/>
          </a:xfrm>
          <a:prstGeom prst="rect">
            <a:avLst/>
          </a:prstGeom>
          <a:noFill/>
          <a:ln>
            <a:noFill/>
          </a:ln>
        </p:spPr>
      </p:pic>
      <p:pic>
        <p:nvPicPr>
          <p:cNvPr descr=" " id="337" name="Google Shape;337;g314ba466ae4_0_307"/>
          <p:cNvPicPr preferRelativeResize="0"/>
          <p:nvPr/>
        </p:nvPicPr>
        <p:blipFill rotWithShape="1">
          <a:blip r:embed="rId4">
            <a:alphaModFix/>
          </a:blip>
          <a:srcRect b="0" l="0" r="0" t="0"/>
          <a:stretch/>
        </p:blipFill>
        <p:spPr>
          <a:xfrm>
            <a:off x="584273" y="635000"/>
            <a:ext cx="3924791" cy="3987800"/>
          </a:xfrm>
          <a:prstGeom prst="rect">
            <a:avLst/>
          </a:prstGeom>
          <a:noFill/>
          <a:ln>
            <a:noFill/>
          </a:ln>
        </p:spPr>
      </p:pic>
      <p:sp>
        <p:nvSpPr>
          <p:cNvPr id="338" name="Google Shape;338;g314ba466ae4_0_3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9" name="Google Shape;339;g314ba466ae4_0_307"/>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0" name="Google Shape;340;g314ba466ae4_0_307"/>
          <p:cNvSpPr/>
          <p:nvPr/>
        </p:nvSpPr>
        <p:spPr>
          <a:xfrm>
            <a:off x="9665908" y="1447800"/>
            <a:ext cx="5394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Some Graph</a:t>
            </a:r>
            <a:endParaRPr b="0" i="0" sz="8000" u="none" cap="none" strike="noStrike">
              <a:solidFill>
                <a:schemeClr val="dk1"/>
              </a:solidFill>
              <a:latin typeface="Calibri"/>
              <a:ea typeface="Calibri"/>
              <a:cs typeface="Calibri"/>
              <a:sym typeface="Calibri"/>
            </a:endParaRPr>
          </a:p>
        </p:txBody>
      </p:sp>
      <p:sp>
        <p:nvSpPr>
          <p:cNvPr id="341" name="Google Shape;341;g314ba466ae4_0_307"/>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14ba466ae4_0_307"/>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43" name="Google Shape;343;g314ba466ae4_0_307"/>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44" name="Google Shape;344;g314ba466ae4_0_307"/>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45" name="Google Shape;345;g314ba466ae4_0_307"/>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46" name="Google Shape;346;g314ba466ae4_0_307"/>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47" name="Google Shape;347;g314ba466ae4_0_307"/>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48" name="Google Shape;348;g314ba466ae4_0_307"/>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49" name="Google Shape;349;g314ba466ae4_0_307"/>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0" name="Google Shape;350;g314ba466ae4_0_307"/>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2185"/>
              <a:buFont typeface="Lato"/>
              <a:buNone/>
            </a:pPr>
            <a:r>
              <a:rPr b="0" i="0" lang="en-US" sz="2185" u="none" cap="none" strike="noStrike">
                <a:solidFill>
                  <a:srgbClr val="D6FEE8"/>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1" name="Google Shape;351;g314ba466ae4_0_307"/>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2" name="Google Shape;352;g314ba466ae4_0_307"/>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53" name="Google Shape;353;g314ba466ae4_0_307"/>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54" name="Google Shape;354;g314ba466ae4_0_307"/>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55" name="Google Shape;355;g314ba466ae4_0_307"/>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56" name="Google Shape;356;g314ba466ae4_0_307"/>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57" name="Google Shape;357;g314ba466ae4_0_307"/>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58" name="Google Shape;358;g314ba466ae4_0_307"/>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59" name="Google Shape;359;g314ba466ae4_0_307"/>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0" name="Google Shape;360;g314ba466ae4_0_307"/>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D6FEE8"/>
              </a:buClr>
              <a:buSzPts val="1820"/>
              <a:buFont typeface="Lato"/>
              <a:buNone/>
            </a:pPr>
            <a:r>
              <a:rPr b="0" i="0" lang="en-US" sz="1820" u="none" cap="none" strike="noStrike">
                <a:solidFill>
                  <a:srgbClr val="D6FEE8"/>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1" name="Google Shape;361;g314ba466ae4_0_307"/>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62" name="Google Shape;362;g314ba466ae4_0_307"/>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63" name="Google Shape;363;g314ba466ae4_0_307"/>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64" name="Google Shape;364;g314ba466ae4_0_307"/>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65" name="Google Shape;365;g314ba466ae4_0_307"/>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66" name="Google Shape;366;g314ba466ae4_0_307"/>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67" name="Google Shape;367;g314ba466ae4_0_307"/>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68" name="Google Shape;368;g314ba466ae4_0_307"/>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69" name="Google Shape;369;g314ba466ae4_0_307"/>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70" name="Google Shape;370;g314ba466ae4_0_307"/>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71" name="Google Shape;371;g314ba466ae4_0_307"/>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72" name="Google Shape;372;g314ba466ae4_0_307"/>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73" name="Google Shape;373;g314ba466ae4_0_307"/>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74" name="Google Shape;374;g314ba466ae4_0_307"/>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75" name="Google Shape;375;g314ba466ae4_0_307"/>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76" name="Google Shape;376;g314ba466ae4_0_307"/>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77" name="Google Shape;377;g314ba466ae4_0_307"/>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78" name="Google Shape;378;g314ba466ae4_0_307"/>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79" name="Google Shape;379;g314ba466ae4_0_307"/>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80" name="Google Shape;380;g314ba466ae4_0_307"/>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81" name="Google Shape;381;g314ba466ae4_0_307"/>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82" name="Google Shape;382;g314ba466ae4_0_307"/>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83" name="Google Shape;383;g314ba466ae4_0_3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g314ba466ae4_0_307"/>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g314ba466ae4_0_307"/>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86" name="Google Shape;386;g314ba466ae4_0_307"/>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87" name="Google Shape;387;g314ba466ae4_0_307"/>
          <p:cNvSpPr/>
          <p:nvPr/>
        </p:nvSpPr>
        <p:spPr>
          <a:xfrm>
            <a:off x="16581922" y="6365379"/>
            <a:ext cx="1232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g314ba466ae4_0_307"/>
          <p:cNvSpPr/>
          <p:nvPr/>
        </p:nvSpPr>
        <p:spPr>
          <a:xfrm>
            <a:off x="16581922" y="6356350"/>
            <a:ext cx="1435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34.574</a:t>
            </a:r>
            <a:endParaRPr b="0" i="0" sz="4800" u="none" cap="none" strike="noStrike">
              <a:solidFill>
                <a:schemeClr val="dk1"/>
              </a:solidFill>
              <a:latin typeface="Calibri"/>
              <a:ea typeface="Calibri"/>
              <a:cs typeface="Calibri"/>
              <a:sym typeface="Calibri"/>
            </a:endParaRPr>
          </a:p>
        </p:txBody>
      </p:sp>
      <p:sp>
        <p:nvSpPr>
          <p:cNvPr id="389" name="Google Shape;389;g314ba466ae4_0_307"/>
          <p:cNvSpPr/>
          <p:nvPr/>
        </p:nvSpPr>
        <p:spPr>
          <a:xfrm>
            <a:off x="16753394" y="71183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90" name="Google Shape;390;g314ba466ae4_0_307"/>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314ba466ae4_0_307"/>
          <p:cNvSpPr/>
          <p:nvPr/>
        </p:nvSpPr>
        <p:spPr>
          <a:xfrm>
            <a:off x="13260457"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g314ba466ae4_0_307"/>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Treasure Found</a:t>
            </a:r>
            <a:endParaRPr b="0" i="0" sz="4800" u="none" cap="none" strike="noStrike">
              <a:solidFill>
                <a:schemeClr val="dk1"/>
              </a:solidFill>
              <a:latin typeface="Calibri"/>
              <a:ea typeface="Calibri"/>
              <a:cs typeface="Calibri"/>
              <a:sym typeface="Calibri"/>
            </a:endParaRPr>
          </a:p>
        </p:txBody>
      </p:sp>
      <p:sp>
        <p:nvSpPr>
          <p:cNvPr id="393" name="Google Shape;393;g314ba466ae4_0_307"/>
          <p:cNvSpPr/>
          <p:nvPr/>
        </p:nvSpPr>
        <p:spPr>
          <a:xfrm>
            <a:off x="13192716"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94" name="Google Shape;394;g314ba466ae4_0_307"/>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314ba466ae4_0_307"/>
          <p:cNvSpPr/>
          <p:nvPr/>
        </p:nvSpPr>
        <p:spPr>
          <a:xfrm>
            <a:off x="3251606" y="10515600"/>
            <a:ext cx="78750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g314ba466ae4_0_307"/>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Spellcasting Progress</a:t>
            </a:r>
            <a:endParaRPr b="0" i="0" sz="4800" u="none" cap="none" strike="noStrike">
              <a:solidFill>
                <a:schemeClr val="dk1"/>
              </a:solidFill>
              <a:latin typeface="Calibri"/>
              <a:ea typeface="Calibri"/>
              <a:cs typeface="Calibri"/>
              <a:sym typeface="Calibri"/>
            </a:endParaRPr>
          </a:p>
        </p:txBody>
      </p:sp>
      <p:sp>
        <p:nvSpPr>
          <p:cNvPr id="397" name="Google Shape;397;g314ba466ae4_0_307"/>
          <p:cNvSpPr/>
          <p:nvPr/>
        </p:nvSpPr>
        <p:spPr>
          <a:xfrm>
            <a:off x="3183865" y="113792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02" name="Shape 402"/>
        <p:cNvGrpSpPr/>
        <p:nvPr/>
      </p:nvGrpSpPr>
      <p:grpSpPr>
        <a:xfrm>
          <a:off x="0" y="0"/>
          <a:ext cx="0" cy="0"/>
          <a:chOff x="0" y="0"/>
          <a:chExt cx="0" cy="0"/>
        </a:xfrm>
      </p:grpSpPr>
      <p:pic>
        <p:nvPicPr>
          <p:cNvPr descr=" " id="403" name="Google Shape;403;g314ba466ae4_0_373"/>
          <p:cNvPicPr preferRelativeResize="0"/>
          <p:nvPr/>
        </p:nvPicPr>
        <p:blipFill rotWithShape="1">
          <a:blip r:embed="rId3">
            <a:alphaModFix/>
          </a:blip>
          <a:srcRect b="0" l="0" r="0" t="0"/>
          <a:stretch/>
        </p:blipFill>
        <p:spPr>
          <a:xfrm>
            <a:off x="13705013" y="1790700"/>
            <a:ext cx="12116806" cy="11278741"/>
          </a:xfrm>
          <a:prstGeom prst="rect">
            <a:avLst/>
          </a:prstGeom>
          <a:noFill/>
          <a:ln>
            <a:noFill/>
          </a:ln>
        </p:spPr>
      </p:pic>
      <p:pic>
        <p:nvPicPr>
          <p:cNvPr descr=" " id="404" name="Google Shape;404;g314ba466ae4_0_373"/>
          <p:cNvPicPr preferRelativeResize="0"/>
          <p:nvPr/>
        </p:nvPicPr>
        <p:blipFill rotWithShape="1">
          <a:blip r:embed="rId4">
            <a:alphaModFix/>
          </a:blip>
          <a:srcRect b="0" l="0" r="0" t="0"/>
          <a:stretch/>
        </p:blipFill>
        <p:spPr>
          <a:xfrm>
            <a:off x="0" y="8077200"/>
            <a:ext cx="5639505" cy="6019800"/>
          </a:xfrm>
          <a:prstGeom prst="rect">
            <a:avLst/>
          </a:prstGeom>
          <a:noFill/>
          <a:ln>
            <a:noFill/>
          </a:ln>
        </p:spPr>
      </p:pic>
      <p:sp>
        <p:nvSpPr>
          <p:cNvPr id="405" name="Google Shape;405;g314ba466ae4_0_37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06" name="Google Shape;406;g314ba466ae4_0_37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07" name="Google Shape;407;g314ba466ae4_0_373"/>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g314ba466ae4_0_373"/>
          <p:cNvSpPr/>
          <p:nvPr/>
        </p:nvSpPr>
        <p:spPr>
          <a:xfrm>
            <a:off x="13450981" y="57531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314ba466ae4_0_373"/>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A web application</a:t>
            </a:r>
            <a:endParaRPr b="0" i="0" sz="4800" u="none" cap="none" strike="noStrike">
              <a:solidFill>
                <a:schemeClr val="dk1"/>
              </a:solidFill>
              <a:latin typeface="Calibri"/>
              <a:ea typeface="Calibri"/>
              <a:cs typeface="Calibri"/>
              <a:sym typeface="Calibri"/>
            </a:endParaRPr>
          </a:p>
        </p:txBody>
      </p:sp>
      <p:sp>
        <p:nvSpPr>
          <p:cNvPr id="410" name="Google Shape;410;g314ba466ae4_0_373"/>
          <p:cNvSpPr/>
          <p:nvPr/>
        </p:nvSpPr>
        <p:spPr>
          <a:xfrm>
            <a:off x="13450981" y="6718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1" name="Google Shape;411;g314ba466ae4_0_373"/>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2" name="Google Shape;412;g314ba466ae4_0_373"/>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13" name="Google Shape;413;g314ba466ae4_0_373"/>
          <p:cNvSpPr/>
          <p:nvPr/>
        </p:nvSpPr>
        <p:spPr>
          <a:xfrm>
            <a:off x="8129016" y="1524000"/>
            <a:ext cx="84678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18" name="Shape 418"/>
        <p:cNvGrpSpPr/>
        <p:nvPr/>
      </p:nvGrpSpPr>
      <p:grpSpPr>
        <a:xfrm>
          <a:off x="0" y="0"/>
          <a:ext cx="0" cy="0"/>
          <a:chOff x="0" y="0"/>
          <a:chExt cx="0" cy="0"/>
        </a:xfrm>
      </p:grpSpPr>
      <p:pic>
        <p:nvPicPr>
          <p:cNvPr descr=" " id="419" name="Google Shape;419;g314ba466ae4_0_388"/>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420" name="Google Shape;420;g314ba466ae4_0_388"/>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421" name="Google Shape;421;g314ba466ae4_0_3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2" name="Google Shape;422;g314ba466ae4_0_38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23" name="Google Shape;423;g314ba466ae4_0_388"/>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14ba466ae4_0_388"/>
          <p:cNvSpPr/>
          <p:nvPr/>
        </p:nvSpPr>
        <p:spPr>
          <a:xfrm>
            <a:off x="2946768" y="4660900"/>
            <a:ext cx="87387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g314ba466ae4_0_388"/>
          <p:cNvSpPr/>
          <p:nvPr/>
        </p:nvSpPr>
        <p:spPr>
          <a:xfrm>
            <a:off x="2946768" y="4660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An mobile app</a:t>
            </a:r>
            <a:endParaRPr b="0" i="0" sz="4800" u="none" cap="none" strike="noStrike">
              <a:solidFill>
                <a:schemeClr val="dk1"/>
              </a:solidFill>
              <a:latin typeface="Calibri"/>
              <a:ea typeface="Calibri"/>
              <a:cs typeface="Calibri"/>
              <a:sym typeface="Calibri"/>
            </a:endParaRPr>
          </a:p>
        </p:txBody>
      </p:sp>
      <p:sp>
        <p:nvSpPr>
          <p:cNvPr id="426" name="Google Shape;426;g314ba466ae4_0_388"/>
          <p:cNvSpPr/>
          <p:nvPr/>
        </p:nvSpPr>
        <p:spPr>
          <a:xfrm>
            <a:off x="2946768" y="56261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27" name="Google Shape;427;g314ba466ae4_0_388"/>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28" name="Google Shape;428;g314ba466ae4_0_388"/>
          <p:cNvSpPr/>
          <p:nvPr/>
        </p:nvSpPr>
        <p:spPr>
          <a:xfrm>
            <a:off x="2946768" y="2159000"/>
            <a:ext cx="97887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The Future of Fantasy</a:t>
            </a:r>
            <a:endParaRPr b="0" i="0" sz="8000" u="none" cap="none" strike="noStrike">
              <a:solidFill>
                <a:schemeClr val="dk1"/>
              </a:solidFill>
              <a:latin typeface="Calibri"/>
              <a:ea typeface="Calibri"/>
              <a:cs typeface="Calibri"/>
              <a:sym typeface="Calibri"/>
            </a:endParaRPr>
          </a:p>
        </p:txBody>
      </p:sp>
      <p:pic>
        <p:nvPicPr>
          <p:cNvPr descr=" " id="429" name="Google Shape;429;g314ba466ae4_0_388"/>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30" name="Google Shape;430;g314ba466ae4_0_388"/>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35" name="Shape 435"/>
        <p:cNvGrpSpPr/>
        <p:nvPr/>
      </p:nvGrpSpPr>
      <p:grpSpPr>
        <a:xfrm>
          <a:off x="0" y="0"/>
          <a:ext cx="0" cy="0"/>
          <a:chOff x="0" y="0"/>
          <a:chExt cx="0" cy="0"/>
        </a:xfrm>
      </p:grpSpPr>
      <p:pic>
        <p:nvPicPr>
          <p:cNvPr descr=" " id="436" name="Google Shape;436;g314ba466ae4_0_404"/>
          <p:cNvPicPr preferRelativeResize="0"/>
          <p:nvPr/>
        </p:nvPicPr>
        <p:blipFill rotWithShape="1">
          <a:blip r:embed="rId3">
            <a:alphaModFix/>
          </a:blip>
          <a:srcRect b="0" l="0" r="0" t="0"/>
          <a:stretch/>
        </p:blipFill>
        <p:spPr>
          <a:xfrm>
            <a:off x="-3670759" y="-1612900"/>
            <a:ext cx="17286861" cy="16929100"/>
          </a:xfrm>
          <a:prstGeom prst="rect">
            <a:avLst/>
          </a:prstGeom>
          <a:noFill/>
          <a:ln>
            <a:noFill/>
          </a:ln>
        </p:spPr>
      </p:pic>
      <p:pic>
        <p:nvPicPr>
          <p:cNvPr descr=" " id="437" name="Google Shape;437;g314ba466ae4_0_404"/>
          <p:cNvPicPr preferRelativeResize="0"/>
          <p:nvPr/>
        </p:nvPicPr>
        <p:blipFill rotWithShape="1">
          <a:blip r:embed="rId4">
            <a:alphaModFix/>
          </a:blip>
          <a:srcRect b="0" l="0" r="0" t="0"/>
          <a:stretch/>
        </p:blipFill>
        <p:spPr>
          <a:xfrm>
            <a:off x="19877984" y="635000"/>
            <a:ext cx="3924791" cy="3987800"/>
          </a:xfrm>
          <a:prstGeom prst="rect">
            <a:avLst/>
          </a:prstGeom>
          <a:noFill/>
          <a:ln>
            <a:noFill/>
          </a:ln>
        </p:spPr>
      </p:pic>
      <p:sp>
        <p:nvSpPr>
          <p:cNvPr id="438" name="Google Shape;438;g314ba466ae4_0_4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9" name="Google Shape;439;g314ba466ae4_0_4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0" name="Google Shape;440;g314ba466ae4_0_404"/>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g314ba466ae4_0_404"/>
          <p:cNvSpPr/>
          <p:nvPr/>
        </p:nvSpPr>
        <p:spPr>
          <a:xfrm>
            <a:off x="876410" y="8369300"/>
            <a:ext cx="5715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g314ba466ae4_0_404"/>
          <p:cNvSpPr/>
          <p:nvPr/>
        </p:nvSpPr>
        <p:spPr>
          <a:xfrm>
            <a:off x="876410" y="83693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A web application</a:t>
            </a:r>
            <a:endParaRPr b="0" i="0" sz="4800" u="none" cap="none" strike="noStrike">
              <a:solidFill>
                <a:schemeClr val="dk1"/>
              </a:solidFill>
              <a:latin typeface="Calibri"/>
              <a:ea typeface="Calibri"/>
              <a:cs typeface="Calibri"/>
              <a:sym typeface="Calibri"/>
            </a:endParaRPr>
          </a:p>
        </p:txBody>
      </p:sp>
      <p:sp>
        <p:nvSpPr>
          <p:cNvPr id="443" name="Google Shape;443;g314ba466ae4_0_404"/>
          <p:cNvSpPr/>
          <p:nvPr/>
        </p:nvSpPr>
        <p:spPr>
          <a:xfrm>
            <a:off x="876410" y="93345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44" name="Google Shape;444;g314ba466ae4_0_404"/>
          <p:cNvSpPr/>
          <p:nvPr/>
        </p:nvSpPr>
        <p:spPr>
          <a:xfrm>
            <a:off x="876410" y="1536700"/>
            <a:ext cx="62196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Wonder</a:t>
            </a:r>
            <a:endParaRPr b="0" i="0" sz="8000" u="none" cap="none" strike="noStrike">
              <a:solidFill>
                <a:schemeClr val="dk1"/>
              </a:solidFill>
              <a:latin typeface="Calibri"/>
              <a:ea typeface="Calibri"/>
              <a:cs typeface="Calibri"/>
              <a:sym typeface="Calibri"/>
            </a:endParaRPr>
          </a:p>
        </p:txBody>
      </p:sp>
      <p:sp>
        <p:nvSpPr>
          <p:cNvPr id="445" name="Google Shape;445;g314ba466ae4_0_404"/>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46" name="Google Shape;446;g314ba466ae4_0_404"/>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47" name="Google Shape;447;g314ba466ae4_0_404"/>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52" name="Shape 452"/>
        <p:cNvGrpSpPr/>
        <p:nvPr/>
      </p:nvGrpSpPr>
      <p:grpSpPr>
        <a:xfrm>
          <a:off x="0" y="0"/>
          <a:ext cx="0" cy="0"/>
          <a:chOff x="0" y="0"/>
          <a:chExt cx="0" cy="0"/>
        </a:xfrm>
      </p:grpSpPr>
      <p:pic>
        <p:nvPicPr>
          <p:cNvPr descr=" " id="453" name="Google Shape;453;g314ba466ae4_0_42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54" name="Google Shape;454;g314ba466ae4_0_4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5" name="Google Shape;455;g314ba466ae4_0_42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56" name="Google Shape;456;g314ba466ae4_0_420"/>
          <p:cNvSpPr/>
          <p:nvPr/>
        </p:nvSpPr>
        <p:spPr>
          <a:xfrm>
            <a:off x="16575572" y="1003300"/>
            <a:ext cx="7362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61" name="Shape 461"/>
        <p:cNvGrpSpPr/>
        <p:nvPr/>
      </p:nvGrpSpPr>
      <p:grpSpPr>
        <a:xfrm>
          <a:off x="0" y="0"/>
          <a:ext cx="0" cy="0"/>
          <a:chOff x="0" y="0"/>
          <a:chExt cx="0" cy="0"/>
        </a:xfrm>
      </p:grpSpPr>
      <p:pic>
        <p:nvPicPr>
          <p:cNvPr descr=" " id="462" name="Google Shape;462;g314ba466ae4_0_428"/>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463" name="Google Shape;463;g314ba466ae4_0_428"/>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464" name="Google Shape;464;g314ba466ae4_0_42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314ba466ae4_0_42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66" name="Google Shape;466;g314ba466ae4_0_428"/>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67" name="Google Shape;467;g314ba466ae4_0_428"/>
          <p:cNvSpPr/>
          <p:nvPr/>
        </p:nvSpPr>
        <p:spPr>
          <a:xfrm>
            <a:off x="6407951" y="1250950"/>
            <a:ext cx="11897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Fantasy Realm at a Glance</a:t>
            </a:r>
            <a:endParaRPr b="0" i="0" sz="8000" u="none" cap="none" strike="noStrike">
              <a:solidFill>
                <a:schemeClr val="dk1"/>
              </a:solidFill>
              <a:latin typeface="Calibri"/>
              <a:ea typeface="Calibri"/>
              <a:cs typeface="Calibri"/>
              <a:sym typeface="Calibri"/>
            </a:endParaRPr>
          </a:p>
        </p:txBody>
      </p:sp>
      <p:sp>
        <p:nvSpPr>
          <p:cNvPr id="468" name="Google Shape;468;g314ba466ae4_0_428"/>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14ba466ae4_0_428"/>
          <p:cNvSpPr/>
          <p:nvPr/>
        </p:nvSpPr>
        <p:spPr>
          <a:xfrm>
            <a:off x="16118315" y="370205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g314ba466ae4_0_428"/>
          <p:cNvSpPr/>
          <p:nvPr/>
        </p:nvSpPr>
        <p:spPr>
          <a:xfrm>
            <a:off x="16118315" y="370205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The Forest</a:t>
            </a:r>
            <a:endParaRPr b="0" i="0" sz="4800" u="none" cap="none" strike="noStrike">
              <a:solidFill>
                <a:schemeClr val="dk1"/>
              </a:solidFill>
              <a:latin typeface="Calibri"/>
              <a:ea typeface="Calibri"/>
              <a:cs typeface="Calibri"/>
              <a:sym typeface="Calibri"/>
            </a:endParaRPr>
          </a:p>
        </p:txBody>
      </p:sp>
      <p:sp>
        <p:nvSpPr>
          <p:cNvPr id="471" name="Google Shape;471;g314ba466ae4_0_428"/>
          <p:cNvSpPr/>
          <p:nvPr/>
        </p:nvSpPr>
        <p:spPr>
          <a:xfrm>
            <a:off x="16118315" y="45656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72" name="Google Shape;472;g314ba466ae4_0_428"/>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314ba466ae4_0_428"/>
          <p:cNvSpPr/>
          <p:nvPr/>
        </p:nvSpPr>
        <p:spPr>
          <a:xfrm>
            <a:off x="16118315" y="68707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314ba466ae4_0_428"/>
          <p:cNvSpPr/>
          <p:nvPr/>
        </p:nvSpPr>
        <p:spPr>
          <a:xfrm>
            <a:off x="16118315" y="6870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The Caves</a:t>
            </a:r>
            <a:endParaRPr b="0" i="0" sz="4800" u="none" cap="none" strike="noStrike">
              <a:solidFill>
                <a:schemeClr val="dk1"/>
              </a:solidFill>
              <a:latin typeface="Calibri"/>
              <a:ea typeface="Calibri"/>
              <a:cs typeface="Calibri"/>
              <a:sym typeface="Calibri"/>
            </a:endParaRPr>
          </a:p>
        </p:txBody>
      </p:sp>
      <p:sp>
        <p:nvSpPr>
          <p:cNvPr id="475" name="Google Shape;475;g314ba466ae4_0_428"/>
          <p:cNvSpPr/>
          <p:nvPr/>
        </p:nvSpPr>
        <p:spPr>
          <a:xfrm>
            <a:off x="16118315" y="77343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76" name="Google Shape;476;g314ba466ae4_0_428"/>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314ba466ae4_0_428"/>
          <p:cNvSpPr/>
          <p:nvPr/>
        </p:nvSpPr>
        <p:spPr>
          <a:xfrm>
            <a:off x="16118315" y="10033000"/>
            <a:ext cx="6935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314ba466ae4_0_428"/>
          <p:cNvSpPr/>
          <p:nvPr/>
        </p:nvSpPr>
        <p:spPr>
          <a:xfrm>
            <a:off x="16118315" y="100330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The Lair</a:t>
            </a:r>
            <a:endParaRPr b="0" i="0" sz="4800" u="none" cap="none" strike="noStrike">
              <a:solidFill>
                <a:schemeClr val="dk1"/>
              </a:solidFill>
              <a:latin typeface="Calibri"/>
              <a:ea typeface="Calibri"/>
              <a:cs typeface="Calibri"/>
              <a:sym typeface="Calibri"/>
            </a:endParaRPr>
          </a:p>
        </p:txBody>
      </p:sp>
      <p:sp>
        <p:nvSpPr>
          <p:cNvPr id="479" name="Google Shape;479;g314ba466ae4_0_428"/>
          <p:cNvSpPr/>
          <p:nvPr/>
        </p:nvSpPr>
        <p:spPr>
          <a:xfrm>
            <a:off x="16118315" y="108966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7" name="Shape 27"/>
        <p:cNvGrpSpPr/>
        <p:nvPr/>
      </p:nvGrpSpPr>
      <p:grpSpPr>
        <a:xfrm>
          <a:off x="0" y="0"/>
          <a:ext cx="0" cy="0"/>
          <a:chOff x="0" y="0"/>
          <a:chExt cx="0" cy="0"/>
        </a:xfrm>
      </p:grpSpPr>
      <p:pic>
        <p:nvPicPr>
          <p:cNvPr descr=" " id="28" name="Google Shape;28;g314ba466ae4_0_11"/>
          <p:cNvPicPr preferRelativeResize="0"/>
          <p:nvPr/>
        </p:nvPicPr>
        <p:blipFill rotWithShape="1">
          <a:blip r:embed="rId3">
            <a:alphaModFix/>
          </a:blip>
          <a:srcRect b="0" l="0" r="0" t="0"/>
          <a:stretch/>
        </p:blipFill>
        <p:spPr>
          <a:xfrm>
            <a:off x="15102188" y="-2120900"/>
            <a:ext cx="11279010" cy="10388600"/>
          </a:xfrm>
          <a:prstGeom prst="rect">
            <a:avLst/>
          </a:prstGeom>
          <a:noFill/>
          <a:ln>
            <a:noFill/>
          </a:ln>
        </p:spPr>
      </p:pic>
      <p:pic>
        <p:nvPicPr>
          <p:cNvPr descr=" " id="29" name="Google Shape;29;g314ba466ae4_0_11"/>
          <p:cNvPicPr preferRelativeResize="0"/>
          <p:nvPr/>
        </p:nvPicPr>
        <p:blipFill rotWithShape="1">
          <a:blip r:embed="rId4">
            <a:alphaModFix/>
          </a:blip>
          <a:srcRect b="0" l="0" r="0" t="0"/>
          <a:stretch/>
        </p:blipFill>
        <p:spPr>
          <a:xfrm>
            <a:off x="0" y="5600700"/>
            <a:ext cx="11279010" cy="10388600"/>
          </a:xfrm>
          <a:prstGeom prst="rect">
            <a:avLst/>
          </a:prstGeom>
          <a:noFill/>
          <a:ln>
            <a:noFill/>
          </a:ln>
        </p:spPr>
      </p:pic>
      <p:sp>
        <p:nvSpPr>
          <p:cNvPr id="30" name="Google Shape;30;g314ba466ae4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 name="Google Shape;31;g314ba466ae4_0_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2" name="Google Shape;32;g314ba466ae4_0_11"/>
          <p:cNvSpPr/>
          <p:nvPr/>
        </p:nvSpPr>
        <p:spPr>
          <a:xfrm>
            <a:off x="10834454" y="4191000"/>
            <a:ext cx="5660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12800"/>
              <a:buFont typeface="Marck Script"/>
              <a:buNone/>
            </a:pPr>
            <a:r>
              <a:rPr b="0" i="0" lang="en-US" sz="12800" u="none" cap="none" strike="noStrike">
                <a:solidFill>
                  <a:srgbClr val="C7FFFC"/>
                </a:solidFill>
                <a:latin typeface="Marck Script"/>
                <a:ea typeface="Marck Script"/>
                <a:cs typeface="Marck Script"/>
                <a:sym typeface="Marck Script"/>
              </a:rPr>
              <a:t>Welcome</a:t>
            </a:r>
            <a:endParaRPr b="0" i="0" sz="12800" u="none" cap="none" strike="noStrike">
              <a:solidFill>
                <a:schemeClr val="dk1"/>
              </a:solidFill>
              <a:latin typeface="Calibri"/>
              <a:ea typeface="Calibri"/>
              <a:cs typeface="Calibri"/>
              <a:sym typeface="Calibri"/>
            </a:endParaRPr>
          </a:p>
        </p:txBody>
      </p:sp>
      <p:sp>
        <p:nvSpPr>
          <p:cNvPr id="33" name="Google Shape;33;g314ba466ae4_0_11"/>
          <p:cNvSpPr/>
          <p:nvPr/>
        </p:nvSpPr>
        <p:spPr>
          <a:xfrm>
            <a:off x="14611059" y="10160000"/>
            <a:ext cx="7870800" cy="3031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4" name="Google Shape;34;g314ba466ae4_0_11"/>
          <p:cNvPicPr preferRelativeResize="0"/>
          <p:nvPr/>
        </p:nvPicPr>
        <p:blipFill rotWithShape="1">
          <a:blip r:embed="rId6">
            <a:alphaModFix/>
          </a:blip>
          <a:srcRect b="0" l="0" r="0" t="0"/>
          <a:stretch/>
        </p:blipFill>
        <p:spPr>
          <a:xfrm>
            <a:off x="508063" y="1358900"/>
            <a:ext cx="9437280" cy="109982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84" name="Shape 484"/>
        <p:cNvGrpSpPr/>
        <p:nvPr/>
      </p:nvGrpSpPr>
      <p:grpSpPr>
        <a:xfrm>
          <a:off x="0" y="0"/>
          <a:ext cx="0" cy="0"/>
          <a:chOff x="0" y="0"/>
          <a:chExt cx="0" cy="0"/>
        </a:xfrm>
      </p:grpSpPr>
      <p:pic>
        <p:nvPicPr>
          <p:cNvPr descr=" " id="485" name="Google Shape;485;g314ba466ae4_0_450"/>
          <p:cNvPicPr preferRelativeResize="0"/>
          <p:nvPr/>
        </p:nvPicPr>
        <p:blipFill rotWithShape="1">
          <a:blip r:embed="rId3">
            <a:alphaModFix/>
          </a:blip>
          <a:srcRect b="0" l="0" r="0" t="0"/>
          <a:stretch/>
        </p:blipFill>
        <p:spPr>
          <a:xfrm>
            <a:off x="-3670759" y="-1612900"/>
            <a:ext cx="17286861" cy="16929100"/>
          </a:xfrm>
          <a:prstGeom prst="rect">
            <a:avLst/>
          </a:prstGeom>
          <a:noFill/>
          <a:ln>
            <a:noFill/>
          </a:ln>
        </p:spPr>
      </p:pic>
      <p:pic>
        <p:nvPicPr>
          <p:cNvPr descr=" " id="486" name="Google Shape;486;g314ba466ae4_0_450"/>
          <p:cNvPicPr preferRelativeResize="0"/>
          <p:nvPr/>
        </p:nvPicPr>
        <p:blipFill rotWithShape="1">
          <a:blip r:embed="rId4">
            <a:alphaModFix/>
          </a:blip>
          <a:srcRect b="0" l="0" r="0" t="0"/>
          <a:stretch/>
        </p:blipFill>
        <p:spPr>
          <a:xfrm>
            <a:off x="19877984" y="635000"/>
            <a:ext cx="3924791" cy="3987800"/>
          </a:xfrm>
          <a:prstGeom prst="rect">
            <a:avLst/>
          </a:prstGeom>
          <a:noFill/>
          <a:ln>
            <a:noFill/>
          </a:ln>
        </p:spPr>
      </p:pic>
      <p:sp>
        <p:nvSpPr>
          <p:cNvPr id="487" name="Google Shape;487;g314ba466ae4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314ba466ae4_0_4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89" name="Google Shape;489;g314ba466ae4_0_450"/>
          <p:cNvSpPr/>
          <p:nvPr/>
        </p:nvSpPr>
        <p:spPr>
          <a:xfrm>
            <a:off x="1574997" y="908050"/>
            <a:ext cx="5508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The Timeline</a:t>
            </a:r>
            <a:endParaRPr b="0" i="0" sz="8000" u="none" cap="none" strike="noStrike">
              <a:solidFill>
                <a:schemeClr val="dk1"/>
              </a:solidFill>
              <a:latin typeface="Calibri"/>
              <a:ea typeface="Calibri"/>
              <a:cs typeface="Calibri"/>
              <a:sym typeface="Calibri"/>
            </a:endParaRPr>
          </a:p>
        </p:txBody>
      </p:sp>
      <p:pic>
        <p:nvPicPr>
          <p:cNvPr descr=" " id="490" name="Google Shape;490;g314ba466ae4_0_450"/>
          <p:cNvPicPr preferRelativeResize="0"/>
          <p:nvPr/>
        </p:nvPicPr>
        <p:blipFill rotWithShape="1">
          <a:blip r:embed="rId6">
            <a:alphaModFix/>
          </a:blip>
          <a:srcRect b="0" l="0" r="0" t="0"/>
          <a:stretch/>
        </p:blipFill>
        <p:spPr>
          <a:xfrm>
            <a:off x="1574997" y="3124200"/>
            <a:ext cx="21237054" cy="8191500"/>
          </a:xfrm>
          <a:prstGeom prst="rect">
            <a:avLst/>
          </a:prstGeom>
          <a:noFill/>
          <a:ln>
            <a:noFill/>
          </a:ln>
        </p:spPr>
      </p:pic>
      <p:pic>
        <p:nvPicPr>
          <p:cNvPr descr=" " id="491" name="Google Shape;491;g314ba466ae4_0_450"/>
          <p:cNvPicPr preferRelativeResize="0"/>
          <p:nvPr/>
        </p:nvPicPr>
        <p:blipFill rotWithShape="1">
          <a:blip r:embed="rId7">
            <a:alphaModFix/>
          </a:blip>
          <a:srcRect b="0" l="0" r="0" t="0"/>
          <a:stretch/>
        </p:blipFill>
        <p:spPr>
          <a:xfrm>
            <a:off x="4077210" y="5956300"/>
            <a:ext cx="38105" cy="2527300"/>
          </a:xfrm>
          <a:prstGeom prst="rect">
            <a:avLst/>
          </a:prstGeom>
          <a:noFill/>
          <a:ln>
            <a:noFill/>
          </a:ln>
        </p:spPr>
      </p:pic>
      <p:pic>
        <p:nvPicPr>
          <p:cNvPr descr=" " id="492" name="Google Shape;492;g314ba466ae4_0_450"/>
          <p:cNvPicPr preferRelativeResize="0"/>
          <p:nvPr/>
        </p:nvPicPr>
        <p:blipFill rotWithShape="1">
          <a:blip r:embed="rId7">
            <a:alphaModFix/>
          </a:blip>
          <a:srcRect b="0" l="0" r="0" t="0"/>
          <a:stretch/>
        </p:blipFill>
        <p:spPr>
          <a:xfrm>
            <a:off x="9462683" y="5956300"/>
            <a:ext cx="38105" cy="2527300"/>
          </a:xfrm>
          <a:prstGeom prst="rect">
            <a:avLst/>
          </a:prstGeom>
          <a:noFill/>
          <a:ln>
            <a:noFill/>
          </a:ln>
        </p:spPr>
      </p:pic>
      <p:pic>
        <p:nvPicPr>
          <p:cNvPr descr=" " id="493" name="Google Shape;493;g314ba466ae4_0_450"/>
          <p:cNvPicPr preferRelativeResize="0"/>
          <p:nvPr/>
        </p:nvPicPr>
        <p:blipFill rotWithShape="1">
          <a:blip r:embed="rId7">
            <a:alphaModFix/>
          </a:blip>
          <a:srcRect b="0" l="0" r="0" t="0"/>
          <a:stretch/>
        </p:blipFill>
        <p:spPr>
          <a:xfrm>
            <a:off x="14848156" y="5956300"/>
            <a:ext cx="38105" cy="2527300"/>
          </a:xfrm>
          <a:prstGeom prst="rect">
            <a:avLst/>
          </a:prstGeom>
          <a:noFill/>
          <a:ln>
            <a:noFill/>
          </a:ln>
        </p:spPr>
      </p:pic>
      <p:pic>
        <p:nvPicPr>
          <p:cNvPr descr=" " id="494" name="Google Shape;494;g314ba466ae4_0_450"/>
          <p:cNvPicPr preferRelativeResize="0"/>
          <p:nvPr/>
        </p:nvPicPr>
        <p:blipFill rotWithShape="1">
          <a:blip r:embed="rId7">
            <a:alphaModFix/>
          </a:blip>
          <a:srcRect b="0" l="0" r="0" t="0"/>
          <a:stretch/>
        </p:blipFill>
        <p:spPr>
          <a:xfrm>
            <a:off x="20233629" y="5956300"/>
            <a:ext cx="38105" cy="2527300"/>
          </a:xfrm>
          <a:prstGeom prst="rect">
            <a:avLst/>
          </a:prstGeom>
          <a:noFill/>
          <a:ln>
            <a:noFill/>
          </a:ln>
        </p:spPr>
      </p:pic>
      <p:sp>
        <p:nvSpPr>
          <p:cNvPr id="495" name="Google Shape;495;g314ba466ae4_0_450"/>
          <p:cNvSpPr/>
          <p:nvPr/>
        </p:nvSpPr>
        <p:spPr>
          <a:xfrm>
            <a:off x="1574997" y="64516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g314ba466ae4_0_450"/>
          <p:cNvSpPr/>
          <p:nvPr/>
        </p:nvSpPr>
        <p:spPr>
          <a:xfrm>
            <a:off x="1574997"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g314ba466ae4_0_450"/>
          <p:cNvSpPr/>
          <p:nvPr/>
        </p:nvSpPr>
        <p:spPr>
          <a:xfrm>
            <a:off x="3264308" y="6832600"/>
            <a:ext cx="19053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k Script"/>
              <a:buNone/>
            </a:pPr>
            <a:r>
              <a:rPr b="0" i="0" lang="en-US" sz="4800" u="none" cap="none" strike="noStrike">
                <a:solidFill>
                  <a:srgbClr val="000000"/>
                </a:solidFill>
                <a:latin typeface="Marck Script"/>
                <a:ea typeface="Marck Script"/>
                <a:cs typeface="Marck Script"/>
                <a:sym typeface="Marck Script"/>
              </a:rPr>
              <a:t>Eclipse</a:t>
            </a:r>
            <a:endParaRPr b="0" i="0" sz="4800" u="none" cap="none" strike="noStrike">
              <a:solidFill>
                <a:schemeClr val="dk1"/>
              </a:solidFill>
              <a:latin typeface="Calibri"/>
              <a:ea typeface="Calibri"/>
              <a:cs typeface="Calibri"/>
              <a:sym typeface="Calibri"/>
            </a:endParaRPr>
          </a:p>
        </p:txBody>
      </p:sp>
      <p:sp>
        <p:nvSpPr>
          <p:cNvPr id="498" name="Google Shape;498;g314ba466ae4_0_450"/>
          <p:cNvSpPr/>
          <p:nvPr/>
        </p:nvSpPr>
        <p:spPr>
          <a:xfrm>
            <a:off x="6655632"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9" name="Google Shape;499;g314ba466ae4_0_450"/>
          <p:cNvPicPr preferRelativeResize="0"/>
          <p:nvPr/>
        </p:nvPicPr>
        <p:blipFill rotWithShape="1">
          <a:blip r:embed="rId8">
            <a:alphaModFix/>
          </a:blip>
          <a:srcRect b="0" l="0" r="0" t="0"/>
          <a:stretch/>
        </p:blipFill>
        <p:spPr>
          <a:xfrm>
            <a:off x="6655632" y="7175500"/>
            <a:ext cx="304838" cy="38100"/>
          </a:xfrm>
          <a:prstGeom prst="rect">
            <a:avLst/>
          </a:prstGeom>
          <a:noFill/>
          <a:ln>
            <a:noFill/>
          </a:ln>
        </p:spPr>
      </p:pic>
      <p:sp>
        <p:nvSpPr>
          <p:cNvPr id="500" name="Google Shape;500;g314ba466ae4_0_450"/>
          <p:cNvSpPr/>
          <p:nvPr/>
        </p:nvSpPr>
        <p:spPr>
          <a:xfrm>
            <a:off x="6960470"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314ba466ae4_0_450"/>
          <p:cNvSpPr/>
          <p:nvPr/>
        </p:nvSpPr>
        <p:spPr>
          <a:xfrm>
            <a:off x="8853006" y="6832600"/>
            <a:ext cx="1498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k Script"/>
              <a:buNone/>
            </a:pPr>
            <a:r>
              <a:rPr b="0" i="0" lang="en-US" sz="4800" u="none" cap="none" strike="noStrike">
                <a:solidFill>
                  <a:srgbClr val="000000"/>
                </a:solidFill>
                <a:latin typeface="Marck Script"/>
                <a:ea typeface="Marck Script"/>
                <a:cs typeface="Marck Script"/>
                <a:sym typeface="Marck Script"/>
              </a:rPr>
              <a:t>Quest</a:t>
            </a:r>
            <a:endParaRPr b="0" i="0" sz="4800" u="none" cap="none" strike="noStrike">
              <a:solidFill>
                <a:schemeClr val="dk1"/>
              </a:solidFill>
              <a:latin typeface="Calibri"/>
              <a:ea typeface="Calibri"/>
              <a:cs typeface="Calibri"/>
              <a:sym typeface="Calibri"/>
            </a:endParaRPr>
          </a:p>
        </p:txBody>
      </p:sp>
      <p:sp>
        <p:nvSpPr>
          <p:cNvPr id="502" name="Google Shape;502;g314ba466ae4_0_450"/>
          <p:cNvSpPr/>
          <p:nvPr/>
        </p:nvSpPr>
        <p:spPr>
          <a:xfrm>
            <a:off x="12041105"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3" name="Google Shape;503;g314ba466ae4_0_450"/>
          <p:cNvPicPr preferRelativeResize="0"/>
          <p:nvPr/>
        </p:nvPicPr>
        <p:blipFill rotWithShape="1">
          <a:blip r:embed="rId8">
            <a:alphaModFix/>
          </a:blip>
          <a:srcRect b="0" l="0" r="0" t="0"/>
          <a:stretch/>
        </p:blipFill>
        <p:spPr>
          <a:xfrm>
            <a:off x="12041105" y="7175500"/>
            <a:ext cx="304838" cy="38100"/>
          </a:xfrm>
          <a:prstGeom prst="rect">
            <a:avLst/>
          </a:prstGeom>
          <a:noFill/>
          <a:ln>
            <a:noFill/>
          </a:ln>
        </p:spPr>
      </p:pic>
      <p:sp>
        <p:nvSpPr>
          <p:cNvPr id="504" name="Google Shape;504;g314ba466ae4_0_450"/>
          <p:cNvSpPr/>
          <p:nvPr/>
        </p:nvSpPr>
        <p:spPr>
          <a:xfrm>
            <a:off x="12345943"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314ba466ae4_0_450"/>
          <p:cNvSpPr/>
          <p:nvPr/>
        </p:nvSpPr>
        <p:spPr>
          <a:xfrm>
            <a:off x="13558945" y="6832600"/>
            <a:ext cx="2857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k Script"/>
              <a:buNone/>
            </a:pPr>
            <a:r>
              <a:rPr b="0" i="0" lang="en-US" sz="4800" u="none" cap="none" strike="noStrike">
                <a:solidFill>
                  <a:srgbClr val="000000"/>
                </a:solidFill>
                <a:latin typeface="Marck Script"/>
                <a:ea typeface="Marck Script"/>
                <a:cs typeface="Marck Script"/>
                <a:sym typeface="Marck Script"/>
              </a:rPr>
              <a:t>Foundation</a:t>
            </a:r>
            <a:endParaRPr b="0" i="0" sz="4800" u="none" cap="none" strike="noStrike">
              <a:solidFill>
                <a:schemeClr val="dk1"/>
              </a:solidFill>
              <a:latin typeface="Calibri"/>
              <a:ea typeface="Calibri"/>
              <a:cs typeface="Calibri"/>
              <a:sym typeface="Calibri"/>
            </a:endParaRPr>
          </a:p>
        </p:txBody>
      </p:sp>
      <p:sp>
        <p:nvSpPr>
          <p:cNvPr id="506" name="Google Shape;506;g314ba466ae4_0_450"/>
          <p:cNvSpPr/>
          <p:nvPr/>
        </p:nvSpPr>
        <p:spPr>
          <a:xfrm>
            <a:off x="17426578" y="72136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7" name="Google Shape;507;g314ba466ae4_0_450"/>
          <p:cNvPicPr preferRelativeResize="0"/>
          <p:nvPr/>
        </p:nvPicPr>
        <p:blipFill rotWithShape="1">
          <a:blip r:embed="rId8">
            <a:alphaModFix/>
          </a:blip>
          <a:srcRect b="0" l="0" r="0" t="0"/>
          <a:stretch/>
        </p:blipFill>
        <p:spPr>
          <a:xfrm>
            <a:off x="17426578" y="7175500"/>
            <a:ext cx="304838" cy="38100"/>
          </a:xfrm>
          <a:prstGeom prst="rect">
            <a:avLst/>
          </a:prstGeom>
          <a:noFill/>
          <a:ln>
            <a:noFill/>
          </a:ln>
        </p:spPr>
      </p:pic>
      <p:sp>
        <p:nvSpPr>
          <p:cNvPr id="508" name="Google Shape;508;g314ba466ae4_0_450"/>
          <p:cNvSpPr/>
          <p:nvPr/>
        </p:nvSpPr>
        <p:spPr>
          <a:xfrm>
            <a:off x="17731416" y="6451600"/>
            <a:ext cx="5080500" cy="1524000"/>
          </a:xfrm>
          <a:prstGeom prst="rect">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314ba466ae4_0_450"/>
          <p:cNvSpPr/>
          <p:nvPr/>
        </p:nvSpPr>
        <p:spPr>
          <a:xfrm>
            <a:off x="18537967" y="6832600"/>
            <a:ext cx="3670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arck Script"/>
              <a:buNone/>
            </a:pPr>
            <a:r>
              <a:rPr b="0" i="0" lang="en-US" sz="4800" u="none" cap="none" strike="noStrike">
                <a:solidFill>
                  <a:srgbClr val="000000"/>
                </a:solidFill>
                <a:latin typeface="Marck Script"/>
                <a:ea typeface="Marck Script"/>
                <a:cs typeface="Marck Script"/>
                <a:sym typeface="Marck Script"/>
              </a:rPr>
              <a:t>Transformation</a:t>
            </a:r>
            <a:endParaRPr b="0" i="0" sz="4800" u="none" cap="none" strike="noStrike">
              <a:solidFill>
                <a:schemeClr val="dk1"/>
              </a:solidFill>
              <a:latin typeface="Calibri"/>
              <a:ea typeface="Calibri"/>
              <a:cs typeface="Calibri"/>
              <a:sym typeface="Calibri"/>
            </a:endParaRPr>
          </a:p>
        </p:txBody>
      </p:sp>
      <p:pic>
        <p:nvPicPr>
          <p:cNvPr descr=" " id="510" name="Google Shape;510;g314ba466ae4_0_450"/>
          <p:cNvPicPr preferRelativeResize="0"/>
          <p:nvPr/>
        </p:nvPicPr>
        <p:blipFill rotWithShape="1">
          <a:blip r:embed="rId9">
            <a:alphaModFix/>
          </a:blip>
          <a:srcRect b="0" l="0" r="0" t="0"/>
          <a:stretch/>
        </p:blipFill>
        <p:spPr>
          <a:xfrm>
            <a:off x="3404484" y="4229150"/>
            <a:ext cx="1410227" cy="1625600"/>
          </a:xfrm>
          <a:prstGeom prst="rect">
            <a:avLst/>
          </a:prstGeom>
          <a:noFill/>
          <a:ln>
            <a:noFill/>
          </a:ln>
        </p:spPr>
      </p:pic>
      <p:pic>
        <p:nvPicPr>
          <p:cNvPr descr=" " id="511" name="Google Shape;511;g314ba466ae4_0_450"/>
          <p:cNvPicPr preferRelativeResize="0"/>
          <p:nvPr/>
        </p:nvPicPr>
        <p:blipFill rotWithShape="1">
          <a:blip r:embed="rId10">
            <a:alphaModFix/>
          </a:blip>
          <a:srcRect b="0" l="0" r="0" t="0"/>
          <a:stretch/>
        </p:blipFill>
        <p:spPr>
          <a:xfrm>
            <a:off x="8622976" y="8585250"/>
            <a:ext cx="1759809" cy="1625600"/>
          </a:xfrm>
          <a:prstGeom prst="rect">
            <a:avLst/>
          </a:prstGeom>
          <a:noFill/>
          <a:ln>
            <a:noFill/>
          </a:ln>
        </p:spPr>
      </p:pic>
      <p:pic>
        <p:nvPicPr>
          <p:cNvPr descr=" " id="512" name="Google Shape;512;g314ba466ae4_0_450"/>
          <p:cNvPicPr preferRelativeResize="0"/>
          <p:nvPr/>
        </p:nvPicPr>
        <p:blipFill rotWithShape="1">
          <a:blip r:embed="rId11">
            <a:alphaModFix/>
          </a:blip>
          <a:srcRect b="0" l="0" r="0" t="0"/>
          <a:stretch/>
        </p:blipFill>
        <p:spPr>
          <a:xfrm>
            <a:off x="13707357" y="4229100"/>
            <a:ext cx="2365357" cy="1625600"/>
          </a:xfrm>
          <a:prstGeom prst="rect">
            <a:avLst/>
          </a:prstGeom>
          <a:noFill/>
          <a:ln>
            <a:noFill/>
          </a:ln>
        </p:spPr>
      </p:pic>
      <p:pic>
        <p:nvPicPr>
          <p:cNvPr descr=" " id="513" name="Google Shape;513;g314ba466ae4_0_450"/>
          <p:cNvPicPr preferRelativeResize="0"/>
          <p:nvPr/>
        </p:nvPicPr>
        <p:blipFill rotWithShape="1">
          <a:blip r:embed="rId12">
            <a:alphaModFix/>
          </a:blip>
          <a:srcRect b="0" l="0" r="0" t="0"/>
          <a:stretch/>
        </p:blipFill>
        <p:spPr>
          <a:xfrm>
            <a:off x="19707592" y="8585225"/>
            <a:ext cx="1131130" cy="1625600"/>
          </a:xfrm>
          <a:prstGeom prst="rect">
            <a:avLst/>
          </a:prstGeom>
          <a:noFill/>
          <a:ln>
            <a:noFill/>
          </a:ln>
        </p:spPr>
      </p:pic>
      <p:sp>
        <p:nvSpPr>
          <p:cNvPr id="514" name="Google Shape;514;g314ba466ae4_0_450"/>
          <p:cNvSpPr/>
          <p:nvPr/>
        </p:nvSpPr>
        <p:spPr>
          <a:xfrm>
            <a:off x="1574997" y="8591550"/>
            <a:ext cx="5080500" cy="2921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14ba466ae4_0_450"/>
          <p:cNvSpPr/>
          <p:nvPr/>
        </p:nvSpPr>
        <p:spPr>
          <a:xfrm>
            <a:off x="1981448" y="88963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14ba466ae4_0_450"/>
          <p:cNvSpPr/>
          <p:nvPr/>
        </p:nvSpPr>
        <p:spPr>
          <a:xfrm>
            <a:off x="1879835" y="88963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April</a:t>
            </a:r>
            <a:endParaRPr b="0" i="0" sz="4800" u="none" cap="none" strike="noStrike">
              <a:solidFill>
                <a:schemeClr val="dk1"/>
              </a:solidFill>
              <a:latin typeface="Calibri"/>
              <a:ea typeface="Calibri"/>
              <a:cs typeface="Calibri"/>
              <a:sym typeface="Calibri"/>
            </a:endParaRPr>
          </a:p>
        </p:txBody>
      </p:sp>
      <p:sp>
        <p:nvSpPr>
          <p:cNvPr id="517" name="Google Shape;517;g314ba466ae4_0_450"/>
          <p:cNvSpPr/>
          <p:nvPr/>
        </p:nvSpPr>
        <p:spPr>
          <a:xfrm>
            <a:off x="1913706" y="97599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18" name="Google Shape;518;g314ba466ae4_0_450"/>
          <p:cNvSpPr/>
          <p:nvPr/>
        </p:nvSpPr>
        <p:spPr>
          <a:xfrm>
            <a:off x="6960470" y="2927350"/>
            <a:ext cx="5080500" cy="2921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314ba466ae4_0_450"/>
          <p:cNvSpPr/>
          <p:nvPr/>
        </p:nvSpPr>
        <p:spPr>
          <a:xfrm>
            <a:off x="7366921" y="32321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314ba466ae4_0_450"/>
          <p:cNvSpPr/>
          <p:nvPr/>
        </p:nvSpPr>
        <p:spPr>
          <a:xfrm>
            <a:off x="7265308" y="32321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May</a:t>
            </a:r>
            <a:endParaRPr b="0" i="0" sz="4800" u="none" cap="none" strike="noStrike">
              <a:solidFill>
                <a:schemeClr val="dk1"/>
              </a:solidFill>
              <a:latin typeface="Calibri"/>
              <a:ea typeface="Calibri"/>
              <a:cs typeface="Calibri"/>
              <a:sym typeface="Calibri"/>
            </a:endParaRPr>
          </a:p>
        </p:txBody>
      </p:sp>
      <p:sp>
        <p:nvSpPr>
          <p:cNvPr id="521" name="Google Shape;521;g314ba466ae4_0_450"/>
          <p:cNvSpPr/>
          <p:nvPr/>
        </p:nvSpPr>
        <p:spPr>
          <a:xfrm>
            <a:off x="7299179" y="40957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22" name="Google Shape;522;g314ba466ae4_0_450"/>
          <p:cNvSpPr/>
          <p:nvPr/>
        </p:nvSpPr>
        <p:spPr>
          <a:xfrm>
            <a:off x="12345943" y="8591550"/>
            <a:ext cx="5080500" cy="2921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14ba466ae4_0_450"/>
          <p:cNvSpPr/>
          <p:nvPr/>
        </p:nvSpPr>
        <p:spPr>
          <a:xfrm>
            <a:off x="12752394" y="88963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314ba466ae4_0_450"/>
          <p:cNvSpPr/>
          <p:nvPr/>
        </p:nvSpPr>
        <p:spPr>
          <a:xfrm>
            <a:off x="12650781" y="88963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June</a:t>
            </a:r>
            <a:endParaRPr b="0" i="0" sz="4800" u="none" cap="none" strike="noStrike">
              <a:solidFill>
                <a:schemeClr val="dk1"/>
              </a:solidFill>
              <a:latin typeface="Calibri"/>
              <a:ea typeface="Calibri"/>
              <a:cs typeface="Calibri"/>
              <a:sym typeface="Calibri"/>
            </a:endParaRPr>
          </a:p>
        </p:txBody>
      </p:sp>
      <p:sp>
        <p:nvSpPr>
          <p:cNvPr id="525" name="Google Shape;525;g314ba466ae4_0_450"/>
          <p:cNvSpPr/>
          <p:nvPr/>
        </p:nvSpPr>
        <p:spPr>
          <a:xfrm>
            <a:off x="12684652" y="97599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26" name="Google Shape;526;g314ba466ae4_0_450"/>
          <p:cNvSpPr/>
          <p:nvPr/>
        </p:nvSpPr>
        <p:spPr>
          <a:xfrm>
            <a:off x="17731416" y="2927350"/>
            <a:ext cx="5080500" cy="2921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14ba466ae4_0_450"/>
          <p:cNvSpPr/>
          <p:nvPr/>
        </p:nvSpPr>
        <p:spPr>
          <a:xfrm>
            <a:off x="18137867" y="3232150"/>
            <a:ext cx="42678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314ba466ae4_0_450"/>
          <p:cNvSpPr/>
          <p:nvPr/>
        </p:nvSpPr>
        <p:spPr>
          <a:xfrm>
            <a:off x="18036254" y="3232150"/>
            <a:ext cx="4470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July</a:t>
            </a:r>
            <a:endParaRPr b="0" i="0" sz="4800" u="none" cap="none" strike="noStrike">
              <a:solidFill>
                <a:schemeClr val="dk1"/>
              </a:solidFill>
              <a:latin typeface="Calibri"/>
              <a:ea typeface="Calibri"/>
              <a:cs typeface="Calibri"/>
              <a:sym typeface="Calibri"/>
            </a:endParaRPr>
          </a:p>
        </p:txBody>
      </p:sp>
      <p:sp>
        <p:nvSpPr>
          <p:cNvPr id="529" name="Google Shape;529;g314ba466ae4_0_450"/>
          <p:cNvSpPr/>
          <p:nvPr/>
        </p:nvSpPr>
        <p:spPr>
          <a:xfrm>
            <a:off x="18070125" y="40957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Kingdom invaded, betrayal, brave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34" name="Shape 534"/>
        <p:cNvGrpSpPr/>
        <p:nvPr/>
      </p:nvGrpSpPr>
      <p:grpSpPr>
        <a:xfrm>
          <a:off x="0" y="0"/>
          <a:ext cx="0" cy="0"/>
          <a:chOff x="0" y="0"/>
          <a:chExt cx="0" cy="0"/>
        </a:xfrm>
      </p:grpSpPr>
      <p:pic>
        <p:nvPicPr>
          <p:cNvPr descr=" " id="535" name="Google Shape;535;g314ba466ae4_0_499"/>
          <p:cNvPicPr preferRelativeResize="0"/>
          <p:nvPr/>
        </p:nvPicPr>
        <p:blipFill rotWithShape="1">
          <a:blip r:embed="rId3">
            <a:alphaModFix/>
          </a:blip>
          <a:srcRect b="0" l="0" r="0" t="0"/>
          <a:stretch/>
        </p:blipFill>
        <p:spPr>
          <a:xfrm>
            <a:off x="13705013" y="1790700"/>
            <a:ext cx="12116806" cy="11278741"/>
          </a:xfrm>
          <a:prstGeom prst="rect">
            <a:avLst/>
          </a:prstGeom>
          <a:noFill/>
          <a:ln>
            <a:noFill/>
          </a:ln>
        </p:spPr>
      </p:pic>
      <p:pic>
        <p:nvPicPr>
          <p:cNvPr descr=" " id="536" name="Google Shape;536;g314ba466ae4_0_499"/>
          <p:cNvPicPr preferRelativeResize="0"/>
          <p:nvPr/>
        </p:nvPicPr>
        <p:blipFill rotWithShape="1">
          <a:blip r:embed="rId4">
            <a:alphaModFix/>
          </a:blip>
          <a:srcRect b="0" l="0" r="0" t="0"/>
          <a:stretch/>
        </p:blipFill>
        <p:spPr>
          <a:xfrm>
            <a:off x="0" y="8077200"/>
            <a:ext cx="5639505" cy="6019800"/>
          </a:xfrm>
          <a:prstGeom prst="rect">
            <a:avLst/>
          </a:prstGeom>
          <a:noFill/>
          <a:ln>
            <a:noFill/>
          </a:ln>
        </p:spPr>
      </p:pic>
      <p:sp>
        <p:nvSpPr>
          <p:cNvPr id="537" name="Google Shape;537;g314ba466ae4_0_49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8" name="Google Shape;538;g314ba466ae4_0_49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39" name="Google Shape;539;g314ba466ae4_0_499"/>
          <p:cNvSpPr/>
          <p:nvPr/>
        </p:nvSpPr>
        <p:spPr>
          <a:xfrm>
            <a:off x="10199375" y="1536700"/>
            <a:ext cx="4326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Our Team</a:t>
            </a:r>
            <a:endParaRPr b="0" i="0" sz="8000" u="none" cap="none" strike="noStrike">
              <a:solidFill>
                <a:schemeClr val="dk1"/>
              </a:solidFill>
              <a:latin typeface="Calibri"/>
              <a:ea typeface="Calibri"/>
              <a:cs typeface="Calibri"/>
              <a:sym typeface="Calibri"/>
            </a:endParaRPr>
          </a:p>
        </p:txBody>
      </p:sp>
      <p:sp>
        <p:nvSpPr>
          <p:cNvPr id="540" name="Google Shape;540;g314ba466ae4_0_499"/>
          <p:cNvSpPr/>
          <p:nvPr/>
        </p:nvSpPr>
        <p:spPr>
          <a:xfrm>
            <a:off x="2070359"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314ba466ae4_0_499"/>
          <p:cNvPicPr preferRelativeResize="0"/>
          <p:nvPr/>
        </p:nvPicPr>
        <p:blipFill rotWithShape="1">
          <a:blip r:embed="rId6">
            <a:alphaModFix/>
          </a:blip>
          <a:srcRect b="0" l="0" r="0" t="0"/>
          <a:stretch/>
        </p:blipFill>
        <p:spPr>
          <a:xfrm>
            <a:off x="2070359" y="3962400"/>
            <a:ext cx="6096762" cy="6096000"/>
          </a:xfrm>
          <a:prstGeom prst="rect">
            <a:avLst/>
          </a:prstGeom>
          <a:noFill/>
          <a:ln>
            <a:noFill/>
          </a:ln>
        </p:spPr>
      </p:pic>
      <p:sp>
        <p:nvSpPr>
          <p:cNvPr id="542" name="Google Shape;542;g314ba466ae4_0_499"/>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g314ba466ae4_0_499"/>
          <p:cNvSpPr/>
          <p:nvPr/>
        </p:nvSpPr>
        <p:spPr>
          <a:xfrm>
            <a:off x="2070359"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g314ba466ae4_0_499"/>
          <p:cNvSpPr/>
          <p:nvPr/>
        </p:nvSpPr>
        <p:spPr>
          <a:xfrm>
            <a:off x="1968746"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Eldruin</a:t>
            </a:r>
            <a:endParaRPr b="0" i="0" sz="4800" u="none" cap="none" strike="noStrike">
              <a:solidFill>
                <a:schemeClr val="dk1"/>
              </a:solidFill>
              <a:latin typeface="Calibri"/>
              <a:ea typeface="Calibri"/>
              <a:cs typeface="Calibri"/>
              <a:sym typeface="Calibri"/>
            </a:endParaRPr>
          </a:p>
        </p:txBody>
      </p:sp>
      <p:sp>
        <p:nvSpPr>
          <p:cNvPr id="545" name="Google Shape;545;g314ba466ae4_0_499"/>
          <p:cNvSpPr/>
          <p:nvPr/>
        </p:nvSpPr>
        <p:spPr>
          <a:xfrm>
            <a:off x="2002617"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46" name="Google Shape;546;g314ba466ae4_0_499"/>
          <p:cNvSpPr/>
          <p:nvPr/>
        </p:nvSpPr>
        <p:spPr>
          <a:xfrm>
            <a:off x="9145143"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7" name="Google Shape;547;g314ba466ae4_0_499"/>
          <p:cNvPicPr preferRelativeResize="0"/>
          <p:nvPr/>
        </p:nvPicPr>
        <p:blipFill rotWithShape="1">
          <a:blip r:embed="rId7">
            <a:alphaModFix/>
          </a:blip>
          <a:srcRect b="0" l="0" r="0" t="0"/>
          <a:stretch/>
        </p:blipFill>
        <p:spPr>
          <a:xfrm>
            <a:off x="9145143" y="3962400"/>
            <a:ext cx="6096762" cy="6096000"/>
          </a:xfrm>
          <a:prstGeom prst="rect">
            <a:avLst/>
          </a:prstGeom>
          <a:noFill/>
          <a:ln>
            <a:noFill/>
          </a:ln>
        </p:spPr>
      </p:pic>
      <p:sp>
        <p:nvSpPr>
          <p:cNvPr id="548" name="Google Shape;548;g314ba466ae4_0_499"/>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g314ba466ae4_0_499"/>
          <p:cNvSpPr/>
          <p:nvPr/>
        </p:nvSpPr>
        <p:spPr>
          <a:xfrm>
            <a:off x="9145143"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14ba466ae4_0_499"/>
          <p:cNvSpPr/>
          <p:nvPr/>
        </p:nvSpPr>
        <p:spPr>
          <a:xfrm>
            <a:off x="9043530"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Elementalen</a:t>
            </a:r>
            <a:endParaRPr b="0" i="0" sz="4800" u="none" cap="none" strike="noStrike">
              <a:solidFill>
                <a:schemeClr val="dk1"/>
              </a:solidFill>
              <a:latin typeface="Calibri"/>
              <a:ea typeface="Calibri"/>
              <a:cs typeface="Calibri"/>
              <a:sym typeface="Calibri"/>
            </a:endParaRPr>
          </a:p>
        </p:txBody>
      </p:sp>
      <p:sp>
        <p:nvSpPr>
          <p:cNvPr id="551" name="Google Shape;551;g314ba466ae4_0_499"/>
          <p:cNvSpPr/>
          <p:nvPr/>
        </p:nvSpPr>
        <p:spPr>
          <a:xfrm>
            <a:off x="9077401"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52" name="Google Shape;552;g314ba466ae4_0_499"/>
          <p:cNvSpPr/>
          <p:nvPr/>
        </p:nvSpPr>
        <p:spPr>
          <a:xfrm>
            <a:off x="16219927" y="3962400"/>
            <a:ext cx="6096900" cy="769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3" name="Google Shape;553;g314ba466ae4_0_499"/>
          <p:cNvPicPr preferRelativeResize="0"/>
          <p:nvPr/>
        </p:nvPicPr>
        <p:blipFill rotWithShape="1">
          <a:blip r:embed="rId8">
            <a:alphaModFix/>
          </a:blip>
          <a:srcRect b="0" l="0" r="0" t="0"/>
          <a:stretch/>
        </p:blipFill>
        <p:spPr>
          <a:xfrm>
            <a:off x="16219927" y="3962400"/>
            <a:ext cx="6096762" cy="6096000"/>
          </a:xfrm>
          <a:prstGeom prst="rect">
            <a:avLst/>
          </a:prstGeom>
          <a:noFill/>
          <a:ln>
            <a:noFill/>
          </a:ln>
        </p:spPr>
      </p:pic>
      <p:sp>
        <p:nvSpPr>
          <p:cNvPr id="554" name="Google Shape;554;g314ba466ae4_0_499"/>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14ba466ae4_0_499"/>
          <p:cNvSpPr/>
          <p:nvPr/>
        </p:nvSpPr>
        <p:spPr>
          <a:xfrm>
            <a:off x="16219927" y="10261600"/>
            <a:ext cx="6096900" cy="139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314ba466ae4_0_499"/>
          <p:cNvSpPr/>
          <p:nvPr/>
        </p:nvSpPr>
        <p:spPr>
          <a:xfrm>
            <a:off x="16118315" y="10261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Lunaria</a:t>
            </a:r>
            <a:endParaRPr b="0" i="0" sz="4800" u="none" cap="none" strike="noStrike">
              <a:solidFill>
                <a:schemeClr val="dk1"/>
              </a:solidFill>
              <a:latin typeface="Calibri"/>
              <a:ea typeface="Calibri"/>
              <a:cs typeface="Calibri"/>
              <a:sym typeface="Calibri"/>
            </a:endParaRPr>
          </a:p>
        </p:txBody>
      </p:sp>
      <p:sp>
        <p:nvSpPr>
          <p:cNvPr id="557" name="Google Shape;557;g314ba466ae4_0_499"/>
          <p:cNvSpPr/>
          <p:nvPr/>
        </p:nvSpPr>
        <p:spPr>
          <a:xfrm>
            <a:off x="16152185" y="111760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62" name="Shape 562"/>
        <p:cNvGrpSpPr/>
        <p:nvPr/>
      </p:nvGrpSpPr>
      <p:grpSpPr>
        <a:xfrm>
          <a:off x="0" y="0"/>
          <a:ext cx="0" cy="0"/>
          <a:chOff x="0" y="0"/>
          <a:chExt cx="0" cy="0"/>
        </a:xfrm>
      </p:grpSpPr>
      <p:pic>
        <p:nvPicPr>
          <p:cNvPr descr=" " id="563" name="Google Shape;563;g314ba466ae4_0_526"/>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564" name="Google Shape;564;g314ba466ae4_0_526"/>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565" name="Google Shape;565;g314ba466ae4_0_5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314ba466ae4_0_52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67" name="Google Shape;567;g314ba466ae4_0_526"/>
          <p:cNvPicPr preferRelativeResize="0"/>
          <p:nvPr/>
        </p:nvPicPr>
        <p:blipFill rotWithShape="1">
          <a:blip r:embed="rId6">
            <a:alphaModFix/>
          </a:blip>
          <a:srcRect b="0" l="0" r="0" t="0"/>
          <a:stretch/>
        </p:blipFill>
        <p:spPr>
          <a:xfrm>
            <a:off x="215927" y="2400300"/>
            <a:ext cx="10643930" cy="10414000"/>
          </a:xfrm>
          <a:prstGeom prst="rect">
            <a:avLst/>
          </a:prstGeom>
          <a:noFill/>
          <a:ln>
            <a:noFill/>
          </a:ln>
        </p:spPr>
      </p:pic>
      <p:sp>
        <p:nvSpPr>
          <p:cNvPr id="568" name="Google Shape;568;g314ba466ae4_0_526"/>
          <p:cNvSpPr/>
          <p:nvPr/>
        </p:nvSpPr>
        <p:spPr>
          <a:xfrm>
            <a:off x="10847156" y="2628900"/>
            <a:ext cx="17148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314ba466ae4_0_526"/>
          <p:cNvSpPr/>
          <p:nvPr/>
        </p:nvSpPr>
        <p:spPr>
          <a:xfrm>
            <a:off x="10847156" y="2628900"/>
            <a:ext cx="1714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14ba466ae4_0_526"/>
          <p:cNvSpPr/>
          <p:nvPr/>
        </p:nvSpPr>
        <p:spPr>
          <a:xfrm>
            <a:off x="10847156" y="2628900"/>
            <a:ext cx="2053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9C6C6"/>
              </a:buClr>
              <a:buSzPts val="8000"/>
              <a:buFont typeface="Marck Script"/>
              <a:buNone/>
            </a:pPr>
            <a:r>
              <a:rPr b="0" i="0" lang="en-US" sz="8000" u="none" cap="none" strike="noStrike">
                <a:solidFill>
                  <a:srgbClr val="49C6C6"/>
                </a:solidFill>
                <a:latin typeface="Marck Script"/>
                <a:ea typeface="Marck Script"/>
                <a:cs typeface="Marck Script"/>
                <a:sym typeface="Marck Script"/>
              </a:rPr>
              <a:t>2023</a:t>
            </a:r>
            <a:endParaRPr b="0" i="0" sz="8000" u="none" cap="none" strike="noStrike">
              <a:solidFill>
                <a:schemeClr val="dk1"/>
              </a:solidFill>
              <a:latin typeface="Calibri"/>
              <a:ea typeface="Calibri"/>
              <a:cs typeface="Calibri"/>
              <a:sym typeface="Calibri"/>
            </a:endParaRPr>
          </a:p>
        </p:txBody>
      </p:sp>
      <p:pic>
        <p:nvPicPr>
          <p:cNvPr descr=" " id="571" name="Google Shape;571;g314ba466ae4_0_526"/>
          <p:cNvPicPr preferRelativeResize="0"/>
          <p:nvPr/>
        </p:nvPicPr>
        <p:blipFill rotWithShape="1">
          <a:blip r:embed="rId7">
            <a:alphaModFix/>
          </a:blip>
          <a:srcRect b="0" l="0" r="0" t="0"/>
          <a:stretch/>
        </p:blipFill>
        <p:spPr>
          <a:xfrm>
            <a:off x="11666408" y="3898900"/>
            <a:ext cx="38105" cy="1625600"/>
          </a:xfrm>
          <a:prstGeom prst="rect">
            <a:avLst/>
          </a:prstGeom>
          <a:noFill/>
          <a:ln>
            <a:noFill/>
          </a:ln>
        </p:spPr>
      </p:pic>
      <p:sp>
        <p:nvSpPr>
          <p:cNvPr id="572" name="Google Shape;572;g314ba466ae4_0_526"/>
          <p:cNvSpPr/>
          <p:nvPr/>
        </p:nvSpPr>
        <p:spPr>
          <a:xfrm>
            <a:off x="10853507" y="5524500"/>
            <a:ext cx="17019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314ba466ae4_0_526"/>
          <p:cNvSpPr/>
          <p:nvPr/>
        </p:nvSpPr>
        <p:spPr>
          <a:xfrm>
            <a:off x="10853507" y="5524500"/>
            <a:ext cx="204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9C6C6"/>
              </a:buClr>
              <a:buSzPts val="8000"/>
              <a:buFont typeface="Marck Script"/>
              <a:buNone/>
            </a:pPr>
            <a:r>
              <a:rPr b="0" i="0" lang="en-US" sz="8000" u="none" cap="none" strike="noStrike">
                <a:solidFill>
                  <a:srgbClr val="49C6C6"/>
                </a:solidFill>
                <a:latin typeface="Marck Script"/>
                <a:ea typeface="Marck Script"/>
                <a:cs typeface="Marck Script"/>
                <a:sym typeface="Marck Script"/>
              </a:rPr>
              <a:t>2024</a:t>
            </a:r>
            <a:endParaRPr b="0" i="0" sz="8000" u="none" cap="none" strike="noStrike">
              <a:solidFill>
                <a:schemeClr val="dk1"/>
              </a:solidFill>
              <a:latin typeface="Calibri"/>
              <a:ea typeface="Calibri"/>
              <a:cs typeface="Calibri"/>
              <a:sym typeface="Calibri"/>
            </a:endParaRPr>
          </a:p>
        </p:txBody>
      </p:sp>
      <p:pic>
        <p:nvPicPr>
          <p:cNvPr descr=" " id="574" name="Google Shape;574;g314ba466ae4_0_526"/>
          <p:cNvPicPr preferRelativeResize="0"/>
          <p:nvPr/>
        </p:nvPicPr>
        <p:blipFill rotWithShape="1">
          <a:blip r:embed="rId7">
            <a:alphaModFix/>
          </a:blip>
          <a:srcRect b="0" l="0" r="0" t="0"/>
          <a:stretch/>
        </p:blipFill>
        <p:spPr>
          <a:xfrm>
            <a:off x="11666408" y="6794500"/>
            <a:ext cx="38105" cy="1625600"/>
          </a:xfrm>
          <a:prstGeom prst="rect">
            <a:avLst/>
          </a:prstGeom>
          <a:noFill/>
          <a:ln>
            <a:noFill/>
          </a:ln>
        </p:spPr>
      </p:pic>
      <p:sp>
        <p:nvSpPr>
          <p:cNvPr id="575" name="Google Shape;575;g314ba466ae4_0_526"/>
          <p:cNvSpPr/>
          <p:nvPr/>
        </p:nvSpPr>
        <p:spPr>
          <a:xfrm>
            <a:off x="10859857" y="8420100"/>
            <a:ext cx="16893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314ba466ae4_0_526"/>
          <p:cNvSpPr/>
          <p:nvPr/>
        </p:nvSpPr>
        <p:spPr>
          <a:xfrm>
            <a:off x="10859857" y="8420100"/>
            <a:ext cx="20280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9C6C6"/>
              </a:buClr>
              <a:buSzPts val="8000"/>
              <a:buFont typeface="Marck Script"/>
              <a:buNone/>
            </a:pPr>
            <a:r>
              <a:rPr b="0" i="0" lang="en-US" sz="8000" u="none" cap="none" strike="noStrike">
                <a:solidFill>
                  <a:srgbClr val="49C6C6"/>
                </a:solidFill>
                <a:latin typeface="Marck Script"/>
                <a:ea typeface="Marck Script"/>
                <a:cs typeface="Marck Script"/>
                <a:sym typeface="Marck Script"/>
              </a:rPr>
              <a:t>2025</a:t>
            </a:r>
            <a:endParaRPr b="0" i="0" sz="8000" u="none" cap="none" strike="noStrike">
              <a:solidFill>
                <a:schemeClr val="dk1"/>
              </a:solidFill>
              <a:latin typeface="Calibri"/>
              <a:ea typeface="Calibri"/>
              <a:cs typeface="Calibri"/>
              <a:sym typeface="Calibri"/>
            </a:endParaRPr>
          </a:p>
        </p:txBody>
      </p:sp>
      <p:pic>
        <p:nvPicPr>
          <p:cNvPr descr=" " id="577" name="Google Shape;577;g314ba466ae4_0_526"/>
          <p:cNvPicPr preferRelativeResize="0"/>
          <p:nvPr/>
        </p:nvPicPr>
        <p:blipFill rotWithShape="1">
          <a:blip r:embed="rId7">
            <a:alphaModFix/>
          </a:blip>
          <a:srcRect b="0" l="0" r="0" t="0"/>
          <a:stretch/>
        </p:blipFill>
        <p:spPr>
          <a:xfrm>
            <a:off x="11666408" y="9690100"/>
            <a:ext cx="38105" cy="1625600"/>
          </a:xfrm>
          <a:prstGeom prst="rect">
            <a:avLst/>
          </a:prstGeom>
          <a:noFill/>
          <a:ln>
            <a:noFill/>
          </a:ln>
        </p:spPr>
      </p:pic>
      <p:sp>
        <p:nvSpPr>
          <p:cNvPr id="578" name="Google Shape;578;g314ba466ae4_0_526"/>
          <p:cNvSpPr/>
          <p:nvPr/>
        </p:nvSpPr>
        <p:spPr>
          <a:xfrm>
            <a:off x="10847156" y="11315700"/>
            <a:ext cx="17148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g314ba466ae4_0_526"/>
          <p:cNvSpPr/>
          <p:nvPr/>
        </p:nvSpPr>
        <p:spPr>
          <a:xfrm>
            <a:off x="10847156" y="11315700"/>
            <a:ext cx="2053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9C6C6"/>
              </a:buClr>
              <a:buSzPts val="8000"/>
              <a:buFont typeface="Marck Script"/>
              <a:buNone/>
            </a:pPr>
            <a:r>
              <a:rPr b="0" i="0" lang="en-US" sz="8000" u="none" cap="none" strike="noStrike">
                <a:solidFill>
                  <a:srgbClr val="49C6C6"/>
                </a:solidFill>
                <a:latin typeface="Marck Script"/>
                <a:ea typeface="Marck Script"/>
                <a:cs typeface="Marck Script"/>
                <a:sym typeface="Marck Script"/>
              </a:rPr>
              <a:t>2026</a:t>
            </a:r>
            <a:endParaRPr b="0" i="0" sz="8000" u="none" cap="none" strike="noStrike">
              <a:solidFill>
                <a:schemeClr val="dk1"/>
              </a:solidFill>
              <a:latin typeface="Calibri"/>
              <a:ea typeface="Calibri"/>
              <a:cs typeface="Calibri"/>
              <a:sym typeface="Calibri"/>
            </a:endParaRPr>
          </a:p>
        </p:txBody>
      </p:sp>
      <p:sp>
        <p:nvSpPr>
          <p:cNvPr id="580" name="Google Shape;580;g314ba466ae4_0_526"/>
          <p:cNvSpPr/>
          <p:nvPr/>
        </p:nvSpPr>
        <p:spPr>
          <a:xfrm>
            <a:off x="12206226" y="3937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81" name="Google Shape;581;g314ba466ae4_0_526"/>
          <p:cNvSpPr/>
          <p:nvPr/>
        </p:nvSpPr>
        <p:spPr>
          <a:xfrm>
            <a:off x="12206226" y="7112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82" name="Google Shape;582;g314ba466ae4_0_526"/>
          <p:cNvSpPr/>
          <p:nvPr/>
        </p:nvSpPr>
        <p:spPr>
          <a:xfrm>
            <a:off x="12206226" y="102870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83" name="Google Shape;583;g314ba466ae4_0_526"/>
          <p:cNvSpPr/>
          <p:nvPr/>
        </p:nvSpPr>
        <p:spPr>
          <a:xfrm>
            <a:off x="16575572" y="692150"/>
            <a:ext cx="5368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588" name="Shape 588"/>
        <p:cNvGrpSpPr/>
        <p:nvPr/>
      </p:nvGrpSpPr>
      <p:grpSpPr>
        <a:xfrm>
          <a:off x="0" y="0"/>
          <a:ext cx="0" cy="0"/>
          <a:chOff x="0" y="0"/>
          <a:chExt cx="0" cy="0"/>
        </a:xfrm>
      </p:grpSpPr>
      <p:pic>
        <p:nvPicPr>
          <p:cNvPr descr=" " id="589" name="Google Shape;589;g314ba466ae4_0_551"/>
          <p:cNvPicPr preferRelativeResize="0"/>
          <p:nvPr/>
        </p:nvPicPr>
        <p:blipFill rotWithShape="1">
          <a:blip r:embed="rId3">
            <a:alphaModFix/>
          </a:blip>
          <a:srcRect b="0" l="0" r="0" t="0"/>
          <a:stretch/>
        </p:blipFill>
        <p:spPr>
          <a:xfrm>
            <a:off x="-3670759" y="-1612900"/>
            <a:ext cx="17286861" cy="16929100"/>
          </a:xfrm>
          <a:prstGeom prst="rect">
            <a:avLst/>
          </a:prstGeom>
          <a:noFill/>
          <a:ln>
            <a:noFill/>
          </a:ln>
        </p:spPr>
      </p:pic>
      <p:pic>
        <p:nvPicPr>
          <p:cNvPr descr=" " id="590" name="Google Shape;590;g314ba466ae4_0_551"/>
          <p:cNvPicPr preferRelativeResize="0"/>
          <p:nvPr/>
        </p:nvPicPr>
        <p:blipFill rotWithShape="1">
          <a:blip r:embed="rId4">
            <a:alphaModFix/>
          </a:blip>
          <a:srcRect b="0" l="0" r="0" t="0"/>
          <a:stretch/>
        </p:blipFill>
        <p:spPr>
          <a:xfrm>
            <a:off x="19877984" y="635000"/>
            <a:ext cx="3924791" cy="3987800"/>
          </a:xfrm>
          <a:prstGeom prst="rect">
            <a:avLst/>
          </a:prstGeom>
          <a:noFill/>
          <a:ln>
            <a:noFill/>
          </a:ln>
        </p:spPr>
      </p:pic>
      <p:sp>
        <p:nvSpPr>
          <p:cNvPr id="591" name="Google Shape;591;g314ba466ae4_0_55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314ba466ae4_0_55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93" name="Google Shape;593;g314ba466ae4_0_551"/>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To download more editable chart, </a:t>
            </a:r>
            <a:r>
              <a:rPr b="0" i="0" lang="en-US" sz="3200" u="sng" cap="none" strike="noStrike">
                <a:solidFill>
                  <a:srgbClr val="FFFFFF"/>
                </a:solidFill>
                <a:latin typeface="Lato"/>
                <a:ea typeface="Lato"/>
                <a:cs typeface="Lato"/>
                <a:sym typeface="Lato"/>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594" name="Google Shape;594;g314ba466ae4_0_551"/>
          <p:cNvSpPr/>
          <p:nvPr/>
        </p:nvSpPr>
        <p:spPr>
          <a:xfrm>
            <a:off x="8719640" y="939800"/>
            <a:ext cx="7299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The Organization</a:t>
            </a:r>
            <a:endParaRPr b="0" i="0" sz="8000" u="none" cap="none" strike="noStrike">
              <a:solidFill>
                <a:schemeClr val="dk1"/>
              </a:solidFill>
              <a:latin typeface="Calibri"/>
              <a:ea typeface="Calibri"/>
              <a:cs typeface="Calibri"/>
              <a:sym typeface="Calibri"/>
            </a:endParaRPr>
          </a:p>
        </p:txBody>
      </p:sp>
      <p:sp>
        <p:nvSpPr>
          <p:cNvPr id="595" name="Google Shape;595;g314ba466ae4_0_551"/>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g314ba466ae4_0_551"/>
          <p:cNvSpPr/>
          <p:nvPr/>
        </p:nvSpPr>
        <p:spPr>
          <a:xfrm>
            <a:off x="10173972" y="33528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7" name="Google Shape;597;g314ba466ae4_0_551"/>
          <p:cNvPicPr preferRelativeResize="0"/>
          <p:nvPr/>
        </p:nvPicPr>
        <p:blipFill rotWithShape="1">
          <a:blip r:embed="rId7">
            <a:alphaModFix/>
          </a:blip>
          <a:srcRect b="0" l="0" r="0" t="0"/>
          <a:stretch/>
        </p:blipFill>
        <p:spPr>
          <a:xfrm>
            <a:off x="10478810" y="3575050"/>
            <a:ext cx="1117740" cy="1117600"/>
          </a:xfrm>
          <a:prstGeom prst="rect">
            <a:avLst/>
          </a:prstGeom>
          <a:noFill/>
          <a:ln>
            <a:noFill/>
          </a:ln>
        </p:spPr>
      </p:pic>
      <p:sp>
        <p:nvSpPr>
          <p:cNvPr id="598" name="Google Shape;598;g314ba466ae4_0_551"/>
          <p:cNvSpPr/>
          <p:nvPr/>
        </p:nvSpPr>
        <p:spPr>
          <a:xfrm>
            <a:off x="11799775" y="35560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314ba466ae4_0_551"/>
          <p:cNvSpPr/>
          <p:nvPr/>
        </p:nvSpPr>
        <p:spPr>
          <a:xfrm>
            <a:off x="11799775" y="3556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Chloe Ng</a:t>
            </a:r>
            <a:endParaRPr b="0" i="0" sz="3600" u="none" cap="none" strike="noStrike">
              <a:solidFill>
                <a:schemeClr val="dk1"/>
              </a:solidFill>
              <a:latin typeface="Calibri"/>
              <a:ea typeface="Calibri"/>
              <a:cs typeface="Calibri"/>
              <a:sym typeface="Calibri"/>
            </a:endParaRPr>
          </a:p>
        </p:txBody>
      </p:sp>
      <p:sp>
        <p:nvSpPr>
          <p:cNvPr id="600" name="Google Shape;600;g314ba466ae4_0_551"/>
          <p:cNvSpPr/>
          <p:nvPr/>
        </p:nvSpPr>
        <p:spPr>
          <a:xfrm>
            <a:off x="11799775" y="4229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01" name="Google Shape;601;g314ba466ae4_0_551"/>
          <p:cNvSpPr/>
          <p:nvPr/>
        </p:nvSpPr>
        <p:spPr>
          <a:xfrm>
            <a:off x="787498" y="57150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2" name="Google Shape;602;g314ba466ae4_0_551"/>
          <p:cNvPicPr preferRelativeResize="0"/>
          <p:nvPr/>
        </p:nvPicPr>
        <p:blipFill rotWithShape="1">
          <a:blip r:embed="rId8">
            <a:alphaModFix/>
          </a:blip>
          <a:srcRect b="0" l="0" r="0" t="0"/>
          <a:stretch/>
        </p:blipFill>
        <p:spPr>
          <a:xfrm>
            <a:off x="1092337" y="5937250"/>
            <a:ext cx="1117740" cy="1117600"/>
          </a:xfrm>
          <a:prstGeom prst="rect">
            <a:avLst/>
          </a:prstGeom>
          <a:noFill/>
          <a:ln>
            <a:noFill/>
          </a:ln>
        </p:spPr>
      </p:pic>
      <p:sp>
        <p:nvSpPr>
          <p:cNvPr id="603" name="Google Shape;603;g314ba466ae4_0_551"/>
          <p:cNvSpPr/>
          <p:nvPr/>
        </p:nvSpPr>
        <p:spPr>
          <a:xfrm>
            <a:off x="2413302"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314ba466ae4_0_551"/>
          <p:cNvSpPr/>
          <p:nvPr/>
        </p:nvSpPr>
        <p:spPr>
          <a:xfrm>
            <a:off x="2413302"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Valtorin</a:t>
            </a:r>
            <a:endParaRPr b="0" i="0" sz="3600" u="none" cap="none" strike="noStrike">
              <a:solidFill>
                <a:schemeClr val="dk1"/>
              </a:solidFill>
              <a:latin typeface="Calibri"/>
              <a:ea typeface="Calibri"/>
              <a:cs typeface="Calibri"/>
              <a:sym typeface="Calibri"/>
            </a:endParaRPr>
          </a:p>
        </p:txBody>
      </p:sp>
      <p:sp>
        <p:nvSpPr>
          <p:cNvPr id="605" name="Google Shape;605;g314ba466ae4_0_551"/>
          <p:cNvSpPr/>
          <p:nvPr/>
        </p:nvSpPr>
        <p:spPr>
          <a:xfrm>
            <a:off x="2413302"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06" name="Google Shape;606;g314ba466ae4_0_551"/>
          <p:cNvSpPr/>
          <p:nvPr/>
        </p:nvSpPr>
        <p:spPr>
          <a:xfrm>
            <a:off x="3835879" y="80518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7" name="Google Shape;607;g314ba466ae4_0_551"/>
          <p:cNvPicPr preferRelativeResize="0"/>
          <p:nvPr/>
        </p:nvPicPr>
        <p:blipFill rotWithShape="1">
          <a:blip r:embed="rId9">
            <a:alphaModFix/>
          </a:blip>
          <a:srcRect b="0" l="0" r="0" t="0"/>
          <a:stretch/>
        </p:blipFill>
        <p:spPr>
          <a:xfrm>
            <a:off x="4140718" y="8274050"/>
            <a:ext cx="1117740" cy="1117600"/>
          </a:xfrm>
          <a:prstGeom prst="rect">
            <a:avLst/>
          </a:prstGeom>
          <a:noFill/>
          <a:ln>
            <a:noFill/>
          </a:ln>
        </p:spPr>
      </p:pic>
      <p:sp>
        <p:nvSpPr>
          <p:cNvPr id="608" name="Google Shape;608;g314ba466ae4_0_551"/>
          <p:cNvSpPr/>
          <p:nvPr/>
        </p:nvSpPr>
        <p:spPr>
          <a:xfrm>
            <a:off x="5461683" y="82550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314ba466ae4_0_551"/>
          <p:cNvSpPr/>
          <p:nvPr/>
        </p:nvSpPr>
        <p:spPr>
          <a:xfrm>
            <a:off x="5461683" y="8255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Lucian</a:t>
            </a:r>
            <a:endParaRPr b="0" i="0" sz="3600" u="none" cap="none" strike="noStrike">
              <a:solidFill>
                <a:schemeClr val="dk1"/>
              </a:solidFill>
              <a:latin typeface="Calibri"/>
              <a:ea typeface="Calibri"/>
              <a:cs typeface="Calibri"/>
              <a:sym typeface="Calibri"/>
            </a:endParaRPr>
          </a:p>
        </p:txBody>
      </p:sp>
      <p:sp>
        <p:nvSpPr>
          <p:cNvPr id="610" name="Google Shape;610;g314ba466ae4_0_551"/>
          <p:cNvSpPr/>
          <p:nvPr/>
        </p:nvSpPr>
        <p:spPr>
          <a:xfrm>
            <a:off x="5461683" y="8928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11" name="Google Shape;611;g314ba466ae4_0_551"/>
          <p:cNvSpPr/>
          <p:nvPr/>
        </p:nvSpPr>
        <p:spPr>
          <a:xfrm>
            <a:off x="3835879" y="104394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314ba466ae4_0_551"/>
          <p:cNvPicPr preferRelativeResize="0"/>
          <p:nvPr/>
        </p:nvPicPr>
        <p:blipFill rotWithShape="1">
          <a:blip r:embed="rId10">
            <a:alphaModFix/>
          </a:blip>
          <a:srcRect b="0" l="0" r="0" t="0"/>
          <a:stretch/>
        </p:blipFill>
        <p:spPr>
          <a:xfrm>
            <a:off x="4140718" y="10661650"/>
            <a:ext cx="1117740" cy="1117600"/>
          </a:xfrm>
          <a:prstGeom prst="rect">
            <a:avLst/>
          </a:prstGeom>
          <a:noFill/>
          <a:ln>
            <a:noFill/>
          </a:ln>
        </p:spPr>
      </p:pic>
      <p:sp>
        <p:nvSpPr>
          <p:cNvPr id="613" name="Google Shape;613;g314ba466ae4_0_551"/>
          <p:cNvSpPr/>
          <p:nvPr/>
        </p:nvSpPr>
        <p:spPr>
          <a:xfrm>
            <a:off x="5461683" y="10642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314ba466ae4_0_551"/>
          <p:cNvSpPr/>
          <p:nvPr/>
        </p:nvSpPr>
        <p:spPr>
          <a:xfrm>
            <a:off x="5461683" y="10642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Cedric</a:t>
            </a:r>
            <a:endParaRPr b="0" i="0" sz="3600" u="none" cap="none" strike="noStrike">
              <a:solidFill>
                <a:schemeClr val="dk1"/>
              </a:solidFill>
              <a:latin typeface="Calibri"/>
              <a:ea typeface="Calibri"/>
              <a:cs typeface="Calibri"/>
              <a:sym typeface="Calibri"/>
            </a:endParaRPr>
          </a:p>
        </p:txBody>
      </p:sp>
      <p:sp>
        <p:nvSpPr>
          <p:cNvPr id="615" name="Google Shape;615;g314ba466ae4_0_551"/>
          <p:cNvSpPr/>
          <p:nvPr/>
        </p:nvSpPr>
        <p:spPr>
          <a:xfrm>
            <a:off x="5461683" y="11315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16" name="Google Shape;616;g314ba466ae4_0_551"/>
          <p:cNvSpPr/>
          <p:nvPr/>
        </p:nvSpPr>
        <p:spPr>
          <a:xfrm>
            <a:off x="15343518" y="80772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314ba466ae4_0_551"/>
          <p:cNvPicPr preferRelativeResize="0"/>
          <p:nvPr/>
        </p:nvPicPr>
        <p:blipFill rotWithShape="1">
          <a:blip r:embed="rId11">
            <a:alphaModFix/>
          </a:blip>
          <a:srcRect b="0" l="0" r="0" t="0"/>
          <a:stretch/>
        </p:blipFill>
        <p:spPr>
          <a:xfrm>
            <a:off x="15648356" y="8299450"/>
            <a:ext cx="1117740" cy="1117600"/>
          </a:xfrm>
          <a:prstGeom prst="rect">
            <a:avLst/>
          </a:prstGeom>
          <a:noFill/>
          <a:ln>
            <a:noFill/>
          </a:ln>
        </p:spPr>
      </p:pic>
      <p:sp>
        <p:nvSpPr>
          <p:cNvPr id="618" name="Google Shape;618;g314ba466ae4_0_551"/>
          <p:cNvSpPr/>
          <p:nvPr/>
        </p:nvSpPr>
        <p:spPr>
          <a:xfrm>
            <a:off x="16969321" y="82804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314ba466ae4_0_551"/>
          <p:cNvSpPr/>
          <p:nvPr/>
        </p:nvSpPr>
        <p:spPr>
          <a:xfrm>
            <a:off x="16969321" y="8280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Elvina</a:t>
            </a:r>
            <a:endParaRPr b="0" i="0" sz="3600" u="none" cap="none" strike="noStrike">
              <a:solidFill>
                <a:schemeClr val="dk1"/>
              </a:solidFill>
              <a:latin typeface="Calibri"/>
              <a:ea typeface="Calibri"/>
              <a:cs typeface="Calibri"/>
              <a:sym typeface="Calibri"/>
            </a:endParaRPr>
          </a:p>
        </p:txBody>
      </p:sp>
      <p:sp>
        <p:nvSpPr>
          <p:cNvPr id="620" name="Google Shape;620;g314ba466ae4_0_551"/>
          <p:cNvSpPr/>
          <p:nvPr/>
        </p:nvSpPr>
        <p:spPr>
          <a:xfrm>
            <a:off x="16969321" y="8953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21" name="Google Shape;621;g314ba466ae4_0_551"/>
          <p:cNvSpPr/>
          <p:nvPr/>
        </p:nvSpPr>
        <p:spPr>
          <a:xfrm>
            <a:off x="15343518" y="104394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314ba466ae4_0_551"/>
          <p:cNvPicPr preferRelativeResize="0"/>
          <p:nvPr/>
        </p:nvPicPr>
        <p:blipFill rotWithShape="1">
          <a:blip r:embed="rId12">
            <a:alphaModFix/>
          </a:blip>
          <a:srcRect b="0" l="0" r="0" t="0"/>
          <a:stretch/>
        </p:blipFill>
        <p:spPr>
          <a:xfrm>
            <a:off x="15648356" y="10661650"/>
            <a:ext cx="1117740" cy="1117600"/>
          </a:xfrm>
          <a:prstGeom prst="rect">
            <a:avLst/>
          </a:prstGeom>
          <a:noFill/>
          <a:ln>
            <a:noFill/>
          </a:ln>
        </p:spPr>
      </p:pic>
      <p:sp>
        <p:nvSpPr>
          <p:cNvPr id="623" name="Google Shape;623;g314ba466ae4_0_551"/>
          <p:cNvSpPr/>
          <p:nvPr/>
        </p:nvSpPr>
        <p:spPr>
          <a:xfrm>
            <a:off x="16969321" y="106426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14ba466ae4_0_551"/>
          <p:cNvSpPr/>
          <p:nvPr/>
        </p:nvSpPr>
        <p:spPr>
          <a:xfrm>
            <a:off x="16969321" y="10642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Seraphina</a:t>
            </a:r>
            <a:endParaRPr b="0" i="0" sz="3600" u="none" cap="none" strike="noStrike">
              <a:solidFill>
                <a:schemeClr val="dk1"/>
              </a:solidFill>
              <a:latin typeface="Calibri"/>
              <a:ea typeface="Calibri"/>
              <a:cs typeface="Calibri"/>
              <a:sym typeface="Calibri"/>
            </a:endParaRPr>
          </a:p>
        </p:txBody>
      </p:sp>
      <p:sp>
        <p:nvSpPr>
          <p:cNvPr id="625" name="Google Shape;625;g314ba466ae4_0_551"/>
          <p:cNvSpPr/>
          <p:nvPr/>
        </p:nvSpPr>
        <p:spPr>
          <a:xfrm>
            <a:off x="16969321" y="11315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26" name="Google Shape;626;g314ba466ae4_0_551"/>
          <p:cNvSpPr/>
          <p:nvPr/>
        </p:nvSpPr>
        <p:spPr>
          <a:xfrm>
            <a:off x="6681035" y="57150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314ba466ae4_0_551"/>
          <p:cNvPicPr preferRelativeResize="0"/>
          <p:nvPr/>
        </p:nvPicPr>
        <p:blipFill rotWithShape="1">
          <a:blip r:embed="rId13">
            <a:alphaModFix/>
          </a:blip>
          <a:srcRect b="0" l="0" r="0" t="0"/>
          <a:stretch/>
        </p:blipFill>
        <p:spPr>
          <a:xfrm>
            <a:off x="6985873" y="5937250"/>
            <a:ext cx="1117740" cy="1117600"/>
          </a:xfrm>
          <a:prstGeom prst="rect">
            <a:avLst/>
          </a:prstGeom>
          <a:noFill/>
          <a:ln>
            <a:noFill/>
          </a:ln>
        </p:spPr>
      </p:pic>
      <p:sp>
        <p:nvSpPr>
          <p:cNvPr id="628" name="Google Shape;628;g314ba466ae4_0_551"/>
          <p:cNvSpPr/>
          <p:nvPr/>
        </p:nvSpPr>
        <p:spPr>
          <a:xfrm>
            <a:off x="8306838"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314ba466ae4_0_551"/>
          <p:cNvSpPr/>
          <p:nvPr/>
        </p:nvSpPr>
        <p:spPr>
          <a:xfrm>
            <a:off x="8306838"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Aurielle</a:t>
            </a:r>
            <a:endParaRPr b="0" i="0" sz="3600" u="none" cap="none" strike="noStrike">
              <a:solidFill>
                <a:schemeClr val="dk1"/>
              </a:solidFill>
              <a:latin typeface="Calibri"/>
              <a:ea typeface="Calibri"/>
              <a:cs typeface="Calibri"/>
              <a:sym typeface="Calibri"/>
            </a:endParaRPr>
          </a:p>
        </p:txBody>
      </p:sp>
      <p:sp>
        <p:nvSpPr>
          <p:cNvPr id="630" name="Google Shape;630;g314ba466ae4_0_551"/>
          <p:cNvSpPr/>
          <p:nvPr/>
        </p:nvSpPr>
        <p:spPr>
          <a:xfrm>
            <a:off x="8306838"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31" name="Google Shape;631;g314ba466ae4_0_551"/>
          <p:cNvSpPr/>
          <p:nvPr/>
        </p:nvSpPr>
        <p:spPr>
          <a:xfrm>
            <a:off x="18468108" y="57150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314ba466ae4_0_551"/>
          <p:cNvPicPr preferRelativeResize="0"/>
          <p:nvPr/>
        </p:nvPicPr>
        <p:blipFill rotWithShape="1">
          <a:blip r:embed="rId14">
            <a:alphaModFix/>
          </a:blip>
          <a:srcRect b="0" l="0" r="0" t="0"/>
          <a:stretch/>
        </p:blipFill>
        <p:spPr>
          <a:xfrm>
            <a:off x="18772946" y="5937250"/>
            <a:ext cx="1117740" cy="1117600"/>
          </a:xfrm>
          <a:prstGeom prst="rect">
            <a:avLst/>
          </a:prstGeom>
          <a:noFill/>
          <a:ln>
            <a:noFill/>
          </a:ln>
        </p:spPr>
      </p:pic>
      <p:sp>
        <p:nvSpPr>
          <p:cNvPr id="633" name="Google Shape;633;g314ba466ae4_0_551"/>
          <p:cNvSpPr/>
          <p:nvPr/>
        </p:nvSpPr>
        <p:spPr>
          <a:xfrm>
            <a:off x="20093911"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314ba466ae4_0_551"/>
          <p:cNvSpPr/>
          <p:nvPr/>
        </p:nvSpPr>
        <p:spPr>
          <a:xfrm>
            <a:off x="20093911"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Dariana</a:t>
            </a:r>
            <a:endParaRPr b="0" i="0" sz="3600" u="none" cap="none" strike="noStrike">
              <a:solidFill>
                <a:schemeClr val="dk1"/>
              </a:solidFill>
              <a:latin typeface="Calibri"/>
              <a:ea typeface="Calibri"/>
              <a:cs typeface="Calibri"/>
              <a:sym typeface="Calibri"/>
            </a:endParaRPr>
          </a:p>
        </p:txBody>
      </p:sp>
      <p:sp>
        <p:nvSpPr>
          <p:cNvPr id="635" name="Google Shape;635;g314ba466ae4_0_551"/>
          <p:cNvSpPr/>
          <p:nvPr/>
        </p:nvSpPr>
        <p:spPr>
          <a:xfrm>
            <a:off x="20093911"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36" name="Google Shape;636;g314ba466ae4_0_551"/>
          <p:cNvSpPr/>
          <p:nvPr/>
        </p:nvSpPr>
        <p:spPr>
          <a:xfrm>
            <a:off x="12574572" y="5715000"/>
            <a:ext cx="5487000" cy="15621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314ba466ae4_0_551"/>
          <p:cNvPicPr preferRelativeResize="0"/>
          <p:nvPr/>
        </p:nvPicPr>
        <p:blipFill rotWithShape="1">
          <a:blip r:embed="rId15">
            <a:alphaModFix/>
          </a:blip>
          <a:srcRect b="0" l="0" r="0" t="0"/>
          <a:stretch/>
        </p:blipFill>
        <p:spPr>
          <a:xfrm>
            <a:off x="12879410" y="5937250"/>
            <a:ext cx="1117740" cy="1117600"/>
          </a:xfrm>
          <a:prstGeom prst="rect">
            <a:avLst/>
          </a:prstGeom>
          <a:noFill/>
          <a:ln>
            <a:noFill/>
          </a:ln>
        </p:spPr>
      </p:pic>
      <p:sp>
        <p:nvSpPr>
          <p:cNvPr id="638" name="Google Shape;638;g314ba466ae4_0_551"/>
          <p:cNvSpPr/>
          <p:nvPr/>
        </p:nvSpPr>
        <p:spPr>
          <a:xfrm>
            <a:off x="14200375" y="5918200"/>
            <a:ext cx="3556500" cy="1155600"/>
          </a:xfrm>
          <a:prstGeom prst="roundRect">
            <a:avLst>
              <a:gd fmla="val 474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314ba466ae4_0_551"/>
          <p:cNvSpPr/>
          <p:nvPr/>
        </p:nvSpPr>
        <p:spPr>
          <a:xfrm>
            <a:off x="14200375" y="59182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Theronis</a:t>
            </a:r>
            <a:endParaRPr b="0" i="0" sz="3600" u="none" cap="none" strike="noStrike">
              <a:solidFill>
                <a:schemeClr val="dk1"/>
              </a:solidFill>
              <a:latin typeface="Calibri"/>
              <a:ea typeface="Calibri"/>
              <a:cs typeface="Calibri"/>
              <a:sym typeface="Calibri"/>
            </a:endParaRPr>
          </a:p>
        </p:txBody>
      </p:sp>
      <p:sp>
        <p:nvSpPr>
          <p:cNvPr id="640" name="Google Shape;640;g314ba466ae4_0_551"/>
          <p:cNvSpPr/>
          <p:nvPr/>
        </p:nvSpPr>
        <p:spPr>
          <a:xfrm>
            <a:off x="14200375" y="65913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41" name="Google Shape;641;g314ba466ae4_0_551"/>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642" name="Google Shape;642;g314ba466ae4_0_551"/>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643" name="Google Shape;643;g314ba466ae4_0_551"/>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644" name="Google Shape;644;g314ba466ae4_0_551"/>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645" name="Google Shape;645;g314ba466ae4_0_551"/>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646" name="Google Shape;646;g314ba466ae4_0_551"/>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647" name="Google Shape;647;g314ba466ae4_0_551"/>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648" name="Google Shape;648;g314ba466ae4_0_551"/>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649" name="Google Shape;649;g314ba466ae4_0_551"/>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650" name="Google Shape;650;g314ba466ae4_0_551"/>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651" name="Google Shape;651;g314ba466ae4_0_551"/>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652" name="Google Shape;652;g314ba466ae4_0_551"/>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657" name="Shape 657"/>
        <p:cNvGrpSpPr/>
        <p:nvPr/>
      </p:nvGrpSpPr>
      <p:grpSpPr>
        <a:xfrm>
          <a:off x="0" y="0"/>
          <a:ext cx="0" cy="0"/>
          <a:chOff x="0" y="0"/>
          <a:chExt cx="0" cy="0"/>
        </a:xfrm>
      </p:grpSpPr>
      <p:pic>
        <p:nvPicPr>
          <p:cNvPr descr=" " id="658" name="Google Shape;658;g314ba466ae4_0_619"/>
          <p:cNvPicPr preferRelativeResize="0"/>
          <p:nvPr/>
        </p:nvPicPr>
        <p:blipFill rotWithShape="1">
          <a:blip r:embed="rId3">
            <a:alphaModFix/>
          </a:blip>
          <a:srcRect b="0" l="0" r="0" t="0"/>
          <a:stretch/>
        </p:blipFill>
        <p:spPr>
          <a:xfrm>
            <a:off x="15102188" y="-2120900"/>
            <a:ext cx="11279010" cy="10388600"/>
          </a:xfrm>
          <a:prstGeom prst="rect">
            <a:avLst/>
          </a:prstGeom>
          <a:noFill/>
          <a:ln>
            <a:noFill/>
          </a:ln>
        </p:spPr>
      </p:pic>
      <p:pic>
        <p:nvPicPr>
          <p:cNvPr descr=" " id="659" name="Google Shape;659;g314ba466ae4_0_619"/>
          <p:cNvPicPr preferRelativeResize="0"/>
          <p:nvPr/>
        </p:nvPicPr>
        <p:blipFill rotWithShape="1">
          <a:blip r:embed="rId4">
            <a:alphaModFix/>
          </a:blip>
          <a:srcRect b="0" l="0" r="0" t="0"/>
          <a:stretch/>
        </p:blipFill>
        <p:spPr>
          <a:xfrm>
            <a:off x="0" y="5600700"/>
            <a:ext cx="11279010" cy="10388600"/>
          </a:xfrm>
          <a:prstGeom prst="rect">
            <a:avLst/>
          </a:prstGeom>
          <a:noFill/>
          <a:ln>
            <a:noFill/>
          </a:ln>
        </p:spPr>
      </p:pic>
      <p:sp>
        <p:nvSpPr>
          <p:cNvPr id="660" name="Google Shape;660;g314ba466ae4_0_6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314ba466ae4_0_61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62" name="Google Shape;662;g314ba466ae4_0_619"/>
          <p:cNvSpPr/>
          <p:nvPr/>
        </p:nvSpPr>
        <p:spPr>
          <a:xfrm>
            <a:off x="14098762" y="3352800"/>
            <a:ext cx="70197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choosing EaTemp</a:t>
            </a:r>
            <a:endParaRPr b="0" i="0" sz="8000" u="none" cap="none" strike="noStrike">
              <a:solidFill>
                <a:schemeClr val="dk1"/>
              </a:solidFill>
              <a:latin typeface="Calibri"/>
              <a:ea typeface="Calibri"/>
              <a:cs typeface="Calibri"/>
              <a:sym typeface="Calibri"/>
            </a:endParaRPr>
          </a:p>
        </p:txBody>
      </p:sp>
      <p:sp>
        <p:nvSpPr>
          <p:cNvPr id="663" name="Google Shape;663;g314ba466ae4_0_619"/>
          <p:cNvSpPr/>
          <p:nvPr/>
        </p:nvSpPr>
        <p:spPr>
          <a:xfrm>
            <a:off x="14098762" y="6807200"/>
            <a:ext cx="96363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64" name="Google Shape;664;g314ba466ae4_0_619"/>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Credit | Image: </a:t>
            </a:r>
            <a:r>
              <a:rPr b="0" i="0" lang="en-US" sz="3200" u="sng" cap="none" strike="noStrike">
                <a:solidFill>
                  <a:srgbClr val="FFFFFF"/>
                </a:solidFill>
                <a:latin typeface="Lato"/>
                <a:ea typeface="Lato"/>
                <a:cs typeface="Lato"/>
                <a:sym typeface="Lato"/>
                <a:hlinkClick r:id="rId6">
                  <a:extLst>
                    <a:ext uri="{A12FA001-AC4F-418D-AE19-62706E023703}">
                      <ahyp:hlinkClr val="tx"/>
                    </a:ext>
                  </a:extLst>
                </a:hlinkClick>
              </a:rPr>
              <a:t>Unsplash</a:t>
            </a:r>
            <a:r>
              <a:rPr b="0" i="0" lang="en-US" sz="3200" u="none" cap="none" strike="noStrike">
                <a:solidFill>
                  <a:srgbClr val="FFFFFF"/>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65" name="Google Shape;665;g314ba466ae4_0_619"/>
          <p:cNvPicPr preferRelativeResize="0"/>
          <p:nvPr/>
        </p:nvPicPr>
        <p:blipFill rotWithShape="1">
          <a:blip r:embed="rId7">
            <a:alphaModFix/>
          </a:blip>
          <a:srcRect b="0" l="0" r="0" t="0"/>
          <a:stretch/>
        </p:blipFill>
        <p:spPr>
          <a:xfrm>
            <a:off x="317540" y="368300"/>
            <a:ext cx="12828603" cy="1297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39" name="Shape 39"/>
        <p:cNvGrpSpPr/>
        <p:nvPr/>
      </p:nvGrpSpPr>
      <p:grpSpPr>
        <a:xfrm>
          <a:off x="0" y="0"/>
          <a:ext cx="0" cy="0"/>
          <a:chOff x="0" y="0"/>
          <a:chExt cx="0" cy="0"/>
        </a:xfrm>
      </p:grpSpPr>
      <p:pic>
        <p:nvPicPr>
          <p:cNvPr descr=" " id="40" name="Google Shape;40;g314ba466ae4_0_22"/>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41" name="Google Shape;41;g314ba466ae4_0_22"/>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42" name="Google Shape;42;g314ba466ae4_0_2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 name="Google Shape;43;g314ba466ae4_0_2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 name="Google Shape;44;g314ba466ae4_0_22"/>
          <p:cNvSpPr/>
          <p:nvPr/>
        </p:nvSpPr>
        <p:spPr>
          <a:xfrm>
            <a:off x="6378314" y="927100"/>
            <a:ext cx="11643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C7FFFC"/>
              </a:buClr>
              <a:buSzPts val="12800"/>
              <a:buFont typeface="Marck Script"/>
              <a:buNone/>
            </a:pPr>
            <a:r>
              <a:rPr b="0" i="0" lang="en-US" sz="12800" u="none" cap="none" strike="noStrike">
                <a:solidFill>
                  <a:srgbClr val="C7FFFC"/>
                </a:solidFill>
                <a:latin typeface="Marck Script"/>
                <a:ea typeface="Marck Script"/>
                <a:cs typeface="Marck Script"/>
                <a:sym typeface="Marck Script"/>
              </a:rPr>
              <a:t>Table of Contents</a:t>
            </a:r>
            <a:endParaRPr b="0" i="0" sz="12800" u="none" cap="none" strike="noStrike">
              <a:solidFill>
                <a:schemeClr val="dk1"/>
              </a:solidFill>
              <a:latin typeface="Calibri"/>
              <a:ea typeface="Calibri"/>
              <a:cs typeface="Calibri"/>
              <a:sym typeface="Calibri"/>
            </a:endParaRPr>
          </a:p>
        </p:txBody>
      </p:sp>
      <p:sp>
        <p:nvSpPr>
          <p:cNvPr id="45" name="Google Shape;45;g314ba466ae4_0_22"/>
          <p:cNvSpPr/>
          <p:nvPr/>
        </p:nvSpPr>
        <p:spPr>
          <a:xfrm>
            <a:off x="1219352"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314ba466ae4_0_22"/>
          <p:cNvSpPr/>
          <p:nvPr/>
        </p:nvSpPr>
        <p:spPr>
          <a:xfrm>
            <a:off x="1219352" y="4521200"/>
            <a:ext cx="1625700" cy="1625700"/>
          </a:xfrm>
          <a:prstGeom prst="roundRect">
            <a:avLst>
              <a:gd fmla="val 781313" name="adj"/>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14ba466ae4_0_22"/>
          <p:cNvSpPr/>
          <p:nvPr/>
        </p:nvSpPr>
        <p:spPr>
          <a:xfrm>
            <a:off x="1721065" y="4851400"/>
            <a:ext cx="622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FFFC"/>
              </a:buClr>
              <a:buSzPts val="4800"/>
              <a:buFont typeface="Marck Script"/>
              <a:buNone/>
            </a:pPr>
            <a:r>
              <a:rPr b="0" i="0" lang="en-US" sz="4800" u="none" cap="none" strike="noStrike">
                <a:solidFill>
                  <a:srgbClr val="C7FFFC"/>
                </a:solidFill>
                <a:latin typeface="Marck Script"/>
                <a:ea typeface="Marck Script"/>
                <a:cs typeface="Marck Script"/>
                <a:sym typeface="Marck Script"/>
              </a:rPr>
              <a:t>01</a:t>
            </a:r>
            <a:endParaRPr b="0" i="0" sz="4800" u="none" cap="none" strike="noStrike">
              <a:solidFill>
                <a:schemeClr val="dk1"/>
              </a:solidFill>
              <a:latin typeface="Calibri"/>
              <a:ea typeface="Calibri"/>
              <a:cs typeface="Calibri"/>
              <a:sym typeface="Calibri"/>
            </a:endParaRPr>
          </a:p>
        </p:txBody>
      </p:sp>
      <p:sp>
        <p:nvSpPr>
          <p:cNvPr id="48" name="Google Shape;48;g314ba466ae4_0_22"/>
          <p:cNvSpPr/>
          <p:nvPr/>
        </p:nvSpPr>
        <p:spPr>
          <a:xfrm>
            <a:off x="1219352"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14ba466ae4_0_22"/>
          <p:cNvSpPr/>
          <p:nvPr/>
        </p:nvSpPr>
        <p:spPr>
          <a:xfrm>
            <a:off x="1219352"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Introduction</a:t>
            </a:r>
            <a:endParaRPr b="0" i="0" sz="4800" u="none" cap="none" strike="noStrike">
              <a:solidFill>
                <a:schemeClr val="dk1"/>
              </a:solidFill>
              <a:latin typeface="Calibri"/>
              <a:ea typeface="Calibri"/>
              <a:cs typeface="Calibri"/>
              <a:sym typeface="Calibri"/>
            </a:endParaRPr>
          </a:p>
        </p:txBody>
      </p:sp>
      <p:sp>
        <p:nvSpPr>
          <p:cNvPr id="50" name="Google Shape;50;g314ba466ae4_0_22"/>
          <p:cNvSpPr/>
          <p:nvPr/>
        </p:nvSpPr>
        <p:spPr>
          <a:xfrm>
            <a:off x="1219352"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1" name="Google Shape;51;g314ba466ae4_0_22"/>
          <p:cNvSpPr/>
          <p:nvPr/>
        </p:nvSpPr>
        <p:spPr>
          <a:xfrm>
            <a:off x="1219352"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14ba466ae4_0_22"/>
          <p:cNvSpPr/>
          <p:nvPr/>
        </p:nvSpPr>
        <p:spPr>
          <a:xfrm>
            <a:off x="1219352" y="9156700"/>
            <a:ext cx="1625700" cy="16257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14ba466ae4_0_22"/>
          <p:cNvSpPr/>
          <p:nvPr/>
        </p:nvSpPr>
        <p:spPr>
          <a:xfrm>
            <a:off x="1663908" y="9486900"/>
            <a:ext cx="736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FFFC"/>
              </a:buClr>
              <a:buSzPts val="4800"/>
              <a:buFont typeface="Marck Script"/>
              <a:buNone/>
            </a:pPr>
            <a:r>
              <a:rPr b="0" i="0" lang="en-US" sz="4800" u="none" cap="none" strike="noStrike">
                <a:solidFill>
                  <a:srgbClr val="C7FFFC"/>
                </a:solidFill>
                <a:latin typeface="Marck Script"/>
                <a:ea typeface="Marck Script"/>
                <a:cs typeface="Marck Script"/>
                <a:sym typeface="Marck Script"/>
              </a:rPr>
              <a:t>02</a:t>
            </a:r>
            <a:endParaRPr b="0" i="0" sz="4800" u="none" cap="none" strike="noStrike">
              <a:solidFill>
                <a:schemeClr val="dk1"/>
              </a:solidFill>
              <a:latin typeface="Calibri"/>
              <a:ea typeface="Calibri"/>
              <a:cs typeface="Calibri"/>
              <a:sym typeface="Calibri"/>
            </a:endParaRPr>
          </a:p>
        </p:txBody>
      </p:sp>
      <p:sp>
        <p:nvSpPr>
          <p:cNvPr id="54" name="Google Shape;54;g314ba466ae4_0_22"/>
          <p:cNvSpPr/>
          <p:nvPr/>
        </p:nvSpPr>
        <p:spPr>
          <a:xfrm>
            <a:off x="1219352"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14ba466ae4_0_22"/>
          <p:cNvSpPr/>
          <p:nvPr/>
        </p:nvSpPr>
        <p:spPr>
          <a:xfrm>
            <a:off x="1219352"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Encounters</a:t>
            </a:r>
            <a:endParaRPr b="0" i="0" sz="4800" u="none" cap="none" strike="noStrike">
              <a:solidFill>
                <a:schemeClr val="dk1"/>
              </a:solidFill>
              <a:latin typeface="Calibri"/>
              <a:ea typeface="Calibri"/>
              <a:cs typeface="Calibri"/>
              <a:sym typeface="Calibri"/>
            </a:endParaRPr>
          </a:p>
        </p:txBody>
      </p:sp>
      <p:sp>
        <p:nvSpPr>
          <p:cNvPr id="56" name="Google Shape;56;g314ba466ae4_0_22"/>
          <p:cNvSpPr/>
          <p:nvPr/>
        </p:nvSpPr>
        <p:spPr>
          <a:xfrm>
            <a:off x="1219352"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57" name="Google Shape;57;g314ba466ae4_0_22"/>
          <p:cNvSpPr/>
          <p:nvPr/>
        </p:nvSpPr>
        <p:spPr>
          <a:xfrm>
            <a:off x="8535467" y="45212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14ba466ae4_0_22"/>
          <p:cNvSpPr/>
          <p:nvPr/>
        </p:nvSpPr>
        <p:spPr>
          <a:xfrm>
            <a:off x="8535467" y="4521200"/>
            <a:ext cx="1625700" cy="16257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314ba466ae4_0_22"/>
          <p:cNvSpPr/>
          <p:nvPr/>
        </p:nvSpPr>
        <p:spPr>
          <a:xfrm>
            <a:off x="8980022" y="4851400"/>
            <a:ext cx="736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FFFC"/>
              </a:buClr>
              <a:buSzPts val="4800"/>
              <a:buFont typeface="Marck Script"/>
              <a:buNone/>
            </a:pPr>
            <a:r>
              <a:rPr b="0" i="0" lang="en-US" sz="4800" u="none" cap="none" strike="noStrike">
                <a:solidFill>
                  <a:srgbClr val="C7FFFC"/>
                </a:solidFill>
                <a:latin typeface="Marck Script"/>
                <a:ea typeface="Marck Script"/>
                <a:cs typeface="Marck Script"/>
                <a:sym typeface="Marck Script"/>
              </a:rPr>
              <a:t>03</a:t>
            </a:r>
            <a:endParaRPr b="0" i="0" sz="4800" u="none" cap="none" strike="noStrike">
              <a:solidFill>
                <a:schemeClr val="dk1"/>
              </a:solidFill>
              <a:latin typeface="Calibri"/>
              <a:ea typeface="Calibri"/>
              <a:cs typeface="Calibri"/>
              <a:sym typeface="Calibri"/>
            </a:endParaRPr>
          </a:p>
        </p:txBody>
      </p:sp>
      <p:sp>
        <p:nvSpPr>
          <p:cNvPr id="60" name="Google Shape;60;g314ba466ae4_0_22"/>
          <p:cNvSpPr/>
          <p:nvPr/>
        </p:nvSpPr>
        <p:spPr>
          <a:xfrm>
            <a:off x="8535467" y="63500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14ba466ae4_0_22"/>
          <p:cNvSpPr/>
          <p:nvPr/>
        </p:nvSpPr>
        <p:spPr>
          <a:xfrm>
            <a:off x="8535467" y="63500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Wonders</a:t>
            </a:r>
            <a:endParaRPr b="0" i="0" sz="4800" u="none" cap="none" strike="noStrike">
              <a:solidFill>
                <a:schemeClr val="dk1"/>
              </a:solidFill>
              <a:latin typeface="Calibri"/>
              <a:ea typeface="Calibri"/>
              <a:cs typeface="Calibri"/>
              <a:sym typeface="Calibri"/>
            </a:endParaRPr>
          </a:p>
        </p:txBody>
      </p:sp>
      <p:sp>
        <p:nvSpPr>
          <p:cNvPr id="62" name="Google Shape;62;g314ba466ae4_0_22"/>
          <p:cNvSpPr/>
          <p:nvPr/>
        </p:nvSpPr>
        <p:spPr>
          <a:xfrm>
            <a:off x="8535467" y="72136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3" name="Google Shape;63;g314ba466ae4_0_22"/>
          <p:cNvSpPr/>
          <p:nvPr/>
        </p:nvSpPr>
        <p:spPr>
          <a:xfrm>
            <a:off x="8535467" y="9156700"/>
            <a:ext cx="7316100" cy="3174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314ba466ae4_0_22"/>
          <p:cNvSpPr/>
          <p:nvPr/>
        </p:nvSpPr>
        <p:spPr>
          <a:xfrm>
            <a:off x="8535467" y="9156700"/>
            <a:ext cx="1625700" cy="1625700"/>
          </a:xfrm>
          <a:prstGeom prst="roundRect">
            <a:avLst>
              <a:gd fmla="val 781313" name="adj"/>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314ba466ae4_0_22"/>
          <p:cNvSpPr/>
          <p:nvPr/>
        </p:nvSpPr>
        <p:spPr>
          <a:xfrm>
            <a:off x="8986373" y="9486900"/>
            <a:ext cx="7239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C7FFFC"/>
              </a:buClr>
              <a:buSzPts val="4800"/>
              <a:buFont typeface="Marck Script"/>
              <a:buNone/>
            </a:pPr>
            <a:r>
              <a:rPr b="0" i="0" lang="en-US" sz="4800" u="none" cap="none" strike="noStrike">
                <a:solidFill>
                  <a:srgbClr val="C7FFFC"/>
                </a:solidFill>
                <a:latin typeface="Marck Script"/>
                <a:ea typeface="Marck Script"/>
                <a:cs typeface="Marck Script"/>
                <a:sym typeface="Marck Script"/>
              </a:rPr>
              <a:t>04</a:t>
            </a:r>
            <a:endParaRPr b="0" i="0" sz="4800" u="none" cap="none" strike="noStrike">
              <a:solidFill>
                <a:schemeClr val="dk1"/>
              </a:solidFill>
              <a:latin typeface="Calibri"/>
              <a:ea typeface="Calibri"/>
              <a:cs typeface="Calibri"/>
              <a:sym typeface="Calibri"/>
            </a:endParaRPr>
          </a:p>
        </p:txBody>
      </p:sp>
      <p:sp>
        <p:nvSpPr>
          <p:cNvPr id="66" name="Google Shape;66;g314ba466ae4_0_22"/>
          <p:cNvSpPr/>
          <p:nvPr/>
        </p:nvSpPr>
        <p:spPr>
          <a:xfrm>
            <a:off x="8535467" y="10985500"/>
            <a:ext cx="7316100" cy="134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14ba466ae4_0_22"/>
          <p:cNvSpPr/>
          <p:nvPr/>
        </p:nvSpPr>
        <p:spPr>
          <a:xfrm>
            <a:off x="8535467" y="10985500"/>
            <a:ext cx="7519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Magic</a:t>
            </a:r>
            <a:endParaRPr b="0" i="0" sz="4800" u="none" cap="none" strike="noStrike">
              <a:solidFill>
                <a:schemeClr val="dk1"/>
              </a:solidFill>
              <a:latin typeface="Calibri"/>
              <a:ea typeface="Calibri"/>
              <a:cs typeface="Calibri"/>
              <a:sym typeface="Calibri"/>
            </a:endParaRPr>
          </a:p>
        </p:txBody>
      </p:sp>
      <p:sp>
        <p:nvSpPr>
          <p:cNvPr id="68" name="Google Shape;68;g314ba466ae4_0_22"/>
          <p:cNvSpPr/>
          <p:nvPr/>
        </p:nvSpPr>
        <p:spPr>
          <a:xfrm>
            <a:off x="8535467" y="118491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69" name="Google Shape;69;g314ba466ae4_0_22"/>
          <p:cNvPicPr preferRelativeResize="0"/>
          <p:nvPr/>
        </p:nvPicPr>
        <p:blipFill rotWithShape="1">
          <a:blip r:embed="rId6">
            <a:alphaModFix/>
          </a:blip>
          <a:srcRect b="0" l="0" r="0" t="0"/>
          <a:stretch/>
        </p:blipFill>
        <p:spPr>
          <a:xfrm>
            <a:off x="12193524" y="2286000"/>
            <a:ext cx="10859857" cy="111252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74" name="Shape 74"/>
        <p:cNvGrpSpPr/>
        <p:nvPr/>
      </p:nvGrpSpPr>
      <p:grpSpPr>
        <a:xfrm>
          <a:off x="0" y="0"/>
          <a:ext cx="0" cy="0"/>
          <a:chOff x="0" y="0"/>
          <a:chExt cx="0" cy="0"/>
        </a:xfrm>
      </p:grpSpPr>
      <p:pic>
        <p:nvPicPr>
          <p:cNvPr descr=" " id="75" name="Google Shape;75;g314ba466ae4_0_56"/>
          <p:cNvPicPr preferRelativeResize="0"/>
          <p:nvPr/>
        </p:nvPicPr>
        <p:blipFill rotWithShape="1">
          <a:blip r:embed="rId3">
            <a:alphaModFix/>
          </a:blip>
          <a:srcRect b="0" l="0" r="0" t="0"/>
          <a:stretch/>
        </p:blipFill>
        <p:spPr>
          <a:xfrm>
            <a:off x="-3670759" y="-1612900"/>
            <a:ext cx="17286861" cy="16929100"/>
          </a:xfrm>
          <a:prstGeom prst="rect">
            <a:avLst/>
          </a:prstGeom>
          <a:noFill/>
          <a:ln>
            <a:noFill/>
          </a:ln>
        </p:spPr>
      </p:pic>
      <p:pic>
        <p:nvPicPr>
          <p:cNvPr descr=" " id="76" name="Google Shape;76;g314ba466ae4_0_56"/>
          <p:cNvPicPr preferRelativeResize="0"/>
          <p:nvPr/>
        </p:nvPicPr>
        <p:blipFill rotWithShape="1">
          <a:blip r:embed="rId4">
            <a:alphaModFix/>
          </a:blip>
          <a:srcRect b="0" l="0" r="0" t="0"/>
          <a:stretch/>
        </p:blipFill>
        <p:spPr>
          <a:xfrm>
            <a:off x="19877984" y="635000"/>
            <a:ext cx="3924791" cy="3987800"/>
          </a:xfrm>
          <a:prstGeom prst="rect">
            <a:avLst/>
          </a:prstGeom>
          <a:noFill/>
          <a:ln>
            <a:noFill/>
          </a:ln>
        </p:spPr>
      </p:pic>
      <p:sp>
        <p:nvSpPr>
          <p:cNvPr id="77" name="Google Shape;77;g314ba466ae4_0_5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 name="Google Shape;78;g314ba466ae4_0_5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79" name="Google Shape;79;g314ba466ae4_0_56"/>
          <p:cNvSpPr/>
          <p:nvPr/>
        </p:nvSpPr>
        <p:spPr>
          <a:xfrm>
            <a:off x="2959470" y="2432050"/>
            <a:ext cx="135483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The Realm of the Extraordinary</a:t>
            </a:r>
            <a:endParaRPr b="0" i="0" sz="8000" u="none" cap="none" strike="noStrike">
              <a:solidFill>
                <a:schemeClr val="dk1"/>
              </a:solidFill>
              <a:latin typeface="Calibri"/>
              <a:ea typeface="Calibri"/>
              <a:cs typeface="Calibri"/>
              <a:sym typeface="Calibri"/>
            </a:endParaRPr>
          </a:p>
        </p:txBody>
      </p:sp>
      <p:sp>
        <p:nvSpPr>
          <p:cNvPr id="80" name="Google Shape;80;g314ba466ae4_0_56"/>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1" name="Google Shape;81;g314ba466ae4_0_56"/>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86" name="Shape 86"/>
        <p:cNvGrpSpPr/>
        <p:nvPr/>
      </p:nvGrpSpPr>
      <p:grpSpPr>
        <a:xfrm>
          <a:off x="0" y="0"/>
          <a:ext cx="0" cy="0"/>
          <a:chOff x="0" y="0"/>
          <a:chExt cx="0" cy="0"/>
        </a:xfrm>
      </p:grpSpPr>
      <p:pic>
        <p:nvPicPr>
          <p:cNvPr descr=" " id="87" name="Google Shape;87;g314ba466ae4_0_67"/>
          <p:cNvPicPr preferRelativeResize="0"/>
          <p:nvPr/>
        </p:nvPicPr>
        <p:blipFill rotWithShape="1">
          <a:blip r:embed="rId3">
            <a:alphaModFix/>
          </a:blip>
          <a:srcRect b="0" l="0" r="0" t="0"/>
          <a:stretch/>
        </p:blipFill>
        <p:spPr>
          <a:xfrm>
            <a:off x="13705013" y="1790700"/>
            <a:ext cx="12116806" cy="11278734"/>
          </a:xfrm>
          <a:prstGeom prst="rect">
            <a:avLst/>
          </a:prstGeom>
          <a:noFill/>
          <a:ln>
            <a:noFill/>
          </a:ln>
        </p:spPr>
      </p:pic>
      <p:pic>
        <p:nvPicPr>
          <p:cNvPr descr=" " id="88" name="Google Shape;88;g314ba466ae4_0_67"/>
          <p:cNvPicPr preferRelativeResize="0"/>
          <p:nvPr/>
        </p:nvPicPr>
        <p:blipFill rotWithShape="1">
          <a:blip r:embed="rId4">
            <a:alphaModFix/>
          </a:blip>
          <a:srcRect b="0" l="0" r="0" t="0"/>
          <a:stretch/>
        </p:blipFill>
        <p:spPr>
          <a:xfrm>
            <a:off x="0" y="8077200"/>
            <a:ext cx="5639505" cy="6019800"/>
          </a:xfrm>
          <a:prstGeom prst="rect">
            <a:avLst/>
          </a:prstGeom>
          <a:noFill/>
          <a:ln>
            <a:noFill/>
          </a:ln>
        </p:spPr>
      </p:pic>
      <p:pic>
        <p:nvPicPr>
          <p:cNvPr descr=" " id="89" name="Google Shape;89;g314ba466ae4_0_67"/>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0" name="Google Shape;90;g314ba466ae4_0_67"/>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1" name="Google Shape;91;g314ba466ae4_0_67"/>
          <p:cNvSpPr/>
          <p:nvPr/>
        </p:nvSpPr>
        <p:spPr>
          <a:xfrm>
            <a:off x="1905238" y="1651000"/>
            <a:ext cx="9869100" cy="48513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314ba466ae4_0_67"/>
          <p:cNvPicPr preferRelativeResize="0"/>
          <p:nvPr/>
        </p:nvPicPr>
        <p:blipFill rotWithShape="1">
          <a:blip r:embed="rId7">
            <a:alphaModFix/>
          </a:blip>
          <a:srcRect b="0" l="0" r="0" t="0"/>
          <a:stretch/>
        </p:blipFill>
        <p:spPr>
          <a:xfrm>
            <a:off x="5877430" y="1955800"/>
            <a:ext cx="1924753" cy="1625612"/>
          </a:xfrm>
          <a:prstGeom prst="rect">
            <a:avLst/>
          </a:prstGeom>
          <a:noFill/>
          <a:ln>
            <a:noFill/>
          </a:ln>
        </p:spPr>
      </p:pic>
      <p:sp>
        <p:nvSpPr>
          <p:cNvPr id="93" name="Google Shape;93;g314ba466ae4_0_67"/>
          <p:cNvSpPr/>
          <p:nvPr/>
        </p:nvSpPr>
        <p:spPr>
          <a:xfrm>
            <a:off x="2311689" y="3886212"/>
            <a:ext cx="9056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g314ba466ae4_0_67"/>
          <p:cNvSpPr/>
          <p:nvPr/>
        </p:nvSpPr>
        <p:spPr>
          <a:xfrm>
            <a:off x="2210076" y="3886212"/>
            <a:ext cx="925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Unicorn Sightings</a:t>
            </a:r>
            <a:endParaRPr b="0" i="0" sz="4800" u="none" cap="none" strike="noStrike">
              <a:solidFill>
                <a:schemeClr val="dk1"/>
              </a:solidFill>
              <a:latin typeface="Calibri"/>
              <a:ea typeface="Calibri"/>
              <a:cs typeface="Calibri"/>
              <a:sym typeface="Calibri"/>
            </a:endParaRPr>
          </a:p>
        </p:txBody>
      </p:sp>
      <p:sp>
        <p:nvSpPr>
          <p:cNvPr id="95" name="Google Shape;95;g314ba466ae4_0_67"/>
          <p:cNvSpPr/>
          <p:nvPr/>
        </p:nvSpPr>
        <p:spPr>
          <a:xfrm>
            <a:off x="2243947" y="4749812"/>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6" name="Google Shape;96;g314ba466ae4_0_67"/>
          <p:cNvSpPr/>
          <p:nvPr/>
        </p:nvSpPr>
        <p:spPr>
          <a:xfrm>
            <a:off x="12612676" y="1600200"/>
            <a:ext cx="9869100" cy="48513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7" name="Google Shape;97;g314ba466ae4_0_67"/>
          <p:cNvPicPr preferRelativeResize="0"/>
          <p:nvPr/>
        </p:nvPicPr>
        <p:blipFill rotWithShape="1">
          <a:blip r:embed="rId8">
            <a:alphaModFix/>
          </a:blip>
          <a:srcRect b="0" l="0" r="0" t="0"/>
          <a:stretch/>
        </p:blipFill>
        <p:spPr>
          <a:xfrm>
            <a:off x="17010061" y="1905000"/>
            <a:ext cx="1074363" cy="1625612"/>
          </a:xfrm>
          <a:prstGeom prst="rect">
            <a:avLst/>
          </a:prstGeom>
          <a:noFill/>
          <a:ln>
            <a:noFill/>
          </a:ln>
        </p:spPr>
      </p:pic>
      <p:sp>
        <p:nvSpPr>
          <p:cNvPr id="98" name="Google Shape;98;g314ba466ae4_0_67"/>
          <p:cNvSpPr/>
          <p:nvPr/>
        </p:nvSpPr>
        <p:spPr>
          <a:xfrm>
            <a:off x="13019127" y="3835412"/>
            <a:ext cx="9056100" cy="23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g314ba466ae4_0_67"/>
          <p:cNvSpPr/>
          <p:nvPr/>
        </p:nvSpPr>
        <p:spPr>
          <a:xfrm>
            <a:off x="12917514" y="3835412"/>
            <a:ext cx="925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Dragon Taming</a:t>
            </a:r>
            <a:endParaRPr b="0" i="0" sz="4800" u="none" cap="none" strike="noStrike">
              <a:solidFill>
                <a:schemeClr val="dk1"/>
              </a:solidFill>
              <a:latin typeface="Calibri"/>
              <a:ea typeface="Calibri"/>
              <a:cs typeface="Calibri"/>
              <a:sym typeface="Calibri"/>
            </a:endParaRPr>
          </a:p>
        </p:txBody>
      </p:sp>
      <p:sp>
        <p:nvSpPr>
          <p:cNvPr id="100" name="Google Shape;100;g314ba466ae4_0_67"/>
          <p:cNvSpPr/>
          <p:nvPr/>
        </p:nvSpPr>
        <p:spPr>
          <a:xfrm>
            <a:off x="12951385" y="4699012"/>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05" name="Shape 105"/>
        <p:cNvGrpSpPr/>
        <p:nvPr/>
      </p:nvGrpSpPr>
      <p:grpSpPr>
        <a:xfrm>
          <a:off x="0" y="0"/>
          <a:ext cx="0" cy="0"/>
          <a:chOff x="0" y="0"/>
          <a:chExt cx="0" cy="0"/>
        </a:xfrm>
      </p:grpSpPr>
      <p:pic>
        <p:nvPicPr>
          <p:cNvPr descr=" " id="106" name="Google Shape;106;g314ba466ae4_0_85"/>
          <p:cNvPicPr preferRelativeResize="0"/>
          <p:nvPr/>
        </p:nvPicPr>
        <p:blipFill rotWithShape="1">
          <a:blip r:embed="rId3">
            <a:alphaModFix/>
          </a:blip>
          <a:srcRect b="0" l="0" r="0" t="0"/>
          <a:stretch/>
        </p:blipFill>
        <p:spPr>
          <a:xfrm>
            <a:off x="14644930" y="0"/>
            <a:ext cx="11406026" cy="7112000"/>
          </a:xfrm>
          <a:prstGeom prst="rect">
            <a:avLst/>
          </a:prstGeom>
          <a:noFill/>
          <a:ln>
            <a:noFill/>
          </a:ln>
        </p:spPr>
      </p:pic>
      <p:pic>
        <p:nvPicPr>
          <p:cNvPr descr=" " id="107" name="Google Shape;107;g314ba466ae4_0_85"/>
          <p:cNvPicPr preferRelativeResize="0"/>
          <p:nvPr/>
        </p:nvPicPr>
        <p:blipFill rotWithShape="1">
          <a:blip r:embed="rId4">
            <a:alphaModFix/>
          </a:blip>
          <a:srcRect b="0" l="0" r="0" t="0"/>
          <a:stretch/>
        </p:blipFill>
        <p:spPr>
          <a:xfrm>
            <a:off x="596975" y="9372600"/>
            <a:ext cx="3581848" cy="4343400"/>
          </a:xfrm>
          <a:prstGeom prst="rect">
            <a:avLst/>
          </a:prstGeom>
          <a:noFill/>
          <a:ln>
            <a:noFill/>
          </a:ln>
        </p:spPr>
      </p:pic>
      <p:sp>
        <p:nvSpPr>
          <p:cNvPr id="108" name="Google Shape;108;g314ba466ae4_0_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9" name="Google Shape;109;g314ba466ae4_0_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0" name="Google Shape;110;g314ba466ae4_0_85"/>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314ba466ae4_0_85"/>
          <p:cNvPicPr preferRelativeResize="0"/>
          <p:nvPr/>
        </p:nvPicPr>
        <p:blipFill rotWithShape="1">
          <a:blip r:embed="rId6">
            <a:alphaModFix/>
          </a:blip>
          <a:srcRect b="0" l="0" r="0" t="0"/>
          <a:stretch/>
        </p:blipFill>
        <p:spPr>
          <a:xfrm>
            <a:off x="2934067" y="1384300"/>
            <a:ext cx="8129016" cy="7658100"/>
          </a:xfrm>
          <a:prstGeom prst="rect">
            <a:avLst/>
          </a:prstGeom>
          <a:noFill/>
          <a:ln>
            <a:noFill/>
          </a:ln>
        </p:spPr>
      </p:pic>
      <p:sp>
        <p:nvSpPr>
          <p:cNvPr id="112" name="Google Shape;112;g314ba466ae4_0_85"/>
          <p:cNvSpPr/>
          <p:nvPr/>
        </p:nvSpPr>
        <p:spPr>
          <a:xfrm>
            <a:off x="2934067" y="9652000"/>
            <a:ext cx="8129100" cy="1371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314ba466ae4_0_85"/>
          <p:cNvSpPr/>
          <p:nvPr/>
        </p:nvSpPr>
        <p:spPr>
          <a:xfrm>
            <a:off x="3696162" y="9956800"/>
            <a:ext cx="450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4800"/>
              <a:buFont typeface="Marck Script"/>
              <a:buNone/>
            </a:pPr>
            <a:r>
              <a:rPr b="0" i="0" lang="en-US" sz="4800" u="none" cap="none" strike="noStrike">
                <a:solidFill>
                  <a:srgbClr val="C7FFFC"/>
                </a:solidFill>
                <a:latin typeface="Marck Script"/>
                <a:ea typeface="Marck Script"/>
                <a:cs typeface="Marck Script"/>
                <a:sym typeface="Marck Script"/>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314ba466ae4_0_85"/>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314ba466ae4_0_85"/>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6" name="Google Shape;116;g314ba466ae4_0_85"/>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7" name="Google Shape;117;g314ba466ae4_0_85"/>
          <p:cNvPicPr preferRelativeResize="0"/>
          <p:nvPr/>
        </p:nvPicPr>
        <p:blipFill rotWithShape="1">
          <a:blip r:embed="rId7">
            <a:alphaModFix/>
          </a:blip>
          <a:srcRect b="0" l="0" r="0" t="0"/>
          <a:stretch/>
        </p:blipFill>
        <p:spPr>
          <a:xfrm>
            <a:off x="13323965" y="1384300"/>
            <a:ext cx="8129016" cy="7658100"/>
          </a:xfrm>
          <a:prstGeom prst="rect">
            <a:avLst/>
          </a:prstGeom>
          <a:noFill/>
          <a:ln>
            <a:noFill/>
          </a:ln>
        </p:spPr>
      </p:pic>
      <p:sp>
        <p:nvSpPr>
          <p:cNvPr id="118" name="Google Shape;118;g314ba466ae4_0_85"/>
          <p:cNvSpPr/>
          <p:nvPr/>
        </p:nvSpPr>
        <p:spPr>
          <a:xfrm>
            <a:off x="13323965" y="9652000"/>
            <a:ext cx="8129100" cy="13716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314ba466ae4_0_85"/>
          <p:cNvSpPr/>
          <p:nvPr/>
        </p:nvSpPr>
        <p:spPr>
          <a:xfrm>
            <a:off x="14086061" y="9956800"/>
            <a:ext cx="3873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4800"/>
              <a:buFont typeface="Marck Script"/>
              <a:buNone/>
            </a:pPr>
            <a:r>
              <a:rPr b="0" i="0" lang="en-US" sz="4800" u="none" cap="none" strike="noStrike">
                <a:solidFill>
                  <a:srgbClr val="C7FFFC"/>
                </a:solidFill>
                <a:latin typeface="Marck Script"/>
                <a:ea typeface="Marck Script"/>
                <a:cs typeface="Marck Script"/>
                <a:sym typeface="Marck Script"/>
              </a:rPr>
              <a:t>Dragon Taming</a:t>
            </a:r>
            <a:endParaRPr b="0" i="0" sz="4800" u="none" cap="none" strike="noStrike">
              <a:solidFill>
                <a:schemeClr val="dk1"/>
              </a:solidFill>
              <a:latin typeface="Calibri"/>
              <a:ea typeface="Calibri"/>
              <a:cs typeface="Calibri"/>
              <a:sym typeface="Calibri"/>
            </a:endParaRPr>
          </a:p>
        </p:txBody>
      </p:sp>
      <p:sp>
        <p:nvSpPr>
          <p:cNvPr id="120" name="Google Shape;120;g314ba466ae4_0_85"/>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14ba466ae4_0_85"/>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26" name="Shape 126"/>
        <p:cNvGrpSpPr/>
        <p:nvPr/>
      </p:nvGrpSpPr>
      <p:grpSpPr>
        <a:xfrm>
          <a:off x="0" y="0"/>
          <a:ext cx="0" cy="0"/>
          <a:chOff x="0" y="0"/>
          <a:chExt cx="0" cy="0"/>
        </a:xfrm>
      </p:grpSpPr>
      <p:pic>
        <p:nvPicPr>
          <p:cNvPr descr=" " id="127" name="Google Shape;127;g314ba466ae4_0_105"/>
          <p:cNvPicPr preferRelativeResize="0"/>
          <p:nvPr/>
        </p:nvPicPr>
        <p:blipFill rotWithShape="1">
          <a:blip r:embed="rId3">
            <a:alphaModFix/>
          </a:blip>
          <a:srcRect b="0" l="0" r="0" t="0"/>
          <a:stretch/>
        </p:blipFill>
        <p:spPr>
          <a:xfrm>
            <a:off x="15102188" y="-2120900"/>
            <a:ext cx="11279010" cy="10388600"/>
          </a:xfrm>
          <a:prstGeom prst="rect">
            <a:avLst/>
          </a:prstGeom>
          <a:noFill/>
          <a:ln>
            <a:noFill/>
          </a:ln>
        </p:spPr>
      </p:pic>
      <p:pic>
        <p:nvPicPr>
          <p:cNvPr descr=" " id="128" name="Google Shape;128;g314ba466ae4_0_105"/>
          <p:cNvPicPr preferRelativeResize="0"/>
          <p:nvPr/>
        </p:nvPicPr>
        <p:blipFill rotWithShape="1">
          <a:blip r:embed="rId4">
            <a:alphaModFix/>
          </a:blip>
          <a:srcRect b="0" l="0" r="0" t="0"/>
          <a:stretch/>
        </p:blipFill>
        <p:spPr>
          <a:xfrm>
            <a:off x="0" y="5600700"/>
            <a:ext cx="11279010" cy="10388600"/>
          </a:xfrm>
          <a:prstGeom prst="rect">
            <a:avLst/>
          </a:prstGeom>
          <a:noFill/>
          <a:ln>
            <a:noFill/>
          </a:ln>
        </p:spPr>
      </p:pic>
      <p:sp>
        <p:nvSpPr>
          <p:cNvPr id="129" name="Google Shape;129;g314ba466ae4_0_10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0" name="Google Shape;130;g314ba466ae4_0_10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31" name="Google Shape;131;g314ba466ae4_0_105"/>
          <p:cNvPicPr preferRelativeResize="0"/>
          <p:nvPr/>
        </p:nvPicPr>
        <p:blipFill rotWithShape="1">
          <a:blip r:embed="rId6">
            <a:alphaModFix/>
          </a:blip>
          <a:srcRect b="0" l="0" r="0" t="0"/>
          <a:stretch/>
        </p:blipFill>
        <p:spPr>
          <a:xfrm>
            <a:off x="495362" y="609600"/>
            <a:ext cx="12663483" cy="12496800"/>
          </a:xfrm>
          <a:prstGeom prst="rect">
            <a:avLst/>
          </a:prstGeom>
          <a:noFill/>
          <a:ln>
            <a:noFill/>
          </a:ln>
        </p:spPr>
      </p:pic>
      <p:pic>
        <p:nvPicPr>
          <p:cNvPr descr=" " id="132" name="Google Shape;132;g314ba466ae4_0_105"/>
          <p:cNvPicPr preferRelativeResize="0"/>
          <p:nvPr/>
        </p:nvPicPr>
        <p:blipFill rotWithShape="1">
          <a:blip r:embed="rId7">
            <a:alphaModFix/>
          </a:blip>
          <a:srcRect b="0" l="0" r="0" t="0"/>
          <a:stretch/>
        </p:blipFill>
        <p:spPr>
          <a:xfrm>
            <a:off x="10682035" y="393700"/>
            <a:ext cx="5966698" cy="4437887"/>
          </a:xfrm>
          <a:prstGeom prst="rect">
            <a:avLst/>
          </a:prstGeom>
          <a:noFill/>
          <a:ln>
            <a:noFill/>
          </a:ln>
        </p:spPr>
      </p:pic>
      <p:sp>
        <p:nvSpPr>
          <p:cNvPr id="133" name="Google Shape;133;g314ba466ae4_0_105"/>
          <p:cNvSpPr/>
          <p:nvPr/>
        </p:nvSpPr>
        <p:spPr>
          <a:xfrm>
            <a:off x="15102188" y="2984500"/>
            <a:ext cx="7163700"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g314ba466ae4_0_105"/>
          <p:cNvSpPr/>
          <p:nvPr/>
        </p:nvSpPr>
        <p:spPr>
          <a:xfrm>
            <a:off x="15102188" y="2984500"/>
            <a:ext cx="7366800" cy="706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5" name="Google Shape;135;g314ba466ae4_0_105"/>
          <p:cNvSpPr/>
          <p:nvPr/>
        </p:nvSpPr>
        <p:spPr>
          <a:xfrm>
            <a:off x="18811051" y="10147300"/>
            <a:ext cx="36072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600"/>
              <a:buFont typeface="Marck Script"/>
              <a:buNone/>
            </a:pPr>
            <a:r>
              <a:rPr b="0" i="0" lang="en-US" sz="3600" u="none" cap="none" strike="noStrike">
                <a:solidFill>
                  <a:srgbClr val="FFFFFF"/>
                </a:solidFill>
                <a:latin typeface="Marck Script"/>
                <a:ea typeface="Marck Script"/>
                <a:cs typeface="Marck Script"/>
                <a:sym typeface="Marck Script"/>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40" name="Shape 140"/>
        <p:cNvGrpSpPr/>
        <p:nvPr/>
      </p:nvGrpSpPr>
      <p:grpSpPr>
        <a:xfrm>
          <a:off x="0" y="0"/>
          <a:ext cx="0" cy="0"/>
          <a:chOff x="0" y="0"/>
          <a:chExt cx="0" cy="0"/>
        </a:xfrm>
      </p:grpSpPr>
      <p:pic>
        <p:nvPicPr>
          <p:cNvPr descr=" " id="141" name="Google Shape;141;g314ba466ae4_0_118"/>
          <p:cNvPicPr preferRelativeResize="0"/>
          <p:nvPr/>
        </p:nvPicPr>
        <p:blipFill rotWithShape="1">
          <a:blip r:embed="rId3">
            <a:alphaModFix/>
          </a:blip>
          <a:srcRect b="0" l="0" r="0" t="0"/>
          <a:stretch/>
        </p:blipFill>
        <p:spPr>
          <a:xfrm>
            <a:off x="13705013" y="1790700"/>
            <a:ext cx="12116806" cy="11278741"/>
          </a:xfrm>
          <a:prstGeom prst="rect">
            <a:avLst/>
          </a:prstGeom>
          <a:noFill/>
          <a:ln>
            <a:noFill/>
          </a:ln>
        </p:spPr>
      </p:pic>
      <p:pic>
        <p:nvPicPr>
          <p:cNvPr descr=" " id="142" name="Google Shape;142;g314ba466ae4_0_118"/>
          <p:cNvPicPr preferRelativeResize="0"/>
          <p:nvPr/>
        </p:nvPicPr>
        <p:blipFill rotWithShape="1">
          <a:blip r:embed="rId4">
            <a:alphaModFix/>
          </a:blip>
          <a:srcRect b="0" l="0" r="0" t="0"/>
          <a:stretch/>
        </p:blipFill>
        <p:spPr>
          <a:xfrm>
            <a:off x="0" y="8077200"/>
            <a:ext cx="5639505" cy="6019800"/>
          </a:xfrm>
          <a:prstGeom prst="rect">
            <a:avLst/>
          </a:prstGeom>
          <a:noFill/>
          <a:ln>
            <a:noFill/>
          </a:ln>
        </p:spPr>
      </p:pic>
      <p:sp>
        <p:nvSpPr>
          <p:cNvPr id="143" name="Google Shape;143;g314ba466ae4_0_118"/>
          <p:cNvSpPr/>
          <p:nvPr/>
        </p:nvSpPr>
        <p:spPr>
          <a:xfrm>
            <a:off x="5074284" y="1397000"/>
            <a:ext cx="14602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The Magic of Dragons: A Research</a:t>
            </a:r>
            <a:endParaRPr b="0" i="0" sz="8000" u="none" cap="none" strike="noStrike">
              <a:solidFill>
                <a:schemeClr val="dk1"/>
              </a:solidFill>
              <a:latin typeface="Calibri"/>
              <a:ea typeface="Calibri"/>
              <a:cs typeface="Calibri"/>
              <a:sym typeface="Calibri"/>
            </a:endParaRPr>
          </a:p>
        </p:txBody>
      </p:sp>
      <p:sp>
        <p:nvSpPr>
          <p:cNvPr id="144" name="Google Shape;144;g314ba466ae4_0_118"/>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g314ba466ae4_0_118"/>
          <p:cNvSpPr/>
          <p:nvPr/>
        </p:nvSpPr>
        <p:spPr>
          <a:xfrm>
            <a:off x="14200375" y="4406900"/>
            <a:ext cx="8205300" cy="8204100"/>
          </a:xfrm>
          <a:prstGeom prst="ellipse">
            <a:avLst/>
          </a:prstGeom>
          <a:solidFill>
            <a:srgbClr val="D6FE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314ba466ae4_0_118"/>
          <p:cNvSpPr/>
          <p:nvPr/>
        </p:nvSpPr>
        <p:spPr>
          <a:xfrm>
            <a:off x="15229203" y="6299200"/>
            <a:ext cx="6160200" cy="6159600"/>
          </a:xfrm>
          <a:prstGeom prst="ellipse">
            <a:avLst/>
          </a:prstGeom>
          <a:solidFill>
            <a:srgbClr val="49C6C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14ba466ae4_0_118"/>
          <p:cNvSpPr/>
          <p:nvPr/>
        </p:nvSpPr>
        <p:spPr>
          <a:xfrm>
            <a:off x="16258032" y="8178800"/>
            <a:ext cx="4089900" cy="40893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g314ba466ae4_0_118"/>
          <p:cNvSpPr/>
          <p:nvPr/>
        </p:nvSpPr>
        <p:spPr>
          <a:xfrm>
            <a:off x="17680610" y="4927600"/>
            <a:ext cx="12195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k Script"/>
              <a:buNone/>
            </a:pPr>
            <a:r>
              <a:rPr b="0" i="0" lang="en-US" sz="4800" u="none" cap="none" strike="noStrike">
                <a:solidFill>
                  <a:srgbClr val="000000"/>
                </a:solidFill>
                <a:latin typeface="Marck Script"/>
                <a:ea typeface="Marck Script"/>
                <a:cs typeface="Marck Script"/>
                <a:sym typeface="Marck Script"/>
              </a:rPr>
              <a:t>6.7M</a:t>
            </a:r>
            <a:endParaRPr b="0" i="0" sz="4800" u="none" cap="none" strike="noStrike">
              <a:solidFill>
                <a:schemeClr val="dk1"/>
              </a:solidFill>
              <a:latin typeface="Calibri"/>
              <a:ea typeface="Calibri"/>
              <a:cs typeface="Calibri"/>
              <a:sym typeface="Calibri"/>
            </a:endParaRPr>
          </a:p>
        </p:txBody>
      </p:sp>
      <p:sp>
        <p:nvSpPr>
          <p:cNvPr id="149" name="Google Shape;149;g314ba466ae4_0_118"/>
          <p:cNvSpPr/>
          <p:nvPr/>
        </p:nvSpPr>
        <p:spPr>
          <a:xfrm>
            <a:off x="17667908" y="9740900"/>
            <a:ext cx="12828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k Script"/>
              <a:buNone/>
            </a:pPr>
            <a:r>
              <a:rPr b="0" i="0" lang="en-US" sz="4800" u="none" cap="none" strike="noStrike">
                <a:solidFill>
                  <a:srgbClr val="272727"/>
                </a:solidFill>
                <a:latin typeface="Marck Script"/>
                <a:ea typeface="Marck Script"/>
                <a:cs typeface="Marck Script"/>
                <a:sym typeface="Marck Script"/>
              </a:rPr>
              <a:t>2.3M</a:t>
            </a:r>
            <a:endParaRPr b="0" i="0" sz="4800" u="none" cap="none" strike="noStrike">
              <a:solidFill>
                <a:schemeClr val="dk1"/>
              </a:solidFill>
              <a:latin typeface="Calibri"/>
              <a:ea typeface="Calibri"/>
              <a:cs typeface="Calibri"/>
              <a:sym typeface="Calibri"/>
            </a:endParaRPr>
          </a:p>
        </p:txBody>
      </p:sp>
      <p:sp>
        <p:nvSpPr>
          <p:cNvPr id="150" name="Google Shape;150;g314ba466ae4_0_118"/>
          <p:cNvSpPr/>
          <p:nvPr/>
        </p:nvSpPr>
        <p:spPr>
          <a:xfrm>
            <a:off x="17680610" y="6807200"/>
            <a:ext cx="12576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k Script"/>
              <a:buNone/>
            </a:pPr>
            <a:r>
              <a:rPr b="0" i="0" lang="en-US" sz="4800" u="none" cap="none" strike="noStrike">
                <a:solidFill>
                  <a:srgbClr val="272727"/>
                </a:solidFill>
                <a:latin typeface="Marck Script"/>
                <a:ea typeface="Marck Script"/>
                <a:cs typeface="Marck Script"/>
                <a:sym typeface="Marck Script"/>
              </a:rPr>
              <a:t>4.4M</a:t>
            </a:r>
            <a:endParaRPr b="0" i="0" sz="4800" u="none" cap="none" strike="noStrike">
              <a:solidFill>
                <a:schemeClr val="dk1"/>
              </a:solidFill>
              <a:latin typeface="Calibri"/>
              <a:ea typeface="Calibri"/>
              <a:cs typeface="Calibri"/>
              <a:sym typeface="Calibri"/>
            </a:endParaRPr>
          </a:p>
        </p:txBody>
      </p:sp>
      <p:sp>
        <p:nvSpPr>
          <p:cNvPr id="151" name="Google Shape;151;g314ba466ae4_0_11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2" name="Google Shape;152;g314ba466ae4_0_118"/>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3" name="Google Shape;153;g314ba466ae4_0_118"/>
          <p:cNvSpPr/>
          <p:nvPr/>
        </p:nvSpPr>
        <p:spPr>
          <a:xfrm>
            <a:off x="3734267" y="35941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4" name="Google Shape;154;g314ba466ae4_0_118"/>
          <p:cNvPicPr preferRelativeResize="0"/>
          <p:nvPr/>
        </p:nvPicPr>
        <p:blipFill rotWithShape="1">
          <a:blip r:embed="rId6">
            <a:alphaModFix/>
          </a:blip>
          <a:srcRect b="0" l="0" r="0" t="0"/>
          <a:stretch/>
        </p:blipFill>
        <p:spPr>
          <a:xfrm>
            <a:off x="3734267" y="3594100"/>
            <a:ext cx="1074742" cy="1117600"/>
          </a:xfrm>
          <a:prstGeom prst="rect">
            <a:avLst/>
          </a:prstGeom>
          <a:noFill/>
          <a:ln>
            <a:noFill/>
          </a:ln>
        </p:spPr>
      </p:pic>
      <p:sp>
        <p:nvSpPr>
          <p:cNvPr id="155" name="Google Shape;155;g314ba466ae4_0_118"/>
          <p:cNvSpPr/>
          <p:nvPr/>
        </p:nvSpPr>
        <p:spPr>
          <a:xfrm>
            <a:off x="3734267" y="5016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14ba466ae4_0_118"/>
          <p:cNvSpPr/>
          <p:nvPr/>
        </p:nvSpPr>
        <p:spPr>
          <a:xfrm>
            <a:off x="3734267" y="5016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57" name="Google Shape;157;g314ba466ae4_0_118"/>
          <p:cNvSpPr/>
          <p:nvPr/>
        </p:nvSpPr>
        <p:spPr>
          <a:xfrm>
            <a:off x="3734267" y="69469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314ba466ae4_0_118"/>
          <p:cNvPicPr preferRelativeResize="0"/>
          <p:nvPr/>
        </p:nvPicPr>
        <p:blipFill rotWithShape="1">
          <a:blip r:embed="rId7">
            <a:alphaModFix/>
          </a:blip>
          <a:srcRect b="0" l="0" r="0" t="0"/>
          <a:stretch/>
        </p:blipFill>
        <p:spPr>
          <a:xfrm>
            <a:off x="3734267" y="6946900"/>
            <a:ext cx="1025290" cy="1117600"/>
          </a:xfrm>
          <a:prstGeom prst="rect">
            <a:avLst/>
          </a:prstGeom>
          <a:noFill/>
          <a:ln>
            <a:noFill/>
          </a:ln>
        </p:spPr>
      </p:pic>
      <p:sp>
        <p:nvSpPr>
          <p:cNvPr id="159" name="Google Shape;159;g314ba466ae4_0_118"/>
          <p:cNvSpPr/>
          <p:nvPr/>
        </p:nvSpPr>
        <p:spPr>
          <a:xfrm>
            <a:off x="3734267" y="83693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14ba466ae4_0_118"/>
          <p:cNvSpPr/>
          <p:nvPr/>
        </p:nvSpPr>
        <p:spPr>
          <a:xfrm>
            <a:off x="3734267" y="83693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1" name="Google Shape;161;g314ba466ae4_0_118"/>
          <p:cNvSpPr/>
          <p:nvPr/>
        </p:nvSpPr>
        <p:spPr>
          <a:xfrm>
            <a:off x="3734267" y="10299700"/>
            <a:ext cx="84594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314ba466ae4_0_118"/>
          <p:cNvPicPr preferRelativeResize="0"/>
          <p:nvPr/>
        </p:nvPicPr>
        <p:blipFill rotWithShape="1">
          <a:blip r:embed="rId8">
            <a:alphaModFix/>
          </a:blip>
          <a:srcRect b="0" l="0" r="0" t="0"/>
          <a:stretch/>
        </p:blipFill>
        <p:spPr>
          <a:xfrm>
            <a:off x="3734267" y="10299700"/>
            <a:ext cx="1528231" cy="1117600"/>
          </a:xfrm>
          <a:prstGeom prst="rect">
            <a:avLst/>
          </a:prstGeom>
          <a:noFill/>
          <a:ln>
            <a:noFill/>
          </a:ln>
        </p:spPr>
      </p:pic>
      <p:sp>
        <p:nvSpPr>
          <p:cNvPr id="163" name="Google Shape;163;g314ba466ae4_0_118"/>
          <p:cNvSpPr/>
          <p:nvPr/>
        </p:nvSpPr>
        <p:spPr>
          <a:xfrm>
            <a:off x="3734267" y="117221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14ba466ae4_0_118"/>
          <p:cNvSpPr/>
          <p:nvPr/>
        </p:nvSpPr>
        <p:spPr>
          <a:xfrm>
            <a:off x="3734267" y="117221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3200"/>
              <a:buFont typeface="Lato"/>
              <a:buNone/>
            </a:pPr>
            <a:r>
              <a:rPr b="0" i="0" lang="en-US" sz="3200" u="none" cap="none" strike="noStrike">
                <a:solidFill>
                  <a:srgbClr val="FFFFFF"/>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169" name="Shape 169"/>
        <p:cNvGrpSpPr/>
        <p:nvPr/>
      </p:nvGrpSpPr>
      <p:grpSpPr>
        <a:xfrm>
          <a:off x="0" y="0"/>
          <a:ext cx="0" cy="0"/>
          <a:chOff x="0" y="0"/>
          <a:chExt cx="0" cy="0"/>
        </a:xfrm>
      </p:grpSpPr>
      <p:pic>
        <p:nvPicPr>
          <p:cNvPr descr=" " id="170" name="Google Shape;170;g314ba466ae4_0_146"/>
          <p:cNvPicPr preferRelativeResize="0"/>
          <p:nvPr/>
        </p:nvPicPr>
        <p:blipFill rotWithShape="1">
          <a:blip r:embed="rId3">
            <a:alphaModFix/>
          </a:blip>
          <a:srcRect b="0" l="0" r="0" t="0"/>
          <a:stretch/>
        </p:blipFill>
        <p:spPr>
          <a:xfrm>
            <a:off x="-3670759" y="-1612900"/>
            <a:ext cx="17286861" cy="16929100"/>
          </a:xfrm>
          <a:prstGeom prst="rect">
            <a:avLst/>
          </a:prstGeom>
          <a:noFill/>
          <a:ln>
            <a:noFill/>
          </a:ln>
        </p:spPr>
      </p:pic>
      <p:pic>
        <p:nvPicPr>
          <p:cNvPr descr=" " id="171" name="Google Shape;171;g314ba466ae4_0_146"/>
          <p:cNvPicPr preferRelativeResize="0"/>
          <p:nvPr/>
        </p:nvPicPr>
        <p:blipFill rotWithShape="1">
          <a:blip r:embed="rId4">
            <a:alphaModFix/>
          </a:blip>
          <a:srcRect b="0" l="0" r="0" t="0"/>
          <a:stretch/>
        </p:blipFill>
        <p:spPr>
          <a:xfrm>
            <a:off x="19877984" y="635000"/>
            <a:ext cx="3924791" cy="3987800"/>
          </a:xfrm>
          <a:prstGeom prst="rect">
            <a:avLst/>
          </a:prstGeom>
          <a:noFill/>
          <a:ln>
            <a:noFill/>
          </a:ln>
        </p:spPr>
      </p:pic>
      <p:sp>
        <p:nvSpPr>
          <p:cNvPr id="172" name="Google Shape;172;g314ba466ae4_0_14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3" name="Google Shape;173;g314ba466ae4_0_14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4" name="Google Shape;174;g314ba466ae4_0_146"/>
          <p:cNvSpPr/>
          <p:nvPr/>
        </p:nvSpPr>
        <p:spPr>
          <a:xfrm>
            <a:off x="9564295" y="1244600"/>
            <a:ext cx="5597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7FFFC"/>
              </a:buClr>
              <a:buSzPts val="8000"/>
              <a:buFont typeface="Marck Script"/>
              <a:buNone/>
            </a:pPr>
            <a:r>
              <a:rPr b="0" i="0" lang="en-US" sz="8000" u="none" cap="none" strike="noStrike">
                <a:solidFill>
                  <a:srgbClr val="C7FFFC"/>
                </a:solidFill>
                <a:latin typeface="Marck Script"/>
                <a:ea typeface="Marck Script"/>
                <a:cs typeface="Marck Script"/>
                <a:sym typeface="Marck Script"/>
              </a:rPr>
              <a:t>Pricing Plan</a:t>
            </a:r>
            <a:endParaRPr b="0" i="0" sz="8000" u="none" cap="none" strike="noStrike">
              <a:solidFill>
                <a:schemeClr val="dk1"/>
              </a:solidFill>
              <a:latin typeface="Calibri"/>
              <a:ea typeface="Calibri"/>
              <a:cs typeface="Calibri"/>
              <a:sym typeface="Calibri"/>
            </a:endParaRPr>
          </a:p>
        </p:txBody>
      </p:sp>
      <p:sp>
        <p:nvSpPr>
          <p:cNvPr id="175" name="Google Shape;175;g314ba466ae4_0_146"/>
          <p:cNvSpPr/>
          <p:nvPr/>
        </p:nvSpPr>
        <p:spPr>
          <a:xfrm>
            <a:off x="1778222" y="3632200"/>
            <a:ext cx="20843400" cy="828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g314ba466ae4_0_146"/>
          <p:cNvSpPr/>
          <p:nvPr/>
        </p:nvSpPr>
        <p:spPr>
          <a:xfrm>
            <a:off x="1778222" y="3632200"/>
            <a:ext cx="6439800" cy="82803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314ba466ae4_0_146"/>
          <p:cNvPicPr preferRelativeResize="0"/>
          <p:nvPr/>
        </p:nvPicPr>
        <p:blipFill rotWithShape="1">
          <a:blip r:embed="rId6">
            <a:alphaModFix/>
          </a:blip>
          <a:srcRect b="0" l="0" r="0" t="0"/>
          <a:stretch/>
        </p:blipFill>
        <p:spPr>
          <a:xfrm>
            <a:off x="4374708" y="4089400"/>
            <a:ext cx="1246737" cy="1625612"/>
          </a:xfrm>
          <a:prstGeom prst="rect">
            <a:avLst/>
          </a:prstGeom>
          <a:noFill/>
          <a:ln>
            <a:noFill/>
          </a:ln>
        </p:spPr>
      </p:pic>
      <p:sp>
        <p:nvSpPr>
          <p:cNvPr id="178" name="Google Shape;178;g314ba466ae4_0_146"/>
          <p:cNvSpPr/>
          <p:nvPr/>
        </p:nvSpPr>
        <p:spPr>
          <a:xfrm>
            <a:off x="4255032" y="6019812"/>
            <a:ext cx="14862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FEE8"/>
              </a:buClr>
              <a:buSzPts val="4800"/>
              <a:buFont typeface="Marck Script"/>
              <a:buNone/>
            </a:pPr>
            <a:r>
              <a:rPr b="0" i="0" lang="en-US" sz="4800" u="none" cap="none" strike="noStrike">
                <a:solidFill>
                  <a:srgbClr val="D6FEE8"/>
                </a:solidFill>
                <a:latin typeface="Marck Script"/>
                <a:ea typeface="Marck Script"/>
                <a:cs typeface="Marck Script"/>
                <a:sym typeface="Marck Script"/>
              </a:rPr>
              <a:t>Basic</a:t>
            </a:r>
            <a:endParaRPr b="0" i="0" sz="4800" u="none" cap="none" strike="noStrike">
              <a:solidFill>
                <a:schemeClr val="dk1"/>
              </a:solidFill>
              <a:latin typeface="Calibri"/>
              <a:ea typeface="Calibri"/>
              <a:cs typeface="Calibri"/>
              <a:sym typeface="Calibri"/>
            </a:endParaRPr>
          </a:p>
        </p:txBody>
      </p:sp>
      <p:sp>
        <p:nvSpPr>
          <p:cNvPr id="179" name="Google Shape;179;g314ba466ae4_0_146"/>
          <p:cNvSpPr/>
          <p:nvPr/>
        </p:nvSpPr>
        <p:spPr>
          <a:xfrm>
            <a:off x="2235479" y="7086612"/>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0" name="Google Shape;180;g314ba466ae4_0_146"/>
          <p:cNvSpPr/>
          <p:nvPr/>
        </p:nvSpPr>
        <p:spPr>
          <a:xfrm>
            <a:off x="3721565" y="10693412"/>
            <a:ext cx="2553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$10/month</a:t>
            </a:r>
            <a:endParaRPr b="0" i="0" sz="4800" u="none" cap="none" strike="noStrike">
              <a:solidFill>
                <a:schemeClr val="dk1"/>
              </a:solidFill>
              <a:latin typeface="Calibri"/>
              <a:ea typeface="Calibri"/>
              <a:cs typeface="Calibri"/>
              <a:sym typeface="Calibri"/>
            </a:endParaRPr>
          </a:p>
        </p:txBody>
      </p:sp>
      <p:sp>
        <p:nvSpPr>
          <p:cNvPr id="181" name="Google Shape;181;g314ba466ae4_0_146"/>
          <p:cNvSpPr/>
          <p:nvPr/>
        </p:nvSpPr>
        <p:spPr>
          <a:xfrm>
            <a:off x="8980022" y="3632200"/>
            <a:ext cx="6439800" cy="82803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314ba466ae4_0_146"/>
          <p:cNvPicPr preferRelativeResize="0"/>
          <p:nvPr/>
        </p:nvPicPr>
        <p:blipFill rotWithShape="1">
          <a:blip r:embed="rId7">
            <a:alphaModFix/>
          </a:blip>
          <a:srcRect b="0" l="0" r="0" t="0"/>
          <a:stretch/>
        </p:blipFill>
        <p:spPr>
          <a:xfrm>
            <a:off x="11166556" y="4089400"/>
            <a:ext cx="2066634" cy="1625612"/>
          </a:xfrm>
          <a:prstGeom prst="rect">
            <a:avLst/>
          </a:prstGeom>
          <a:noFill/>
          <a:ln>
            <a:noFill/>
          </a:ln>
        </p:spPr>
      </p:pic>
      <p:sp>
        <p:nvSpPr>
          <p:cNvPr id="183" name="Google Shape;183;g314ba466ae4_0_146"/>
          <p:cNvSpPr/>
          <p:nvPr/>
        </p:nvSpPr>
        <p:spPr>
          <a:xfrm>
            <a:off x="11507638" y="6019812"/>
            <a:ext cx="1384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FEE8"/>
              </a:buClr>
              <a:buSzPts val="4800"/>
              <a:buFont typeface="Marck Script"/>
              <a:buNone/>
            </a:pPr>
            <a:r>
              <a:rPr b="0" i="0" lang="en-US" sz="4800" u="none" cap="none" strike="noStrike">
                <a:solidFill>
                  <a:srgbClr val="D6FEE8"/>
                </a:solidFill>
                <a:latin typeface="Marck Script"/>
                <a:ea typeface="Marck Script"/>
                <a:cs typeface="Marck Script"/>
                <a:sym typeface="Marck Script"/>
              </a:rPr>
              <a:t>Elite</a:t>
            </a:r>
            <a:endParaRPr b="0" i="0" sz="4800" u="none" cap="none" strike="noStrike">
              <a:solidFill>
                <a:schemeClr val="dk1"/>
              </a:solidFill>
              <a:latin typeface="Calibri"/>
              <a:ea typeface="Calibri"/>
              <a:cs typeface="Calibri"/>
              <a:sym typeface="Calibri"/>
            </a:endParaRPr>
          </a:p>
        </p:txBody>
      </p:sp>
      <p:sp>
        <p:nvSpPr>
          <p:cNvPr id="184" name="Google Shape;184;g314ba466ae4_0_146"/>
          <p:cNvSpPr/>
          <p:nvPr/>
        </p:nvSpPr>
        <p:spPr>
          <a:xfrm>
            <a:off x="9437280" y="7086612"/>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85" name="Google Shape;185;g314ba466ae4_0_146"/>
          <p:cNvSpPr/>
          <p:nvPr/>
        </p:nvSpPr>
        <p:spPr>
          <a:xfrm>
            <a:off x="10872559" y="10693412"/>
            <a:ext cx="2654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$50/month</a:t>
            </a:r>
            <a:endParaRPr b="0" i="0" sz="4800" u="none" cap="none" strike="noStrike">
              <a:solidFill>
                <a:schemeClr val="dk1"/>
              </a:solidFill>
              <a:latin typeface="Calibri"/>
              <a:ea typeface="Calibri"/>
              <a:cs typeface="Calibri"/>
              <a:sym typeface="Calibri"/>
            </a:endParaRPr>
          </a:p>
        </p:txBody>
      </p:sp>
      <p:sp>
        <p:nvSpPr>
          <p:cNvPr id="186" name="Google Shape;186;g314ba466ae4_0_146"/>
          <p:cNvSpPr/>
          <p:nvPr/>
        </p:nvSpPr>
        <p:spPr>
          <a:xfrm>
            <a:off x="16181822" y="3632200"/>
            <a:ext cx="6439800" cy="8280300"/>
          </a:xfrm>
          <a:prstGeom prst="rect">
            <a:avLst/>
          </a:prstGeom>
          <a:solidFill>
            <a:srgbClr val="262D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314ba466ae4_0_146"/>
          <p:cNvPicPr preferRelativeResize="0"/>
          <p:nvPr/>
        </p:nvPicPr>
        <p:blipFill rotWithShape="1">
          <a:blip r:embed="rId8">
            <a:alphaModFix/>
          </a:blip>
          <a:srcRect b="0" l="0" r="0" t="0"/>
          <a:stretch/>
        </p:blipFill>
        <p:spPr>
          <a:xfrm>
            <a:off x="18709528" y="4089400"/>
            <a:ext cx="1384293" cy="1625612"/>
          </a:xfrm>
          <a:prstGeom prst="rect">
            <a:avLst/>
          </a:prstGeom>
          <a:noFill/>
          <a:ln>
            <a:noFill/>
          </a:ln>
        </p:spPr>
      </p:pic>
      <p:sp>
        <p:nvSpPr>
          <p:cNvPr id="188" name="Google Shape;188;g314ba466ae4_0_146"/>
          <p:cNvSpPr/>
          <p:nvPr/>
        </p:nvSpPr>
        <p:spPr>
          <a:xfrm>
            <a:off x="18061657" y="6019812"/>
            <a:ext cx="26799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D6FEE8"/>
              </a:buClr>
              <a:buSzPts val="4800"/>
              <a:buFont typeface="Marck Script"/>
              <a:buNone/>
            </a:pPr>
            <a:r>
              <a:rPr b="0" i="0" lang="en-US" sz="4800" u="none" cap="none" strike="noStrike">
                <a:solidFill>
                  <a:srgbClr val="D6FEE8"/>
                </a:solidFill>
                <a:latin typeface="Marck Script"/>
                <a:ea typeface="Marck Script"/>
                <a:cs typeface="Marck Script"/>
                <a:sym typeface="Marck Script"/>
              </a:rPr>
              <a:t>Legendary</a:t>
            </a:r>
            <a:endParaRPr b="0" i="0" sz="4800" u="none" cap="none" strike="noStrike">
              <a:solidFill>
                <a:schemeClr val="dk1"/>
              </a:solidFill>
              <a:latin typeface="Calibri"/>
              <a:ea typeface="Calibri"/>
              <a:cs typeface="Calibri"/>
              <a:sym typeface="Calibri"/>
            </a:endParaRPr>
          </a:p>
        </p:txBody>
      </p:sp>
      <p:sp>
        <p:nvSpPr>
          <p:cNvPr id="189" name="Google Shape;189;g314ba466ae4_0_146"/>
          <p:cNvSpPr/>
          <p:nvPr/>
        </p:nvSpPr>
        <p:spPr>
          <a:xfrm>
            <a:off x="16639080" y="7086612"/>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FFFFFF"/>
              </a:buClr>
              <a:buSzPts val="3200"/>
              <a:buFont typeface="Lato"/>
              <a:buChar char="•"/>
            </a:pPr>
            <a:r>
              <a:rPr b="0" i="0" lang="en-US" sz="3200" u="none" cap="none" strike="noStrike">
                <a:solidFill>
                  <a:srgbClr val="FFFFFF"/>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90" name="Google Shape;190;g314ba466ae4_0_146"/>
          <p:cNvSpPr/>
          <p:nvPr/>
        </p:nvSpPr>
        <p:spPr>
          <a:xfrm>
            <a:off x="17985448" y="10693412"/>
            <a:ext cx="28326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FFFFF"/>
              </a:buClr>
              <a:buSzPts val="4800"/>
              <a:buFont typeface="Marck Script"/>
              <a:buNone/>
            </a:pPr>
            <a:r>
              <a:rPr b="0" i="0" lang="en-US" sz="4800" u="none" cap="none" strike="noStrike">
                <a:solidFill>
                  <a:srgbClr val="FFFFFF"/>
                </a:solidFill>
                <a:latin typeface="Marck Script"/>
                <a:ea typeface="Marck Script"/>
                <a:cs typeface="Marck Script"/>
                <a:sym typeface="Marck Script"/>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2024-11-14T08:46:26Z</dcterms:created>
  <dc:creator>PptxGenJS</dc:creator>
</cp:coreProperties>
</file>