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visit our website: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www.freepptbackgrounds.net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visit our website: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www.freepptbackgrounds.net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visit our website: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www.freepptbackgrounds.net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251454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8514" y="426092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66139" y="22772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1C40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2471" y="1189801"/>
            <a:ext cx="2201269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105280" y="1189801"/>
            <a:ext cx="2443466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290945" y="4142597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3855026" y="969129"/>
            <a:ext cx="2961409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947176" y="1998077"/>
            <a:ext cx="5196824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C405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 b="1" i="0" sz="1600" u="none" cap="none" strike="noStrike">
              <a:solidFill>
                <a:srgbClr val="1C405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