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search/?q=raising+hand&amp;i=186422" TargetMode="External"/><Relationship Id="rId3" Type="http://schemas.openxmlformats.org/officeDocument/2006/relationships/hyperlink" Target="https://pixabay.com/en/megaphone-shout-action-call-scream-50092/" TargetMode="External"/><Relationship Id="rId4" Type="http://schemas.openxmlformats.org/officeDocument/2006/relationships/hyperlink" Target="https://thenounproject.com/search/?q=raise+the+hand&amp;i=12769" TargetMode="External"/><Relationship Id="rId9" Type="http://schemas.openxmlformats.org/officeDocument/2006/relationships/hyperlink" Target="https://thenounproject.com/search/?q=steps&amp;i=87667" TargetMode="External"/><Relationship Id="rId5" Type="http://schemas.openxmlformats.org/officeDocument/2006/relationships/hyperlink" Target="https://thenounproject.com/search/?q=snack&amp;i=210527" TargetMode="External"/><Relationship Id="rId6" Type="http://schemas.openxmlformats.org/officeDocument/2006/relationships/hyperlink" Target="https://thenounproject.com/search/?q=target&amp;i=34457" TargetMode="External"/><Relationship Id="rId7" Type="http://schemas.openxmlformats.org/officeDocument/2006/relationships/hyperlink" Target="https://pixabay.com/en/tree-field-cornfield-nature-247122/" TargetMode="External"/><Relationship Id="rId8" Type="http://schemas.openxmlformats.org/officeDocument/2006/relationships/hyperlink" Target="https://pixabay.com/en/bottles-glass-transparent-cut-444170/"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327ed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327ed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c37840f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0c37840f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c37840f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c37840f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2aa338d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2aa338d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2aa338d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2aa338d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02aa338d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02aa338d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02aa338d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02aa338d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2aa338d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02aa338d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02e3a31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02e3a31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02aa33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02aa33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hlinkClick r:id="rId2">
                  <a:extLst>
                    <a:ext uri="{A12FA001-AC4F-418D-AE19-62706E023703}">
                      <ahyp:hlinkClr val="tx"/>
                    </a:ext>
                  </a:extLst>
                </a:hlinkClick>
              </a:rPr>
              <a:t>https://thenounproject.com/search/?q=raising+hand&amp;i=186422</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val="tx"/>
                    </a:ext>
                  </a:extLst>
                </a:hlinkClick>
              </a:rPr>
              <a:t>https://pixabay.com/en/megaphone-shout-action-call-scream-50092/</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4">
                  <a:extLst>
                    <a:ext uri="{A12FA001-AC4F-418D-AE19-62706E023703}">
                      <ahyp:hlinkClr val="tx"/>
                    </a:ext>
                  </a:extLst>
                </a:hlinkClick>
              </a:rPr>
              <a:t>https://thenounproject.com/search/?q=raise+the+hand&amp;i=12769</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https://thenounproject.com/search/?q=snack&amp;i=210527</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6">
                  <a:extLst>
                    <a:ext uri="{A12FA001-AC4F-418D-AE19-62706E023703}">
                      <ahyp:hlinkClr val="tx"/>
                    </a:ext>
                  </a:extLst>
                </a:hlinkClick>
              </a:rPr>
              <a:t>https://thenounproject.com/search/?q=target&amp;i=34457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https://thenounproject.com/search/?q=science&amp;i=329829</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7">
                  <a:extLst>
                    <a:ext uri="{A12FA001-AC4F-418D-AE19-62706E023703}">
                      <ahyp:hlinkClr val="tx"/>
                    </a:ext>
                  </a:extLst>
                </a:hlinkClick>
              </a:rPr>
              <a:t>https://pixabay.com/en/tree-field-cornfield-nature-247122/</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8">
                  <a:extLst>
                    <a:ext uri="{A12FA001-AC4F-418D-AE19-62706E023703}">
                      <ahyp:hlinkClr val="tx"/>
                    </a:ext>
                  </a:extLst>
                </a:hlinkClick>
              </a:rPr>
              <a:t>https://pixabay.com/en/bottles-glass-transparent-cut-444170/</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9">
                  <a:extLst>
                    <a:ext uri="{A12FA001-AC4F-418D-AE19-62706E023703}">
                      <ahyp:hlinkClr val="tx"/>
                    </a:ext>
                  </a:extLst>
                </a:hlinkClick>
              </a:rPr>
              <a:t>https://thenounproject.com/search/?q=steps&amp;i=87667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&lt;a href="http://www.freepik.com/free-vector/photography-studio-background_812015.htm"&gt;Designed by Freepik&lt;/a&gt;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&lt;a href="http://www.freepik.com/free-vector/warm-colors-gradient_766470.htm"&gt;Designed by Freepik&lt;/a&gt;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02e3a31a7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02e3a31a7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2256697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2256697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02e3a31a7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102e3a31a7_0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455" name="Google Shape;455;g102e3a31a7_0_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2e3a31a7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2e3a31a7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2256697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2256697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2256697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2256697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c04413d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c04413d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c04413d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c04413d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c37840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c37840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c37840f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c37840f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rder Top">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5481" y="197025"/>
            <a:ext cx="9177300" cy="5015100"/>
          </a:xfrm>
          <a:custGeom>
            <a:rect b="b" l="l" r="r" t="t"/>
            <a:pathLst>
              <a:path extrusionOk="0" h="120000" w="120000">
                <a:moveTo>
                  <a:pt x="0" y="457"/>
                </a:moveTo>
                <a:lnTo>
                  <a:pt x="15082" y="457"/>
                </a:lnTo>
                <a:lnTo>
                  <a:pt x="15576" y="1345"/>
                </a:lnTo>
                <a:cubicBezTo>
                  <a:pt x="16721" y="3473"/>
                  <a:pt x="16698" y="3887"/>
                  <a:pt x="17442" y="3887"/>
                </a:cubicBezTo>
                <a:cubicBezTo>
                  <a:pt x="18257" y="3853"/>
                  <a:pt x="18776" y="1874"/>
                  <a:pt x="19556" y="706"/>
                </a:cubicBezTo>
                <a:lnTo>
                  <a:pt x="19754" y="457"/>
                </a:lnTo>
                <a:lnTo>
                  <a:pt x="39370" y="457"/>
                </a:lnTo>
                <a:lnTo>
                  <a:pt x="119672" y="0"/>
                </a:lnTo>
                <a:lnTo>
                  <a:pt x="119999" y="120000"/>
                </a:lnTo>
                <a:lnTo>
                  <a:pt x="54" y="120000"/>
                </a:lnTo>
                <a:lnTo>
                  <a:pt x="54" y="22126"/>
                </a:lnTo>
                <a:lnTo>
                  <a:pt x="0" y="22126"/>
                </a:lnTo>
                <a:lnTo>
                  <a:pt x="0" y="45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 name="Google Shape;53;p13"/>
          <p:cNvSpPr/>
          <p:nvPr/>
        </p:nvSpPr>
        <p:spPr>
          <a:xfrm>
            <a:off x="-9650" y="197025"/>
            <a:ext cx="9177300" cy="50151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rder Top 1">
  <p:cSld name="BLANK_1_1">
    <p:spTree>
      <p:nvGrpSpPr>
        <p:cNvPr id="54" name="Shape 54"/>
        <p:cNvGrpSpPr/>
        <p:nvPr/>
      </p:nvGrpSpPr>
      <p:grpSpPr>
        <a:xfrm>
          <a:off x="0" y="0"/>
          <a:ext cx="0" cy="0"/>
          <a:chOff x="0" y="0"/>
          <a:chExt cx="0" cy="0"/>
        </a:xfrm>
      </p:grpSpPr>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4"/>
          <p:cNvSpPr/>
          <p:nvPr/>
        </p:nvSpPr>
        <p:spPr>
          <a:xfrm>
            <a:off x="-5481" y="197025"/>
            <a:ext cx="9177300" cy="5015100"/>
          </a:xfrm>
          <a:custGeom>
            <a:rect b="b" l="l" r="r" t="t"/>
            <a:pathLst>
              <a:path extrusionOk="0" h="120000" w="120000">
                <a:moveTo>
                  <a:pt x="0" y="457"/>
                </a:moveTo>
                <a:lnTo>
                  <a:pt x="15082" y="457"/>
                </a:lnTo>
                <a:lnTo>
                  <a:pt x="15576" y="1345"/>
                </a:lnTo>
                <a:cubicBezTo>
                  <a:pt x="16721" y="3473"/>
                  <a:pt x="16698" y="3887"/>
                  <a:pt x="17442" y="3887"/>
                </a:cubicBezTo>
                <a:cubicBezTo>
                  <a:pt x="18257" y="3853"/>
                  <a:pt x="18776" y="1874"/>
                  <a:pt x="19556" y="706"/>
                </a:cubicBezTo>
                <a:lnTo>
                  <a:pt x="19754" y="457"/>
                </a:lnTo>
                <a:lnTo>
                  <a:pt x="39370" y="457"/>
                </a:lnTo>
                <a:lnTo>
                  <a:pt x="119672" y="0"/>
                </a:lnTo>
                <a:lnTo>
                  <a:pt x="119999" y="120000"/>
                </a:lnTo>
                <a:lnTo>
                  <a:pt x="54" y="120000"/>
                </a:lnTo>
                <a:lnTo>
                  <a:pt x="54" y="22126"/>
                </a:lnTo>
                <a:lnTo>
                  <a:pt x="0" y="22126"/>
                </a:lnTo>
                <a:lnTo>
                  <a:pt x="0" y="45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 name="Google Shape;57;p14"/>
          <p:cNvSpPr/>
          <p:nvPr/>
        </p:nvSpPr>
        <p:spPr>
          <a:xfrm>
            <a:off x="-9650" y="197025"/>
            <a:ext cx="9177300" cy="50151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800"/>
              <a:buNone/>
              <a:defRPr b="0" sz="2700">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www.google.com/fo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creativecommons.org/licenses/by/4.0/" TargetMode="External"/><Relationship Id="rId5" Type="http://schemas.openxmlformats.org/officeDocument/2006/relationships/image" Target="../media/image5.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6"/>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 name="Google Shape;65;p16"/>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00" u="none" cap="none" strike="noStrike">
              <a:solidFill>
                <a:srgbClr val="FFFFFF"/>
              </a:solidFill>
              <a:latin typeface="Calibri"/>
              <a:ea typeface="Calibri"/>
              <a:cs typeface="Calibri"/>
              <a:sym typeface="Calibri"/>
            </a:endParaRPr>
          </a:p>
        </p:txBody>
      </p:sp>
      <p:sp>
        <p:nvSpPr>
          <p:cNvPr id="66" name="Google Shape;66;p16"/>
          <p:cNvSpPr txBox="1"/>
          <p:nvPr/>
        </p:nvSpPr>
        <p:spPr>
          <a:xfrm>
            <a:off x="5271725" y="852450"/>
            <a:ext cx="3722100" cy="11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800">
                <a:latin typeface="Arial Black"/>
                <a:ea typeface="Arial Black"/>
                <a:cs typeface="Arial Black"/>
                <a:sym typeface="Arial Black"/>
              </a:rPr>
              <a:t>FOR</a:t>
            </a:r>
            <a:endParaRPr b="1" sz="11800">
              <a:latin typeface="Arial Black"/>
              <a:ea typeface="Arial Black"/>
              <a:cs typeface="Arial Black"/>
              <a:sym typeface="Arial Black"/>
            </a:endParaRPr>
          </a:p>
        </p:txBody>
      </p:sp>
      <p:sp>
        <p:nvSpPr>
          <p:cNvPr id="67" name="Google Shape;67;p16"/>
          <p:cNvSpPr txBox="1"/>
          <p:nvPr/>
        </p:nvSpPr>
        <p:spPr>
          <a:xfrm>
            <a:off x="5271725" y="2216600"/>
            <a:ext cx="3722100" cy="48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5200">
                <a:latin typeface="Montserrat"/>
                <a:ea typeface="Montserrat"/>
                <a:cs typeface="Montserrat"/>
                <a:sym typeface="Montserrat"/>
              </a:rPr>
              <a:t>CREATING</a:t>
            </a:r>
            <a:endParaRPr b="1" sz="5200">
              <a:latin typeface="Montserrat"/>
              <a:ea typeface="Montserrat"/>
              <a:cs typeface="Montserrat"/>
              <a:sym typeface="Montserrat"/>
            </a:endParaRPr>
          </a:p>
        </p:txBody>
      </p:sp>
      <p:sp>
        <p:nvSpPr>
          <p:cNvPr id="68" name="Google Shape;68;p16"/>
          <p:cNvSpPr txBox="1"/>
          <p:nvPr/>
        </p:nvSpPr>
        <p:spPr>
          <a:xfrm>
            <a:off x="5271725" y="2966375"/>
            <a:ext cx="3722100" cy="40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Montserrat"/>
                <a:ea typeface="Montserrat"/>
                <a:cs typeface="Montserrat"/>
                <a:sym typeface="Montserrat"/>
              </a:rPr>
              <a:t>COMPELLING</a:t>
            </a:r>
            <a:endParaRPr b="1" sz="4100">
              <a:solidFill>
                <a:srgbClr val="FFFFFF"/>
              </a:solidFill>
              <a:latin typeface="Montserrat"/>
              <a:ea typeface="Montserrat"/>
              <a:cs typeface="Montserrat"/>
              <a:sym typeface="Montserrat"/>
            </a:endParaRPr>
          </a:p>
        </p:txBody>
      </p:sp>
      <p:sp>
        <p:nvSpPr>
          <p:cNvPr id="69" name="Google Shape;69;p16"/>
          <p:cNvSpPr txBox="1"/>
          <p:nvPr/>
        </p:nvSpPr>
        <p:spPr>
          <a:xfrm>
            <a:off x="-418248" y="280946"/>
            <a:ext cx="3141300" cy="478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100">
                <a:solidFill>
                  <a:srgbClr val="FFFFFF"/>
                </a:solidFill>
                <a:latin typeface="Arial Black"/>
                <a:ea typeface="Arial Black"/>
                <a:cs typeface="Arial Black"/>
                <a:sym typeface="Arial Black"/>
              </a:rPr>
              <a:t>1</a:t>
            </a:r>
            <a:endParaRPr sz="39100">
              <a:solidFill>
                <a:srgbClr val="FFFFFF"/>
              </a:solidFill>
              <a:latin typeface="Arial Black"/>
              <a:ea typeface="Arial Black"/>
              <a:cs typeface="Arial Black"/>
              <a:sym typeface="Arial Black"/>
            </a:endParaRPr>
          </a:p>
        </p:txBody>
      </p:sp>
      <p:sp>
        <p:nvSpPr>
          <p:cNvPr id="70" name="Google Shape;70;p16"/>
          <p:cNvSpPr txBox="1"/>
          <p:nvPr/>
        </p:nvSpPr>
        <p:spPr>
          <a:xfrm>
            <a:off x="1870165" y="280946"/>
            <a:ext cx="3668400" cy="478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9700">
                <a:solidFill>
                  <a:srgbClr val="FFFFFF"/>
                </a:solidFill>
                <a:latin typeface="Arial Black"/>
                <a:ea typeface="Arial Black"/>
                <a:cs typeface="Arial Black"/>
                <a:sym typeface="Arial Black"/>
              </a:rPr>
              <a:t>5</a:t>
            </a:r>
            <a:endParaRPr sz="39700">
              <a:solidFill>
                <a:srgbClr val="FFFFFF"/>
              </a:solidFill>
              <a:latin typeface="Arial Black"/>
              <a:ea typeface="Arial Black"/>
              <a:cs typeface="Arial Black"/>
              <a:sym typeface="Arial Black"/>
            </a:endParaRPr>
          </a:p>
        </p:txBody>
      </p:sp>
      <p:sp>
        <p:nvSpPr>
          <p:cNvPr id="71" name="Google Shape;71;p16"/>
          <p:cNvSpPr txBox="1"/>
          <p:nvPr/>
        </p:nvSpPr>
        <p:spPr>
          <a:xfrm>
            <a:off x="5271725" y="3360908"/>
            <a:ext cx="3722100" cy="11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400">
                <a:solidFill>
                  <a:srgbClr val="FFFFFF"/>
                </a:solidFill>
                <a:latin typeface="Arial Black"/>
                <a:ea typeface="Arial Black"/>
                <a:cs typeface="Arial Black"/>
                <a:sym typeface="Arial Black"/>
              </a:rPr>
              <a:t>LISTS</a:t>
            </a:r>
            <a:endParaRPr b="1" sz="8400">
              <a:solidFill>
                <a:srgbClr val="FFFFFF"/>
              </a:solidFill>
              <a:latin typeface="Arial Black"/>
              <a:ea typeface="Arial Black"/>
              <a:cs typeface="Arial Black"/>
              <a:sym typeface="Arial Black"/>
            </a:endParaRPr>
          </a:p>
        </p:txBody>
      </p:sp>
      <p:sp>
        <p:nvSpPr>
          <p:cNvPr id="72" name="Google Shape;72;p16"/>
          <p:cNvSpPr txBox="1"/>
          <p:nvPr/>
        </p:nvSpPr>
        <p:spPr>
          <a:xfrm>
            <a:off x="2552507" y="1055746"/>
            <a:ext cx="2509500" cy="4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latin typeface="Montserrat"/>
                <a:ea typeface="Montserrat"/>
                <a:cs typeface="Montserrat"/>
                <a:sym typeface="Montserrat"/>
              </a:rPr>
              <a:t>SLIDES</a:t>
            </a:r>
            <a:endParaRPr b="1" sz="45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25"/>
          <p:cNvSpPr/>
          <p:nvPr/>
        </p:nvSpPr>
        <p:spPr>
          <a:xfrm>
            <a:off x="2449275" y="3497025"/>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40" name="Google Shape;240;p25"/>
          <p:cNvSpPr/>
          <p:nvPr/>
        </p:nvSpPr>
        <p:spPr>
          <a:xfrm>
            <a:off x="2518216" y="3556461"/>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4753325" y="358480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42" name="Google Shape;242;p25"/>
          <p:cNvSpPr txBox="1"/>
          <p:nvPr/>
        </p:nvSpPr>
        <p:spPr>
          <a:xfrm>
            <a:off x="4452026" y="3604017"/>
            <a:ext cx="4219200" cy="1285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
        <p:nvSpPr>
          <p:cNvPr id="243" name="Google Shape;243;p25"/>
          <p:cNvSpPr/>
          <p:nvPr/>
        </p:nvSpPr>
        <p:spPr>
          <a:xfrm>
            <a:off x="2885650" y="3619500"/>
            <a:ext cx="1308000" cy="1251900"/>
          </a:xfrm>
          <a:prstGeom prst="rect">
            <a:avLst/>
          </a:prstGeom>
          <a:solidFill>
            <a:srgbClr val="CCCCCC"/>
          </a:solidFill>
          <a:ln cap="flat" cmpd="sng" w="9525">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6" name="Google Shape;246;p25"/>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25"/>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#8:</a:t>
            </a:r>
            <a:endParaRPr sz="4800">
              <a:latin typeface="Roboto Condensed"/>
              <a:ea typeface="Roboto Condensed"/>
              <a:cs typeface="Roboto Condensed"/>
              <a:sym typeface="Roboto Condensed"/>
            </a:endParaRPr>
          </a:p>
        </p:txBody>
      </p:sp>
      <p:sp>
        <p:nvSpPr>
          <p:cNvPr id="248" name="Google Shape;248;p25"/>
          <p:cNvSpPr txBox="1"/>
          <p:nvPr/>
        </p:nvSpPr>
        <p:spPr>
          <a:xfrm>
            <a:off x="8405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E06666"/>
                </a:solidFill>
                <a:latin typeface="Arial Black"/>
                <a:ea typeface="Arial Black"/>
                <a:cs typeface="Arial Black"/>
                <a:sym typeface="Arial Black"/>
              </a:rPr>
              <a:t>TARGET YOUR</a:t>
            </a:r>
            <a:endParaRPr sz="4800">
              <a:solidFill>
                <a:srgbClr val="E06666"/>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CONTENT</a:t>
            </a:r>
            <a:endParaRPr b="1" sz="4800">
              <a:solidFill>
                <a:srgbClr val="434343"/>
              </a:solidFill>
              <a:latin typeface="Arial Black"/>
              <a:ea typeface="Arial Black"/>
              <a:cs typeface="Arial Black"/>
              <a:sym typeface="Arial Black"/>
            </a:endParaRPr>
          </a:p>
        </p:txBody>
      </p:sp>
      <p:grpSp>
        <p:nvGrpSpPr>
          <p:cNvPr id="249" name="Google Shape;249;p25"/>
          <p:cNvGrpSpPr/>
          <p:nvPr/>
        </p:nvGrpSpPr>
        <p:grpSpPr>
          <a:xfrm>
            <a:off x="3038510" y="3782594"/>
            <a:ext cx="945183" cy="946216"/>
            <a:chOff x="3516313" y="1684338"/>
            <a:chExt cx="4429163" cy="4434000"/>
          </a:xfrm>
        </p:grpSpPr>
        <p:sp>
          <p:nvSpPr>
            <p:cNvPr id="250" name="Google Shape;250;p25"/>
            <p:cNvSpPr/>
            <p:nvPr/>
          </p:nvSpPr>
          <p:spPr>
            <a:xfrm>
              <a:off x="5730876" y="1684338"/>
              <a:ext cx="2214600" cy="4434000"/>
            </a:xfrm>
            <a:custGeom>
              <a:rect b="b" l="l" r="r" t="t"/>
              <a:pathLst>
                <a:path extrusionOk="0" h="120000" w="120000">
                  <a:moveTo>
                    <a:pt x="0" y="0"/>
                  </a:moveTo>
                  <a:lnTo>
                    <a:pt x="9806" y="171"/>
                  </a:lnTo>
                  <a:lnTo>
                    <a:pt x="19526" y="730"/>
                  </a:lnTo>
                  <a:lnTo>
                    <a:pt x="28817" y="1718"/>
                  </a:lnTo>
                  <a:lnTo>
                    <a:pt x="37935" y="3050"/>
                  </a:lnTo>
                  <a:lnTo>
                    <a:pt x="46795" y="4683"/>
                  </a:lnTo>
                  <a:lnTo>
                    <a:pt x="55139" y="6659"/>
                  </a:lnTo>
                  <a:lnTo>
                    <a:pt x="63225" y="8979"/>
                  </a:lnTo>
                  <a:lnTo>
                    <a:pt x="70795" y="11600"/>
                  </a:lnTo>
                  <a:lnTo>
                    <a:pt x="78107" y="14436"/>
                  </a:lnTo>
                  <a:lnTo>
                    <a:pt x="84817" y="17572"/>
                  </a:lnTo>
                  <a:lnTo>
                    <a:pt x="91096" y="20923"/>
                  </a:lnTo>
                  <a:lnTo>
                    <a:pt x="96860" y="24575"/>
                  </a:lnTo>
                  <a:lnTo>
                    <a:pt x="102021" y="28399"/>
                  </a:lnTo>
                  <a:lnTo>
                    <a:pt x="106666" y="32395"/>
                  </a:lnTo>
                  <a:lnTo>
                    <a:pt x="110623" y="36605"/>
                  </a:lnTo>
                  <a:lnTo>
                    <a:pt x="113892" y="41031"/>
                  </a:lnTo>
                  <a:lnTo>
                    <a:pt x="116559" y="45585"/>
                  </a:lnTo>
                  <a:lnTo>
                    <a:pt x="118451" y="50268"/>
                  </a:lnTo>
                  <a:lnTo>
                    <a:pt x="119655" y="55080"/>
                  </a:lnTo>
                  <a:lnTo>
                    <a:pt x="119999" y="59978"/>
                  </a:lnTo>
                  <a:lnTo>
                    <a:pt x="119655" y="64919"/>
                  </a:lnTo>
                  <a:lnTo>
                    <a:pt x="118451" y="69731"/>
                  </a:lnTo>
                  <a:lnTo>
                    <a:pt x="116559" y="74414"/>
                  </a:lnTo>
                  <a:lnTo>
                    <a:pt x="113892" y="78968"/>
                  </a:lnTo>
                  <a:lnTo>
                    <a:pt x="110623" y="83394"/>
                  </a:lnTo>
                  <a:lnTo>
                    <a:pt x="106666" y="87561"/>
                  </a:lnTo>
                  <a:lnTo>
                    <a:pt x="102021" y="91600"/>
                  </a:lnTo>
                  <a:lnTo>
                    <a:pt x="96860" y="95424"/>
                  </a:lnTo>
                  <a:lnTo>
                    <a:pt x="91096" y="99033"/>
                  </a:lnTo>
                  <a:lnTo>
                    <a:pt x="84817" y="102427"/>
                  </a:lnTo>
                  <a:lnTo>
                    <a:pt x="78107" y="105563"/>
                  </a:lnTo>
                  <a:lnTo>
                    <a:pt x="70795" y="108399"/>
                  </a:lnTo>
                  <a:lnTo>
                    <a:pt x="63225" y="111020"/>
                  </a:lnTo>
                  <a:lnTo>
                    <a:pt x="55139" y="113340"/>
                  </a:lnTo>
                  <a:lnTo>
                    <a:pt x="46795" y="115273"/>
                  </a:lnTo>
                  <a:lnTo>
                    <a:pt x="37935" y="116949"/>
                  </a:lnTo>
                  <a:lnTo>
                    <a:pt x="28817" y="118281"/>
                  </a:lnTo>
                  <a:lnTo>
                    <a:pt x="19526" y="119226"/>
                  </a:lnTo>
                  <a:lnTo>
                    <a:pt x="9806" y="119828"/>
                  </a:lnTo>
                  <a:lnTo>
                    <a:pt x="0" y="120000"/>
                  </a:lnTo>
                  <a:lnTo>
                    <a:pt x="0" y="104317"/>
                  </a:lnTo>
                  <a:lnTo>
                    <a:pt x="7999" y="104146"/>
                  </a:lnTo>
                  <a:lnTo>
                    <a:pt x="15913" y="103630"/>
                  </a:lnTo>
                  <a:lnTo>
                    <a:pt x="23569" y="102728"/>
                  </a:lnTo>
                  <a:lnTo>
                    <a:pt x="30967" y="101611"/>
                  </a:lnTo>
                  <a:lnTo>
                    <a:pt x="37935" y="100064"/>
                  </a:lnTo>
                  <a:lnTo>
                    <a:pt x="44731" y="98302"/>
                  </a:lnTo>
                  <a:lnTo>
                    <a:pt x="51096" y="96240"/>
                  </a:lnTo>
                  <a:lnTo>
                    <a:pt x="57118" y="93963"/>
                  </a:lnTo>
                  <a:lnTo>
                    <a:pt x="62709" y="91342"/>
                  </a:lnTo>
                  <a:lnTo>
                    <a:pt x="67784" y="88592"/>
                  </a:lnTo>
                  <a:lnTo>
                    <a:pt x="72516" y="85628"/>
                  </a:lnTo>
                  <a:lnTo>
                    <a:pt x="76559" y="82406"/>
                  </a:lnTo>
                  <a:lnTo>
                    <a:pt x="80172" y="79054"/>
                  </a:lnTo>
                  <a:lnTo>
                    <a:pt x="83096" y="75488"/>
                  </a:lnTo>
                  <a:lnTo>
                    <a:pt x="85505" y="71793"/>
                  </a:lnTo>
                  <a:lnTo>
                    <a:pt x="87311" y="67969"/>
                  </a:lnTo>
                  <a:lnTo>
                    <a:pt x="88258" y="64017"/>
                  </a:lnTo>
                  <a:lnTo>
                    <a:pt x="88688" y="59978"/>
                  </a:lnTo>
                  <a:lnTo>
                    <a:pt x="88258" y="55725"/>
                  </a:lnTo>
                  <a:lnTo>
                    <a:pt x="87053" y="51600"/>
                  </a:lnTo>
                  <a:lnTo>
                    <a:pt x="85075" y="47561"/>
                  </a:lnTo>
                  <a:lnTo>
                    <a:pt x="82408" y="43694"/>
                  </a:lnTo>
                  <a:lnTo>
                    <a:pt x="79139" y="40000"/>
                  </a:lnTo>
                  <a:lnTo>
                    <a:pt x="75182" y="36476"/>
                  </a:lnTo>
                  <a:lnTo>
                    <a:pt x="70623" y="33168"/>
                  </a:lnTo>
                  <a:lnTo>
                    <a:pt x="65462" y="30118"/>
                  </a:lnTo>
                  <a:lnTo>
                    <a:pt x="59784" y="27239"/>
                  </a:lnTo>
                  <a:lnTo>
                    <a:pt x="53677" y="24704"/>
                  </a:lnTo>
                  <a:lnTo>
                    <a:pt x="46967" y="22427"/>
                  </a:lnTo>
                  <a:lnTo>
                    <a:pt x="40000" y="20451"/>
                  </a:lnTo>
                  <a:lnTo>
                    <a:pt x="32602" y="18775"/>
                  </a:lnTo>
                  <a:lnTo>
                    <a:pt x="24860" y="17443"/>
                  </a:lnTo>
                  <a:lnTo>
                    <a:pt x="16774" y="16498"/>
                  </a:lnTo>
                  <a:lnTo>
                    <a:pt x="8516" y="15853"/>
                  </a:lnTo>
                  <a:lnTo>
                    <a:pt x="0" y="15639"/>
                  </a:lnTo>
                  <a:lnTo>
                    <a:pt x="0"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1" name="Google Shape;251;p25"/>
            <p:cNvSpPr/>
            <p:nvPr/>
          </p:nvSpPr>
          <p:spPr>
            <a:xfrm>
              <a:off x="3516313" y="1684338"/>
              <a:ext cx="2214600" cy="4434000"/>
            </a:xfrm>
            <a:custGeom>
              <a:rect b="b" l="l" r="r" t="t"/>
              <a:pathLst>
                <a:path extrusionOk="0" h="120000" w="120000">
                  <a:moveTo>
                    <a:pt x="119999" y="0"/>
                  </a:moveTo>
                  <a:lnTo>
                    <a:pt x="119999" y="15639"/>
                  </a:lnTo>
                  <a:lnTo>
                    <a:pt x="112000" y="15853"/>
                  </a:lnTo>
                  <a:lnTo>
                    <a:pt x="104086" y="16369"/>
                  </a:lnTo>
                  <a:lnTo>
                    <a:pt x="96430" y="17228"/>
                  </a:lnTo>
                  <a:lnTo>
                    <a:pt x="89032" y="18474"/>
                  </a:lnTo>
                  <a:lnTo>
                    <a:pt x="81892" y="19935"/>
                  </a:lnTo>
                  <a:lnTo>
                    <a:pt x="75182" y="21697"/>
                  </a:lnTo>
                  <a:lnTo>
                    <a:pt x="68731" y="23759"/>
                  </a:lnTo>
                  <a:lnTo>
                    <a:pt x="62795" y="26122"/>
                  </a:lnTo>
                  <a:lnTo>
                    <a:pt x="57290" y="28657"/>
                  </a:lnTo>
                  <a:lnTo>
                    <a:pt x="52043" y="31450"/>
                  </a:lnTo>
                  <a:lnTo>
                    <a:pt x="47483" y="34457"/>
                  </a:lnTo>
                  <a:lnTo>
                    <a:pt x="43440" y="37636"/>
                  </a:lnTo>
                  <a:lnTo>
                    <a:pt x="39827" y="41031"/>
                  </a:lnTo>
                  <a:lnTo>
                    <a:pt x="36817" y="44511"/>
                  </a:lnTo>
                  <a:lnTo>
                    <a:pt x="34494" y="48206"/>
                  </a:lnTo>
                  <a:lnTo>
                    <a:pt x="32688" y="52030"/>
                  </a:lnTo>
                  <a:lnTo>
                    <a:pt x="31655" y="55982"/>
                  </a:lnTo>
                  <a:lnTo>
                    <a:pt x="31311" y="59978"/>
                  </a:lnTo>
                  <a:lnTo>
                    <a:pt x="31655" y="64274"/>
                  </a:lnTo>
                  <a:lnTo>
                    <a:pt x="32946" y="68399"/>
                  </a:lnTo>
                  <a:lnTo>
                    <a:pt x="34838" y="72481"/>
                  </a:lnTo>
                  <a:lnTo>
                    <a:pt x="37591" y="76305"/>
                  </a:lnTo>
                  <a:lnTo>
                    <a:pt x="40860" y="80000"/>
                  </a:lnTo>
                  <a:lnTo>
                    <a:pt x="44817" y="83566"/>
                  </a:lnTo>
                  <a:lnTo>
                    <a:pt x="49376" y="86831"/>
                  </a:lnTo>
                  <a:lnTo>
                    <a:pt x="54537" y="89924"/>
                  </a:lnTo>
                  <a:lnTo>
                    <a:pt x="60129" y="92760"/>
                  </a:lnTo>
                  <a:lnTo>
                    <a:pt x="66322" y="95295"/>
                  </a:lnTo>
                  <a:lnTo>
                    <a:pt x="72860" y="97572"/>
                  </a:lnTo>
                  <a:lnTo>
                    <a:pt x="80000" y="99548"/>
                  </a:lnTo>
                  <a:lnTo>
                    <a:pt x="87397" y="101224"/>
                  </a:lnTo>
                  <a:lnTo>
                    <a:pt x="95053" y="102556"/>
                  </a:lnTo>
                  <a:lnTo>
                    <a:pt x="103139" y="103501"/>
                  </a:lnTo>
                  <a:lnTo>
                    <a:pt x="111483" y="104146"/>
                  </a:lnTo>
                  <a:lnTo>
                    <a:pt x="119999" y="104317"/>
                  </a:lnTo>
                  <a:lnTo>
                    <a:pt x="119999" y="120000"/>
                  </a:lnTo>
                  <a:lnTo>
                    <a:pt x="110193" y="119828"/>
                  </a:lnTo>
                  <a:lnTo>
                    <a:pt x="100473" y="119226"/>
                  </a:lnTo>
                  <a:lnTo>
                    <a:pt x="91182" y="118281"/>
                  </a:lnTo>
                  <a:lnTo>
                    <a:pt x="82064" y="116949"/>
                  </a:lnTo>
                  <a:lnTo>
                    <a:pt x="73204" y="115273"/>
                  </a:lnTo>
                  <a:lnTo>
                    <a:pt x="64860" y="113340"/>
                  </a:lnTo>
                  <a:lnTo>
                    <a:pt x="56774" y="111020"/>
                  </a:lnTo>
                  <a:lnTo>
                    <a:pt x="49118" y="108399"/>
                  </a:lnTo>
                  <a:lnTo>
                    <a:pt x="41892" y="105563"/>
                  </a:lnTo>
                  <a:lnTo>
                    <a:pt x="35096" y="102427"/>
                  </a:lnTo>
                  <a:lnTo>
                    <a:pt x="28903" y="99033"/>
                  </a:lnTo>
                  <a:lnTo>
                    <a:pt x="23139" y="95424"/>
                  </a:lnTo>
                  <a:lnTo>
                    <a:pt x="17892" y="91600"/>
                  </a:lnTo>
                  <a:lnTo>
                    <a:pt x="13333" y="87561"/>
                  </a:lnTo>
                  <a:lnTo>
                    <a:pt x="9376" y="83394"/>
                  </a:lnTo>
                  <a:lnTo>
                    <a:pt x="6107" y="78968"/>
                  </a:lnTo>
                  <a:lnTo>
                    <a:pt x="3440" y="74414"/>
                  </a:lnTo>
                  <a:lnTo>
                    <a:pt x="1462" y="69731"/>
                  </a:lnTo>
                  <a:lnTo>
                    <a:pt x="344" y="64919"/>
                  </a:lnTo>
                  <a:lnTo>
                    <a:pt x="0" y="59978"/>
                  </a:lnTo>
                  <a:lnTo>
                    <a:pt x="344" y="55080"/>
                  </a:lnTo>
                  <a:lnTo>
                    <a:pt x="1462" y="50268"/>
                  </a:lnTo>
                  <a:lnTo>
                    <a:pt x="3440" y="45585"/>
                  </a:lnTo>
                  <a:lnTo>
                    <a:pt x="6107" y="41031"/>
                  </a:lnTo>
                  <a:lnTo>
                    <a:pt x="9376" y="36605"/>
                  </a:lnTo>
                  <a:lnTo>
                    <a:pt x="13333" y="32395"/>
                  </a:lnTo>
                  <a:lnTo>
                    <a:pt x="17892" y="28399"/>
                  </a:lnTo>
                  <a:lnTo>
                    <a:pt x="23139" y="24575"/>
                  </a:lnTo>
                  <a:lnTo>
                    <a:pt x="28903" y="20923"/>
                  </a:lnTo>
                  <a:lnTo>
                    <a:pt x="35096" y="17572"/>
                  </a:lnTo>
                  <a:lnTo>
                    <a:pt x="41892" y="14436"/>
                  </a:lnTo>
                  <a:lnTo>
                    <a:pt x="49118" y="11600"/>
                  </a:lnTo>
                  <a:lnTo>
                    <a:pt x="56774" y="8979"/>
                  </a:lnTo>
                  <a:lnTo>
                    <a:pt x="64860" y="6659"/>
                  </a:lnTo>
                  <a:lnTo>
                    <a:pt x="73204" y="4683"/>
                  </a:lnTo>
                  <a:lnTo>
                    <a:pt x="82064" y="3050"/>
                  </a:lnTo>
                  <a:lnTo>
                    <a:pt x="91182" y="1718"/>
                  </a:lnTo>
                  <a:lnTo>
                    <a:pt x="100473" y="730"/>
                  </a:lnTo>
                  <a:lnTo>
                    <a:pt x="110193" y="171"/>
                  </a:lnTo>
                  <a:lnTo>
                    <a:pt x="11999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2" name="Google Shape;252;p25"/>
            <p:cNvSpPr/>
            <p:nvPr/>
          </p:nvSpPr>
          <p:spPr>
            <a:xfrm>
              <a:off x="5730876" y="2262188"/>
              <a:ext cx="1636800" cy="3276600"/>
            </a:xfrm>
            <a:custGeom>
              <a:rect b="b" l="l" r="r" t="t"/>
              <a:pathLst>
                <a:path extrusionOk="0" h="120000" w="120000">
                  <a:moveTo>
                    <a:pt x="0" y="0"/>
                  </a:moveTo>
                  <a:lnTo>
                    <a:pt x="11522" y="290"/>
                  </a:lnTo>
                  <a:lnTo>
                    <a:pt x="22696" y="1162"/>
                  </a:lnTo>
                  <a:lnTo>
                    <a:pt x="33637" y="2441"/>
                  </a:lnTo>
                  <a:lnTo>
                    <a:pt x="44112" y="4244"/>
                  </a:lnTo>
                  <a:lnTo>
                    <a:pt x="54122" y="6511"/>
                  </a:lnTo>
                  <a:lnTo>
                    <a:pt x="63549" y="9186"/>
                  </a:lnTo>
                  <a:lnTo>
                    <a:pt x="72628" y="12267"/>
                  </a:lnTo>
                  <a:lnTo>
                    <a:pt x="80892" y="15697"/>
                  </a:lnTo>
                  <a:lnTo>
                    <a:pt x="88574" y="19593"/>
                  </a:lnTo>
                  <a:lnTo>
                    <a:pt x="95557" y="23720"/>
                  </a:lnTo>
                  <a:lnTo>
                    <a:pt x="101726" y="28197"/>
                  </a:lnTo>
                  <a:lnTo>
                    <a:pt x="107080" y="32965"/>
                  </a:lnTo>
                  <a:lnTo>
                    <a:pt x="111503" y="37965"/>
                  </a:lnTo>
                  <a:lnTo>
                    <a:pt x="115111" y="43197"/>
                  </a:lnTo>
                  <a:lnTo>
                    <a:pt x="117788" y="48662"/>
                  </a:lnTo>
                  <a:lnTo>
                    <a:pt x="119418" y="54244"/>
                  </a:lnTo>
                  <a:lnTo>
                    <a:pt x="120000" y="60000"/>
                  </a:lnTo>
                  <a:lnTo>
                    <a:pt x="119418" y="65465"/>
                  </a:lnTo>
                  <a:lnTo>
                    <a:pt x="118137" y="70813"/>
                  </a:lnTo>
                  <a:lnTo>
                    <a:pt x="115693" y="75988"/>
                  </a:lnTo>
                  <a:lnTo>
                    <a:pt x="112434" y="80988"/>
                  </a:lnTo>
                  <a:lnTo>
                    <a:pt x="108477" y="85813"/>
                  </a:lnTo>
                  <a:lnTo>
                    <a:pt x="103588" y="90348"/>
                  </a:lnTo>
                  <a:lnTo>
                    <a:pt x="98118" y="94709"/>
                  </a:lnTo>
                  <a:lnTo>
                    <a:pt x="91716" y="98720"/>
                  </a:lnTo>
                  <a:lnTo>
                    <a:pt x="84849" y="102441"/>
                  </a:lnTo>
                  <a:lnTo>
                    <a:pt x="77284" y="105988"/>
                  </a:lnTo>
                  <a:lnTo>
                    <a:pt x="69136" y="109069"/>
                  </a:lnTo>
                  <a:lnTo>
                    <a:pt x="60523" y="111860"/>
                  </a:lnTo>
                  <a:lnTo>
                    <a:pt x="51328" y="114244"/>
                  </a:lnTo>
                  <a:lnTo>
                    <a:pt x="41901" y="116337"/>
                  </a:lnTo>
                  <a:lnTo>
                    <a:pt x="31891" y="117848"/>
                  </a:lnTo>
                  <a:lnTo>
                    <a:pt x="21532" y="119069"/>
                  </a:lnTo>
                  <a:lnTo>
                    <a:pt x="10824" y="119767"/>
                  </a:lnTo>
                  <a:lnTo>
                    <a:pt x="0" y="120000"/>
                  </a:lnTo>
                  <a:lnTo>
                    <a:pt x="0" y="98895"/>
                  </a:lnTo>
                  <a:lnTo>
                    <a:pt x="9078" y="98662"/>
                  </a:lnTo>
                  <a:lnTo>
                    <a:pt x="17691" y="97848"/>
                  </a:lnTo>
                  <a:lnTo>
                    <a:pt x="26071" y="96686"/>
                  </a:lnTo>
                  <a:lnTo>
                    <a:pt x="34102" y="94941"/>
                  </a:lnTo>
                  <a:lnTo>
                    <a:pt x="41551" y="92848"/>
                  </a:lnTo>
                  <a:lnTo>
                    <a:pt x="48651" y="90348"/>
                  </a:lnTo>
                  <a:lnTo>
                    <a:pt x="54820" y="87500"/>
                  </a:lnTo>
                  <a:lnTo>
                    <a:pt x="60523" y="84360"/>
                  </a:lnTo>
                  <a:lnTo>
                    <a:pt x="65528" y="80872"/>
                  </a:lnTo>
                  <a:lnTo>
                    <a:pt x="69602" y="77093"/>
                  </a:lnTo>
                  <a:lnTo>
                    <a:pt x="73094" y="73139"/>
                  </a:lnTo>
                  <a:lnTo>
                    <a:pt x="75538" y="68895"/>
                  </a:lnTo>
                  <a:lnTo>
                    <a:pt x="77051" y="64593"/>
                  </a:lnTo>
                  <a:lnTo>
                    <a:pt x="77516" y="60000"/>
                  </a:lnTo>
                  <a:lnTo>
                    <a:pt x="77051" y="55465"/>
                  </a:lnTo>
                  <a:lnTo>
                    <a:pt x="75538" y="51162"/>
                  </a:lnTo>
                  <a:lnTo>
                    <a:pt x="73094" y="46918"/>
                  </a:lnTo>
                  <a:lnTo>
                    <a:pt x="69602" y="42965"/>
                  </a:lnTo>
                  <a:lnTo>
                    <a:pt x="65528" y="39244"/>
                  </a:lnTo>
                  <a:lnTo>
                    <a:pt x="60523" y="35697"/>
                  </a:lnTo>
                  <a:lnTo>
                    <a:pt x="54820" y="32616"/>
                  </a:lnTo>
                  <a:lnTo>
                    <a:pt x="48651" y="29767"/>
                  </a:lnTo>
                  <a:lnTo>
                    <a:pt x="41551" y="27267"/>
                  </a:lnTo>
                  <a:lnTo>
                    <a:pt x="34102" y="25174"/>
                  </a:lnTo>
                  <a:lnTo>
                    <a:pt x="26071" y="23488"/>
                  </a:lnTo>
                  <a:lnTo>
                    <a:pt x="17691" y="22267"/>
                  </a:lnTo>
                  <a:lnTo>
                    <a:pt x="9078" y="21511"/>
                  </a:lnTo>
                  <a:lnTo>
                    <a:pt x="0" y="21220"/>
                  </a:lnTo>
                  <a:lnTo>
                    <a:pt x="0"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3" name="Google Shape;253;p25"/>
            <p:cNvSpPr/>
            <p:nvPr/>
          </p:nvSpPr>
          <p:spPr>
            <a:xfrm>
              <a:off x="4094163" y="2262188"/>
              <a:ext cx="1636800" cy="3276600"/>
            </a:xfrm>
            <a:custGeom>
              <a:rect b="b" l="l" r="r" t="t"/>
              <a:pathLst>
                <a:path extrusionOk="0" h="120000" w="120000">
                  <a:moveTo>
                    <a:pt x="120000" y="0"/>
                  </a:moveTo>
                  <a:lnTo>
                    <a:pt x="120000" y="21220"/>
                  </a:lnTo>
                  <a:lnTo>
                    <a:pt x="110805" y="21511"/>
                  </a:lnTo>
                  <a:lnTo>
                    <a:pt x="102192" y="22267"/>
                  </a:lnTo>
                  <a:lnTo>
                    <a:pt x="93811" y="23488"/>
                  </a:lnTo>
                  <a:lnTo>
                    <a:pt x="85897" y="25174"/>
                  </a:lnTo>
                  <a:lnTo>
                    <a:pt x="78215" y="27267"/>
                  </a:lnTo>
                  <a:lnTo>
                    <a:pt x="71348" y="29767"/>
                  </a:lnTo>
                  <a:lnTo>
                    <a:pt x="64946" y="32616"/>
                  </a:lnTo>
                  <a:lnTo>
                    <a:pt x="59359" y="35697"/>
                  </a:lnTo>
                  <a:lnTo>
                    <a:pt x="54354" y="39244"/>
                  </a:lnTo>
                  <a:lnTo>
                    <a:pt x="50164" y="42965"/>
                  </a:lnTo>
                  <a:lnTo>
                    <a:pt x="46673" y="46918"/>
                  </a:lnTo>
                  <a:lnTo>
                    <a:pt x="44345" y="51162"/>
                  </a:lnTo>
                  <a:lnTo>
                    <a:pt x="42715" y="55465"/>
                  </a:lnTo>
                  <a:lnTo>
                    <a:pt x="42250" y="60000"/>
                  </a:lnTo>
                  <a:lnTo>
                    <a:pt x="42715" y="64593"/>
                  </a:lnTo>
                  <a:lnTo>
                    <a:pt x="44345" y="68895"/>
                  </a:lnTo>
                  <a:lnTo>
                    <a:pt x="46673" y="73139"/>
                  </a:lnTo>
                  <a:lnTo>
                    <a:pt x="50164" y="77093"/>
                  </a:lnTo>
                  <a:lnTo>
                    <a:pt x="54354" y="80872"/>
                  </a:lnTo>
                  <a:lnTo>
                    <a:pt x="59359" y="84360"/>
                  </a:lnTo>
                  <a:lnTo>
                    <a:pt x="64946" y="87500"/>
                  </a:lnTo>
                  <a:lnTo>
                    <a:pt x="71348" y="90348"/>
                  </a:lnTo>
                  <a:lnTo>
                    <a:pt x="78215" y="92848"/>
                  </a:lnTo>
                  <a:lnTo>
                    <a:pt x="85897" y="94941"/>
                  </a:lnTo>
                  <a:lnTo>
                    <a:pt x="93811" y="96686"/>
                  </a:lnTo>
                  <a:lnTo>
                    <a:pt x="102192" y="97848"/>
                  </a:lnTo>
                  <a:lnTo>
                    <a:pt x="110805" y="98662"/>
                  </a:lnTo>
                  <a:lnTo>
                    <a:pt x="120000" y="98895"/>
                  </a:lnTo>
                  <a:lnTo>
                    <a:pt x="120000" y="120000"/>
                  </a:lnTo>
                  <a:lnTo>
                    <a:pt x="108477" y="119767"/>
                  </a:lnTo>
                  <a:lnTo>
                    <a:pt x="97187" y="118895"/>
                  </a:lnTo>
                  <a:lnTo>
                    <a:pt x="86246" y="117616"/>
                  </a:lnTo>
                  <a:lnTo>
                    <a:pt x="75887" y="115813"/>
                  </a:lnTo>
                  <a:lnTo>
                    <a:pt x="65877" y="113546"/>
                  </a:lnTo>
                  <a:lnTo>
                    <a:pt x="56217" y="110872"/>
                  </a:lnTo>
                  <a:lnTo>
                    <a:pt x="47371" y="107790"/>
                  </a:lnTo>
                  <a:lnTo>
                    <a:pt x="38991" y="104360"/>
                  </a:lnTo>
                  <a:lnTo>
                    <a:pt x="31425" y="100523"/>
                  </a:lnTo>
                  <a:lnTo>
                    <a:pt x="24442" y="96337"/>
                  </a:lnTo>
                  <a:lnTo>
                    <a:pt x="18273" y="91918"/>
                  </a:lnTo>
                  <a:lnTo>
                    <a:pt x="12919" y="87093"/>
                  </a:lnTo>
                  <a:lnTo>
                    <a:pt x="8496" y="82093"/>
                  </a:lnTo>
                  <a:lnTo>
                    <a:pt x="4772" y="76918"/>
                  </a:lnTo>
                  <a:lnTo>
                    <a:pt x="2211" y="71395"/>
                  </a:lnTo>
                  <a:lnTo>
                    <a:pt x="465" y="65813"/>
                  </a:lnTo>
                  <a:lnTo>
                    <a:pt x="0" y="60000"/>
                  </a:lnTo>
                  <a:lnTo>
                    <a:pt x="465" y="54593"/>
                  </a:lnTo>
                  <a:lnTo>
                    <a:pt x="1862" y="49244"/>
                  </a:lnTo>
                  <a:lnTo>
                    <a:pt x="4306" y="44069"/>
                  </a:lnTo>
                  <a:lnTo>
                    <a:pt x="7449" y="39069"/>
                  </a:lnTo>
                  <a:lnTo>
                    <a:pt x="11522" y="34360"/>
                  </a:lnTo>
                  <a:lnTo>
                    <a:pt x="16411" y="29767"/>
                  </a:lnTo>
                  <a:lnTo>
                    <a:pt x="21881" y="25465"/>
                  </a:lnTo>
                  <a:lnTo>
                    <a:pt x="28050" y="21395"/>
                  </a:lnTo>
                  <a:lnTo>
                    <a:pt x="35150" y="17616"/>
                  </a:lnTo>
                  <a:lnTo>
                    <a:pt x="42599" y="14186"/>
                  </a:lnTo>
                  <a:lnTo>
                    <a:pt x="50630" y="10988"/>
                  </a:lnTo>
                  <a:lnTo>
                    <a:pt x="59359" y="8197"/>
                  </a:lnTo>
                  <a:lnTo>
                    <a:pt x="68438" y="5813"/>
                  </a:lnTo>
                  <a:lnTo>
                    <a:pt x="78098" y="3837"/>
                  </a:lnTo>
                  <a:lnTo>
                    <a:pt x="88108" y="2151"/>
                  </a:lnTo>
                  <a:lnTo>
                    <a:pt x="98467" y="988"/>
                  </a:lnTo>
                  <a:lnTo>
                    <a:pt x="109175" y="290"/>
                  </a:lnTo>
                  <a:lnTo>
                    <a:pt x="12000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4" name="Google Shape;254;p25"/>
            <p:cNvSpPr/>
            <p:nvPr/>
          </p:nvSpPr>
          <p:spPr>
            <a:xfrm>
              <a:off x="4670426" y="2841625"/>
              <a:ext cx="1060500" cy="2121000"/>
            </a:xfrm>
            <a:custGeom>
              <a:rect b="b" l="l" r="r" t="t"/>
              <a:pathLst>
                <a:path extrusionOk="0" h="120000" w="120000">
                  <a:moveTo>
                    <a:pt x="120000" y="0"/>
                  </a:moveTo>
                  <a:lnTo>
                    <a:pt x="120000" y="32155"/>
                  </a:lnTo>
                  <a:lnTo>
                    <a:pt x="111017" y="32514"/>
                  </a:lnTo>
                  <a:lnTo>
                    <a:pt x="102395" y="33592"/>
                  </a:lnTo>
                  <a:lnTo>
                    <a:pt x="94131" y="35209"/>
                  </a:lnTo>
                  <a:lnTo>
                    <a:pt x="86946" y="37455"/>
                  </a:lnTo>
                  <a:lnTo>
                    <a:pt x="80299" y="40239"/>
                  </a:lnTo>
                  <a:lnTo>
                    <a:pt x="75089" y="43562"/>
                  </a:lnTo>
                  <a:lnTo>
                    <a:pt x="70239" y="47155"/>
                  </a:lnTo>
                  <a:lnTo>
                    <a:pt x="67005" y="51197"/>
                  </a:lnTo>
                  <a:lnTo>
                    <a:pt x="64850" y="55419"/>
                  </a:lnTo>
                  <a:lnTo>
                    <a:pt x="64131" y="59910"/>
                  </a:lnTo>
                  <a:lnTo>
                    <a:pt x="64850" y="64491"/>
                  </a:lnTo>
                  <a:lnTo>
                    <a:pt x="67005" y="68712"/>
                  </a:lnTo>
                  <a:lnTo>
                    <a:pt x="70239" y="72844"/>
                  </a:lnTo>
                  <a:lnTo>
                    <a:pt x="75089" y="76437"/>
                  </a:lnTo>
                  <a:lnTo>
                    <a:pt x="80299" y="79760"/>
                  </a:lnTo>
                  <a:lnTo>
                    <a:pt x="86946" y="82455"/>
                  </a:lnTo>
                  <a:lnTo>
                    <a:pt x="94131" y="84880"/>
                  </a:lnTo>
                  <a:lnTo>
                    <a:pt x="102395" y="86497"/>
                  </a:lnTo>
                  <a:lnTo>
                    <a:pt x="111017" y="87485"/>
                  </a:lnTo>
                  <a:lnTo>
                    <a:pt x="120000" y="87934"/>
                  </a:lnTo>
                  <a:lnTo>
                    <a:pt x="120000" y="120000"/>
                  </a:lnTo>
                  <a:lnTo>
                    <a:pt x="105808" y="119640"/>
                  </a:lnTo>
                  <a:lnTo>
                    <a:pt x="92514" y="118383"/>
                  </a:lnTo>
                  <a:lnTo>
                    <a:pt x="79580" y="116586"/>
                  </a:lnTo>
                  <a:lnTo>
                    <a:pt x="67365" y="113892"/>
                  </a:lnTo>
                  <a:lnTo>
                    <a:pt x="55508" y="110658"/>
                  </a:lnTo>
                  <a:lnTo>
                    <a:pt x="44910" y="106796"/>
                  </a:lnTo>
                  <a:lnTo>
                    <a:pt x="35029" y="102395"/>
                  </a:lnTo>
                  <a:lnTo>
                    <a:pt x="26407" y="97544"/>
                  </a:lnTo>
                  <a:lnTo>
                    <a:pt x="18682" y="92155"/>
                  </a:lnTo>
                  <a:lnTo>
                    <a:pt x="12215" y="86317"/>
                  </a:lnTo>
                  <a:lnTo>
                    <a:pt x="6826" y="80209"/>
                  </a:lnTo>
                  <a:lnTo>
                    <a:pt x="3233" y="73652"/>
                  </a:lnTo>
                  <a:lnTo>
                    <a:pt x="718" y="67005"/>
                  </a:lnTo>
                  <a:lnTo>
                    <a:pt x="0" y="59910"/>
                  </a:lnTo>
                  <a:lnTo>
                    <a:pt x="718" y="52904"/>
                  </a:lnTo>
                  <a:lnTo>
                    <a:pt x="3233" y="46257"/>
                  </a:lnTo>
                  <a:lnTo>
                    <a:pt x="6826" y="39700"/>
                  </a:lnTo>
                  <a:lnTo>
                    <a:pt x="12215" y="33592"/>
                  </a:lnTo>
                  <a:lnTo>
                    <a:pt x="18682" y="27844"/>
                  </a:lnTo>
                  <a:lnTo>
                    <a:pt x="26407" y="22365"/>
                  </a:lnTo>
                  <a:lnTo>
                    <a:pt x="35029" y="17604"/>
                  </a:lnTo>
                  <a:lnTo>
                    <a:pt x="44910" y="13203"/>
                  </a:lnTo>
                  <a:lnTo>
                    <a:pt x="55508" y="9341"/>
                  </a:lnTo>
                  <a:lnTo>
                    <a:pt x="67365" y="6107"/>
                  </a:lnTo>
                  <a:lnTo>
                    <a:pt x="79580" y="3502"/>
                  </a:lnTo>
                  <a:lnTo>
                    <a:pt x="92514" y="1616"/>
                  </a:lnTo>
                  <a:lnTo>
                    <a:pt x="105808" y="449"/>
                  </a:lnTo>
                  <a:lnTo>
                    <a:pt x="12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5" name="Google Shape;255;p25"/>
            <p:cNvSpPr/>
            <p:nvPr/>
          </p:nvSpPr>
          <p:spPr>
            <a:xfrm>
              <a:off x="5730876" y="2841625"/>
              <a:ext cx="1057200" cy="2121000"/>
            </a:xfrm>
            <a:custGeom>
              <a:rect b="b" l="l" r="r" t="t"/>
              <a:pathLst>
                <a:path extrusionOk="0" h="120000" w="120000">
                  <a:moveTo>
                    <a:pt x="0" y="0"/>
                  </a:moveTo>
                  <a:lnTo>
                    <a:pt x="14054" y="449"/>
                  </a:lnTo>
                  <a:lnTo>
                    <a:pt x="27387" y="1616"/>
                  </a:lnTo>
                  <a:lnTo>
                    <a:pt x="40360" y="3502"/>
                  </a:lnTo>
                  <a:lnTo>
                    <a:pt x="52792" y="6107"/>
                  </a:lnTo>
                  <a:lnTo>
                    <a:pt x="64324" y="9341"/>
                  </a:lnTo>
                  <a:lnTo>
                    <a:pt x="75315" y="13203"/>
                  </a:lnTo>
                  <a:lnTo>
                    <a:pt x="84864" y="17604"/>
                  </a:lnTo>
                  <a:lnTo>
                    <a:pt x="93693" y="22365"/>
                  </a:lnTo>
                  <a:lnTo>
                    <a:pt x="101441" y="27844"/>
                  </a:lnTo>
                  <a:lnTo>
                    <a:pt x="107747" y="33592"/>
                  </a:lnTo>
                  <a:lnTo>
                    <a:pt x="113153" y="39700"/>
                  </a:lnTo>
                  <a:lnTo>
                    <a:pt x="116936" y="46257"/>
                  </a:lnTo>
                  <a:lnTo>
                    <a:pt x="119279" y="52904"/>
                  </a:lnTo>
                  <a:lnTo>
                    <a:pt x="120000" y="59910"/>
                  </a:lnTo>
                  <a:lnTo>
                    <a:pt x="119279" y="67005"/>
                  </a:lnTo>
                  <a:lnTo>
                    <a:pt x="116936" y="73652"/>
                  </a:lnTo>
                  <a:lnTo>
                    <a:pt x="113153" y="80209"/>
                  </a:lnTo>
                  <a:lnTo>
                    <a:pt x="107747" y="86317"/>
                  </a:lnTo>
                  <a:lnTo>
                    <a:pt x="101441" y="92155"/>
                  </a:lnTo>
                  <a:lnTo>
                    <a:pt x="93693" y="97544"/>
                  </a:lnTo>
                  <a:lnTo>
                    <a:pt x="84864" y="102395"/>
                  </a:lnTo>
                  <a:lnTo>
                    <a:pt x="75315" y="106796"/>
                  </a:lnTo>
                  <a:lnTo>
                    <a:pt x="64324" y="110658"/>
                  </a:lnTo>
                  <a:lnTo>
                    <a:pt x="52792" y="113892"/>
                  </a:lnTo>
                  <a:lnTo>
                    <a:pt x="40360" y="116586"/>
                  </a:lnTo>
                  <a:lnTo>
                    <a:pt x="27387" y="118383"/>
                  </a:lnTo>
                  <a:lnTo>
                    <a:pt x="14054" y="119640"/>
                  </a:lnTo>
                  <a:lnTo>
                    <a:pt x="0" y="120000"/>
                  </a:lnTo>
                  <a:lnTo>
                    <a:pt x="0" y="87934"/>
                  </a:lnTo>
                  <a:lnTo>
                    <a:pt x="9009" y="87485"/>
                  </a:lnTo>
                  <a:lnTo>
                    <a:pt x="17657" y="86497"/>
                  </a:lnTo>
                  <a:lnTo>
                    <a:pt x="25585" y="84880"/>
                  </a:lnTo>
                  <a:lnTo>
                    <a:pt x="32792" y="82455"/>
                  </a:lnTo>
                  <a:lnTo>
                    <a:pt x="39459" y="79760"/>
                  </a:lnTo>
                  <a:lnTo>
                    <a:pt x="45045" y="76437"/>
                  </a:lnTo>
                  <a:lnTo>
                    <a:pt x="49549" y="72844"/>
                  </a:lnTo>
                  <a:lnTo>
                    <a:pt x="52792" y="68712"/>
                  </a:lnTo>
                  <a:lnTo>
                    <a:pt x="54954" y="64491"/>
                  </a:lnTo>
                  <a:lnTo>
                    <a:pt x="55675" y="59910"/>
                  </a:lnTo>
                  <a:lnTo>
                    <a:pt x="54954" y="55419"/>
                  </a:lnTo>
                  <a:lnTo>
                    <a:pt x="52792" y="51197"/>
                  </a:lnTo>
                  <a:lnTo>
                    <a:pt x="49549" y="47155"/>
                  </a:lnTo>
                  <a:lnTo>
                    <a:pt x="45045" y="43562"/>
                  </a:lnTo>
                  <a:lnTo>
                    <a:pt x="39459" y="40239"/>
                  </a:lnTo>
                  <a:lnTo>
                    <a:pt x="32792" y="37455"/>
                  </a:lnTo>
                  <a:lnTo>
                    <a:pt x="25585" y="35209"/>
                  </a:lnTo>
                  <a:lnTo>
                    <a:pt x="17657" y="33592"/>
                  </a:lnTo>
                  <a:lnTo>
                    <a:pt x="9009" y="32514"/>
                  </a:lnTo>
                  <a:lnTo>
                    <a:pt x="0" y="32155"/>
                  </a:lnTo>
                  <a:lnTo>
                    <a:pt x="0"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6" name="Google Shape;256;p25"/>
            <p:cNvSpPr/>
            <p:nvPr/>
          </p:nvSpPr>
          <p:spPr>
            <a:xfrm>
              <a:off x="5730876" y="3409950"/>
              <a:ext cx="490500" cy="985800"/>
            </a:xfrm>
            <a:custGeom>
              <a:rect b="b" l="l" r="r" t="t"/>
              <a:pathLst>
                <a:path extrusionOk="0" h="120000" w="120000">
                  <a:moveTo>
                    <a:pt x="0" y="0"/>
                  </a:moveTo>
                  <a:lnTo>
                    <a:pt x="19417" y="772"/>
                  </a:lnTo>
                  <a:lnTo>
                    <a:pt x="38058" y="3091"/>
                  </a:lnTo>
                  <a:lnTo>
                    <a:pt x="55145" y="6570"/>
                  </a:lnTo>
                  <a:lnTo>
                    <a:pt x="70679" y="11400"/>
                  </a:lnTo>
                  <a:lnTo>
                    <a:pt x="85048" y="17391"/>
                  </a:lnTo>
                  <a:lnTo>
                    <a:pt x="97087" y="24541"/>
                  </a:lnTo>
                  <a:lnTo>
                    <a:pt x="106796" y="32270"/>
                  </a:lnTo>
                  <a:lnTo>
                    <a:pt x="113786" y="40966"/>
                  </a:lnTo>
                  <a:lnTo>
                    <a:pt x="118446" y="50048"/>
                  </a:lnTo>
                  <a:lnTo>
                    <a:pt x="120000" y="59710"/>
                  </a:lnTo>
                  <a:lnTo>
                    <a:pt x="118446" y="69565"/>
                  </a:lnTo>
                  <a:lnTo>
                    <a:pt x="113786" y="78647"/>
                  </a:lnTo>
                  <a:lnTo>
                    <a:pt x="106796" y="87536"/>
                  </a:lnTo>
                  <a:lnTo>
                    <a:pt x="97087" y="95265"/>
                  </a:lnTo>
                  <a:lnTo>
                    <a:pt x="85048" y="102415"/>
                  </a:lnTo>
                  <a:lnTo>
                    <a:pt x="70679" y="108212"/>
                  </a:lnTo>
                  <a:lnTo>
                    <a:pt x="55145" y="113429"/>
                  </a:lnTo>
                  <a:lnTo>
                    <a:pt x="38058" y="116908"/>
                  </a:lnTo>
                  <a:lnTo>
                    <a:pt x="19417" y="119033"/>
                  </a:lnTo>
                  <a:lnTo>
                    <a:pt x="0" y="120000"/>
                  </a:lnTo>
                  <a:lnTo>
                    <a:pt x="0"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7" name="Google Shape;257;p25"/>
            <p:cNvSpPr/>
            <p:nvPr/>
          </p:nvSpPr>
          <p:spPr>
            <a:xfrm>
              <a:off x="5237163" y="3409950"/>
              <a:ext cx="493800" cy="985800"/>
            </a:xfrm>
            <a:custGeom>
              <a:rect b="b" l="l" r="r" t="t"/>
              <a:pathLst>
                <a:path extrusionOk="0" h="120000" w="120000">
                  <a:moveTo>
                    <a:pt x="120000" y="0"/>
                  </a:moveTo>
                  <a:lnTo>
                    <a:pt x="120000" y="120000"/>
                  </a:lnTo>
                  <a:lnTo>
                    <a:pt x="100707" y="119033"/>
                  </a:lnTo>
                  <a:lnTo>
                    <a:pt x="82186" y="116908"/>
                  </a:lnTo>
                  <a:lnTo>
                    <a:pt x="64437" y="113429"/>
                  </a:lnTo>
                  <a:lnTo>
                    <a:pt x="49003" y="108212"/>
                  </a:lnTo>
                  <a:lnTo>
                    <a:pt x="34726" y="102415"/>
                  </a:lnTo>
                  <a:lnTo>
                    <a:pt x="23536" y="95265"/>
                  </a:lnTo>
                  <a:lnTo>
                    <a:pt x="13118" y="87536"/>
                  </a:lnTo>
                  <a:lnTo>
                    <a:pt x="6173" y="78647"/>
                  </a:lnTo>
                  <a:lnTo>
                    <a:pt x="1543" y="69565"/>
                  </a:lnTo>
                  <a:lnTo>
                    <a:pt x="0" y="59710"/>
                  </a:lnTo>
                  <a:lnTo>
                    <a:pt x="1543" y="50048"/>
                  </a:lnTo>
                  <a:lnTo>
                    <a:pt x="6173" y="40966"/>
                  </a:lnTo>
                  <a:lnTo>
                    <a:pt x="13118" y="32270"/>
                  </a:lnTo>
                  <a:lnTo>
                    <a:pt x="23536" y="24541"/>
                  </a:lnTo>
                  <a:lnTo>
                    <a:pt x="34726" y="17391"/>
                  </a:lnTo>
                  <a:lnTo>
                    <a:pt x="49003" y="11400"/>
                  </a:lnTo>
                  <a:lnTo>
                    <a:pt x="64437" y="6570"/>
                  </a:lnTo>
                  <a:lnTo>
                    <a:pt x="82186" y="3091"/>
                  </a:lnTo>
                  <a:lnTo>
                    <a:pt x="100707" y="772"/>
                  </a:lnTo>
                  <a:lnTo>
                    <a:pt x="120000" y="0"/>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58" name="Google Shape;258;p25"/>
          <p:cNvGrpSpPr/>
          <p:nvPr/>
        </p:nvGrpSpPr>
        <p:grpSpPr>
          <a:xfrm>
            <a:off x="3508832" y="3762087"/>
            <a:ext cx="531947" cy="536546"/>
            <a:chOff x="5818188" y="1431925"/>
            <a:chExt cx="2394000" cy="2414700"/>
          </a:xfrm>
        </p:grpSpPr>
        <p:sp>
          <p:nvSpPr>
            <p:cNvPr id="259" name="Google Shape;259;p25"/>
            <p:cNvSpPr/>
            <p:nvPr/>
          </p:nvSpPr>
          <p:spPr>
            <a:xfrm>
              <a:off x="5818188" y="1817688"/>
              <a:ext cx="2394000" cy="2028900"/>
            </a:xfrm>
            <a:custGeom>
              <a:rect b="b" l="l" r="r" t="t"/>
              <a:pathLst>
                <a:path extrusionOk="0" h="120000" w="120000">
                  <a:moveTo>
                    <a:pt x="100503" y="0"/>
                  </a:moveTo>
                  <a:lnTo>
                    <a:pt x="120000" y="5164"/>
                  </a:lnTo>
                  <a:lnTo>
                    <a:pt x="102254" y="26197"/>
                  </a:lnTo>
                  <a:lnTo>
                    <a:pt x="86259" y="21971"/>
                  </a:lnTo>
                  <a:lnTo>
                    <a:pt x="23395" y="97183"/>
                  </a:lnTo>
                  <a:lnTo>
                    <a:pt x="40901" y="106572"/>
                  </a:lnTo>
                  <a:lnTo>
                    <a:pt x="0" y="120000"/>
                  </a:lnTo>
                  <a:lnTo>
                    <a:pt x="100503"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60" name="Google Shape;260;p25"/>
            <p:cNvSpPr/>
            <p:nvPr/>
          </p:nvSpPr>
          <p:spPr>
            <a:xfrm>
              <a:off x="5818188" y="1431925"/>
              <a:ext cx="2004900" cy="2414700"/>
            </a:xfrm>
            <a:custGeom>
              <a:rect b="b" l="l" r="r" t="t"/>
              <a:pathLst>
                <a:path extrusionOk="0" h="120000" w="120000">
                  <a:moveTo>
                    <a:pt x="114489" y="0"/>
                  </a:moveTo>
                  <a:lnTo>
                    <a:pt x="120000" y="19171"/>
                  </a:lnTo>
                  <a:lnTo>
                    <a:pt x="0" y="120000"/>
                  </a:lnTo>
                  <a:lnTo>
                    <a:pt x="13206" y="79447"/>
                  </a:lnTo>
                  <a:lnTo>
                    <a:pt x="22897" y="96725"/>
                  </a:lnTo>
                  <a:lnTo>
                    <a:pt x="98052" y="33609"/>
                  </a:lnTo>
                  <a:lnTo>
                    <a:pt x="93586" y="17672"/>
                  </a:lnTo>
                  <a:lnTo>
                    <a:pt x="11448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26"/>
          <p:cNvSpPr/>
          <p:nvPr/>
        </p:nvSpPr>
        <p:spPr>
          <a:xfrm>
            <a:off x="2449275" y="3497025"/>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66" name="Google Shape;266;p26"/>
          <p:cNvSpPr/>
          <p:nvPr/>
        </p:nvSpPr>
        <p:spPr>
          <a:xfrm>
            <a:off x="2518216" y="3556461"/>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4753325" y="358480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68" name="Google Shape;268;p26"/>
          <p:cNvSpPr txBox="1"/>
          <p:nvPr/>
        </p:nvSpPr>
        <p:spPr>
          <a:xfrm>
            <a:off x="4452026" y="3604017"/>
            <a:ext cx="4219200" cy="1285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
        <p:nvSpPr>
          <p:cNvPr id="269" name="Google Shape;269;p26"/>
          <p:cNvSpPr/>
          <p:nvPr/>
        </p:nvSpPr>
        <p:spPr>
          <a:xfrm>
            <a:off x="2885650" y="3619500"/>
            <a:ext cx="1308000" cy="1251900"/>
          </a:xfrm>
          <a:prstGeom prst="rect">
            <a:avLst/>
          </a:prstGeom>
          <a:solidFill>
            <a:srgbClr val="CCCCCC"/>
          </a:solidFill>
          <a:ln cap="flat" cmpd="sng" w="9525">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 name="Google Shape;272;p26"/>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3" name="Google Shape;273;p26"/>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#9:</a:t>
            </a:r>
            <a:endParaRPr sz="4800">
              <a:latin typeface="Roboto Condensed"/>
              <a:ea typeface="Roboto Condensed"/>
              <a:cs typeface="Roboto Condensed"/>
              <a:sym typeface="Roboto Condensed"/>
            </a:endParaRPr>
          </a:p>
        </p:txBody>
      </p:sp>
      <p:sp>
        <p:nvSpPr>
          <p:cNvPr id="274" name="Google Shape;274;p26"/>
          <p:cNvSpPr txBox="1"/>
          <p:nvPr/>
        </p:nvSpPr>
        <p:spPr>
          <a:xfrm>
            <a:off x="8405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E06666"/>
                </a:solidFill>
                <a:latin typeface="Arial Black"/>
                <a:ea typeface="Arial Black"/>
                <a:cs typeface="Arial Black"/>
                <a:sym typeface="Arial Black"/>
              </a:rPr>
              <a:t>TEST YOUR CONTENT</a:t>
            </a:r>
            <a:endParaRPr sz="4800">
              <a:solidFill>
                <a:srgbClr val="E06666"/>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WITH YOUR AUDIENCE</a:t>
            </a:r>
            <a:endParaRPr b="1" sz="4800">
              <a:solidFill>
                <a:srgbClr val="434343"/>
              </a:solidFill>
              <a:latin typeface="Arial Black"/>
              <a:ea typeface="Arial Black"/>
              <a:cs typeface="Arial Black"/>
              <a:sym typeface="Arial Black"/>
            </a:endParaRPr>
          </a:p>
        </p:txBody>
      </p:sp>
      <p:sp>
        <p:nvSpPr>
          <p:cNvPr id="275" name="Google Shape;275;p26"/>
          <p:cNvSpPr/>
          <p:nvPr/>
        </p:nvSpPr>
        <p:spPr>
          <a:xfrm>
            <a:off x="2999352" y="3734949"/>
            <a:ext cx="1080600" cy="1080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276" name="Google Shape;276;p26"/>
          <p:cNvGrpSpPr/>
          <p:nvPr/>
        </p:nvGrpSpPr>
        <p:grpSpPr>
          <a:xfrm>
            <a:off x="3277183" y="3945564"/>
            <a:ext cx="524925" cy="599773"/>
            <a:chOff x="8337508" y="2268823"/>
            <a:chExt cx="1694400" cy="1936002"/>
          </a:xfrm>
        </p:grpSpPr>
        <p:sp>
          <p:nvSpPr>
            <p:cNvPr id="277" name="Google Shape;277;p26"/>
            <p:cNvSpPr/>
            <p:nvPr/>
          </p:nvSpPr>
          <p:spPr>
            <a:xfrm>
              <a:off x="8337508" y="2316925"/>
              <a:ext cx="1694400" cy="1887900"/>
            </a:xfrm>
            <a:custGeom>
              <a:rect b="b" l="l" r="r" t="t"/>
              <a:pathLst>
                <a:path extrusionOk="0" h="120000" w="120000">
                  <a:moveTo>
                    <a:pt x="38665" y="158"/>
                  </a:moveTo>
                  <a:lnTo>
                    <a:pt x="80893" y="0"/>
                  </a:lnTo>
                  <a:lnTo>
                    <a:pt x="120000" y="102051"/>
                  </a:lnTo>
                  <a:cubicBezTo>
                    <a:pt x="120000" y="106811"/>
                    <a:pt x="117892" y="111376"/>
                    <a:pt x="114142" y="114742"/>
                  </a:cubicBezTo>
                  <a:cubicBezTo>
                    <a:pt x="110391" y="118109"/>
                    <a:pt x="105304" y="120000"/>
                    <a:pt x="99999" y="120000"/>
                  </a:cubicBezTo>
                  <a:lnTo>
                    <a:pt x="20000" y="120000"/>
                  </a:lnTo>
                  <a:cubicBezTo>
                    <a:pt x="14695" y="120000"/>
                    <a:pt x="9608" y="118108"/>
                    <a:pt x="5857" y="114742"/>
                  </a:cubicBezTo>
                  <a:cubicBezTo>
                    <a:pt x="2107" y="111376"/>
                    <a:pt x="0" y="106811"/>
                    <a:pt x="0" y="102051"/>
                  </a:cubicBezTo>
                  <a:lnTo>
                    <a:pt x="38665" y="158"/>
                  </a:lnTo>
                  <a:close/>
                </a:path>
              </a:pathLst>
            </a:custGeom>
            <a:solidFill>
              <a:srgbClr val="666666">
                <a:alpha val="76150"/>
              </a:srgbClr>
            </a:solidFill>
            <a:ln cap="flat" cmpd="sng" w="9525">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78" name="Google Shape;278;p26"/>
            <p:cNvSpPr/>
            <p:nvPr/>
          </p:nvSpPr>
          <p:spPr>
            <a:xfrm>
              <a:off x="8735493" y="2268823"/>
              <a:ext cx="898500" cy="203400"/>
            </a:xfrm>
            <a:prstGeom prst="roundRect">
              <a:avLst>
                <a:gd fmla="val 50000" name="adj"/>
              </a:avLst>
            </a:prstGeom>
            <a:solidFill>
              <a:srgbClr val="666666">
                <a:alpha val="76150"/>
              </a:srgbClr>
            </a:solidFill>
            <a:ln cap="flat" cmpd="sng" w="9525">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27"/>
          <p:cNvSpPr/>
          <p:nvPr/>
        </p:nvSpPr>
        <p:spPr>
          <a:xfrm>
            <a:off x="0" y="160100"/>
            <a:ext cx="9144000" cy="1861200"/>
          </a:xfrm>
          <a:prstGeom prst="rect">
            <a:avLst/>
          </a:prstGeom>
          <a:solidFill>
            <a:srgbClr val="EEEEEE">
              <a:alpha val="649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2449275" y="3497025"/>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85" name="Google Shape;285;p27"/>
          <p:cNvSpPr/>
          <p:nvPr/>
        </p:nvSpPr>
        <p:spPr>
          <a:xfrm>
            <a:off x="2518216" y="3556461"/>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4753325" y="358480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87" name="Google Shape;287;p27"/>
          <p:cNvSpPr txBox="1"/>
          <p:nvPr/>
        </p:nvSpPr>
        <p:spPr>
          <a:xfrm>
            <a:off x="4452026" y="3604017"/>
            <a:ext cx="4219200" cy="1285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
        <p:nvSpPr>
          <p:cNvPr id="288" name="Google Shape;288;p27"/>
          <p:cNvSpPr/>
          <p:nvPr/>
        </p:nvSpPr>
        <p:spPr>
          <a:xfrm>
            <a:off x="2885650" y="3619500"/>
            <a:ext cx="1308000" cy="1251900"/>
          </a:xfrm>
          <a:prstGeom prst="rect">
            <a:avLst/>
          </a:prstGeom>
          <a:solidFill>
            <a:srgbClr val="CCCCCC"/>
          </a:solidFill>
          <a:ln cap="flat" cmpd="sng" w="9525">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 name="Google Shape;290;p27"/>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1" name="Google Shape;291;p27"/>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#10:</a:t>
            </a:r>
            <a:endParaRPr sz="4800">
              <a:latin typeface="Roboto Condensed"/>
              <a:ea typeface="Roboto Condensed"/>
              <a:cs typeface="Roboto Condensed"/>
              <a:sym typeface="Roboto Condensed"/>
            </a:endParaRPr>
          </a:p>
        </p:txBody>
      </p:sp>
      <p:sp>
        <p:nvSpPr>
          <p:cNvPr id="292" name="Google Shape;292;p27"/>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74EA7"/>
                </a:solidFill>
                <a:latin typeface="Arial Black"/>
                <a:ea typeface="Arial Black"/>
                <a:cs typeface="Arial Black"/>
                <a:sym typeface="Arial Black"/>
              </a:rPr>
              <a:t>CREATE A PATH</a:t>
            </a:r>
            <a:endParaRPr sz="4800">
              <a:solidFill>
                <a:srgbClr val="674EA7"/>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OF REASONING</a:t>
            </a:r>
            <a:endParaRPr b="1" sz="4800">
              <a:solidFill>
                <a:srgbClr val="434343"/>
              </a:solidFill>
              <a:latin typeface="Arial Black"/>
              <a:ea typeface="Arial Black"/>
              <a:cs typeface="Arial Black"/>
              <a:sym typeface="Arial Black"/>
            </a:endParaRPr>
          </a:p>
        </p:txBody>
      </p:sp>
      <p:sp>
        <p:nvSpPr>
          <p:cNvPr id="293" name="Google Shape;293;p27"/>
          <p:cNvSpPr/>
          <p:nvPr/>
        </p:nvSpPr>
        <p:spPr>
          <a:xfrm>
            <a:off x="2999352" y="3734949"/>
            <a:ext cx="1080600" cy="1080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94" name="Google Shape;294;p27"/>
          <p:cNvSpPr/>
          <p:nvPr/>
        </p:nvSpPr>
        <p:spPr>
          <a:xfrm>
            <a:off x="3266175" y="4002250"/>
            <a:ext cx="459600" cy="546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8" name="Shape 298"/>
        <p:cNvGrpSpPr/>
        <p:nvPr/>
      </p:nvGrpSpPr>
      <p:grpSpPr>
        <a:xfrm>
          <a:off x="0" y="0"/>
          <a:ext cx="0" cy="0"/>
          <a:chOff x="0" y="0"/>
          <a:chExt cx="0" cy="0"/>
        </a:xfrm>
      </p:grpSpPr>
      <p:sp>
        <p:nvSpPr>
          <p:cNvPr id="299" name="Google Shape;299;p28"/>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 name="Google Shape;301;p28"/>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#11:</a:t>
            </a:r>
            <a:endParaRPr sz="4800">
              <a:latin typeface="Roboto Condensed"/>
              <a:ea typeface="Roboto Condensed"/>
              <a:cs typeface="Roboto Condensed"/>
              <a:sym typeface="Roboto Condensed"/>
            </a:endParaRPr>
          </a:p>
        </p:txBody>
      </p:sp>
      <p:sp>
        <p:nvSpPr>
          <p:cNvPr id="302" name="Google Shape;302;p28"/>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74EA7"/>
                </a:solidFill>
                <a:latin typeface="Arial Black"/>
                <a:ea typeface="Arial Black"/>
                <a:cs typeface="Arial Black"/>
                <a:sym typeface="Arial Black"/>
              </a:rPr>
              <a:t>ENGAGE WITH</a:t>
            </a:r>
            <a:endParaRPr sz="4800">
              <a:solidFill>
                <a:srgbClr val="674EA7"/>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CONVERSATIONS</a:t>
            </a:r>
            <a:endParaRPr b="1" sz="4800">
              <a:solidFill>
                <a:srgbClr val="434343"/>
              </a:solidFill>
              <a:latin typeface="Arial Black"/>
              <a:ea typeface="Arial Black"/>
              <a:cs typeface="Arial Black"/>
              <a:sym typeface="Arial Black"/>
            </a:endParaRPr>
          </a:p>
        </p:txBody>
      </p:sp>
      <p:sp>
        <p:nvSpPr>
          <p:cNvPr id="303" name="Google Shape;303;p28"/>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 name="Google Shape;304;p28"/>
          <p:cNvSpPr/>
          <p:nvPr/>
        </p:nvSpPr>
        <p:spPr>
          <a:xfrm>
            <a:off x="730600" y="354245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05" name="Google Shape;305;p28"/>
          <p:cNvGrpSpPr/>
          <p:nvPr/>
        </p:nvGrpSpPr>
        <p:grpSpPr>
          <a:xfrm>
            <a:off x="730600" y="3542450"/>
            <a:ext cx="3962700" cy="1311000"/>
            <a:chOff x="960675" y="3472375"/>
            <a:chExt cx="3962700" cy="1311000"/>
          </a:xfrm>
        </p:grpSpPr>
        <p:sp>
          <p:nvSpPr>
            <p:cNvPr id="306" name="Google Shape;306;p28"/>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grpSp>
      <p:grpSp>
        <p:nvGrpSpPr>
          <p:cNvPr id="308" name="Google Shape;308;p28"/>
          <p:cNvGrpSpPr/>
          <p:nvPr/>
        </p:nvGrpSpPr>
        <p:grpSpPr>
          <a:xfrm>
            <a:off x="5743645" y="2238938"/>
            <a:ext cx="2614512" cy="2684412"/>
            <a:chOff x="6551612" y="2438400"/>
            <a:chExt cx="679200" cy="697359"/>
          </a:xfrm>
        </p:grpSpPr>
        <p:grpSp>
          <p:nvGrpSpPr>
            <p:cNvPr id="309" name="Google Shape;309;p28"/>
            <p:cNvGrpSpPr/>
            <p:nvPr/>
          </p:nvGrpSpPr>
          <p:grpSpPr>
            <a:xfrm>
              <a:off x="6551612" y="2438400"/>
              <a:ext cx="679200" cy="697359"/>
              <a:chOff x="7275512" y="3009900"/>
              <a:chExt cx="679200" cy="697359"/>
            </a:xfrm>
          </p:grpSpPr>
          <p:sp>
            <p:nvSpPr>
              <p:cNvPr id="310" name="Google Shape;310;p28"/>
              <p:cNvSpPr/>
              <p:nvPr/>
            </p:nvSpPr>
            <p:spPr>
              <a:xfrm>
                <a:off x="7275512" y="3009900"/>
                <a:ext cx="679200" cy="679200"/>
              </a:xfrm>
              <a:prstGeom prst="ellipse">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311" name="Google Shape;311;p28"/>
              <p:cNvSpPr/>
              <p:nvPr/>
            </p:nvSpPr>
            <p:spPr>
              <a:xfrm>
                <a:off x="7275512" y="3028059"/>
                <a:ext cx="679200" cy="679200"/>
              </a:xfrm>
              <a:prstGeom prst="ellipse">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grpSp>
        <p:grpSp>
          <p:nvGrpSpPr>
            <p:cNvPr id="312" name="Google Shape;312;p28"/>
            <p:cNvGrpSpPr/>
            <p:nvPr/>
          </p:nvGrpSpPr>
          <p:grpSpPr>
            <a:xfrm>
              <a:off x="6627720" y="2581133"/>
              <a:ext cx="527626" cy="393992"/>
              <a:chOff x="6913563" y="3330575"/>
              <a:chExt cx="1222488" cy="912863"/>
            </a:xfrm>
          </p:grpSpPr>
          <p:sp>
            <p:nvSpPr>
              <p:cNvPr id="313" name="Google Shape;313;p28"/>
              <p:cNvSpPr/>
              <p:nvPr/>
            </p:nvSpPr>
            <p:spPr>
              <a:xfrm>
                <a:off x="7359651" y="3330575"/>
                <a:ext cx="776400" cy="754200"/>
              </a:xfrm>
              <a:custGeom>
                <a:rect b="b" l="l" r="r" t="t"/>
                <a:pathLst>
                  <a:path extrusionOk="0" h="120000" w="120000">
                    <a:moveTo>
                      <a:pt x="14233" y="0"/>
                    </a:moveTo>
                    <a:lnTo>
                      <a:pt x="107239" y="0"/>
                    </a:lnTo>
                    <a:lnTo>
                      <a:pt x="111411" y="757"/>
                    </a:lnTo>
                    <a:lnTo>
                      <a:pt x="115092" y="3031"/>
                    </a:lnTo>
                    <a:lnTo>
                      <a:pt x="117546" y="5810"/>
                    </a:lnTo>
                    <a:lnTo>
                      <a:pt x="119263" y="9600"/>
                    </a:lnTo>
                    <a:lnTo>
                      <a:pt x="120000" y="14400"/>
                    </a:lnTo>
                    <a:lnTo>
                      <a:pt x="120000" y="82105"/>
                    </a:lnTo>
                    <a:lnTo>
                      <a:pt x="119263" y="86652"/>
                    </a:lnTo>
                    <a:lnTo>
                      <a:pt x="117546" y="90442"/>
                    </a:lnTo>
                    <a:lnTo>
                      <a:pt x="115092" y="93473"/>
                    </a:lnTo>
                    <a:lnTo>
                      <a:pt x="111411" y="95242"/>
                    </a:lnTo>
                    <a:lnTo>
                      <a:pt x="107239" y="96000"/>
                    </a:lnTo>
                    <a:lnTo>
                      <a:pt x="83926" y="96000"/>
                    </a:lnTo>
                    <a:lnTo>
                      <a:pt x="99141" y="120000"/>
                    </a:lnTo>
                    <a:lnTo>
                      <a:pt x="45153" y="96000"/>
                    </a:lnTo>
                    <a:lnTo>
                      <a:pt x="14233" y="96000"/>
                    </a:lnTo>
                    <a:lnTo>
                      <a:pt x="10061" y="95242"/>
                    </a:lnTo>
                    <a:lnTo>
                      <a:pt x="5889" y="93473"/>
                    </a:lnTo>
                    <a:lnTo>
                      <a:pt x="2699" y="90442"/>
                    </a:lnTo>
                    <a:lnTo>
                      <a:pt x="736" y="86652"/>
                    </a:lnTo>
                    <a:lnTo>
                      <a:pt x="0" y="82105"/>
                    </a:lnTo>
                    <a:lnTo>
                      <a:pt x="0" y="14400"/>
                    </a:lnTo>
                    <a:lnTo>
                      <a:pt x="736" y="9600"/>
                    </a:lnTo>
                    <a:lnTo>
                      <a:pt x="2699" y="5810"/>
                    </a:lnTo>
                    <a:lnTo>
                      <a:pt x="5889" y="3031"/>
                    </a:lnTo>
                    <a:lnTo>
                      <a:pt x="10061" y="757"/>
                    </a:lnTo>
                    <a:lnTo>
                      <a:pt x="14233" y="0"/>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14" name="Google Shape;314;p28"/>
              <p:cNvSpPr/>
              <p:nvPr/>
            </p:nvSpPr>
            <p:spPr>
              <a:xfrm>
                <a:off x="7486651" y="3495675"/>
                <a:ext cx="649200" cy="588900"/>
              </a:xfrm>
              <a:custGeom>
                <a:rect b="b" l="l" r="r" t="t"/>
                <a:pathLst>
                  <a:path extrusionOk="0" h="120000" w="120000">
                    <a:moveTo>
                      <a:pt x="29046" y="0"/>
                    </a:moveTo>
                    <a:lnTo>
                      <a:pt x="120000" y="71482"/>
                    </a:lnTo>
                    <a:lnTo>
                      <a:pt x="119119" y="77304"/>
                    </a:lnTo>
                    <a:lnTo>
                      <a:pt x="117066" y="82156"/>
                    </a:lnTo>
                    <a:lnTo>
                      <a:pt x="114132" y="86037"/>
                    </a:lnTo>
                    <a:lnTo>
                      <a:pt x="109731" y="88301"/>
                    </a:lnTo>
                    <a:lnTo>
                      <a:pt x="104743" y="89272"/>
                    </a:lnTo>
                    <a:lnTo>
                      <a:pt x="76870" y="89272"/>
                    </a:lnTo>
                    <a:lnTo>
                      <a:pt x="95061" y="119999"/>
                    </a:lnTo>
                    <a:lnTo>
                      <a:pt x="30513" y="89272"/>
                    </a:lnTo>
                    <a:lnTo>
                      <a:pt x="1173" y="89272"/>
                    </a:lnTo>
                    <a:lnTo>
                      <a:pt x="293" y="88948"/>
                    </a:lnTo>
                    <a:lnTo>
                      <a:pt x="0" y="88301"/>
                    </a:lnTo>
                    <a:lnTo>
                      <a:pt x="29046"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15" name="Google Shape;315;p28"/>
              <p:cNvSpPr/>
              <p:nvPr/>
            </p:nvSpPr>
            <p:spPr>
              <a:xfrm>
                <a:off x="6913563" y="3487738"/>
                <a:ext cx="777900" cy="755700"/>
              </a:xfrm>
              <a:custGeom>
                <a:rect b="b" l="l" r="r" t="t"/>
                <a:pathLst>
                  <a:path extrusionOk="0" h="120000" w="120000">
                    <a:moveTo>
                      <a:pt x="14693" y="0"/>
                    </a:moveTo>
                    <a:lnTo>
                      <a:pt x="107265" y="0"/>
                    </a:lnTo>
                    <a:lnTo>
                      <a:pt x="111428" y="756"/>
                    </a:lnTo>
                    <a:lnTo>
                      <a:pt x="115102" y="3025"/>
                    </a:lnTo>
                    <a:lnTo>
                      <a:pt x="117551" y="6302"/>
                    </a:lnTo>
                    <a:lnTo>
                      <a:pt x="119265" y="10588"/>
                    </a:lnTo>
                    <a:lnTo>
                      <a:pt x="120000" y="14873"/>
                    </a:lnTo>
                    <a:lnTo>
                      <a:pt x="120000" y="82689"/>
                    </a:lnTo>
                    <a:lnTo>
                      <a:pt x="118775" y="87731"/>
                    </a:lnTo>
                    <a:lnTo>
                      <a:pt x="116326" y="92016"/>
                    </a:lnTo>
                    <a:lnTo>
                      <a:pt x="112163" y="94537"/>
                    </a:lnTo>
                    <a:lnTo>
                      <a:pt x="107265" y="95546"/>
                    </a:lnTo>
                    <a:lnTo>
                      <a:pt x="76408" y="95546"/>
                    </a:lnTo>
                    <a:lnTo>
                      <a:pt x="23020" y="120000"/>
                    </a:lnTo>
                    <a:lnTo>
                      <a:pt x="37959" y="95546"/>
                    </a:lnTo>
                    <a:lnTo>
                      <a:pt x="14693" y="95546"/>
                    </a:lnTo>
                    <a:lnTo>
                      <a:pt x="10285" y="94789"/>
                    </a:lnTo>
                    <a:lnTo>
                      <a:pt x="6367" y="93025"/>
                    </a:lnTo>
                    <a:lnTo>
                      <a:pt x="2938" y="90504"/>
                    </a:lnTo>
                    <a:lnTo>
                      <a:pt x="734" y="86974"/>
                    </a:lnTo>
                    <a:lnTo>
                      <a:pt x="0" y="82689"/>
                    </a:lnTo>
                    <a:lnTo>
                      <a:pt x="0" y="14873"/>
                    </a:lnTo>
                    <a:lnTo>
                      <a:pt x="734" y="10588"/>
                    </a:lnTo>
                    <a:lnTo>
                      <a:pt x="2938" y="6302"/>
                    </a:lnTo>
                    <a:lnTo>
                      <a:pt x="6367" y="3025"/>
                    </a:lnTo>
                    <a:lnTo>
                      <a:pt x="10285" y="756"/>
                    </a:lnTo>
                    <a:lnTo>
                      <a:pt x="14693" y="0"/>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16" name="Google Shape;316;p28"/>
              <p:cNvSpPr/>
              <p:nvPr/>
            </p:nvSpPr>
            <p:spPr>
              <a:xfrm>
                <a:off x="7046913" y="3643313"/>
                <a:ext cx="495300" cy="58800"/>
              </a:xfrm>
              <a:prstGeom prst="rect">
                <a:avLst/>
              </a:pr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17" name="Google Shape;317;p28"/>
              <p:cNvSpPr/>
              <p:nvPr/>
            </p:nvSpPr>
            <p:spPr>
              <a:xfrm>
                <a:off x="7046913" y="3760788"/>
                <a:ext cx="495300" cy="49200"/>
              </a:xfrm>
              <a:prstGeom prst="rect">
                <a:avLst/>
              </a:pr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318" name="Google Shape;318;p28"/>
              <p:cNvSpPr/>
              <p:nvPr/>
            </p:nvSpPr>
            <p:spPr>
              <a:xfrm>
                <a:off x="7046913" y="3867150"/>
                <a:ext cx="247500" cy="58800"/>
              </a:xfrm>
              <a:prstGeom prst="rect">
                <a:avLst/>
              </a:pr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p29"/>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29"/>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#12:</a:t>
            </a:r>
            <a:endParaRPr sz="4800">
              <a:latin typeface="Roboto Condensed"/>
              <a:ea typeface="Roboto Condensed"/>
              <a:cs typeface="Roboto Condensed"/>
              <a:sym typeface="Roboto Condensed"/>
            </a:endParaRPr>
          </a:p>
        </p:txBody>
      </p:sp>
      <p:sp>
        <p:nvSpPr>
          <p:cNvPr id="326" name="Google Shape;326;p29"/>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74EA7"/>
                </a:solidFill>
                <a:latin typeface="Arial Black"/>
                <a:ea typeface="Arial Black"/>
                <a:cs typeface="Arial Black"/>
                <a:sym typeface="Arial Black"/>
              </a:rPr>
              <a:t>MONITOR AND </a:t>
            </a:r>
            <a:endParaRPr sz="4800">
              <a:solidFill>
                <a:srgbClr val="674EA7"/>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ANALYZE</a:t>
            </a:r>
            <a:endParaRPr b="1" sz="4800">
              <a:solidFill>
                <a:srgbClr val="434343"/>
              </a:solidFill>
              <a:latin typeface="Arial Black"/>
              <a:ea typeface="Arial Black"/>
              <a:cs typeface="Arial Black"/>
              <a:sym typeface="Arial Black"/>
            </a:endParaRPr>
          </a:p>
        </p:txBody>
      </p:sp>
      <p:sp>
        <p:nvSpPr>
          <p:cNvPr id="327" name="Google Shape;327;p29"/>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 name="Google Shape;328;p29"/>
          <p:cNvSpPr/>
          <p:nvPr/>
        </p:nvSpPr>
        <p:spPr>
          <a:xfrm>
            <a:off x="4111725" y="3379625"/>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29" name="Google Shape;329;p29"/>
          <p:cNvGrpSpPr/>
          <p:nvPr/>
        </p:nvGrpSpPr>
        <p:grpSpPr>
          <a:xfrm>
            <a:off x="4111725" y="3379625"/>
            <a:ext cx="3962700" cy="1311000"/>
            <a:chOff x="960675" y="3472375"/>
            <a:chExt cx="3962700" cy="1311000"/>
          </a:xfrm>
        </p:grpSpPr>
        <p:sp>
          <p:nvSpPr>
            <p:cNvPr id="330" name="Google Shape;330;p29"/>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sp>
        <p:nvSpPr>
          <p:cNvPr id="336" name="Google Shape;336;p30"/>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 name="Google Shape;338;p30"/>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#13:</a:t>
            </a:r>
            <a:endParaRPr sz="4800">
              <a:latin typeface="Roboto Condensed"/>
              <a:ea typeface="Roboto Condensed"/>
              <a:cs typeface="Roboto Condensed"/>
              <a:sym typeface="Roboto Condensed"/>
            </a:endParaRPr>
          </a:p>
        </p:txBody>
      </p:sp>
      <p:sp>
        <p:nvSpPr>
          <p:cNvPr id="339" name="Google Shape;339;p30"/>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D85C6"/>
                </a:solidFill>
                <a:latin typeface="Arial Black"/>
                <a:ea typeface="Arial Black"/>
                <a:cs typeface="Arial Black"/>
                <a:sym typeface="Arial Black"/>
              </a:rPr>
              <a:t>STAND OUT IN THE</a:t>
            </a:r>
            <a:r>
              <a:rPr b="1" lang="en" sz="4800">
                <a:solidFill>
                  <a:srgbClr val="674EA7"/>
                </a:solidFill>
                <a:latin typeface="Arial Black"/>
                <a:ea typeface="Arial Black"/>
                <a:cs typeface="Arial Black"/>
                <a:sym typeface="Arial Black"/>
              </a:rPr>
              <a:t> </a:t>
            </a:r>
            <a:endParaRPr sz="4800">
              <a:solidFill>
                <a:srgbClr val="674EA7"/>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SEA OF CONTENT</a:t>
            </a:r>
            <a:endParaRPr b="1" sz="4800">
              <a:solidFill>
                <a:srgbClr val="434343"/>
              </a:solidFill>
              <a:latin typeface="Arial Black"/>
              <a:ea typeface="Arial Black"/>
              <a:cs typeface="Arial Black"/>
              <a:sym typeface="Arial Black"/>
            </a:endParaRPr>
          </a:p>
        </p:txBody>
      </p:sp>
      <p:sp>
        <p:nvSpPr>
          <p:cNvPr id="340" name="Google Shape;340;p30"/>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1" name="Google Shape;341;p30"/>
          <p:cNvSpPr/>
          <p:nvPr/>
        </p:nvSpPr>
        <p:spPr>
          <a:xfrm>
            <a:off x="440325" y="3302275"/>
            <a:ext cx="4022700" cy="1380900"/>
          </a:xfrm>
          <a:prstGeom prst="rect">
            <a:avLst/>
          </a:prstGeom>
          <a:solidFill>
            <a:srgbClr val="000000">
              <a:alpha val="18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42" name="Google Shape;342;p30"/>
          <p:cNvGrpSpPr/>
          <p:nvPr/>
        </p:nvGrpSpPr>
        <p:grpSpPr>
          <a:xfrm>
            <a:off x="440325" y="3302275"/>
            <a:ext cx="3962700" cy="1311000"/>
            <a:chOff x="960675" y="3472375"/>
            <a:chExt cx="3962700" cy="1311000"/>
          </a:xfrm>
        </p:grpSpPr>
        <p:sp>
          <p:nvSpPr>
            <p:cNvPr id="343" name="Google Shape;343;p30"/>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 </a:t>
              </a:r>
              <a:endParaRPr>
                <a:solidFill>
                  <a:srgbClr val="FFFFFF"/>
                </a:solidFill>
                <a:latin typeface="Roboto Condensed"/>
                <a:ea typeface="Roboto Condensed"/>
                <a:cs typeface="Roboto Condensed"/>
                <a:sym typeface="Roboto Condensed"/>
              </a:endParaRPr>
            </a:p>
          </p:txBody>
        </p:sp>
      </p:grpSp>
      <p:sp>
        <p:nvSpPr>
          <p:cNvPr id="345" name="Google Shape;345;p30"/>
          <p:cNvSpPr/>
          <p:nvPr/>
        </p:nvSpPr>
        <p:spPr>
          <a:xfrm>
            <a:off x="4963325" y="2281450"/>
            <a:ext cx="3962700" cy="13110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rot="5927000">
            <a:off x="4807185" y="3466470"/>
            <a:ext cx="1019658" cy="1486161"/>
          </a:xfrm>
          <a:custGeom>
            <a:rect b="b" l="l" r="r" t="t"/>
            <a:pathLst>
              <a:path extrusionOk="0" h="120000" w="120000">
                <a:moveTo>
                  <a:pt x="116756" y="92592"/>
                </a:moveTo>
                <a:cubicBezTo>
                  <a:pt x="114594" y="81481"/>
                  <a:pt x="110270" y="71111"/>
                  <a:pt x="103783" y="61481"/>
                </a:cubicBezTo>
                <a:cubicBezTo>
                  <a:pt x="102702" y="58518"/>
                  <a:pt x="100540" y="56296"/>
                  <a:pt x="98378" y="54074"/>
                </a:cubicBezTo>
                <a:cubicBezTo>
                  <a:pt x="97297" y="52592"/>
                  <a:pt x="96216" y="51111"/>
                  <a:pt x="95135" y="49629"/>
                </a:cubicBezTo>
                <a:cubicBezTo>
                  <a:pt x="82162" y="30370"/>
                  <a:pt x="57297" y="10370"/>
                  <a:pt x="23783" y="8888"/>
                </a:cubicBezTo>
                <a:cubicBezTo>
                  <a:pt x="27027" y="8888"/>
                  <a:pt x="30270" y="8148"/>
                  <a:pt x="33513" y="8148"/>
                </a:cubicBezTo>
                <a:cubicBezTo>
                  <a:pt x="43243" y="8148"/>
                  <a:pt x="52972" y="8148"/>
                  <a:pt x="62702" y="7407"/>
                </a:cubicBezTo>
                <a:cubicBezTo>
                  <a:pt x="65945" y="7407"/>
                  <a:pt x="64864" y="5185"/>
                  <a:pt x="62702" y="5185"/>
                </a:cubicBezTo>
                <a:cubicBezTo>
                  <a:pt x="61621" y="5185"/>
                  <a:pt x="60540" y="5185"/>
                  <a:pt x="59459" y="5185"/>
                </a:cubicBezTo>
                <a:cubicBezTo>
                  <a:pt x="59459" y="4444"/>
                  <a:pt x="58378" y="4444"/>
                  <a:pt x="58378" y="4444"/>
                </a:cubicBezTo>
                <a:cubicBezTo>
                  <a:pt x="57297" y="4444"/>
                  <a:pt x="56216" y="4444"/>
                  <a:pt x="55135" y="4444"/>
                </a:cubicBezTo>
                <a:cubicBezTo>
                  <a:pt x="56216" y="4444"/>
                  <a:pt x="57297" y="4444"/>
                  <a:pt x="59459" y="4444"/>
                </a:cubicBezTo>
                <a:cubicBezTo>
                  <a:pt x="61621" y="4444"/>
                  <a:pt x="61621" y="2222"/>
                  <a:pt x="59459" y="1481"/>
                </a:cubicBezTo>
                <a:cubicBezTo>
                  <a:pt x="59459" y="1481"/>
                  <a:pt x="58378" y="1481"/>
                  <a:pt x="58378" y="1481"/>
                </a:cubicBezTo>
                <a:cubicBezTo>
                  <a:pt x="56216" y="1481"/>
                  <a:pt x="55135" y="1481"/>
                  <a:pt x="52972" y="1481"/>
                </a:cubicBezTo>
                <a:cubicBezTo>
                  <a:pt x="37837" y="740"/>
                  <a:pt x="22702" y="0"/>
                  <a:pt x="7567" y="0"/>
                </a:cubicBezTo>
                <a:cubicBezTo>
                  <a:pt x="6486" y="0"/>
                  <a:pt x="6486" y="740"/>
                  <a:pt x="6486" y="740"/>
                </a:cubicBezTo>
                <a:cubicBezTo>
                  <a:pt x="5405" y="740"/>
                  <a:pt x="4324" y="1481"/>
                  <a:pt x="4324" y="1481"/>
                </a:cubicBezTo>
                <a:cubicBezTo>
                  <a:pt x="2162" y="1481"/>
                  <a:pt x="0" y="2222"/>
                  <a:pt x="1081" y="3703"/>
                </a:cubicBezTo>
                <a:cubicBezTo>
                  <a:pt x="8648" y="10370"/>
                  <a:pt x="16216" y="17777"/>
                  <a:pt x="24864" y="23703"/>
                </a:cubicBezTo>
                <a:cubicBezTo>
                  <a:pt x="30270" y="27407"/>
                  <a:pt x="34594" y="31111"/>
                  <a:pt x="40000" y="34814"/>
                </a:cubicBezTo>
                <a:cubicBezTo>
                  <a:pt x="41081" y="36296"/>
                  <a:pt x="43243" y="34814"/>
                  <a:pt x="42162" y="33333"/>
                </a:cubicBezTo>
                <a:cubicBezTo>
                  <a:pt x="41081" y="33333"/>
                  <a:pt x="41081" y="32592"/>
                  <a:pt x="40000" y="32592"/>
                </a:cubicBezTo>
                <a:cubicBezTo>
                  <a:pt x="41081" y="32592"/>
                  <a:pt x="42162" y="31851"/>
                  <a:pt x="42162" y="31111"/>
                </a:cubicBezTo>
                <a:cubicBezTo>
                  <a:pt x="43243" y="31851"/>
                  <a:pt x="44324" y="32592"/>
                  <a:pt x="45405" y="33333"/>
                </a:cubicBezTo>
                <a:cubicBezTo>
                  <a:pt x="46486" y="34074"/>
                  <a:pt x="49729" y="32592"/>
                  <a:pt x="47567" y="31111"/>
                </a:cubicBezTo>
                <a:cubicBezTo>
                  <a:pt x="40000" y="24444"/>
                  <a:pt x="31351" y="18518"/>
                  <a:pt x="23783" y="11851"/>
                </a:cubicBezTo>
                <a:cubicBezTo>
                  <a:pt x="23783" y="11851"/>
                  <a:pt x="24864" y="12592"/>
                  <a:pt x="24864" y="12592"/>
                </a:cubicBezTo>
                <a:cubicBezTo>
                  <a:pt x="37837" y="16296"/>
                  <a:pt x="48648" y="23703"/>
                  <a:pt x="58378" y="30370"/>
                </a:cubicBezTo>
                <a:cubicBezTo>
                  <a:pt x="69189" y="38518"/>
                  <a:pt x="77837" y="47407"/>
                  <a:pt x="85405" y="56296"/>
                </a:cubicBezTo>
                <a:cubicBezTo>
                  <a:pt x="97297" y="73333"/>
                  <a:pt x="104864" y="91111"/>
                  <a:pt x="104864" y="109629"/>
                </a:cubicBezTo>
                <a:cubicBezTo>
                  <a:pt x="104864" y="111851"/>
                  <a:pt x="104864" y="114074"/>
                  <a:pt x="104864" y="115555"/>
                </a:cubicBezTo>
                <a:cubicBezTo>
                  <a:pt x="104864" y="116296"/>
                  <a:pt x="104864" y="116296"/>
                  <a:pt x="104864" y="116296"/>
                </a:cubicBezTo>
                <a:cubicBezTo>
                  <a:pt x="104864" y="117037"/>
                  <a:pt x="104864" y="117777"/>
                  <a:pt x="104864" y="118518"/>
                </a:cubicBezTo>
                <a:cubicBezTo>
                  <a:pt x="104864" y="120000"/>
                  <a:pt x="108108" y="120000"/>
                  <a:pt x="109189" y="118518"/>
                </a:cubicBezTo>
                <a:cubicBezTo>
                  <a:pt x="109189" y="117777"/>
                  <a:pt x="109189" y="117037"/>
                  <a:pt x="109189" y="116296"/>
                </a:cubicBezTo>
                <a:cubicBezTo>
                  <a:pt x="120000" y="111851"/>
                  <a:pt x="117837" y="100000"/>
                  <a:pt x="116756" y="92592"/>
                </a:cubicBezTo>
                <a:close/>
                <a:moveTo>
                  <a:pt x="49729" y="4444"/>
                </a:moveTo>
                <a:cubicBezTo>
                  <a:pt x="48648" y="4444"/>
                  <a:pt x="47567" y="4444"/>
                  <a:pt x="45405" y="4444"/>
                </a:cubicBezTo>
                <a:cubicBezTo>
                  <a:pt x="47567" y="4444"/>
                  <a:pt x="49729" y="4444"/>
                  <a:pt x="51891" y="4444"/>
                </a:cubicBezTo>
                <a:cubicBezTo>
                  <a:pt x="51891" y="4444"/>
                  <a:pt x="51891" y="4444"/>
                  <a:pt x="51891" y="4444"/>
                </a:cubicBezTo>
                <a:cubicBezTo>
                  <a:pt x="50810" y="4444"/>
                  <a:pt x="50810" y="4444"/>
                  <a:pt x="49729" y="4444"/>
                </a:cubicBezTo>
                <a:close/>
                <a:moveTo>
                  <a:pt x="36756" y="13333"/>
                </a:moveTo>
                <a:cubicBezTo>
                  <a:pt x="34594" y="12592"/>
                  <a:pt x="33513" y="12592"/>
                  <a:pt x="31351" y="11851"/>
                </a:cubicBezTo>
                <a:cubicBezTo>
                  <a:pt x="33513" y="11851"/>
                  <a:pt x="35675" y="12592"/>
                  <a:pt x="36756" y="12592"/>
                </a:cubicBezTo>
                <a:cubicBezTo>
                  <a:pt x="36756" y="12592"/>
                  <a:pt x="36756" y="13333"/>
                  <a:pt x="36756" y="13333"/>
                </a:cubicBezTo>
                <a:close/>
                <a:moveTo>
                  <a:pt x="46486" y="15555"/>
                </a:moveTo>
                <a:cubicBezTo>
                  <a:pt x="56216" y="18518"/>
                  <a:pt x="63783" y="23703"/>
                  <a:pt x="71351" y="28888"/>
                </a:cubicBezTo>
                <a:cubicBezTo>
                  <a:pt x="63783" y="23703"/>
                  <a:pt x="55135" y="19259"/>
                  <a:pt x="46486" y="15555"/>
                </a:cubicBezTo>
                <a:close/>
                <a:moveTo>
                  <a:pt x="87567" y="54074"/>
                </a:moveTo>
                <a:cubicBezTo>
                  <a:pt x="80000" y="44444"/>
                  <a:pt x="70270" y="35555"/>
                  <a:pt x="59459" y="27407"/>
                </a:cubicBezTo>
                <a:cubicBezTo>
                  <a:pt x="58378" y="26666"/>
                  <a:pt x="57297" y="25925"/>
                  <a:pt x="56216" y="25185"/>
                </a:cubicBezTo>
                <a:cubicBezTo>
                  <a:pt x="68108" y="31851"/>
                  <a:pt x="77837" y="40000"/>
                  <a:pt x="85405" y="49629"/>
                </a:cubicBezTo>
                <a:cubicBezTo>
                  <a:pt x="91891" y="57037"/>
                  <a:pt x="96216" y="65185"/>
                  <a:pt x="99459" y="73333"/>
                </a:cubicBezTo>
                <a:cubicBezTo>
                  <a:pt x="96216" y="66666"/>
                  <a:pt x="92972" y="60740"/>
                  <a:pt x="87567" y="54074"/>
                </a:cubicBezTo>
                <a:close/>
                <a:moveTo>
                  <a:pt x="90810" y="50370"/>
                </a:moveTo>
                <a:cubicBezTo>
                  <a:pt x="92972" y="51851"/>
                  <a:pt x="94054" y="53333"/>
                  <a:pt x="95135" y="54814"/>
                </a:cubicBezTo>
                <a:cubicBezTo>
                  <a:pt x="98378" y="60740"/>
                  <a:pt x="101621" y="65925"/>
                  <a:pt x="103783" y="71851"/>
                </a:cubicBezTo>
                <a:cubicBezTo>
                  <a:pt x="100540" y="64444"/>
                  <a:pt x="96216" y="57037"/>
                  <a:pt x="90810" y="50370"/>
                </a:cubicBezTo>
                <a:close/>
                <a:moveTo>
                  <a:pt x="110270" y="112592"/>
                </a:moveTo>
                <a:cubicBezTo>
                  <a:pt x="110270" y="111851"/>
                  <a:pt x="110270" y="111111"/>
                  <a:pt x="110270" y="111111"/>
                </a:cubicBezTo>
                <a:cubicBezTo>
                  <a:pt x="111351" y="111111"/>
                  <a:pt x="112432" y="110370"/>
                  <a:pt x="112432" y="109629"/>
                </a:cubicBezTo>
                <a:cubicBezTo>
                  <a:pt x="112432" y="107407"/>
                  <a:pt x="112432" y="105185"/>
                  <a:pt x="111351" y="102962"/>
                </a:cubicBezTo>
                <a:cubicBezTo>
                  <a:pt x="112432" y="95555"/>
                  <a:pt x="111351" y="88888"/>
                  <a:pt x="110270" y="81481"/>
                </a:cubicBezTo>
                <a:cubicBezTo>
                  <a:pt x="110270" y="82962"/>
                  <a:pt x="111351" y="84444"/>
                  <a:pt x="111351" y="85925"/>
                </a:cubicBezTo>
                <a:cubicBezTo>
                  <a:pt x="112432" y="90370"/>
                  <a:pt x="113513" y="95555"/>
                  <a:pt x="113513" y="100740"/>
                </a:cubicBezTo>
                <a:cubicBezTo>
                  <a:pt x="114594" y="104444"/>
                  <a:pt x="113513" y="109629"/>
                  <a:pt x="110270" y="1125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nvGrpSpPr>
          <p:cNvPr id="347" name="Google Shape;347;p30"/>
          <p:cNvGrpSpPr/>
          <p:nvPr/>
        </p:nvGrpSpPr>
        <p:grpSpPr>
          <a:xfrm>
            <a:off x="5265478" y="2505042"/>
            <a:ext cx="863807" cy="863807"/>
            <a:chOff x="4951412" y="914400"/>
            <a:chExt cx="679200" cy="679200"/>
          </a:xfrm>
        </p:grpSpPr>
        <p:sp>
          <p:nvSpPr>
            <p:cNvPr id="348" name="Google Shape;348;p30"/>
            <p:cNvSpPr/>
            <p:nvPr/>
          </p:nvSpPr>
          <p:spPr>
            <a:xfrm>
              <a:off x="4951412" y="914400"/>
              <a:ext cx="679200" cy="679200"/>
            </a:xfrm>
            <a:prstGeom prst="ellipse">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349" name="Google Shape;349;p30"/>
            <p:cNvSpPr/>
            <p:nvPr/>
          </p:nvSpPr>
          <p:spPr>
            <a:xfrm>
              <a:off x="4951412" y="914400"/>
              <a:ext cx="679200" cy="679200"/>
            </a:xfrm>
            <a:prstGeom prst="ellipse">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grpSp>
      <p:grpSp>
        <p:nvGrpSpPr>
          <p:cNvPr id="350" name="Google Shape;350;p30"/>
          <p:cNvGrpSpPr/>
          <p:nvPr/>
        </p:nvGrpSpPr>
        <p:grpSpPr>
          <a:xfrm>
            <a:off x="5488765" y="2651443"/>
            <a:ext cx="416881" cy="570902"/>
            <a:chOff x="7803286" y="4118482"/>
            <a:chExt cx="936600" cy="1282637"/>
          </a:xfrm>
        </p:grpSpPr>
        <p:sp>
          <p:nvSpPr>
            <p:cNvPr id="351" name="Google Shape;351;p30"/>
            <p:cNvSpPr/>
            <p:nvPr/>
          </p:nvSpPr>
          <p:spPr>
            <a:xfrm>
              <a:off x="8212861" y="4812219"/>
              <a:ext cx="449400" cy="588900"/>
            </a:xfrm>
            <a:custGeom>
              <a:rect b="b" l="l" r="r" t="t"/>
              <a:pathLst>
                <a:path extrusionOk="0" h="120000" w="120000">
                  <a:moveTo>
                    <a:pt x="73780" y="0"/>
                  </a:moveTo>
                  <a:lnTo>
                    <a:pt x="120000" y="100592"/>
                  </a:lnTo>
                  <a:lnTo>
                    <a:pt x="73780" y="91859"/>
                  </a:lnTo>
                  <a:lnTo>
                    <a:pt x="44098" y="119999"/>
                  </a:lnTo>
                  <a:lnTo>
                    <a:pt x="0" y="17466"/>
                  </a:lnTo>
                  <a:lnTo>
                    <a:pt x="73780" y="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2" name="Google Shape;352;p30"/>
            <p:cNvSpPr/>
            <p:nvPr/>
          </p:nvSpPr>
          <p:spPr>
            <a:xfrm>
              <a:off x="7889011" y="4824919"/>
              <a:ext cx="476100" cy="574800"/>
            </a:xfrm>
            <a:custGeom>
              <a:rect b="b" l="l" r="r" t="t"/>
              <a:pathLst>
                <a:path extrusionOk="0" h="120000" w="120000">
                  <a:moveTo>
                    <a:pt x="42800" y="0"/>
                  </a:moveTo>
                  <a:lnTo>
                    <a:pt x="120000" y="10607"/>
                  </a:lnTo>
                  <a:lnTo>
                    <a:pt x="71200" y="120000"/>
                  </a:lnTo>
                  <a:lnTo>
                    <a:pt x="43200" y="92486"/>
                  </a:lnTo>
                  <a:lnTo>
                    <a:pt x="0" y="100441"/>
                  </a:lnTo>
                  <a:lnTo>
                    <a:pt x="42800" y="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3" name="Google Shape;353;p30"/>
            <p:cNvSpPr/>
            <p:nvPr/>
          </p:nvSpPr>
          <p:spPr>
            <a:xfrm>
              <a:off x="7803286" y="4118482"/>
              <a:ext cx="936600" cy="942900"/>
            </a:xfrm>
            <a:custGeom>
              <a:rect b="b" l="l" r="r" t="t"/>
              <a:pathLst>
                <a:path extrusionOk="0" h="120000" w="120000">
                  <a:moveTo>
                    <a:pt x="59593" y="0"/>
                  </a:moveTo>
                  <a:lnTo>
                    <a:pt x="60610" y="0"/>
                  </a:lnTo>
                  <a:lnTo>
                    <a:pt x="62033" y="202"/>
                  </a:lnTo>
                  <a:lnTo>
                    <a:pt x="63254" y="606"/>
                  </a:lnTo>
                  <a:lnTo>
                    <a:pt x="64677" y="1212"/>
                  </a:lnTo>
                  <a:lnTo>
                    <a:pt x="66101" y="2222"/>
                  </a:lnTo>
                  <a:lnTo>
                    <a:pt x="67525" y="3434"/>
                  </a:lnTo>
                  <a:lnTo>
                    <a:pt x="69152" y="4646"/>
                  </a:lnTo>
                  <a:lnTo>
                    <a:pt x="70779" y="5858"/>
                  </a:lnTo>
                  <a:lnTo>
                    <a:pt x="72406" y="6666"/>
                  </a:lnTo>
                  <a:lnTo>
                    <a:pt x="73830" y="7070"/>
                  </a:lnTo>
                  <a:lnTo>
                    <a:pt x="75457" y="7474"/>
                  </a:lnTo>
                  <a:lnTo>
                    <a:pt x="76677" y="7676"/>
                  </a:lnTo>
                  <a:lnTo>
                    <a:pt x="78101" y="7676"/>
                  </a:lnTo>
                  <a:lnTo>
                    <a:pt x="79525" y="7676"/>
                  </a:lnTo>
                  <a:lnTo>
                    <a:pt x="80745" y="7474"/>
                  </a:lnTo>
                  <a:lnTo>
                    <a:pt x="82983" y="7272"/>
                  </a:lnTo>
                  <a:lnTo>
                    <a:pt x="84000" y="7070"/>
                  </a:lnTo>
                  <a:lnTo>
                    <a:pt x="85016" y="7070"/>
                  </a:lnTo>
                  <a:lnTo>
                    <a:pt x="86033" y="7070"/>
                  </a:lnTo>
                  <a:lnTo>
                    <a:pt x="87050" y="7070"/>
                  </a:lnTo>
                  <a:lnTo>
                    <a:pt x="88067" y="7272"/>
                  </a:lnTo>
                  <a:lnTo>
                    <a:pt x="88881" y="7474"/>
                  </a:lnTo>
                  <a:lnTo>
                    <a:pt x="89898" y="7878"/>
                  </a:lnTo>
                  <a:lnTo>
                    <a:pt x="90711" y="8484"/>
                  </a:lnTo>
                  <a:lnTo>
                    <a:pt x="91728" y="9292"/>
                  </a:lnTo>
                  <a:lnTo>
                    <a:pt x="92542" y="10101"/>
                  </a:lnTo>
                  <a:lnTo>
                    <a:pt x="93355" y="11515"/>
                  </a:lnTo>
                  <a:lnTo>
                    <a:pt x="93966" y="12929"/>
                  </a:lnTo>
                  <a:lnTo>
                    <a:pt x="94779" y="14747"/>
                  </a:lnTo>
                  <a:lnTo>
                    <a:pt x="95389" y="16767"/>
                  </a:lnTo>
                  <a:lnTo>
                    <a:pt x="95796" y="17979"/>
                  </a:lnTo>
                  <a:lnTo>
                    <a:pt x="96406" y="19191"/>
                  </a:lnTo>
                  <a:lnTo>
                    <a:pt x="97220" y="20202"/>
                  </a:lnTo>
                  <a:lnTo>
                    <a:pt x="98033" y="21212"/>
                  </a:lnTo>
                  <a:lnTo>
                    <a:pt x="99050" y="22020"/>
                  </a:lnTo>
                  <a:lnTo>
                    <a:pt x="100067" y="22626"/>
                  </a:lnTo>
                  <a:lnTo>
                    <a:pt x="101288" y="23232"/>
                  </a:lnTo>
                  <a:lnTo>
                    <a:pt x="102305" y="23838"/>
                  </a:lnTo>
                  <a:lnTo>
                    <a:pt x="103525" y="24444"/>
                  </a:lnTo>
                  <a:lnTo>
                    <a:pt x="104745" y="24848"/>
                  </a:lnTo>
                  <a:lnTo>
                    <a:pt x="105966" y="25454"/>
                  </a:lnTo>
                  <a:lnTo>
                    <a:pt x="106983" y="25858"/>
                  </a:lnTo>
                  <a:lnTo>
                    <a:pt x="108203" y="26464"/>
                  </a:lnTo>
                  <a:lnTo>
                    <a:pt x="109220" y="27070"/>
                  </a:lnTo>
                  <a:lnTo>
                    <a:pt x="110237" y="27878"/>
                  </a:lnTo>
                  <a:lnTo>
                    <a:pt x="111050" y="28686"/>
                  </a:lnTo>
                  <a:lnTo>
                    <a:pt x="111864" y="29494"/>
                  </a:lnTo>
                  <a:lnTo>
                    <a:pt x="112474" y="30505"/>
                  </a:lnTo>
                  <a:lnTo>
                    <a:pt x="113084" y="31919"/>
                  </a:lnTo>
                  <a:lnTo>
                    <a:pt x="113288" y="33333"/>
                  </a:lnTo>
                  <a:lnTo>
                    <a:pt x="113491" y="34747"/>
                  </a:lnTo>
                  <a:lnTo>
                    <a:pt x="113491" y="35959"/>
                  </a:lnTo>
                  <a:lnTo>
                    <a:pt x="113288" y="37171"/>
                  </a:lnTo>
                  <a:lnTo>
                    <a:pt x="113084" y="38181"/>
                  </a:lnTo>
                  <a:lnTo>
                    <a:pt x="112677" y="39393"/>
                  </a:lnTo>
                  <a:lnTo>
                    <a:pt x="112474" y="40606"/>
                  </a:lnTo>
                  <a:lnTo>
                    <a:pt x="112271" y="41818"/>
                  </a:lnTo>
                  <a:lnTo>
                    <a:pt x="112067" y="43030"/>
                  </a:lnTo>
                  <a:lnTo>
                    <a:pt x="112067" y="44242"/>
                  </a:lnTo>
                  <a:lnTo>
                    <a:pt x="112271" y="45454"/>
                  </a:lnTo>
                  <a:lnTo>
                    <a:pt x="112881" y="46868"/>
                  </a:lnTo>
                  <a:lnTo>
                    <a:pt x="113491" y="48080"/>
                  </a:lnTo>
                  <a:lnTo>
                    <a:pt x="114305" y="49494"/>
                  </a:lnTo>
                  <a:lnTo>
                    <a:pt x="115118" y="50707"/>
                  </a:lnTo>
                  <a:lnTo>
                    <a:pt x="115932" y="51919"/>
                  </a:lnTo>
                  <a:lnTo>
                    <a:pt x="116745" y="53131"/>
                  </a:lnTo>
                  <a:lnTo>
                    <a:pt x="117559" y="54141"/>
                  </a:lnTo>
                  <a:lnTo>
                    <a:pt x="118169" y="55353"/>
                  </a:lnTo>
                  <a:lnTo>
                    <a:pt x="118983" y="56363"/>
                  </a:lnTo>
                  <a:lnTo>
                    <a:pt x="119389" y="57575"/>
                  </a:lnTo>
                  <a:lnTo>
                    <a:pt x="119796" y="58585"/>
                  </a:lnTo>
                  <a:lnTo>
                    <a:pt x="120000" y="59797"/>
                  </a:lnTo>
                  <a:lnTo>
                    <a:pt x="120000" y="61010"/>
                  </a:lnTo>
                  <a:lnTo>
                    <a:pt x="119796" y="62222"/>
                  </a:lnTo>
                  <a:lnTo>
                    <a:pt x="119389" y="63434"/>
                  </a:lnTo>
                  <a:lnTo>
                    <a:pt x="118779" y="64646"/>
                  </a:lnTo>
                  <a:lnTo>
                    <a:pt x="117966" y="66060"/>
                  </a:lnTo>
                  <a:lnTo>
                    <a:pt x="116542" y="67676"/>
                  </a:lnTo>
                  <a:lnTo>
                    <a:pt x="115525" y="69292"/>
                  </a:lnTo>
                  <a:lnTo>
                    <a:pt x="114508" y="70909"/>
                  </a:lnTo>
                  <a:lnTo>
                    <a:pt x="113898" y="72525"/>
                  </a:lnTo>
                  <a:lnTo>
                    <a:pt x="113288" y="73939"/>
                  </a:lnTo>
                  <a:lnTo>
                    <a:pt x="112881" y="75555"/>
                  </a:lnTo>
                  <a:lnTo>
                    <a:pt x="112677" y="76969"/>
                  </a:lnTo>
                  <a:lnTo>
                    <a:pt x="112677" y="78787"/>
                  </a:lnTo>
                  <a:lnTo>
                    <a:pt x="112677" y="80606"/>
                  </a:lnTo>
                  <a:lnTo>
                    <a:pt x="112881" y="82626"/>
                  </a:lnTo>
                  <a:lnTo>
                    <a:pt x="113288" y="84848"/>
                  </a:lnTo>
                  <a:lnTo>
                    <a:pt x="113288" y="86464"/>
                  </a:lnTo>
                  <a:lnTo>
                    <a:pt x="113288" y="87676"/>
                  </a:lnTo>
                  <a:lnTo>
                    <a:pt x="113084" y="88888"/>
                  </a:lnTo>
                  <a:lnTo>
                    <a:pt x="112474" y="89898"/>
                  </a:lnTo>
                  <a:lnTo>
                    <a:pt x="112067" y="90909"/>
                  </a:lnTo>
                  <a:lnTo>
                    <a:pt x="111254" y="91717"/>
                  </a:lnTo>
                  <a:lnTo>
                    <a:pt x="110440" y="92525"/>
                  </a:lnTo>
                  <a:lnTo>
                    <a:pt x="109627" y="93131"/>
                  </a:lnTo>
                  <a:lnTo>
                    <a:pt x="108610" y="93737"/>
                  </a:lnTo>
                  <a:lnTo>
                    <a:pt x="106576" y="94545"/>
                  </a:lnTo>
                  <a:lnTo>
                    <a:pt x="105559" y="94949"/>
                  </a:lnTo>
                  <a:lnTo>
                    <a:pt x="104542" y="95151"/>
                  </a:lnTo>
                  <a:lnTo>
                    <a:pt x="103728" y="95555"/>
                  </a:lnTo>
                  <a:lnTo>
                    <a:pt x="102915" y="95757"/>
                  </a:lnTo>
                  <a:lnTo>
                    <a:pt x="102101" y="96161"/>
                  </a:lnTo>
                  <a:lnTo>
                    <a:pt x="101491" y="96363"/>
                  </a:lnTo>
                  <a:lnTo>
                    <a:pt x="100067" y="97171"/>
                  </a:lnTo>
                  <a:lnTo>
                    <a:pt x="99050" y="97979"/>
                  </a:lnTo>
                  <a:lnTo>
                    <a:pt x="97830" y="99393"/>
                  </a:lnTo>
                  <a:lnTo>
                    <a:pt x="96813" y="100808"/>
                  </a:lnTo>
                  <a:lnTo>
                    <a:pt x="95796" y="102424"/>
                  </a:lnTo>
                  <a:lnTo>
                    <a:pt x="94983" y="104242"/>
                  </a:lnTo>
                  <a:lnTo>
                    <a:pt x="94372" y="106262"/>
                  </a:lnTo>
                  <a:lnTo>
                    <a:pt x="93559" y="108484"/>
                  </a:lnTo>
                  <a:lnTo>
                    <a:pt x="93152" y="109696"/>
                  </a:lnTo>
                  <a:lnTo>
                    <a:pt x="92745" y="110505"/>
                  </a:lnTo>
                  <a:lnTo>
                    <a:pt x="91932" y="111111"/>
                  </a:lnTo>
                  <a:lnTo>
                    <a:pt x="91118" y="111717"/>
                  </a:lnTo>
                  <a:lnTo>
                    <a:pt x="90305" y="112121"/>
                  </a:lnTo>
                  <a:lnTo>
                    <a:pt x="89288" y="112323"/>
                  </a:lnTo>
                  <a:lnTo>
                    <a:pt x="88067" y="112525"/>
                  </a:lnTo>
                  <a:lnTo>
                    <a:pt x="86847" y="112525"/>
                  </a:lnTo>
                  <a:lnTo>
                    <a:pt x="85627" y="112525"/>
                  </a:lnTo>
                  <a:lnTo>
                    <a:pt x="82983" y="112323"/>
                  </a:lnTo>
                  <a:lnTo>
                    <a:pt x="80338" y="112323"/>
                  </a:lnTo>
                  <a:lnTo>
                    <a:pt x="78915" y="112121"/>
                  </a:lnTo>
                  <a:lnTo>
                    <a:pt x="77491" y="112121"/>
                  </a:lnTo>
                  <a:lnTo>
                    <a:pt x="76271" y="112323"/>
                  </a:lnTo>
                  <a:lnTo>
                    <a:pt x="74847" y="112727"/>
                  </a:lnTo>
                  <a:lnTo>
                    <a:pt x="73627" y="113131"/>
                  </a:lnTo>
                  <a:lnTo>
                    <a:pt x="72203" y="113939"/>
                  </a:lnTo>
                  <a:lnTo>
                    <a:pt x="69966" y="115353"/>
                  </a:lnTo>
                  <a:lnTo>
                    <a:pt x="68745" y="116363"/>
                  </a:lnTo>
                  <a:lnTo>
                    <a:pt x="67525" y="117171"/>
                  </a:lnTo>
                  <a:lnTo>
                    <a:pt x="66305" y="117979"/>
                  </a:lnTo>
                  <a:lnTo>
                    <a:pt x="65084" y="118787"/>
                  </a:lnTo>
                  <a:lnTo>
                    <a:pt x="63661" y="119393"/>
                  </a:lnTo>
                  <a:lnTo>
                    <a:pt x="62440" y="119797"/>
                  </a:lnTo>
                  <a:lnTo>
                    <a:pt x="61016" y="120000"/>
                  </a:lnTo>
                  <a:lnTo>
                    <a:pt x="59593" y="120000"/>
                  </a:lnTo>
                  <a:lnTo>
                    <a:pt x="58169" y="119797"/>
                  </a:lnTo>
                  <a:lnTo>
                    <a:pt x="56949" y="119595"/>
                  </a:lnTo>
                  <a:lnTo>
                    <a:pt x="55932" y="119191"/>
                  </a:lnTo>
                  <a:lnTo>
                    <a:pt x="55118" y="118787"/>
                  </a:lnTo>
                  <a:lnTo>
                    <a:pt x="54305" y="118383"/>
                  </a:lnTo>
                  <a:lnTo>
                    <a:pt x="52881" y="117373"/>
                  </a:lnTo>
                  <a:lnTo>
                    <a:pt x="52271" y="116767"/>
                  </a:lnTo>
                  <a:lnTo>
                    <a:pt x="51457" y="115959"/>
                  </a:lnTo>
                  <a:lnTo>
                    <a:pt x="50847" y="115353"/>
                  </a:lnTo>
                  <a:lnTo>
                    <a:pt x="50033" y="114747"/>
                  </a:lnTo>
                  <a:lnTo>
                    <a:pt x="49016" y="114141"/>
                  </a:lnTo>
                  <a:lnTo>
                    <a:pt x="47796" y="113535"/>
                  </a:lnTo>
                  <a:lnTo>
                    <a:pt x="46372" y="113131"/>
                  </a:lnTo>
                  <a:lnTo>
                    <a:pt x="44949" y="112727"/>
                  </a:lnTo>
                  <a:lnTo>
                    <a:pt x="43525" y="112525"/>
                  </a:lnTo>
                  <a:lnTo>
                    <a:pt x="42101" y="112323"/>
                  </a:lnTo>
                  <a:lnTo>
                    <a:pt x="40677" y="112525"/>
                  </a:lnTo>
                  <a:lnTo>
                    <a:pt x="39254" y="112525"/>
                  </a:lnTo>
                  <a:lnTo>
                    <a:pt x="36813" y="112929"/>
                  </a:lnTo>
                  <a:lnTo>
                    <a:pt x="35389" y="113131"/>
                  </a:lnTo>
                  <a:lnTo>
                    <a:pt x="34169" y="113333"/>
                  </a:lnTo>
                  <a:lnTo>
                    <a:pt x="32949" y="113131"/>
                  </a:lnTo>
                  <a:lnTo>
                    <a:pt x="31932" y="113131"/>
                  </a:lnTo>
                  <a:lnTo>
                    <a:pt x="30711" y="112727"/>
                  </a:lnTo>
                  <a:lnTo>
                    <a:pt x="29694" y="112121"/>
                  </a:lnTo>
                  <a:lnTo>
                    <a:pt x="28677" y="111313"/>
                  </a:lnTo>
                  <a:lnTo>
                    <a:pt x="27457" y="109898"/>
                  </a:lnTo>
                  <a:lnTo>
                    <a:pt x="26644" y="108686"/>
                  </a:lnTo>
                  <a:lnTo>
                    <a:pt x="25830" y="107474"/>
                  </a:lnTo>
                  <a:lnTo>
                    <a:pt x="25220" y="106262"/>
                  </a:lnTo>
                  <a:lnTo>
                    <a:pt x="24813" y="105050"/>
                  </a:lnTo>
                  <a:lnTo>
                    <a:pt x="24000" y="102626"/>
                  </a:lnTo>
                  <a:lnTo>
                    <a:pt x="23593" y="101414"/>
                  </a:lnTo>
                  <a:lnTo>
                    <a:pt x="22983" y="100404"/>
                  </a:lnTo>
                  <a:lnTo>
                    <a:pt x="22169" y="99393"/>
                  </a:lnTo>
                  <a:lnTo>
                    <a:pt x="20949" y="98383"/>
                  </a:lnTo>
                  <a:lnTo>
                    <a:pt x="20338" y="97777"/>
                  </a:lnTo>
                  <a:lnTo>
                    <a:pt x="19322" y="97171"/>
                  </a:lnTo>
                  <a:lnTo>
                    <a:pt x="18305" y="96565"/>
                  </a:lnTo>
                  <a:lnTo>
                    <a:pt x="16067" y="95555"/>
                  </a:lnTo>
                  <a:lnTo>
                    <a:pt x="14847" y="95151"/>
                  </a:lnTo>
                  <a:lnTo>
                    <a:pt x="13830" y="94545"/>
                  </a:lnTo>
                  <a:lnTo>
                    <a:pt x="12610" y="93939"/>
                  </a:lnTo>
                  <a:lnTo>
                    <a:pt x="11593" y="93333"/>
                  </a:lnTo>
                  <a:lnTo>
                    <a:pt x="10576" y="92727"/>
                  </a:lnTo>
                  <a:lnTo>
                    <a:pt x="9559" y="91919"/>
                  </a:lnTo>
                  <a:lnTo>
                    <a:pt x="8745" y="91313"/>
                  </a:lnTo>
                  <a:lnTo>
                    <a:pt x="7932" y="90303"/>
                  </a:lnTo>
                  <a:lnTo>
                    <a:pt x="7322" y="89292"/>
                  </a:lnTo>
                  <a:lnTo>
                    <a:pt x="6711" y="88282"/>
                  </a:lnTo>
                  <a:lnTo>
                    <a:pt x="6508" y="87070"/>
                  </a:lnTo>
                  <a:lnTo>
                    <a:pt x="6508" y="85656"/>
                  </a:lnTo>
                  <a:lnTo>
                    <a:pt x="6508" y="84040"/>
                  </a:lnTo>
                  <a:lnTo>
                    <a:pt x="6915" y="81818"/>
                  </a:lnTo>
                  <a:lnTo>
                    <a:pt x="7118" y="79797"/>
                  </a:lnTo>
                  <a:lnTo>
                    <a:pt x="7118" y="77979"/>
                  </a:lnTo>
                  <a:lnTo>
                    <a:pt x="7118" y="76363"/>
                  </a:lnTo>
                  <a:lnTo>
                    <a:pt x="6915" y="74747"/>
                  </a:lnTo>
                  <a:lnTo>
                    <a:pt x="6508" y="73535"/>
                  </a:lnTo>
                  <a:lnTo>
                    <a:pt x="6101" y="72121"/>
                  </a:lnTo>
                  <a:lnTo>
                    <a:pt x="5694" y="70909"/>
                  </a:lnTo>
                  <a:lnTo>
                    <a:pt x="4881" y="69898"/>
                  </a:lnTo>
                  <a:lnTo>
                    <a:pt x="4271" y="68686"/>
                  </a:lnTo>
                  <a:lnTo>
                    <a:pt x="3254" y="67676"/>
                  </a:lnTo>
                  <a:lnTo>
                    <a:pt x="2237" y="66464"/>
                  </a:lnTo>
                  <a:lnTo>
                    <a:pt x="1220" y="65252"/>
                  </a:lnTo>
                  <a:lnTo>
                    <a:pt x="610" y="64040"/>
                  </a:lnTo>
                  <a:lnTo>
                    <a:pt x="203" y="62626"/>
                  </a:lnTo>
                  <a:lnTo>
                    <a:pt x="0" y="61212"/>
                  </a:lnTo>
                  <a:lnTo>
                    <a:pt x="0" y="59797"/>
                  </a:lnTo>
                  <a:lnTo>
                    <a:pt x="406" y="58383"/>
                  </a:lnTo>
                  <a:lnTo>
                    <a:pt x="813" y="56969"/>
                  </a:lnTo>
                  <a:lnTo>
                    <a:pt x="1423" y="55555"/>
                  </a:lnTo>
                  <a:lnTo>
                    <a:pt x="2237" y="54141"/>
                  </a:lnTo>
                  <a:lnTo>
                    <a:pt x="3254" y="52525"/>
                  </a:lnTo>
                  <a:lnTo>
                    <a:pt x="4474" y="51111"/>
                  </a:lnTo>
                  <a:lnTo>
                    <a:pt x="5288" y="49696"/>
                  </a:lnTo>
                  <a:lnTo>
                    <a:pt x="6101" y="48282"/>
                  </a:lnTo>
                  <a:lnTo>
                    <a:pt x="6508" y="46666"/>
                  </a:lnTo>
                  <a:lnTo>
                    <a:pt x="6915" y="45252"/>
                  </a:lnTo>
                  <a:lnTo>
                    <a:pt x="7118" y="43636"/>
                  </a:lnTo>
                  <a:lnTo>
                    <a:pt x="7118" y="42222"/>
                  </a:lnTo>
                  <a:lnTo>
                    <a:pt x="7118" y="40606"/>
                  </a:lnTo>
                  <a:lnTo>
                    <a:pt x="6915" y="39191"/>
                  </a:lnTo>
                  <a:lnTo>
                    <a:pt x="6711" y="37777"/>
                  </a:lnTo>
                  <a:lnTo>
                    <a:pt x="6711" y="36565"/>
                  </a:lnTo>
                  <a:lnTo>
                    <a:pt x="6508" y="35353"/>
                  </a:lnTo>
                  <a:lnTo>
                    <a:pt x="6508" y="34343"/>
                  </a:lnTo>
                  <a:lnTo>
                    <a:pt x="6508" y="32929"/>
                  </a:lnTo>
                  <a:lnTo>
                    <a:pt x="6915" y="31717"/>
                  </a:lnTo>
                  <a:lnTo>
                    <a:pt x="7525" y="30505"/>
                  </a:lnTo>
                  <a:lnTo>
                    <a:pt x="8542" y="29292"/>
                  </a:lnTo>
                  <a:lnTo>
                    <a:pt x="9559" y="28282"/>
                  </a:lnTo>
                  <a:lnTo>
                    <a:pt x="10983" y="27272"/>
                  </a:lnTo>
                  <a:lnTo>
                    <a:pt x="12610" y="26262"/>
                  </a:lnTo>
                  <a:lnTo>
                    <a:pt x="14237" y="25454"/>
                  </a:lnTo>
                  <a:lnTo>
                    <a:pt x="16067" y="24848"/>
                  </a:lnTo>
                  <a:lnTo>
                    <a:pt x="17694" y="24444"/>
                  </a:lnTo>
                  <a:lnTo>
                    <a:pt x="19118" y="23636"/>
                  </a:lnTo>
                  <a:lnTo>
                    <a:pt x="20135" y="23030"/>
                  </a:lnTo>
                  <a:lnTo>
                    <a:pt x="20949" y="22424"/>
                  </a:lnTo>
                  <a:lnTo>
                    <a:pt x="21559" y="21616"/>
                  </a:lnTo>
                  <a:lnTo>
                    <a:pt x="22169" y="21010"/>
                  </a:lnTo>
                  <a:lnTo>
                    <a:pt x="22372" y="20606"/>
                  </a:lnTo>
                  <a:lnTo>
                    <a:pt x="22576" y="20202"/>
                  </a:lnTo>
                  <a:lnTo>
                    <a:pt x="22779" y="20000"/>
                  </a:lnTo>
                  <a:lnTo>
                    <a:pt x="22779" y="19797"/>
                  </a:lnTo>
                  <a:lnTo>
                    <a:pt x="22983" y="19393"/>
                  </a:lnTo>
                  <a:lnTo>
                    <a:pt x="23593" y="18181"/>
                  </a:lnTo>
                  <a:lnTo>
                    <a:pt x="24000" y="17373"/>
                  </a:lnTo>
                  <a:lnTo>
                    <a:pt x="24813" y="15555"/>
                  </a:lnTo>
                  <a:lnTo>
                    <a:pt x="25220" y="14545"/>
                  </a:lnTo>
                  <a:lnTo>
                    <a:pt x="25423" y="13333"/>
                  </a:lnTo>
                  <a:lnTo>
                    <a:pt x="25830" y="12121"/>
                  </a:lnTo>
                  <a:lnTo>
                    <a:pt x="26033" y="11515"/>
                  </a:lnTo>
                  <a:lnTo>
                    <a:pt x="26440" y="10707"/>
                  </a:lnTo>
                  <a:lnTo>
                    <a:pt x="26847" y="9898"/>
                  </a:lnTo>
                  <a:lnTo>
                    <a:pt x="27457" y="9292"/>
                  </a:lnTo>
                  <a:lnTo>
                    <a:pt x="28067" y="8686"/>
                  </a:lnTo>
                  <a:lnTo>
                    <a:pt x="28677" y="8080"/>
                  </a:lnTo>
                  <a:lnTo>
                    <a:pt x="29491" y="7474"/>
                  </a:lnTo>
                  <a:lnTo>
                    <a:pt x="30508" y="7070"/>
                  </a:lnTo>
                  <a:lnTo>
                    <a:pt x="31525" y="6868"/>
                  </a:lnTo>
                  <a:lnTo>
                    <a:pt x="32542" y="6666"/>
                  </a:lnTo>
                  <a:lnTo>
                    <a:pt x="33762" y="6666"/>
                  </a:lnTo>
                  <a:lnTo>
                    <a:pt x="35186" y="6666"/>
                  </a:lnTo>
                  <a:lnTo>
                    <a:pt x="36813" y="7070"/>
                  </a:lnTo>
                  <a:lnTo>
                    <a:pt x="40067" y="7878"/>
                  </a:lnTo>
                  <a:lnTo>
                    <a:pt x="41694" y="8282"/>
                  </a:lnTo>
                  <a:lnTo>
                    <a:pt x="43118" y="8282"/>
                  </a:lnTo>
                  <a:lnTo>
                    <a:pt x="44542" y="8282"/>
                  </a:lnTo>
                  <a:lnTo>
                    <a:pt x="45762" y="8080"/>
                  </a:lnTo>
                  <a:lnTo>
                    <a:pt x="46779" y="7676"/>
                  </a:lnTo>
                  <a:lnTo>
                    <a:pt x="48000" y="7272"/>
                  </a:lnTo>
                  <a:lnTo>
                    <a:pt x="48813" y="6666"/>
                  </a:lnTo>
                  <a:lnTo>
                    <a:pt x="49627" y="6060"/>
                  </a:lnTo>
                  <a:lnTo>
                    <a:pt x="50440" y="5454"/>
                  </a:lnTo>
                  <a:lnTo>
                    <a:pt x="51050" y="5050"/>
                  </a:lnTo>
                  <a:lnTo>
                    <a:pt x="51661" y="4444"/>
                  </a:lnTo>
                  <a:lnTo>
                    <a:pt x="52271" y="3838"/>
                  </a:lnTo>
                  <a:lnTo>
                    <a:pt x="52677" y="3434"/>
                  </a:lnTo>
                  <a:lnTo>
                    <a:pt x="53084" y="3030"/>
                  </a:lnTo>
                  <a:lnTo>
                    <a:pt x="53288" y="2828"/>
                  </a:lnTo>
                  <a:lnTo>
                    <a:pt x="53694" y="2424"/>
                  </a:lnTo>
                  <a:lnTo>
                    <a:pt x="54305" y="2222"/>
                  </a:lnTo>
                  <a:lnTo>
                    <a:pt x="54915" y="1818"/>
                  </a:lnTo>
                  <a:lnTo>
                    <a:pt x="55525" y="1414"/>
                  </a:lnTo>
                  <a:lnTo>
                    <a:pt x="56338" y="1010"/>
                  </a:lnTo>
                  <a:lnTo>
                    <a:pt x="57355" y="606"/>
                  </a:lnTo>
                  <a:lnTo>
                    <a:pt x="58372" y="202"/>
                  </a:lnTo>
                  <a:lnTo>
                    <a:pt x="59593" y="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4" name="Google Shape;354;p30"/>
            <p:cNvSpPr/>
            <p:nvPr/>
          </p:nvSpPr>
          <p:spPr>
            <a:xfrm>
              <a:off x="7908061" y="4221669"/>
              <a:ext cx="731700" cy="735000"/>
            </a:xfrm>
            <a:custGeom>
              <a:rect b="b" l="l" r="r" t="t"/>
              <a:pathLst>
                <a:path extrusionOk="0" h="120000" w="120000">
                  <a:moveTo>
                    <a:pt x="59869" y="0"/>
                  </a:moveTo>
                  <a:lnTo>
                    <a:pt x="65075" y="259"/>
                  </a:lnTo>
                  <a:lnTo>
                    <a:pt x="69761" y="777"/>
                  </a:lnTo>
                  <a:lnTo>
                    <a:pt x="74446" y="1814"/>
                  </a:lnTo>
                  <a:lnTo>
                    <a:pt x="79132" y="3110"/>
                  </a:lnTo>
                  <a:lnTo>
                    <a:pt x="83297" y="4665"/>
                  </a:lnTo>
                  <a:lnTo>
                    <a:pt x="87722" y="6738"/>
                  </a:lnTo>
                  <a:lnTo>
                    <a:pt x="91626" y="9071"/>
                  </a:lnTo>
                  <a:lnTo>
                    <a:pt x="95531" y="11663"/>
                  </a:lnTo>
                  <a:lnTo>
                    <a:pt x="99175" y="14514"/>
                  </a:lnTo>
                  <a:lnTo>
                    <a:pt x="102559" y="17624"/>
                  </a:lnTo>
                  <a:lnTo>
                    <a:pt x="105683" y="20993"/>
                  </a:lnTo>
                  <a:lnTo>
                    <a:pt x="108546" y="24622"/>
                  </a:lnTo>
                  <a:lnTo>
                    <a:pt x="111149" y="28509"/>
                  </a:lnTo>
                  <a:lnTo>
                    <a:pt x="113492" y="32397"/>
                  </a:lnTo>
                  <a:lnTo>
                    <a:pt x="115314" y="36544"/>
                  </a:lnTo>
                  <a:lnTo>
                    <a:pt x="117136" y="40950"/>
                  </a:lnTo>
                  <a:lnTo>
                    <a:pt x="118438" y="45615"/>
                  </a:lnTo>
                  <a:lnTo>
                    <a:pt x="119219" y="50280"/>
                  </a:lnTo>
                  <a:lnTo>
                    <a:pt x="119999" y="54946"/>
                  </a:lnTo>
                  <a:lnTo>
                    <a:pt x="119999" y="59870"/>
                  </a:lnTo>
                  <a:lnTo>
                    <a:pt x="119999" y="64794"/>
                  </a:lnTo>
                  <a:lnTo>
                    <a:pt x="119219" y="69719"/>
                  </a:lnTo>
                  <a:lnTo>
                    <a:pt x="118438" y="74384"/>
                  </a:lnTo>
                  <a:lnTo>
                    <a:pt x="117136" y="79049"/>
                  </a:lnTo>
                  <a:lnTo>
                    <a:pt x="115314" y="83455"/>
                  </a:lnTo>
                  <a:lnTo>
                    <a:pt x="113492" y="87602"/>
                  </a:lnTo>
                  <a:lnTo>
                    <a:pt x="111149" y="91490"/>
                  </a:lnTo>
                  <a:lnTo>
                    <a:pt x="108546" y="95377"/>
                  </a:lnTo>
                  <a:lnTo>
                    <a:pt x="105683" y="99006"/>
                  </a:lnTo>
                  <a:lnTo>
                    <a:pt x="102559" y="102375"/>
                  </a:lnTo>
                  <a:lnTo>
                    <a:pt x="99175" y="105485"/>
                  </a:lnTo>
                  <a:lnTo>
                    <a:pt x="95531" y="108336"/>
                  </a:lnTo>
                  <a:lnTo>
                    <a:pt x="91626" y="110928"/>
                  </a:lnTo>
                  <a:lnTo>
                    <a:pt x="87722" y="113261"/>
                  </a:lnTo>
                  <a:lnTo>
                    <a:pt x="83297" y="115334"/>
                  </a:lnTo>
                  <a:lnTo>
                    <a:pt x="79132" y="116889"/>
                  </a:lnTo>
                  <a:lnTo>
                    <a:pt x="74446" y="118185"/>
                  </a:lnTo>
                  <a:lnTo>
                    <a:pt x="69761" y="119222"/>
                  </a:lnTo>
                  <a:lnTo>
                    <a:pt x="65075" y="119740"/>
                  </a:lnTo>
                  <a:lnTo>
                    <a:pt x="59869" y="119999"/>
                  </a:lnTo>
                  <a:lnTo>
                    <a:pt x="55184" y="119740"/>
                  </a:lnTo>
                  <a:lnTo>
                    <a:pt x="50238" y="119222"/>
                  </a:lnTo>
                  <a:lnTo>
                    <a:pt x="45553" y="118185"/>
                  </a:lnTo>
                  <a:lnTo>
                    <a:pt x="41127" y="116889"/>
                  </a:lnTo>
                  <a:lnTo>
                    <a:pt x="36702" y="115334"/>
                  </a:lnTo>
                  <a:lnTo>
                    <a:pt x="32277" y="113261"/>
                  </a:lnTo>
                  <a:lnTo>
                    <a:pt x="28373" y="110928"/>
                  </a:lnTo>
                  <a:lnTo>
                    <a:pt x="24468" y="108336"/>
                  </a:lnTo>
                  <a:lnTo>
                    <a:pt x="20824" y="105485"/>
                  </a:lnTo>
                  <a:lnTo>
                    <a:pt x="17440" y="102375"/>
                  </a:lnTo>
                  <a:lnTo>
                    <a:pt x="14316" y="99006"/>
                  </a:lnTo>
                  <a:lnTo>
                    <a:pt x="11453" y="95377"/>
                  </a:lnTo>
                  <a:lnTo>
                    <a:pt x="8850" y="91490"/>
                  </a:lnTo>
                  <a:lnTo>
                    <a:pt x="6507" y="87602"/>
                  </a:lnTo>
                  <a:lnTo>
                    <a:pt x="4685" y="83455"/>
                  </a:lnTo>
                  <a:lnTo>
                    <a:pt x="2863" y="79049"/>
                  </a:lnTo>
                  <a:lnTo>
                    <a:pt x="1561" y="74384"/>
                  </a:lnTo>
                  <a:lnTo>
                    <a:pt x="520" y="69719"/>
                  </a:lnTo>
                  <a:lnTo>
                    <a:pt x="0" y="64794"/>
                  </a:lnTo>
                  <a:lnTo>
                    <a:pt x="0" y="59870"/>
                  </a:lnTo>
                  <a:lnTo>
                    <a:pt x="0" y="54946"/>
                  </a:lnTo>
                  <a:lnTo>
                    <a:pt x="520" y="50280"/>
                  </a:lnTo>
                  <a:lnTo>
                    <a:pt x="1561" y="45615"/>
                  </a:lnTo>
                  <a:lnTo>
                    <a:pt x="2863" y="40950"/>
                  </a:lnTo>
                  <a:lnTo>
                    <a:pt x="4685" y="36544"/>
                  </a:lnTo>
                  <a:lnTo>
                    <a:pt x="6507" y="32397"/>
                  </a:lnTo>
                  <a:lnTo>
                    <a:pt x="8850" y="28509"/>
                  </a:lnTo>
                  <a:lnTo>
                    <a:pt x="11453" y="24622"/>
                  </a:lnTo>
                  <a:lnTo>
                    <a:pt x="14316" y="20993"/>
                  </a:lnTo>
                  <a:lnTo>
                    <a:pt x="17440" y="17624"/>
                  </a:lnTo>
                  <a:lnTo>
                    <a:pt x="20824" y="14514"/>
                  </a:lnTo>
                  <a:lnTo>
                    <a:pt x="24468" y="11663"/>
                  </a:lnTo>
                  <a:lnTo>
                    <a:pt x="28373" y="9071"/>
                  </a:lnTo>
                  <a:lnTo>
                    <a:pt x="32277" y="6738"/>
                  </a:lnTo>
                  <a:lnTo>
                    <a:pt x="36702" y="4665"/>
                  </a:lnTo>
                  <a:lnTo>
                    <a:pt x="41127" y="3110"/>
                  </a:lnTo>
                  <a:lnTo>
                    <a:pt x="45553" y="1814"/>
                  </a:lnTo>
                  <a:lnTo>
                    <a:pt x="50238" y="777"/>
                  </a:lnTo>
                  <a:lnTo>
                    <a:pt x="55184" y="259"/>
                  </a:lnTo>
                  <a:lnTo>
                    <a:pt x="59869" y="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55" name="Google Shape;355;p30"/>
          <p:cNvSpPr txBox="1"/>
          <p:nvPr/>
        </p:nvSpPr>
        <p:spPr>
          <a:xfrm>
            <a:off x="6236550" y="2326600"/>
            <a:ext cx="26766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66666"/>
                </a:solidFill>
                <a:latin typeface="Roboto Condensed"/>
                <a:ea typeface="Roboto Condensed"/>
                <a:cs typeface="Roboto Condensed"/>
                <a:sym typeface="Roboto Condensed"/>
              </a:rPr>
              <a:t>Lorem Ipsum dolor sit amet, consectetur adipiscing elit, sed, do eiusmod tempor. Ut enim ad minim veniam.</a:t>
            </a:r>
            <a:endParaRPr>
              <a:solidFill>
                <a:srgbClr val="666666"/>
              </a:solidFill>
              <a:latin typeface="Roboto Condensed"/>
              <a:ea typeface="Roboto Condensed"/>
              <a:cs typeface="Roboto Condensed"/>
              <a:sym typeface="Roboto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31"/>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2" name="Google Shape;362;p31"/>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#14:</a:t>
            </a:r>
            <a:endParaRPr sz="4800">
              <a:latin typeface="Roboto Condensed"/>
              <a:ea typeface="Roboto Condensed"/>
              <a:cs typeface="Roboto Condensed"/>
              <a:sym typeface="Roboto Condensed"/>
            </a:endParaRPr>
          </a:p>
        </p:txBody>
      </p:sp>
      <p:sp>
        <p:nvSpPr>
          <p:cNvPr id="363" name="Google Shape;363;p31"/>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D85C6"/>
                </a:solidFill>
                <a:latin typeface="Arial Black"/>
                <a:ea typeface="Arial Black"/>
                <a:cs typeface="Arial Black"/>
                <a:sym typeface="Arial Black"/>
              </a:rPr>
              <a:t>BEAT THE COLD WITH</a:t>
            </a:r>
            <a:endParaRPr sz="4800">
              <a:solidFill>
                <a:srgbClr val="3D85C6"/>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A WARM MESSAGE</a:t>
            </a:r>
            <a:endParaRPr b="1" sz="4800">
              <a:solidFill>
                <a:srgbClr val="434343"/>
              </a:solidFill>
              <a:latin typeface="Arial Black"/>
              <a:ea typeface="Arial Black"/>
              <a:cs typeface="Arial Black"/>
              <a:sym typeface="Arial Black"/>
            </a:endParaRPr>
          </a:p>
        </p:txBody>
      </p:sp>
      <p:sp>
        <p:nvSpPr>
          <p:cNvPr id="364" name="Google Shape;364;p31"/>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 name="Google Shape;365;p31"/>
          <p:cNvSpPr/>
          <p:nvPr/>
        </p:nvSpPr>
        <p:spPr>
          <a:xfrm>
            <a:off x="220025" y="3560900"/>
            <a:ext cx="4022700" cy="1380900"/>
          </a:xfrm>
          <a:prstGeom prst="rect">
            <a:avLst/>
          </a:prstGeom>
          <a:solidFill>
            <a:srgbClr val="000000">
              <a:alpha val="18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66" name="Google Shape;366;p31"/>
          <p:cNvGrpSpPr/>
          <p:nvPr/>
        </p:nvGrpSpPr>
        <p:grpSpPr>
          <a:xfrm>
            <a:off x="220025" y="3560900"/>
            <a:ext cx="3962700" cy="1311000"/>
            <a:chOff x="960675" y="3472375"/>
            <a:chExt cx="3962700" cy="1311000"/>
          </a:xfrm>
        </p:grpSpPr>
        <p:sp>
          <p:nvSpPr>
            <p:cNvPr id="367" name="Google Shape;367;p31"/>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 </a:t>
              </a:r>
              <a:endParaRPr>
                <a:solidFill>
                  <a:srgbClr val="FFFFFF"/>
                </a:solidFill>
                <a:latin typeface="Roboto Condensed"/>
                <a:ea typeface="Roboto Condensed"/>
                <a:cs typeface="Roboto Condensed"/>
                <a:sym typeface="Roboto Condensed"/>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2" name="Shape 372"/>
        <p:cNvGrpSpPr/>
        <p:nvPr/>
      </p:nvGrpSpPr>
      <p:grpSpPr>
        <a:xfrm>
          <a:off x="0" y="0"/>
          <a:ext cx="0" cy="0"/>
          <a:chOff x="0" y="0"/>
          <a:chExt cx="0" cy="0"/>
        </a:xfrm>
      </p:grpSpPr>
      <p:sp>
        <p:nvSpPr>
          <p:cNvPr id="373" name="Google Shape;373;p32"/>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2"/>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5" name="Google Shape;375;p32"/>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#14:</a:t>
            </a:r>
            <a:endParaRPr sz="4800">
              <a:latin typeface="Roboto Condensed"/>
              <a:ea typeface="Roboto Condensed"/>
              <a:cs typeface="Roboto Condensed"/>
              <a:sym typeface="Roboto Condensed"/>
            </a:endParaRPr>
          </a:p>
        </p:txBody>
      </p:sp>
      <p:sp>
        <p:nvSpPr>
          <p:cNvPr id="376" name="Google Shape;376;p32"/>
          <p:cNvSpPr txBox="1"/>
          <p:nvPr/>
        </p:nvSpPr>
        <p:spPr>
          <a:xfrm>
            <a:off x="1145377"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3D85C6"/>
                </a:solidFill>
                <a:latin typeface="Arial Black"/>
                <a:ea typeface="Arial Black"/>
                <a:cs typeface="Arial Black"/>
                <a:sym typeface="Arial Black"/>
              </a:rPr>
              <a:t>STICK TO YOUR OWN</a:t>
            </a:r>
            <a:endParaRPr sz="4800">
              <a:solidFill>
                <a:srgbClr val="3D85C6"/>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CONTENT CALENDAR</a:t>
            </a:r>
            <a:endParaRPr b="1" sz="4800">
              <a:solidFill>
                <a:srgbClr val="434343"/>
              </a:solidFill>
              <a:latin typeface="Arial Black"/>
              <a:ea typeface="Arial Black"/>
              <a:cs typeface="Arial Black"/>
              <a:sym typeface="Arial Black"/>
            </a:endParaRPr>
          </a:p>
        </p:txBody>
      </p:sp>
      <p:sp>
        <p:nvSpPr>
          <p:cNvPr id="377" name="Google Shape;377;p32"/>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8" name="Google Shape;378;p32"/>
          <p:cNvSpPr/>
          <p:nvPr/>
        </p:nvSpPr>
        <p:spPr>
          <a:xfrm>
            <a:off x="2449275" y="3497025"/>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379" name="Google Shape;379;p32"/>
          <p:cNvSpPr/>
          <p:nvPr/>
        </p:nvSpPr>
        <p:spPr>
          <a:xfrm>
            <a:off x="2518216" y="3556461"/>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2"/>
          <p:cNvSpPr/>
          <p:nvPr/>
        </p:nvSpPr>
        <p:spPr>
          <a:xfrm>
            <a:off x="4753325" y="358480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381" name="Google Shape;381;p32"/>
          <p:cNvSpPr txBox="1"/>
          <p:nvPr/>
        </p:nvSpPr>
        <p:spPr>
          <a:xfrm>
            <a:off x="4452026" y="3604017"/>
            <a:ext cx="4219200" cy="1285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
        <p:nvSpPr>
          <p:cNvPr id="382" name="Google Shape;382;p32"/>
          <p:cNvSpPr/>
          <p:nvPr/>
        </p:nvSpPr>
        <p:spPr>
          <a:xfrm>
            <a:off x="2885650" y="3619500"/>
            <a:ext cx="1308000" cy="1251900"/>
          </a:xfrm>
          <a:prstGeom prst="rect">
            <a:avLst/>
          </a:prstGeom>
          <a:solidFill>
            <a:srgbClr val="CCCCCC"/>
          </a:solidFill>
          <a:ln cap="flat" cmpd="sng" w="9525">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a:off x="2999352" y="3734949"/>
            <a:ext cx="1080600" cy="1080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84" name="Google Shape;384;p32"/>
          <p:cNvSpPr/>
          <p:nvPr/>
        </p:nvSpPr>
        <p:spPr>
          <a:xfrm>
            <a:off x="3230550" y="3905240"/>
            <a:ext cx="618175" cy="694075"/>
          </a:xfrm>
          <a:custGeom>
            <a:rect b="b" l="l" r="r" t="t"/>
            <a:pathLst>
              <a:path extrusionOk="0" h="27" w="24">
                <a:moveTo>
                  <a:pt x="19" y="15"/>
                </a:moveTo>
                <a:cubicBezTo>
                  <a:pt x="12" y="15"/>
                  <a:pt x="12" y="15"/>
                  <a:pt x="12" y="15"/>
                </a:cubicBezTo>
                <a:cubicBezTo>
                  <a:pt x="12" y="22"/>
                  <a:pt x="12" y="22"/>
                  <a:pt x="12" y="22"/>
                </a:cubicBezTo>
                <a:cubicBezTo>
                  <a:pt x="19" y="22"/>
                  <a:pt x="19" y="22"/>
                  <a:pt x="19" y="22"/>
                </a:cubicBezTo>
                <a:lnTo>
                  <a:pt x="19" y="15"/>
                </a:lnTo>
                <a:close/>
                <a:moveTo>
                  <a:pt x="18" y="0"/>
                </a:moveTo>
                <a:cubicBezTo>
                  <a:pt x="18" y="3"/>
                  <a:pt x="18" y="3"/>
                  <a:pt x="18" y="3"/>
                </a:cubicBezTo>
                <a:cubicBezTo>
                  <a:pt x="7" y="3"/>
                  <a:pt x="7" y="3"/>
                  <a:pt x="7" y="3"/>
                </a:cubicBezTo>
                <a:cubicBezTo>
                  <a:pt x="7" y="0"/>
                  <a:pt x="7" y="0"/>
                  <a:pt x="7" y="0"/>
                </a:cubicBezTo>
                <a:cubicBezTo>
                  <a:pt x="4" y="0"/>
                  <a:pt x="4" y="0"/>
                  <a:pt x="4" y="0"/>
                </a:cubicBezTo>
                <a:cubicBezTo>
                  <a:pt x="4" y="3"/>
                  <a:pt x="4" y="3"/>
                  <a:pt x="4" y="3"/>
                </a:cubicBezTo>
                <a:cubicBezTo>
                  <a:pt x="3" y="3"/>
                  <a:pt x="3" y="3"/>
                  <a:pt x="3" y="3"/>
                </a:cubicBezTo>
                <a:cubicBezTo>
                  <a:pt x="2" y="3"/>
                  <a:pt x="0" y="4"/>
                  <a:pt x="0" y="6"/>
                </a:cubicBezTo>
                <a:cubicBezTo>
                  <a:pt x="0" y="24"/>
                  <a:pt x="0" y="24"/>
                  <a:pt x="0" y="24"/>
                </a:cubicBezTo>
                <a:cubicBezTo>
                  <a:pt x="0" y="26"/>
                  <a:pt x="2" y="27"/>
                  <a:pt x="3" y="27"/>
                </a:cubicBezTo>
                <a:cubicBezTo>
                  <a:pt x="22" y="27"/>
                  <a:pt x="22" y="27"/>
                  <a:pt x="22" y="27"/>
                </a:cubicBezTo>
                <a:cubicBezTo>
                  <a:pt x="23" y="27"/>
                  <a:pt x="24" y="26"/>
                  <a:pt x="24" y="24"/>
                </a:cubicBezTo>
                <a:cubicBezTo>
                  <a:pt x="24" y="6"/>
                  <a:pt x="24" y="6"/>
                  <a:pt x="24" y="6"/>
                </a:cubicBezTo>
                <a:cubicBezTo>
                  <a:pt x="24" y="4"/>
                  <a:pt x="23" y="3"/>
                  <a:pt x="22" y="3"/>
                </a:cubicBezTo>
                <a:cubicBezTo>
                  <a:pt x="20" y="3"/>
                  <a:pt x="20" y="3"/>
                  <a:pt x="20" y="3"/>
                </a:cubicBezTo>
                <a:cubicBezTo>
                  <a:pt x="20" y="0"/>
                  <a:pt x="20" y="0"/>
                  <a:pt x="20" y="0"/>
                </a:cubicBezTo>
                <a:lnTo>
                  <a:pt x="18" y="0"/>
                </a:lnTo>
                <a:close/>
                <a:moveTo>
                  <a:pt x="22" y="24"/>
                </a:moveTo>
                <a:cubicBezTo>
                  <a:pt x="3" y="24"/>
                  <a:pt x="3" y="24"/>
                  <a:pt x="3" y="24"/>
                </a:cubicBezTo>
                <a:cubicBezTo>
                  <a:pt x="3" y="10"/>
                  <a:pt x="3" y="10"/>
                  <a:pt x="3" y="10"/>
                </a:cubicBezTo>
                <a:cubicBezTo>
                  <a:pt x="22" y="10"/>
                  <a:pt x="22" y="10"/>
                  <a:pt x="22" y="10"/>
                </a:cubicBezTo>
                <a:lnTo>
                  <a:pt x="22" y="2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3"/>
          <p:cNvSpPr/>
          <p:nvPr/>
        </p:nvSpPr>
        <p:spPr>
          <a:xfrm>
            <a:off x="0" y="16511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 name="Google Shape;391;p33"/>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CREDITS</a:t>
            </a:r>
            <a:endParaRPr b="1" sz="4800">
              <a:solidFill>
                <a:srgbClr val="434343"/>
              </a:solidFill>
              <a:latin typeface="Arial Black"/>
              <a:ea typeface="Arial Black"/>
              <a:cs typeface="Arial Black"/>
              <a:sym typeface="Arial Black"/>
            </a:endParaRPr>
          </a:p>
        </p:txBody>
      </p:sp>
      <p:sp>
        <p:nvSpPr>
          <p:cNvPr id="392" name="Google Shape;392;p33"/>
          <p:cNvSpPr txBox="1"/>
          <p:nvPr/>
        </p:nvSpPr>
        <p:spPr>
          <a:xfrm>
            <a:off x="5985975" y="25956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900">
                <a:solidFill>
                  <a:srgbClr val="434343"/>
                </a:solidFill>
                <a:latin typeface="Roboto Condensed"/>
                <a:ea typeface="Roboto Condensed"/>
                <a:cs typeface="Roboto Condensed"/>
                <a:sym typeface="Roboto Condensed"/>
              </a:rPr>
              <a:t>Photos in this template were downloaded from </a:t>
            </a:r>
            <a:r>
              <a:rPr b="1" lang="en" sz="900">
                <a:solidFill>
                  <a:srgbClr val="434343"/>
                </a:solidFill>
                <a:latin typeface="Roboto Condensed"/>
                <a:ea typeface="Roboto Condensed"/>
                <a:cs typeface="Roboto Condensed"/>
                <a:sym typeface="Roboto Condensed"/>
              </a:rPr>
              <a:t>pixabay.com</a:t>
            </a:r>
            <a:r>
              <a:rPr lang="en" sz="900">
                <a:solidFill>
                  <a:srgbClr val="434343"/>
                </a:solidFill>
                <a:latin typeface="Roboto Condensed"/>
                <a:ea typeface="Roboto Condensed"/>
                <a:cs typeface="Roboto Condensed"/>
                <a:sym typeface="Roboto Condensed"/>
              </a:rPr>
              <a:t>. Attribution is located in each slide notes and the Credits slide.</a:t>
            </a:r>
            <a:endParaRPr sz="900">
              <a:solidFill>
                <a:srgbClr val="434343"/>
              </a:solidFill>
              <a:latin typeface="Roboto Condensed"/>
              <a:ea typeface="Roboto Condensed"/>
              <a:cs typeface="Roboto Condensed"/>
              <a:sym typeface="Roboto Condensed"/>
            </a:endParaRPr>
          </a:p>
        </p:txBody>
      </p:sp>
      <p:sp>
        <p:nvSpPr>
          <p:cNvPr id="393" name="Google Shape;393;p33"/>
          <p:cNvSpPr txBox="1"/>
          <p:nvPr/>
        </p:nvSpPr>
        <p:spPr>
          <a:xfrm>
            <a:off x="3148850" y="25956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 sz="900">
                <a:solidFill>
                  <a:srgbClr val="434343"/>
                </a:solidFill>
                <a:latin typeface="Roboto Condensed"/>
                <a:ea typeface="Roboto Condensed"/>
                <a:cs typeface="Roboto Condensed"/>
                <a:sym typeface="Roboto Condensed"/>
              </a:rPr>
              <a:t>The backgrounds were created by </a:t>
            </a:r>
            <a:r>
              <a:rPr b="1" lang="en" sz="900">
                <a:solidFill>
                  <a:srgbClr val="434343"/>
                </a:solidFill>
                <a:latin typeface="Roboto Condensed"/>
                <a:ea typeface="Roboto Condensed"/>
                <a:cs typeface="Roboto Condensed"/>
                <a:sym typeface="Roboto Condensed"/>
              </a:rPr>
              <a:t>Free Google Slides Templates</a:t>
            </a:r>
            <a:r>
              <a:rPr lang="en" sz="900">
                <a:solidFill>
                  <a:srgbClr val="434343"/>
                </a:solidFill>
                <a:latin typeface="Roboto Condensed"/>
                <a:ea typeface="Roboto Condensed"/>
                <a:cs typeface="Roboto Condensed"/>
                <a:sym typeface="Roboto Condensed"/>
              </a:rPr>
              <a:t> </a:t>
            </a:r>
            <a:endParaRPr sz="900">
              <a:solidFill>
                <a:srgbClr val="434343"/>
              </a:solidFill>
              <a:latin typeface="Roboto Condensed"/>
              <a:ea typeface="Roboto Condensed"/>
              <a:cs typeface="Roboto Condensed"/>
              <a:sym typeface="Roboto Condensed"/>
            </a:endParaRPr>
          </a:p>
        </p:txBody>
      </p:sp>
      <p:sp>
        <p:nvSpPr>
          <p:cNvPr id="394" name="Google Shape;394;p33"/>
          <p:cNvSpPr txBox="1"/>
          <p:nvPr/>
        </p:nvSpPr>
        <p:spPr>
          <a:xfrm>
            <a:off x="311700" y="25956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900">
                <a:solidFill>
                  <a:srgbClr val="434343"/>
                </a:solidFill>
                <a:latin typeface="Roboto Condensed"/>
                <a:ea typeface="Roboto Condensed"/>
                <a:cs typeface="Roboto Condensed"/>
                <a:sym typeface="Roboto Condensed"/>
              </a:rPr>
              <a:t>Vectorial Shapes in this Template were created by </a:t>
            </a:r>
            <a:r>
              <a:rPr b="1" lang="en" sz="900">
                <a:solidFill>
                  <a:srgbClr val="434343"/>
                </a:solidFill>
                <a:latin typeface="Roboto Condensed"/>
                <a:ea typeface="Roboto Condensed"/>
                <a:cs typeface="Roboto Condensed"/>
                <a:sym typeface="Roboto Condensed"/>
              </a:rPr>
              <a:t>Free Google Slides Templates</a:t>
            </a:r>
            <a:r>
              <a:rPr lang="en" sz="900">
                <a:solidFill>
                  <a:srgbClr val="434343"/>
                </a:solidFill>
                <a:latin typeface="Roboto Condensed"/>
                <a:ea typeface="Roboto Condensed"/>
                <a:cs typeface="Roboto Condensed"/>
                <a:sym typeface="Roboto Condensed"/>
              </a:rPr>
              <a:t> and downloaded from </a:t>
            </a:r>
            <a:r>
              <a:rPr b="1" lang="en" sz="900">
                <a:solidFill>
                  <a:srgbClr val="434343"/>
                </a:solidFill>
                <a:latin typeface="Roboto Condensed"/>
                <a:ea typeface="Roboto Condensed"/>
                <a:cs typeface="Roboto Condensed"/>
                <a:sym typeface="Roboto Condensed"/>
              </a:rPr>
              <a:t>FreePik.com</a:t>
            </a:r>
            <a:r>
              <a:rPr lang="en" sz="900">
                <a:solidFill>
                  <a:srgbClr val="434343"/>
                </a:solidFill>
                <a:latin typeface="Roboto Condensed"/>
                <a:ea typeface="Roboto Condensed"/>
                <a:cs typeface="Roboto Condensed"/>
                <a:sym typeface="Roboto Condensed"/>
              </a:rPr>
              <a:t>. Icons in this Template were downloaded from </a:t>
            </a:r>
            <a:r>
              <a:rPr b="1" lang="en" sz="900">
                <a:solidFill>
                  <a:srgbClr val="434343"/>
                </a:solidFill>
                <a:latin typeface="Roboto Condensed"/>
                <a:ea typeface="Roboto Condensed"/>
                <a:cs typeface="Roboto Condensed"/>
                <a:sym typeface="Roboto Condensed"/>
              </a:rPr>
              <a:t>TheNounProject.com</a:t>
            </a:r>
            <a:endParaRPr b="1" sz="900">
              <a:solidFill>
                <a:srgbClr val="434343"/>
              </a:solidFill>
              <a:latin typeface="Roboto Condensed"/>
              <a:ea typeface="Roboto Condensed"/>
              <a:cs typeface="Roboto Condensed"/>
              <a:sym typeface="Roboto Condensed"/>
            </a:endParaRPr>
          </a:p>
          <a:p>
            <a:pPr indent="0" lvl="0" marL="0" rtl="0" algn="just">
              <a:lnSpc>
                <a:spcPct val="115000"/>
              </a:lnSpc>
              <a:spcBef>
                <a:spcPts val="800"/>
              </a:spcBef>
              <a:spcAft>
                <a:spcPts val="1600"/>
              </a:spcAft>
              <a:buNone/>
            </a:pPr>
            <a:r>
              <a:t/>
            </a:r>
            <a:endParaRPr sz="1200">
              <a:solidFill>
                <a:srgbClr val="434343"/>
              </a:solidFill>
              <a:latin typeface="Roboto Condensed"/>
              <a:ea typeface="Roboto Condensed"/>
              <a:cs typeface="Roboto Condensed"/>
              <a:sym typeface="Roboto Condensed"/>
            </a:endParaRPr>
          </a:p>
        </p:txBody>
      </p:sp>
      <p:sp>
        <p:nvSpPr>
          <p:cNvPr id="395" name="Google Shape;395;p33"/>
          <p:cNvSpPr txBox="1"/>
          <p:nvPr/>
        </p:nvSpPr>
        <p:spPr>
          <a:xfrm>
            <a:off x="311700" y="21525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Shapes &amp; Icons</a:t>
            </a:r>
            <a:endParaRPr sz="1800">
              <a:solidFill>
                <a:srgbClr val="434343"/>
              </a:solidFill>
              <a:latin typeface="Arial Black"/>
              <a:ea typeface="Arial Black"/>
              <a:cs typeface="Arial Black"/>
              <a:sym typeface="Arial Black"/>
            </a:endParaRPr>
          </a:p>
        </p:txBody>
      </p:sp>
      <p:sp>
        <p:nvSpPr>
          <p:cNvPr id="396" name="Google Shape;396;p33"/>
          <p:cNvSpPr txBox="1"/>
          <p:nvPr/>
        </p:nvSpPr>
        <p:spPr>
          <a:xfrm>
            <a:off x="3148838" y="21525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Backgrounds</a:t>
            </a:r>
            <a:endParaRPr sz="1800">
              <a:solidFill>
                <a:srgbClr val="434343"/>
              </a:solidFill>
              <a:latin typeface="Arial Black"/>
              <a:ea typeface="Arial Black"/>
              <a:cs typeface="Arial Black"/>
              <a:sym typeface="Arial Black"/>
            </a:endParaRPr>
          </a:p>
        </p:txBody>
      </p:sp>
      <p:sp>
        <p:nvSpPr>
          <p:cNvPr id="397" name="Google Shape;397;p33"/>
          <p:cNvSpPr txBox="1"/>
          <p:nvPr/>
        </p:nvSpPr>
        <p:spPr>
          <a:xfrm>
            <a:off x="5985975" y="21525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Images</a:t>
            </a:r>
            <a:endParaRPr sz="1800">
              <a:solidFill>
                <a:srgbClr val="434343"/>
              </a:solidFill>
              <a:latin typeface="Arial Black"/>
              <a:ea typeface="Arial Black"/>
              <a:cs typeface="Arial Black"/>
              <a:sym typeface="Arial Black"/>
            </a:endParaRPr>
          </a:p>
        </p:txBody>
      </p:sp>
      <p:sp>
        <p:nvSpPr>
          <p:cNvPr id="398" name="Google Shape;398;p33"/>
          <p:cNvSpPr txBox="1"/>
          <p:nvPr/>
        </p:nvSpPr>
        <p:spPr>
          <a:xfrm>
            <a:off x="311713" y="3280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Fonts</a:t>
            </a:r>
            <a:endParaRPr sz="1800">
              <a:solidFill>
                <a:srgbClr val="434343"/>
              </a:solidFill>
              <a:latin typeface="Arial Black"/>
              <a:ea typeface="Arial Black"/>
              <a:cs typeface="Arial Black"/>
              <a:sym typeface="Arial Black"/>
            </a:endParaRPr>
          </a:p>
        </p:txBody>
      </p:sp>
      <p:sp>
        <p:nvSpPr>
          <p:cNvPr id="399" name="Google Shape;399;p33"/>
          <p:cNvSpPr txBox="1"/>
          <p:nvPr/>
        </p:nvSpPr>
        <p:spPr>
          <a:xfrm>
            <a:off x="3148850" y="3280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Color Palette</a:t>
            </a:r>
            <a:endParaRPr sz="1800">
              <a:solidFill>
                <a:srgbClr val="434343"/>
              </a:solidFill>
              <a:latin typeface="Arial Black"/>
              <a:ea typeface="Arial Black"/>
              <a:cs typeface="Arial Black"/>
              <a:sym typeface="Arial Black"/>
            </a:endParaRPr>
          </a:p>
        </p:txBody>
      </p:sp>
      <p:sp>
        <p:nvSpPr>
          <p:cNvPr id="400" name="Google Shape;400;p33"/>
          <p:cNvSpPr txBox="1"/>
          <p:nvPr/>
        </p:nvSpPr>
        <p:spPr>
          <a:xfrm>
            <a:off x="5985988" y="32802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434343"/>
                </a:solidFill>
                <a:latin typeface="Arial Black"/>
                <a:ea typeface="Arial Black"/>
                <a:cs typeface="Arial Black"/>
                <a:sym typeface="Arial Black"/>
              </a:rPr>
              <a:t>Trademarks</a:t>
            </a:r>
            <a:endParaRPr sz="1800">
              <a:solidFill>
                <a:srgbClr val="434343"/>
              </a:solidFill>
              <a:latin typeface="Arial Black"/>
              <a:ea typeface="Arial Black"/>
              <a:cs typeface="Arial Black"/>
              <a:sym typeface="Arial Black"/>
            </a:endParaRPr>
          </a:p>
        </p:txBody>
      </p:sp>
      <p:sp>
        <p:nvSpPr>
          <p:cNvPr id="401" name="Google Shape;401;p33"/>
          <p:cNvSpPr txBox="1"/>
          <p:nvPr/>
        </p:nvSpPr>
        <p:spPr>
          <a:xfrm>
            <a:off x="311725" y="3723324"/>
            <a:ext cx="2716800" cy="12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latin typeface="Roboto Condensed"/>
                <a:ea typeface="Roboto Condensed"/>
                <a:cs typeface="Roboto Condensed"/>
                <a:sym typeface="Roboto Condensed"/>
              </a:rPr>
              <a:t>The fonts used in this template are taken from </a:t>
            </a:r>
            <a:r>
              <a:rPr b="1" lang="en" sz="900">
                <a:solidFill>
                  <a:srgbClr val="434343"/>
                </a:solidFill>
                <a:latin typeface="Roboto Condensed"/>
                <a:ea typeface="Roboto Condensed"/>
                <a:cs typeface="Roboto Condensed"/>
                <a:sym typeface="Roboto Condensed"/>
              </a:rPr>
              <a:t>Google </a:t>
            </a:r>
            <a:r>
              <a:rPr lang="en" sz="900">
                <a:solidFill>
                  <a:srgbClr val="434343"/>
                </a:solidFill>
                <a:latin typeface="Roboto Condensed"/>
                <a:ea typeface="Roboto Condensed"/>
                <a:cs typeface="Roboto Condensed"/>
                <a:sym typeface="Roboto Condensed"/>
              </a:rPr>
              <a:t>fonts. ( Anton, Roboto Condensed )</a:t>
            </a:r>
            <a:endParaRPr sz="900">
              <a:solidFill>
                <a:srgbClr val="434343"/>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 sz="900">
                <a:solidFill>
                  <a:srgbClr val="434343"/>
                </a:solidFill>
                <a:latin typeface="Roboto Condensed"/>
                <a:ea typeface="Roboto Condensed"/>
                <a:cs typeface="Roboto Condensed"/>
                <a:sym typeface="Roboto Condensed"/>
              </a:rPr>
              <a:t>You can download the fonts from the following url: </a:t>
            </a:r>
            <a:r>
              <a:rPr lang="en" sz="900" u="sng">
                <a:solidFill>
                  <a:srgbClr val="434343"/>
                </a:solidFill>
                <a:latin typeface="Roboto Condensed"/>
                <a:ea typeface="Roboto Condensed"/>
                <a:cs typeface="Roboto Condensed"/>
                <a:sym typeface="Roboto Condensed"/>
                <a:hlinkClick r:id="rId3">
                  <a:extLst>
                    <a:ext uri="{A12FA001-AC4F-418D-AE19-62706E023703}">
                      <ahyp:hlinkClr val="tx"/>
                    </a:ext>
                  </a:extLst>
                </a:hlinkClick>
              </a:rPr>
              <a:t>https://www.google.com/fonts/</a:t>
            </a:r>
            <a:endParaRPr sz="900">
              <a:solidFill>
                <a:srgbClr val="434343"/>
              </a:solidFill>
              <a:latin typeface="Roboto Condensed"/>
              <a:ea typeface="Roboto Condensed"/>
              <a:cs typeface="Roboto Condensed"/>
              <a:sym typeface="Roboto Condensed"/>
            </a:endParaRPr>
          </a:p>
        </p:txBody>
      </p:sp>
      <p:sp>
        <p:nvSpPr>
          <p:cNvPr id="402" name="Google Shape;402;p33"/>
          <p:cNvSpPr txBox="1"/>
          <p:nvPr/>
        </p:nvSpPr>
        <p:spPr>
          <a:xfrm>
            <a:off x="5986000" y="37233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434343"/>
                </a:solidFill>
                <a:latin typeface="Roboto Condensed"/>
                <a:ea typeface="Roboto Condensed"/>
                <a:cs typeface="Roboto Condensed"/>
                <a:sym typeface="Roboto Condensed"/>
              </a:rPr>
              <a:t>Microsoft® and PowerPoint® are trademarks or registered trademarks of Microsoft Corporation.</a:t>
            </a:r>
            <a:endParaRPr sz="900">
              <a:solidFill>
                <a:srgbClr val="434343"/>
              </a:solidFill>
              <a:latin typeface="Roboto Condensed"/>
              <a:ea typeface="Roboto Condensed"/>
              <a:cs typeface="Roboto Condensed"/>
              <a:sym typeface="Roboto Condensed"/>
            </a:endParaRPr>
          </a:p>
          <a:p>
            <a:pPr indent="0" lvl="0" marL="0" rtl="0" algn="l">
              <a:spcBef>
                <a:spcPts val="0"/>
              </a:spcBef>
              <a:spcAft>
                <a:spcPts val="0"/>
              </a:spcAft>
              <a:buNone/>
            </a:pPr>
            <a:r>
              <a:t/>
            </a:r>
            <a:endParaRPr sz="900">
              <a:solidFill>
                <a:srgbClr val="434343"/>
              </a:solidFill>
              <a:latin typeface="Roboto Condensed"/>
              <a:ea typeface="Roboto Condensed"/>
              <a:cs typeface="Roboto Condensed"/>
              <a:sym typeface="Roboto Condensed"/>
            </a:endParaRPr>
          </a:p>
          <a:p>
            <a:pPr indent="0" lvl="0" marL="0" rtl="0" algn="l">
              <a:spcBef>
                <a:spcPts val="0"/>
              </a:spcBef>
              <a:spcAft>
                <a:spcPts val="0"/>
              </a:spcAft>
              <a:buNone/>
            </a:pPr>
            <a:r>
              <a:rPr lang="en" sz="900">
                <a:solidFill>
                  <a:srgbClr val="434343"/>
                </a:solidFill>
                <a:latin typeface="Roboto Condensed"/>
                <a:ea typeface="Roboto Condensed"/>
                <a:cs typeface="Roboto Condensed"/>
                <a:sym typeface="Roboto Condensed"/>
              </a:rPr>
              <a:t>© 2015 Google Inc, used with permission. Google and the Google logo are registered trademarks of Google Inc.</a:t>
            </a:r>
            <a:endParaRPr sz="900">
              <a:solidFill>
                <a:srgbClr val="434343"/>
              </a:solidFill>
              <a:latin typeface="Roboto Condensed"/>
              <a:ea typeface="Roboto Condensed"/>
              <a:cs typeface="Roboto Condensed"/>
              <a:sym typeface="Roboto Condensed"/>
            </a:endParaRPr>
          </a:p>
          <a:p>
            <a:pPr indent="0" lvl="0" marL="0" rtl="0" algn="l">
              <a:spcBef>
                <a:spcPts val="0"/>
              </a:spcBef>
              <a:spcAft>
                <a:spcPts val="0"/>
              </a:spcAft>
              <a:buNone/>
            </a:pPr>
            <a:r>
              <a:t/>
            </a:r>
            <a:endParaRPr sz="900">
              <a:solidFill>
                <a:srgbClr val="434343"/>
              </a:solidFill>
              <a:latin typeface="Roboto Condensed"/>
              <a:ea typeface="Roboto Condensed"/>
              <a:cs typeface="Roboto Condensed"/>
              <a:sym typeface="Roboto Condensed"/>
            </a:endParaRPr>
          </a:p>
          <a:p>
            <a:pPr indent="0" lvl="0" marL="0" rtl="0" algn="l">
              <a:spcBef>
                <a:spcPts val="0"/>
              </a:spcBef>
              <a:spcAft>
                <a:spcPts val="0"/>
              </a:spcAft>
              <a:buNone/>
            </a:pPr>
            <a:r>
              <a:rPr lang="en" sz="900">
                <a:solidFill>
                  <a:srgbClr val="434343"/>
                </a:solidFill>
                <a:latin typeface="Roboto Condensed"/>
                <a:ea typeface="Roboto Condensed"/>
                <a:cs typeface="Roboto Condensed"/>
                <a:sym typeface="Roboto Condensed"/>
              </a:rPr>
              <a:t>Google Drive® is a registered trademark of Google Inc.</a:t>
            </a:r>
            <a:endParaRPr sz="900">
              <a:solidFill>
                <a:srgbClr val="434343"/>
              </a:solidFill>
              <a:latin typeface="Roboto Condensed"/>
              <a:ea typeface="Roboto Condensed"/>
              <a:cs typeface="Roboto Condensed"/>
              <a:sym typeface="Roboto Condensed"/>
            </a:endParaRPr>
          </a:p>
          <a:p>
            <a:pPr indent="0" lvl="0" marL="0" rtl="0" algn="just">
              <a:lnSpc>
                <a:spcPct val="115000"/>
              </a:lnSpc>
              <a:spcBef>
                <a:spcPts val="0"/>
              </a:spcBef>
              <a:spcAft>
                <a:spcPts val="1600"/>
              </a:spcAft>
              <a:buNone/>
            </a:pPr>
            <a:r>
              <a:t/>
            </a:r>
            <a:endParaRPr sz="1200">
              <a:solidFill>
                <a:srgbClr val="434343"/>
              </a:solidFill>
              <a:latin typeface="Roboto Condensed"/>
              <a:ea typeface="Roboto Condensed"/>
              <a:cs typeface="Roboto Condensed"/>
              <a:sym typeface="Roboto Condensed"/>
            </a:endParaRPr>
          </a:p>
        </p:txBody>
      </p:sp>
      <p:sp>
        <p:nvSpPr>
          <p:cNvPr id="403" name="Google Shape;403;p33"/>
          <p:cNvSpPr/>
          <p:nvPr/>
        </p:nvSpPr>
        <p:spPr>
          <a:xfrm>
            <a:off x="3269364" y="4268138"/>
            <a:ext cx="1113600" cy="273900"/>
          </a:xfrm>
          <a:prstGeom prst="rec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#f1c232ff</a:t>
            </a:r>
            <a:endParaRPr b="1">
              <a:solidFill>
                <a:srgbClr val="FFFFFF"/>
              </a:solidFill>
              <a:latin typeface="Roboto"/>
              <a:ea typeface="Roboto"/>
              <a:cs typeface="Roboto"/>
              <a:sym typeface="Roboto"/>
            </a:endParaRPr>
          </a:p>
        </p:txBody>
      </p:sp>
      <p:sp>
        <p:nvSpPr>
          <p:cNvPr id="404" name="Google Shape;404;p33"/>
          <p:cNvSpPr/>
          <p:nvPr/>
        </p:nvSpPr>
        <p:spPr>
          <a:xfrm>
            <a:off x="4456314" y="4268138"/>
            <a:ext cx="1113600" cy="2739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#3d85c6ff</a:t>
            </a:r>
            <a:endParaRPr b="1">
              <a:solidFill>
                <a:srgbClr val="FFFFFF"/>
              </a:solidFill>
              <a:latin typeface="Roboto"/>
              <a:ea typeface="Roboto"/>
              <a:cs typeface="Roboto"/>
              <a:sym typeface="Roboto"/>
            </a:endParaRPr>
          </a:p>
        </p:txBody>
      </p:sp>
      <p:sp>
        <p:nvSpPr>
          <p:cNvPr id="405" name="Google Shape;405;p33"/>
          <p:cNvSpPr/>
          <p:nvPr/>
        </p:nvSpPr>
        <p:spPr>
          <a:xfrm>
            <a:off x="3269277" y="4610863"/>
            <a:ext cx="1113600" cy="2739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#674ea7ff</a:t>
            </a:r>
            <a:endParaRPr b="1">
              <a:solidFill>
                <a:srgbClr val="FFFFFF"/>
              </a:solidFill>
              <a:latin typeface="Roboto"/>
              <a:ea typeface="Roboto"/>
              <a:cs typeface="Roboto"/>
              <a:sym typeface="Roboto"/>
            </a:endParaRPr>
          </a:p>
        </p:txBody>
      </p:sp>
      <p:sp>
        <p:nvSpPr>
          <p:cNvPr id="406" name="Google Shape;406;p33"/>
          <p:cNvSpPr/>
          <p:nvPr/>
        </p:nvSpPr>
        <p:spPr>
          <a:xfrm>
            <a:off x="4456327" y="4610863"/>
            <a:ext cx="1113600" cy="2739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#6aa84fff</a:t>
            </a:r>
            <a:endParaRPr b="1">
              <a:solidFill>
                <a:srgbClr val="FFFFFF"/>
              </a:solidFill>
              <a:latin typeface="Roboto"/>
              <a:ea typeface="Roboto"/>
              <a:cs typeface="Roboto"/>
              <a:sym typeface="Roboto"/>
            </a:endParaRPr>
          </a:p>
        </p:txBody>
      </p:sp>
      <p:sp>
        <p:nvSpPr>
          <p:cNvPr id="407" name="Google Shape;407;p33"/>
          <p:cNvSpPr txBox="1"/>
          <p:nvPr/>
        </p:nvSpPr>
        <p:spPr>
          <a:xfrm>
            <a:off x="3148875" y="3723325"/>
            <a:ext cx="2716800" cy="50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900">
                <a:solidFill>
                  <a:srgbClr val="434343"/>
                </a:solidFill>
                <a:latin typeface="Roboto Condensed"/>
                <a:ea typeface="Roboto Condensed"/>
                <a:cs typeface="Roboto Condensed"/>
                <a:sym typeface="Roboto Condensed"/>
              </a:rPr>
              <a:t>The Template provides a theme with the following  basic colors:</a:t>
            </a:r>
            <a:endParaRPr sz="1200">
              <a:solidFill>
                <a:srgbClr val="434343"/>
              </a:solidFill>
              <a:latin typeface="Roboto Condensed"/>
              <a:ea typeface="Roboto Condensed"/>
              <a:cs typeface="Roboto Condensed"/>
              <a:sym typeface="Roboto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4"/>
          <p:cNvSpPr/>
          <p:nvPr/>
        </p:nvSpPr>
        <p:spPr>
          <a:xfrm>
            <a:off x="0" y="16511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4"/>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 name="Google Shape;414;p34"/>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ICONS &amp; SHAPES</a:t>
            </a:r>
            <a:endParaRPr b="1" sz="4800">
              <a:solidFill>
                <a:srgbClr val="434343"/>
              </a:solidFill>
              <a:latin typeface="Arial Black"/>
              <a:ea typeface="Arial Black"/>
              <a:cs typeface="Arial Black"/>
              <a:sym typeface="Arial Black"/>
            </a:endParaRPr>
          </a:p>
        </p:txBody>
      </p:sp>
      <p:sp>
        <p:nvSpPr>
          <p:cNvPr id="415" name="Google Shape;415;p34"/>
          <p:cNvSpPr txBox="1"/>
          <p:nvPr/>
        </p:nvSpPr>
        <p:spPr>
          <a:xfrm>
            <a:off x="457200" y="2571750"/>
            <a:ext cx="2667000" cy="651000"/>
          </a:xfrm>
          <a:prstGeom prst="rect">
            <a:avLst/>
          </a:prstGeom>
          <a:noFill/>
          <a:ln>
            <a:noFill/>
          </a:ln>
        </p:spPr>
        <p:txBody>
          <a:bodyPr anchorCtr="0" anchor="t" bIns="45700" lIns="91425" spcFirstLastPara="1" rIns="91425" wrap="square" tIns="45700">
            <a:noAutofit/>
          </a:bodyPr>
          <a:lstStyle/>
          <a:p>
            <a:pPr indent="0" lvl="0" marL="0" rtl="0" algn="l">
              <a:spcBef>
                <a:spcPts val="280"/>
              </a:spcBef>
              <a:spcAft>
                <a:spcPts val="0"/>
              </a:spcAft>
              <a:buNone/>
            </a:pPr>
            <a:r>
              <a:rPr b="1" lang="en" sz="1200">
                <a:solidFill>
                  <a:srgbClr val="7F7F7F"/>
                </a:solidFill>
                <a:latin typeface="Roboto Condensed"/>
                <a:ea typeface="Roboto Condensed"/>
                <a:cs typeface="Roboto Condensed"/>
                <a:sym typeface="Roboto Condensed"/>
              </a:rPr>
              <a:t>Free Google Slides Templates </a:t>
            </a:r>
            <a:r>
              <a:rPr lang="en" sz="1200">
                <a:solidFill>
                  <a:srgbClr val="7F7F7F"/>
                </a:solidFill>
                <a:latin typeface="Roboto Condensed"/>
                <a:ea typeface="Roboto Condensed"/>
                <a:cs typeface="Roboto Condensed"/>
                <a:sym typeface="Roboto Condensed"/>
              </a:rPr>
              <a:t>uses Vectorial Icons from the most popular Free Sources.</a:t>
            </a:r>
            <a:endParaRPr sz="1200">
              <a:solidFill>
                <a:srgbClr val="7F7F7F"/>
              </a:solidFill>
              <a:latin typeface="Roboto Condensed"/>
              <a:ea typeface="Roboto Condensed"/>
              <a:cs typeface="Roboto Condensed"/>
              <a:sym typeface="Roboto Condensed"/>
            </a:endParaRPr>
          </a:p>
        </p:txBody>
      </p:sp>
      <p:sp>
        <p:nvSpPr>
          <p:cNvPr id="416" name="Google Shape;416;p34"/>
          <p:cNvSpPr txBox="1"/>
          <p:nvPr/>
        </p:nvSpPr>
        <p:spPr>
          <a:xfrm>
            <a:off x="457200" y="2143650"/>
            <a:ext cx="23361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Arial Black"/>
                <a:ea typeface="Arial Black"/>
                <a:cs typeface="Arial Black"/>
                <a:sym typeface="Arial Black"/>
              </a:rPr>
              <a:t>Vector Icons</a:t>
            </a:r>
            <a:endParaRPr sz="1800">
              <a:solidFill>
                <a:srgbClr val="434343"/>
              </a:solidFill>
              <a:latin typeface="Arial Black"/>
              <a:ea typeface="Arial Black"/>
              <a:cs typeface="Arial Black"/>
              <a:sym typeface="Arial Black"/>
            </a:endParaRPr>
          </a:p>
        </p:txBody>
      </p:sp>
      <p:sp>
        <p:nvSpPr>
          <p:cNvPr id="417" name="Google Shape;417;p34"/>
          <p:cNvSpPr txBox="1"/>
          <p:nvPr/>
        </p:nvSpPr>
        <p:spPr>
          <a:xfrm>
            <a:off x="3238500" y="2143650"/>
            <a:ext cx="25890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Arial Black"/>
                <a:ea typeface="Arial Black"/>
                <a:cs typeface="Arial Black"/>
                <a:sym typeface="Arial Black"/>
              </a:rPr>
              <a:t>Edit the Colors</a:t>
            </a:r>
            <a:endParaRPr sz="1800">
              <a:solidFill>
                <a:srgbClr val="434343"/>
              </a:solidFill>
              <a:latin typeface="Arial Black"/>
              <a:ea typeface="Arial Black"/>
              <a:cs typeface="Arial Black"/>
              <a:sym typeface="Arial Black"/>
            </a:endParaRPr>
          </a:p>
        </p:txBody>
      </p:sp>
      <p:sp>
        <p:nvSpPr>
          <p:cNvPr id="418" name="Google Shape;418;p34"/>
          <p:cNvSpPr txBox="1"/>
          <p:nvPr/>
        </p:nvSpPr>
        <p:spPr>
          <a:xfrm>
            <a:off x="6019800" y="2143650"/>
            <a:ext cx="25890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Arial Black"/>
                <a:ea typeface="Arial Black"/>
                <a:cs typeface="Arial Black"/>
                <a:sym typeface="Arial Black"/>
              </a:rPr>
              <a:t>Resize the Icons</a:t>
            </a:r>
            <a:endParaRPr sz="1800">
              <a:solidFill>
                <a:srgbClr val="434343"/>
              </a:solidFill>
              <a:latin typeface="Arial Black"/>
              <a:ea typeface="Arial Black"/>
              <a:cs typeface="Arial Black"/>
              <a:sym typeface="Arial Black"/>
            </a:endParaRPr>
          </a:p>
        </p:txBody>
      </p:sp>
      <p:grpSp>
        <p:nvGrpSpPr>
          <p:cNvPr id="419" name="Google Shape;419;p34"/>
          <p:cNvGrpSpPr/>
          <p:nvPr/>
        </p:nvGrpSpPr>
        <p:grpSpPr>
          <a:xfrm>
            <a:off x="492913" y="3384763"/>
            <a:ext cx="2043113" cy="1582738"/>
            <a:chOff x="492913" y="2927563"/>
            <a:chExt cx="2043113" cy="1582738"/>
          </a:xfrm>
        </p:grpSpPr>
        <p:sp>
          <p:nvSpPr>
            <p:cNvPr id="420" name="Google Shape;420;p34"/>
            <p:cNvSpPr/>
            <p:nvPr/>
          </p:nvSpPr>
          <p:spPr>
            <a:xfrm>
              <a:off x="1051183" y="2927563"/>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1" name="Google Shape;421;p34"/>
            <p:cNvSpPr/>
            <p:nvPr/>
          </p:nvSpPr>
          <p:spPr>
            <a:xfrm>
              <a:off x="1016788" y="331332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2" name="Google Shape;422;p34"/>
            <p:cNvSpPr/>
            <p:nvPr/>
          </p:nvSpPr>
          <p:spPr>
            <a:xfrm>
              <a:off x="1045363" y="3748300"/>
              <a:ext cx="317500" cy="301625"/>
            </a:xfrm>
            <a:custGeom>
              <a:rect b="b" l="l" r="r" t="t"/>
              <a:pathLst>
                <a:path extrusionOk="0" h="300" w="316">
                  <a:moveTo>
                    <a:pt x="300" y="250"/>
                  </a:moveTo>
                  <a:cubicBezTo>
                    <a:pt x="300" y="267"/>
                    <a:pt x="300" y="267"/>
                    <a:pt x="300" y="267"/>
                  </a:cubicBezTo>
                  <a:cubicBezTo>
                    <a:pt x="300" y="285"/>
                    <a:pt x="285" y="300"/>
                    <a:pt x="266" y="300"/>
                  </a:cubicBezTo>
                  <a:cubicBezTo>
                    <a:pt x="33" y="300"/>
                    <a:pt x="33" y="300"/>
                    <a:pt x="33" y="300"/>
                  </a:cubicBezTo>
                  <a:cubicBezTo>
                    <a:pt x="15" y="300"/>
                    <a:pt x="0" y="285"/>
                    <a:pt x="0" y="267"/>
                  </a:cubicBezTo>
                  <a:cubicBezTo>
                    <a:pt x="0" y="34"/>
                    <a:pt x="0" y="34"/>
                    <a:pt x="0" y="34"/>
                  </a:cubicBezTo>
                  <a:cubicBezTo>
                    <a:pt x="0" y="15"/>
                    <a:pt x="15" y="0"/>
                    <a:pt x="33" y="0"/>
                  </a:cubicBezTo>
                  <a:cubicBezTo>
                    <a:pt x="266" y="0"/>
                    <a:pt x="266" y="0"/>
                    <a:pt x="266" y="0"/>
                  </a:cubicBezTo>
                  <a:cubicBezTo>
                    <a:pt x="285" y="0"/>
                    <a:pt x="300" y="15"/>
                    <a:pt x="300" y="34"/>
                  </a:cubicBezTo>
                  <a:cubicBezTo>
                    <a:pt x="300" y="50"/>
                    <a:pt x="300" y="50"/>
                    <a:pt x="300" y="50"/>
                  </a:cubicBezTo>
                  <a:cubicBezTo>
                    <a:pt x="150" y="50"/>
                    <a:pt x="150" y="50"/>
                    <a:pt x="150" y="50"/>
                  </a:cubicBezTo>
                  <a:cubicBezTo>
                    <a:pt x="131" y="50"/>
                    <a:pt x="116" y="65"/>
                    <a:pt x="116" y="84"/>
                  </a:cubicBezTo>
                  <a:cubicBezTo>
                    <a:pt x="116" y="217"/>
                    <a:pt x="116" y="217"/>
                    <a:pt x="116" y="217"/>
                  </a:cubicBezTo>
                  <a:cubicBezTo>
                    <a:pt x="116" y="235"/>
                    <a:pt x="131" y="250"/>
                    <a:pt x="150" y="250"/>
                  </a:cubicBezTo>
                  <a:lnTo>
                    <a:pt x="300" y="250"/>
                  </a:lnTo>
                  <a:close/>
                  <a:moveTo>
                    <a:pt x="150" y="217"/>
                  </a:moveTo>
                  <a:cubicBezTo>
                    <a:pt x="316" y="217"/>
                    <a:pt x="316" y="217"/>
                    <a:pt x="316" y="217"/>
                  </a:cubicBezTo>
                  <a:cubicBezTo>
                    <a:pt x="316" y="84"/>
                    <a:pt x="316" y="84"/>
                    <a:pt x="316" y="84"/>
                  </a:cubicBezTo>
                  <a:cubicBezTo>
                    <a:pt x="150" y="84"/>
                    <a:pt x="150" y="84"/>
                    <a:pt x="150" y="84"/>
                  </a:cubicBezTo>
                  <a:lnTo>
                    <a:pt x="150" y="217"/>
                  </a:lnTo>
                  <a:close/>
                  <a:moveTo>
                    <a:pt x="216" y="175"/>
                  </a:moveTo>
                  <a:cubicBezTo>
                    <a:pt x="203" y="175"/>
                    <a:pt x="191" y="164"/>
                    <a:pt x="191" y="150"/>
                  </a:cubicBezTo>
                  <a:cubicBezTo>
                    <a:pt x="191" y="137"/>
                    <a:pt x="203" y="125"/>
                    <a:pt x="216" y="125"/>
                  </a:cubicBezTo>
                  <a:cubicBezTo>
                    <a:pt x="230" y="125"/>
                    <a:pt x="241" y="137"/>
                    <a:pt x="241" y="150"/>
                  </a:cubicBezTo>
                  <a:cubicBezTo>
                    <a:pt x="241" y="164"/>
                    <a:pt x="230" y="175"/>
                    <a:pt x="216" y="175"/>
                  </a:cubicBez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3" name="Google Shape;423;p34"/>
            <p:cNvSpPr/>
            <p:nvPr/>
          </p:nvSpPr>
          <p:spPr>
            <a:xfrm>
              <a:off x="1089813" y="4149938"/>
              <a:ext cx="301625" cy="301625"/>
            </a:xfrm>
            <a:custGeom>
              <a:rect b="b" l="l" r="r" t="t"/>
              <a:pathLst>
                <a:path extrusionOk="0" h="300" w="300">
                  <a:moveTo>
                    <a:pt x="0" y="34"/>
                  </a:moveTo>
                  <a:cubicBezTo>
                    <a:pt x="0" y="267"/>
                    <a:pt x="0" y="267"/>
                    <a:pt x="0" y="267"/>
                  </a:cubicBezTo>
                  <a:cubicBezTo>
                    <a:pt x="0" y="285"/>
                    <a:pt x="15" y="300"/>
                    <a:pt x="33" y="300"/>
                  </a:cubicBezTo>
                  <a:cubicBezTo>
                    <a:pt x="266" y="300"/>
                    <a:pt x="266" y="300"/>
                    <a:pt x="266" y="300"/>
                  </a:cubicBezTo>
                  <a:cubicBezTo>
                    <a:pt x="285" y="300"/>
                    <a:pt x="300" y="285"/>
                    <a:pt x="300" y="267"/>
                  </a:cubicBezTo>
                  <a:cubicBezTo>
                    <a:pt x="300" y="34"/>
                    <a:pt x="300" y="34"/>
                    <a:pt x="300" y="34"/>
                  </a:cubicBezTo>
                  <a:cubicBezTo>
                    <a:pt x="300" y="15"/>
                    <a:pt x="285" y="0"/>
                    <a:pt x="266" y="0"/>
                  </a:cubicBezTo>
                  <a:cubicBezTo>
                    <a:pt x="33" y="0"/>
                    <a:pt x="33" y="0"/>
                    <a:pt x="33" y="0"/>
                  </a:cubicBezTo>
                  <a:cubicBezTo>
                    <a:pt x="15" y="0"/>
                    <a:pt x="0" y="15"/>
                    <a:pt x="0" y="34"/>
                  </a:cubicBezTo>
                  <a:close/>
                  <a:moveTo>
                    <a:pt x="200" y="100"/>
                  </a:moveTo>
                  <a:cubicBezTo>
                    <a:pt x="200" y="129"/>
                    <a:pt x="178" y="150"/>
                    <a:pt x="150" y="150"/>
                  </a:cubicBezTo>
                  <a:cubicBezTo>
                    <a:pt x="121" y="150"/>
                    <a:pt x="100" y="129"/>
                    <a:pt x="100" y="100"/>
                  </a:cubicBezTo>
                  <a:cubicBezTo>
                    <a:pt x="100" y="72"/>
                    <a:pt x="121" y="50"/>
                    <a:pt x="150" y="50"/>
                  </a:cubicBezTo>
                  <a:cubicBezTo>
                    <a:pt x="178" y="50"/>
                    <a:pt x="200" y="72"/>
                    <a:pt x="200" y="100"/>
                  </a:cubicBezTo>
                  <a:close/>
                  <a:moveTo>
                    <a:pt x="50" y="234"/>
                  </a:moveTo>
                  <a:cubicBezTo>
                    <a:pt x="50" y="200"/>
                    <a:pt x="116" y="182"/>
                    <a:pt x="150" y="182"/>
                  </a:cubicBezTo>
                  <a:cubicBezTo>
                    <a:pt x="183" y="182"/>
                    <a:pt x="250" y="200"/>
                    <a:pt x="250" y="234"/>
                  </a:cubicBezTo>
                  <a:cubicBezTo>
                    <a:pt x="250" y="250"/>
                    <a:pt x="250" y="250"/>
                    <a:pt x="250" y="250"/>
                  </a:cubicBezTo>
                  <a:cubicBezTo>
                    <a:pt x="50" y="250"/>
                    <a:pt x="50" y="250"/>
                    <a:pt x="50" y="250"/>
                  </a:cubicBezTo>
                  <a:lnTo>
                    <a:pt x="50" y="234"/>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4" name="Google Shape;424;p34"/>
            <p:cNvSpPr/>
            <p:nvPr/>
          </p:nvSpPr>
          <p:spPr>
            <a:xfrm>
              <a:off x="492913" y="3011700"/>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5" name="Google Shape;425;p34"/>
            <p:cNvSpPr/>
            <p:nvPr/>
          </p:nvSpPr>
          <p:spPr>
            <a:xfrm>
              <a:off x="508788" y="3313325"/>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6" name="Google Shape;426;p34"/>
            <p:cNvSpPr/>
            <p:nvPr/>
          </p:nvSpPr>
          <p:spPr>
            <a:xfrm>
              <a:off x="508788" y="3714963"/>
              <a:ext cx="268288" cy="350838"/>
            </a:xfrm>
            <a:custGeom>
              <a:rect b="b" l="l" r="r" t="t"/>
              <a:pathLst>
                <a:path extrusionOk="0" h="350" w="266">
                  <a:moveTo>
                    <a:pt x="133" y="267"/>
                  </a:moveTo>
                  <a:cubicBezTo>
                    <a:pt x="151" y="267"/>
                    <a:pt x="166" y="252"/>
                    <a:pt x="166" y="233"/>
                  </a:cubicBezTo>
                  <a:cubicBezTo>
                    <a:pt x="166" y="215"/>
                    <a:pt x="151" y="200"/>
                    <a:pt x="133" y="200"/>
                  </a:cubicBezTo>
                  <a:cubicBezTo>
                    <a:pt x="115" y="200"/>
                    <a:pt x="100" y="215"/>
                    <a:pt x="100" y="233"/>
                  </a:cubicBezTo>
                  <a:cubicBezTo>
                    <a:pt x="100" y="252"/>
                    <a:pt x="115" y="267"/>
                    <a:pt x="133" y="267"/>
                  </a:cubicBezTo>
                  <a:close/>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81" y="83"/>
                    <a:pt x="81" y="83"/>
                    <a:pt x="81" y="83"/>
                  </a:cubicBezTo>
                  <a:cubicBezTo>
                    <a:pt x="81" y="55"/>
                    <a:pt x="105" y="32"/>
                    <a:pt x="133" y="32"/>
                  </a:cubicBezTo>
                  <a:cubicBezTo>
                    <a:pt x="161" y="32"/>
                    <a:pt x="185" y="55"/>
                    <a:pt x="185" y="83"/>
                  </a:cubicBezTo>
                  <a:cubicBezTo>
                    <a:pt x="185" y="117"/>
                    <a:pt x="185" y="117"/>
                    <a:pt x="185"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233" y="317"/>
                  </a:moveTo>
                  <a:cubicBezTo>
                    <a:pt x="33" y="317"/>
                    <a:pt x="33" y="317"/>
                    <a:pt x="33" y="317"/>
                  </a:cubicBezTo>
                  <a:cubicBezTo>
                    <a:pt x="33" y="150"/>
                    <a:pt x="33" y="150"/>
                    <a:pt x="33" y="150"/>
                  </a:cubicBezTo>
                  <a:cubicBezTo>
                    <a:pt x="233" y="150"/>
                    <a:pt x="233" y="150"/>
                    <a:pt x="233" y="150"/>
                  </a:cubicBezTo>
                  <a:lnTo>
                    <a:pt x="233" y="317"/>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7" name="Google Shape;427;p34"/>
            <p:cNvSpPr/>
            <p:nvPr/>
          </p:nvSpPr>
          <p:spPr>
            <a:xfrm>
              <a:off x="508788" y="4116600"/>
              <a:ext cx="268288" cy="352425"/>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32"/>
                  </a:moveTo>
                  <a:cubicBezTo>
                    <a:pt x="161" y="32"/>
                    <a:pt x="185" y="55"/>
                    <a:pt x="185" y="83"/>
                  </a:cubicBezTo>
                  <a:cubicBezTo>
                    <a:pt x="185" y="117"/>
                    <a:pt x="185" y="117"/>
                    <a:pt x="185" y="117"/>
                  </a:cubicBezTo>
                  <a:cubicBezTo>
                    <a:pt x="83" y="117"/>
                    <a:pt x="83" y="117"/>
                    <a:pt x="83" y="117"/>
                  </a:cubicBezTo>
                  <a:cubicBezTo>
                    <a:pt x="83" y="83"/>
                    <a:pt x="83" y="83"/>
                    <a:pt x="83" y="83"/>
                  </a:cubicBezTo>
                  <a:cubicBezTo>
                    <a:pt x="81" y="83"/>
                    <a:pt x="81" y="83"/>
                    <a:pt x="81" y="83"/>
                  </a:cubicBezTo>
                  <a:cubicBezTo>
                    <a:pt x="81" y="55"/>
                    <a:pt x="105" y="32"/>
                    <a:pt x="133" y="32"/>
                  </a:cubicBezTo>
                  <a:close/>
                  <a:moveTo>
                    <a:pt x="233" y="317"/>
                  </a:moveTo>
                  <a:cubicBezTo>
                    <a:pt x="33" y="317"/>
                    <a:pt x="33" y="317"/>
                    <a:pt x="33" y="317"/>
                  </a:cubicBezTo>
                  <a:cubicBezTo>
                    <a:pt x="33" y="150"/>
                    <a:pt x="33" y="150"/>
                    <a:pt x="33" y="150"/>
                  </a:cubicBezTo>
                  <a:cubicBezTo>
                    <a:pt x="233" y="150"/>
                    <a:pt x="233" y="150"/>
                    <a:pt x="233" y="150"/>
                  </a:cubicBezTo>
                  <a:lnTo>
                    <a:pt x="233" y="317"/>
                  </a:lnTo>
                  <a:close/>
                  <a:moveTo>
                    <a:pt x="133" y="267"/>
                  </a:moveTo>
                  <a:cubicBezTo>
                    <a:pt x="151" y="267"/>
                    <a:pt x="166" y="252"/>
                    <a:pt x="166" y="233"/>
                  </a:cubicBezTo>
                  <a:cubicBezTo>
                    <a:pt x="166" y="215"/>
                    <a:pt x="151" y="200"/>
                    <a:pt x="133" y="200"/>
                  </a:cubicBezTo>
                  <a:cubicBezTo>
                    <a:pt x="115" y="200"/>
                    <a:pt x="100" y="215"/>
                    <a:pt x="100" y="233"/>
                  </a:cubicBezTo>
                  <a:cubicBezTo>
                    <a:pt x="100" y="252"/>
                    <a:pt x="115" y="267"/>
                    <a:pt x="133" y="267"/>
                  </a:cubicBez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8" name="Google Shape;428;p34"/>
            <p:cNvSpPr/>
            <p:nvPr/>
          </p:nvSpPr>
          <p:spPr>
            <a:xfrm>
              <a:off x="2234400" y="2952963"/>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29" name="Google Shape;429;p34"/>
            <p:cNvSpPr/>
            <p:nvPr/>
          </p:nvSpPr>
          <p:spPr>
            <a:xfrm>
              <a:off x="2183600" y="3354600"/>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0" name="Google Shape;430;p34"/>
            <p:cNvSpPr/>
            <p:nvPr/>
          </p:nvSpPr>
          <p:spPr>
            <a:xfrm>
              <a:off x="2267738" y="3707025"/>
              <a:ext cx="212725" cy="401638"/>
            </a:xfrm>
            <a:custGeom>
              <a:rect b="b" l="l" r="r" t="t"/>
              <a:pathLst>
                <a:path extrusionOk="0" h="253" w="134">
                  <a:moveTo>
                    <a:pt x="63" y="253"/>
                  </a:moveTo>
                  <a:lnTo>
                    <a:pt x="84" y="253"/>
                  </a:lnTo>
                  <a:lnTo>
                    <a:pt x="84" y="231"/>
                  </a:lnTo>
                  <a:lnTo>
                    <a:pt x="63" y="231"/>
                  </a:lnTo>
                  <a:lnTo>
                    <a:pt x="63" y="253"/>
                  </a:lnTo>
                  <a:close/>
                  <a:moveTo>
                    <a:pt x="21" y="253"/>
                  </a:moveTo>
                  <a:lnTo>
                    <a:pt x="42" y="253"/>
                  </a:lnTo>
                  <a:lnTo>
                    <a:pt x="42" y="231"/>
                  </a:lnTo>
                  <a:lnTo>
                    <a:pt x="21" y="231"/>
                  </a:lnTo>
                  <a:lnTo>
                    <a:pt x="21" y="253"/>
                  </a:lnTo>
                  <a:close/>
                  <a:moveTo>
                    <a:pt x="105" y="253"/>
                  </a:moveTo>
                  <a:lnTo>
                    <a:pt x="127" y="253"/>
                  </a:lnTo>
                  <a:lnTo>
                    <a:pt x="127" y="231"/>
                  </a:lnTo>
                  <a:lnTo>
                    <a:pt x="105" y="231"/>
                  </a:lnTo>
                  <a:lnTo>
                    <a:pt x="105" y="253"/>
                  </a:lnTo>
                  <a:close/>
                  <a:moveTo>
                    <a:pt x="134" y="60"/>
                  </a:moveTo>
                  <a:lnTo>
                    <a:pt x="74" y="0"/>
                  </a:lnTo>
                  <a:lnTo>
                    <a:pt x="63" y="0"/>
                  </a:lnTo>
                  <a:lnTo>
                    <a:pt x="63" y="80"/>
                  </a:lnTo>
                  <a:lnTo>
                    <a:pt x="15" y="31"/>
                  </a:lnTo>
                  <a:lnTo>
                    <a:pt x="0" y="46"/>
                  </a:lnTo>
                  <a:lnTo>
                    <a:pt x="59" y="105"/>
                  </a:lnTo>
                  <a:lnTo>
                    <a:pt x="0" y="164"/>
                  </a:lnTo>
                  <a:lnTo>
                    <a:pt x="15" y="179"/>
                  </a:lnTo>
                  <a:lnTo>
                    <a:pt x="63" y="130"/>
                  </a:lnTo>
                  <a:lnTo>
                    <a:pt x="63" y="211"/>
                  </a:lnTo>
                  <a:lnTo>
                    <a:pt x="74" y="211"/>
                  </a:lnTo>
                  <a:lnTo>
                    <a:pt x="134" y="150"/>
                  </a:lnTo>
                  <a:lnTo>
                    <a:pt x="89" y="105"/>
                  </a:lnTo>
                  <a:lnTo>
                    <a:pt x="134" y="60"/>
                  </a:lnTo>
                  <a:close/>
                  <a:moveTo>
                    <a:pt x="84" y="40"/>
                  </a:moveTo>
                  <a:lnTo>
                    <a:pt x="105" y="60"/>
                  </a:lnTo>
                  <a:lnTo>
                    <a:pt x="84" y="80"/>
                  </a:lnTo>
                  <a:lnTo>
                    <a:pt x="84" y="40"/>
                  </a:lnTo>
                  <a:close/>
                  <a:moveTo>
                    <a:pt x="105" y="150"/>
                  </a:moveTo>
                  <a:lnTo>
                    <a:pt x="84" y="171"/>
                  </a:lnTo>
                  <a:lnTo>
                    <a:pt x="84" y="130"/>
                  </a:lnTo>
                  <a:lnTo>
                    <a:pt x="105" y="15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1" name="Google Shape;431;p34"/>
            <p:cNvSpPr/>
            <p:nvPr/>
          </p:nvSpPr>
          <p:spPr>
            <a:xfrm>
              <a:off x="2283613" y="4108663"/>
              <a:ext cx="201613" cy="401638"/>
            </a:xfrm>
            <a:custGeom>
              <a:rect b="b" l="l" r="r" t="t"/>
              <a:pathLst>
                <a:path extrusionOk="0" h="400" w="200">
                  <a:moveTo>
                    <a:pt x="17" y="400"/>
                  </a:moveTo>
                  <a:cubicBezTo>
                    <a:pt x="50" y="400"/>
                    <a:pt x="50" y="400"/>
                    <a:pt x="50" y="400"/>
                  </a:cubicBezTo>
                  <a:cubicBezTo>
                    <a:pt x="50" y="366"/>
                    <a:pt x="50" y="366"/>
                    <a:pt x="50" y="366"/>
                  </a:cubicBezTo>
                  <a:cubicBezTo>
                    <a:pt x="17" y="366"/>
                    <a:pt x="17" y="366"/>
                    <a:pt x="17" y="366"/>
                  </a:cubicBezTo>
                  <a:lnTo>
                    <a:pt x="17" y="400"/>
                  </a:lnTo>
                  <a:close/>
                  <a:moveTo>
                    <a:pt x="84" y="400"/>
                  </a:moveTo>
                  <a:cubicBezTo>
                    <a:pt x="117" y="400"/>
                    <a:pt x="117" y="400"/>
                    <a:pt x="117" y="400"/>
                  </a:cubicBezTo>
                  <a:cubicBezTo>
                    <a:pt x="117" y="366"/>
                    <a:pt x="117" y="366"/>
                    <a:pt x="117" y="366"/>
                  </a:cubicBezTo>
                  <a:cubicBezTo>
                    <a:pt x="84" y="366"/>
                    <a:pt x="84" y="366"/>
                    <a:pt x="84" y="366"/>
                  </a:cubicBezTo>
                  <a:lnTo>
                    <a:pt x="84" y="400"/>
                  </a:lnTo>
                  <a:close/>
                  <a:moveTo>
                    <a:pt x="150" y="400"/>
                  </a:moveTo>
                  <a:cubicBezTo>
                    <a:pt x="184" y="400"/>
                    <a:pt x="184" y="400"/>
                    <a:pt x="184" y="400"/>
                  </a:cubicBezTo>
                  <a:cubicBezTo>
                    <a:pt x="184" y="366"/>
                    <a:pt x="184" y="366"/>
                    <a:pt x="184" y="366"/>
                  </a:cubicBezTo>
                  <a:cubicBezTo>
                    <a:pt x="150" y="366"/>
                    <a:pt x="150" y="366"/>
                    <a:pt x="150" y="366"/>
                  </a:cubicBezTo>
                  <a:lnTo>
                    <a:pt x="150" y="400"/>
                  </a:lnTo>
                  <a:close/>
                  <a:moveTo>
                    <a:pt x="167" y="0"/>
                  </a:moveTo>
                  <a:cubicBezTo>
                    <a:pt x="34" y="0"/>
                    <a:pt x="34" y="0"/>
                    <a:pt x="34" y="0"/>
                  </a:cubicBezTo>
                  <a:cubicBezTo>
                    <a:pt x="15" y="0"/>
                    <a:pt x="0" y="15"/>
                    <a:pt x="0" y="33"/>
                  </a:cubicBezTo>
                  <a:cubicBezTo>
                    <a:pt x="0" y="300"/>
                    <a:pt x="0" y="300"/>
                    <a:pt x="0" y="300"/>
                  </a:cubicBezTo>
                  <a:cubicBezTo>
                    <a:pt x="0" y="318"/>
                    <a:pt x="15" y="333"/>
                    <a:pt x="34" y="333"/>
                  </a:cubicBezTo>
                  <a:cubicBezTo>
                    <a:pt x="167" y="333"/>
                    <a:pt x="167" y="333"/>
                    <a:pt x="167" y="333"/>
                  </a:cubicBezTo>
                  <a:cubicBezTo>
                    <a:pt x="185" y="333"/>
                    <a:pt x="200" y="318"/>
                    <a:pt x="200" y="300"/>
                  </a:cubicBezTo>
                  <a:cubicBezTo>
                    <a:pt x="200" y="33"/>
                    <a:pt x="200" y="33"/>
                    <a:pt x="200" y="33"/>
                  </a:cubicBezTo>
                  <a:cubicBezTo>
                    <a:pt x="200" y="15"/>
                    <a:pt x="185" y="0"/>
                    <a:pt x="167" y="0"/>
                  </a:cubicBezTo>
                  <a:close/>
                  <a:moveTo>
                    <a:pt x="167" y="266"/>
                  </a:moveTo>
                  <a:cubicBezTo>
                    <a:pt x="34" y="266"/>
                    <a:pt x="34" y="266"/>
                    <a:pt x="34" y="266"/>
                  </a:cubicBezTo>
                  <a:cubicBezTo>
                    <a:pt x="34" y="66"/>
                    <a:pt x="34" y="66"/>
                    <a:pt x="34" y="66"/>
                  </a:cubicBezTo>
                  <a:cubicBezTo>
                    <a:pt x="167" y="66"/>
                    <a:pt x="167" y="66"/>
                    <a:pt x="167" y="66"/>
                  </a:cubicBezTo>
                  <a:lnTo>
                    <a:pt x="167" y="266"/>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2" name="Google Shape;432;p34"/>
            <p:cNvSpPr/>
            <p:nvPr/>
          </p:nvSpPr>
          <p:spPr>
            <a:xfrm>
              <a:off x="1609454" y="2943438"/>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3" name="Google Shape;433;p34"/>
            <p:cNvSpPr/>
            <p:nvPr/>
          </p:nvSpPr>
          <p:spPr>
            <a:xfrm>
              <a:off x="1575588" y="3337138"/>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4" name="Google Shape;434;p34"/>
            <p:cNvSpPr/>
            <p:nvPr/>
          </p:nvSpPr>
          <p:spPr>
            <a:xfrm>
              <a:off x="1631150" y="3740363"/>
              <a:ext cx="368300" cy="301625"/>
            </a:xfrm>
            <a:custGeom>
              <a:rect b="b" l="l" r="r" t="t"/>
              <a:pathLst>
                <a:path extrusionOk="0" h="300" w="366">
                  <a:moveTo>
                    <a:pt x="0" y="100"/>
                  </a:moveTo>
                  <a:cubicBezTo>
                    <a:pt x="33" y="100"/>
                    <a:pt x="33" y="100"/>
                    <a:pt x="33" y="100"/>
                  </a:cubicBezTo>
                  <a:cubicBezTo>
                    <a:pt x="33" y="67"/>
                    <a:pt x="33" y="67"/>
                    <a:pt x="33" y="67"/>
                  </a:cubicBezTo>
                  <a:cubicBezTo>
                    <a:pt x="0" y="67"/>
                    <a:pt x="0" y="67"/>
                    <a:pt x="0" y="67"/>
                  </a:cubicBezTo>
                  <a:lnTo>
                    <a:pt x="0" y="100"/>
                  </a:lnTo>
                  <a:close/>
                  <a:moveTo>
                    <a:pt x="0" y="167"/>
                  </a:moveTo>
                  <a:cubicBezTo>
                    <a:pt x="33" y="167"/>
                    <a:pt x="33" y="167"/>
                    <a:pt x="33" y="167"/>
                  </a:cubicBezTo>
                  <a:cubicBezTo>
                    <a:pt x="33" y="133"/>
                    <a:pt x="33" y="133"/>
                    <a:pt x="33" y="133"/>
                  </a:cubicBezTo>
                  <a:cubicBezTo>
                    <a:pt x="0" y="133"/>
                    <a:pt x="0" y="133"/>
                    <a:pt x="0" y="133"/>
                  </a:cubicBezTo>
                  <a:lnTo>
                    <a:pt x="0" y="167"/>
                  </a:lnTo>
                  <a:close/>
                  <a:moveTo>
                    <a:pt x="0" y="33"/>
                  </a:moveTo>
                  <a:cubicBezTo>
                    <a:pt x="33" y="33"/>
                    <a:pt x="33" y="33"/>
                    <a:pt x="33" y="33"/>
                  </a:cubicBezTo>
                  <a:cubicBezTo>
                    <a:pt x="33" y="0"/>
                    <a:pt x="33" y="0"/>
                    <a:pt x="33" y="0"/>
                  </a:cubicBezTo>
                  <a:cubicBezTo>
                    <a:pt x="15" y="0"/>
                    <a:pt x="0" y="15"/>
                    <a:pt x="0" y="33"/>
                  </a:cubicBezTo>
                  <a:close/>
                  <a:moveTo>
                    <a:pt x="133" y="300"/>
                  </a:moveTo>
                  <a:cubicBezTo>
                    <a:pt x="166" y="300"/>
                    <a:pt x="166" y="300"/>
                    <a:pt x="166" y="300"/>
                  </a:cubicBezTo>
                  <a:cubicBezTo>
                    <a:pt x="166" y="267"/>
                    <a:pt x="166" y="267"/>
                    <a:pt x="166" y="267"/>
                  </a:cubicBezTo>
                  <a:cubicBezTo>
                    <a:pt x="133" y="267"/>
                    <a:pt x="133" y="267"/>
                    <a:pt x="133" y="267"/>
                  </a:cubicBezTo>
                  <a:lnTo>
                    <a:pt x="133" y="300"/>
                  </a:lnTo>
                  <a:close/>
                  <a:moveTo>
                    <a:pt x="0" y="233"/>
                  </a:moveTo>
                  <a:cubicBezTo>
                    <a:pt x="33" y="233"/>
                    <a:pt x="33" y="233"/>
                    <a:pt x="33" y="233"/>
                  </a:cubicBezTo>
                  <a:cubicBezTo>
                    <a:pt x="33" y="200"/>
                    <a:pt x="33" y="200"/>
                    <a:pt x="33" y="200"/>
                  </a:cubicBezTo>
                  <a:cubicBezTo>
                    <a:pt x="0" y="200"/>
                    <a:pt x="0" y="200"/>
                    <a:pt x="0" y="200"/>
                  </a:cubicBezTo>
                  <a:lnTo>
                    <a:pt x="0" y="233"/>
                  </a:lnTo>
                  <a:close/>
                  <a:moveTo>
                    <a:pt x="33" y="300"/>
                  </a:moveTo>
                  <a:cubicBezTo>
                    <a:pt x="33" y="267"/>
                    <a:pt x="33" y="267"/>
                    <a:pt x="33" y="267"/>
                  </a:cubicBezTo>
                  <a:cubicBezTo>
                    <a:pt x="0" y="267"/>
                    <a:pt x="0" y="267"/>
                    <a:pt x="0" y="267"/>
                  </a:cubicBezTo>
                  <a:cubicBezTo>
                    <a:pt x="0" y="285"/>
                    <a:pt x="15" y="300"/>
                    <a:pt x="33" y="300"/>
                  </a:cubicBezTo>
                  <a:close/>
                  <a:moveTo>
                    <a:pt x="333" y="0"/>
                  </a:moveTo>
                  <a:cubicBezTo>
                    <a:pt x="200" y="0"/>
                    <a:pt x="200" y="0"/>
                    <a:pt x="200" y="0"/>
                  </a:cubicBezTo>
                  <a:cubicBezTo>
                    <a:pt x="200" y="100"/>
                    <a:pt x="200" y="100"/>
                    <a:pt x="200" y="100"/>
                  </a:cubicBezTo>
                  <a:cubicBezTo>
                    <a:pt x="366" y="100"/>
                    <a:pt x="366" y="100"/>
                    <a:pt x="366" y="100"/>
                  </a:cubicBezTo>
                  <a:cubicBezTo>
                    <a:pt x="366" y="33"/>
                    <a:pt x="366" y="33"/>
                    <a:pt x="366" y="33"/>
                  </a:cubicBezTo>
                  <a:cubicBezTo>
                    <a:pt x="366" y="15"/>
                    <a:pt x="351" y="0"/>
                    <a:pt x="333" y="0"/>
                  </a:cubicBezTo>
                  <a:close/>
                  <a:moveTo>
                    <a:pt x="333" y="233"/>
                  </a:moveTo>
                  <a:cubicBezTo>
                    <a:pt x="366" y="233"/>
                    <a:pt x="366" y="233"/>
                    <a:pt x="366" y="233"/>
                  </a:cubicBezTo>
                  <a:cubicBezTo>
                    <a:pt x="366" y="200"/>
                    <a:pt x="366" y="200"/>
                    <a:pt x="366" y="200"/>
                  </a:cubicBezTo>
                  <a:cubicBezTo>
                    <a:pt x="333" y="200"/>
                    <a:pt x="333" y="200"/>
                    <a:pt x="333" y="200"/>
                  </a:cubicBezTo>
                  <a:lnTo>
                    <a:pt x="333" y="233"/>
                  </a:lnTo>
                  <a:close/>
                  <a:moveTo>
                    <a:pt x="133" y="33"/>
                  </a:moveTo>
                  <a:cubicBezTo>
                    <a:pt x="166" y="33"/>
                    <a:pt x="166" y="33"/>
                    <a:pt x="166" y="33"/>
                  </a:cubicBezTo>
                  <a:cubicBezTo>
                    <a:pt x="166" y="0"/>
                    <a:pt x="166" y="0"/>
                    <a:pt x="166" y="0"/>
                  </a:cubicBezTo>
                  <a:cubicBezTo>
                    <a:pt x="133" y="0"/>
                    <a:pt x="133" y="0"/>
                    <a:pt x="133" y="0"/>
                  </a:cubicBezTo>
                  <a:lnTo>
                    <a:pt x="133" y="33"/>
                  </a:lnTo>
                  <a:close/>
                  <a:moveTo>
                    <a:pt x="66" y="300"/>
                  </a:moveTo>
                  <a:cubicBezTo>
                    <a:pt x="100" y="300"/>
                    <a:pt x="100" y="300"/>
                    <a:pt x="100" y="300"/>
                  </a:cubicBezTo>
                  <a:cubicBezTo>
                    <a:pt x="100" y="267"/>
                    <a:pt x="100" y="267"/>
                    <a:pt x="100" y="267"/>
                  </a:cubicBezTo>
                  <a:cubicBezTo>
                    <a:pt x="66" y="267"/>
                    <a:pt x="66" y="267"/>
                    <a:pt x="66" y="267"/>
                  </a:cubicBezTo>
                  <a:lnTo>
                    <a:pt x="66" y="300"/>
                  </a:lnTo>
                  <a:close/>
                  <a:moveTo>
                    <a:pt x="66" y="33"/>
                  </a:moveTo>
                  <a:cubicBezTo>
                    <a:pt x="100" y="33"/>
                    <a:pt x="100" y="33"/>
                    <a:pt x="100" y="33"/>
                  </a:cubicBezTo>
                  <a:cubicBezTo>
                    <a:pt x="100" y="0"/>
                    <a:pt x="100" y="0"/>
                    <a:pt x="100" y="0"/>
                  </a:cubicBezTo>
                  <a:cubicBezTo>
                    <a:pt x="66" y="0"/>
                    <a:pt x="66" y="0"/>
                    <a:pt x="66" y="0"/>
                  </a:cubicBezTo>
                  <a:lnTo>
                    <a:pt x="66" y="33"/>
                  </a:lnTo>
                  <a:close/>
                  <a:moveTo>
                    <a:pt x="333" y="300"/>
                  </a:moveTo>
                  <a:cubicBezTo>
                    <a:pt x="351" y="300"/>
                    <a:pt x="366" y="285"/>
                    <a:pt x="366" y="267"/>
                  </a:cubicBezTo>
                  <a:cubicBezTo>
                    <a:pt x="333" y="267"/>
                    <a:pt x="333" y="267"/>
                    <a:pt x="333" y="267"/>
                  </a:cubicBezTo>
                  <a:lnTo>
                    <a:pt x="333" y="300"/>
                  </a:lnTo>
                  <a:close/>
                  <a:moveTo>
                    <a:pt x="333" y="167"/>
                  </a:moveTo>
                  <a:cubicBezTo>
                    <a:pt x="366" y="167"/>
                    <a:pt x="366" y="167"/>
                    <a:pt x="366" y="167"/>
                  </a:cubicBezTo>
                  <a:cubicBezTo>
                    <a:pt x="366" y="133"/>
                    <a:pt x="366" y="133"/>
                    <a:pt x="366" y="133"/>
                  </a:cubicBezTo>
                  <a:cubicBezTo>
                    <a:pt x="333" y="133"/>
                    <a:pt x="333" y="133"/>
                    <a:pt x="333" y="133"/>
                  </a:cubicBezTo>
                  <a:lnTo>
                    <a:pt x="333" y="167"/>
                  </a:lnTo>
                  <a:close/>
                  <a:moveTo>
                    <a:pt x="200" y="300"/>
                  </a:moveTo>
                  <a:cubicBezTo>
                    <a:pt x="233" y="300"/>
                    <a:pt x="233" y="300"/>
                    <a:pt x="233" y="300"/>
                  </a:cubicBezTo>
                  <a:cubicBezTo>
                    <a:pt x="233" y="267"/>
                    <a:pt x="233" y="267"/>
                    <a:pt x="233" y="267"/>
                  </a:cubicBezTo>
                  <a:cubicBezTo>
                    <a:pt x="200" y="267"/>
                    <a:pt x="200" y="267"/>
                    <a:pt x="200" y="267"/>
                  </a:cubicBezTo>
                  <a:lnTo>
                    <a:pt x="200" y="300"/>
                  </a:lnTo>
                  <a:close/>
                  <a:moveTo>
                    <a:pt x="266" y="300"/>
                  </a:moveTo>
                  <a:cubicBezTo>
                    <a:pt x="300" y="300"/>
                    <a:pt x="300" y="300"/>
                    <a:pt x="300" y="300"/>
                  </a:cubicBezTo>
                  <a:cubicBezTo>
                    <a:pt x="300" y="267"/>
                    <a:pt x="300" y="267"/>
                    <a:pt x="300" y="267"/>
                  </a:cubicBezTo>
                  <a:cubicBezTo>
                    <a:pt x="266" y="267"/>
                    <a:pt x="266" y="267"/>
                    <a:pt x="266" y="267"/>
                  </a:cubicBezTo>
                  <a:lnTo>
                    <a:pt x="266" y="30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5" name="Google Shape;435;p34"/>
            <p:cNvSpPr/>
            <p:nvPr/>
          </p:nvSpPr>
          <p:spPr>
            <a:xfrm>
              <a:off x="1704175" y="4142000"/>
              <a:ext cx="266700" cy="301625"/>
            </a:xfrm>
            <a:custGeom>
              <a:rect b="b" l="l" r="r" t="t"/>
              <a:pathLst>
                <a:path extrusionOk="0" h="190" w="168">
                  <a:moveTo>
                    <a:pt x="148" y="0"/>
                  </a:moveTo>
                  <a:lnTo>
                    <a:pt x="148" y="21"/>
                  </a:lnTo>
                  <a:lnTo>
                    <a:pt x="127" y="21"/>
                  </a:lnTo>
                  <a:lnTo>
                    <a:pt x="127" y="0"/>
                  </a:lnTo>
                  <a:lnTo>
                    <a:pt x="42" y="0"/>
                  </a:lnTo>
                  <a:lnTo>
                    <a:pt x="42" y="21"/>
                  </a:lnTo>
                  <a:lnTo>
                    <a:pt x="21" y="21"/>
                  </a:lnTo>
                  <a:lnTo>
                    <a:pt x="21" y="0"/>
                  </a:lnTo>
                  <a:lnTo>
                    <a:pt x="0" y="0"/>
                  </a:lnTo>
                  <a:lnTo>
                    <a:pt x="0" y="190"/>
                  </a:lnTo>
                  <a:lnTo>
                    <a:pt x="21" y="190"/>
                  </a:lnTo>
                  <a:lnTo>
                    <a:pt x="21" y="169"/>
                  </a:lnTo>
                  <a:lnTo>
                    <a:pt x="42" y="169"/>
                  </a:lnTo>
                  <a:lnTo>
                    <a:pt x="42" y="190"/>
                  </a:lnTo>
                  <a:lnTo>
                    <a:pt x="127" y="190"/>
                  </a:lnTo>
                  <a:lnTo>
                    <a:pt x="127" y="169"/>
                  </a:lnTo>
                  <a:lnTo>
                    <a:pt x="148" y="169"/>
                  </a:lnTo>
                  <a:lnTo>
                    <a:pt x="148" y="190"/>
                  </a:lnTo>
                  <a:lnTo>
                    <a:pt x="168" y="190"/>
                  </a:lnTo>
                  <a:lnTo>
                    <a:pt x="168" y="0"/>
                  </a:lnTo>
                  <a:lnTo>
                    <a:pt x="148" y="0"/>
                  </a:lnTo>
                  <a:close/>
                  <a:moveTo>
                    <a:pt x="42" y="147"/>
                  </a:moveTo>
                  <a:lnTo>
                    <a:pt x="21" y="147"/>
                  </a:lnTo>
                  <a:lnTo>
                    <a:pt x="21" y="126"/>
                  </a:lnTo>
                  <a:lnTo>
                    <a:pt x="42" y="126"/>
                  </a:lnTo>
                  <a:lnTo>
                    <a:pt x="42" y="147"/>
                  </a:lnTo>
                  <a:close/>
                  <a:moveTo>
                    <a:pt x="42" y="106"/>
                  </a:moveTo>
                  <a:lnTo>
                    <a:pt x="21" y="106"/>
                  </a:lnTo>
                  <a:lnTo>
                    <a:pt x="21" y="84"/>
                  </a:lnTo>
                  <a:lnTo>
                    <a:pt x="42" y="84"/>
                  </a:lnTo>
                  <a:lnTo>
                    <a:pt x="42" y="106"/>
                  </a:lnTo>
                  <a:close/>
                  <a:moveTo>
                    <a:pt x="42" y="63"/>
                  </a:moveTo>
                  <a:lnTo>
                    <a:pt x="21" y="63"/>
                  </a:lnTo>
                  <a:lnTo>
                    <a:pt x="21" y="42"/>
                  </a:lnTo>
                  <a:lnTo>
                    <a:pt x="42" y="42"/>
                  </a:lnTo>
                  <a:lnTo>
                    <a:pt x="42" y="63"/>
                  </a:lnTo>
                  <a:close/>
                  <a:moveTo>
                    <a:pt x="148" y="147"/>
                  </a:moveTo>
                  <a:lnTo>
                    <a:pt x="127" y="147"/>
                  </a:lnTo>
                  <a:lnTo>
                    <a:pt x="127" y="126"/>
                  </a:lnTo>
                  <a:lnTo>
                    <a:pt x="148" y="126"/>
                  </a:lnTo>
                  <a:lnTo>
                    <a:pt x="148" y="147"/>
                  </a:lnTo>
                  <a:close/>
                  <a:moveTo>
                    <a:pt x="148" y="106"/>
                  </a:moveTo>
                  <a:lnTo>
                    <a:pt x="127" y="106"/>
                  </a:lnTo>
                  <a:lnTo>
                    <a:pt x="127" y="84"/>
                  </a:lnTo>
                  <a:lnTo>
                    <a:pt x="148" y="84"/>
                  </a:lnTo>
                  <a:lnTo>
                    <a:pt x="148" y="106"/>
                  </a:lnTo>
                  <a:close/>
                  <a:moveTo>
                    <a:pt x="148" y="63"/>
                  </a:moveTo>
                  <a:lnTo>
                    <a:pt x="127" y="63"/>
                  </a:lnTo>
                  <a:lnTo>
                    <a:pt x="127" y="42"/>
                  </a:lnTo>
                  <a:lnTo>
                    <a:pt x="148" y="42"/>
                  </a:lnTo>
                  <a:lnTo>
                    <a:pt x="148" y="63"/>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grpSp>
        <p:nvGrpSpPr>
          <p:cNvPr id="436" name="Google Shape;436;p34"/>
          <p:cNvGrpSpPr/>
          <p:nvPr/>
        </p:nvGrpSpPr>
        <p:grpSpPr>
          <a:xfrm>
            <a:off x="6433825" y="3182224"/>
            <a:ext cx="1769650" cy="1649526"/>
            <a:chOff x="6433825" y="2725024"/>
            <a:chExt cx="1769650" cy="1649526"/>
          </a:xfrm>
        </p:grpSpPr>
        <p:sp>
          <p:nvSpPr>
            <p:cNvPr id="437" name="Google Shape;437;p34"/>
            <p:cNvSpPr/>
            <p:nvPr/>
          </p:nvSpPr>
          <p:spPr>
            <a:xfrm>
              <a:off x="6629760" y="2892862"/>
              <a:ext cx="245410" cy="26982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8" name="Google Shape;438;p34"/>
            <p:cNvSpPr/>
            <p:nvPr/>
          </p:nvSpPr>
          <p:spPr>
            <a:xfrm>
              <a:off x="7515988" y="2725024"/>
              <a:ext cx="498600" cy="548225"/>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39" name="Google Shape;439;p34"/>
            <p:cNvSpPr/>
            <p:nvPr/>
          </p:nvSpPr>
          <p:spPr>
            <a:xfrm>
              <a:off x="6433825" y="3673873"/>
              <a:ext cx="637273" cy="70067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40" name="Google Shape;440;p34"/>
            <p:cNvSpPr/>
            <p:nvPr/>
          </p:nvSpPr>
          <p:spPr>
            <a:xfrm>
              <a:off x="7327106" y="3411000"/>
              <a:ext cx="876369" cy="963550"/>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grpSp>
        <p:nvGrpSpPr>
          <p:cNvPr id="441" name="Google Shape;441;p34"/>
          <p:cNvGrpSpPr/>
          <p:nvPr/>
        </p:nvGrpSpPr>
        <p:grpSpPr>
          <a:xfrm>
            <a:off x="3590472" y="3389426"/>
            <a:ext cx="1615075" cy="1486663"/>
            <a:chOff x="3590472" y="2932226"/>
            <a:chExt cx="1615075" cy="1486663"/>
          </a:xfrm>
        </p:grpSpPr>
        <p:sp>
          <p:nvSpPr>
            <p:cNvPr id="442" name="Google Shape;442;p34"/>
            <p:cNvSpPr/>
            <p:nvPr/>
          </p:nvSpPr>
          <p:spPr>
            <a:xfrm>
              <a:off x="4557247" y="3770588"/>
              <a:ext cx="648300" cy="648300"/>
            </a:xfrm>
            <a:prstGeom prst="ellipse">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443" name="Google Shape;443;p34"/>
            <p:cNvSpPr/>
            <p:nvPr/>
          </p:nvSpPr>
          <p:spPr>
            <a:xfrm>
              <a:off x="4721848" y="389068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0C53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sp>
          <p:nvSpPr>
            <p:cNvPr id="444" name="Google Shape;444;p34"/>
            <p:cNvSpPr/>
            <p:nvPr/>
          </p:nvSpPr>
          <p:spPr>
            <a:xfrm>
              <a:off x="3590472" y="2932226"/>
              <a:ext cx="648300" cy="6483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4"/>
            <p:cNvSpPr/>
            <p:nvPr/>
          </p:nvSpPr>
          <p:spPr>
            <a:xfrm>
              <a:off x="3755073" y="30523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cap="flat" cmpd="sng" w="9525">
              <a:solidFill>
                <a:srgbClr val="999999">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46" name="Google Shape;446;p34"/>
            <p:cNvSpPr/>
            <p:nvPr/>
          </p:nvSpPr>
          <p:spPr>
            <a:xfrm>
              <a:off x="4557180" y="2932226"/>
              <a:ext cx="648300" cy="648300"/>
            </a:xfrm>
            <a:prstGeom prst="ellipse">
              <a:avLst/>
            </a:prstGeom>
            <a:solidFill>
              <a:srgbClr val="D8D8D8"/>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447" name="Google Shape;447;p34"/>
            <p:cNvSpPr/>
            <p:nvPr/>
          </p:nvSpPr>
          <p:spPr>
            <a:xfrm>
              <a:off x="4721781" y="30523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0541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sp>
          <p:nvSpPr>
            <p:cNvPr id="448" name="Google Shape;448;p34"/>
            <p:cNvSpPr/>
            <p:nvPr/>
          </p:nvSpPr>
          <p:spPr>
            <a:xfrm>
              <a:off x="3590539" y="3770588"/>
              <a:ext cx="648300" cy="648300"/>
            </a:xfrm>
            <a:prstGeom prst="ellipse">
              <a:avLst/>
            </a:prstGeom>
            <a:solidFill>
              <a:srgbClr val="05418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Roboto"/>
                <a:ea typeface="Roboto"/>
                <a:cs typeface="Roboto"/>
                <a:sym typeface="Roboto"/>
              </a:endParaRPr>
            </a:p>
          </p:txBody>
        </p:sp>
        <p:sp>
          <p:nvSpPr>
            <p:cNvPr id="449" name="Google Shape;449;p34"/>
            <p:cNvSpPr/>
            <p:nvPr/>
          </p:nvSpPr>
          <p:spPr>
            <a:xfrm>
              <a:off x="3755139" y="389068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D9E0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Roboto"/>
                <a:ea typeface="Roboto"/>
                <a:cs typeface="Roboto"/>
                <a:sym typeface="Roboto"/>
              </a:endParaRPr>
            </a:p>
          </p:txBody>
        </p:sp>
      </p:grpSp>
      <p:sp>
        <p:nvSpPr>
          <p:cNvPr id="450" name="Google Shape;450;p34"/>
          <p:cNvSpPr txBox="1"/>
          <p:nvPr/>
        </p:nvSpPr>
        <p:spPr>
          <a:xfrm>
            <a:off x="3238500" y="2571750"/>
            <a:ext cx="2667000" cy="651000"/>
          </a:xfrm>
          <a:prstGeom prst="rect">
            <a:avLst/>
          </a:prstGeom>
          <a:noFill/>
          <a:ln>
            <a:noFill/>
          </a:ln>
        </p:spPr>
        <p:txBody>
          <a:bodyPr anchorCtr="0" anchor="t" bIns="45700" lIns="91425" spcFirstLastPara="1" rIns="91425" wrap="square" tIns="45700">
            <a:noAutofit/>
          </a:bodyPr>
          <a:lstStyle/>
          <a:p>
            <a:pPr indent="0" lvl="0" marL="0" rtl="0" algn="l">
              <a:spcBef>
                <a:spcPts val="280"/>
              </a:spcBef>
              <a:spcAft>
                <a:spcPts val="0"/>
              </a:spcAft>
              <a:buNone/>
            </a:pPr>
            <a:r>
              <a:rPr lang="en" sz="1200">
                <a:solidFill>
                  <a:srgbClr val="7F7F7F"/>
                </a:solidFill>
                <a:latin typeface="Roboto Condensed"/>
                <a:ea typeface="Roboto Condensed"/>
                <a:cs typeface="Roboto Condensed"/>
                <a:sym typeface="Roboto Condensed"/>
              </a:rPr>
              <a:t>All Icons are editable. Change the color fill and lines without affecting the shape.</a:t>
            </a:r>
            <a:endParaRPr sz="1200">
              <a:solidFill>
                <a:srgbClr val="7F7F7F"/>
              </a:solidFill>
              <a:latin typeface="Roboto Condensed"/>
              <a:ea typeface="Roboto Condensed"/>
              <a:cs typeface="Roboto Condensed"/>
              <a:sym typeface="Roboto Condensed"/>
            </a:endParaRPr>
          </a:p>
        </p:txBody>
      </p:sp>
      <p:sp>
        <p:nvSpPr>
          <p:cNvPr id="451" name="Google Shape;451;p34"/>
          <p:cNvSpPr txBox="1"/>
          <p:nvPr/>
        </p:nvSpPr>
        <p:spPr>
          <a:xfrm>
            <a:off x="6019800" y="2571750"/>
            <a:ext cx="2667000" cy="651000"/>
          </a:xfrm>
          <a:prstGeom prst="rect">
            <a:avLst/>
          </a:prstGeom>
          <a:noFill/>
          <a:ln>
            <a:noFill/>
          </a:ln>
        </p:spPr>
        <p:txBody>
          <a:bodyPr anchorCtr="0" anchor="t" bIns="45700" lIns="91425" spcFirstLastPara="1" rIns="91425" wrap="square" tIns="45700">
            <a:noAutofit/>
          </a:bodyPr>
          <a:lstStyle/>
          <a:p>
            <a:pPr indent="0" lvl="0" marL="0" rtl="0" algn="l">
              <a:spcBef>
                <a:spcPts val="280"/>
              </a:spcBef>
              <a:spcAft>
                <a:spcPts val="0"/>
              </a:spcAft>
              <a:buNone/>
            </a:pPr>
            <a:r>
              <a:rPr lang="en" sz="1200">
                <a:solidFill>
                  <a:srgbClr val="7F7F7F"/>
                </a:solidFill>
                <a:latin typeface="Roboto Condensed"/>
                <a:ea typeface="Roboto Condensed"/>
                <a:cs typeface="Roboto Condensed"/>
                <a:sym typeface="Roboto Condensed"/>
              </a:rPr>
              <a:t>All Icons are resizable. Change the icons size without losing resolution.</a:t>
            </a:r>
            <a:endParaRPr sz="1200">
              <a:solidFill>
                <a:srgbClr val="7F7F7F"/>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6" name="Shape 76"/>
        <p:cNvGrpSpPr/>
        <p:nvPr/>
      </p:nvGrpSpPr>
      <p:grpSpPr>
        <a:xfrm>
          <a:off x="0" y="0"/>
          <a:ext cx="0" cy="0"/>
          <a:chOff x="0" y="0"/>
          <a:chExt cx="0" cy="0"/>
        </a:xfrm>
      </p:grpSpPr>
      <p:grpSp>
        <p:nvGrpSpPr>
          <p:cNvPr id="77" name="Google Shape;77;p17"/>
          <p:cNvGrpSpPr/>
          <p:nvPr/>
        </p:nvGrpSpPr>
        <p:grpSpPr>
          <a:xfrm>
            <a:off x="890625" y="2330130"/>
            <a:ext cx="3700800" cy="1524095"/>
            <a:chOff x="609600" y="2634930"/>
            <a:chExt cx="3700800" cy="1524095"/>
          </a:xfrm>
        </p:grpSpPr>
        <p:sp>
          <p:nvSpPr>
            <p:cNvPr id="78" name="Google Shape;78;p17"/>
            <p:cNvSpPr txBox="1"/>
            <p:nvPr/>
          </p:nvSpPr>
          <p:spPr>
            <a:xfrm>
              <a:off x="609600" y="2698025"/>
              <a:ext cx="3700800" cy="146100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None/>
              </a:pPr>
              <a:r>
                <a:rPr b="1" lang="en" sz="1800">
                  <a:latin typeface="Roboto Condensed"/>
                  <a:ea typeface="Roboto Condensed"/>
                  <a:cs typeface="Roboto Condensed"/>
                  <a:sym typeface="Roboto Condensed"/>
                </a:rPr>
                <a:t>        OPEN IN GOOGLE SLIDES</a:t>
              </a:r>
              <a:endParaRPr sz="1800">
                <a:latin typeface="Roboto Condensed"/>
                <a:ea typeface="Roboto Condensed"/>
                <a:cs typeface="Roboto Condensed"/>
                <a:sym typeface="Roboto Condensed"/>
              </a:endParaRPr>
            </a:p>
            <a:p>
              <a:pPr indent="0" lvl="0" marL="0" rtl="0" algn="l">
                <a:spcBef>
                  <a:spcPts val="600"/>
                </a:spcBef>
                <a:spcAft>
                  <a:spcPts val="0"/>
                </a:spcAft>
                <a:buNone/>
              </a:pPr>
              <a:r>
                <a:rPr lang="en" sz="1200">
                  <a:solidFill>
                    <a:srgbClr val="666666"/>
                  </a:solidFill>
                  <a:latin typeface="Roboto Condensed"/>
                  <a:ea typeface="Roboto Condensed"/>
                  <a:cs typeface="Roboto Condensed"/>
                  <a:sym typeface="Roboto Condensed"/>
                </a:rPr>
                <a:t>Please navigate to the </a:t>
              </a:r>
              <a:r>
                <a:rPr b="1" lang="en" sz="1200">
                  <a:solidFill>
                    <a:srgbClr val="666666"/>
                  </a:solidFill>
                  <a:latin typeface="Roboto Condensed"/>
                  <a:ea typeface="Roboto Condensed"/>
                  <a:cs typeface="Roboto Condensed"/>
                  <a:sym typeface="Roboto Condensed"/>
                </a:rPr>
                <a:t>File</a:t>
              </a:r>
              <a:r>
                <a:rPr lang="en" sz="1200">
                  <a:solidFill>
                    <a:srgbClr val="666666"/>
                  </a:solidFill>
                  <a:latin typeface="Roboto Condensed"/>
                  <a:ea typeface="Roboto Condensed"/>
                  <a:cs typeface="Roboto Condensed"/>
                  <a:sym typeface="Roboto Condensed"/>
                </a:rPr>
                <a:t> menu and select </a:t>
              </a:r>
              <a:r>
                <a:rPr b="1" lang="en" sz="1200">
                  <a:solidFill>
                    <a:srgbClr val="666666"/>
                  </a:solidFill>
                  <a:latin typeface="Roboto Condensed"/>
                  <a:ea typeface="Roboto Condensed"/>
                  <a:cs typeface="Roboto Condensed"/>
                  <a:sym typeface="Roboto Condensed"/>
                </a:rPr>
                <a:t>Make a copy</a:t>
              </a:r>
              <a:r>
                <a:rPr lang="en" sz="1200">
                  <a:solidFill>
                    <a:srgbClr val="666666"/>
                  </a:solidFill>
                  <a:latin typeface="Roboto Condensed"/>
                  <a:ea typeface="Roboto Condensed"/>
                  <a:cs typeface="Roboto Condensed"/>
                  <a:sym typeface="Roboto Condensed"/>
                </a:rPr>
                <a:t>. </a:t>
              </a:r>
              <a:endParaRPr sz="1200">
                <a:solidFill>
                  <a:srgbClr val="666666"/>
                </a:solidFill>
                <a:latin typeface="Roboto Condensed"/>
                <a:ea typeface="Roboto Condensed"/>
                <a:cs typeface="Roboto Condensed"/>
                <a:sym typeface="Roboto Condensed"/>
              </a:endParaRPr>
            </a:p>
            <a:p>
              <a:pPr indent="0" lvl="0" marL="0" rtl="0" algn="l">
                <a:spcBef>
                  <a:spcPts val="600"/>
                </a:spcBef>
                <a:spcAft>
                  <a:spcPts val="0"/>
                </a:spcAft>
                <a:buNone/>
              </a:pPr>
              <a:r>
                <a:rPr lang="en" sz="1200">
                  <a:solidFill>
                    <a:srgbClr val="666666"/>
                  </a:solidFill>
                  <a:latin typeface="Roboto Condensed"/>
                  <a:ea typeface="Roboto Condensed"/>
                  <a:cs typeface="Roboto Condensed"/>
                  <a:sym typeface="Roboto Condensed"/>
                </a:rPr>
                <a:t>A new Google Slides Editor will open with an editable copy of the template. This copy will be created in your Google Drive® account.</a:t>
              </a:r>
              <a:endParaRPr>
                <a:solidFill>
                  <a:srgbClr val="666666"/>
                </a:solidFill>
                <a:latin typeface="Roboto Condensed"/>
                <a:ea typeface="Roboto Condensed"/>
                <a:cs typeface="Roboto Condensed"/>
                <a:sym typeface="Roboto Condensed"/>
              </a:endParaRPr>
            </a:p>
          </p:txBody>
        </p:sp>
        <p:pic>
          <p:nvPicPr>
            <p:cNvPr id="79" name="Google Shape;79;p17"/>
            <p:cNvPicPr preferRelativeResize="0"/>
            <p:nvPr/>
          </p:nvPicPr>
          <p:blipFill>
            <a:blip r:embed="rId3">
              <a:alphaModFix/>
            </a:blip>
            <a:stretch>
              <a:fillRect/>
            </a:stretch>
          </p:blipFill>
          <p:spPr>
            <a:xfrm>
              <a:off x="631150" y="2634930"/>
              <a:ext cx="412650" cy="412650"/>
            </a:xfrm>
            <a:prstGeom prst="rect">
              <a:avLst/>
            </a:prstGeom>
            <a:noFill/>
            <a:ln>
              <a:noFill/>
            </a:ln>
          </p:spPr>
        </p:pic>
      </p:grpSp>
      <p:sp>
        <p:nvSpPr>
          <p:cNvPr id="80" name="Google Shape;80;p17"/>
          <p:cNvSpPr/>
          <p:nvPr/>
        </p:nvSpPr>
        <p:spPr>
          <a:xfrm>
            <a:off x="0" y="16511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 name="Google Shape;82;p17"/>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INSTRUCTIONS</a:t>
            </a:r>
            <a:endParaRPr b="1" sz="4800">
              <a:solidFill>
                <a:srgbClr val="434343"/>
              </a:solidFill>
              <a:latin typeface="Arial Black"/>
              <a:ea typeface="Arial Black"/>
              <a:cs typeface="Arial Black"/>
              <a:sym typeface="Arial Black"/>
            </a:endParaRPr>
          </a:p>
        </p:txBody>
      </p:sp>
      <p:sp>
        <p:nvSpPr>
          <p:cNvPr id="83" name="Google Shape;83;p17"/>
          <p:cNvSpPr/>
          <p:nvPr/>
        </p:nvSpPr>
        <p:spPr>
          <a:xfrm>
            <a:off x="572275" y="4171950"/>
            <a:ext cx="8266500" cy="8382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1928900" y="4171950"/>
            <a:ext cx="6920400" cy="838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n" sz="1000">
                <a:solidFill>
                  <a:srgbClr val="FFFFFF"/>
                </a:solidFill>
                <a:latin typeface="Roboto"/>
                <a:ea typeface="Roboto"/>
                <a:cs typeface="Roboto"/>
                <a:sym typeface="Roboto"/>
              </a:rPr>
              <a:t>Important:</a:t>
            </a:r>
            <a:r>
              <a:rPr lang="en" sz="1000">
                <a:solidFill>
                  <a:srgbClr val="FFFFFF"/>
                </a:solidFill>
                <a:latin typeface="Roboto"/>
                <a:ea typeface="Roboto"/>
                <a:cs typeface="Roboto"/>
                <a:sym typeface="Roboto"/>
              </a:rPr>
              <a:t> All our templates are free to use under </a:t>
            </a:r>
            <a:r>
              <a:rPr lang="en" sz="1000" u="sng">
                <a:solidFill>
                  <a:srgbClr val="FFFFFF"/>
                </a:solidFill>
                <a:latin typeface="Roboto"/>
                <a:ea typeface="Roboto"/>
                <a:cs typeface="Roboto"/>
                <a:sym typeface="Roboto"/>
                <a:hlinkClick r:id="rId4">
                  <a:extLst>
                    <a:ext uri="{A12FA001-AC4F-418D-AE19-62706E023703}">
                      <ahyp:hlinkClr val="tx"/>
                    </a:ext>
                  </a:extLst>
                </a:hlinkClick>
              </a:rPr>
              <a:t>Creative Commons Attribution License</a:t>
            </a:r>
            <a:r>
              <a:rPr lang="en" sz="1000">
                <a:solidFill>
                  <a:srgbClr val="FFFFFF"/>
                </a:solidFill>
                <a:latin typeface="Roboto"/>
                <a:ea typeface="Roboto"/>
                <a:cs typeface="Roboto"/>
                <a:sym typeface="Roboto"/>
              </a:rPr>
              <a:t>. If you use the graphic assets (photos, icons and typographies) included in this Google Slides Templates you must keep the Credits slide or add all attributions in the last slide notes.</a:t>
            </a:r>
            <a:endParaRPr sz="1000">
              <a:solidFill>
                <a:srgbClr val="FFFFFF"/>
              </a:solidFill>
              <a:latin typeface="Roboto"/>
              <a:ea typeface="Roboto"/>
              <a:cs typeface="Roboto"/>
              <a:sym typeface="Roboto"/>
            </a:endParaRPr>
          </a:p>
          <a:p>
            <a:pPr indent="0" lvl="0" marL="0" marR="0" rtl="0" algn="just">
              <a:lnSpc>
                <a:spcPct val="130000"/>
              </a:lnSpc>
              <a:spcBef>
                <a:spcPts val="1000"/>
              </a:spcBef>
              <a:spcAft>
                <a:spcPts val="0"/>
              </a:spcAft>
              <a:buNone/>
            </a:pPr>
            <a:r>
              <a:t/>
            </a:r>
            <a:endParaRPr sz="1000">
              <a:solidFill>
                <a:srgbClr val="FFFFFF"/>
              </a:solidFill>
              <a:latin typeface="Open Sans"/>
              <a:ea typeface="Open Sans"/>
              <a:cs typeface="Open Sans"/>
              <a:sym typeface="Open Sans"/>
            </a:endParaRPr>
          </a:p>
        </p:txBody>
      </p:sp>
      <p:grpSp>
        <p:nvGrpSpPr>
          <p:cNvPr id="85" name="Google Shape;85;p17"/>
          <p:cNvGrpSpPr/>
          <p:nvPr/>
        </p:nvGrpSpPr>
        <p:grpSpPr>
          <a:xfrm>
            <a:off x="5110886" y="2330130"/>
            <a:ext cx="3738414" cy="1524095"/>
            <a:chOff x="4967461" y="2634930"/>
            <a:chExt cx="3738414" cy="1524095"/>
          </a:xfrm>
        </p:grpSpPr>
        <p:sp>
          <p:nvSpPr>
            <p:cNvPr id="86" name="Google Shape;86;p17"/>
            <p:cNvSpPr txBox="1"/>
            <p:nvPr/>
          </p:nvSpPr>
          <p:spPr>
            <a:xfrm>
              <a:off x="5005075" y="2698025"/>
              <a:ext cx="3700800" cy="146100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None/>
              </a:pPr>
              <a:r>
                <a:rPr b="1" lang="en" sz="1800">
                  <a:latin typeface="Roboto Condensed"/>
                  <a:ea typeface="Roboto Condensed"/>
                  <a:cs typeface="Roboto Condensed"/>
                  <a:sym typeface="Roboto Condensed"/>
                </a:rPr>
                <a:t>        OPEN IN POWERPOINT®</a:t>
              </a:r>
              <a:endParaRPr sz="1800">
                <a:latin typeface="Roboto Condensed"/>
                <a:ea typeface="Roboto Condensed"/>
                <a:cs typeface="Roboto Condensed"/>
                <a:sym typeface="Roboto Condensed"/>
              </a:endParaRPr>
            </a:p>
            <a:p>
              <a:pPr indent="0" lvl="0" marL="0" rtl="0" algn="l">
                <a:spcBef>
                  <a:spcPts val="600"/>
                </a:spcBef>
                <a:spcAft>
                  <a:spcPts val="0"/>
                </a:spcAft>
                <a:buNone/>
              </a:pPr>
              <a:r>
                <a:rPr lang="en" sz="1200">
                  <a:solidFill>
                    <a:srgbClr val="666666"/>
                  </a:solidFill>
                  <a:latin typeface="Roboto Condensed"/>
                  <a:ea typeface="Roboto Condensed"/>
                  <a:cs typeface="Roboto Condensed"/>
                  <a:sym typeface="Roboto Condensed"/>
                </a:rPr>
                <a:t>Navigate to the </a:t>
              </a:r>
              <a:r>
                <a:rPr b="1" lang="en" sz="1200">
                  <a:solidFill>
                    <a:srgbClr val="666666"/>
                  </a:solidFill>
                  <a:latin typeface="Roboto Condensed"/>
                  <a:ea typeface="Roboto Condensed"/>
                  <a:cs typeface="Roboto Condensed"/>
                  <a:sym typeface="Roboto Condensed"/>
                </a:rPr>
                <a:t>File</a:t>
              </a:r>
              <a:r>
                <a:rPr lang="en" sz="1200">
                  <a:solidFill>
                    <a:srgbClr val="666666"/>
                  </a:solidFill>
                  <a:latin typeface="Roboto Condensed"/>
                  <a:ea typeface="Roboto Condensed"/>
                  <a:cs typeface="Roboto Condensed"/>
                  <a:sym typeface="Roboto Condensed"/>
                </a:rPr>
                <a:t> menu and select </a:t>
              </a:r>
              <a:r>
                <a:rPr b="1" lang="en" sz="1200">
                  <a:solidFill>
                    <a:srgbClr val="666666"/>
                  </a:solidFill>
                  <a:latin typeface="Roboto Condensed"/>
                  <a:ea typeface="Roboto Condensed"/>
                  <a:cs typeface="Roboto Condensed"/>
                  <a:sym typeface="Roboto Condensed"/>
                </a:rPr>
                <a:t>Download as Microsoft PowerPoint</a:t>
              </a:r>
              <a:r>
                <a:rPr lang="en" sz="1200">
                  <a:solidFill>
                    <a:srgbClr val="666666"/>
                  </a:solidFill>
                  <a:latin typeface="Roboto Condensed"/>
                  <a:ea typeface="Roboto Condensed"/>
                  <a:cs typeface="Roboto Condensed"/>
                  <a:sym typeface="Roboto Condensed"/>
                </a:rPr>
                <a:t>. You will download a </a:t>
              </a:r>
              <a:r>
                <a:rPr b="1" lang="en" sz="1200">
                  <a:solidFill>
                    <a:srgbClr val="666666"/>
                  </a:solidFill>
                  <a:latin typeface="Roboto Condensed"/>
                  <a:ea typeface="Roboto Condensed"/>
                  <a:cs typeface="Roboto Condensed"/>
                  <a:sym typeface="Roboto Condensed"/>
                </a:rPr>
                <a:t>.pptx</a:t>
              </a:r>
              <a:r>
                <a:rPr lang="en" sz="1200">
                  <a:solidFill>
                    <a:srgbClr val="666666"/>
                  </a:solidFill>
                  <a:latin typeface="Roboto Condensed"/>
                  <a:ea typeface="Roboto Condensed"/>
                  <a:cs typeface="Roboto Condensed"/>
                  <a:sym typeface="Roboto Condensed"/>
                </a:rPr>
                <a:t> file that you can open in PowerPoint.</a:t>
              </a:r>
              <a:endParaRPr sz="1200">
                <a:solidFill>
                  <a:srgbClr val="666666"/>
                </a:solidFill>
                <a:latin typeface="Roboto Condensed"/>
                <a:ea typeface="Roboto Condensed"/>
                <a:cs typeface="Roboto Condensed"/>
                <a:sym typeface="Roboto Condensed"/>
              </a:endParaRPr>
            </a:p>
            <a:p>
              <a:pPr indent="0" lvl="0" marL="0" rtl="0" algn="l">
                <a:spcBef>
                  <a:spcPts val="600"/>
                </a:spcBef>
                <a:spcAft>
                  <a:spcPts val="0"/>
                </a:spcAft>
                <a:buNone/>
              </a:pPr>
              <a:r>
                <a:rPr b="1" lang="en" sz="900">
                  <a:solidFill>
                    <a:srgbClr val="666666"/>
                  </a:solidFill>
                  <a:latin typeface="Roboto Condensed"/>
                  <a:ea typeface="Roboto Condensed"/>
                  <a:cs typeface="Roboto Condensed"/>
                  <a:sym typeface="Roboto Condensed"/>
                </a:rPr>
                <a:t>Note:</a:t>
              </a:r>
              <a:r>
                <a:rPr lang="en" sz="900">
                  <a:solidFill>
                    <a:srgbClr val="666666"/>
                  </a:solidFill>
                  <a:latin typeface="Roboto Condensed"/>
                  <a:ea typeface="Roboto Condensed"/>
                  <a:cs typeface="Roboto Condensed"/>
                  <a:sym typeface="Roboto Condensed"/>
                </a:rPr>
                <a:t> You will need to install the fonts used in this presentation. Links to the fonts are provided at the end of this presentation.</a:t>
              </a:r>
              <a:endParaRPr sz="900">
                <a:solidFill>
                  <a:srgbClr val="666666"/>
                </a:solidFill>
                <a:latin typeface="Roboto Condensed"/>
                <a:ea typeface="Roboto Condensed"/>
                <a:cs typeface="Roboto Condensed"/>
                <a:sym typeface="Roboto Condensed"/>
              </a:endParaRPr>
            </a:p>
          </p:txBody>
        </p:sp>
        <p:pic>
          <p:nvPicPr>
            <p:cNvPr id="87" name="Google Shape;87;p17"/>
            <p:cNvPicPr preferRelativeResize="0"/>
            <p:nvPr/>
          </p:nvPicPr>
          <p:blipFill>
            <a:blip r:embed="rId5">
              <a:alphaModFix/>
            </a:blip>
            <a:stretch>
              <a:fillRect/>
            </a:stretch>
          </p:blipFill>
          <p:spPr>
            <a:xfrm>
              <a:off x="4967461" y="2634930"/>
              <a:ext cx="387875" cy="387875"/>
            </a:xfrm>
            <a:prstGeom prst="rect">
              <a:avLst/>
            </a:prstGeom>
            <a:noFill/>
            <a:ln>
              <a:noFill/>
            </a:ln>
          </p:spPr>
        </p:pic>
      </p:grpSp>
      <p:pic>
        <p:nvPicPr>
          <p:cNvPr descr="by.png" id="88" name="Google Shape;88;p17"/>
          <p:cNvPicPr preferRelativeResize="0"/>
          <p:nvPr/>
        </p:nvPicPr>
        <p:blipFill>
          <a:blip r:embed="rId6">
            <a:alphaModFix/>
          </a:blip>
          <a:stretch>
            <a:fillRect/>
          </a:stretch>
        </p:blipFill>
        <p:spPr>
          <a:xfrm>
            <a:off x="737425" y="4397102"/>
            <a:ext cx="1108601" cy="387875"/>
          </a:xfrm>
          <a:prstGeom prst="rect">
            <a:avLst/>
          </a:prstGeom>
          <a:noFill/>
          <a:ln>
            <a:noFill/>
          </a:ln>
        </p:spPr>
      </p:pic>
      <p:sp>
        <p:nvSpPr>
          <p:cNvPr id="89" name="Google Shape;89;p17"/>
          <p:cNvSpPr txBox="1"/>
          <p:nvPr/>
        </p:nvSpPr>
        <p:spPr>
          <a:xfrm>
            <a:off x="895525" y="1087899"/>
            <a:ext cx="8229600" cy="78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b="1">
              <a:solidFill>
                <a:srgbClr val="666666"/>
              </a:solidFill>
              <a:latin typeface="Roboto Condensed"/>
              <a:ea typeface="Roboto Condensed"/>
              <a:cs typeface="Roboto Condensed"/>
              <a:sym typeface="Roboto Condensed"/>
            </a:endParaRPr>
          </a:p>
          <a:p>
            <a:pPr indent="0" lvl="0" marL="0" rtl="0" algn="l">
              <a:spcBef>
                <a:spcPts val="1000"/>
              </a:spcBef>
              <a:spcAft>
                <a:spcPts val="0"/>
              </a:spcAft>
              <a:buNone/>
            </a:pPr>
            <a:r>
              <a:rPr b="1" lang="en">
                <a:solidFill>
                  <a:srgbClr val="666666"/>
                </a:solidFill>
                <a:latin typeface="Roboto Condensed"/>
                <a:ea typeface="Roboto Condensed"/>
                <a:cs typeface="Roboto Condensed"/>
                <a:sym typeface="Roboto Condensed"/>
              </a:rPr>
              <a:t>How to work with this template?</a:t>
            </a:r>
            <a:br>
              <a:rPr b="1" lang="en">
                <a:solidFill>
                  <a:srgbClr val="666666"/>
                </a:solidFill>
                <a:latin typeface="Roboto Condensed"/>
                <a:ea typeface="Roboto Condensed"/>
                <a:cs typeface="Roboto Condensed"/>
                <a:sym typeface="Roboto Condensed"/>
              </a:rPr>
            </a:br>
            <a:r>
              <a:rPr lang="en" sz="1100">
                <a:solidFill>
                  <a:srgbClr val="666666"/>
                </a:solidFill>
                <a:latin typeface="Roboto Condensed"/>
                <a:ea typeface="Roboto Condensed"/>
                <a:cs typeface="Roboto Condensed"/>
                <a:sym typeface="Roboto Condensed"/>
              </a:rPr>
              <a:t>Open the presentation from the Google Slides Viewer (gear icon) or press the button below. </a:t>
            </a:r>
            <a:br>
              <a:rPr lang="en" sz="1100">
                <a:solidFill>
                  <a:srgbClr val="666666"/>
                </a:solidFill>
                <a:latin typeface="Roboto Condensed"/>
                <a:ea typeface="Roboto Condensed"/>
                <a:cs typeface="Roboto Condensed"/>
                <a:sym typeface="Roboto Condensed"/>
              </a:rPr>
            </a:br>
            <a:r>
              <a:rPr b="1" lang="en" sz="1100">
                <a:solidFill>
                  <a:srgbClr val="666666"/>
                </a:solidFill>
                <a:latin typeface="Roboto Condensed"/>
                <a:ea typeface="Roboto Condensed"/>
                <a:cs typeface="Roboto Condensed"/>
                <a:sym typeface="Roboto Condensed"/>
              </a:rPr>
              <a:t>In order to be able to edit the presentation in Google Slides, you must own a Google® Account and be logged in.</a:t>
            </a:r>
            <a:endParaRPr sz="1100">
              <a:solidFill>
                <a:srgbClr val="666666"/>
              </a:solidFill>
              <a:latin typeface="Roboto Condensed"/>
              <a:ea typeface="Roboto Condensed"/>
              <a:cs typeface="Roboto Condensed"/>
              <a:sym typeface="Roboto Condensed"/>
            </a:endParaRPr>
          </a:p>
          <a:p>
            <a:pPr indent="0" lvl="0" marL="0" rtl="0" algn="l">
              <a:spcBef>
                <a:spcPts val="0"/>
              </a:spcBef>
              <a:spcAft>
                <a:spcPts val="0"/>
              </a:spcAft>
              <a:buNone/>
            </a:pPr>
            <a:r>
              <a:t/>
            </a:r>
            <a:endParaRPr>
              <a:solidFill>
                <a:srgbClr val="666666"/>
              </a:solidFill>
              <a:latin typeface="Roboto Condensed"/>
              <a:ea typeface="Roboto Condensed"/>
              <a:cs typeface="Roboto Condensed"/>
              <a:sym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456" name="Shape 456"/>
        <p:cNvGrpSpPr/>
        <p:nvPr/>
      </p:nvGrpSpPr>
      <p:grpSpPr>
        <a:xfrm>
          <a:off x="0" y="0"/>
          <a:ext cx="0" cy="0"/>
          <a:chOff x="0" y="0"/>
          <a:chExt cx="0" cy="0"/>
        </a:xfrm>
      </p:grpSpPr>
      <p:grpSp>
        <p:nvGrpSpPr>
          <p:cNvPr id="457" name="Google Shape;457;p35"/>
          <p:cNvGrpSpPr/>
          <p:nvPr/>
        </p:nvGrpSpPr>
        <p:grpSpPr>
          <a:xfrm>
            <a:off x="2149887" y="1949831"/>
            <a:ext cx="5148538" cy="1385900"/>
            <a:chOff x="2149887" y="1949831"/>
            <a:chExt cx="5148538" cy="1385900"/>
          </a:xfrm>
        </p:grpSpPr>
        <p:grpSp>
          <p:nvGrpSpPr>
            <p:cNvPr id="458" name="Google Shape;458;p35"/>
            <p:cNvGrpSpPr/>
            <p:nvPr/>
          </p:nvGrpSpPr>
          <p:grpSpPr>
            <a:xfrm>
              <a:off x="2149887" y="1949831"/>
              <a:ext cx="1127125" cy="1385900"/>
              <a:chOff x="3221037" y="1929606"/>
              <a:chExt cx="1127125" cy="1385900"/>
            </a:xfrm>
          </p:grpSpPr>
          <p:sp>
            <p:nvSpPr>
              <p:cNvPr id="459" name="Google Shape;459;p35"/>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60" name="Google Shape;460;p35"/>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61" name="Google Shape;461;p35"/>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62" name="Google Shape;462;p35"/>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Font typeface="Calibri"/>
                  <a:buNone/>
                </a:pPr>
                <a:r>
                  <a:rPr b="0" i="0" lang="en" sz="3600" u="none" cap="none" strike="noStrike">
                    <a:solidFill>
                      <a:srgbClr val="FFFFFF"/>
                    </a:solidFill>
                    <a:latin typeface="Open Sans"/>
                    <a:ea typeface="Open Sans"/>
                    <a:cs typeface="Open Sans"/>
                    <a:sym typeface="Open Sans"/>
                  </a:rPr>
                  <a:t>FGST</a:t>
                </a:r>
                <a:endParaRPr b="0" i="0" sz="3600" u="none" cap="none" strike="noStrike">
                  <a:solidFill>
                    <a:srgbClr val="000000"/>
                  </a:solidFill>
                  <a:latin typeface="Open Sans"/>
                  <a:ea typeface="Open Sans"/>
                  <a:cs typeface="Open Sans"/>
                  <a:sym typeface="Open Sans"/>
                </a:endParaRPr>
              </a:p>
            </p:txBody>
          </p:sp>
        </p:grpSp>
        <p:sp>
          <p:nvSpPr>
            <p:cNvPr id="463" name="Google Shape;463;p35"/>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2800" u="none" cap="none" strike="noStrike">
                  <a:solidFill>
                    <a:srgbClr val="595959"/>
                  </a:solidFill>
                  <a:latin typeface="Open Sans"/>
                  <a:ea typeface="Open Sans"/>
                  <a:cs typeface="Open Sans"/>
                  <a:sym typeface="Open Sans"/>
                </a:rPr>
                <a:t>Free Google</a:t>
              </a:r>
              <a:r>
                <a:rPr lang="en"/>
                <a:t> </a:t>
              </a:r>
              <a:r>
                <a:rPr b="0" i="0" lang="en"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464" name="Google Shape;464;p35"/>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8"/>
          <p:cNvSpPr/>
          <p:nvPr/>
        </p:nvSpPr>
        <p:spPr>
          <a:xfrm>
            <a:off x="4963325" y="2281450"/>
            <a:ext cx="3992700" cy="135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95" name="Google Shape;95;p18"/>
          <p:cNvSpPr/>
          <p:nvPr/>
        </p:nvSpPr>
        <p:spPr>
          <a:xfrm>
            <a:off x="440325" y="3302275"/>
            <a:ext cx="3992700" cy="135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sz="1800">
              <a:solidFill>
                <a:srgbClr val="FFFFFF"/>
              </a:solidFill>
              <a:latin typeface="Calibri"/>
              <a:ea typeface="Calibri"/>
              <a:cs typeface="Calibri"/>
              <a:sym typeface="Calibri"/>
            </a:endParaRPr>
          </a:p>
        </p:txBody>
      </p:sp>
      <p:sp>
        <p:nvSpPr>
          <p:cNvPr id="96" name="Google Shape;96;p18"/>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F1C2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 name="Google Shape;98;p18"/>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 name="Google Shape;99;p18"/>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#1:</a:t>
            </a:r>
            <a:endParaRPr sz="4800">
              <a:latin typeface="Roboto Condensed"/>
              <a:ea typeface="Roboto Condensed"/>
              <a:cs typeface="Roboto Condensed"/>
              <a:sym typeface="Roboto Condensed"/>
            </a:endParaRPr>
          </a:p>
        </p:txBody>
      </p:sp>
      <p:sp>
        <p:nvSpPr>
          <p:cNvPr id="100" name="Google Shape;100;p18"/>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1C232"/>
                </a:solidFill>
                <a:latin typeface="Arial Black"/>
                <a:ea typeface="Arial Black"/>
                <a:cs typeface="Arial Black"/>
                <a:sym typeface="Arial Black"/>
              </a:rPr>
              <a:t>THINK</a:t>
            </a:r>
            <a:r>
              <a:rPr lang="en" sz="4800">
                <a:latin typeface="Arial Black"/>
                <a:ea typeface="Arial Black"/>
                <a:cs typeface="Arial Black"/>
                <a:sym typeface="Arial Black"/>
              </a:rPr>
              <a:t> </a:t>
            </a:r>
            <a:r>
              <a:rPr b="1" lang="en" sz="4800">
                <a:solidFill>
                  <a:srgbClr val="434343"/>
                </a:solidFill>
                <a:latin typeface="Arial Black"/>
                <a:ea typeface="Arial Black"/>
                <a:cs typeface="Arial Black"/>
                <a:sym typeface="Arial Black"/>
              </a:rPr>
              <a:t>LIKE A JOURNALIST</a:t>
            </a:r>
            <a:endParaRPr b="1" sz="4800">
              <a:solidFill>
                <a:srgbClr val="434343"/>
              </a:solidFill>
              <a:latin typeface="Arial Black"/>
              <a:ea typeface="Arial Black"/>
              <a:cs typeface="Arial Black"/>
              <a:sym typeface="Arial Black"/>
            </a:endParaRPr>
          </a:p>
        </p:txBody>
      </p:sp>
      <p:grpSp>
        <p:nvGrpSpPr>
          <p:cNvPr id="101" name="Google Shape;101;p18"/>
          <p:cNvGrpSpPr/>
          <p:nvPr/>
        </p:nvGrpSpPr>
        <p:grpSpPr>
          <a:xfrm>
            <a:off x="440325" y="3302275"/>
            <a:ext cx="3962700" cy="1311000"/>
            <a:chOff x="960675" y="3472375"/>
            <a:chExt cx="3962700" cy="1311000"/>
          </a:xfrm>
        </p:grpSpPr>
        <p:sp>
          <p:nvSpPr>
            <p:cNvPr id="102" name="Google Shape;102;p18"/>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 </a:t>
              </a:r>
              <a:endParaRPr>
                <a:solidFill>
                  <a:srgbClr val="FFFFFF"/>
                </a:solidFill>
                <a:latin typeface="Roboto Condensed"/>
                <a:ea typeface="Roboto Condensed"/>
                <a:cs typeface="Roboto Condensed"/>
                <a:sym typeface="Roboto Condensed"/>
              </a:endParaRPr>
            </a:p>
          </p:txBody>
        </p:sp>
      </p:grpSp>
      <p:sp>
        <p:nvSpPr>
          <p:cNvPr id="104" name="Google Shape;104;p18"/>
          <p:cNvSpPr/>
          <p:nvPr/>
        </p:nvSpPr>
        <p:spPr>
          <a:xfrm>
            <a:off x="4963325" y="2281450"/>
            <a:ext cx="3962700" cy="13110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flipH="1" rot="1928257">
            <a:off x="3318906" y="2064701"/>
            <a:ext cx="1019636" cy="1486333"/>
          </a:xfrm>
          <a:custGeom>
            <a:rect b="b" l="l" r="r" t="t"/>
            <a:pathLst>
              <a:path extrusionOk="0" h="120000" w="120000">
                <a:moveTo>
                  <a:pt x="116756" y="92592"/>
                </a:moveTo>
                <a:cubicBezTo>
                  <a:pt x="114594" y="81481"/>
                  <a:pt x="110270" y="71111"/>
                  <a:pt x="103783" y="61481"/>
                </a:cubicBezTo>
                <a:cubicBezTo>
                  <a:pt x="102702" y="58518"/>
                  <a:pt x="100540" y="56296"/>
                  <a:pt x="98378" y="54074"/>
                </a:cubicBezTo>
                <a:cubicBezTo>
                  <a:pt x="97297" y="52592"/>
                  <a:pt x="96216" y="51111"/>
                  <a:pt x="95135" y="49629"/>
                </a:cubicBezTo>
                <a:cubicBezTo>
                  <a:pt x="82162" y="30370"/>
                  <a:pt x="57297" y="10370"/>
                  <a:pt x="23783" y="8888"/>
                </a:cubicBezTo>
                <a:cubicBezTo>
                  <a:pt x="27027" y="8888"/>
                  <a:pt x="30270" y="8148"/>
                  <a:pt x="33513" y="8148"/>
                </a:cubicBezTo>
                <a:cubicBezTo>
                  <a:pt x="43243" y="8148"/>
                  <a:pt x="52972" y="8148"/>
                  <a:pt x="62702" y="7407"/>
                </a:cubicBezTo>
                <a:cubicBezTo>
                  <a:pt x="65945" y="7407"/>
                  <a:pt x="64864" y="5185"/>
                  <a:pt x="62702" y="5185"/>
                </a:cubicBezTo>
                <a:cubicBezTo>
                  <a:pt x="61621" y="5185"/>
                  <a:pt x="60540" y="5185"/>
                  <a:pt x="59459" y="5185"/>
                </a:cubicBezTo>
                <a:cubicBezTo>
                  <a:pt x="59459" y="4444"/>
                  <a:pt x="58378" y="4444"/>
                  <a:pt x="58378" y="4444"/>
                </a:cubicBezTo>
                <a:cubicBezTo>
                  <a:pt x="57297" y="4444"/>
                  <a:pt x="56216" y="4444"/>
                  <a:pt x="55135" y="4444"/>
                </a:cubicBezTo>
                <a:cubicBezTo>
                  <a:pt x="56216" y="4444"/>
                  <a:pt x="57297" y="4444"/>
                  <a:pt x="59459" y="4444"/>
                </a:cubicBezTo>
                <a:cubicBezTo>
                  <a:pt x="61621" y="4444"/>
                  <a:pt x="61621" y="2222"/>
                  <a:pt x="59459" y="1481"/>
                </a:cubicBezTo>
                <a:cubicBezTo>
                  <a:pt x="59459" y="1481"/>
                  <a:pt x="58378" y="1481"/>
                  <a:pt x="58378" y="1481"/>
                </a:cubicBezTo>
                <a:cubicBezTo>
                  <a:pt x="56216" y="1481"/>
                  <a:pt x="55135" y="1481"/>
                  <a:pt x="52972" y="1481"/>
                </a:cubicBezTo>
                <a:cubicBezTo>
                  <a:pt x="37837" y="740"/>
                  <a:pt x="22702" y="0"/>
                  <a:pt x="7567" y="0"/>
                </a:cubicBezTo>
                <a:cubicBezTo>
                  <a:pt x="6486" y="0"/>
                  <a:pt x="6486" y="740"/>
                  <a:pt x="6486" y="740"/>
                </a:cubicBezTo>
                <a:cubicBezTo>
                  <a:pt x="5405" y="740"/>
                  <a:pt x="4324" y="1481"/>
                  <a:pt x="4324" y="1481"/>
                </a:cubicBezTo>
                <a:cubicBezTo>
                  <a:pt x="2162" y="1481"/>
                  <a:pt x="0" y="2222"/>
                  <a:pt x="1081" y="3703"/>
                </a:cubicBezTo>
                <a:cubicBezTo>
                  <a:pt x="8648" y="10370"/>
                  <a:pt x="16216" y="17777"/>
                  <a:pt x="24864" y="23703"/>
                </a:cubicBezTo>
                <a:cubicBezTo>
                  <a:pt x="30270" y="27407"/>
                  <a:pt x="34594" y="31111"/>
                  <a:pt x="40000" y="34814"/>
                </a:cubicBezTo>
                <a:cubicBezTo>
                  <a:pt x="41081" y="36296"/>
                  <a:pt x="43243" y="34814"/>
                  <a:pt x="42162" y="33333"/>
                </a:cubicBezTo>
                <a:cubicBezTo>
                  <a:pt x="41081" y="33333"/>
                  <a:pt x="41081" y="32592"/>
                  <a:pt x="40000" y="32592"/>
                </a:cubicBezTo>
                <a:cubicBezTo>
                  <a:pt x="41081" y="32592"/>
                  <a:pt x="42162" y="31851"/>
                  <a:pt x="42162" y="31111"/>
                </a:cubicBezTo>
                <a:cubicBezTo>
                  <a:pt x="43243" y="31851"/>
                  <a:pt x="44324" y="32592"/>
                  <a:pt x="45405" y="33333"/>
                </a:cubicBezTo>
                <a:cubicBezTo>
                  <a:pt x="46486" y="34074"/>
                  <a:pt x="49729" y="32592"/>
                  <a:pt x="47567" y="31111"/>
                </a:cubicBezTo>
                <a:cubicBezTo>
                  <a:pt x="40000" y="24444"/>
                  <a:pt x="31351" y="18518"/>
                  <a:pt x="23783" y="11851"/>
                </a:cubicBezTo>
                <a:cubicBezTo>
                  <a:pt x="23783" y="11851"/>
                  <a:pt x="24864" y="12592"/>
                  <a:pt x="24864" y="12592"/>
                </a:cubicBezTo>
                <a:cubicBezTo>
                  <a:pt x="37837" y="16296"/>
                  <a:pt x="48648" y="23703"/>
                  <a:pt x="58378" y="30370"/>
                </a:cubicBezTo>
                <a:cubicBezTo>
                  <a:pt x="69189" y="38518"/>
                  <a:pt x="77837" y="47407"/>
                  <a:pt x="85405" y="56296"/>
                </a:cubicBezTo>
                <a:cubicBezTo>
                  <a:pt x="97297" y="73333"/>
                  <a:pt x="104864" y="91111"/>
                  <a:pt x="104864" y="109629"/>
                </a:cubicBezTo>
                <a:cubicBezTo>
                  <a:pt x="104864" y="111851"/>
                  <a:pt x="104864" y="114074"/>
                  <a:pt x="104864" y="115555"/>
                </a:cubicBezTo>
                <a:cubicBezTo>
                  <a:pt x="104864" y="116296"/>
                  <a:pt x="104864" y="116296"/>
                  <a:pt x="104864" y="116296"/>
                </a:cubicBezTo>
                <a:cubicBezTo>
                  <a:pt x="104864" y="117037"/>
                  <a:pt x="104864" y="117777"/>
                  <a:pt x="104864" y="118518"/>
                </a:cubicBezTo>
                <a:cubicBezTo>
                  <a:pt x="104864" y="120000"/>
                  <a:pt x="108108" y="120000"/>
                  <a:pt x="109189" y="118518"/>
                </a:cubicBezTo>
                <a:cubicBezTo>
                  <a:pt x="109189" y="117777"/>
                  <a:pt x="109189" y="117037"/>
                  <a:pt x="109189" y="116296"/>
                </a:cubicBezTo>
                <a:cubicBezTo>
                  <a:pt x="120000" y="111851"/>
                  <a:pt x="117837" y="100000"/>
                  <a:pt x="116756" y="92592"/>
                </a:cubicBezTo>
                <a:close/>
                <a:moveTo>
                  <a:pt x="49729" y="4444"/>
                </a:moveTo>
                <a:cubicBezTo>
                  <a:pt x="48648" y="4444"/>
                  <a:pt x="47567" y="4444"/>
                  <a:pt x="45405" y="4444"/>
                </a:cubicBezTo>
                <a:cubicBezTo>
                  <a:pt x="47567" y="4444"/>
                  <a:pt x="49729" y="4444"/>
                  <a:pt x="51891" y="4444"/>
                </a:cubicBezTo>
                <a:cubicBezTo>
                  <a:pt x="51891" y="4444"/>
                  <a:pt x="51891" y="4444"/>
                  <a:pt x="51891" y="4444"/>
                </a:cubicBezTo>
                <a:cubicBezTo>
                  <a:pt x="50810" y="4444"/>
                  <a:pt x="50810" y="4444"/>
                  <a:pt x="49729" y="4444"/>
                </a:cubicBezTo>
                <a:close/>
                <a:moveTo>
                  <a:pt x="36756" y="13333"/>
                </a:moveTo>
                <a:cubicBezTo>
                  <a:pt x="34594" y="12592"/>
                  <a:pt x="33513" y="12592"/>
                  <a:pt x="31351" y="11851"/>
                </a:cubicBezTo>
                <a:cubicBezTo>
                  <a:pt x="33513" y="11851"/>
                  <a:pt x="35675" y="12592"/>
                  <a:pt x="36756" y="12592"/>
                </a:cubicBezTo>
                <a:cubicBezTo>
                  <a:pt x="36756" y="12592"/>
                  <a:pt x="36756" y="13333"/>
                  <a:pt x="36756" y="13333"/>
                </a:cubicBezTo>
                <a:close/>
                <a:moveTo>
                  <a:pt x="46486" y="15555"/>
                </a:moveTo>
                <a:cubicBezTo>
                  <a:pt x="56216" y="18518"/>
                  <a:pt x="63783" y="23703"/>
                  <a:pt x="71351" y="28888"/>
                </a:cubicBezTo>
                <a:cubicBezTo>
                  <a:pt x="63783" y="23703"/>
                  <a:pt x="55135" y="19259"/>
                  <a:pt x="46486" y="15555"/>
                </a:cubicBezTo>
                <a:close/>
                <a:moveTo>
                  <a:pt x="87567" y="54074"/>
                </a:moveTo>
                <a:cubicBezTo>
                  <a:pt x="80000" y="44444"/>
                  <a:pt x="70270" y="35555"/>
                  <a:pt x="59459" y="27407"/>
                </a:cubicBezTo>
                <a:cubicBezTo>
                  <a:pt x="58378" y="26666"/>
                  <a:pt x="57297" y="25925"/>
                  <a:pt x="56216" y="25185"/>
                </a:cubicBezTo>
                <a:cubicBezTo>
                  <a:pt x="68108" y="31851"/>
                  <a:pt x="77837" y="40000"/>
                  <a:pt x="85405" y="49629"/>
                </a:cubicBezTo>
                <a:cubicBezTo>
                  <a:pt x="91891" y="57037"/>
                  <a:pt x="96216" y="65185"/>
                  <a:pt x="99459" y="73333"/>
                </a:cubicBezTo>
                <a:cubicBezTo>
                  <a:pt x="96216" y="66666"/>
                  <a:pt x="92972" y="60740"/>
                  <a:pt x="87567" y="54074"/>
                </a:cubicBezTo>
                <a:close/>
                <a:moveTo>
                  <a:pt x="90810" y="50370"/>
                </a:moveTo>
                <a:cubicBezTo>
                  <a:pt x="92972" y="51851"/>
                  <a:pt x="94054" y="53333"/>
                  <a:pt x="95135" y="54814"/>
                </a:cubicBezTo>
                <a:cubicBezTo>
                  <a:pt x="98378" y="60740"/>
                  <a:pt x="101621" y="65925"/>
                  <a:pt x="103783" y="71851"/>
                </a:cubicBezTo>
                <a:cubicBezTo>
                  <a:pt x="100540" y="64444"/>
                  <a:pt x="96216" y="57037"/>
                  <a:pt x="90810" y="50370"/>
                </a:cubicBezTo>
                <a:close/>
                <a:moveTo>
                  <a:pt x="110270" y="112592"/>
                </a:moveTo>
                <a:cubicBezTo>
                  <a:pt x="110270" y="111851"/>
                  <a:pt x="110270" y="111111"/>
                  <a:pt x="110270" y="111111"/>
                </a:cubicBezTo>
                <a:cubicBezTo>
                  <a:pt x="111351" y="111111"/>
                  <a:pt x="112432" y="110370"/>
                  <a:pt x="112432" y="109629"/>
                </a:cubicBezTo>
                <a:cubicBezTo>
                  <a:pt x="112432" y="107407"/>
                  <a:pt x="112432" y="105185"/>
                  <a:pt x="111351" y="102962"/>
                </a:cubicBezTo>
                <a:cubicBezTo>
                  <a:pt x="112432" y="95555"/>
                  <a:pt x="111351" y="88888"/>
                  <a:pt x="110270" y="81481"/>
                </a:cubicBezTo>
                <a:cubicBezTo>
                  <a:pt x="110270" y="82962"/>
                  <a:pt x="111351" y="84444"/>
                  <a:pt x="111351" y="85925"/>
                </a:cubicBezTo>
                <a:cubicBezTo>
                  <a:pt x="112432" y="90370"/>
                  <a:pt x="113513" y="95555"/>
                  <a:pt x="113513" y="100740"/>
                </a:cubicBezTo>
                <a:cubicBezTo>
                  <a:pt x="114594" y="104444"/>
                  <a:pt x="113513" y="109629"/>
                  <a:pt x="110270" y="1125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06" name="Google Shape;106;p18"/>
          <p:cNvSpPr txBox="1"/>
          <p:nvPr/>
        </p:nvSpPr>
        <p:spPr>
          <a:xfrm>
            <a:off x="6084150" y="2326600"/>
            <a:ext cx="26766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66666"/>
                </a:solidFill>
                <a:latin typeface="Roboto Condensed"/>
                <a:ea typeface="Roboto Condensed"/>
                <a:cs typeface="Roboto Condensed"/>
                <a:sym typeface="Roboto Condensed"/>
              </a:rPr>
              <a:t>Lorem Ipsum dolor sit amet, consectetur adipiscing elit, sed, do eiusmod tempor. Ut enim ad minim veniam.</a:t>
            </a:r>
            <a:endParaRPr>
              <a:solidFill>
                <a:srgbClr val="666666"/>
              </a:solidFill>
              <a:latin typeface="Roboto Condensed"/>
              <a:ea typeface="Roboto Condensed"/>
              <a:cs typeface="Roboto Condensed"/>
              <a:sym typeface="Roboto Condensed"/>
            </a:endParaRPr>
          </a:p>
        </p:txBody>
      </p:sp>
      <p:grpSp>
        <p:nvGrpSpPr>
          <p:cNvPr id="107" name="Google Shape;107;p18"/>
          <p:cNvGrpSpPr/>
          <p:nvPr/>
        </p:nvGrpSpPr>
        <p:grpSpPr>
          <a:xfrm>
            <a:off x="5266301" y="2434779"/>
            <a:ext cx="557733" cy="1004342"/>
            <a:chOff x="5246221" y="2449773"/>
            <a:chExt cx="548950" cy="988525"/>
          </a:xfrm>
        </p:grpSpPr>
        <p:sp>
          <p:nvSpPr>
            <p:cNvPr id="108" name="Google Shape;108;p18"/>
            <p:cNvSpPr/>
            <p:nvPr/>
          </p:nvSpPr>
          <p:spPr>
            <a:xfrm>
              <a:off x="5246221" y="2449773"/>
              <a:ext cx="548950" cy="687717"/>
            </a:xfrm>
            <a:custGeom>
              <a:rect b="b" l="l" r="r" t="t"/>
              <a:pathLst>
                <a:path extrusionOk="0" h="679" w="542">
                  <a:moveTo>
                    <a:pt x="249" y="0"/>
                  </a:moveTo>
                  <a:lnTo>
                    <a:pt x="282" y="1"/>
                  </a:lnTo>
                  <a:lnTo>
                    <a:pt x="315" y="5"/>
                  </a:lnTo>
                  <a:lnTo>
                    <a:pt x="346" y="11"/>
                  </a:lnTo>
                  <a:lnTo>
                    <a:pt x="377" y="21"/>
                  </a:lnTo>
                  <a:lnTo>
                    <a:pt x="405" y="34"/>
                  </a:lnTo>
                  <a:lnTo>
                    <a:pt x="434" y="53"/>
                  </a:lnTo>
                  <a:lnTo>
                    <a:pt x="460" y="74"/>
                  </a:lnTo>
                  <a:lnTo>
                    <a:pt x="483" y="99"/>
                  </a:lnTo>
                  <a:lnTo>
                    <a:pt x="502" y="127"/>
                  </a:lnTo>
                  <a:lnTo>
                    <a:pt x="517" y="156"/>
                  </a:lnTo>
                  <a:lnTo>
                    <a:pt x="528" y="188"/>
                  </a:lnTo>
                  <a:lnTo>
                    <a:pt x="537" y="226"/>
                  </a:lnTo>
                  <a:lnTo>
                    <a:pt x="542" y="263"/>
                  </a:lnTo>
                  <a:lnTo>
                    <a:pt x="542" y="299"/>
                  </a:lnTo>
                  <a:lnTo>
                    <a:pt x="537" y="334"/>
                  </a:lnTo>
                  <a:lnTo>
                    <a:pt x="528" y="367"/>
                  </a:lnTo>
                  <a:lnTo>
                    <a:pt x="514" y="399"/>
                  </a:lnTo>
                  <a:lnTo>
                    <a:pt x="496" y="434"/>
                  </a:lnTo>
                  <a:lnTo>
                    <a:pt x="474" y="467"/>
                  </a:lnTo>
                  <a:lnTo>
                    <a:pt x="452" y="498"/>
                  </a:lnTo>
                  <a:lnTo>
                    <a:pt x="448" y="503"/>
                  </a:lnTo>
                  <a:lnTo>
                    <a:pt x="444" y="506"/>
                  </a:lnTo>
                  <a:lnTo>
                    <a:pt x="441" y="511"/>
                  </a:lnTo>
                  <a:lnTo>
                    <a:pt x="427" y="528"/>
                  </a:lnTo>
                  <a:lnTo>
                    <a:pt x="414" y="546"/>
                  </a:lnTo>
                  <a:lnTo>
                    <a:pt x="402" y="564"/>
                  </a:lnTo>
                  <a:lnTo>
                    <a:pt x="391" y="582"/>
                  </a:lnTo>
                  <a:lnTo>
                    <a:pt x="383" y="601"/>
                  </a:lnTo>
                  <a:lnTo>
                    <a:pt x="378" y="621"/>
                  </a:lnTo>
                  <a:lnTo>
                    <a:pt x="377" y="641"/>
                  </a:lnTo>
                  <a:lnTo>
                    <a:pt x="382" y="662"/>
                  </a:lnTo>
                  <a:lnTo>
                    <a:pt x="359" y="669"/>
                  </a:lnTo>
                  <a:lnTo>
                    <a:pt x="353" y="647"/>
                  </a:lnTo>
                  <a:lnTo>
                    <a:pt x="353" y="625"/>
                  </a:lnTo>
                  <a:lnTo>
                    <a:pt x="356" y="604"/>
                  </a:lnTo>
                  <a:lnTo>
                    <a:pt x="363" y="584"/>
                  </a:lnTo>
                  <a:lnTo>
                    <a:pt x="373" y="565"/>
                  </a:lnTo>
                  <a:lnTo>
                    <a:pt x="384" y="546"/>
                  </a:lnTo>
                  <a:lnTo>
                    <a:pt x="396" y="528"/>
                  </a:lnTo>
                  <a:lnTo>
                    <a:pt x="409" y="511"/>
                  </a:lnTo>
                  <a:lnTo>
                    <a:pt x="422" y="495"/>
                  </a:lnTo>
                  <a:lnTo>
                    <a:pt x="425" y="491"/>
                  </a:lnTo>
                  <a:lnTo>
                    <a:pt x="429" y="487"/>
                  </a:lnTo>
                  <a:lnTo>
                    <a:pt x="432" y="483"/>
                  </a:lnTo>
                  <a:lnTo>
                    <a:pt x="453" y="453"/>
                  </a:lnTo>
                  <a:lnTo>
                    <a:pt x="474" y="422"/>
                  </a:lnTo>
                  <a:lnTo>
                    <a:pt x="492" y="388"/>
                  </a:lnTo>
                  <a:lnTo>
                    <a:pt x="504" y="359"/>
                  </a:lnTo>
                  <a:lnTo>
                    <a:pt x="513" y="329"/>
                  </a:lnTo>
                  <a:lnTo>
                    <a:pt x="517" y="297"/>
                  </a:lnTo>
                  <a:lnTo>
                    <a:pt x="517" y="264"/>
                  </a:lnTo>
                  <a:lnTo>
                    <a:pt x="513" y="229"/>
                  </a:lnTo>
                  <a:lnTo>
                    <a:pt x="505" y="194"/>
                  </a:lnTo>
                  <a:lnTo>
                    <a:pt x="495" y="166"/>
                  </a:lnTo>
                  <a:lnTo>
                    <a:pt x="482" y="139"/>
                  </a:lnTo>
                  <a:lnTo>
                    <a:pt x="464" y="114"/>
                  </a:lnTo>
                  <a:lnTo>
                    <a:pt x="443" y="91"/>
                  </a:lnTo>
                  <a:lnTo>
                    <a:pt x="420" y="71"/>
                  </a:lnTo>
                  <a:lnTo>
                    <a:pt x="393" y="55"/>
                  </a:lnTo>
                  <a:lnTo>
                    <a:pt x="368" y="44"/>
                  </a:lnTo>
                  <a:lnTo>
                    <a:pt x="340" y="35"/>
                  </a:lnTo>
                  <a:lnTo>
                    <a:pt x="311" y="28"/>
                  </a:lnTo>
                  <a:lnTo>
                    <a:pt x="280" y="25"/>
                  </a:lnTo>
                  <a:lnTo>
                    <a:pt x="250" y="24"/>
                  </a:lnTo>
                  <a:lnTo>
                    <a:pt x="221" y="27"/>
                  </a:lnTo>
                  <a:lnTo>
                    <a:pt x="193" y="33"/>
                  </a:lnTo>
                  <a:lnTo>
                    <a:pt x="165" y="42"/>
                  </a:lnTo>
                  <a:lnTo>
                    <a:pt x="141" y="55"/>
                  </a:lnTo>
                  <a:lnTo>
                    <a:pt x="119" y="72"/>
                  </a:lnTo>
                  <a:lnTo>
                    <a:pt x="98" y="91"/>
                  </a:lnTo>
                  <a:lnTo>
                    <a:pt x="81" y="112"/>
                  </a:lnTo>
                  <a:lnTo>
                    <a:pt x="66" y="134"/>
                  </a:lnTo>
                  <a:lnTo>
                    <a:pt x="53" y="157"/>
                  </a:lnTo>
                  <a:lnTo>
                    <a:pt x="43" y="180"/>
                  </a:lnTo>
                  <a:lnTo>
                    <a:pt x="35" y="203"/>
                  </a:lnTo>
                  <a:lnTo>
                    <a:pt x="28" y="236"/>
                  </a:lnTo>
                  <a:lnTo>
                    <a:pt x="25" y="272"/>
                  </a:lnTo>
                  <a:lnTo>
                    <a:pt x="26" y="307"/>
                  </a:lnTo>
                  <a:lnTo>
                    <a:pt x="30" y="344"/>
                  </a:lnTo>
                  <a:lnTo>
                    <a:pt x="40" y="379"/>
                  </a:lnTo>
                  <a:lnTo>
                    <a:pt x="52" y="412"/>
                  </a:lnTo>
                  <a:lnTo>
                    <a:pt x="66" y="437"/>
                  </a:lnTo>
                  <a:lnTo>
                    <a:pt x="81" y="461"/>
                  </a:lnTo>
                  <a:lnTo>
                    <a:pt x="99" y="486"/>
                  </a:lnTo>
                  <a:lnTo>
                    <a:pt x="114" y="507"/>
                  </a:lnTo>
                  <a:lnTo>
                    <a:pt x="128" y="529"/>
                  </a:lnTo>
                  <a:lnTo>
                    <a:pt x="142" y="553"/>
                  </a:lnTo>
                  <a:lnTo>
                    <a:pt x="153" y="577"/>
                  </a:lnTo>
                  <a:lnTo>
                    <a:pt x="161" y="598"/>
                  </a:lnTo>
                  <a:lnTo>
                    <a:pt x="165" y="615"/>
                  </a:lnTo>
                  <a:lnTo>
                    <a:pt x="166" y="630"/>
                  </a:lnTo>
                  <a:lnTo>
                    <a:pt x="165" y="641"/>
                  </a:lnTo>
                  <a:lnTo>
                    <a:pt x="164" y="650"/>
                  </a:lnTo>
                  <a:lnTo>
                    <a:pt x="159" y="659"/>
                  </a:lnTo>
                  <a:lnTo>
                    <a:pt x="154" y="665"/>
                  </a:lnTo>
                  <a:lnTo>
                    <a:pt x="149" y="672"/>
                  </a:lnTo>
                  <a:lnTo>
                    <a:pt x="143" y="678"/>
                  </a:lnTo>
                  <a:lnTo>
                    <a:pt x="143" y="679"/>
                  </a:lnTo>
                  <a:lnTo>
                    <a:pt x="119" y="674"/>
                  </a:lnTo>
                  <a:lnTo>
                    <a:pt x="122" y="665"/>
                  </a:lnTo>
                  <a:lnTo>
                    <a:pt x="127" y="659"/>
                  </a:lnTo>
                  <a:lnTo>
                    <a:pt x="132" y="654"/>
                  </a:lnTo>
                  <a:lnTo>
                    <a:pt x="135" y="650"/>
                  </a:lnTo>
                  <a:lnTo>
                    <a:pt x="138" y="647"/>
                  </a:lnTo>
                  <a:lnTo>
                    <a:pt x="140" y="642"/>
                  </a:lnTo>
                  <a:lnTo>
                    <a:pt x="142" y="635"/>
                  </a:lnTo>
                  <a:lnTo>
                    <a:pt x="142" y="627"/>
                  </a:lnTo>
                  <a:lnTo>
                    <a:pt x="140" y="616"/>
                  </a:lnTo>
                  <a:lnTo>
                    <a:pt x="136" y="602"/>
                  </a:lnTo>
                  <a:lnTo>
                    <a:pt x="131" y="585"/>
                  </a:lnTo>
                  <a:lnTo>
                    <a:pt x="116" y="555"/>
                  </a:lnTo>
                  <a:lnTo>
                    <a:pt x="98" y="528"/>
                  </a:lnTo>
                  <a:lnTo>
                    <a:pt x="78" y="500"/>
                  </a:lnTo>
                  <a:lnTo>
                    <a:pt x="61" y="475"/>
                  </a:lnTo>
                  <a:lnTo>
                    <a:pt x="44" y="449"/>
                  </a:lnTo>
                  <a:lnTo>
                    <a:pt x="29" y="422"/>
                  </a:lnTo>
                  <a:lnTo>
                    <a:pt x="17" y="392"/>
                  </a:lnTo>
                  <a:lnTo>
                    <a:pt x="9" y="360"/>
                  </a:lnTo>
                  <a:lnTo>
                    <a:pt x="3" y="326"/>
                  </a:lnTo>
                  <a:lnTo>
                    <a:pt x="0" y="292"/>
                  </a:lnTo>
                  <a:lnTo>
                    <a:pt x="0" y="259"/>
                  </a:lnTo>
                  <a:lnTo>
                    <a:pt x="4" y="227"/>
                  </a:lnTo>
                  <a:lnTo>
                    <a:pt x="12" y="196"/>
                  </a:lnTo>
                  <a:lnTo>
                    <a:pt x="20" y="171"/>
                  </a:lnTo>
                  <a:lnTo>
                    <a:pt x="31" y="146"/>
                  </a:lnTo>
                  <a:lnTo>
                    <a:pt x="45" y="120"/>
                  </a:lnTo>
                  <a:lnTo>
                    <a:pt x="62" y="96"/>
                  </a:lnTo>
                  <a:lnTo>
                    <a:pt x="82" y="73"/>
                  </a:lnTo>
                  <a:lnTo>
                    <a:pt x="104" y="53"/>
                  </a:lnTo>
                  <a:lnTo>
                    <a:pt x="129" y="34"/>
                  </a:lnTo>
                  <a:lnTo>
                    <a:pt x="156" y="20"/>
                  </a:lnTo>
                  <a:lnTo>
                    <a:pt x="187" y="8"/>
                  </a:lnTo>
                  <a:lnTo>
                    <a:pt x="217" y="3"/>
                  </a:lnTo>
                  <a:lnTo>
                    <a:pt x="249"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109" name="Google Shape;109;p18"/>
            <p:cNvSpPr/>
            <p:nvPr/>
          </p:nvSpPr>
          <p:spPr>
            <a:xfrm>
              <a:off x="5339904" y="3125331"/>
              <a:ext cx="286629" cy="312968"/>
            </a:xfrm>
            <a:custGeom>
              <a:rect b="b" l="l" r="r" t="t"/>
              <a:pathLst>
                <a:path extrusionOk="0" h="309" w="283">
                  <a:moveTo>
                    <a:pt x="116" y="130"/>
                  </a:moveTo>
                  <a:lnTo>
                    <a:pt x="105" y="131"/>
                  </a:lnTo>
                  <a:lnTo>
                    <a:pt x="90" y="133"/>
                  </a:lnTo>
                  <a:lnTo>
                    <a:pt x="75" y="136"/>
                  </a:lnTo>
                  <a:lnTo>
                    <a:pt x="95" y="137"/>
                  </a:lnTo>
                  <a:lnTo>
                    <a:pt x="116" y="136"/>
                  </a:lnTo>
                  <a:lnTo>
                    <a:pt x="189" y="136"/>
                  </a:lnTo>
                  <a:lnTo>
                    <a:pt x="211" y="135"/>
                  </a:lnTo>
                  <a:lnTo>
                    <a:pt x="230" y="134"/>
                  </a:lnTo>
                  <a:lnTo>
                    <a:pt x="210" y="132"/>
                  </a:lnTo>
                  <a:lnTo>
                    <a:pt x="186" y="131"/>
                  </a:lnTo>
                  <a:lnTo>
                    <a:pt x="164" y="130"/>
                  </a:lnTo>
                  <a:lnTo>
                    <a:pt x="145" y="131"/>
                  </a:lnTo>
                  <a:lnTo>
                    <a:pt x="129" y="131"/>
                  </a:lnTo>
                  <a:lnTo>
                    <a:pt x="116" y="130"/>
                  </a:lnTo>
                  <a:close/>
                  <a:moveTo>
                    <a:pt x="129" y="71"/>
                  </a:moveTo>
                  <a:lnTo>
                    <a:pt x="106" y="72"/>
                  </a:lnTo>
                  <a:lnTo>
                    <a:pt x="126" y="74"/>
                  </a:lnTo>
                  <a:lnTo>
                    <a:pt x="143" y="76"/>
                  </a:lnTo>
                  <a:lnTo>
                    <a:pt x="156" y="76"/>
                  </a:lnTo>
                  <a:lnTo>
                    <a:pt x="158" y="75"/>
                  </a:lnTo>
                  <a:lnTo>
                    <a:pt x="195" y="75"/>
                  </a:lnTo>
                  <a:lnTo>
                    <a:pt x="216" y="74"/>
                  </a:lnTo>
                  <a:lnTo>
                    <a:pt x="233" y="73"/>
                  </a:lnTo>
                  <a:lnTo>
                    <a:pt x="210" y="72"/>
                  </a:lnTo>
                  <a:lnTo>
                    <a:pt x="182" y="71"/>
                  </a:lnTo>
                  <a:lnTo>
                    <a:pt x="129" y="71"/>
                  </a:lnTo>
                  <a:close/>
                  <a:moveTo>
                    <a:pt x="271" y="0"/>
                  </a:moveTo>
                  <a:lnTo>
                    <a:pt x="275" y="8"/>
                  </a:lnTo>
                  <a:lnTo>
                    <a:pt x="277" y="15"/>
                  </a:lnTo>
                  <a:lnTo>
                    <a:pt x="276" y="21"/>
                  </a:lnTo>
                  <a:lnTo>
                    <a:pt x="275" y="25"/>
                  </a:lnTo>
                  <a:lnTo>
                    <a:pt x="269" y="31"/>
                  </a:lnTo>
                  <a:lnTo>
                    <a:pt x="259" y="36"/>
                  </a:lnTo>
                  <a:lnTo>
                    <a:pt x="246" y="39"/>
                  </a:lnTo>
                  <a:lnTo>
                    <a:pt x="228" y="40"/>
                  </a:lnTo>
                  <a:lnTo>
                    <a:pt x="208" y="40"/>
                  </a:lnTo>
                  <a:lnTo>
                    <a:pt x="181" y="39"/>
                  </a:lnTo>
                  <a:lnTo>
                    <a:pt x="136" y="36"/>
                  </a:lnTo>
                  <a:lnTo>
                    <a:pt x="120" y="35"/>
                  </a:lnTo>
                  <a:lnTo>
                    <a:pt x="102" y="34"/>
                  </a:lnTo>
                  <a:lnTo>
                    <a:pt x="85" y="33"/>
                  </a:lnTo>
                  <a:lnTo>
                    <a:pt x="68" y="33"/>
                  </a:lnTo>
                  <a:lnTo>
                    <a:pt x="52" y="34"/>
                  </a:lnTo>
                  <a:lnTo>
                    <a:pt x="40" y="35"/>
                  </a:lnTo>
                  <a:lnTo>
                    <a:pt x="30" y="38"/>
                  </a:lnTo>
                  <a:lnTo>
                    <a:pt x="25" y="41"/>
                  </a:lnTo>
                  <a:lnTo>
                    <a:pt x="24" y="42"/>
                  </a:lnTo>
                  <a:lnTo>
                    <a:pt x="24" y="43"/>
                  </a:lnTo>
                  <a:lnTo>
                    <a:pt x="25" y="45"/>
                  </a:lnTo>
                  <a:lnTo>
                    <a:pt x="26" y="46"/>
                  </a:lnTo>
                  <a:lnTo>
                    <a:pt x="28" y="49"/>
                  </a:lnTo>
                  <a:lnTo>
                    <a:pt x="30" y="52"/>
                  </a:lnTo>
                  <a:lnTo>
                    <a:pt x="34" y="55"/>
                  </a:lnTo>
                  <a:lnTo>
                    <a:pt x="39" y="56"/>
                  </a:lnTo>
                  <a:lnTo>
                    <a:pt x="56" y="52"/>
                  </a:lnTo>
                  <a:lnTo>
                    <a:pt x="74" y="50"/>
                  </a:lnTo>
                  <a:lnTo>
                    <a:pt x="90" y="49"/>
                  </a:lnTo>
                  <a:lnTo>
                    <a:pt x="97" y="49"/>
                  </a:lnTo>
                  <a:lnTo>
                    <a:pt x="100" y="48"/>
                  </a:lnTo>
                  <a:lnTo>
                    <a:pt x="104" y="48"/>
                  </a:lnTo>
                  <a:lnTo>
                    <a:pt x="112" y="47"/>
                  </a:lnTo>
                  <a:lnTo>
                    <a:pt x="125" y="47"/>
                  </a:lnTo>
                  <a:lnTo>
                    <a:pt x="142" y="46"/>
                  </a:lnTo>
                  <a:lnTo>
                    <a:pt x="162" y="45"/>
                  </a:lnTo>
                  <a:lnTo>
                    <a:pt x="182" y="45"/>
                  </a:lnTo>
                  <a:lnTo>
                    <a:pt x="203" y="46"/>
                  </a:lnTo>
                  <a:lnTo>
                    <a:pt x="223" y="47"/>
                  </a:lnTo>
                  <a:lnTo>
                    <a:pt x="241" y="49"/>
                  </a:lnTo>
                  <a:lnTo>
                    <a:pt x="256" y="53"/>
                  </a:lnTo>
                  <a:lnTo>
                    <a:pt x="269" y="56"/>
                  </a:lnTo>
                  <a:lnTo>
                    <a:pt x="278" y="63"/>
                  </a:lnTo>
                  <a:lnTo>
                    <a:pt x="283" y="71"/>
                  </a:lnTo>
                  <a:lnTo>
                    <a:pt x="283" y="78"/>
                  </a:lnTo>
                  <a:lnTo>
                    <a:pt x="281" y="83"/>
                  </a:lnTo>
                  <a:lnTo>
                    <a:pt x="278" y="87"/>
                  </a:lnTo>
                  <a:lnTo>
                    <a:pt x="272" y="90"/>
                  </a:lnTo>
                  <a:lnTo>
                    <a:pt x="265" y="93"/>
                  </a:lnTo>
                  <a:lnTo>
                    <a:pt x="254" y="95"/>
                  </a:lnTo>
                  <a:lnTo>
                    <a:pt x="239" y="97"/>
                  </a:lnTo>
                  <a:lnTo>
                    <a:pt x="220" y="99"/>
                  </a:lnTo>
                  <a:lnTo>
                    <a:pt x="196" y="99"/>
                  </a:lnTo>
                  <a:lnTo>
                    <a:pt x="168" y="100"/>
                  </a:lnTo>
                  <a:lnTo>
                    <a:pt x="136" y="100"/>
                  </a:lnTo>
                  <a:lnTo>
                    <a:pt x="120" y="98"/>
                  </a:lnTo>
                  <a:lnTo>
                    <a:pt x="100" y="96"/>
                  </a:lnTo>
                  <a:lnTo>
                    <a:pt x="79" y="93"/>
                  </a:lnTo>
                  <a:lnTo>
                    <a:pt x="59" y="88"/>
                  </a:lnTo>
                  <a:lnTo>
                    <a:pt x="40" y="83"/>
                  </a:lnTo>
                  <a:lnTo>
                    <a:pt x="32" y="87"/>
                  </a:lnTo>
                  <a:lnTo>
                    <a:pt x="30" y="89"/>
                  </a:lnTo>
                  <a:lnTo>
                    <a:pt x="28" y="93"/>
                  </a:lnTo>
                  <a:lnTo>
                    <a:pt x="26" y="98"/>
                  </a:lnTo>
                  <a:lnTo>
                    <a:pt x="26" y="105"/>
                  </a:lnTo>
                  <a:lnTo>
                    <a:pt x="30" y="117"/>
                  </a:lnTo>
                  <a:lnTo>
                    <a:pt x="37" y="125"/>
                  </a:lnTo>
                  <a:lnTo>
                    <a:pt x="51" y="119"/>
                  </a:lnTo>
                  <a:lnTo>
                    <a:pt x="67" y="114"/>
                  </a:lnTo>
                  <a:lnTo>
                    <a:pt x="82" y="110"/>
                  </a:lnTo>
                  <a:lnTo>
                    <a:pt x="96" y="107"/>
                  </a:lnTo>
                  <a:lnTo>
                    <a:pt x="108" y="105"/>
                  </a:lnTo>
                  <a:lnTo>
                    <a:pt x="118" y="105"/>
                  </a:lnTo>
                  <a:lnTo>
                    <a:pt x="125" y="106"/>
                  </a:lnTo>
                  <a:lnTo>
                    <a:pt x="198" y="106"/>
                  </a:lnTo>
                  <a:lnTo>
                    <a:pt x="222" y="108"/>
                  </a:lnTo>
                  <a:lnTo>
                    <a:pt x="241" y="112"/>
                  </a:lnTo>
                  <a:lnTo>
                    <a:pt x="257" y="117"/>
                  </a:lnTo>
                  <a:lnTo>
                    <a:pt x="270" y="123"/>
                  </a:lnTo>
                  <a:lnTo>
                    <a:pt x="274" y="129"/>
                  </a:lnTo>
                  <a:lnTo>
                    <a:pt x="277" y="134"/>
                  </a:lnTo>
                  <a:lnTo>
                    <a:pt x="277" y="139"/>
                  </a:lnTo>
                  <a:lnTo>
                    <a:pt x="276" y="142"/>
                  </a:lnTo>
                  <a:lnTo>
                    <a:pt x="273" y="147"/>
                  </a:lnTo>
                  <a:lnTo>
                    <a:pt x="269" y="151"/>
                  </a:lnTo>
                  <a:lnTo>
                    <a:pt x="260" y="154"/>
                  </a:lnTo>
                  <a:lnTo>
                    <a:pt x="248" y="157"/>
                  </a:lnTo>
                  <a:lnTo>
                    <a:pt x="232" y="159"/>
                  </a:lnTo>
                  <a:lnTo>
                    <a:pt x="211" y="160"/>
                  </a:lnTo>
                  <a:lnTo>
                    <a:pt x="184" y="161"/>
                  </a:lnTo>
                  <a:lnTo>
                    <a:pt x="117" y="161"/>
                  </a:lnTo>
                  <a:lnTo>
                    <a:pt x="98" y="162"/>
                  </a:lnTo>
                  <a:lnTo>
                    <a:pt x="77" y="161"/>
                  </a:lnTo>
                  <a:lnTo>
                    <a:pt x="56" y="159"/>
                  </a:lnTo>
                  <a:lnTo>
                    <a:pt x="36" y="153"/>
                  </a:lnTo>
                  <a:lnTo>
                    <a:pt x="33" y="155"/>
                  </a:lnTo>
                  <a:lnTo>
                    <a:pt x="30" y="159"/>
                  </a:lnTo>
                  <a:lnTo>
                    <a:pt x="30" y="159"/>
                  </a:lnTo>
                  <a:lnTo>
                    <a:pt x="32" y="161"/>
                  </a:lnTo>
                  <a:lnTo>
                    <a:pt x="52" y="164"/>
                  </a:lnTo>
                  <a:lnTo>
                    <a:pt x="76" y="165"/>
                  </a:lnTo>
                  <a:lnTo>
                    <a:pt x="188" y="165"/>
                  </a:lnTo>
                  <a:lnTo>
                    <a:pt x="215" y="168"/>
                  </a:lnTo>
                  <a:lnTo>
                    <a:pt x="240" y="172"/>
                  </a:lnTo>
                  <a:lnTo>
                    <a:pt x="241" y="172"/>
                  </a:lnTo>
                  <a:lnTo>
                    <a:pt x="253" y="178"/>
                  </a:lnTo>
                  <a:lnTo>
                    <a:pt x="257" y="181"/>
                  </a:lnTo>
                  <a:lnTo>
                    <a:pt x="260" y="187"/>
                  </a:lnTo>
                  <a:lnTo>
                    <a:pt x="260" y="194"/>
                  </a:lnTo>
                  <a:lnTo>
                    <a:pt x="258" y="199"/>
                  </a:lnTo>
                  <a:lnTo>
                    <a:pt x="255" y="203"/>
                  </a:lnTo>
                  <a:lnTo>
                    <a:pt x="248" y="205"/>
                  </a:lnTo>
                  <a:lnTo>
                    <a:pt x="239" y="206"/>
                  </a:lnTo>
                  <a:lnTo>
                    <a:pt x="226" y="206"/>
                  </a:lnTo>
                  <a:lnTo>
                    <a:pt x="207" y="205"/>
                  </a:lnTo>
                  <a:lnTo>
                    <a:pt x="184" y="203"/>
                  </a:lnTo>
                  <a:lnTo>
                    <a:pt x="164" y="202"/>
                  </a:lnTo>
                  <a:lnTo>
                    <a:pt x="142" y="201"/>
                  </a:lnTo>
                  <a:lnTo>
                    <a:pt x="120" y="200"/>
                  </a:lnTo>
                  <a:lnTo>
                    <a:pt x="100" y="200"/>
                  </a:lnTo>
                  <a:lnTo>
                    <a:pt x="83" y="201"/>
                  </a:lnTo>
                  <a:lnTo>
                    <a:pt x="103" y="203"/>
                  </a:lnTo>
                  <a:lnTo>
                    <a:pt x="124" y="204"/>
                  </a:lnTo>
                  <a:lnTo>
                    <a:pt x="148" y="205"/>
                  </a:lnTo>
                  <a:lnTo>
                    <a:pt x="189" y="205"/>
                  </a:lnTo>
                  <a:lnTo>
                    <a:pt x="197" y="207"/>
                  </a:lnTo>
                  <a:lnTo>
                    <a:pt x="205" y="209"/>
                  </a:lnTo>
                  <a:lnTo>
                    <a:pt x="211" y="212"/>
                  </a:lnTo>
                  <a:lnTo>
                    <a:pt x="217" y="217"/>
                  </a:lnTo>
                  <a:lnTo>
                    <a:pt x="219" y="224"/>
                  </a:lnTo>
                  <a:lnTo>
                    <a:pt x="217" y="231"/>
                  </a:lnTo>
                  <a:lnTo>
                    <a:pt x="212" y="236"/>
                  </a:lnTo>
                  <a:lnTo>
                    <a:pt x="205" y="241"/>
                  </a:lnTo>
                  <a:lnTo>
                    <a:pt x="194" y="244"/>
                  </a:lnTo>
                  <a:lnTo>
                    <a:pt x="179" y="248"/>
                  </a:lnTo>
                  <a:lnTo>
                    <a:pt x="170" y="250"/>
                  </a:lnTo>
                  <a:lnTo>
                    <a:pt x="159" y="254"/>
                  </a:lnTo>
                  <a:lnTo>
                    <a:pt x="148" y="257"/>
                  </a:lnTo>
                  <a:lnTo>
                    <a:pt x="137" y="261"/>
                  </a:lnTo>
                  <a:lnTo>
                    <a:pt x="129" y="265"/>
                  </a:lnTo>
                  <a:lnTo>
                    <a:pt x="125" y="269"/>
                  </a:lnTo>
                  <a:lnTo>
                    <a:pt x="131" y="273"/>
                  </a:lnTo>
                  <a:lnTo>
                    <a:pt x="140" y="276"/>
                  </a:lnTo>
                  <a:lnTo>
                    <a:pt x="154" y="280"/>
                  </a:lnTo>
                  <a:lnTo>
                    <a:pt x="167" y="283"/>
                  </a:lnTo>
                  <a:lnTo>
                    <a:pt x="181" y="285"/>
                  </a:lnTo>
                  <a:lnTo>
                    <a:pt x="192" y="285"/>
                  </a:lnTo>
                  <a:lnTo>
                    <a:pt x="193" y="309"/>
                  </a:lnTo>
                  <a:lnTo>
                    <a:pt x="191" y="309"/>
                  </a:lnTo>
                  <a:lnTo>
                    <a:pt x="181" y="308"/>
                  </a:lnTo>
                  <a:lnTo>
                    <a:pt x="167" y="307"/>
                  </a:lnTo>
                  <a:lnTo>
                    <a:pt x="152" y="305"/>
                  </a:lnTo>
                  <a:lnTo>
                    <a:pt x="137" y="300"/>
                  </a:lnTo>
                  <a:lnTo>
                    <a:pt x="122" y="294"/>
                  </a:lnTo>
                  <a:lnTo>
                    <a:pt x="111" y="287"/>
                  </a:lnTo>
                  <a:lnTo>
                    <a:pt x="104" y="278"/>
                  </a:lnTo>
                  <a:lnTo>
                    <a:pt x="101" y="268"/>
                  </a:lnTo>
                  <a:lnTo>
                    <a:pt x="104" y="259"/>
                  </a:lnTo>
                  <a:lnTo>
                    <a:pt x="110" y="250"/>
                  </a:lnTo>
                  <a:lnTo>
                    <a:pt x="120" y="243"/>
                  </a:lnTo>
                  <a:lnTo>
                    <a:pt x="135" y="236"/>
                  </a:lnTo>
                  <a:lnTo>
                    <a:pt x="152" y="230"/>
                  </a:lnTo>
                  <a:lnTo>
                    <a:pt x="135" y="230"/>
                  </a:lnTo>
                  <a:lnTo>
                    <a:pt x="117" y="229"/>
                  </a:lnTo>
                  <a:lnTo>
                    <a:pt x="98" y="228"/>
                  </a:lnTo>
                  <a:lnTo>
                    <a:pt x="81" y="226"/>
                  </a:lnTo>
                  <a:lnTo>
                    <a:pt x="66" y="222"/>
                  </a:lnTo>
                  <a:lnTo>
                    <a:pt x="53" y="218"/>
                  </a:lnTo>
                  <a:lnTo>
                    <a:pt x="45" y="212"/>
                  </a:lnTo>
                  <a:lnTo>
                    <a:pt x="40" y="206"/>
                  </a:lnTo>
                  <a:lnTo>
                    <a:pt x="40" y="198"/>
                  </a:lnTo>
                  <a:lnTo>
                    <a:pt x="44" y="193"/>
                  </a:lnTo>
                  <a:lnTo>
                    <a:pt x="48" y="188"/>
                  </a:lnTo>
                  <a:lnTo>
                    <a:pt x="24" y="183"/>
                  </a:lnTo>
                  <a:lnTo>
                    <a:pt x="21" y="182"/>
                  </a:lnTo>
                  <a:lnTo>
                    <a:pt x="12" y="176"/>
                  </a:lnTo>
                  <a:lnTo>
                    <a:pt x="7" y="168"/>
                  </a:lnTo>
                  <a:lnTo>
                    <a:pt x="5" y="162"/>
                  </a:lnTo>
                  <a:lnTo>
                    <a:pt x="5" y="156"/>
                  </a:lnTo>
                  <a:lnTo>
                    <a:pt x="7" y="149"/>
                  </a:lnTo>
                  <a:lnTo>
                    <a:pt x="9" y="146"/>
                  </a:lnTo>
                  <a:lnTo>
                    <a:pt x="12" y="142"/>
                  </a:lnTo>
                  <a:lnTo>
                    <a:pt x="15" y="139"/>
                  </a:lnTo>
                  <a:lnTo>
                    <a:pt x="9" y="131"/>
                  </a:lnTo>
                  <a:lnTo>
                    <a:pt x="4" y="120"/>
                  </a:lnTo>
                  <a:lnTo>
                    <a:pt x="2" y="108"/>
                  </a:lnTo>
                  <a:lnTo>
                    <a:pt x="2" y="95"/>
                  </a:lnTo>
                  <a:lnTo>
                    <a:pt x="5" y="84"/>
                  </a:lnTo>
                  <a:lnTo>
                    <a:pt x="12" y="73"/>
                  </a:lnTo>
                  <a:lnTo>
                    <a:pt x="13" y="72"/>
                  </a:lnTo>
                  <a:lnTo>
                    <a:pt x="14" y="70"/>
                  </a:lnTo>
                  <a:lnTo>
                    <a:pt x="5" y="60"/>
                  </a:lnTo>
                  <a:lnTo>
                    <a:pt x="1" y="51"/>
                  </a:lnTo>
                  <a:lnTo>
                    <a:pt x="0" y="41"/>
                  </a:lnTo>
                  <a:lnTo>
                    <a:pt x="3" y="30"/>
                  </a:lnTo>
                  <a:lnTo>
                    <a:pt x="10" y="22"/>
                  </a:lnTo>
                  <a:lnTo>
                    <a:pt x="19" y="16"/>
                  </a:lnTo>
                  <a:lnTo>
                    <a:pt x="33" y="12"/>
                  </a:lnTo>
                  <a:lnTo>
                    <a:pt x="50" y="9"/>
                  </a:lnTo>
                  <a:lnTo>
                    <a:pt x="71" y="9"/>
                  </a:lnTo>
                  <a:lnTo>
                    <a:pt x="95" y="9"/>
                  </a:lnTo>
                  <a:lnTo>
                    <a:pt x="122" y="10"/>
                  </a:lnTo>
                  <a:lnTo>
                    <a:pt x="153" y="12"/>
                  </a:lnTo>
                  <a:lnTo>
                    <a:pt x="170" y="13"/>
                  </a:lnTo>
                  <a:lnTo>
                    <a:pt x="206" y="15"/>
                  </a:lnTo>
                  <a:lnTo>
                    <a:pt x="237" y="15"/>
                  </a:lnTo>
                  <a:lnTo>
                    <a:pt x="248" y="13"/>
                  </a:lnTo>
                  <a:lnTo>
                    <a:pt x="255" y="11"/>
                  </a:lnTo>
                  <a:lnTo>
                    <a:pt x="254" y="12"/>
                  </a:lnTo>
                  <a:lnTo>
                    <a:pt x="254" y="13"/>
                  </a:lnTo>
                  <a:lnTo>
                    <a:pt x="271"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sp>
          <p:nvSpPr>
            <p:cNvPr id="110" name="Google Shape;110;p18"/>
            <p:cNvSpPr/>
            <p:nvPr/>
          </p:nvSpPr>
          <p:spPr>
            <a:xfrm>
              <a:off x="5370798" y="2807305"/>
              <a:ext cx="224847" cy="318031"/>
            </a:xfrm>
            <a:custGeom>
              <a:rect b="b" l="l" r="r" t="t"/>
              <a:pathLst>
                <a:path extrusionOk="0" h="314" w="222">
                  <a:moveTo>
                    <a:pt x="175" y="38"/>
                  </a:moveTo>
                  <a:lnTo>
                    <a:pt x="169" y="39"/>
                  </a:lnTo>
                  <a:lnTo>
                    <a:pt x="163" y="43"/>
                  </a:lnTo>
                  <a:lnTo>
                    <a:pt x="157" y="48"/>
                  </a:lnTo>
                  <a:lnTo>
                    <a:pt x="153" y="57"/>
                  </a:lnTo>
                  <a:lnTo>
                    <a:pt x="149" y="74"/>
                  </a:lnTo>
                  <a:lnTo>
                    <a:pt x="164" y="69"/>
                  </a:lnTo>
                  <a:lnTo>
                    <a:pt x="178" y="64"/>
                  </a:lnTo>
                  <a:lnTo>
                    <a:pt x="187" y="60"/>
                  </a:lnTo>
                  <a:lnTo>
                    <a:pt x="193" y="54"/>
                  </a:lnTo>
                  <a:lnTo>
                    <a:pt x="195" y="50"/>
                  </a:lnTo>
                  <a:lnTo>
                    <a:pt x="196" y="47"/>
                  </a:lnTo>
                  <a:lnTo>
                    <a:pt x="197" y="45"/>
                  </a:lnTo>
                  <a:lnTo>
                    <a:pt x="196" y="44"/>
                  </a:lnTo>
                  <a:lnTo>
                    <a:pt x="191" y="40"/>
                  </a:lnTo>
                  <a:lnTo>
                    <a:pt x="179" y="38"/>
                  </a:lnTo>
                  <a:lnTo>
                    <a:pt x="175" y="38"/>
                  </a:lnTo>
                  <a:close/>
                  <a:moveTo>
                    <a:pt x="43" y="25"/>
                  </a:moveTo>
                  <a:lnTo>
                    <a:pt x="39" y="28"/>
                  </a:lnTo>
                  <a:lnTo>
                    <a:pt x="34" y="33"/>
                  </a:lnTo>
                  <a:lnTo>
                    <a:pt x="29" y="43"/>
                  </a:lnTo>
                  <a:lnTo>
                    <a:pt x="25" y="56"/>
                  </a:lnTo>
                  <a:lnTo>
                    <a:pt x="24" y="60"/>
                  </a:lnTo>
                  <a:lnTo>
                    <a:pt x="24" y="63"/>
                  </a:lnTo>
                  <a:lnTo>
                    <a:pt x="25" y="66"/>
                  </a:lnTo>
                  <a:lnTo>
                    <a:pt x="25" y="68"/>
                  </a:lnTo>
                  <a:lnTo>
                    <a:pt x="26" y="69"/>
                  </a:lnTo>
                  <a:lnTo>
                    <a:pt x="26" y="70"/>
                  </a:lnTo>
                  <a:lnTo>
                    <a:pt x="31" y="75"/>
                  </a:lnTo>
                  <a:lnTo>
                    <a:pt x="40" y="77"/>
                  </a:lnTo>
                  <a:lnTo>
                    <a:pt x="50" y="79"/>
                  </a:lnTo>
                  <a:lnTo>
                    <a:pt x="61" y="80"/>
                  </a:lnTo>
                  <a:lnTo>
                    <a:pt x="72" y="81"/>
                  </a:lnTo>
                  <a:lnTo>
                    <a:pt x="69" y="65"/>
                  </a:lnTo>
                  <a:lnTo>
                    <a:pt x="65" y="52"/>
                  </a:lnTo>
                  <a:lnTo>
                    <a:pt x="61" y="43"/>
                  </a:lnTo>
                  <a:lnTo>
                    <a:pt x="54" y="32"/>
                  </a:lnTo>
                  <a:lnTo>
                    <a:pt x="48" y="27"/>
                  </a:lnTo>
                  <a:lnTo>
                    <a:pt x="43" y="25"/>
                  </a:lnTo>
                  <a:close/>
                  <a:moveTo>
                    <a:pt x="40" y="0"/>
                  </a:moveTo>
                  <a:lnTo>
                    <a:pt x="47" y="0"/>
                  </a:lnTo>
                  <a:lnTo>
                    <a:pt x="55" y="3"/>
                  </a:lnTo>
                  <a:lnTo>
                    <a:pt x="64" y="8"/>
                  </a:lnTo>
                  <a:lnTo>
                    <a:pt x="73" y="17"/>
                  </a:lnTo>
                  <a:lnTo>
                    <a:pt x="83" y="31"/>
                  </a:lnTo>
                  <a:lnTo>
                    <a:pt x="87" y="40"/>
                  </a:lnTo>
                  <a:lnTo>
                    <a:pt x="89" y="51"/>
                  </a:lnTo>
                  <a:lnTo>
                    <a:pt x="92" y="65"/>
                  </a:lnTo>
                  <a:lnTo>
                    <a:pt x="95" y="82"/>
                  </a:lnTo>
                  <a:lnTo>
                    <a:pt x="109" y="80"/>
                  </a:lnTo>
                  <a:lnTo>
                    <a:pt x="124" y="78"/>
                  </a:lnTo>
                  <a:lnTo>
                    <a:pt x="126" y="65"/>
                  </a:lnTo>
                  <a:lnTo>
                    <a:pt x="129" y="51"/>
                  </a:lnTo>
                  <a:lnTo>
                    <a:pt x="134" y="37"/>
                  </a:lnTo>
                  <a:lnTo>
                    <a:pt x="144" y="27"/>
                  </a:lnTo>
                  <a:lnTo>
                    <a:pt x="156" y="18"/>
                  </a:lnTo>
                  <a:lnTo>
                    <a:pt x="171" y="13"/>
                  </a:lnTo>
                  <a:lnTo>
                    <a:pt x="185" y="13"/>
                  </a:lnTo>
                  <a:lnTo>
                    <a:pt x="199" y="16"/>
                  </a:lnTo>
                  <a:lnTo>
                    <a:pt x="209" y="23"/>
                  </a:lnTo>
                  <a:lnTo>
                    <a:pt x="218" y="31"/>
                  </a:lnTo>
                  <a:lnTo>
                    <a:pt x="220" y="36"/>
                  </a:lnTo>
                  <a:lnTo>
                    <a:pt x="222" y="42"/>
                  </a:lnTo>
                  <a:lnTo>
                    <a:pt x="222" y="49"/>
                  </a:lnTo>
                  <a:lnTo>
                    <a:pt x="219" y="59"/>
                  </a:lnTo>
                  <a:lnTo>
                    <a:pt x="213" y="69"/>
                  </a:lnTo>
                  <a:lnTo>
                    <a:pt x="202" y="78"/>
                  </a:lnTo>
                  <a:lnTo>
                    <a:pt x="186" y="87"/>
                  </a:lnTo>
                  <a:lnTo>
                    <a:pt x="167" y="94"/>
                  </a:lnTo>
                  <a:lnTo>
                    <a:pt x="147" y="99"/>
                  </a:lnTo>
                  <a:lnTo>
                    <a:pt x="147" y="122"/>
                  </a:lnTo>
                  <a:lnTo>
                    <a:pt x="148" y="146"/>
                  </a:lnTo>
                  <a:lnTo>
                    <a:pt x="152" y="175"/>
                  </a:lnTo>
                  <a:lnTo>
                    <a:pt x="155" y="191"/>
                  </a:lnTo>
                  <a:lnTo>
                    <a:pt x="159" y="210"/>
                  </a:lnTo>
                  <a:lnTo>
                    <a:pt x="163" y="231"/>
                  </a:lnTo>
                  <a:lnTo>
                    <a:pt x="168" y="252"/>
                  </a:lnTo>
                  <a:lnTo>
                    <a:pt x="174" y="273"/>
                  </a:lnTo>
                  <a:lnTo>
                    <a:pt x="178" y="292"/>
                  </a:lnTo>
                  <a:lnTo>
                    <a:pt x="183" y="306"/>
                  </a:lnTo>
                  <a:lnTo>
                    <a:pt x="161" y="314"/>
                  </a:lnTo>
                  <a:lnTo>
                    <a:pt x="156" y="299"/>
                  </a:lnTo>
                  <a:lnTo>
                    <a:pt x="150" y="280"/>
                  </a:lnTo>
                  <a:lnTo>
                    <a:pt x="145" y="259"/>
                  </a:lnTo>
                  <a:lnTo>
                    <a:pt x="139" y="236"/>
                  </a:lnTo>
                  <a:lnTo>
                    <a:pt x="134" y="215"/>
                  </a:lnTo>
                  <a:lnTo>
                    <a:pt x="131" y="195"/>
                  </a:lnTo>
                  <a:lnTo>
                    <a:pt x="128" y="179"/>
                  </a:lnTo>
                  <a:lnTo>
                    <a:pt x="125" y="151"/>
                  </a:lnTo>
                  <a:lnTo>
                    <a:pt x="122" y="126"/>
                  </a:lnTo>
                  <a:lnTo>
                    <a:pt x="122" y="104"/>
                  </a:lnTo>
                  <a:lnTo>
                    <a:pt x="99" y="106"/>
                  </a:lnTo>
                  <a:lnTo>
                    <a:pt x="102" y="131"/>
                  </a:lnTo>
                  <a:lnTo>
                    <a:pt x="103" y="156"/>
                  </a:lnTo>
                  <a:lnTo>
                    <a:pt x="104" y="183"/>
                  </a:lnTo>
                  <a:lnTo>
                    <a:pt x="105" y="208"/>
                  </a:lnTo>
                  <a:lnTo>
                    <a:pt x="104" y="231"/>
                  </a:lnTo>
                  <a:lnTo>
                    <a:pt x="102" y="252"/>
                  </a:lnTo>
                  <a:lnTo>
                    <a:pt x="100" y="270"/>
                  </a:lnTo>
                  <a:lnTo>
                    <a:pt x="96" y="283"/>
                  </a:lnTo>
                  <a:lnTo>
                    <a:pt x="91" y="291"/>
                  </a:lnTo>
                  <a:lnTo>
                    <a:pt x="86" y="295"/>
                  </a:lnTo>
                  <a:lnTo>
                    <a:pt x="79" y="298"/>
                  </a:lnTo>
                  <a:lnTo>
                    <a:pt x="73" y="275"/>
                  </a:lnTo>
                  <a:lnTo>
                    <a:pt x="72" y="275"/>
                  </a:lnTo>
                  <a:lnTo>
                    <a:pt x="72" y="276"/>
                  </a:lnTo>
                  <a:lnTo>
                    <a:pt x="75" y="269"/>
                  </a:lnTo>
                  <a:lnTo>
                    <a:pt x="78" y="257"/>
                  </a:lnTo>
                  <a:lnTo>
                    <a:pt x="80" y="241"/>
                  </a:lnTo>
                  <a:lnTo>
                    <a:pt x="81" y="222"/>
                  </a:lnTo>
                  <a:lnTo>
                    <a:pt x="81" y="200"/>
                  </a:lnTo>
                  <a:lnTo>
                    <a:pt x="80" y="177"/>
                  </a:lnTo>
                  <a:lnTo>
                    <a:pt x="79" y="153"/>
                  </a:lnTo>
                  <a:lnTo>
                    <a:pt x="77" y="129"/>
                  </a:lnTo>
                  <a:lnTo>
                    <a:pt x="75" y="107"/>
                  </a:lnTo>
                  <a:lnTo>
                    <a:pt x="72" y="106"/>
                  </a:lnTo>
                  <a:lnTo>
                    <a:pt x="57" y="105"/>
                  </a:lnTo>
                  <a:lnTo>
                    <a:pt x="42" y="103"/>
                  </a:lnTo>
                  <a:lnTo>
                    <a:pt x="28" y="99"/>
                  </a:lnTo>
                  <a:lnTo>
                    <a:pt x="16" y="92"/>
                  </a:lnTo>
                  <a:lnTo>
                    <a:pt x="7" y="84"/>
                  </a:lnTo>
                  <a:lnTo>
                    <a:pt x="2" y="75"/>
                  </a:lnTo>
                  <a:lnTo>
                    <a:pt x="0" y="63"/>
                  </a:lnTo>
                  <a:lnTo>
                    <a:pt x="1" y="51"/>
                  </a:lnTo>
                  <a:lnTo>
                    <a:pt x="7" y="31"/>
                  </a:lnTo>
                  <a:lnTo>
                    <a:pt x="16" y="15"/>
                  </a:lnTo>
                  <a:lnTo>
                    <a:pt x="27" y="5"/>
                  </a:lnTo>
                  <a:lnTo>
                    <a:pt x="40"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9"/>
          <p:cNvSpPr/>
          <p:nvPr/>
        </p:nvSpPr>
        <p:spPr>
          <a:xfrm>
            <a:off x="4733225" y="3562450"/>
            <a:ext cx="3992700" cy="135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16" name="Google Shape;116;p19"/>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F1C2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 name="Google Shape;118;p19"/>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 name="Google Shape;119;p19"/>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#2:</a:t>
            </a:r>
            <a:endParaRPr sz="4800">
              <a:latin typeface="Roboto Condensed"/>
              <a:ea typeface="Roboto Condensed"/>
              <a:cs typeface="Roboto Condensed"/>
              <a:sym typeface="Roboto Condensed"/>
            </a:endParaRPr>
          </a:p>
        </p:txBody>
      </p:sp>
      <p:sp>
        <p:nvSpPr>
          <p:cNvPr id="120" name="Google Shape;120;p19"/>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1C232"/>
                </a:solidFill>
                <a:latin typeface="Arial Black"/>
                <a:ea typeface="Arial Black"/>
                <a:cs typeface="Arial Black"/>
                <a:sym typeface="Arial Black"/>
              </a:rPr>
              <a:t>ALWAYS</a:t>
            </a:r>
            <a:r>
              <a:rPr lang="en" sz="4800">
                <a:latin typeface="Arial Black"/>
                <a:ea typeface="Arial Black"/>
                <a:cs typeface="Arial Black"/>
                <a:sym typeface="Arial Black"/>
              </a:rPr>
              <a:t> </a:t>
            </a:r>
            <a:r>
              <a:rPr b="1" lang="en" sz="4800">
                <a:solidFill>
                  <a:srgbClr val="434343"/>
                </a:solidFill>
                <a:latin typeface="Arial Black"/>
                <a:ea typeface="Arial Black"/>
                <a:cs typeface="Arial Black"/>
                <a:sym typeface="Arial Black"/>
              </a:rPr>
              <a:t>INCLUDE A CALL TO ACTION</a:t>
            </a:r>
            <a:endParaRPr b="1" sz="4800">
              <a:solidFill>
                <a:srgbClr val="434343"/>
              </a:solidFill>
              <a:latin typeface="Arial Black"/>
              <a:ea typeface="Arial Black"/>
              <a:cs typeface="Arial Black"/>
              <a:sym typeface="Arial Black"/>
            </a:endParaRPr>
          </a:p>
        </p:txBody>
      </p:sp>
      <p:grpSp>
        <p:nvGrpSpPr>
          <p:cNvPr id="121" name="Google Shape;121;p19"/>
          <p:cNvGrpSpPr/>
          <p:nvPr/>
        </p:nvGrpSpPr>
        <p:grpSpPr>
          <a:xfrm>
            <a:off x="4733225" y="3562450"/>
            <a:ext cx="3962700" cy="1311000"/>
            <a:chOff x="960675" y="3472375"/>
            <a:chExt cx="3962700" cy="1311000"/>
          </a:xfrm>
        </p:grpSpPr>
        <p:sp>
          <p:nvSpPr>
            <p:cNvPr id="122" name="Google Shape;122;p19"/>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a:t>
              </a:r>
              <a:r>
                <a:rPr lang="en" sz="1800">
                  <a:solidFill>
                    <a:srgbClr val="F1C232"/>
                  </a:solidFill>
                  <a:latin typeface="Arial Black"/>
                  <a:ea typeface="Arial Black"/>
                  <a:cs typeface="Arial Black"/>
                  <a:sym typeface="Arial Black"/>
                </a:rPr>
                <a:t>2X</a:t>
              </a:r>
              <a:r>
                <a:rPr lang="en">
                  <a:solidFill>
                    <a:srgbClr val="FFFFFF"/>
                  </a:solidFill>
                  <a:latin typeface="Roboto Condensed"/>
                  <a:ea typeface="Roboto Condensed"/>
                  <a:cs typeface="Roboto Condensed"/>
                  <a:sym typeface="Roboto Condensed"/>
                </a:rPr>
                <a:t> incididunt ut labore et dolore magna aliqua. Ut enim ad minim veniam, quis </a:t>
              </a:r>
              <a:r>
                <a:rPr lang="en" sz="1800">
                  <a:solidFill>
                    <a:srgbClr val="F1C232"/>
                  </a:solidFill>
                  <a:latin typeface="Arial Black"/>
                  <a:ea typeface="Arial Black"/>
                  <a:cs typeface="Arial Black"/>
                  <a:sym typeface="Arial Black"/>
                </a:rPr>
                <a:t>+35%</a:t>
              </a:r>
              <a:r>
                <a:rPr lang="en">
                  <a:solidFill>
                    <a:srgbClr val="FFFFFF"/>
                  </a:solidFill>
                  <a:latin typeface="Roboto Condensed"/>
                  <a:ea typeface="Roboto Condensed"/>
                  <a:cs typeface="Roboto Condensed"/>
                  <a:sym typeface="Roboto Condensed"/>
                </a:rPr>
                <a:t> nostrud exercitation ullamco laboris nisi ut aliquip ex ea commodo consequat. </a:t>
              </a:r>
              <a:endParaRPr>
                <a:solidFill>
                  <a:srgbClr val="FFFFFF"/>
                </a:solidFill>
                <a:latin typeface="Roboto Condensed"/>
                <a:ea typeface="Roboto Condensed"/>
                <a:cs typeface="Roboto Condensed"/>
                <a:sym typeface="Roboto Condense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grpSp>
        <p:nvGrpSpPr>
          <p:cNvPr id="128" name="Google Shape;128;p20"/>
          <p:cNvGrpSpPr/>
          <p:nvPr/>
        </p:nvGrpSpPr>
        <p:grpSpPr>
          <a:xfrm>
            <a:off x="4817113" y="2121900"/>
            <a:ext cx="1091400" cy="2591100"/>
            <a:chOff x="5658976" y="2179400"/>
            <a:chExt cx="1091400" cy="2591100"/>
          </a:xfrm>
        </p:grpSpPr>
        <p:sp>
          <p:nvSpPr>
            <p:cNvPr id="129" name="Google Shape;129;p20"/>
            <p:cNvSpPr/>
            <p:nvPr/>
          </p:nvSpPr>
          <p:spPr>
            <a:xfrm>
              <a:off x="5957314" y="2445039"/>
              <a:ext cx="465600" cy="470400"/>
            </a:xfrm>
            <a:custGeom>
              <a:rect b="b" l="l" r="r" t="t"/>
              <a:pathLst>
                <a:path extrusionOk="0" h="120000" w="120000">
                  <a:moveTo>
                    <a:pt x="60000" y="120000"/>
                  </a:moveTo>
                  <a:cubicBezTo>
                    <a:pt x="26904" y="120000"/>
                    <a:pt x="0" y="93041"/>
                    <a:pt x="0" y="59880"/>
                  </a:cubicBezTo>
                  <a:cubicBezTo>
                    <a:pt x="0" y="26958"/>
                    <a:pt x="26904" y="0"/>
                    <a:pt x="60000" y="0"/>
                  </a:cubicBezTo>
                  <a:cubicBezTo>
                    <a:pt x="93095" y="0"/>
                    <a:pt x="120000" y="26958"/>
                    <a:pt x="120000" y="59880"/>
                  </a:cubicBezTo>
                  <a:cubicBezTo>
                    <a:pt x="120000" y="93041"/>
                    <a:pt x="93095" y="120000"/>
                    <a:pt x="60000" y="120000"/>
                  </a:cubicBezTo>
                  <a:close/>
                  <a:moveTo>
                    <a:pt x="60000" y="6679"/>
                  </a:moveTo>
                  <a:cubicBezTo>
                    <a:pt x="30714" y="6679"/>
                    <a:pt x="6904" y="30536"/>
                    <a:pt x="6904" y="59880"/>
                  </a:cubicBezTo>
                  <a:cubicBezTo>
                    <a:pt x="6904" y="89463"/>
                    <a:pt x="30714" y="113320"/>
                    <a:pt x="60000" y="113320"/>
                  </a:cubicBezTo>
                  <a:cubicBezTo>
                    <a:pt x="89285" y="113320"/>
                    <a:pt x="113333" y="89463"/>
                    <a:pt x="113333" y="59880"/>
                  </a:cubicBezTo>
                  <a:cubicBezTo>
                    <a:pt x="113333" y="30536"/>
                    <a:pt x="89285" y="6679"/>
                    <a:pt x="60000" y="6679"/>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0"/>
            <p:cNvSpPr/>
            <p:nvPr/>
          </p:nvSpPr>
          <p:spPr>
            <a:xfrm>
              <a:off x="5658976" y="2179400"/>
              <a:ext cx="1091400" cy="2591100"/>
            </a:xfrm>
            <a:custGeom>
              <a:rect b="b" l="l" r="r" t="t"/>
              <a:pathLst>
                <a:path extrusionOk="0" h="120000" w="120000">
                  <a:moveTo>
                    <a:pt x="120000" y="21204"/>
                  </a:moveTo>
                  <a:lnTo>
                    <a:pt x="120000" y="4413"/>
                  </a:lnTo>
                  <a:cubicBezTo>
                    <a:pt x="120000" y="1990"/>
                    <a:pt x="115306" y="0"/>
                    <a:pt x="109591" y="0"/>
                  </a:cubicBezTo>
                  <a:cubicBezTo>
                    <a:pt x="104081" y="0"/>
                    <a:pt x="99489" y="1904"/>
                    <a:pt x="99285" y="4240"/>
                  </a:cubicBezTo>
                  <a:lnTo>
                    <a:pt x="99285" y="4240"/>
                  </a:lnTo>
                  <a:lnTo>
                    <a:pt x="99285" y="19992"/>
                  </a:lnTo>
                  <a:lnTo>
                    <a:pt x="99285" y="19992"/>
                  </a:lnTo>
                  <a:cubicBezTo>
                    <a:pt x="99285" y="29513"/>
                    <a:pt x="81020" y="37216"/>
                    <a:pt x="58571" y="37216"/>
                  </a:cubicBezTo>
                  <a:lnTo>
                    <a:pt x="58571" y="37216"/>
                  </a:lnTo>
                  <a:lnTo>
                    <a:pt x="58571" y="37259"/>
                  </a:lnTo>
                  <a:cubicBezTo>
                    <a:pt x="58061" y="37216"/>
                    <a:pt x="57653" y="37216"/>
                    <a:pt x="57142" y="37216"/>
                  </a:cubicBezTo>
                  <a:cubicBezTo>
                    <a:pt x="25612" y="37216"/>
                    <a:pt x="0" y="48077"/>
                    <a:pt x="0" y="61406"/>
                  </a:cubicBezTo>
                  <a:cubicBezTo>
                    <a:pt x="0" y="61536"/>
                    <a:pt x="102" y="61666"/>
                    <a:pt x="102" y="61795"/>
                  </a:cubicBezTo>
                  <a:lnTo>
                    <a:pt x="0" y="61795"/>
                  </a:lnTo>
                  <a:lnTo>
                    <a:pt x="0" y="78629"/>
                  </a:lnTo>
                  <a:cubicBezTo>
                    <a:pt x="0" y="81053"/>
                    <a:pt x="4693" y="83043"/>
                    <a:pt x="10408" y="83043"/>
                  </a:cubicBezTo>
                  <a:cubicBezTo>
                    <a:pt x="16020" y="83043"/>
                    <a:pt x="20612" y="81096"/>
                    <a:pt x="20714" y="78716"/>
                  </a:cubicBezTo>
                  <a:lnTo>
                    <a:pt x="20714" y="78716"/>
                  </a:lnTo>
                  <a:lnTo>
                    <a:pt x="20714" y="63397"/>
                  </a:lnTo>
                  <a:cubicBezTo>
                    <a:pt x="20714" y="58593"/>
                    <a:pt x="25408" y="54266"/>
                    <a:pt x="32857" y="51150"/>
                  </a:cubicBezTo>
                  <a:lnTo>
                    <a:pt x="32857" y="120000"/>
                  </a:lnTo>
                  <a:lnTo>
                    <a:pt x="56020" y="120000"/>
                  </a:lnTo>
                  <a:lnTo>
                    <a:pt x="56020" y="79235"/>
                  </a:lnTo>
                  <a:lnTo>
                    <a:pt x="61122" y="79235"/>
                  </a:lnTo>
                  <a:lnTo>
                    <a:pt x="61122" y="120000"/>
                  </a:lnTo>
                  <a:lnTo>
                    <a:pt x="84285" y="120000"/>
                  </a:lnTo>
                  <a:lnTo>
                    <a:pt x="84285" y="44789"/>
                  </a:lnTo>
                  <a:cubicBezTo>
                    <a:pt x="104693" y="41283"/>
                    <a:pt x="119285" y="32888"/>
                    <a:pt x="119897" y="23065"/>
                  </a:cubicBezTo>
                  <a:lnTo>
                    <a:pt x="119897" y="23065"/>
                  </a:lnTo>
                  <a:lnTo>
                    <a:pt x="119897" y="22632"/>
                  </a:lnTo>
                  <a:cubicBezTo>
                    <a:pt x="119897" y="22545"/>
                    <a:pt x="120000" y="22459"/>
                    <a:pt x="120000" y="22372"/>
                  </a:cubicBezTo>
                  <a:cubicBezTo>
                    <a:pt x="120000" y="22329"/>
                    <a:pt x="119897" y="22243"/>
                    <a:pt x="119897" y="22199"/>
                  </a:cubicBezTo>
                  <a:lnTo>
                    <a:pt x="119897" y="21204"/>
                  </a:lnTo>
                  <a:lnTo>
                    <a:pt x="120000" y="21204"/>
                  </a:lnTo>
                  <a:close/>
                  <a:moveTo>
                    <a:pt x="57551" y="38427"/>
                  </a:moveTo>
                  <a:lnTo>
                    <a:pt x="57551" y="38427"/>
                  </a:lnTo>
                  <a:lnTo>
                    <a:pt x="58571" y="38427"/>
                  </a:lnTo>
                  <a:lnTo>
                    <a:pt x="58571" y="38470"/>
                  </a:lnTo>
                  <a:lnTo>
                    <a:pt x="58571" y="38470"/>
                  </a:lnTo>
                  <a:lnTo>
                    <a:pt x="58571" y="38470"/>
                  </a:lnTo>
                  <a:cubicBezTo>
                    <a:pt x="58571" y="38470"/>
                    <a:pt x="58673" y="38470"/>
                    <a:pt x="58673" y="38470"/>
                  </a:cubicBezTo>
                  <a:lnTo>
                    <a:pt x="59183" y="38470"/>
                  </a:lnTo>
                  <a:lnTo>
                    <a:pt x="59183" y="38427"/>
                  </a:lnTo>
                  <a:cubicBezTo>
                    <a:pt x="59285" y="38427"/>
                    <a:pt x="59285" y="38427"/>
                    <a:pt x="59387" y="38427"/>
                  </a:cubicBezTo>
                  <a:lnTo>
                    <a:pt x="59795" y="38427"/>
                  </a:lnTo>
                  <a:lnTo>
                    <a:pt x="59795" y="38427"/>
                  </a:lnTo>
                  <a:cubicBezTo>
                    <a:pt x="61224" y="38427"/>
                    <a:pt x="62653" y="38341"/>
                    <a:pt x="63979" y="38297"/>
                  </a:cubicBezTo>
                  <a:lnTo>
                    <a:pt x="58469" y="42235"/>
                  </a:lnTo>
                  <a:lnTo>
                    <a:pt x="52755" y="38514"/>
                  </a:lnTo>
                  <a:cubicBezTo>
                    <a:pt x="54183" y="38470"/>
                    <a:pt x="55612" y="38427"/>
                    <a:pt x="57142" y="38427"/>
                  </a:cubicBezTo>
                  <a:cubicBezTo>
                    <a:pt x="57244" y="38427"/>
                    <a:pt x="57448" y="38427"/>
                    <a:pt x="57551" y="38427"/>
                  </a:cubicBezTo>
                  <a:close/>
                  <a:moveTo>
                    <a:pt x="58571" y="46346"/>
                  </a:moveTo>
                  <a:lnTo>
                    <a:pt x="65102" y="59761"/>
                  </a:lnTo>
                  <a:lnTo>
                    <a:pt x="58571" y="62098"/>
                  </a:lnTo>
                  <a:lnTo>
                    <a:pt x="51734" y="59761"/>
                  </a:lnTo>
                  <a:lnTo>
                    <a:pt x="58571" y="46346"/>
                  </a:lnTo>
                  <a:close/>
                  <a:moveTo>
                    <a:pt x="117040" y="20425"/>
                  </a:moveTo>
                  <a:lnTo>
                    <a:pt x="117040" y="21204"/>
                  </a:lnTo>
                  <a:lnTo>
                    <a:pt x="117040" y="21204"/>
                  </a:lnTo>
                  <a:lnTo>
                    <a:pt x="117040" y="22286"/>
                  </a:lnTo>
                  <a:lnTo>
                    <a:pt x="117040" y="22286"/>
                  </a:lnTo>
                  <a:cubicBezTo>
                    <a:pt x="117040" y="22329"/>
                    <a:pt x="117040" y="22372"/>
                    <a:pt x="117040" y="22372"/>
                  </a:cubicBezTo>
                  <a:cubicBezTo>
                    <a:pt x="117040" y="32326"/>
                    <a:pt x="102142" y="40764"/>
                    <a:pt x="81428" y="43966"/>
                  </a:cubicBezTo>
                  <a:lnTo>
                    <a:pt x="81428" y="44183"/>
                  </a:lnTo>
                  <a:lnTo>
                    <a:pt x="81428" y="45265"/>
                  </a:lnTo>
                  <a:lnTo>
                    <a:pt x="81428" y="49938"/>
                  </a:lnTo>
                  <a:lnTo>
                    <a:pt x="81428" y="118745"/>
                  </a:lnTo>
                  <a:lnTo>
                    <a:pt x="63979" y="118745"/>
                  </a:lnTo>
                  <a:lnTo>
                    <a:pt x="63979" y="78023"/>
                  </a:lnTo>
                  <a:lnTo>
                    <a:pt x="53163" y="78023"/>
                  </a:lnTo>
                  <a:lnTo>
                    <a:pt x="53163" y="118745"/>
                  </a:lnTo>
                  <a:lnTo>
                    <a:pt x="35816" y="118745"/>
                  </a:lnTo>
                  <a:lnTo>
                    <a:pt x="35816" y="50025"/>
                  </a:lnTo>
                  <a:lnTo>
                    <a:pt x="35816" y="49938"/>
                  </a:lnTo>
                  <a:lnTo>
                    <a:pt x="35816" y="48510"/>
                  </a:lnTo>
                  <a:cubicBezTo>
                    <a:pt x="25306" y="51756"/>
                    <a:pt x="18367" y="56949"/>
                    <a:pt x="17959" y="62791"/>
                  </a:cubicBezTo>
                  <a:lnTo>
                    <a:pt x="17857" y="62791"/>
                  </a:lnTo>
                  <a:lnTo>
                    <a:pt x="17857" y="75600"/>
                  </a:lnTo>
                  <a:lnTo>
                    <a:pt x="17857" y="78413"/>
                  </a:lnTo>
                  <a:lnTo>
                    <a:pt x="17857" y="78413"/>
                  </a:lnTo>
                  <a:cubicBezTo>
                    <a:pt x="17857" y="78499"/>
                    <a:pt x="17857" y="78543"/>
                    <a:pt x="17857" y="78629"/>
                  </a:cubicBezTo>
                  <a:cubicBezTo>
                    <a:pt x="17857" y="80360"/>
                    <a:pt x="14489" y="81788"/>
                    <a:pt x="10408" y="81788"/>
                  </a:cubicBezTo>
                  <a:cubicBezTo>
                    <a:pt x="6326" y="81788"/>
                    <a:pt x="2959" y="80360"/>
                    <a:pt x="2959" y="78629"/>
                  </a:cubicBezTo>
                  <a:cubicBezTo>
                    <a:pt x="2959" y="78543"/>
                    <a:pt x="2959" y="78499"/>
                    <a:pt x="2959" y="78413"/>
                  </a:cubicBezTo>
                  <a:lnTo>
                    <a:pt x="2959" y="78413"/>
                  </a:lnTo>
                  <a:lnTo>
                    <a:pt x="2959" y="75600"/>
                  </a:lnTo>
                  <a:lnTo>
                    <a:pt x="2959" y="62921"/>
                  </a:lnTo>
                  <a:lnTo>
                    <a:pt x="2959" y="61795"/>
                  </a:lnTo>
                  <a:lnTo>
                    <a:pt x="2959" y="61449"/>
                  </a:lnTo>
                  <a:lnTo>
                    <a:pt x="2959" y="61449"/>
                  </a:lnTo>
                  <a:cubicBezTo>
                    <a:pt x="2959" y="61449"/>
                    <a:pt x="2959" y="61406"/>
                    <a:pt x="2959" y="61406"/>
                  </a:cubicBezTo>
                  <a:cubicBezTo>
                    <a:pt x="2959" y="49808"/>
                    <a:pt x="23265" y="40245"/>
                    <a:pt x="49591" y="38687"/>
                  </a:cubicBezTo>
                  <a:lnTo>
                    <a:pt x="57040" y="43534"/>
                  </a:lnTo>
                  <a:lnTo>
                    <a:pt x="48571" y="60238"/>
                  </a:lnTo>
                  <a:lnTo>
                    <a:pt x="58571" y="63699"/>
                  </a:lnTo>
                  <a:lnTo>
                    <a:pt x="68265" y="60238"/>
                  </a:lnTo>
                  <a:lnTo>
                    <a:pt x="60102" y="43490"/>
                  </a:lnTo>
                  <a:lnTo>
                    <a:pt x="67755" y="37994"/>
                  </a:lnTo>
                  <a:cubicBezTo>
                    <a:pt x="87244" y="36220"/>
                    <a:pt x="101938" y="28950"/>
                    <a:pt x="102142" y="20165"/>
                  </a:cubicBezTo>
                  <a:lnTo>
                    <a:pt x="102142" y="20165"/>
                  </a:lnTo>
                  <a:lnTo>
                    <a:pt x="102142" y="4413"/>
                  </a:lnTo>
                  <a:cubicBezTo>
                    <a:pt x="102142" y="2639"/>
                    <a:pt x="105510" y="1211"/>
                    <a:pt x="109591" y="1211"/>
                  </a:cubicBezTo>
                  <a:cubicBezTo>
                    <a:pt x="113775" y="1211"/>
                    <a:pt x="117142" y="2639"/>
                    <a:pt x="117142" y="4413"/>
                  </a:cubicBezTo>
                  <a:lnTo>
                    <a:pt x="117142" y="20425"/>
                  </a:lnTo>
                  <a:lnTo>
                    <a:pt x="117040" y="20425"/>
                  </a:ln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 name="Google Shape;131;p20"/>
          <p:cNvGrpSpPr/>
          <p:nvPr/>
        </p:nvGrpSpPr>
        <p:grpSpPr>
          <a:xfrm>
            <a:off x="237202" y="2121888"/>
            <a:ext cx="3368950" cy="2810700"/>
            <a:chOff x="320152" y="2164488"/>
            <a:chExt cx="3368950" cy="2810700"/>
          </a:xfrm>
        </p:grpSpPr>
        <p:sp>
          <p:nvSpPr>
            <p:cNvPr id="132" name="Google Shape;132;p20"/>
            <p:cNvSpPr/>
            <p:nvPr/>
          </p:nvSpPr>
          <p:spPr>
            <a:xfrm>
              <a:off x="320152" y="3624563"/>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0"/>
            <p:cNvSpPr/>
            <p:nvPr/>
          </p:nvSpPr>
          <p:spPr>
            <a:xfrm>
              <a:off x="890627" y="327918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0"/>
            <p:cNvSpPr/>
            <p:nvPr/>
          </p:nvSpPr>
          <p:spPr>
            <a:xfrm>
              <a:off x="1255027" y="398973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0"/>
            <p:cNvSpPr/>
            <p:nvPr/>
          </p:nvSpPr>
          <p:spPr>
            <a:xfrm>
              <a:off x="1591777" y="316098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0"/>
            <p:cNvSpPr/>
            <p:nvPr/>
          </p:nvSpPr>
          <p:spPr>
            <a:xfrm>
              <a:off x="1928552" y="404158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0"/>
            <p:cNvSpPr/>
            <p:nvPr/>
          </p:nvSpPr>
          <p:spPr>
            <a:xfrm>
              <a:off x="2292927" y="294958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0"/>
            <p:cNvSpPr/>
            <p:nvPr/>
          </p:nvSpPr>
          <p:spPr>
            <a:xfrm>
              <a:off x="2745327" y="338773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20"/>
            <p:cNvSpPr/>
            <p:nvPr/>
          </p:nvSpPr>
          <p:spPr>
            <a:xfrm>
              <a:off x="1255027" y="239713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20"/>
            <p:cNvSpPr/>
            <p:nvPr/>
          </p:nvSpPr>
          <p:spPr>
            <a:xfrm>
              <a:off x="438227" y="2512663"/>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0"/>
            <p:cNvSpPr/>
            <p:nvPr/>
          </p:nvSpPr>
          <p:spPr>
            <a:xfrm>
              <a:off x="1928552" y="216448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20"/>
            <p:cNvSpPr/>
            <p:nvPr/>
          </p:nvSpPr>
          <p:spPr>
            <a:xfrm>
              <a:off x="2745327" y="239713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20"/>
            <p:cNvSpPr/>
            <p:nvPr/>
          </p:nvSpPr>
          <p:spPr>
            <a:xfrm>
              <a:off x="3236702" y="2748638"/>
              <a:ext cx="452400" cy="933600"/>
            </a:xfrm>
            <a:custGeom>
              <a:rect b="b" l="l" r="r" t="t"/>
              <a:pathLst>
                <a:path extrusionOk="0" h="120000" w="120000">
                  <a:moveTo>
                    <a:pt x="120000" y="23925"/>
                  </a:moveTo>
                  <a:cubicBezTo>
                    <a:pt x="120000" y="19867"/>
                    <a:pt x="113216" y="16603"/>
                    <a:pt x="105000" y="16603"/>
                  </a:cubicBezTo>
                  <a:cubicBezTo>
                    <a:pt x="102324" y="16603"/>
                    <a:pt x="99745" y="16929"/>
                    <a:pt x="97452" y="17582"/>
                  </a:cubicBezTo>
                  <a:lnTo>
                    <a:pt x="97452" y="13291"/>
                  </a:lnTo>
                  <a:cubicBezTo>
                    <a:pt x="97452" y="13105"/>
                    <a:pt x="97452" y="12965"/>
                    <a:pt x="97452" y="12825"/>
                  </a:cubicBezTo>
                  <a:cubicBezTo>
                    <a:pt x="97452" y="8767"/>
                    <a:pt x="90764" y="5503"/>
                    <a:pt x="82452" y="5503"/>
                  </a:cubicBezTo>
                  <a:cubicBezTo>
                    <a:pt x="79777" y="5503"/>
                    <a:pt x="77197" y="5829"/>
                    <a:pt x="74904" y="6482"/>
                  </a:cubicBezTo>
                  <a:cubicBezTo>
                    <a:pt x="74044" y="2844"/>
                    <a:pt x="67738" y="0"/>
                    <a:pt x="60000" y="0"/>
                  </a:cubicBezTo>
                  <a:cubicBezTo>
                    <a:pt x="52356" y="0"/>
                    <a:pt x="45955" y="2844"/>
                    <a:pt x="45095" y="6482"/>
                  </a:cubicBezTo>
                  <a:cubicBezTo>
                    <a:pt x="42802" y="5829"/>
                    <a:pt x="40222" y="5503"/>
                    <a:pt x="37547" y="5503"/>
                  </a:cubicBezTo>
                  <a:cubicBezTo>
                    <a:pt x="29235" y="5503"/>
                    <a:pt x="22452" y="8767"/>
                    <a:pt x="22452" y="12825"/>
                  </a:cubicBezTo>
                  <a:lnTo>
                    <a:pt x="22452" y="35864"/>
                  </a:lnTo>
                  <a:cubicBezTo>
                    <a:pt x="18726" y="34279"/>
                    <a:pt x="13853" y="33439"/>
                    <a:pt x="8885" y="33439"/>
                  </a:cubicBezTo>
                  <a:cubicBezTo>
                    <a:pt x="4012" y="33439"/>
                    <a:pt x="0" y="35351"/>
                    <a:pt x="0" y="37776"/>
                  </a:cubicBezTo>
                  <a:lnTo>
                    <a:pt x="0" y="70516"/>
                  </a:lnTo>
                  <a:cubicBezTo>
                    <a:pt x="0" y="79238"/>
                    <a:pt x="7738" y="87073"/>
                    <a:pt x="20063" y="92436"/>
                  </a:cubicBezTo>
                  <a:cubicBezTo>
                    <a:pt x="20254" y="92530"/>
                    <a:pt x="20445" y="92623"/>
                    <a:pt x="20636" y="92716"/>
                  </a:cubicBezTo>
                  <a:cubicBezTo>
                    <a:pt x="21210" y="92949"/>
                    <a:pt x="21878" y="93229"/>
                    <a:pt x="22452" y="93462"/>
                  </a:cubicBezTo>
                  <a:lnTo>
                    <a:pt x="22452" y="118694"/>
                  </a:lnTo>
                  <a:cubicBezTo>
                    <a:pt x="22452" y="119393"/>
                    <a:pt x="24076" y="120000"/>
                    <a:pt x="26082" y="120000"/>
                  </a:cubicBezTo>
                  <a:lnTo>
                    <a:pt x="26273" y="120000"/>
                  </a:lnTo>
                  <a:cubicBezTo>
                    <a:pt x="26369" y="120000"/>
                    <a:pt x="26369" y="120000"/>
                    <a:pt x="26464" y="120000"/>
                  </a:cubicBezTo>
                  <a:lnTo>
                    <a:pt x="26464" y="120000"/>
                  </a:lnTo>
                  <a:cubicBezTo>
                    <a:pt x="28471" y="120000"/>
                    <a:pt x="30095" y="119393"/>
                    <a:pt x="30095" y="118694"/>
                  </a:cubicBezTo>
                  <a:lnTo>
                    <a:pt x="30000" y="95981"/>
                  </a:lnTo>
                  <a:cubicBezTo>
                    <a:pt x="33057" y="96867"/>
                    <a:pt x="36210" y="97567"/>
                    <a:pt x="39554" y="98173"/>
                  </a:cubicBezTo>
                  <a:cubicBezTo>
                    <a:pt x="39936" y="98219"/>
                    <a:pt x="40414" y="98266"/>
                    <a:pt x="40891" y="98266"/>
                  </a:cubicBezTo>
                  <a:cubicBezTo>
                    <a:pt x="42420" y="98266"/>
                    <a:pt x="43949" y="97800"/>
                    <a:pt x="44522" y="97054"/>
                  </a:cubicBezTo>
                  <a:cubicBezTo>
                    <a:pt x="45191" y="96074"/>
                    <a:pt x="44140" y="94955"/>
                    <a:pt x="42133" y="94628"/>
                  </a:cubicBezTo>
                  <a:cubicBezTo>
                    <a:pt x="40987" y="94395"/>
                    <a:pt x="39936" y="94162"/>
                    <a:pt x="38789" y="93929"/>
                  </a:cubicBezTo>
                  <a:cubicBezTo>
                    <a:pt x="38789" y="93929"/>
                    <a:pt x="38789" y="93929"/>
                    <a:pt x="38789" y="93929"/>
                  </a:cubicBezTo>
                  <a:cubicBezTo>
                    <a:pt x="38789" y="93929"/>
                    <a:pt x="38694" y="93882"/>
                    <a:pt x="38407" y="93882"/>
                  </a:cubicBezTo>
                  <a:cubicBezTo>
                    <a:pt x="33821" y="92856"/>
                    <a:pt x="29522" y="91504"/>
                    <a:pt x="25700" y="89871"/>
                  </a:cubicBezTo>
                  <a:cubicBezTo>
                    <a:pt x="25509" y="89778"/>
                    <a:pt x="25222" y="89685"/>
                    <a:pt x="24936" y="89591"/>
                  </a:cubicBezTo>
                  <a:cubicBezTo>
                    <a:pt x="14235" y="84928"/>
                    <a:pt x="7452" y="78118"/>
                    <a:pt x="7452" y="70516"/>
                  </a:cubicBezTo>
                  <a:lnTo>
                    <a:pt x="7452" y="43839"/>
                  </a:lnTo>
                  <a:lnTo>
                    <a:pt x="7547" y="37776"/>
                  </a:lnTo>
                  <a:cubicBezTo>
                    <a:pt x="7547" y="37403"/>
                    <a:pt x="8121" y="37077"/>
                    <a:pt x="8885" y="37077"/>
                  </a:cubicBezTo>
                  <a:cubicBezTo>
                    <a:pt x="16337" y="37077"/>
                    <a:pt x="22452" y="40062"/>
                    <a:pt x="22452" y="43746"/>
                  </a:cubicBezTo>
                  <a:lnTo>
                    <a:pt x="22452" y="58017"/>
                  </a:lnTo>
                  <a:cubicBezTo>
                    <a:pt x="22452" y="59043"/>
                    <a:pt x="24171" y="59836"/>
                    <a:pt x="26273" y="59836"/>
                  </a:cubicBezTo>
                  <a:lnTo>
                    <a:pt x="26273" y="59836"/>
                  </a:lnTo>
                  <a:cubicBezTo>
                    <a:pt x="42993" y="59836"/>
                    <a:pt x="56560" y="66506"/>
                    <a:pt x="56560" y="74667"/>
                  </a:cubicBezTo>
                  <a:cubicBezTo>
                    <a:pt x="56560" y="75693"/>
                    <a:pt x="58280" y="76486"/>
                    <a:pt x="60382" y="76486"/>
                  </a:cubicBezTo>
                  <a:cubicBezTo>
                    <a:pt x="62388" y="76486"/>
                    <a:pt x="64108" y="75693"/>
                    <a:pt x="64108" y="74667"/>
                  </a:cubicBezTo>
                  <a:cubicBezTo>
                    <a:pt x="64108" y="65106"/>
                    <a:pt x="49299" y="57178"/>
                    <a:pt x="30000" y="56245"/>
                  </a:cubicBezTo>
                  <a:lnTo>
                    <a:pt x="30000" y="12825"/>
                  </a:lnTo>
                  <a:cubicBezTo>
                    <a:pt x="30000" y="10820"/>
                    <a:pt x="33343" y="9187"/>
                    <a:pt x="37547" y="9187"/>
                  </a:cubicBezTo>
                  <a:cubicBezTo>
                    <a:pt x="41656" y="9187"/>
                    <a:pt x="45000" y="10820"/>
                    <a:pt x="45000" y="12825"/>
                  </a:cubicBezTo>
                  <a:cubicBezTo>
                    <a:pt x="45000" y="12965"/>
                    <a:pt x="45000" y="13058"/>
                    <a:pt x="44904" y="13245"/>
                  </a:cubicBezTo>
                  <a:lnTo>
                    <a:pt x="44904" y="45985"/>
                  </a:lnTo>
                  <a:cubicBezTo>
                    <a:pt x="44904" y="47011"/>
                    <a:pt x="46624" y="47804"/>
                    <a:pt x="48630" y="47850"/>
                  </a:cubicBezTo>
                  <a:lnTo>
                    <a:pt x="48726" y="47850"/>
                  </a:lnTo>
                  <a:lnTo>
                    <a:pt x="48821" y="47850"/>
                  </a:lnTo>
                  <a:cubicBezTo>
                    <a:pt x="50923" y="47850"/>
                    <a:pt x="52547" y="47011"/>
                    <a:pt x="52547" y="45985"/>
                  </a:cubicBezTo>
                  <a:lnTo>
                    <a:pt x="52547" y="7695"/>
                  </a:lnTo>
                  <a:lnTo>
                    <a:pt x="52547" y="7602"/>
                  </a:lnTo>
                  <a:cubicBezTo>
                    <a:pt x="52547" y="7508"/>
                    <a:pt x="52547" y="7415"/>
                    <a:pt x="52547" y="7322"/>
                  </a:cubicBezTo>
                  <a:cubicBezTo>
                    <a:pt x="52547" y="5316"/>
                    <a:pt x="55891" y="3684"/>
                    <a:pt x="60000" y="3684"/>
                  </a:cubicBezTo>
                  <a:cubicBezTo>
                    <a:pt x="64108" y="3684"/>
                    <a:pt x="67547" y="5316"/>
                    <a:pt x="67547" y="7322"/>
                  </a:cubicBezTo>
                  <a:cubicBezTo>
                    <a:pt x="67547" y="7415"/>
                    <a:pt x="67452" y="7508"/>
                    <a:pt x="67452" y="7602"/>
                  </a:cubicBezTo>
                  <a:lnTo>
                    <a:pt x="67452" y="7648"/>
                  </a:lnTo>
                  <a:lnTo>
                    <a:pt x="67452" y="12359"/>
                  </a:lnTo>
                  <a:cubicBezTo>
                    <a:pt x="67452" y="12499"/>
                    <a:pt x="67452" y="12685"/>
                    <a:pt x="67452" y="12825"/>
                  </a:cubicBezTo>
                  <a:cubicBezTo>
                    <a:pt x="67452" y="12965"/>
                    <a:pt x="67452" y="13105"/>
                    <a:pt x="67452" y="13245"/>
                  </a:cubicBezTo>
                  <a:lnTo>
                    <a:pt x="67452" y="45985"/>
                  </a:lnTo>
                  <a:cubicBezTo>
                    <a:pt x="67452" y="47011"/>
                    <a:pt x="69171" y="47850"/>
                    <a:pt x="71273" y="47850"/>
                  </a:cubicBezTo>
                  <a:cubicBezTo>
                    <a:pt x="73280" y="47850"/>
                    <a:pt x="75000" y="47011"/>
                    <a:pt x="75000" y="45985"/>
                  </a:cubicBezTo>
                  <a:lnTo>
                    <a:pt x="75000" y="12499"/>
                  </a:lnTo>
                  <a:cubicBezTo>
                    <a:pt x="75286" y="10633"/>
                    <a:pt x="78630" y="9187"/>
                    <a:pt x="82452" y="9187"/>
                  </a:cubicBezTo>
                  <a:cubicBezTo>
                    <a:pt x="86560" y="9187"/>
                    <a:pt x="90000" y="10820"/>
                    <a:pt x="90000" y="12825"/>
                  </a:cubicBezTo>
                  <a:cubicBezTo>
                    <a:pt x="90000" y="12918"/>
                    <a:pt x="89904" y="13012"/>
                    <a:pt x="89904" y="13105"/>
                  </a:cubicBezTo>
                  <a:lnTo>
                    <a:pt x="89904" y="49063"/>
                  </a:lnTo>
                  <a:cubicBezTo>
                    <a:pt x="89904" y="50042"/>
                    <a:pt x="91528" y="50882"/>
                    <a:pt x="93535" y="50928"/>
                  </a:cubicBezTo>
                  <a:lnTo>
                    <a:pt x="93726" y="50928"/>
                  </a:lnTo>
                  <a:lnTo>
                    <a:pt x="93917" y="50928"/>
                  </a:lnTo>
                  <a:lnTo>
                    <a:pt x="93917" y="50928"/>
                  </a:lnTo>
                  <a:cubicBezTo>
                    <a:pt x="95923" y="50882"/>
                    <a:pt x="97547" y="50042"/>
                    <a:pt x="97547" y="49063"/>
                  </a:cubicBezTo>
                  <a:lnTo>
                    <a:pt x="97547" y="24251"/>
                  </a:lnTo>
                  <a:lnTo>
                    <a:pt x="97547" y="24205"/>
                  </a:lnTo>
                  <a:cubicBezTo>
                    <a:pt x="97452" y="24111"/>
                    <a:pt x="97452" y="24018"/>
                    <a:pt x="97452" y="23925"/>
                  </a:cubicBezTo>
                  <a:cubicBezTo>
                    <a:pt x="97452" y="21919"/>
                    <a:pt x="100891" y="20240"/>
                    <a:pt x="105000" y="20240"/>
                  </a:cubicBezTo>
                  <a:cubicBezTo>
                    <a:pt x="109108" y="20240"/>
                    <a:pt x="112452" y="21919"/>
                    <a:pt x="112452" y="23925"/>
                  </a:cubicBezTo>
                  <a:cubicBezTo>
                    <a:pt x="112452" y="24018"/>
                    <a:pt x="112452" y="24111"/>
                    <a:pt x="112452" y="24205"/>
                  </a:cubicBezTo>
                  <a:lnTo>
                    <a:pt x="112452" y="70516"/>
                  </a:lnTo>
                  <a:cubicBezTo>
                    <a:pt x="112452" y="77792"/>
                    <a:pt x="106242" y="84368"/>
                    <a:pt x="96210" y="89078"/>
                  </a:cubicBezTo>
                  <a:cubicBezTo>
                    <a:pt x="95923" y="89125"/>
                    <a:pt x="95636" y="89218"/>
                    <a:pt x="95350" y="89312"/>
                  </a:cubicBezTo>
                  <a:cubicBezTo>
                    <a:pt x="90286" y="91643"/>
                    <a:pt x="84363" y="93416"/>
                    <a:pt x="77770" y="94582"/>
                  </a:cubicBezTo>
                  <a:cubicBezTo>
                    <a:pt x="75764" y="94955"/>
                    <a:pt x="74713" y="96027"/>
                    <a:pt x="75477" y="97007"/>
                  </a:cubicBezTo>
                  <a:cubicBezTo>
                    <a:pt x="76050" y="97800"/>
                    <a:pt x="77579" y="98266"/>
                    <a:pt x="79108" y="98266"/>
                  </a:cubicBezTo>
                  <a:cubicBezTo>
                    <a:pt x="79585" y="98266"/>
                    <a:pt x="79968" y="98219"/>
                    <a:pt x="80445" y="98173"/>
                  </a:cubicBezTo>
                  <a:cubicBezTo>
                    <a:pt x="83789" y="97567"/>
                    <a:pt x="86942" y="96820"/>
                    <a:pt x="89904" y="95981"/>
                  </a:cubicBezTo>
                  <a:lnTo>
                    <a:pt x="89904" y="118694"/>
                  </a:lnTo>
                  <a:cubicBezTo>
                    <a:pt x="89904" y="119393"/>
                    <a:pt x="91528" y="120000"/>
                    <a:pt x="93535" y="120000"/>
                  </a:cubicBezTo>
                  <a:lnTo>
                    <a:pt x="93726" y="120000"/>
                  </a:lnTo>
                  <a:cubicBezTo>
                    <a:pt x="93821" y="120000"/>
                    <a:pt x="93821" y="120000"/>
                    <a:pt x="93917" y="120000"/>
                  </a:cubicBezTo>
                  <a:lnTo>
                    <a:pt x="93917" y="120000"/>
                  </a:lnTo>
                  <a:cubicBezTo>
                    <a:pt x="95923" y="120000"/>
                    <a:pt x="97547" y="119393"/>
                    <a:pt x="97547" y="118694"/>
                  </a:cubicBezTo>
                  <a:lnTo>
                    <a:pt x="97452" y="93462"/>
                  </a:lnTo>
                  <a:cubicBezTo>
                    <a:pt x="98503" y="92996"/>
                    <a:pt x="99649" y="92576"/>
                    <a:pt x="100700" y="92110"/>
                  </a:cubicBezTo>
                  <a:cubicBezTo>
                    <a:pt x="100700" y="92063"/>
                    <a:pt x="100796" y="92017"/>
                    <a:pt x="100891" y="91970"/>
                  </a:cubicBezTo>
                  <a:cubicBezTo>
                    <a:pt x="112643" y="86607"/>
                    <a:pt x="120000" y="78958"/>
                    <a:pt x="120000" y="70516"/>
                  </a:cubicBezTo>
                  <a:lnTo>
                    <a:pt x="120000" y="24391"/>
                  </a:lnTo>
                  <a:cubicBezTo>
                    <a:pt x="120000" y="24205"/>
                    <a:pt x="120000" y="24065"/>
                    <a:pt x="120000" y="23925"/>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 name="Google Shape;144;p20"/>
          <p:cNvGrpSpPr/>
          <p:nvPr/>
        </p:nvGrpSpPr>
        <p:grpSpPr>
          <a:xfrm>
            <a:off x="6807951" y="2179850"/>
            <a:ext cx="1091400" cy="2591100"/>
            <a:chOff x="6670076" y="2332250"/>
            <a:chExt cx="1091400" cy="2591100"/>
          </a:xfrm>
        </p:grpSpPr>
        <p:sp>
          <p:nvSpPr>
            <p:cNvPr id="145" name="Google Shape;145;p20"/>
            <p:cNvSpPr/>
            <p:nvPr/>
          </p:nvSpPr>
          <p:spPr>
            <a:xfrm>
              <a:off x="6968414" y="2597889"/>
              <a:ext cx="465600" cy="470400"/>
            </a:xfrm>
            <a:custGeom>
              <a:rect b="b" l="l" r="r" t="t"/>
              <a:pathLst>
                <a:path extrusionOk="0" h="120000" w="120000">
                  <a:moveTo>
                    <a:pt x="60000" y="120000"/>
                  </a:moveTo>
                  <a:cubicBezTo>
                    <a:pt x="26904" y="120000"/>
                    <a:pt x="0" y="93041"/>
                    <a:pt x="0" y="59880"/>
                  </a:cubicBezTo>
                  <a:cubicBezTo>
                    <a:pt x="0" y="26958"/>
                    <a:pt x="26904" y="0"/>
                    <a:pt x="60000" y="0"/>
                  </a:cubicBezTo>
                  <a:cubicBezTo>
                    <a:pt x="93095" y="0"/>
                    <a:pt x="120000" y="26958"/>
                    <a:pt x="120000" y="59880"/>
                  </a:cubicBezTo>
                  <a:cubicBezTo>
                    <a:pt x="120000" y="93041"/>
                    <a:pt x="93095" y="120000"/>
                    <a:pt x="60000" y="120000"/>
                  </a:cubicBezTo>
                  <a:close/>
                  <a:moveTo>
                    <a:pt x="60000" y="6679"/>
                  </a:moveTo>
                  <a:cubicBezTo>
                    <a:pt x="30714" y="6679"/>
                    <a:pt x="6904" y="30536"/>
                    <a:pt x="6904" y="59880"/>
                  </a:cubicBezTo>
                  <a:cubicBezTo>
                    <a:pt x="6904" y="89463"/>
                    <a:pt x="30714" y="113320"/>
                    <a:pt x="60000" y="113320"/>
                  </a:cubicBezTo>
                  <a:cubicBezTo>
                    <a:pt x="89285" y="113320"/>
                    <a:pt x="113333" y="89463"/>
                    <a:pt x="113333" y="59880"/>
                  </a:cubicBezTo>
                  <a:cubicBezTo>
                    <a:pt x="113333" y="30536"/>
                    <a:pt x="89285" y="6679"/>
                    <a:pt x="60000" y="6679"/>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0"/>
            <p:cNvSpPr/>
            <p:nvPr/>
          </p:nvSpPr>
          <p:spPr>
            <a:xfrm>
              <a:off x="6670076" y="2332250"/>
              <a:ext cx="1091400" cy="2591100"/>
            </a:xfrm>
            <a:custGeom>
              <a:rect b="b" l="l" r="r" t="t"/>
              <a:pathLst>
                <a:path extrusionOk="0" h="120000" w="120000">
                  <a:moveTo>
                    <a:pt x="120000" y="21204"/>
                  </a:moveTo>
                  <a:lnTo>
                    <a:pt x="120000" y="4413"/>
                  </a:lnTo>
                  <a:cubicBezTo>
                    <a:pt x="120000" y="1990"/>
                    <a:pt x="115306" y="0"/>
                    <a:pt x="109591" y="0"/>
                  </a:cubicBezTo>
                  <a:cubicBezTo>
                    <a:pt x="104081" y="0"/>
                    <a:pt x="99489" y="1904"/>
                    <a:pt x="99285" y="4240"/>
                  </a:cubicBezTo>
                  <a:lnTo>
                    <a:pt x="99285" y="4240"/>
                  </a:lnTo>
                  <a:lnTo>
                    <a:pt x="99285" y="19992"/>
                  </a:lnTo>
                  <a:lnTo>
                    <a:pt x="99285" y="19992"/>
                  </a:lnTo>
                  <a:cubicBezTo>
                    <a:pt x="99285" y="29513"/>
                    <a:pt x="81020" y="37216"/>
                    <a:pt x="58571" y="37216"/>
                  </a:cubicBezTo>
                  <a:lnTo>
                    <a:pt x="58571" y="37216"/>
                  </a:lnTo>
                  <a:lnTo>
                    <a:pt x="58571" y="37259"/>
                  </a:lnTo>
                  <a:cubicBezTo>
                    <a:pt x="58061" y="37216"/>
                    <a:pt x="57653" y="37216"/>
                    <a:pt x="57142" y="37216"/>
                  </a:cubicBezTo>
                  <a:cubicBezTo>
                    <a:pt x="25612" y="37216"/>
                    <a:pt x="0" y="48077"/>
                    <a:pt x="0" y="61406"/>
                  </a:cubicBezTo>
                  <a:cubicBezTo>
                    <a:pt x="0" y="61536"/>
                    <a:pt x="102" y="61666"/>
                    <a:pt x="102" y="61795"/>
                  </a:cubicBezTo>
                  <a:lnTo>
                    <a:pt x="0" y="61795"/>
                  </a:lnTo>
                  <a:lnTo>
                    <a:pt x="0" y="78629"/>
                  </a:lnTo>
                  <a:cubicBezTo>
                    <a:pt x="0" y="81053"/>
                    <a:pt x="4693" y="83043"/>
                    <a:pt x="10408" y="83043"/>
                  </a:cubicBezTo>
                  <a:cubicBezTo>
                    <a:pt x="16020" y="83043"/>
                    <a:pt x="20612" y="81096"/>
                    <a:pt x="20714" y="78716"/>
                  </a:cubicBezTo>
                  <a:lnTo>
                    <a:pt x="20714" y="78716"/>
                  </a:lnTo>
                  <a:lnTo>
                    <a:pt x="20714" y="63397"/>
                  </a:lnTo>
                  <a:cubicBezTo>
                    <a:pt x="20714" y="58593"/>
                    <a:pt x="25408" y="54266"/>
                    <a:pt x="32857" y="51150"/>
                  </a:cubicBezTo>
                  <a:lnTo>
                    <a:pt x="32857" y="120000"/>
                  </a:lnTo>
                  <a:lnTo>
                    <a:pt x="56020" y="120000"/>
                  </a:lnTo>
                  <a:lnTo>
                    <a:pt x="56020" y="79235"/>
                  </a:lnTo>
                  <a:lnTo>
                    <a:pt x="61122" y="79235"/>
                  </a:lnTo>
                  <a:lnTo>
                    <a:pt x="61122" y="120000"/>
                  </a:lnTo>
                  <a:lnTo>
                    <a:pt x="84285" y="120000"/>
                  </a:lnTo>
                  <a:lnTo>
                    <a:pt x="84285" y="44789"/>
                  </a:lnTo>
                  <a:cubicBezTo>
                    <a:pt x="104693" y="41283"/>
                    <a:pt x="119285" y="32888"/>
                    <a:pt x="119897" y="23065"/>
                  </a:cubicBezTo>
                  <a:lnTo>
                    <a:pt x="119897" y="23065"/>
                  </a:lnTo>
                  <a:lnTo>
                    <a:pt x="119897" y="22632"/>
                  </a:lnTo>
                  <a:cubicBezTo>
                    <a:pt x="119897" y="22545"/>
                    <a:pt x="120000" y="22459"/>
                    <a:pt x="120000" y="22372"/>
                  </a:cubicBezTo>
                  <a:cubicBezTo>
                    <a:pt x="120000" y="22329"/>
                    <a:pt x="119897" y="22243"/>
                    <a:pt x="119897" y="22199"/>
                  </a:cubicBezTo>
                  <a:lnTo>
                    <a:pt x="119897" y="21204"/>
                  </a:lnTo>
                  <a:lnTo>
                    <a:pt x="120000" y="21204"/>
                  </a:lnTo>
                  <a:close/>
                  <a:moveTo>
                    <a:pt x="57551" y="38427"/>
                  </a:moveTo>
                  <a:lnTo>
                    <a:pt x="57551" y="38427"/>
                  </a:lnTo>
                  <a:lnTo>
                    <a:pt x="58571" y="38427"/>
                  </a:lnTo>
                  <a:lnTo>
                    <a:pt x="58571" y="38470"/>
                  </a:lnTo>
                  <a:lnTo>
                    <a:pt x="58571" y="38470"/>
                  </a:lnTo>
                  <a:lnTo>
                    <a:pt x="58571" y="38470"/>
                  </a:lnTo>
                  <a:cubicBezTo>
                    <a:pt x="58571" y="38470"/>
                    <a:pt x="58673" y="38470"/>
                    <a:pt x="58673" y="38470"/>
                  </a:cubicBezTo>
                  <a:lnTo>
                    <a:pt x="59183" y="38470"/>
                  </a:lnTo>
                  <a:lnTo>
                    <a:pt x="59183" y="38427"/>
                  </a:lnTo>
                  <a:cubicBezTo>
                    <a:pt x="59285" y="38427"/>
                    <a:pt x="59285" y="38427"/>
                    <a:pt x="59387" y="38427"/>
                  </a:cubicBezTo>
                  <a:lnTo>
                    <a:pt x="59795" y="38427"/>
                  </a:lnTo>
                  <a:lnTo>
                    <a:pt x="59795" y="38427"/>
                  </a:lnTo>
                  <a:cubicBezTo>
                    <a:pt x="61224" y="38427"/>
                    <a:pt x="62653" y="38341"/>
                    <a:pt x="63979" y="38297"/>
                  </a:cubicBezTo>
                  <a:lnTo>
                    <a:pt x="58469" y="42235"/>
                  </a:lnTo>
                  <a:lnTo>
                    <a:pt x="52755" y="38514"/>
                  </a:lnTo>
                  <a:cubicBezTo>
                    <a:pt x="54183" y="38470"/>
                    <a:pt x="55612" y="38427"/>
                    <a:pt x="57142" y="38427"/>
                  </a:cubicBezTo>
                  <a:cubicBezTo>
                    <a:pt x="57244" y="38427"/>
                    <a:pt x="57448" y="38427"/>
                    <a:pt x="57551" y="38427"/>
                  </a:cubicBezTo>
                  <a:close/>
                  <a:moveTo>
                    <a:pt x="58571" y="46346"/>
                  </a:moveTo>
                  <a:lnTo>
                    <a:pt x="65102" y="59761"/>
                  </a:lnTo>
                  <a:lnTo>
                    <a:pt x="58571" y="62098"/>
                  </a:lnTo>
                  <a:lnTo>
                    <a:pt x="51734" y="59761"/>
                  </a:lnTo>
                  <a:lnTo>
                    <a:pt x="58571" y="46346"/>
                  </a:lnTo>
                  <a:close/>
                  <a:moveTo>
                    <a:pt x="117040" y="20425"/>
                  </a:moveTo>
                  <a:lnTo>
                    <a:pt x="117040" y="21204"/>
                  </a:lnTo>
                  <a:lnTo>
                    <a:pt x="117040" y="21204"/>
                  </a:lnTo>
                  <a:lnTo>
                    <a:pt x="117040" y="22286"/>
                  </a:lnTo>
                  <a:lnTo>
                    <a:pt x="117040" y="22286"/>
                  </a:lnTo>
                  <a:cubicBezTo>
                    <a:pt x="117040" y="22329"/>
                    <a:pt x="117040" y="22372"/>
                    <a:pt x="117040" y="22372"/>
                  </a:cubicBezTo>
                  <a:cubicBezTo>
                    <a:pt x="117040" y="32326"/>
                    <a:pt x="102142" y="40764"/>
                    <a:pt x="81428" y="43966"/>
                  </a:cubicBezTo>
                  <a:lnTo>
                    <a:pt x="81428" y="44183"/>
                  </a:lnTo>
                  <a:lnTo>
                    <a:pt x="81428" y="45265"/>
                  </a:lnTo>
                  <a:lnTo>
                    <a:pt x="81428" y="49938"/>
                  </a:lnTo>
                  <a:lnTo>
                    <a:pt x="81428" y="118745"/>
                  </a:lnTo>
                  <a:lnTo>
                    <a:pt x="63979" y="118745"/>
                  </a:lnTo>
                  <a:lnTo>
                    <a:pt x="63979" y="78023"/>
                  </a:lnTo>
                  <a:lnTo>
                    <a:pt x="53163" y="78023"/>
                  </a:lnTo>
                  <a:lnTo>
                    <a:pt x="53163" y="118745"/>
                  </a:lnTo>
                  <a:lnTo>
                    <a:pt x="35816" y="118745"/>
                  </a:lnTo>
                  <a:lnTo>
                    <a:pt x="35816" y="50025"/>
                  </a:lnTo>
                  <a:lnTo>
                    <a:pt x="35816" y="49938"/>
                  </a:lnTo>
                  <a:lnTo>
                    <a:pt x="35816" y="48510"/>
                  </a:lnTo>
                  <a:cubicBezTo>
                    <a:pt x="25306" y="51756"/>
                    <a:pt x="18367" y="56949"/>
                    <a:pt x="17959" y="62791"/>
                  </a:cubicBezTo>
                  <a:lnTo>
                    <a:pt x="17857" y="62791"/>
                  </a:lnTo>
                  <a:lnTo>
                    <a:pt x="17857" y="75600"/>
                  </a:lnTo>
                  <a:lnTo>
                    <a:pt x="17857" y="78413"/>
                  </a:lnTo>
                  <a:lnTo>
                    <a:pt x="17857" y="78413"/>
                  </a:lnTo>
                  <a:cubicBezTo>
                    <a:pt x="17857" y="78499"/>
                    <a:pt x="17857" y="78543"/>
                    <a:pt x="17857" y="78629"/>
                  </a:cubicBezTo>
                  <a:cubicBezTo>
                    <a:pt x="17857" y="80360"/>
                    <a:pt x="14489" y="81788"/>
                    <a:pt x="10408" y="81788"/>
                  </a:cubicBezTo>
                  <a:cubicBezTo>
                    <a:pt x="6326" y="81788"/>
                    <a:pt x="2959" y="80360"/>
                    <a:pt x="2959" y="78629"/>
                  </a:cubicBezTo>
                  <a:cubicBezTo>
                    <a:pt x="2959" y="78543"/>
                    <a:pt x="2959" y="78499"/>
                    <a:pt x="2959" y="78413"/>
                  </a:cubicBezTo>
                  <a:lnTo>
                    <a:pt x="2959" y="78413"/>
                  </a:lnTo>
                  <a:lnTo>
                    <a:pt x="2959" y="75600"/>
                  </a:lnTo>
                  <a:lnTo>
                    <a:pt x="2959" y="62921"/>
                  </a:lnTo>
                  <a:lnTo>
                    <a:pt x="2959" y="61795"/>
                  </a:lnTo>
                  <a:lnTo>
                    <a:pt x="2959" y="61449"/>
                  </a:lnTo>
                  <a:lnTo>
                    <a:pt x="2959" y="61449"/>
                  </a:lnTo>
                  <a:cubicBezTo>
                    <a:pt x="2959" y="61449"/>
                    <a:pt x="2959" y="61406"/>
                    <a:pt x="2959" y="61406"/>
                  </a:cubicBezTo>
                  <a:cubicBezTo>
                    <a:pt x="2959" y="49808"/>
                    <a:pt x="23265" y="40245"/>
                    <a:pt x="49591" y="38687"/>
                  </a:cubicBezTo>
                  <a:lnTo>
                    <a:pt x="57040" y="43534"/>
                  </a:lnTo>
                  <a:lnTo>
                    <a:pt x="48571" y="60238"/>
                  </a:lnTo>
                  <a:lnTo>
                    <a:pt x="58571" y="63699"/>
                  </a:lnTo>
                  <a:lnTo>
                    <a:pt x="68265" y="60238"/>
                  </a:lnTo>
                  <a:lnTo>
                    <a:pt x="60102" y="43490"/>
                  </a:lnTo>
                  <a:lnTo>
                    <a:pt x="67755" y="37994"/>
                  </a:lnTo>
                  <a:cubicBezTo>
                    <a:pt x="87244" y="36220"/>
                    <a:pt x="101938" y="28950"/>
                    <a:pt x="102142" y="20165"/>
                  </a:cubicBezTo>
                  <a:lnTo>
                    <a:pt x="102142" y="20165"/>
                  </a:lnTo>
                  <a:lnTo>
                    <a:pt x="102142" y="4413"/>
                  </a:lnTo>
                  <a:cubicBezTo>
                    <a:pt x="102142" y="2639"/>
                    <a:pt x="105510" y="1211"/>
                    <a:pt x="109591" y="1211"/>
                  </a:cubicBezTo>
                  <a:cubicBezTo>
                    <a:pt x="113775" y="1211"/>
                    <a:pt x="117142" y="2639"/>
                    <a:pt x="117142" y="4413"/>
                  </a:cubicBezTo>
                  <a:lnTo>
                    <a:pt x="117142" y="20425"/>
                  </a:lnTo>
                  <a:lnTo>
                    <a:pt x="117040" y="20425"/>
                  </a:ln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 name="Google Shape;147;p20"/>
          <p:cNvGrpSpPr/>
          <p:nvPr/>
        </p:nvGrpSpPr>
        <p:grpSpPr>
          <a:xfrm>
            <a:off x="7712301" y="2332250"/>
            <a:ext cx="1091400" cy="2591100"/>
            <a:chOff x="7652076" y="2179400"/>
            <a:chExt cx="1091400" cy="2591100"/>
          </a:xfrm>
        </p:grpSpPr>
        <p:sp>
          <p:nvSpPr>
            <p:cNvPr id="148" name="Google Shape;148;p20"/>
            <p:cNvSpPr/>
            <p:nvPr/>
          </p:nvSpPr>
          <p:spPr>
            <a:xfrm>
              <a:off x="7950414" y="2445039"/>
              <a:ext cx="465600" cy="470400"/>
            </a:xfrm>
            <a:custGeom>
              <a:rect b="b" l="l" r="r" t="t"/>
              <a:pathLst>
                <a:path extrusionOk="0" h="120000" w="120000">
                  <a:moveTo>
                    <a:pt x="60000" y="120000"/>
                  </a:moveTo>
                  <a:cubicBezTo>
                    <a:pt x="26904" y="120000"/>
                    <a:pt x="0" y="93041"/>
                    <a:pt x="0" y="59880"/>
                  </a:cubicBezTo>
                  <a:cubicBezTo>
                    <a:pt x="0" y="26958"/>
                    <a:pt x="26904" y="0"/>
                    <a:pt x="60000" y="0"/>
                  </a:cubicBezTo>
                  <a:cubicBezTo>
                    <a:pt x="93095" y="0"/>
                    <a:pt x="120000" y="26958"/>
                    <a:pt x="120000" y="59880"/>
                  </a:cubicBezTo>
                  <a:cubicBezTo>
                    <a:pt x="120000" y="93041"/>
                    <a:pt x="93095" y="120000"/>
                    <a:pt x="60000" y="120000"/>
                  </a:cubicBezTo>
                  <a:close/>
                  <a:moveTo>
                    <a:pt x="60000" y="6679"/>
                  </a:moveTo>
                  <a:cubicBezTo>
                    <a:pt x="30714" y="6679"/>
                    <a:pt x="6904" y="30536"/>
                    <a:pt x="6904" y="59880"/>
                  </a:cubicBezTo>
                  <a:cubicBezTo>
                    <a:pt x="6904" y="89463"/>
                    <a:pt x="30714" y="113320"/>
                    <a:pt x="60000" y="113320"/>
                  </a:cubicBezTo>
                  <a:cubicBezTo>
                    <a:pt x="89285" y="113320"/>
                    <a:pt x="113333" y="89463"/>
                    <a:pt x="113333" y="59880"/>
                  </a:cubicBezTo>
                  <a:cubicBezTo>
                    <a:pt x="113333" y="30536"/>
                    <a:pt x="89285" y="6679"/>
                    <a:pt x="60000" y="6679"/>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0"/>
            <p:cNvSpPr/>
            <p:nvPr/>
          </p:nvSpPr>
          <p:spPr>
            <a:xfrm>
              <a:off x="7652076" y="2179400"/>
              <a:ext cx="1091400" cy="2591100"/>
            </a:xfrm>
            <a:custGeom>
              <a:rect b="b" l="l" r="r" t="t"/>
              <a:pathLst>
                <a:path extrusionOk="0" h="120000" w="120000">
                  <a:moveTo>
                    <a:pt x="120000" y="21204"/>
                  </a:moveTo>
                  <a:lnTo>
                    <a:pt x="120000" y="4413"/>
                  </a:lnTo>
                  <a:cubicBezTo>
                    <a:pt x="120000" y="1990"/>
                    <a:pt x="115306" y="0"/>
                    <a:pt x="109591" y="0"/>
                  </a:cubicBezTo>
                  <a:cubicBezTo>
                    <a:pt x="104081" y="0"/>
                    <a:pt x="99489" y="1904"/>
                    <a:pt x="99285" y="4240"/>
                  </a:cubicBezTo>
                  <a:lnTo>
                    <a:pt x="99285" y="4240"/>
                  </a:lnTo>
                  <a:lnTo>
                    <a:pt x="99285" y="19992"/>
                  </a:lnTo>
                  <a:lnTo>
                    <a:pt x="99285" y="19992"/>
                  </a:lnTo>
                  <a:cubicBezTo>
                    <a:pt x="99285" y="29513"/>
                    <a:pt x="81020" y="37216"/>
                    <a:pt x="58571" y="37216"/>
                  </a:cubicBezTo>
                  <a:lnTo>
                    <a:pt x="58571" y="37216"/>
                  </a:lnTo>
                  <a:lnTo>
                    <a:pt x="58571" y="37259"/>
                  </a:lnTo>
                  <a:cubicBezTo>
                    <a:pt x="58061" y="37216"/>
                    <a:pt x="57653" y="37216"/>
                    <a:pt x="57142" y="37216"/>
                  </a:cubicBezTo>
                  <a:cubicBezTo>
                    <a:pt x="25612" y="37216"/>
                    <a:pt x="0" y="48077"/>
                    <a:pt x="0" y="61406"/>
                  </a:cubicBezTo>
                  <a:cubicBezTo>
                    <a:pt x="0" y="61536"/>
                    <a:pt x="102" y="61666"/>
                    <a:pt x="102" y="61795"/>
                  </a:cubicBezTo>
                  <a:lnTo>
                    <a:pt x="0" y="61795"/>
                  </a:lnTo>
                  <a:lnTo>
                    <a:pt x="0" y="78629"/>
                  </a:lnTo>
                  <a:cubicBezTo>
                    <a:pt x="0" y="81053"/>
                    <a:pt x="4693" y="83043"/>
                    <a:pt x="10408" y="83043"/>
                  </a:cubicBezTo>
                  <a:cubicBezTo>
                    <a:pt x="16020" y="83043"/>
                    <a:pt x="20612" y="81096"/>
                    <a:pt x="20714" y="78716"/>
                  </a:cubicBezTo>
                  <a:lnTo>
                    <a:pt x="20714" y="78716"/>
                  </a:lnTo>
                  <a:lnTo>
                    <a:pt x="20714" y="63397"/>
                  </a:lnTo>
                  <a:cubicBezTo>
                    <a:pt x="20714" y="58593"/>
                    <a:pt x="25408" y="54266"/>
                    <a:pt x="32857" y="51150"/>
                  </a:cubicBezTo>
                  <a:lnTo>
                    <a:pt x="32857" y="120000"/>
                  </a:lnTo>
                  <a:lnTo>
                    <a:pt x="56020" y="120000"/>
                  </a:lnTo>
                  <a:lnTo>
                    <a:pt x="56020" y="79235"/>
                  </a:lnTo>
                  <a:lnTo>
                    <a:pt x="61122" y="79235"/>
                  </a:lnTo>
                  <a:lnTo>
                    <a:pt x="61122" y="120000"/>
                  </a:lnTo>
                  <a:lnTo>
                    <a:pt x="84285" y="120000"/>
                  </a:lnTo>
                  <a:lnTo>
                    <a:pt x="84285" y="44789"/>
                  </a:lnTo>
                  <a:cubicBezTo>
                    <a:pt x="104693" y="41283"/>
                    <a:pt x="119285" y="32888"/>
                    <a:pt x="119897" y="23065"/>
                  </a:cubicBezTo>
                  <a:lnTo>
                    <a:pt x="119897" y="23065"/>
                  </a:lnTo>
                  <a:lnTo>
                    <a:pt x="119897" y="22632"/>
                  </a:lnTo>
                  <a:cubicBezTo>
                    <a:pt x="119897" y="22545"/>
                    <a:pt x="120000" y="22459"/>
                    <a:pt x="120000" y="22372"/>
                  </a:cubicBezTo>
                  <a:cubicBezTo>
                    <a:pt x="120000" y="22329"/>
                    <a:pt x="119897" y="22243"/>
                    <a:pt x="119897" y="22199"/>
                  </a:cubicBezTo>
                  <a:lnTo>
                    <a:pt x="119897" y="21204"/>
                  </a:lnTo>
                  <a:lnTo>
                    <a:pt x="120000" y="21204"/>
                  </a:lnTo>
                  <a:close/>
                  <a:moveTo>
                    <a:pt x="57551" y="38427"/>
                  </a:moveTo>
                  <a:lnTo>
                    <a:pt x="57551" y="38427"/>
                  </a:lnTo>
                  <a:lnTo>
                    <a:pt x="58571" y="38427"/>
                  </a:lnTo>
                  <a:lnTo>
                    <a:pt x="58571" y="38470"/>
                  </a:lnTo>
                  <a:lnTo>
                    <a:pt x="58571" y="38470"/>
                  </a:lnTo>
                  <a:lnTo>
                    <a:pt x="58571" y="38470"/>
                  </a:lnTo>
                  <a:cubicBezTo>
                    <a:pt x="58571" y="38470"/>
                    <a:pt x="58673" y="38470"/>
                    <a:pt x="58673" y="38470"/>
                  </a:cubicBezTo>
                  <a:lnTo>
                    <a:pt x="59183" y="38470"/>
                  </a:lnTo>
                  <a:lnTo>
                    <a:pt x="59183" y="38427"/>
                  </a:lnTo>
                  <a:cubicBezTo>
                    <a:pt x="59285" y="38427"/>
                    <a:pt x="59285" y="38427"/>
                    <a:pt x="59387" y="38427"/>
                  </a:cubicBezTo>
                  <a:lnTo>
                    <a:pt x="59795" y="38427"/>
                  </a:lnTo>
                  <a:lnTo>
                    <a:pt x="59795" y="38427"/>
                  </a:lnTo>
                  <a:cubicBezTo>
                    <a:pt x="61224" y="38427"/>
                    <a:pt x="62653" y="38341"/>
                    <a:pt x="63979" y="38297"/>
                  </a:cubicBezTo>
                  <a:lnTo>
                    <a:pt x="58469" y="42235"/>
                  </a:lnTo>
                  <a:lnTo>
                    <a:pt x="52755" y="38514"/>
                  </a:lnTo>
                  <a:cubicBezTo>
                    <a:pt x="54183" y="38470"/>
                    <a:pt x="55612" y="38427"/>
                    <a:pt x="57142" y="38427"/>
                  </a:cubicBezTo>
                  <a:cubicBezTo>
                    <a:pt x="57244" y="38427"/>
                    <a:pt x="57448" y="38427"/>
                    <a:pt x="57551" y="38427"/>
                  </a:cubicBezTo>
                  <a:close/>
                  <a:moveTo>
                    <a:pt x="58571" y="46346"/>
                  </a:moveTo>
                  <a:lnTo>
                    <a:pt x="65102" y="59761"/>
                  </a:lnTo>
                  <a:lnTo>
                    <a:pt x="58571" y="62098"/>
                  </a:lnTo>
                  <a:lnTo>
                    <a:pt x="51734" y="59761"/>
                  </a:lnTo>
                  <a:lnTo>
                    <a:pt x="58571" y="46346"/>
                  </a:lnTo>
                  <a:close/>
                  <a:moveTo>
                    <a:pt x="117040" y="20425"/>
                  </a:moveTo>
                  <a:lnTo>
                    <a:pt x="117040" y="21204"/>
                  </a:lnTo>
                  <a:lnTo>
                    <a:pt x="117040" y="21204"/>
                  </a:lnTo>
                  <a:lnTo>
                    <a:pt x="117040" y="22286"/>
                  </a:lnTo>
                  <a:lnTo>
                    <a:pt x="117040" y="22286"/>
                  </a:lnTo>
                  <a:cubicBezTo>
                    <a:pt x="117040" y="22329"/>
                    <a:pt x="117040" y="22372"/>
                    <a:pt x="117040" y="22372"/>
                  </a:cubicBezTo>
                  <a:cubicBezTo>
                    <a:pt x="117040" y="32326"/>
                    <a:pt x="102142" y="40764"/>
                    <a:pt x="81428" y="43966"/>
                  </a:cubicBezTo>
                  <a:lnTo>
                    <a:pt x="81428" y="44183"/>
                  </a:lnTo>
                  <a:lnTo>
                    <a:pt x="81428" y="45265"/>
                  </a:lnTo>
                  <a:lnTo>
                    <a:pt x="81428" y="49938"/>
                  </a:lnTo>
                  <a:lnTo>
                    <a:pt x="81428" y="118745"/>
                  </a:lnTo>
                  <a:lnTo>
                    <a:pt x="63979" y="118745"/>
                  </a:lnTo>
                  <a:lnTo>
                    <a:pt x="63979" y="78023"/>
                  </a:lnTo>
                  <a:lnTo>
                    <a:pt x="53163" y="78023"/>
                  </a:lnTo>
                  <a:lnTo>
                    <a:pt x="53163" y="118745"/>
                  </a:lnTo>
                  <a:lnTo>
                    <a:pt x="35816" y="118745"/>
                  </a:lnTo>
                  <a:lnTo>
                    <a:pt x="35816" y="50025"/>
                  </a:lnTo>
                  <a:lnTo>
                    <a:pt x="35816" y="49938"/>
                  </a:lnTo>
                  <a:lnTo>
                    <a:pt x="35816" y="48510"/>
                  </a:lnTo>
                  <a:cubicBezTo>
                    <a:pt x="25306" y="51756"/>
                    <a:pt x="18367" y="56949"/>
                    <a:pt x="17959" y="62791"/>
                  </a:cubicBezTo>
                  <a:lnTo>
                    <a:pt x="17857" y="62791"/>
                  </a:lnTo>
                  <a:lnTo>
                    <a:pt x="17857" y="75600"/>
                  </a:lnTo>
                  <a:lnTo>
                    <a:pt x="17857" y="78413"/>
                  </a:lnTo>
                  <a:lnTo>
                    <a:pt x="17857" y="78413"/>
                  </a:lnTo>
                  <a:cubicBezTo>
                    <a:pt x="17857" y="78499"/>
                    <a:pt x="17857" y="78543"/>
                    <a:pt x="17857" y="78629"/>
                  </a:cubicBezTo>
                  <a:cubicBezTo>
                    <a:pt x="17857" y="80360"/>
                    <a:pt x="14489" y="81788"/>
                    <a:pt x="10408" y="81788"/>
                  </a:cubicBezTo>
                  <a:cubicBezTo>
                    <a:pt x="6326" y="81788"/>
                    <a:pt x="2959" y="80360"/>
                    <a:pt x="2959" y="78629"/>
                  </a:cubicBezTo>
                  <a:cubicBezTo>
                    <a:pt x="2959" y="78543"/>
                    <a:pt x="2959" y="78499"/>
                    <a:pt x="2959" y="78413"/>
                  </a:cubicBezTo>
                  <a:lnTo>
                    <a:pt x="2959" y="78413"/>
                  </a:lnTo>
                  <a:lnTo>
                    <a:pt x="2959" y="75600"/>
                  </a:lnTo>
                  <a:lnTo>
                    <a:pt x="2959" y="62921"/>
                  </a:lnTo>
                  <a:lnTo>
                    <a:pt x="2959" y="61795"/>
                  </a:lnTo>
                  <a:lnTo>
                    <a:pt x="2959" y="61449"/>
                  </a:lnTo>
                  <a:lnTo>
                    <a:pt x="2959" y="61449"/>
                  </a:lnTo>
                  <a:cubicBezTo>
                    <a:pt x="2959" y="61449"/>
                    <a:pt x="2959" y="61406"/>
                    <a:pt x="2959" y="61406"/>
                  </a:cubicBezTo>
                  <a:cubicBezTo>
                    <a:pt x="2959" y="49808"/>
                    <a:pt x="23265" y="40245"/>
                    <a:pt x="49591" y="38687"/>
                  </a:cubicBezTo>
                  <a:lnTo>
                    <a:pt x="57040" y="43534"/>
                  </a:lnTo>
                  <a:lnTo>
                    <a:pt x="48571" y="60238"/>
                  </a:lnTo>
                  <a:lnTo>
                    <a:pt x="58571" y="63699"/>
                  </a:lnTo>
                  <a:lnTo>
                    <a:pt x="68265" y="60238"/>
                  </a:lnTo>
                  <a:lnTo>
                    <a:pt x="60102" y="43490"/>
                  </a:lnTo>
                  <a:lnTo>
                    <a:pt x="67755" y="37994"/>
                  </a:lnTo>
                  <a:cubicBezTo>
                    <a:pt x="87244" y="36220"/>
                    <a:pt x="101938" y="28950"/>
                    <a:pt x="102142" y="20165"/>
                  </a:cubicBezTo>
                  <a:lnTo>
                    <a:pt x="102142" y="20165"/>
                  </a:lnTo>
                  <a:lnTo>
                    <a:pt x="102142" y="4413"/>
                  </a:lnTo>
                  <a:cubicBezTo>
                    <a:pt x="102142" y="2639"/>
                    <a:pt x="105510" y="1211"/>
                    <a:pt x="109591" y="1211"/>
                  </a:cubicBezTo>
                  <a:cubicBezTo>
                    <a:pt x="113775" y="1211"/>
                    <a:pt x="117142" y="2639"/>
                    <a:pt x="117142" y="4413"/>
                  </a:cubicBezTo>
                  <a:lnTo>
                    <a:pt x="117142" y="20425"/>
                  </a:lnTo>
                  <a:lnTo>
                    <a:pt x="117040" y="20425"/>
                  </a:ln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 name="Google Shape;150;p20"/>
          <p:cNvGrpSpPr/>
          <p:nvPr/>
        </p:nvGrpSpPr>
        <p:grpSpPr>
          <a:xfrm>
            <a:off x="5848251" y="2179850"/>
            <a:ext cx="1091400" cy="2591100"/>
            <a:chOff x="5658976" y="2179400"/>
            <a:chExt cx="1091400" cy="2591100"/>
          </a:xfrm>
        </p:grpSpPr>
        <p:sp>
          <p:nvSpPr>
            <p:cNvPr id="151" name="Google Shape;151;p20"/>
            <p:cNvSpPr/>
            <p:nvPr/>
          </p:nvSpPr>
          <p:spPr>
            <a:xfrm>
              <a:off x="5957314" y="2445039"/>
              <a:ext cx="465600" cy="470400"/>
            </a:xfrm>
            <a:custGeom>
              <a:rect b="b" l="l" r="r" t="t"/>
              <a:pathLst>
                <a:path extrusionOk="0" h="120000" w="120000">
                  <a:moveTo>
                    <a:pt x="60000" y="120000"/>
                  </a:moveTo>
                  <a:cubicBezTo>
                    <a:pt x="26904" y="120000"/>
                    <a:pt x="0" y="93041"/>
                    <a:pt x="0" y="59880"/>
                  </a:cubicBezTo>
                  <a:cubicBezTo>
                    <a:pt x="0" y="26958"/>
                    <a:pt x="26904" y="0"/>
                    <a:pt x="60000" y="0"/>
                  </a:cubicBezTo>
                  <a:cubicBezTo>
                    <a:pt x="93095" y="0"/>
                    <a:pt x="120000" y="26958"/>
                    <a:pt x="120000" y="59880"/>
                  </a:cubicBezTo>
                  <a:cubicBezTo>
                    <a:pt x="120000" y="93041"/>
                    <a:pt x="93095" y="120000"/>
                    <a:pt x="60000" y="120000"/>
                  </a:cubicBezTo>
                  <a:close/>
                  <a:moveTo>
                    <a:pt x="60000" y="6679"/>
                  </a:moveTo>
                  <a:cubicBezTo>
                    <a:pt x="30714" y="6679"/>
                    <a:pt x="6904" y="30536"/>
                    <a:pt x="6904" y="59880"/>
                  </a:cubicBezTo>
                  <a:cubicBezTo>
                    <a:pt x="6904" y="89463"/>
                    <a:pt x="30714" y="113320"/>
                    <a:pt x="60000" y="113320"/>
                  </a:cubicBezTo>
                  <a:cubicBezTo>
                    <a:pt x="89285" y="113320"/>
                    <a:pt x="113333" y="89463"/>
                    <a:pt x="113333" y="59880"/>
                  </a:cubicBezTo>
                  <a:cubicBezTo>
                    <a:pt x="113333" y="30536"/>
                    <a:pt x="89285" y="6679"/>
                    <a:pt x="60000" y="6679"/>
                  </a:cubicBez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20"/>
            <p:cNvSpPr/>
            <p:nvPr/>
          </p:nvSpPr>
          <p:spPr>
            <a:xfrm>
              <a:off x="5658976" y="2179400"/>
              <a:ext cx="1091400" cy="2591100"/>
            </a:xfrm>
            <a:custGeom>
              <a:rect b="b" l="l" r="r" t="t"/>
              <a:pathLst>
                <a:path extrusionOk="0" h="120000" w="120000">
                  <a:moveTo>
                    <a:pt x="120000" y="21204"/>
                  </a:moveTo>
                  <a:lnTo>
                    <a:pt x="120000" y="4413"/>
                  </a:lnTo>
                  <a:cubicBezTo>
                    <a:pt x="120000" y="1990"/>
                    <a:pt x="115306" y="0"/>
                    <a:pt x="109591" y="0"/>
                  </a:cubicBezTo>
                  <a:cubicBezTo>
                    <a:pt x="104081" y="0"/>
                    <a:pt x="99489" y="1904"/>
                    <a:pt x="99285" y="4240"/>
                  </a:cubicBezTo>
                  <a:lnTo>
                    <a:pt x="99285" y="4240"/>
                  </a:lnTo>
                  <a:lnTo>
                    <a:pt x="99285" y="19992"/>
                  </a:lnTo>
                  <a:lnTo>
                    <a:pt x="99285" y="19992"/>
                  </a:lnTo>
                  <a:cubicBezTo>
                    <a:pt x="99285" y="29513"/>
                    <a:pt x="81020" y="37216"/>
                    <a:pt x="58571" y="37216"/>
                  </a:cubicBezTo>
                  <a:lnTo>
                    <a:pt x="58571" y="37216"/>
                  </a:lnTo>
                  <a:lnTo>
                    <a:pt x="58571" y="37259"/>
                  </a:lnTo>
                  <a:cubicBezTo>
                    <a:pt x="58061" y="37216"/>
                    <a:pt x="57653" y="37216"/>
                    <a:pt x="57142" y="37216"/>
                  </a:cubicBezTo>
                  <a:cubicBezTo>
                    <a:pt x="25612" y="37216"/>
                    <a:pt x="0" y="48077"/>
                    <a:pt x="0" y="61406"/>
                  </a:cubicBezTo>
                  <a:cubicBezTo>
                    <a:pt x="0" y="61536"/>
                    <a:pt x="102" y="61666"/>
                    <a:pt x="102" y="61795"/>
                  </a:cubicBezTo>
                  <a:lnTo>
                    <a:pt x="0" y="61795"/>
                  </a:lnTo>
                  <a:lnTo>
                    <a:pt x="0" y="78629"/>
                  </a:lnTo>
                  <a:cubicBezTo>
                    <a:pt x="0" y="81053"/>
                    <a:pt x="4693" y="83043"/>
                    <a:pt x="10408" y="83043"/>
                  </a:cubicBezTo>
                  <a:cubicBezTo>
                    <a:pt x="16020" y="83043"/>
                    <a:pt x="20612" y="81096"/>
                    <a:pt x="20714" y="78716"/>
                  </a:cubicBezTo>
                  <a:lnTo>
                    <a:pt x="20714" y="78716"/>
                  </a:lnTo>
                  <a:lnTo>
                    <a:pt x="20714" y="63397"/>
                  </a:lnTo>
                  <a:cubicBezTo>
                    <a:pt x="20714" y="58593"/>
                    <a:pt x="25408" y="54266"/>
                    <a:pt x="32857" y="51150"/>
                  </a:cubicBezTo>
                  <a:lnTo>
                    <a:pt x="32857" y="120000"/>
                  </a:lnTo>
                  <a:lnTo>
                    <a:pt x="56020" y="120000"/>
                  </a:lnTo>
                  <a:lnTo>
                    <a:pt x="56020" y="79235"/>
                  </a:lnTo>
                  <a:lnTo>
                    <a:pt x="61122" y="79235"/>
                  </a:lnTo>
                  <a:lnTo>
                    <a:pt x="61122" y="120000"/>
                  </a:lnTo>
                  <a:lnTo>
                    <a:pt x="84285" y="120000"/>
                  </a:lnTo>
                  <a:lnTo>
                    <a:pt x="84285" y="44789"/>
                  </a:lnTo>
                  <a:cubicBezTo>
                    <a:pt x="104693" y="41283"/>
                    <a:pt x="119285" y="32888"/>
                    <a:pt x="119897" y="23065"/>
                  </a:cubicBezTo>
                  <a:lnTo>
                    <a:pt x="119897" y="23065"/>
                  </a:lnTo>
                  <a:lnTo>
                    <a:pt x="119897" y="22632"/>
                  </a:lnTo>
                  <a:cubicBezTo>
                    <a:pt x="119897" y="22545"/>
                    <a:pt x="120000" y="22459"/>
                    <a:pt x="120000" y="22372"/>
                  </a:cubicBezTo>
                  <a:cubicBezTo>
                    <a:pt x="120000" y="22329"/>
                    <a:pt x="119897" y="22243"/>
                    <a:pt x="119897" y="22199"/>
                  </a:cubicBezTo>
                  <a:lnTo>
                    <a:pt x="119897" y="21204"/>
                  </a:lnTo>
                  <a:lnTo>
                    <a:pt x="120000" y="21204"/>
                  </a:lnTo>
                  <a:close/>
                  <a:moveTo>
                    <a:pt x="57551" y="38427"/>
                  </a:moveTo>
                  <a:lnTo>
                    <a:pt x="57551" y="38427"/>
                  </a:lnTo>
                  <a:lnTo>
                    <a:pt x="58571" y="38427"/>
                  </a:lnTo>
                  <a:lnTo>
                    <a:pt x="58571" y="38470"/>
                  </a:lnTo>
                  <a:lnTo>
                    <a:pt x="58571" y="38470"/>
                  </a:lnTo>
                  <a:lnTo>
                    <a:pt x="58571" y="38470"/>
                  </a:lnTo>
                  <a:cubicBezTo>
                    <a:pt x="58571" y="38470"/>
                    <a:pt x="58673" y="38470"/>
                    <a:pt x="58673" y="38470"/>
                  </a:cubicBezTo>
                  <a:lnTo>
                    <a:pt x="59183" y="38470"/>
                  </a:lnTo>
                  <a:lnTo>
                    <a:pt x="59183" y="38427"/>
                  </a:lnTo>
                  <a:cubicBezTo>
                    <a:pt x="59285" y="38427"/>
                    <a:pt x="59285" y="38427"/>
                    <a:pt x="59387" y="38427"/>
                  </a:cubicBezTo>
                  <a:lnTo>
                    <a:pt x="59795" y="38427"/>
                  </a:lnTo>
                  <a:lnTo>
                    <a:pt x="59795" y="38427"/>
                  </a:lnTo>
                  <a:cubicBezTo>
                    <a:pt x="61224" y="38427"/>
                    <a:pt x="62653" y="38341"/>
                    <a:pt x="63979" y="38297"/>
                  </a:cubicBezTo>
                  <a:lnTo>
                    <a:pt x="58469" y="42235"/>
                  </a:lnTo>
                  <a:lnTo>
                    <a:pt x="52755" y="38514"/>
                  </a:lnTo>
                  <a:cubicBezTo>
                    <a:pt x="54183" y="38470"/>
                    <a:pt x="55612" y="38427"/>
                    <a:pt x="57142" y="38427"/>
                  </a:cubicBezTo>
                  <a:cubicBezTo>
                    <a:pt x="57244" y="38427"/>
                    <a:pt x="57448" y="38427"/>
                    <a:pt x="57551" y="38427"/>
                  </a:cubicBezTo>
                  <a:close/>
                  <a:moveTo>
                    <a:pt x="58571" y="46346"/>
                  </a:moveTo>
                  <a:lnTo>
                    <a:pt x="65102" y="59761"/>
                  </a:lnTo>
                  <a:lnTo>
                    <a:pt x="58571" y="62098"/>
                  </a:lnTo>
                  <a:lnTo>
                    <a:pt x="51734" y="59761"/>
                  </a:lnTo>
                  <a:lnTo>
                    <a:pt x="58571" y="46346"/>
                  </a:lnTo>
                  <a:close/>
                  <a:moveTo>
                    <a:pt x="117040" y="20425"/>
                  </a:moveTo>
                  <a:lnTo>
                    <a:pt x="117040" y="21204"/>
                  </a:lnTo>
                  <a:lnTo>
                    <a:pt x="117040" y="21204"/>
                  </a:lnTo>
                  <a:lnTo>
                    <a:pt x="117040" y="22286"/>
                  </a:lnTo>
                  <a:lnTo>
                    <a:pt x="117040" y="22286"/>
                  </a:lnTo>
                  <a:cubicBezTo>
                    <a:pt x="117040" y="22329"/>
                    <a:pt x="117040" y="22372"/>
                    <a:pt x="117040" y="22372"/>
                  </a:cubicBezTo>
                  <a:cubicBezTo>
                    <a:pt x="117040" y="32326"/>
                    <a:pt x="102142" y="40764"/>
                    <a:pt x="81428" y="43966"/>
                  </a:cubicBezTo>
                  <a:lnTo>
                    <a:pt x="81428" y="44183"/>
                  </a:lnTo>
                  <a:lnTo>
                    <a:pt x="81428" y="45265"/>
                  </a:lnTo>
                  <a:lnTo>
                    <a:pt x="81428" y="49938"/>
                  </a:lnTo>
                  <a:lnTo>
                    <a:pt x="81428" y="118745"/>
                  </a:lnTo>
                  <a:lnTo>
                    <a:pt x="63979" y="118745"/>
                  </a:lnTo>
                  <a:lnTo>
                    <a:pt x="63979" y="78023"/>
                  </a:lnTo>
                  <a:lnTo>
                    <a:pt x="53163" y="78023"/>
                  </a:lnTo>
                  <a:lnTo>
                    <a:pt x="53163" y="118745"/>
                  </a:lnTo>
                  <a:lnTo>
                    <a:pt x="35816" y="118745"/>
                  </a:lnTo>
                  <a:lnTo>
                    <a:pt x="35816" y="50025"/>
                  </a:lnTo>
                  <a:lnTo>
                    <a:pt x="35816" y="49938"/>
                  </a:lnTo>
                  <a:lnTo>
                    <a:pt x="35816" y="48510"/>
                  </a:lnTo>
                  <a:cubicBezTo>
                    <a:pt x="25306" y="51756"/>
                    <a:pt x="18367" y="56949"/>
                    <a:pt x="17959" y="62791"/>
                  </a:cubicBezTo>
                  <a:lnTo>
                    <a:pt x="17857" y="62791"/>
                  </a:lnTo>
                  <a:lnTo>
                    <a:pt x="17857" y="75600"/>
                  </a:lnTo>
                  <a:lnTo>
                    <a:pt x="17857" y="78413"/>
                  </a:lnTo>
                  <a:lnTo>
                    <a:pt x="17857" y="78413"/>
                  </a:lnTo>
                  <a:cubicBezTo>
                    <a:pt x="17857" y="78499"/>
                    <a:pt x="17857" y="78543"/>
                    <a:pt x="17857" y="78629"/>
                  </a:cubicBezTo>
                  <a:cubicBezTo>
                    <a:pt x="17857" y="80360"/>
                    <a:pt x="14489" y="81788"/>
                    <a:pt x="10408" y="81788"/>
                  </a:cubicBezTo>
                  <a:cubicBezTo>
                    <a:pt x="6326" y="81788"/>
                    <a:pt x="2959" y="80360"/>
                    <a:pt x="2959" y="78629"/>
                  </a:cubicBezTo>
                  <a:cubicBezTo>
                    <a:pt x="2959" y="78543"/>
                    <a:pt x="2959" y="78499"/>
                    <a:pt x="2959" y="78413"/>
                  </a:cubicBezTo>
                  <a:lnTo>
                    <a:pt x="2959" y="78413"/>
                  </a:lnTo>
                  <a:lnTo>
                    <a:pt x="2959" y="75600"/>
                  </a:lnTo>
                  <a:lnTo>
                    <a:pt x="2959" y="62921"/>
                  </a:lnTo>
                  <a:lnTo>
                    <a:pt x="2959" y="61795"/>
                  </a:lnTo>
                  <a:lnTo>
                    <a:pt x="2959" y="61449"/>
                  </a:lnTo>
                  <a:lnTo>
                    <a:pt x="2959" y="61449"/>
                  </a:lnTo>
                  <a:cubicBezTo>
                    <a:pt x="2959" y="61449"/>
                    <a:pt x="2959" y="61406"/>
                    <a:pt x="2959" y="61406"/>
                  </a:cubicBezTo>
                  <a:cubicBezTo>
                    <a:pt x="2959" y="49808"/>
                    <a:pt x="23265" y="40245"/>
                    <a:pt x="49591" y="38687"/>
                  </a:cubicBezTo>
                  <a:lnTo>
                    <a:pt x="57040" y="43534"/>
                  </a:lnTo>
                  <a:lnTo>
                    <a:pt x="48571" y="60238"/>
                  </a:lnTo>
                  <a:lnTo>
                    <a:pt x="58571" y="63699"/>
                  </a:lnTo>
                  <a:lnTo>
                    <a:pt x="68265" y="60238"/>
                  </a:lnTo>
                  <a:lnTo>
                    <a:pt x="60102" y="43490"/>
                  </a:lnTo>
                  <a:lnTo>
                    <a:pt x="67755" y="37994"/>
                  </a:lnTo>
                  <a:cubicBezTo>
                    <a:pt x="87244" y="36220"/>
                    <a:pt x="101938" y="28950"/>
                    <a:pt x="102142" y="20165"/>
                  </a:cubicBezTo>
                  <a:lnTo>
                    <a:pt x="102142" y="20165"/>
                  </a:lnTo>
                  <a:lnTo>
                    <a:pt x="102142" y="4413"/>
                  </a:lnTo>
                  <a:cubicBezTo>
                    <a:pt x="102142" y="2639"/>
                    <a:pt x="105510" y="1211"/>
                    <a:pt x="109591" y="1211"/>
                  </a:cubicBezTo>
                  <a:cubicBezTo>
                    <a:pt x="113775" y="1211"/>
                    <a:pt x="117142" y="2639"/>
                    <a:pt x="117142" y="4413"/>
                  </a:cubicBezTo>
                  <a:lnTo>
                    <a:pt x="117142" y="20425"/>
                  </a:lnTo>
                  <a:lnTo>
                    <a:pt x="117040" y="20425"/>
                  </a:ln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3" name="Google Shape;153;p20"/>
          <p:cNvSpPr/>
          <p:nvPr/>
        </p:nvSpPr>
        <p:spPr>
          <a:xfrm>
            <a:off x="2521725" y="354245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54" name="Google Shape;154;p20"/>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F1C2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 name="Google Shape;156;p20"/>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20"/>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#3:</a:t>
            </a:r>
            <a:endParaRPr sz="4800">
              <a:latin typeface="Roboto Condensed"/>
              <a:ea typeface="Roboto Condensed"/>
              <a:cs typeface="Roboto Condensed"/>
              <a:sym typeface="Roboto Condensed"/>
            </a:endParaRPr>
          </a:p>
        </p:txBody>
      </p:sp>
      <p:sp>
        <p:nvSpPr>
          <p:cNvPr id="158" name="Google Shape;158;p20"/>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1C232"/>
                </a:solidFill>
                <a:latin typeface="Arial Black"/>
                <a:ea typeface="Arial Black"/>
                <a:cs typeface="Arial Black"/>
                <a:sym typeface="Arial Black"/>
              </a:rPr>
              <a:t>ANSWER QUESTIONS</a:t>
            </a:r>
            <a:r>
              <a:rPr lang="en" sz="4800">
                <a:latin typeface="Arial Black"/>
                <a:ea typeface="Arial Black"/>
                <a:cs typeface="Arial Black"/>
                <a:sym typeface="Arial Black"/>
              </a:rPr>
              <a:t> </a:t>
            </a:r>
            <a:r>
              <a:rPr b="1" lang="en" sz="4800">
                <a:solidFill>
                  <a:srgbClr val="434343"/>
                </a:solidFill>
                <a:latin typeface="Arial Black"/>
                <a:ea typeface="Arial Black"/>
                <a:cs typeface="Arial Black"/>
                <a:sym typeface="Arial Black"/>
              </a:rPr>
              <a:t>FOR YOUR AUDIENCE</a:t>
            </a:r>
            <a:endParaRPr b="1" sz="4800">
              <a:solidFill>
                <a:srgbClr val="434343"/>
              </a:solidFill>
              <a:latin typeface="Arial Black"/>
              <a:ea typeface="Arial Black"/>
              <a:cs typeface="Arial Black"/>
              <a:sym typeface="Arial Black"/>
            </a:endParaRPr>
          </a:p>
        </p:txBody>
      </p:sp>
      <p:grpSp>
        <p:nvGrpSpPr>
          <p:cNvPr id="159" name="Google Shape;159;p20"/>
          <p:cNvGrpSpPr/>
          <p:nvPr/>
        </p:nvGrpSpPr>
        <p:grpSpPr>
          <a:xfrm>
            <a:off x="2521725" y="3542450"/>
            <a:ext cx="3962700" cy="1311000"/>
            <a:chOff x="960675" y="3472375"/>
            <a:chExt cx="3962700" cy="1311000"/>
          </a:xfrm>
        </p:grpSpPr>
        <p:sp>
          <p:nvSpPr>
            <p:cNvPr id="160" name="Google Shape;160;p20"/>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21"/>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 name="Google Shape;168;p21"/>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 name="Google Shape;169;p21"/>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#4:</a:t>
            </a:r>
            <a:endParaRPr sz="4800">
              <a:latin typeface="Roboto Condensed"/>
              <a:ea typeface="Roboto Condensed"/>
              <a:cs typeface="Roboto Condensed"/>
              <a:sym typeface="Roboto Condensed"/>
            </a:endParaRPr>
          </a:p>
        </p:txBody>
      </p:sp>
      <p:sp>
        <p:nvSpPr>
          <p:cNvPr id="170" name="Google Shape;170;p21"/>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AA84F"/>
                </a:solidFill>
                <a:latin typeface="Arial Black"/>
                <a:ea typeface="Arial Black"/>
                <a:cs typeface="Arial Black"/>
                <a:sym typeface="Arial Black"/>
              </a:rPr>
              <a:t>INCLUDE AN IMAGE</a:t>
            </a:r>
            <a:r>
              <a:rPr lang="en" sz="4800">
                <a:latin typeface="Arial Black"/>
                <a:ea typeface="Arial Black"/>
                <a:cs typeface="Arial Black"/>
                <a:sym typeface="Arial Black"/>
              </a:rPr>
              <a:t> </a:t>
            </a:r>
            <a:endParaRPr sz="4800">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OR SOME RICH MEDIA</a:t>
            </a:r>
            <a:endParaRPr b="1" sz="4800">
              <a:solidFill>
                <a:srgbClr val="434343"/>
              </a:solidFill>
              <a:latin typeface="Arial Black"/>
              <a:ea typeface="Arial Black"/>
              <a:cs typeface="Arial Black"/>
              <a:sym typeface="Arial Black"/>
            </a:endParaRPr>
          </a:p>
        </p:txBody>
      </p:sp>
      <p:sp>
        <p:nvSpPr>
          <p:cNvPr id="171" name="Google Shape;171;p21"/>
          <p:cNvSpPr/>
          <p:nvPr/>
        </p:nvSpPr>
        <p:spPr>
          <a:xfrm>
            <a:off x="4853300" y="370255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72" name="Google Shape;172;p21"/>
          <p:cNvGrpSpPr/>
          <p:nvPr/>
        </p:nvGrpSpPr>
        <p:grpSpPr>
          <a:xfrm>
            <a:off x="4853300" y="3702550"/>
            <a:ext cx="3962700" cy="1311000"/>
            <a:chOff x="960675" y="3472375"/>
            <a:chExt cx="3962700" cy="1311000"/>
          </a:xfrm>
        </p:grpSpPr>
        <p:sp>
          <p:nvSpPr>
            <p:cNvPr id="173" name="Google Shape;173;p21"/>
            <p:cNvSpPr/>
            <p:nvPr/>
          </p:nvSpPr>
          <p:spPr>
            <a:xfrm>
              <a:off x="960675" y="3472375"/>
              <a:ext cx="3962700" cy="1311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nvSpPr>
          <p:spPr>
            <a:xfrm>
              <a:off x="1005675" y="35175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grpSp>
      <p:sp>
        <p:nvSpPr>
          <p:cNvPr id="175" name="Google Shape;175;p21"/>
          <p:cNvSpPr/>
          <p:nvPr/>
        </p:nvSpPr>
        <p:spPr>
          <a:xfrm rot="-6783905">
            <a:off x="2897330" y="3363511"/>
            <a:ext cx="1318609" cy="2058983"/>
          </a:xfrm>
          <a:custGeom>
            <a:rect b="b" l="l" r="r" t="t"/>
            <a:pathLst>
              <a:path extrusionOk="0" h="120000" w="120000">
                <a:moveTo>
                  <a:pt x="117714" y="12439"/>
                </a:moveTo>
                <a:cubicBezTo>
                  <a:pt x="117714" y="12439"/>
                  <a:pt x="117714" y="12439"/>
                  <a:pt x="117714" y="12439"/>
                </a:cubicBezTo>
                <a:cubicBezTo>
                  <a:pt x="118857" y="11707"/>
                  <a:pt x="118857" y="10243"/>
                  <a:pt x="116571" y="10243"/>
                </a:cubicBezTo>
                <a:cubicBezTo>
                  <a:pt x="116571" y="10243"/>
                  <a:pt x="116571" y="9512"/>
                  <a:pt x="115428" y="9512"/>
                </a:cubicBezTo>
                <a:cubicBezTo>
                  <a:pt x="115428" y="8780"/>
                  <a:pt x="114285" y="8048"/>
                  <a:pt x="113142" y="8780"/>
                </a:cubicBezTo>
                <a:cubicBezTo>
                  <a:pt x="105142" y="7317"/>
                  <a:pt x="98285" y="5853"/>
                  <a:pt x="91428" y="3658"/>
                </a:cubicBezTo>
                <a:cubicBezTo>
                  <a:pt x="89142" y="3658"/>
                  <a:pt x="86857" y="2926"/>
                  <a:pt x="84571" y="2195"/>
                </a:cubicBezTo>
                <a:cubicBezTo>
                  <a:pt x="84571" y="2195"/>
                  <a:pt x="83428" y="2195"/>
                  <a:pt x="83428" y="2195"/>
                </a:cubicBezTo>
                <a:cubicBezTo>
                  <a:pt x="81142" y="1463"/>
                  <a:pt x="78857" y="731"/>
                  <a:pt x="76571" y="731"/>
                </a:cubicBezTo>
                <a:cubicBezTo>
                  <a:pt x="74285" y="0"/>
                  <a:pt x="73142" y="731"/>
                  <a:pt x="74285" y="1463"/>
                </a:cubicBezTo>
                <a:cubicBezTo>
                  <a:pt x="73142" y="1463"/>
                  <a:pt x="73142" y="1463"/>
                  <a:pt x="73142" y="1463"/>
                </a:cubicBezTo>
                <a:cubicBezTo>
                  <a:pt x="73142" y="1463"/>
                  <a:pt x="73142" y="1463"/>
                  <a:pt x="73142" y="1463"/>
                </a:cubicBezTo>
                <a:cubicBezTo>
                  <a:pt x="73142" y="1463"/>
                  <a:pt x="73142" y="1463"/>
                  <a:pt x="73142" y="1463"/>
                </a:cubicBezTo>
                <a:cubicBezTo>
                  <a:pt x="73142" y="1463"/>
                  <a:pt x="73142" y="1463"/>
                  <a:pt x="72000" y="1463"/>
                </a:cubicBezTo>
                <a:cubicBezTo>
                  <a:pt x="72000" y="1463"/>
                  <a:pt x="70857" y="1463"/>
                  <a:pt x="70857" y="2195"/>
                </a:cubicBezTo>
                <a:cubicBezTo>
                  <a:pt x="70857" y="2195"/>
                  <a:pt x="70857" y="2195"/>
                  <a:pt x="70857" y="2195"/>
                </a:cubicBezTo>
                <a:cubicBezTo>
                  <a:pt x="68571" y="1463"/>
                  <a:pt x="67428" y="4390"/>
                  <a:pt x="69714" y="4390"/>
                </a:cubicBezTo>
                <a:cubicBezTo>
                  <a:pt x="74285" y="5853"/>
                  <a:pt x="80000" y="6585"/>
                  <a:pt x="84571" y="8048"/>
                </a:cubicBezTo>
                <a:cubicBezTo>
                  <a:pt x="85714" y="8048"/>
                  <a:pt x="85714" y="8048"/>
                  <a:pt x="86857" y="8780"/>
                </a:cubicBezTo>
                <a:cubicBezTo>
                  <a:pt x="88000" y="8780"/>
                  <a:pt x="88000" y="8780"/>
                  <a:pt x="88000" y="8780"/>
                </a:cubicBezTo>
                <a:cubicBezTo>
                  <a:pt x="91428" y="9512"/>
                  <a:pt x="94857" y="10243"/>
                  <a:pt x="98285" y="10975"/>
                </a:cubicBezTo>
                <a:cubicBezTo>
                  <a:pt x="69714" y="15365"/>
                  <a:pt x="45714" y="28536"/>
                  <a:pt x="32000" y="45365"/>
                </a:cubicBezTo>
                <a:cubicBezTo>
                  <a:pt x="27428" y="49024"/>
                  <a:pt x="25142" y="53414"/>
                  <a:pt x="22857" y="58536"/>
                </a:cubicBezTo>
                <a:cubicBezTo>
                  <a:pt x="8000" y="76829"/>
                  <a:pt x="0" y="99512"/>
                  <a:pt x="14857" y="118536"/>
                </a:cubicBezTo>
                <a:cubicBezTo>
                  <a:pt x="16000" y="119268"/>
                  <a:pt x="17142" y="118536"/>
                  <a:pt x="17142" y="117804"/>
                </a:cubicBezTo>
                <a:cubicBezTo>
                  <a:pt x="14857" y="114878"/>
                  <a:pt x="13714" y="111219"/>
                  <a:pt x="12571" y="107560"/>
                </a:cubicBezTo>
                <a:cubicBezTo>
                  <a:pt x="13714" y="111951"/>
                  <a:pt x="17142" y="115609"/>
                  <a:pt x="21714" y="119268"/>
                </a:cubicBezTo>
                <a:cubicBezTo>
                  <a:pt x="22857" y="120000"/>
                  <a:pt x="25142" y="119268"/>
                  <a:pt x="25142" y="118536"/>
                </a:cubicBezTo>
                <a:cubicBezTo>
                  <a:pt x="26285" y="119268"/>
                  <a:pt x="28571" y="118536"/>
                  <a:pt x="27428" y="117073"/>
                </a:cubicBezTo>
                <a:cubicBezTo>
                  <a:pt x="25142" y="114878"/>
                  <a:pt x="24000" y="111951"/>
                  <a:pt x="22857" y="109756"/>
                </a:cubicBezTo>
                <a:cubicBezTo>
                  <a:pt x="19428" y="98780"/>
                  <a:pt x="19428" y="87804"/>
                  <a:pt x="20571" y="77560"/>
                </a:cubicBezTo>
                <a:cubicBezTo>
                  <a:pt x="21714" y="75365"/>
                  <a:pt x="21714" y="73170"/>
                  <a:pt x="22857" y="70975"/>
                </a:cubicBezTo>
                <a:cubicBezTo>
                  <a:pt x="26285" y="65853"/>
                  <a:pt x="29714" y="60731"/>
                  <a:pt x="34285" y="56341"/>
                </a:cubicBezTo>
                <a:cubicBezTo>
                  <a:pt x="43428" y="46829"/>
                  <a:pt x="53714" y="38048"/>
                  <a:pt x="66285" y="30000"/>
                </a:cubicBezTo>
                <a:cubicBezTo>
                  <a:pt x="67428" y="29268"/>
                  <a:pt x="69714" y="27804"/>
                  <a:pt x="72000" y="27073"/>
                </a:cubicBezTo>
                <a:cubicBezTo>
                  <a:pt x="78857" y="23414"/>
                  <a:pt x="85714" y="21219"/>
                  <a:pt x="93714" y="19024"/>
                </a:cubicBezTo>
                <a:cubicBezTo>
                  <a:pt x="89142" y="21951"/>
                  <a:pt x="84571" y="24878"/>
                  <a:pt x="81142" y="28536"/>
                </a:cubicBezTo>
                <a:cubicBezTo>
                  <a:pt x="80000" y="29268"/>
                  <a:pt x="80000" y="30000"/>
                  <a:pt x="81142" y="30731"/>
                </a:cubicBezTo>
                <a:cubicBezTo>
                  <a:pt x="81142" y="31463"/>
                  <a:pt x="83428" y="32195"/>
                  <a:pt x="85714" y="31463"/>
                </a:cubicBezTo>
                <a:cubicBezTo>
                  <a:pt x="86857" y="30731"/>
                  <a:pt x="88000" y="30000"/>
                  <a:pt x="90285" y="29268"/>
                </a:cubicBezTo>
                <a:cubicBezTo>
                  <a:pt x="90285" y="30000"/>
                  <a:pt x="91428" y="30000"/>
                  <a:pt x="92571" y="29268"/>
                </a:cubicBezTo>
                <a:cubicBezTo>
                  <a:pt x="94857" y="28536"/>
                  <a:pt x="96000" y="27073"/>
                  <a:pt x="97142" y="26341"/>
                </a:cubicBezTo>
                <a:cubicBezTo>
                  <a:pt x="104000" y="21951"/>
                  <a:pt x="110857" y="18292"/>
                  <a:pt x="118857" y="15365"/>
                </a:cubicBezTo>
                <a:cubicBezTo>
                  <a:pt x="120000" y="14634"/>
                  <a:pt x="120000" y="13170"/>
                  <a:pt x="117714" y="12439"/>
                </a:cubicBezTo>
                <a:close/>
                <a:moveTo>
                  <a:pt x="12571" y="92926"/>
                </a:moveTo>
                <a:cubicBezTo>
                  <a:pt x="12571" y="99512"/>
                  <a:pt x="14857" y="106097"/>
                  <a:pt x="19428" y="112682"/>
                </a:cubicBezTo>
                <a:cubicBezTo>
                  <a:pt x="19428" y="112682"/>
                  <a:pt x="19428" y="112682"/>
                  <a:pt x="19428" y="113414"/>
                </a:cubicBezTo>
                <a:cubicBezTo>
                  <a:pt x="13714" y="106829"/>
                  <a:pt x="12571" y="100243"/>
                  <a:pt x="12571" y="92926"/>
                </a:cubicBezTo>
                <a:close/>
                <a:moveTo>
                  <a:pt x="112000" y="13902"/>
                </a:moveTo>
                <a:cubicBezTo>
                  <a:pt x="113142" y="13902"/>
                  <a:pt x="113142" y="13902"/>
                  <a:pt x="113142" y="14634"/>
                </a:cubicBezTo>
                <a:cubicBezTo>
                  <a:pt x="112000" y="14634"/>
                  <a:pt x="112000" y="14634"/>
                  <a:pt x="110857" y="15365"/>
                </a:cubicBezTo>
                <a:cubicBezTo>
                  <a:pt x="112000" y="14634"/>
                  <a:pt x="112000" y="14634"/>
                  <a:pt x="112000" y="13902"/>
                </a:cubicBezTo>
                <a:close/>
                <a:moveTo>
                  <a:pt x="34285" y="51951"/>
                </a:moveTo>
                <a:cubicBezTo>
                  <a:pt x="34285" y="50487"/>
                  <a:pt x="35428" y="49756"/>
                  <a:pt x="36571" y="49024"/>
                </a:cubicBezTo>
                <a:cubicBezTo>
                  <a:pt x="38857" y="46829"/>
                  <a:pt x="41142" y="45365"/>
                  <a:pt x="42285" y="43170"/>
                </a:cubicBezTo>
                <a:cubicBezTo>
                  <a:pt x="40000" y="46097"/>
                  <a:pt x="36571" y="49024"/>
                  <a:pt x="34285" y="51951"/>
                </a:cubicBezTo>
                <a:close/>
                <a:moveTo>
                  <a:pt x="48000" y="33658"/>
                </a:moveTo>
                <a:cubicBezTo>
                  <a:pt x="61714" y="24146"/>
                  <a:pt x="77714" y="16829"/>
                  <a:pt x="97142" y="13170"/>
                </a:cubicBezTo>
                <a:cubicBezTo>
                  <a:pt x="96000" y="13902"/>
                  <a:pt x="96000" y="13902"/>
                  <a:pt x="94857" y="13902"/>
                </a:cubicBezTo>
                <a:cubicBezTo>
                  <a:pt x="76571" y="17560"/>
                  <a:pt x="60571" y="24146"/>
                  <a:pt x="48000" y="33658"/>
                </a:cubicBezTo>
                <a:close/>
                <a:moveTo>
                  <a:pt x="69714" y="24878"/>
                </a:moveTo>
                <a:cubicBezTo>
                  <a:pt x="67428" y="25609"/>
                  <a:pt x="64000" y="27073"/>
                  <a:pt x="61714" y="28536"/>
                </a:cubicBezTo>
                <a:cubicBezTo>
                  <a:pt x="65142" y="26341"/>
                  <a:pt x="68571" y="24878"/>
                  <a:pt x="73142" y="23414"/>
                </a:cubicBezTo>
                <a:cubicBezTo>
                  <a:pt x="72000" y="23414"/>
                  <a:pt x="70857" y="24146"/>
                  <a:pt x="69714" y="248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6" name="Google Shape;176;p21"/>
          <p:cNvSpPr/>
          <p:nvPr/>
        </p:nvSpPr>
        <p:spPr>
          <a:xfrm>
            <a:off x="310200" y="2171475"/>
            <a:ext cx="2802000" cy="175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nvSpPr>
        <p:spPr>
          <a:xfrm>
            <a:off x="1558625" y="2436675"/>
            <a:ext cx="14532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Roboto Condensed"/>
                <a:ea typeface="Roboto Condensed"/>
                <a:cs typeface="Roboto Condensed"/>
                <a:sym typeface="Roboto Condensed"/>
              </a:rPr>
              <a:t>Lorem ipsum dolor sit amet, consectetur </a:t>
            </a:r>
            <a:r>
              <a:rPr b="1" lang="en" sz="1000">
                <a:solidFill>
                  <a:srgbClr val="38761D"/>
                </a:solidFill>
                <a:latin typeface="Roboto Condensed"/>
                <a:ea typeface="Roboto Condensed"/>
                <a:cs typeface="Roboto Condensed"/>
                <a:sym typeface="Roboto Condensed"/>
              </a:rPr>
              <a:t>45%</a:t>
            </a:r>
            <a:r>
              <a:rPr lang="en" sz="800">
                <a:solidFill>
                  <a:srgbClr val="434343"/>
                </a:solidFill>
                <a:latin typeface="Roboto Condensed"/>
                <a:ea typeface="Roboto Condensed"/>
                <a:cs typeface="Roboto Condensed"/>
                <a:sym typeface="Roboto Condensed"/>
              </a:rPr>
              <a:t> adipiscing elit, sed do eiusmod tempor incididunt ut labore et dolore magna aliqua. Ut enim ad minim veniam, quis nostrud exercitation </a:t>
            </a:r>
            <a:r>
              <a:rPr b="1" lang="en" sz="1000">
                <a:solidFill>
                  <a:srgbClr val="38761D"/>
                </a:solidFill>
                <a:latin typeface="Roboto Condensed"/>
                <a:ea typeface="Roboto Condensed"/>
                <a:cs typeface="Roboto Condensed"/>
                <a:sym typeface="Roboto Condensed"/>
              </a:rPr>
              <a:t>5X</a:t>
            </a:r>
            <a:r>
              <a:rPr lang="en" sz="800">
                <a:solidFill>
                  <a:srgbClr val="434343"/>
                </a:solidFill>
                <a:latin typeface="Roboto Condensed"/>
                <a:ea typeface="Roboto Condensed"/>
                <a:cs typeface="Roboto Condensed"/>
                <a:sym typeface="Roboto Condensed"/>
              </a:rPr>
              <a:t> ullamco laboris nisi ut aliquip ex ea commodo consequat.</a:t>
            </a:r>
            <a:endParaRPr sz="800">
              <a:solidFill>
                <a:srgbClr val="434343"/>
              </a:solidFill>
              <a:latin typeface="Roboto Condensed"/>
              <a:ea typeface="Roboto Condensed"/>
              <a:cs typeface="Roboto Condensed"/>
              <a:sym typeface="Roboto Condensed"/>
            </a:endParaRPr>
          </a:p>
        </p:txBody>
      </p:sp>
      <p:pic>
        <p:nvPicPr>
          <p:cNvPr descr="bottles-444170_1920.jpg" id="178" name="Google Shape;178;p21"/>
          <p:cNvPicPr preferRelativeResize="0"/>
          <p:nvPr/>
        </p:nvPicPr>
        <p:blipFill>
          <a:blip r:embed="rId4">
            <a:alphaModFix/>
          </a:blip>
          <a:stretch>
            <a:fillRect/>
          </a:stretch>
        </p:blipFill>
        <p:spPr>
          <a:xfrm>
            <a:off x="513891" y="2326375"/>
            <a:ext cx="900801" cy="1441301"/>
          </a:xfrm>
          <a:prstGeom prst="rect">
            <a:avLst/>
          </a:prstGeom>
          <a:noFill/>
          <a:ln>
            <a:noFill/>
          </a:ln>
        </p:spPr>
      </p:pic>
      <p:sp>
        <p:nvSpPr>
          <p:cNvPr id="179" name="Google Shape;179;p21"/>
          <p:cNvSpPr/>
          <p:nvPr/>
        </p:nvSpPr>
        <p:spPr>
          <a:xfrm>
            <a:off x="4853300" y="370255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21"/>
          <p:cNvSpPr/>
          <p:nvPr/>
        </p:nvSpPr>
        <p:spPr>
          <a:xfrm>
            <a:off x="470775" y="2277275"/>
            <a:ext cx="1001700" cy="1531500"/>
          </a:xfrm>
          <a:prstGeom prst="rect">
            <a:avLst/>
          </a:prstGeom>
          <a:solidFill>
            <a:srgbClr val="000000">
              <a:alpha val="1769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2"/>
          <p:cNvSpPr/>
          <p:nvPr/>
        </p:nvSpPr>
        <p:spPr>
          <a:xfrm>
            <a:off x="2449275" y="3497025"/>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22"/>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2518216" y="3556461"/>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22"/>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0" name="Google Shape;190;p22"/>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#5:</a:t>
            </a:r>
            <a:endParaRPr sz="4800">
              <a:latin typeface="Roboto Condensed"/>
              <a:ea typeface="Roboto Condensed"/>
              <a:cs typeface="Roboto Condensed"/>
              <a:sym typeface="Roboto Condensed"/>
            </a:endParaRPr>
          </a:p>
        </p:txBody>
      </p:sp>
      <p:sp>
        <p:nvSpPr>
          <p:cNvPr id="191" name="Google Shape;191;p22"/>
          <p:cNvSpPr txBox="1"/>
          <p:nvPr/>
        </p:nvSpPr>
        <p:spPr>
          <a:xfrm>
            <a:off x="890625" y="370250"/>
            <a:ext cx="81555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AA84F"/>
                </a:solidFill>
                <a:latin typeface="Arial Black"/>
                <a:ea typeface="Arial Black"/>
                <a:cs typeface="Arial Black"/>
                <a:sym typeface="Arial Black"/>
              </a:rPr>
              <a:t>GUIDE THE AUDIENCE </a:t>
            </a:r>
            <a:r>
              <a:rPr lang="en" sz="4800">
                <a:latin typeface="Arial Black"/>
                <a:ea typeface="Arial Black"/>
                <a:cs typeface="Arial Black"/>
                <a:sym typeface="Arial Black"/>
              </a:rPr>
              <a:t> </a:t>
            </a:r>
            <a:endParaRPr sz="4800">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THROUGH THE STORY</a:t>
            </a:r>
            <a:endParaRPr b="1" sz="4800">
              <a:solidFill>
                <a:srgbClr val="434343"/>
              </a:solidFill>
              <a:latin typeface="Arial Black"/>
              <a:ea typeface="Arial Black"/>
              <a:cs typeface="Arial Black"/>
              <a:sym typeface="Arial Black"/>
            </a:endParaRPr>
          </a:p>
        </p:txBody>
      </p:sp>
      <p:sp>
        <p:nvSpPr>
          <p:cNvPr id="192" name="Google Shape;192;p22"/>
          <p:cNvSpPr/>
          <p:nvPr/>
        </p:nvSpPr>
        <p:spPr>
          <a:xfrm>
            <a:off x="4753325" y="3584800"/>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93" name="Google Shape;193;p22"/>
          <p:cNvSpPr txBox="1"/>
          <p:nvPr/>
        </p:nvSpPr>
        <p:spPr>
          <a:xfrm>
            <a:off x="4452026" y="3604017"/>
            <a:ext cx="4219148" cy="1285763"/>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
        <p:nvSpPr>
          <p:cNvPr id="194" name="Google Shape;194;p22"/>
          <p:cNvSpPr/>
          <p:nvPr/>
        </p:nvSpPr>
        <p:spPr>
          <a:xfrm>
            <a:off x="2885650" y="3619500"/>
            <a:ext cx="1308000" cy="1251900"/>
          </a:xfrm>
          <a:prstGeom prst="rect">
            <a:avLst/>
          </a:prstGeom>
          <a:solidFill>
            <a:srgbClr val="CCCCCC"/>
          </a:solidFill>
          <a:ln cap="flat" cmpd="sng" w="9525">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22"/>
          <p:cNvGrpSpPr/>
          <p:nvPr/>
        </p:nvGrpSpPr>
        <p:grpSpPr>
          <a:xfrm>
            <a:off x="2994686" y="3625142"/>
            <a:ext cx="1089945" cy="1230310"/>
            <a:chOff x="4676775" y="3497263"/>
            <a:chExt cx="763588" cy="861863"/>
          </a:xfrm>
        </p:grpSpPr>
        <p:sp>
          <p:nvSpPr>
            <p:cNvPr id="196" name="Google Shape;196;p22"/>
            <p:cNvSpPr/>
            <p:nvPr/>
          </p:nvSpPr>
          <p:spPr>
            <a:xfrm>
              <a:off x="4795838" y="4111626"/>
              <a:ext cx="260400" cy="247500"/>
            </a:xfrm>
            <a:custGeom>
              <a:rect b="b" l="l" r="r" t="t"/>
              <a:pathLst>
                <a:path extrusionOk="0" h="120000" w="120000">
                  <a:moveTo>
                    <a:pt x="55512" y="31541"/>
                  </a:moveTo>
                  <a:cubicBezTo>
                    <a:pt x="27257" y="39647"/>
                    <a:pt x="0" y="29074"/>
                    <a:pt x="8642" y="63788"/>
                  </a:cubicBezTo>
                  <a:cubicBezTo>
                    <a:pt x="17451" y="98502"/>
                    <a:pt x="47534" y="120000"/>
                    <a:pt x="75955" y="112070"/>
                  </a:cubicBezTo>
                  <a:cubicBezTo>
                    <a:pt x="104210" y="103964"/>
                    <a:pt x="120000" y="69251"/>
                    <a:pt x="111357" y="34713"/>
                  </a:cubicBezTo>
                  <a:cubicBezTo>
                    <a:pt x="102548" y="0"/>
                    <a:pt x="83933" y="23612"/>
                    <a:pt x="55512" y="31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22"/>
            <p:cNvSpPr/>
            <p:nvPr/>
          </p:nvSpPr>
          <p:spPr>
            <a:xfrm>
              <a:off x="4676775" y="3687763"/>
              <a:ext cx="342900" cy="476100"/>
            </a:xfrm>
            <a:custGeom>
              <a:rect b="b" l="l" r="r" t="t"/>
              <a:pathLst>
                <a:path extrusionOk="0" h="120000" w="120000">
                  <a:moveTo>
                    <a:pt x="79663" y="112134"/>
                  </a:moveTo>
                  <a:cubicBezTo>
                    <a:pt x="120000" y="104268"/>
                    <a:pt x="109537" y="94390"/>
                    <a:pt x="113949" y="74725"/>
                  </a:cubicBezTo>
                  <a:cubicBezTo>
                    <a:pt x="118235" y="56341"/>
                    <a:pt x="82310" y="0"/>
                    <a:pt x="41218" y="7957"/>
                  </a:cubicBezTo>
                  <a:cubicBezTo>
                    <a:pt x="0" y="16006"/>
                    <a:pt x="8193" y="77652"/>
                    <a:pt x="24201" y="92286"/>
                  </a:cubicBezTo>
                  <a:cubicBezTo>
                    <a:pt x="41974" y="108384"/>
                    <a:pt x="39327" y="120000"/>
                    <a:pt x="79663" y="1121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2"/>
            <p:cNvSpPr/>
            <p:nvPr/>
          </p:nvSpPr>
          <p:spPr>
            <a:xfrm>
              <a:off x="5060950" y="3921126"/>
              <a:ext cx="260400" cy="247500"/>
            </a:xfrm>
            <a:custGeom>
              <a:rect b="b" l="l" r="r" t="t"/>
              <a:pathLst>
                <a:path extrusionOk="0" h="120000" w="120000">
                  <a:moveTo>
                    <a:pt x="64398" y="31671"/>
                  </a:moveTo>
                  <a:cubicBezTo>
                    <a:pt x="36182" y="23577"/>
                    <a:pt x="17427" y="0"/>
                    <a:pt x="8796" y="34662"/>
                  </a:cubicBezTo>
                  <a:cubicBezTo>
                    <a:pt x="0" y="69325"/>
                    <a:pt x="15767" y="103988"/>
                    <a:pt x="44149" y="111906"/>
                  </a:cubicBezTo>
                  <a:cubicBezTo>
                    <a:pt x="72365" y="119999"/>
                    <a:pt x="102406" y="98357"/>
                    <a:pt x="111203" y="63870"/>
                  </a:cubicBezTo>
                  <a:cubicBezTo>
                    <a:pt x="120000" y="29208"/>
                    <a:pt x="92614" y="39765"/>
                    <a:pt x="64398" y="31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2"/>
            <p:cNvSpPr/>
            <p:nvPr/>
          </p:nvSpPr>
          <p:spPr>
            <a:xfrm>
              <a:off x="5097463" y="3497263"/>
              <a:ext cx="342900" cy="476100"/>
            </a:xfrm>
            <a:custGeom>
              <a:rect b="b" l="l" r="r" t="t"/>
              <a:pathLst>
                <a:path extrusionOk="0" h="120000" w="120000">
                  <a:moveTo>
                    <a:pt x="78907" y="8048"/>
                  </a:moveTo>
                  <a:cubicBezTo>
                    <a:pt x="37689" y="0"/>
                    <a:pt x="1890" y="56432"/>
                    <a:pt x="6050" y="74817"/>
                  </a:cubicBezTo>
                  <a:cubicBezTo>
                    <a:pt x="10462" y="94390"/>
                    <a:pt x="0" y="104268"/>
                    <a:pt x="40336" y="112134"/>
                  </a:cubicBezTo>
                  <a:cubicBezTo>
                    <a:pt x="80672" y="120000"/>
                    <a:pt x="78151" y="108475"/>
                    <a:pt x="95798" y="92286"/>
                  </a:cubicBezTo>
                  <a:cubicBezTo>
                    <a:pt x="111932" y="77743"/>
                    <a:pt x="120000" y="16006"/>
                    <a:pt x="78907" y="80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23"/>
          <p:cNvSpPr/>
          <p:nvPr/>
        </p:nvSpPr>
        <p:spPr>
          <a:xfrm>
            <a:off x="167725" y="3527050"/>
            <a:ext cx="6368100" cy="1510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05" name="Google Shape;205;p23"/>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a:off x="236666" y="3586486"/>
            <a:ext cx="6223500" cy="138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6AA8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 name="Google Shape;208;p23"/>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 name="Google Shape;209;p23"/>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#6:</a:t>
            </a:r>
            <a:endParaRPr sz="4800">
              <a:latin typeface="Roboto Condensed"/>
              <a:ea typeface="Roboto Condensed"/>
              <a:cs typeface="Roboto Condensed"/>
              <a:sym typeface="Roboto Condensed"/>
            </a:endParaRPr>
          </a:p>
        </p:txBody>
      </p:sp>
      <p:sp>
        <p:nvSpPr>
          <p:cNvPr id="210" name="Google Shape;210;p23"/>
          <p:cNvSpPr txBox="1"/>
          <p:nvPr/>
        </p:nvSpPr>
        <p:spPr>
          <a:xfrm>
            <a:off x="800550"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6AA84F"/>
                </a:solidFill>
                <a:latin typeface="Arial Black"/>
                <a:ea typeface="Arial Black"/>
                <a:cs typeface="Arial Black"/>
                <a:sym typeface="Arial Black"/>
              </a:rPr>
              <a:t>ANIMATED CONTENT</a:t>
            </a:r>
            <a:endParaRPr sz="4800">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ENCOURAGES SHARING</a:t>
            </a:r>
            <a:endParaRPr b="1" sz="4800">
              <a:solidFill>
                <a:srgbClr val="434343"/>
              </a:solidFill>
              <a:latin typeface="Arial Black"/>
              <a:ea typeface="Arial Black"/>
              <a:cs typeface="Arial Black"/>
              <a:sym typeface="Arial Black"/>
            </a:endParaRPr>
          </a:p>
        </p:txBody>
      </p:sp>
      <p:sp>
        <p:nvSpPr>
          <p:cNvPr id="211" name="Google Shape;211;p23"/>
          <p:cNvSpPr/>
          <p:nvPr/>
        </p:nvSpPr>
        <p:spPr>
          <a:xfrm>
            <a:off x="2471775" y="3614825"/>
            <a:ext cx="4022700" cy="1380900"/>
          </a:xfrm>
          <a:prstGeom prst="rect">
            <a:avLst/>
          </a:prstGeom>
          <a:solidFill>
            <a:srgbClr val="000000">
              <a:alpha val="471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23"/>
          <p:cNvSpPr txBox="1"/>
          <p:nvPr/>
        </p:nvSpPr>
        <p:spPr>
          <a:xfrm>
            <a:off x="2170476" y="3634042"/>
            <a:ext cx="4219200" cy="1285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pic>
        <p:nvPicPr>
          <p:cNvPr descr="flower-bloom-animated-gif16.gif" id="213" name="Google Shape;213;p23"/>
          <p:cNvPicPr preferRelativeResize="0"/>
          <p:nvPr/>
        </p:nvPicPr>
        <p:blipFill rotWithShape="1">
          <a:blip r:embed="rId4">
            <a:alphaModFix/>
          </a:blip>
          <a:srcRect b="0" l="10587" r="24460" t="0"/>
          <a:stretch/>
        </p:blipFill>
        <p:spPr>
          <a:xfrm>
            <a:off x="468475" y="3655173"/>
            <a:ext cx="1579248" cy="123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7" name="Shape 217"/>
        <p:cNvGrpSpPr/>
        <p:nvPr/>
      </p:nvGrpSpPr>
      <p:grpSpPr>
        <a:xfrm>
          <a:off x="0" y="0"/>
          <a:ext cx="0" cy="0"/>
          <a:chOff x="0" y="0"/>
          <a:chExt cx="0" cy="0"/>
        </a:xfrm>
      </p:grpSpPr>
      <p:sp>
        <p:nvSpPr>
          <p:cNvPr id="218" name="Google Shape;218;p24"/>
          <p:cNvSpPr/>
          <p:nvPr/>
        </p:nvSpPr>
        <p:spPr>
          <a:xfrm>
            <a:off x="0" y="160100"/>
            <a:ext cx="9144000" cy="1861200"/>
          </a:xfrm>
          <a:prstGeom prst="rect">
            <a:avLst/>
          </a:prstGeom>
          <a:solidFill>
            <a:srgbClr val="EEEEEE">
              <a:alpha val="8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12850" y="133793"/>
            <a:ext cx="9144000" cy="4995000"/>
          </a:xfrm>
          <a:custGeom>
            <a:rect b="b" l="l" r="r" t="t"/>
            <a:pathLst>
              <a:path extrusionOk="0" h="120000" w="120000">
                <a:moveTo>
                  <a:pt x="119672" y="0"/>
                </a:moveTo>
                <a:lnTo>
                  <a:pt x="119999" y="120000"/>
                </a:lnTo>
                <a:lnTo>
                  <a:pt x="119997" y="120000"/>
                </a:lnTo>
                <a:lnTo>
                  <a:pt x="119672" y="793"/>
                </a:lnTo>
                <a:lnTo>
                  <a:pt x="39370" y="1250"/>
                </a:lnTo>
                <a:lnTo>
                  <a:pt x="19754" y="1250"/>
                </a:lnTo>
                <a:lnTo>
                  <a:pt x="19556" y="1500"/>
                </a:lnTo>
                <a:cubicBezTo>
                  <a:pt x="18776" y="2668"/>
                  <a:pt x="18257" y="4646"/>
                  <a:pt x="17442" y="4680"/>
                </a:cubicBezTo>
                <a:cubicBezTo>
                  <a:pt x="16698" y="4680"/>
                  <a:pt x="16721" y="4267"/>
                  <a:pt x="15576" y="2138"/>
                </a:cubicBezTo>
                <a:lnTo>
                  <a:pt x="15082" y="1250"/>
                </a:lnTo>
                <a:lnTo>
                  <a:pt x="0" y="1250"/>
                </a:lnTo>
                <a:lnTo>
                  <a:pt x="0" y="457"/>
                </a:lnTo>
                <a:lnTo>
                  <a:pt x="15082" y="457"/>
                </a:lnTo>
                <a:lnTo>
                  <a:pt x="15576" y="1345"/>
                </a:lnTo>
                <a:cubicBezTo>
                  <a:pt x="16721" y="3473"/>
                  <a:pt x="16698" y="3887"/>
                  <a:pt x="17442" y="3887"/>
                </a:cubicBezTo>
                <a:cubicBezTo>
                  <a:pt x="18257" y="3853"/>
                  <a:pt x="18776" y="1874"/>
                  <a:pt x="19556" y="706"/>
                </a:cubicBezTo>
                <a:lnTo>
                  <a:pt x="19754" y="457"/>
                </a:lnTo>
                <a:lnTo>
                  <a:pt x="39370" y="457"/>
                </a:ln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 name="Google Shape;220;p24"/>
          <p:cNvSpPr/>
          <p:nvPr/>
        </p:nvSpPr>
        <p:spPr>
          <a:xfrm>
            <a:off x="250700" y="2021294"/>
            <a:ext cx="2728800" cy="2728800"/>
          </a:xfrm>
          <a:prstGeom prst="ellipse">
            <a:avLst/>
          </a:prstGeom>
          <a:solidFill>
            <a:srgbClr val="3D85C6">
              <a:alpha val="60000"/>
            </a:srgbClr>
          </a:solidFill>
          <a:ln cap="flat" cmpd="sng" w="9525">
            <a:solidFill>
              <a:srgbClr val="3D85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50" y="-5282"/>
            <a:ext cx="9144000" cy="310200"/>
          </a:xfrm>
          <a:custGeom>
            <a:rect b="b" l="l" r="r" t="t"/>
            <a:pathLst>
              <a:path extrusionOk="0" h="120000" w="120000">
                <a:moveTo>
                  <a:pt x="0" y="0"/>
                </a:moveTo>
                <a:lnTo>
                  <a:pt x="120000" y="0"/>
                </a:lnTo>
                <a:lnTo>
                  <a:pt x="120000" y="63753"/>
                </a:lnTo>
                <a:lnTo>
                  <a:pt x="19954" y="63753"/>
                </a:lnTo>
                <a:lnTo>
                  <a:pt x="19706" y="68780"/>
                </a:lnTo>
                <a:cubicBezTo>
                  <a:pt x="18926" y="87588"/>
                  <a:pt x="18407" y="119450"/>
                  <a:pt x="17591" y="120000"/>
                </a:cubicBezTo>
                <a:cubicBezTo>
                  <a:pt x="16847" y="120000"/>
                  <a:pt x="16870" y="113340"/>
                  <a:pt x="15725" y="79063"/>
                </a:cubicBezTo>
                <a:lnTo>
                  <a:pt x="15196" y="63753"/>
                </a:lnTo>
                <a:lnTo>
                  <a:pt x="0" y="63753"/>
                </a:lnTo>
                <a:close/>
              </a:path>
            </a:pathLst>
          </a:cu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 name="Google Shape;222;p24"/>
          <p:cNvSpPr txBox="1"/>
          <p:nvPr/>
        </p:nvSpPr>
        <p:spPr>
          <a:xfrm>
            <a:off x="12850" y="370250"/>
            <a:ext cx="13080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Condensed"/>
                <a:ea typeface="Roboto Condensed"/>
                <a:cs typeface="Roboto Condensed"/>
                <a:sym typeface="Roboto Condensed"/>
              </a:rPr>
              <a:t>#7:</a:t>
            </a:r>
            <a:endParaRPr sz="4800">
              <a:latin typeface="Roboto Condensed"/>
              <a:ea typeface="Roboto Condensed"/>
              <a:cs typeface="Roboto Condensed"/>
              <a:sym typeface="Roboto Condensed"/>
            </a:endParaRPr>
          </a:p>
        </p:txBody>
      </p:sp>
      <p:sp>
        <p:nvSpPr>
          <p:cNvPr id="223" name="Google Shape;223;p24"/>
          <p:cNvSpPr txBox="1"/>
          <p:nvPr/>
        </p:nvSpPr>
        <p:spPr>
          <a:xfrm>
            <a:off x="800550" y="370250"/>
            <a:ext cx="8343300" cy="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E06666"/>
                </a:solidFill>
                <a:latin typeface="Arial Black"/>
                <a:ea typeface="Arial Black"/>
                <a:cs typeface="Arial Black"/>
                <a:sym typeface="Arial Black"/>
              </a:rPr>
              <a:t>MAKE YOUR CONTENT</a:t>
            </a:r>
            <a:endParaRPr sz="4800">
              <a:solidFill>
                <a:srgbClr val="E06666"/>
              </a:solidFill>
              <a:latin typeface="Arial Black"/>
              <a:ea typeface="Arial Black"/>
              <a:cs typeface="Arial Black"/>
              <a:sym typeface="Arial Black"/>
            </a:endParaRPr>
          </a:p>
          <a:p>
            <a:pPr indent="0" lvl="0" marL="0" rtl="0" algn="l">
              <a:spcBef>
                <a:spcPts val="0"/>
              </a:spcBef>
              <a:spcAft>
                <a:spcPts val="0"/>
              </a:spcAft>
              <a:buNone/>
            </a:pPr>
            <a:r>
              <a:rPr b="1" lang="en" sz="4800">
                <a:solidFill>
                  <a:srgbClr val="434343"/>
                </a:solidFill>
                <a:latin typeface="Arial Black"/>
                <a:ea typeface="Arial Black"/>
                <a:cs typeface="Arial Black"/>
                <a:sym typeface="Arial Black"/>
              </a:rPr>
              <a:t>READABLE </a:t>
            </a:r>
            <a:r>
              <a:rPr b="1" lang="en" sz="4800">
                <a:solidFill>
                  <a:srgbClr val="434343"/>
                </a:solidFill>
                <a:latin typeface="Roboto Condensed"/>
                <a:ea typeface="Roboto Condensed"/>
                <a:cs typeface="Roboto Condensed"/>
                <a:sym typeface="Roboto Condensed"/>
              </a:rPr>
              <a:t>&amp;</a:t>
            </a:r>
            <a:r>
              <a:rPr b="1" lang="en" sz="4800">
                <a:solidFill>
                  <a:srgbClr val="434343"/>
                </a:solidFill>
                <a:latin typeface="Arial Black"/>
                <a:ea typeface="Arial Black"/>
                <a:cs typeface="Arial Black"/>
                <a:sym typeface="Arial Black"/>
              </a:rPr>
              <a:t> VALUABLE</a:t>
            </a:r>
            <a:endParaRPr b="1" sz="4800">
              <a:solidFill>
                <a:srgbClr val="434343"/>
              </a:solidFill>
              <a:latin typeface="Arial Black"/>
              <a:ea typeface="Arial Black"/>
              <a:cs typeface="Arial Black"/>
              <a:sym typeface="Arial Black"/>
            </a:endParaRPr>
          </a:p>
        </p:txBody>
      </p:sp>
      <p:sp>
        <p:nvSpPr>
          <p:cNvPr id="224" name="Google Shape;224;p24"/>
          <p:cNvSpPr/>
          <p:nvPr/>
        </p:nvSpPr>
        <p:spPr>
          <a:xfrm>
            <a:off x="1971906" y="2070408"/>
            <a:ext cx="2728800" cy="2728800"/>
          </a:xfrm>
          <a:prstGeom prst="ellipse">
            <a:avLst/>
          </a:prstGeom>
          <a:solidFill>
            <a:srgbClr val="E06666">
              <a:alpha val="43850"/>
            </a:srgbClr>
          </a:solid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txBox="1"/>
          <p:nvPr/>
        </p:nvSpPr>
        <p:spPr>
          <a:xfrm>
            <a:off x="330800" y="3082000"/>
            <a:ext cx="17247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Bangers"/>
                <a:ea typeface="Bangers"/>
                <a:cs typeface="Bangers"/>
                <a:sym typeface="Bangers"/>
              </a:rPr>
              <a:t>SNACKABLE</a:t>
            </a:r>
            <a:endParaRPr sz="3000">
              <a:solidFill>
                <a:srgbClr val="FFFFFF"/>
              </a:solidFill>
              <a:latin typeface="Bangers"/>
              <a:ea typeface="Bangers"/>
              <a:cs typeface="Bangers"/>
              <a:sym typeface="Bangers"/>
            </a:endParaRPr>
          </a:p>
        </p:txBody>
      </p:sp>
      <p:sp>
        <p:nvSpPr>
          <p:cNvPr id="226" name="Google Shape;226;p24"/>
          <p:cNvSpPr txBox="1"/>
          <p:nvPr/>
        </p:nvSpPr>
        <p:spPr>
          <a:xfrm>
            <a:off x="3059550" y="3082000"/>
            <a:ext cx="17247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Bangers"/>
                <a:ea typeface="Bangers"/>
                <a:cs typeface="Bangers"/>
                <a:sym typeface="Bangers"/>
              </a:rPr>
              <a:t>VALUABLE</a:t>
            </a:r>
            <a:endParaRPr sz="3000">
              <a:solidFill>
                <a:srgbClr val="FFFFFF"/>
              </a:solidFill>
              <a:latin typeface="Bangers"/>
              <a:ea typeface="Bangers"/>
              <a:cs typeface="Bangers"/>
              <a:sym typeface="Bangers"/>
            </a:endParaRPr>
          </a:p>
        </p:txBody>
      </p:sp>
      <p:sp>
        <p:nvSpPr>
          <p:cNvPr id="227" name="Google Shape;227;p24"/>
          <p:cNvSpPr txBox="1"/>
          <p:nvPr/>
        </p:nvSpPr>
        <p:spPr>
          <a:xfrm>
            <a:off x="1570550" y="4047775"/>
            <a:ext cx="1796400" cy="4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chitects Daughter"/>
                <a:ea typeface="Architects Daughter"/>
                <a:cs typeface="Architects Daughter"/>
                <a:sym typeface="Architects Daughter"/>
              </a:rPr>
              <a:t>(SWEET SPOT)</a:t>
            </a:r>
            <a:endParaRPr>
              <a:solidFill>
                <a:srgbClr val="FFFFFF"/>
              </a:solidFill>
              <a:latin typeface="Architects Daughter"/>
              <a:ea typeface="Architects Daughter"/>
              <a:cs typeface="Architects Daughter"/>
              <a:sym typeface="Architects Daughter"/>
            </a:endParaRPr>
          </a:p>
        </p:txBody>
      </p:sp>
      <p:sp>
        <p:nvSpPr>
          <p:cNvPr id="228" name="Google Shape;228;p24"/>
          <p:cNvSpPr/>
          <p:nvPr/>
        </p:nvSpPr>
        <p:spPr>
          <a:xfrm rot="-5400000">
            <a:off x="2281100" y="3890950"/>
            <a:ext cx="375300" cy="1686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24"/>
          <p:cNvGrpSpPr/>
          <p:nvPr/>
        </p:nvGrpSpPr>
        <p:grpSpPr>
          <a:xfrm>
            <a:off x="2049246" y="2993821"/>
            <a:ext cx="803354" cy="715232"/>
            <a:chOff x="1830388" y="4198938"/>
            <a:chExt cx="1417600" cy="1262100"/>
          </a:xfrm>
        </p:grpSpPr>
        <p:sp>
          <p:nvSpPr>
            <p:cNvPr id="230" name="Google Shape;230;p24"/>
            <p:cNvSpPr/>
            <p:nvPr/>
          </p:nvSpPr>
          <p:spPr>
            <a:xfrm>
              <a:off x="2033588" y="4198938"/>
              <a:ext cx="1214400" cy="1262100"/>
            </a:xfrm>
            <a:custGeom>
              <a:rect b="b" l="l" r="r" t="t"/>
              <a:pathLst>
                <a:path extrusionOk="0" h="120000" w="120000">
                  <a:moveTo>
                    <a:pt x="48000" y="92377"/>
                  </a:moveTo>
                  <a:lnTo>
                    <a:pt x="45333" y="92830"/>
                  </a:lnTo>
                  <a:lnTo>
                    <a:pt x="42980" y="94339"/>
                  </a:lnTo>
                  <a:lnTo>
                    <a:pt x="41411" y="96603"/>
                  </a:lnTo>
                  <a:lnTo>
                    <a:pt x="40784" y="99169"/>
                  </a:lnTo>
                  <a:lnTo>
                    <a:pt x="41411" y="101735"/>
                  </a:lnTo>
                  <a:lnTo>
                    <a:pt x="42980" y="104000"/>
                  </a:lnTo>
                  <a:lnTo>
                    <a:pt x="45333" y="105509"/>
                  </a:lnTo>
                  <a:lnTo>
                    <a:pt x="48000" y="106113"/>
                  </a:lnTo>
                  <a:lnTo>
                    <a:pt x="50823" y="105509"/>
                  </a:lnTo>
                  <a:lnTo>
                    <a:pt x="53333" y="104000"/>
                  </a:lnTo>
                  <a:lnTo>
                    <a:pt x="54901" y="101735"/>
                  </a:lnTo>
                  <a:lnTo>
                    <a:pt x="55058" y="99169"/>
                  </a:lnTo>
                  <a:lnTo>
                    <a:pt x="54901" y="96603"/>
                  </a:lnTo>
                  <a:lnTo>
                    <a:pt x="53333" y="94339"/>
                  </a:lnTo>
                  <a:lnTo>
                    <a:pt x="50823" y="92830"/>
                  </a:lnTo>
                  <a:lnTo>
                    <a:pt x="48000" y="92377"/>
                  </a:lnTo>
                  <a:close/>
                  <a:moveTo>
                    <a:pt x="72313" y="89811"/>
                  </a:moveTo>
                  <a:lnTo>
                    <a:pt x="69019" y="90264"/>
                  </a:lnTo>
                  <a:lnTo>
                    <a:pt x="66509" y="92075"/>
                  </a:lnTo>
                  <a:lnTo>
                    <a:pt x="64627" y="94943"/>
                  </a:lnTo>
                  <a:lnTo>
                    <a:pt x="63843" y="97962"/>
                  </a:lnTo>
                  <a:lnTo>
                    <a:pt x="64627" y="100981"/>
                  </a:lnTo>
                  <a:lnTo>
                    <a:pt x="66509" y="103547"/>
                  </a:lnTo>
                  <a:lnTo>
                    <a:pt x="69019" y="105358"/>
                  </a:lnTo>
                  <a:lnTo>
                    <a:pt x="72313" y="106113"/>
                  </a:lnTo>
                  <a:lnTo>
                    <a:pt x="75450" y="105358"/>
                  </a:lnTo>
                  <a:lnTo>
                    <a:pt x="78274" y="103547"/>
                  </a:lnTo>
                  <a:lnTo>
                    <a:pt x="80156" y="100981"/>
                  </a:lnTo>
                  <a:lnTo>
                    <a:pt x="80784" y="97962"/>
                  </a:lnTo>
                  <a:lnTo>
                    <a:pt x="80156" y="94943"/>
                  </a:lnTo>
                  <a:lnTo>
                    <a:pt x="78274" y="92075"/>
                  </a:lnTo>
                  <a:lnTo>
                    <a:pt x="75450" y="90264"/>
                  </a:lnTo>
                  <a:lnTo>
                    <a:pt x="72313" y="89811"/>
                  </a:lnTo>
                  <a:close/>
                  <a:moveTo>
                    <a:pt x="58039" y="74566"/>
                  </a:moveTo>
                  <a:lnTo>
                    <a:pt x="55843" y="75773"/>
                  </a:lnTo>
                  <a:lnTo>
                    <a:pt x="54901" y="77283"/>
                  </a:lnTo>
                  <a:lnTo>
                    <a:pt x="54588" y="78792"/>
                  </a:lnTo>
                  <a:lnTo>
                    <a:pt x="54901" y="80603"/>
                  </a:lnTo>
                  <a:lnTo>
                    <a:pt x="55843" y="81962"/>
                  </a:lnTo>
                  <a:lnTo>
                    <a:pt x="58039" y="83169"/>
                  </a:lnTo>
                  <a:lnTo>
                    <a:pt x="60078" y="83169"/>
                  </a:lnTo>
                  <a:lnTo>
                    <a:pt x="62274" y="81962"/>
                  </a:lnTo>
                  <a:lnTo>
                    <a:pt x="63215" y="80603"/>
                  </a:lnTo>
                  <a:lnTo>
                    <a:pt x="63529" y="78792"/>
                  </a:lnTo>
                  <a:lnTo>
                    <a:pt x="63215" y="77283"/>
                  </a:lnTo>
                  <a:lnTo>
                    <a:pt x="62274" y="75773"/>
                  </a:lnTo>
                  <a:lnTo>
                    <a:pt x="60078" y="74566"/>
                  </a:lnTo>
                  <a:lnTo>
                    <a:pt x="58039" y="74566"/>
                  </a:lnTo>
                  <a:close/>
                  <a:moveTo>
                    <a:pt x="96000" y="72452"/>
                  </a:moveTo>
                  <a:lnTo>
                    <a:pt x="92862" y="73056"/>
                  </a:lnTo>
                  <a:lnTo>
                    <a:pt x="89725" y="75018"/>
                  </a:lnTo>
                  <a:lnTo>
                    <a:pt x="88156" y="77283"/>
                  </a:lnTo>
                  <a:lnTo>
                    <a:pt x="87372" y="79849"/>
                  </a:lnTo>
                  <a:lnTo>
                    <a:pt x="87372" y="82415"/>
                  </a:lnTo>
                  <a:lnTo>
                    <a:pt x="88156" y="84981"/>
                  </a:lnTo>
                  <a:lnTo>
                    <a:pt x="89725" y="87245"/>
                  </a:lnTo>
                  <a:lnTo>
                    <a:pt x="92862" y="89056"/>
                  </a:lnTo>
                  <a:lnTo>
                    <a:pt x="96000" y="89811"/>
                  </a:lnTo>
                  <a:lnTo>
                    <a:pt x="99450" y="89056"/>
                  </a:lnTo>
                  <a:lnTo>
                    <a:pt x="102588" y="87245"/>
                  </a:lnTo>
                  <a:lnTo>
                    <a:pt x="104156" y="84981"/>
                  </a:lnTo>
                  <a:lnTo>
                    <a:pt x="104941" y="82415"/>
                  </a:lnTo>
                  <a:lnTo>
                    <a:pt x="104941" y="79849"/>
                  </a:lnTo>
                  <a:lnTo>
                    <a:pt x="104156" y="77283"/>
                  </a:lnTo>
                  <a:lnTo>
                    <a:pt x="102588" y="75018"/>
                  </a:lnTo>
                  <a:lnTo>
                    <a:pt x="99450" y="73056"/>
                  </a:lnTo>
                  <a:lnTo>
                    <a:pt x="96000" y="72452"/>
                  </a:lnTo>
                  <a:close/>
                  <a:moveTo>
                    <a:pt x="32156" y="70641"/>
                  </a:moveTo>
                  <a:lnTo>
                    <a:pt x="29490" y="71245"/>
                  </a:lnTo>
                  <a:lnTo>
                    <a:pt x="27137" y="72754"/>
                  </a:lnTo>
                  <a:lnTo>
                    <a:pt x="25568" y="75018"/>
                  </a:lnTo>
                  <a:lnTo>
                    <a:pt x="24941" y="77584"/>
                  </a:lnTo>
                  <a:lnTo>
                    <a:pt x="25568" y="80150"/>
                  </a:lnTo>
                  <a:lnTo>
                    <a:pt x="27137" y="82415"/>
                  </a:lnTo>
                  <a:lnTo>
                    <a:pt x="29490" y="83924"/>
                  </a:lnTo>
                  <a:lnTo>
                    <a:pt x="32156" y="84377"/>
                  </a:lnTo>
                  <a:lnTo>
                    <a:pt x="34823" y="83924"/>
                  </a:lnTo>
                  <a:lnTo>
                    <a:pt x="37176" y="82415"/>
                  </a:lnTo>
                  <a:lnTo>
                    <a:pt x="38745" y="80150"/>
                  </a:lnTo>
                  <a:lnTo>
                    <a:pt x="39058" y="77584"/>
                  </a:lnTo>
                  <a:lnTo>
                    <a:pt x="38745" y="75018"/>
                  </a:lnTo>
                  <a:lnTo>
                    <a:pt x="37176" y="72754"/>
                  </a:lnTo>
                  <a:lnTo>
                    <a:pt x="34823" y="71245"/>
                  </a:lnTo>
                  <a:lnTo>
                    <a:pt x="32156" y="70641"/>
                  </a:lnTo>
                  <a:close/>
                  <a:moveTo>
                    <a:pt x="85960" y="61283"/>
                  </a:moveTo>
                  <a:lnTo>
                    <a:pt x="83921" y="61735"/>
                  </a:lnTo>
                  <a:lnTo>
                    <a:pt x="82039" y="63094"/>
                  </a:lnTo>
                  <a:lnTo>
                    <a:pt x="80784" y="64905"/>
                  </a:lnTo>
                  <a:lnTo>
                    <a:pt x="80156" y="66867"/>
                  </a:lnTo>
                  <a:lnTo>
                    <a:pt x="80784" y="68981"/>
                  </a:lnTo>
                  <a:lnTo>
                    <a:pt x="82039" y="70943"/>
                  </a:lnTo>
                  <a:lnTo>
                    <a:pt x="83921" y="72301"/>
                  </a:lnTo>
                  <a:lnTo>
                    <a:pt x="85960" y="72754"/>
                  </a:lnTo>
                  <a:lnTo>
                    <a:pt x="88156" y="72301"/>
                  </a:lnTo>
                  <a:lnTo>
                    <a:pt x="90196" y="70943"/>
                  </a:lnTo>
                  <a:lnTo>
                    <a:pt x="91294" y="68981"/>
                  </a:lnTo>
                  <a:lnTo>
                    <a:pt x="91764" y="66867"/>
                  </a:lnTo>
                  <a:lnTo>
                    <a:pt x="91294" y="64905"/>
                  </a:lnTo>
                  <a:lnTo>
                    <a:pt x="90196" y="63094"/>
                  </a:lnTo>
                  <a:lnTo>
                    <a:pt x="88156" y="61735"/>
                  </a:lnTo>
                  <a:lnTo>
                    <a:pt x="85960" y="61283"/>
                  </a:lnTo>
                  <a:close/>
                  <a:moveTo>
                    <a:pt x="64627" y="55698"/>
                  </a:moveTo>
                  <a:lnTo>
                    <a:pt x="63215" y="56452"/>
                  </a:lnTo>
                  <a:lnTo>
                    <a:pt x="62431" y="57962"/>
                  </a:lnTo>
                  <a:lnTo>
                    <a:pt x="62431" y="59320"/>
                  </a:lnTo>
                  <a:lnTo>
                    <a:pt x="63215" y="60830"/>
                  </a:lnTo>
                  <a:lnTo>
                    <a:pt x="64627" y="61584"/>
                  </a:lnTo>
                  <a:lnTo>
                    <a:pt x="66196" y="61584"/>
                  </a:lnTo>
                  <a:lnTo>
                    <a:pt x="67764" y="60830"/>
                  </a:lnTo>
                  <a:lnTo>
                    <a:pt x="68549" y="59320"/>
                  </a:lnTo>
                  <a:lnTo>
                    <a:pt x="68549" y="57962"/>
                  </a:lnTo>
                  <a:lnTo>
                    <a:pt x="67764" y="56452"/>
                  </a:lnTo>
                  <a:lnTo>
                    <a:pt x="66196" y="55698"/>
                  </a:lnTo>
                  <a:lnTo>
                    <a:pt x="64627" y="55698"/>
                  </a:lnTo>
                  <a:close/>
                  <a:moveTo>
                    <a:pt x="100235" y="41962"/>
                  </a:moveTo>
                  <a:lnTo>
                    <a:pt x="97882" y="42264"/>
                  </a:lnTo>
                  <a:lnTo>
                    <a:pt x="95686" y="43773"/>
                  </a:lnTo>
                  <a:lnTo>
                    <a:pt x="94117" y="45735"/>
                  </a:lnTo>
                  <a:lnTo>
                    <a:pt x="93647" y="48000"/>
                  </a:lnTo>
                  <a:lnTo>
                    <a:pt x="94117" y="50415"/>
                  </a:lnTo>
                  <a:lnTo>
                    <a:pt x="95686" y="52377"/>
                  </a:lnTo>
                  <a:lnTo>
                    <a:pt x="97882" y="53886"/>
                  </a:lnTo>
                  <a:lnTo>
                    <a:pt x="100235" y="54490"/>
                  </a:lnTo>
                  <a:lnTo>
                    <a:pt x="102588" y="53886"/>
                  </a:lnTo>
                  <a:lnTo>
                    <a:pt x="104784" y="52377"/>
                  </a:lnTo>
                  <a:lnTo>
                    <a:pt x="106352" y="50415"/>
                  </a:lnTo>
                  <a:lnTo>
                    <a:pt x="106509" y="48000"/>
                  </a:lnTo>
                  <a:lnTo>
                    <a:pt x="106352" y="45735"/>
                  </a:lnTo>
                  <a:lnTo>
                    <a:pt x="104784" y="43773"/>
                  </a:lnTo>
                  <a:lnTo>
                    <a:pt x="102588" y="42264"/>
                  </a:lnTo>
                  <a:lnTo>
                    <a:pt x="100235" y="41962"/>
                  </a:lnTo>
                  <a:close/>
                  <a:moveTo>
                    <a:pt x="74666" y="24905"/>
                  </a:moveTo>
                  <a:lnTo>
                    <a:pt x="72000" y="25660"/>
                  </a:lnTo>
                  <a:lnTo>
                    <a:pt x="69647" y="27471"/>
                  </a:lnTo>
                  <a:lnTo>
                    <a:pt x="67764" y="29735"/>
                  </a:lnTo>
                  <a:lnTo>
                    <a:pt x="66980" y="32301"/>
                  </a:lnTo>
                  <a:lnTo>
                    <a:pt x="66980" y="34867"/>
                  </a:lnTo>
                  <a:lnTo>
                    <a:pt x="67764" y="37433"/>
                  </a:lnTo>
                  <a:lnTo>
                    <a:pt x="69647" y="39698"/>
                  </a:lnTo>
                  <a:lnTo>
                    <a:pt x="72000" y="41207"/>
                  </a:lnTo>
                  <a:lnTo>
                    <a:pt x="74666" y="41962"/>
                  </a:lnTo>
                  <a:lnTo>
                    <a:pt x="77333" y="41962"/>
                  </a:lnTo>
                  <a:lnTo>
                    <a:pt x="79843" y="41207"/>
                  </a:lnTo>
                  <a:lnTo>
                    <a:pt x="82352" y="39698"/>
                  </a:lnTo>
                  <a:lnTo>
                    <a:pt x="84078" y="37433"/>
                  </a:lnTo>
                  <a:lnTo>
                    <a:pt x="84862" y="34867"/>
                  </a:lnTo>
                  <a:lnTo>
                    <a:pt x="84862" y="32301"/>
                  </a:lnTo>
                  <a:lnTo>
                    <a:pt x="84078" y="29735"/>
                  </a:lnTo>
                  <a:lnTo>
                    <a:pt x="82352" y="27471"/>
                  </a:lnTo>
                  <a:lnTo>
                    <a:pt x="79843" y="25660"/>
                  </a:lnTo>
                  <a:lnTo>
                    <a:pt x="77333" y="24905"/>
                  </a:lnTo>
                  <a:lnTo>
                    <a:pt x="74666" y="24905"/>
                  </a:lnTo>
                  <a:close/>
                  <a:moveTo>
                    <a:pt x="32941" y="22037"/>
                  </a:moveTo>
                  <a:lnTo>
                    <a:pt x="31372" y="22339"/>
                  </a:lnTo>
                  <a:lnTo>
                    <a:pt x="29803" y="23396"/>
                  </a:lnTo>
                  <a:lnTo>
                    <a:pt x="28392" y="25358"/>
                  </a:lnTo>
                  <a:lnTo>
                    <a:pt x="28392" y="27471"/>
                  </a:lnTo>
                  <a:lnTo>
                    <a:pt x="29803" y="29433"/>
                  </a:lnTo>
                  <a:lnTo>
                    <a:pt x="31372" y="30490"/>
                  </a:lnTo>
                  <a:lnTo>
                    <a:pt x="32941" y="30792"/>
                  </a:lnTo>
                  <a:lnTo>
                    <a:pt x="34823" y="30490"/>
                  </a:lnTo>
                  <a:lnTo>
                    <a:pt x="36078" y="29433"/>
                  </a:lnTo>
                  <a:lnTo>
                    <a:pt x="37490" y="27471"/>
                  </a:lnTo>
                  <a:lnTo>
                    <a:pt x="37490" y="25358"/>
                  </a:lnTo>
                  <a:lnTo>
                    <a:pt x="36078" y="23396"/>
                  </a:lnTo>
                  <a:lnTo>
                    <a:pt x="34823" y="22339"/>
                  </a:lnTo>
                  <a:lnTo>
                    <a:pt x="32941" y="22037"/>
                  </a:lnTo>
                  <a:close/>
                  <a:moveTo>
                    <a:pt x="51607" y="14037"/>
                  </a:moveTo>
                  <a:lnTo>
                    <a:pt x="49882" y="14490"/>
                  </a:lnTo>
                  <a:lnTo>
                    <a:pt x="48000" y="15547"/>
                  </a:lnTo>
                  <a:lnTo>
                    <a:pt x="46901" y="17056"/>
                  </a:lnTo>
                  <a:lnTo>
                    <a:pt x="46588" y="19018"/>
                  </a:lnTo>
                  <a:lnTo>
                    <a:pt x="46901" y="20830"/>
                  </a:lnTo>
                  <a:lnTo>
                    <a:pt x="48000" y="22339"/>
                  </a:lnTo>
                  <a:lnTo>
                    <a:pt x="49882" y="23698"/>
                  </a:lnTo>
                  <a:lnTo>
                    <a:pt x="51607" y="23849"/>
                  </a:lnTo>
                  <a:lnTo>
                    <a:pt x="53803" y="23698"/>
                  </a:lnTo>
                  <a:lnTo>
                    <a:pt x="55372" y="22339"/>
                  </a:lnTo>
                  <a:lnTo>
                    <a:pt x="56470" y="20830"/>
                  </a:lnTo>
                  <a:lnTo>
                    <a:pt x="56941" y="19018"/>
                  </a:lnTo>
                  <a:lnTo>
                    <a:pt x="56470" y="17056"/>
                  </a:lnTo>
                  <a:lnTo>
                    <a:pt x="55372" y="15547"/>
                  </a:lnTo>
                  <a:lnTo>
                    <a:pt x="53803" y="14490"/>
                  </a:lnTo>
                  <a:lnTo>
                    <a:pt x="51607" y="14037"/>
                  </a:lnTo>
                  <a:close/>
                  <a:moveTo>
                    <a:pt x="53803" y="0"/>
                  </a:moveTo>
                  <a:lnTo>
                    <a:pt x="62431" y="0"/>
                  </a:lnTo>
                  <a:lnTo>
                    <a:pt x="70901" y="1056"/>
                  </a:lnTo>
                  <a:lnTo>
                    <a:pt x="79372" y="3471"/>
                  </a:lnTo>
                  <a:lnTo>
                    <a:pt x="87372" y="6792"/>
                  </a:lnTo>
                  <a:lnTo>
                    <a:pt x="94901" y="11471"/>
                  </a:lnTo>
                  <a:lnTo>
                    <a:pt x="101803" y="17207"/>
                  </a:lnTo>
                  <a:lnTo>
                    <a:pt x="107921" y="24150"/>
                  </a:lnTo>
                  <a:lnTo>
                    <a:pt x="112941" y="31547"/>
                  </a:lnTo>
                  <a:lnTo>
                    <a:pt x="116392" y="39094"/>
                  </a:lnTo>
                  <a:lnTo>
                    <a:pt x="119058" y="47547"/>
                  </a:lnTo>
                  <a:lnTo>
                    <a:pt x="120000" y="55698"/>
                  </a:lnTo>
                  <a:lnTo>
                    <a:pt x="120000" y="64301"/>
                  </a:lnTo>
                  <a:lnTo>
                    <a:pt x="119058" y="72452"/>
                  </a:lnTo>
                  <a:lnTo>
                    <a:pt x="116392" y="80905"/>
                  </a:lnTo>
                  <a:lnTo>
                    <a:pt x="112941" y="88452"/>
                  </a:lnTo>
                  <a:lnTo>
                    <a:pt x="107921" y="95849"/>
                  </a:lnTo>
                  <a:lnTo>
                    <a:pt x="101803" y="102792"/>
                  </a:lnTo>
                  <a:lnTo>
                    <a:pt x="94901" y="108679"/>
                  </a:lnTo>
                  <a:lnTo>
                    <a:pt x="87372" y="113207"/>
                  </a:lnTo>
                  <a:lnTo>
                    <a:pt x="79058" y="116830"/>
                  </a:lnTo>
                  <a:lnTo>
                    <a:pt x="70745" y="119094"/>
                  </a:lnTo>
                  <a:lnTo>
                    <a:pt x="61960" y="120000"/>
                  </a:lnTo>
                  <a:lnTo>
                    <a:pt x="53333" y="120000"/>
                  </a:lnTo>
                  <a:lnTo>
                    <a:pt x="44862" y="119094"/>
                  </a:lnTo>
                  <a:lnTo>
                    <a:pt x="36078" y="116830"/>
                  </a:lnTo>
                  <a:lnTo>
                    <a:pt x="28235" y="113207"/>
                  </a:lnTo>
                  <a:lnTo>
                    <a:pt x="20549" y="108679"/>
                  </a:lnTo>
                  <a:lnTo>
                    <a:pt x="13333" y="102792"/>
                  </a:lnTo>
                  <a:lnTo>
                    <a:pt x="7843" y="96603"/>
                  </a:lnTo>
                  <a:lnTo>
                    <a:pt x="3294" y="90113"/>
                  </a:lnTo>
                  <a:lnTo>
                    <a:pt x="0" y="82867"/>
                  </a:lnTo>
                  <a:lnTo>
                    <a:pt x="58509" y="59018"/>
                  </a:lnTo>
                  <a:lnTo>
                    <a:pt x="50039" y="51169"/>
                  </a:lnTo>
                  <a:lnTo>
                    <a:pt x="50666" y="50867"/>
                  </a:lnTo>
                  <a:lnTo>
                    <a:pt x="51450" y="50415"/>
                  </a:lnTo>
                  <a:lnTo>
                    <a:pt x="52705" y="48301"/>
                  </a:lnTo>
                  <a:lnTo>
                    <a:pt x="53333" y="46037"/>
                  </a:lnTo>
                  <a:lnTo>
                    <a:pt x="52705" y="43471"/>
                  </a:lnTo>
                  <a:lnTo>
                    <a:pt x="51450" y="41509"/>
                  </a:lnTo>
                  <a:lnTo>
                    <a:pt x="49254" y="39849"/>
                  </a:lnTo>
                  <a:lnTo>
                    <a:pt x="46588" y="39698"/>
                  </a:lnTo>
                  <a:lnTo>
                    <a:pt x="44235" y="39849"/>
                  </a:lnTo>
                  <a:lnTo>
                    <a:pt x="42196" y="41509"/>
                  </a:lnTo>
                  <a:lnTo>
                    <a:pt x="41411" y="42264"/>
                  </a:lnTo>
                  <a:lnTo>
                    <a:pt x="41098" y="42716"/>
                  </a:lnTo>
                  <a:lnTo>
                    <a:pt x="13960" y="16754"/>
                  </a:lnTo>
                  <a:lnTo>
                    <a:pt x="21019" y="11169"/>
                  </a:lnTo>
                  <a:lnTo>
                    <a:pt x="28705" y="6641"/>
                  </a:lnTo>
                  <a:lnTo>
                    <a:pt x="36549" y="3320"/>
                  </a:lnTo>
                  <a:lnTo>
                    <a:pt x="45019" y="1056"/>
                  </a:lnTo>
                  <a:lnTo>
                    <a:pt x="53803" y="0"/>
                  </a:lnTo>
                  <a:close/>
                </a:path>
              </a:pathLst>
            </a:custGeom>
            <a:noFill/>
            <a:ln cap="flat" cmpd="sng" w="19050">
              <a:solidFill>
                <a:srgbClr val="FFFFFF">
                  <a:alpha val="4980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1" name="Google Shape;231;p24"/>
            <p:cNvSpPr/>
            <p:nvPr/>
          </p:nvSpPr>
          <p:spPr>
            <a:xfrm>
              <a:off x="1830388" y="4340225"/>
              <a:ext cx="638100" cy="693600"/>
            </a:xfrm>
            <a:custGeom>
              <a:rect b="b" l="l" r="r" t="t"/>
              <a:pathLst>
                <a:path extrusionOk="0" h="120000" w="120000">
                  <a:moveTo>
                    <a:pt x="31641" y="77437"/>
                  </a:moveTo>
                  <a:lnTo>
                    <a:pt x="26567" y="77711"/>
                  </a:lnTo>
                  <a:lnTo>
                    <a:pt x="22089" y="80457"/>
                  </a:lnTo>
                  <a:lnTo>
                    <a:pt x="19104" y="84851"/>
                  </a:lnTo>
                  <a:lnTo>
                    <a:pt x="17910" y="89244"/>
                  </a:lnTo>
                  <a:lnTo>
                    <a:pt x="19104" y="93913"/>
                  </a:lnTo>
                  <a:lnTo>
                    <a:pt x="22089" y="98306"/>
                  </a:lnTo>
                  <a:lnTo>
                    <a:pt x="26567" y="101052"/>
                  </a:lnTo>
                  <a:lnTo>
                    <a:pt x="31641" y="101876"/>
                  </a:lnTo>
                  <a:lnTo>
                    <a:pt x="36716" y="101052"/>
                  </a:lnTo>
                  <a:lnTo>
                    <a:pt x="41194" y="98306"/>
                  </a:lnTo>
                  <a:lnTo>
                    <a:pt x="44179" y="93913"/>
                  </a:lnTo>
                  <a:lnTo>
                    <a:pt x="44477" y="89244"/>
                  </a:lnTo>
                  <a:lnTo>
                    <a:pt x="44179" y="84851"/>
                  </a:lnTo>
                  <a:lnTo>
                    <a:pt x="41194" y="80457"/>
                  </a:lnTo>
                  <a:lnTo>
                    <a:pt x="36716" y="77711"/>
                  </a:lnTo>
                  <a:lnTo>
                    <a:pt x="31641" y="77437"/>
                  </a:lnTo>
                  <a:close/>
                  <a:moveTo>
                    <a:pt x="56716" y="39816"/>
                  </a:moveTo>
                  <a:lnTo>
                    <a:pt x="52537" y="40640"/>
                  </a:lnTo>
                  <a:lnTo>
                    <a:pt x="48656" y="43112"/>
                  </a:lnTo>
                  <a:lnTo>
                    <a:pt x="46268" y="46407"/>
                  </a:lnTo>
                  <a:lnTo>
                    <a:pt x="45671" y="49977"/>
                  </a:lnTo>
                  <a:lnTo>
                    <a:pt x="46268" y="53821"/>
                  </a:lnTo>
                  <a:lnTo>
                    <a:pt x="48656" y="57391"/>
                  </a:lnTo>
                  <a:lnTo>
                    <a:pt x="52537" y="59862"/>
                  </a:lnTo>
                  <a:lnTo>
                    <a:pt x="56716" y="60137"/>
                  </a:lnTo>
                  <a:lnTo>
                    <a:pt x="60597" y="59862"/>
                  </a:lnTo>
                  <a:lnTo>
                    <a:pt x="64776" y="57391"/>
                  </a:lnTo>
                  <a:lnTo>
                    <a:pt x="66865" y="53821"/>
                  </a:lnTo>
                  <a:lnTo>
                    <a:pt x="67761" y="49977"/>
                  </a:lnTo>
                  <a:lnTo>
                    <a:pt x="66865" y="46407"/>
                  </a:lnTo>
                  <a:lnTo>
                    <a:pt x="64776" y="43112"/>
                  </a:lnTo>
                  <a:lnTo>
                    <a:pt x="60597" y="40640"/>
                  </a:lnTo>
                  <a:lnTo>
                    <a:pt x="56716" y="39816"/>
                  </a:lnTo>
                  <a:close/>
                  <a:moveTo>
                    <a:pt x="35522" y="0"/>
                  </a:moveTo>
                  <a:lnTo>
                    <a:pt x="86865" y="46681"/>
                  </a:lnTo>
                  <a:lnTo>
                    <a:pt x="85373" y="49977"/>
                  </a:lnTo>
                  <a:lnTo>
                    <a:pt x="85373" y="53821"/>
                  </a:lnTo>
                  <a:lnTo>
                    <a:pt x="86268" y="57391"/>
                  </a:lnTo>
                  <a:lnTo>
                    <a:pt x="88955" y="60686"/>
                  </a:lnTo>
                  <a:lnTo>
                    <a:pt x="92238" y="62883"/>
                  </a:lnTo>
                  <a:lnTo>
                    <a:pt x="96417" y="63981"/>
                  </a:lnTo>
                  <a:lnTo>
                    <a:pt x="100298" y="63432"/>
                  </a:lnTo>
                  <a:lnTo>
                    <a:pt x="104477" y="62059"/>
                  </a:lnTo>
                  <a:lnTo>
                    <a:pt x="120000" y="76338"/>
                  </a:lnTo>
                  <a:lnTo>
                    <a:pt x="8358" y="120000"/>
                  </a:lnTo>
                  <a:lnTo>
                    <a:pt x="2985" y="104622"/>
                  </a:lnTo>
                  <a:lnTo>
                    <a:pt x="0" y="88970"/>
                  </a:lnTo>
                  <a:lnTo>
                    <a:pt x="0" y="73043"/>
                  </a:lnTo>
                  <a:lnTo>
                    <a:pt x="1492" y="57391"/>
                  </a:lnTo>
                  <a:lnTo>
                    <a:pt x="5970" y="42288"/>
                  </a:lnTo>
                  <a:lnTo>
                    <a:pt x="12835" y="27459"/>
                  </a:lnTo>
                  <a:lnTo>
                    <a:pt x="22388" y="13455"/>
                  </a:lnTo>
                  <a:lnTo>
                    <a:pt x="34029" y="1098"/>
                  </a:lnTo>
                  <a:lnTo>
                    <a:pt x="34626" y="549"/>
                  </a:lnTo>
                  <a:lnTo>
                    <a:pt x="35522" y="0"/>
                  </a:lnTo>
                  <a:close/>
                </a:path>
              </a:pathLst>
            </a:custGeom>
            <a:noFill/>
            <a:ln cap="flat" cmpd="sng" w="19050">
              <a:solidFill>
                <a:srgbClr val="FFFFFF">
                  <a:alpha val="4980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232" name="Google Shape;232;p24"/>
          <p:cNvSpPr/>
          <p:nvPr/>
        </p:nvSpPr>
        <p:spPr>
          <a:xfrm>
            <a:off x="4443025" y="3502375"/>
            <a:ext cx="4418700" cy="1516500"/>
          </a:xfrm>
          <a:prstGeom prst="rect">
            <a:avLst/>
          </a:prstGeom>
          <a:solidFill>
            <a:srgbClr val="000000">
              <a:alpha val="3077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24"/>
          <p:cNvSpPr/>
          <p:nvPr/>
        </p:nvSpPr>
        <p:spPr>
          <a:xfrm>
            <a:off x="4493062" y="3567416"/>
            <a:ext cx="4319100" cy="1386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txBox="1"/>
          <p:nvPr/>
        </p:nvSpPr>
        <p:spPr>
          <a:xfrm>
            <a:off x="4542776" y="3617730"/>
            <a:ext cx="42192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solidFill>
                <a:srgbClr val="FFFFFF"/>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