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728dc702f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728dc702f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728dc702f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728dc702f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728dc702f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728dc702f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728dc702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728dc702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d728dc702f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d728dc702f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d728dc702f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d728dc702f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d728dc702f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d728dc702f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728dc702f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728dc702f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728dc702f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d728dc702f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park.adobe.com/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ournal Cover" type="title">
  <p:cSld name="TITLE">
    <p:bg>
      <p:bgPr>
        <a:solidFill>
          <a:srgbClr val="FFF2CC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37974" y="152401"/>
            <a:ext cx="468440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1637" y="-4090550"/>
            <a:ext cx="9267275" cy="9572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827843">
            <a:off x="-294050" y="1537275"/>
            <a:ext cx="5143501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93100" y="-936225"/>
            <a:ext cx="6156775" cy="615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5856275" y="737825"/>
            <a:ext cx="1935900" cy="22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 Credits">
  <p:cSld name="CUSTOM_8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/>
          <p:nvPr/>
        </p:nvSpPr>
        <p:spPr>
          <a:xfrm>
            <a:off x="-471475" y="-450025"/>
            <a:ext cx="6729300" cy="2164500"/>
          </a:xfrm>
          <a:prstGeom prst="wave">
            <a:avLst>
              <a:gd fmla="val 12500" name="adj1"/>
              <a:gd fmla="val 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-214300" y="1509475"/>
            <a:ext cx="9794075" cy="4457700"/>
          </a:xfrm>
          <a:prstGeom prst="flowChartPredefinedProcess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1"/>
          <p:cNvSpPr txBox="1"/>
          <p:nvPr/>
        </p:nvSpPr>
        <p:spPr>
          <a:xfrm>
            <a:off x="300000" y="2081200"/>
            <a:ext cx="88440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Pratha Kamble TEMPLATE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Fonts: Montserrat, </a:t>
            </a:r>
            <a:r>
              <a:rPr lang="en" sz="3000">
                <a:latin typeface="Quicksand"/>
                <a:ea typeface="Quicksand"/>
                <a:cs typeface="Quicksand"/>
                <a:sym typeface="Quicksand"/>
              </a:rPr>
              <a:t>Quicksand</a:t>
            </a:r>
            <a:endParaRPr sz="3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Quicksand"/>
                <a:ea typeface="Quicksand"/>
                <a:cs typeface="Quicksand"/>
                <a:sym typeface="Quicksand"/>
              </a:rPr>
              <a:t>Parts (graphics and some text):</a:t>
            </a:r>
            <a:endParaRPr sz="3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Quicksand"/>
                <a:ea typeface="Quicksand"/>
                <a:cs typeface="Quicksand"/>
                <a:sym typeface="Quicksand"/>
              </a:rPr>
              <a:t> Made with </a:t>
            </a:r>
            <a:r>
              <a:rPr lang="en" sz="3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2"/>
              </a:rPr>
              <a:t>Adobe Spark</a:t>
            </a:r>
            <a:endParaRPr sz="3000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8" name="Google Shape;88;p11"/>
          <p:cNvSpPr txBox="1"/>
          <p:nvPr/>
        </p:nvSpPr>
        <p:spPr>
          <a:xfrm>
            <a:off x="-361900" y="-229675"/>
            <a:ext cx="5658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rPr>
              <a:t>Credits</a:t>
            </a:r>
            <a:endParaRPr b="1" sz="10000">
              <a:solidFill>
                <a:schemeClr val="dk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out The Book">
  <p:cSld name="CUSTOM_3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/>
        </p:nvSpPr>
        <p:spPr>
          <a:xfrm>
            <a:off x="520125" y="288950"/>
            <a:ext cx="6087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Quicksand"/>
                <a:ea typeface="Quicksand"/>
                <a:cs typeface="Quicksand"/>
                <a:sym typeface="Quicksand"/>
              </a:rPr>
              <a:t>ABOUT THE BOOK . . .</a:t>
            </a:r>
            <a:endParaRPr b="1" sz="3000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" name="Google Shape;18;p3"/>
          <p:cNvSpPr/>
          <p:nvPr/>
        </p:nvSpPr>
        <p:spPr>
          <a:xfrm rot="-469343">
            <a:off x="1073696" y="1353697"/>
            <a:ext cx="3531158" cy="3584756"/>
          </a:xfrm>
          <a:prstGeom prst="foldedCorner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/>
        </p:nvSpPr>
        <p:spPr>
          <a:xfrm rot="-768637">
            <a:off x="1047459" y="1340669"/>
            <a:ext cx="3718049" cy="5539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AUTHOR: </a:t>
            </a:r>
            <a:endParaRPr sz="24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0" name="Google Shape;20;p3"/>
          <p:cNvCxnSpPr/>
          <p:nvPr/>
        </p:nvCxnSpPr>
        <p:spPr>
          <a:xfrm flipH="1" rot="10800000">
            <a:off x="1290559" y="1837252"/>
            <a:ext cx="1639200" cy="46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" name="Google Shape;21;p3"/>
          <p:cNvCxnSpPr/>
          <p:nvPr/>
        </p:nvCxnSpPr>
        <p:spPr>
          <a:xfrm flipH="1" rot="10800000">
            <a:off x="1926400" y="1887525"/>
            <a:ext cx="1041900" cy="34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Google Shape;22;p3"/>
          <p:cNvSpPr txBox="1"/>
          <p:nvPr>
            <p:ph idx="1" type="subTitle"/>
          </p:nvPr>
        </p:nvSpPr>
        <p:spPr>
          <a:xfrm rot="-432990">
            <a:off x="1329216" y="2639124"/>
            <a:ext cx="2889691" cy="90536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B45F06"/>
              </a:buClr>
              <a:buSzPts val="1800"/>
              <a:buNone/>
              <a:defRPr>
                <a:solidFill>
                  <a:srgbClr val="B45F0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 Page">
  <p:cSld name="CUSTOM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Google Shape;24;p4"/>
          <p:cNvCxnSpPr/>
          <p:nvPr/>
        </p:nvCxnSpPr>
        <p:spPr>
          <a:xfrm flipH="1" rot="10800000">
            <a:off x="-38525" y="442925"/>
            <a:ext cx="9246900" cy="135000"/>
          </a:xfrm>
          <a:prstGeom prst="straightConnector1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" name="Google Shape;25;p4"/>
          <p:cNvCxnSpPr/>
          <p:nvPr/>
        </p:nvCxnSpPr>
        <p:spPr>
          <a:xfrm>
            <a:off x="-38525" y="462325"/>
            <a:ext cx="9246900" cy="15420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" name="Google Shape;26;p4"/>
          <p:cNvCxnSpPr/>
          <p:nvPr/>
        </p:nvCxnSpPr>
        <p:spPr>
          <a:xfrm flipH="1" rot="10800000">
            <a:off x="-57800" y="366000"/>
            <a:ext cx="9208200" cy="173400"/>
          </a:xfrm>
          <a:prstGeom prst="straightConnector1">
            <a:avLst/>
          </a:prstGeom>
          <a:noFill/>
          <a:ln cap="flat" cmpd="sng" w="38100">
            <a:solidFill>
              <a:srgbClr val="5B0F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7" name="Google Shape;27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14025" y="-4576075"/>
            <a:ext cx="10057551" cy="10057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84025" y="768650"/>
            <a:ext cx="4220751" cy="422075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>
            <p:ph idx="1" type="subTitle"/>
          </p:nvPr>
        </p:nvSpPr>
        <p:spPr>
          <a:xfrm>
            <a:off x="507650" y="2974375"/>
            <a:ext cx="1637400" cy="5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783F04"/>
              </a:buClr>
              <a:buSzPts val="1800"/>
              <a:buNone/>
              <a:defRPr>
                <a:solidFill>
                  <a:srgbClr val="783F0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0" name="Google Shape;30;p4"/>
          <p:cNvPicPr preferRelativeResize="0"/>
          <p:nvPr/>
        </p:nvPicPr>
        <p:blipFill rotWithShape="1">
          <a:blip r:embed="rId4">
            <a:alphaModFix/>
          </a:blip>
          <a:srcRect b="49176" l="0" r="0" t="0"/>
          <a:stretch/>
        </p:blipFill>
        <p:spPr>
          <a:xfrm>
            <a:off x="1438850" y="1028701"/>
            <a:ext cx="8304663" cy="422075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>
            <p:ph idx="2" type="body"/>
          </p:nvPr>
        </p:nvSpPr>
        <p:spPr>
          <a:xfrm>
            <a:off x="4392200" y="1267575"/>
            <a:ext cx="4527000" cy="306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Characters">
  <p:cSld name="CUSTOM_1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/>
        </p:nvSpPr>
        <p:spPr>
          <a:xfrm rot="-603174">
            <a:off x="-279712" y="239242"/>
            <a:ext cx="5296822" cy="954291"/>
          </a:xfrm>
          <a:prstGeom prst="rect">
            <a:avLst/>
          </a:prstGeom>
          <a:solidFill>
            <a:srgbClr val="FFF2CC"/>
          </a:solidFill>
          <a:ln cap="flat" cmpd="sng" w="2286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980000"/>
                </a:solidFill>
                <a:latin typeface="Quicksand"/>
                <a:ea typeface="Quicksand"/>
                <a:cs typeface="Quicksand"/>
                <a:sym typeface="Quicksand"/>
              </a:rPr>
              <a:t>Main Characters</a:t>
            </a:r>
            <a:endParaRPr b="1" sz="5000">
              <a:solidFill>
                <a:srgbClr val="98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4" name="Google Shape;34;p5"/>
          <p:cNvSpPr/>
          <p:nvPr/>
        </p:nvSpPr>
        <p:spPr>
          <a:xfrm rot="292146">
            <a:off x="-322384" y="2110793"/>
            <a:ext cx="9921103" cy="4083926"/>
          </a:xfrm>
          <a:prstGeom prst="horizontalScroll">
            <a:avLst>
              <a:gd fmla="val 12500" name="adj"/>
            </a:avLst>
          </a:prstGeom>
          <a:solidFill>
            <a:srgbClr val="FFD7AF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245119">
            <a:off x="535590" y="2562162"/>
            <a:ext cx="8379893" cy="319771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pic>
        <p:nvPicPr>
          <p:cNvPr id="36" name="Google Shape;36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2015568">
            <a:off x="6294274" y="212175"/>
            <a:ext cx="5143502" cy="514350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5"/>
          <p:cNvSpPr txBox="1"/>
          <p:nvPr/>
        </p:nvSpPr>
        <p:spPr>
          <a:xfrm>
            <a:off x="2905125" y="1051600"/>
            <a:ext cx="3640800" cy="106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Montserrat"/>
                <a:ea typeface="Montserrat"/>
                <a:cs typeface="Montserrat"/>
                <a:sym typeface="Montserrat"/>
              </a:rPr>
              <a:t>Write </a:t>
            </a:r>
            <a:r>
              <a:rPr b="1" lang="en" sz="1900">
                <a:latin typeface="Montserrat"/>
                <a:ea typeface="Montserrat"/>
                <a:cs typeface="Montserrat"/>
                <a:sym typeface="Montserrat"/>
              </a:rPr>
              <a:t>down</a:t>
            </a:r>
            <a:r>
              <a:rPr b="1" lang="en" sz="1900">
                <a:latin typeface="Montserrat"/>
                <a:ea typeface="Montserrat"/>
                <a:cs typeface="Montserrat"/>
                <a:sym typeface="Montserrat"/>
              </a:rPr>
              <a:t> the list of main characters, or add pics of them!</a:t>
            </a:r>
            <a:endParaRPr b="1" sz="1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tting!">
  <p:cSld name="CUSTOM_2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-443075" y="-963200"/>
            <a:ext cx="8206488" cy="2774034"/>
          </a:xfrm>
          <a:prstGeom prst="flowChartDocument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6"/>
          <p:cNvSpPr/>
          <p:nvPr/>
        </p:nvSpPr>
        <p:spPr>
          <a:xfrm>
            <a:off x="-115575" y="-139327"/>
            <a:ext cx="7712021" cy="19501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762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Quicksand"/>
              </a:rPr>
              <a:t>Setting!</a:t>
            </a:r>
          </a:p>
        </p:txBody>
      </p:sp>
      <p:cxnSp>
        <p:nvCxnSpPr>
          <p:cNvPr id="41" name="Google Shape;41;p6"/>
          <p:cNvCxnSpPr/>
          <p:nvPr/>
        </p:nvCxnSpPr>
        <p:spPr>
          <a:xfrm>
            <a:off x="4315150" y="1560400"/>
            <a:ext cx="38400" cy="3756600"/>
          </a:xfrm>
          <a:prstGeom prst="straightConnector1">
            <a:avLst/>
          </a:prstGeom>
          <a:noFill/>
          <a:ln cap="flat" cmpd="sng" w="2286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Google Shape;42;p6"/>
          <p:cNvSpPr txBox="1"/>
          <p:nvPr/>
        </p:nvSpPr>
        <p:spPr>
          <a:xfrm>
            <a:off x="404550" y="1926400"/>
            <a:ext cx="3101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Montserrat"/>
                <a:ea typeface="Montserrat"/>
                <a:cs typeface="Montserrat"/>
                <a:sym typeface="Montserrat"/>
              </a:rPr>
              <a:t>Where?????</a:t>
            </a:r>
            <a:endParaRPr b="1" sz="2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Google Shape;43;p6"/>
          <p:cNvSpPr txBox="1"/>
          <p:nvPr/>
        </p:nvSpPr>
        <p:spPr>
          <a:xfrm>
            <a:off x="4852825" y="1926400"/>
            <a:ext cx="3101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Montserrat"/>
                <a:ea typeface="Montserrat"/>
                <a:cs typeface="Montserrat"/>
                <a:sym typeface="Montserrat"/>
              </a:rPr>
              <a:t>When</a:t>
            </a:r>
            <a:r>
              <a:rPr b="1" lang="en" sz="2100">
                <a:latin typeface="Montserrat"/>
                <a:ea typeface="Montserrat"/>
                <a:cs typeface="Montserrat"/>
                <a:sym typeface="Montserrat"/>
              </a:rPr>
              <a:t>?????</a:t>
            </a:r>
            <a:endParaRPr b="1" sz="2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269700" y="2465800"/>
            <a:ext cx="3236400" cy="24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987675" y="2549875"/>
            <a:ext cx="3236400" cy="24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terary Devices Log">
  <p:cSld name="CUSTOM_7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/>
          <p:nvPr/>
        </p:nvSpPr>
        <p:spPr>
          <a:xfrm>
            <a:off x="379900" y="300288"/>
            <a:ext cx="8014674" cy="67130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Quicksand"/>
              </a:rPr>
              <a:t>LITERARY DEVICES</a:t>
            </a:r>
          </a:p>
        </p:txBody>
      </p:sp>
      <p:sp>
        <p:nvSpPr>
          <p:cNvPr id="48" name="Google Shape;48;p7"/>
          <p:cNvSpPr txBox="1"/>
          <p:nvPr/>
        </p:nvSpPr>
        <p:spPr>
          <a:xfrm>
            <a:off x="423800" y="1194375"/>
            <a:ext cx="3313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Some devices you noticed:</a:t>
            </a:r>
            <a:endParaRPr b="1" sz="16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154100" y="1714500"/>
            <a:ext cx="7127700" cy="31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pic>
        <p:nvPicPr>
          <p:cNvPr id="50" name="Google Shape;50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64500" y="836750"/>
            <a:ext cx="4220751" cy="4220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lict">
  <p:cSld name="CUSTOM_4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/>
          <p:nvPr/>
        </p:nvSpPr>
        <p:spPr>
          <a:xfrm>
            <a:off x="3563850" y="154100"/>
            <a:ext cx="2099700" cy="712800"/>
          </a:xfrm>
          <a:prstGeom prst="plaque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 txBox="1"/>
          <p:nvPr/>
        </p:nvSpPr>
        <p:spPr>
          <a:xfrm>
            <a:off x="2414400" y="164150"/>
            <a:ext cx="4315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rPr>
              <a:t>Conflict</a:t>
            </a:r>
            <a:endParaRPr b="1" sz="3300">
              <a:solidFill>
                <a:schemeClr val="dk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4" name="Google Shape;54;p8"/>
          <p:cNvSpPr/>
          <p:nvPr/>
        </p:nvSpPr>
        <p:spPr>
          <a:xfrm>
            <a:off x="57800" y="192650"/>
            <a:ext cx="3544575" cy="963200"/>
          </a:xfrm>
          <a:custGeom>
            <a:rect b="b" l="l" r="r" t="t"/>
            <a:pathLst>
              <a:path extrusionOk="0" h="38528" w="141783">
                <a:moveTo>
                  <a:pt x="0" y="25428"/>
                </a:moveTo>
                <a:lnTo>
                  <a:pt x="116355" y="0"/>
                </a:lnTo>
                <a:lnTo>
                  <a:pt x="141783" y="38528"/>
                </a:lnTo>
                <a:lnTo>
                  <a:pt x="48545" y="19264"/>
                </a:lnTo>
                <a:close/>
              </a:path>
            </a:pathLst>
          </a:cu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Google Shape;55;p8"/>
          <p:cNvSpPr/>
          <p:nvPr/>
        </p:nvSpPr>
        <p:spPr>
          <a:xfrm>
            <a:off x="423800" y="231175"/>
            <a:ext cx="2658450" cy="1098050"/>
          </a:xfrm>
          <a:custGeom>
            <a:rect b="b" l="l" r="r" t="t"/>
            <a:pathLst>
              <a:path extrusionOk="0" h="43922" w="106338">
                <a:moveTo>
                  <a:pt x="33135" y="4623"/>
                </a:moveTo>
                <a:lnTo>
                  <a:pt x="65498" y="43922"/>
                </a:lnTo>
                <a:lnTo>
                  <a:pt x="106338" y="3082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" name="Google Shape;56;p8"/>
          <p:cNvSpPr/>
          <p:nvPr/>
        </p:nvSpPr>
        <p:spPr>
          <a:xfrm>
            <a:off x="96325" y="250425"/>
            <a:ext cx="1695225" cy="770575"/>
          </a:xfrm>
          <a:custGeom>
            <a:rect b="b" l="l" r="r" t="t"/>
            <a:pathLst>
              <a:path extrusionOk="0" h="30823" w="67809">
                <a:moveTo>
                  <a:pt x="46234" y="30823"/>
                </a:moveTo>
                <a:lnTo>
                  <a:pt x="0" y="0"/>
                </a:lnTo>
                <a:lnTo>
                  <a:pt x="67809" y="0"/>
                </a:lnTo>
                <a:close/>
              </a:path>
            </a:pathLst>
          </a:custGeom>
          <a:noFill/>
          <a:ln cap="flat" cmpd="sng" w="9525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Google Shape;57;p8"/>
          <p:cNvSpPr/>
          <p:nvPr/>
        </p:nvSpPr>
        <p:spPr>
          <a:xfrm>
            <a:off x="5450050" y="298600"/>
            <a:ext cx="3544575" cy="963200"/>
          </a:xfrm>
          <a:custGeom>
            <a:rect b="b" l="l" r="r" t="t"/>
            <a:pathLst>
              <a:path extrusionOk="0" h="38528" w="141783">
                <a:moveTo>
                  <a:pt x="0" y="25428"/>
                </a:moveTo>
                <a:lnTo>
                  <a:pt x="116355" y="0"/>
                </a:lnTo>
                <a:lnTo>
                  <a:pt x="141783" y="38528"/>
                </a:lnTo>
                <a:lnTo>
                  <a:pt x="48545" y="19264"/>
                </a:lnTo>
                <a:close/>
              </a:path>
            </a:pathLst>
          </a:cu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Google Shape;58;p8"/>
          <p:cNvSpPr/>
          <p:nvPr/>
        </p:nvSpPr>
        <p:spPr>
          <a:xfrm>
            <a:off x="5816050" y="125225"/>
            <a:ext cx="2658450" cy="1098050"/>
          </a:xfrm>
          <a:custGeom>
            <a:rect b="b" l="l" r="r" t="t"/>
            <a:pathLst>
              <a:path extrusionOk="0" h="43922" w="106338">
                <a:moveTo>
                  <a:pt x="33135" y="4623"/>
                </a:moveTo>
                <a:lnTo>
                  <a:pt x="65498" y="43922"/>
                </a:lnTo>
                <a:lnTo>
                  <a:pt x="106338" y="3082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Google Shape;59;p8"/>
          <p:cNvSpPr/>
          <p:nvPr/>
        </p:nvSpPr>
        <p:spPr>
          <a:xfrm>
            <a:off x="5816050" y="125200"/>
            <a:ext cx="1695225" cy="770575"/>
          </a:xfrm>
          <a:custGeom>
            <a:rect b="b" l="l" r="r" t="t"/>
            <a:pathLst>
              <a:path extrusionOk="0" h="30823" w="67809">
                <a:moveTo>
                  <a:pt x="46234" y="30823"/>
                </a:moveTo>
                <a:lnTo>
                  <a:pt x="0" y="0"/>
                </a:lnTo>
                <a:lnTo>
                  <a:pt x="67809" y="0"/>
                </a:lnTo>
                <a:close/>
              </a:path>
            </a:pathLst>
          </a:custGeom>
          <a:noFill/>
          <a:ln cap="flat" cmpd="sng" w="9525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Google Shape;60;p8"/>
          <p:cNvSpPr/>
          <p:nvPr/>
        </p:nvSpPr>
        <p:spPr>
          <a:xfrm>
            <a:off x="2091663" y="1502625"/>
            <a:ext cx="9144000" cy="53169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-240775" y="1502625"/>
            <a:ext cx="3448200" cy="1425600"/>
          </a:xfrm>
          <a:prstGeom prst="doubleWave">
            <a:avLst>
              <a:gd fmla="val 6250" name="adj1"/>
              <a:gd fmla="val 0" name="adj2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/>
        </p:nvSpPr>
        <p:spPr>
          <a:xfrm>
            <a:off x="57800" y="1714500"/>
            <a:ext cx="2889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What is the main </a:t>
            </a: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conflict</a:t>
            </a: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sz="25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8"/>
          <p:cNvSpPr txBox="1"/>
          <p:nvPr>
            <p:ph idx="1" type="body"/>
          </p:nvPr>
        </p:nvSpPr>
        <p:spPr>
          <a:xfrm>
            <a:off x="3506050" y="2639175"/>
            <a:ext cx="5971800" cy="29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ution &amp; Theme">
  <p:cSld name="CUSTOM_5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/>
          <p:nvPr/>
        </p:nvSpPr>
        <p:spPr>
          <a:xfrm>
            <a:off x="110977" y="0"/>
            <a:ext cx="6280183" cy="123528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Quicksand"/>
              </a:rPr>
              <a:t>Solution</a:t>
            </a:r>
          </a:p>
        </p:txBody>
      </p:sp>
      <p:sp>
        <p:nvSpPr>
          <p:cNvPr id="66" name="Google Shape;66;p9"/>
          <p:cNvSpPr/>
          <p:nvPr/>
        </p:nvSpPr>
        <p:spPr>
          <a:xfrm>
            <a:off x="-423800" y="924676"/>
            <a:ext cx="4738932" cy="2237004"/>
          </a:xfrm>
          <a:prstGeom prst="irregularSeal1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9"/>
          <p:cNvSpPr txBox="1"/>
          <p:nvPr/>
        </p:nvSpPr>
        <p:spPr>
          <a:xfrm>
            <a:off x="703063" y="1519825"/>
            <a:ext cx="2485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How was this conflict solved? Or was it solved - did this book end in a CLIFFHANGER?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3390450" y="1753025"/>
            <a:ext cx="6280200" cy="3159300"/>
          </a:xfrm>
          <a:prstGeom prst="trapezoid">
            <a:avLst>
              <a:gd fmla="val 25000" name="adj"/>
            </a:avLst>
          </a:prstGeom>
          <a:gradFill>
            <a:gsLst>
              <a:gs pos="0">
                <a:srgbClr val="FFFFFF"/>
              </a:gs>
              <a:gs pos="100000">
                <a:srgbClr val="E49797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9"/>
          <p:cNvSpPr txBox="1"/>
          <p:nvPr>
            <p:ph idx="1" type="body"/>
          </p:nvPr>
        </p:nvSpPr>
        <p:spPr>
          <a:xfrm>
            <a:off x="4334400" y="1926400"/>
            <a:ext cx="4469400" cy="28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0" name="Google Shape;70;p9"/>
          <p:cNvSpPr txBox="1"/>
          <p:nvPr/>
        </p:nvSpPr>
        <p:spPr>
          <a:xfrm>
            <a:off x="308225" y="2889600"/>
            <a:ext cx="2880000" cy="615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What was the message, or theme, of the book?</a:t>
            </a:r>
            <a:endParaRPr b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9"/>
          <p:cNvSpPr txBox="1"/>
          <p:nvPr>
            <p:ph idx="2" type="body"/>
          </p:nvPr>
        </p:nvSpPr>
        <p:spPr>
          <a:xfrm>
            <a:off x="308225" y="3505200"/>
            <a:ext cx="2880000" cy="1521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ate The Book">
  <p:cSld name="CUSTOM_6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/>
        </p:nvSpPr>
        <p:spPr>
          <a:xfrm>
            <a:off x="134850" y="-184650"/>
            <a:ext cx="9144000" cy="789900"/>
          </a:xfrm>
          <a:prstGeom prst="ribbon2">
            <a:avLst>
              <a:gd fmla="val 16667" name="adj1"/>
              <a:gd fmla="val 50000" name="adj2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rPr>
              <a:t>Rate The Book</a:t>
            </a:r>
            <a:endParaRPr b="1" sz="2700">
              <a:solidFill>
                <a:schemeClr val="dk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4" name="Google Shape;74;p10"/>
          <p:cNvSpPr txBox="1"/>
          <p:nvPr/>
        </p:nvSpPr>
        <p:spPr>
          <a:xfrm rot="-393216">
            <a:off x="-328116" y="1001758"/>
            <a:ext cx="6626501" cy="738924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Drag the stars into the circles to show how much you liked the book!</a:t>
            </a:r>
            <a:endParaRPr b="1" sz="1800">
              <a:solidFill>
                <a:schemeClr val="accent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5" name="Google Shape;75;p10"/>
          <p:cNvCxnSpPr/>
          <p:nvPr/>
        </p:nvCxnSpPr>
        <p:spPr>
          <a:xfrm flipH="1" rot="10800000">
            <a:off x="-40825" y="2465850"/>
            <a:ext cx="9208200" cy="19200"/>
          </a:xfrm>
          <a:prstGeom prst="straightConnector1">
            <a:avLst/>
          </a:prstGeom>
          <a:noFill/>
          <a:ln cap="flat" cmpd="sng" w="2286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0"/>
          <p:cNvSpPr/>
          <p:nvPr/>
        </p:nvSpPr>
        <p:spPr>
          <a:xfrm>
            <a:off x="-389450" y="2059525"/>
            <a:ext cx="1271400" cy="1136700"/>
          </a:xfrm>
          <a:prstGeom prst="ellipse">
            <a:avLst/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0"/>
          <p:cNvSpPr/>
          <p:nvPr/>
        </p:nvSpPr>
        <p:spPr>
          <a:xfrm>
            <a:off x="687625" y="2059525"/>
            <a:ext cx="1271400" cy="1136700"/>
          </a:xfrm>
          <a:prstGeom prst="ellipse">
            <a:avLst/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0"/>
          <p:cNvSpPr/>
          <p:nvPr/>
        </p:nvSpPr>
        <p:spPr>
          <a:xfrm>
            <a:off x="3995950" y="2059525"/>
            <a:ext cx="1271400" cy="1136700"/>
          </a:xfrm>
          <a:prstGeom prst="ellipse">
            <a:avLst/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0"/>
          <p:cNvSpPr/>
          <p:nvPr/>
        </p:nvSpPr>
        <p:spPr>
          <a:xfrm>
            <a:off x="1803250" y="2059525"/>
            <a:ext cx="1271400" cy="1136700"/>
          </a:xfrm>
          <a:prstGeom prst="ellipse">
            <a:avLst/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0"/>
          <p:cNvSpPr/>
          <p:nvPr/>
        </p:nvSpPr>
        <p:spPr>
          <a:xfrm>
            <a:off x="2897875" y="2059525"/>
            <a:ext cx="1271400" cy="1136700"/>
          </a:xfrm>
          <a:prstGeom prst="ellipse">
            <a:avLst/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0"/>
          <p:cNvSpPr/>
          <p:nvPr/>
        </p:nvSpPr>
        <p:spPr>
          <a:xfrm>
            <a:off x="5487950" y="1589250"/>
            <a:ext cx="4045500" cy="1772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0"/>
          <p:cNvSpPr txBox="1"/>
          <p:nvPr>
            <p:ph idx="1" type="body"/>
          </p:nvPr>
        </p:nvSpPr>
        <p:spPr>
          <a:xfrm>
            <a:off x="115575" y="3640900"/>
            <a:ext cx="8861400" cy="13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3" name="Google Shape;83;p10"/>
          <p:cNvSpPr txBox="1"/>
          <p:nvPr/>
        </p:nvSpPr>
        <p:spPr>
          <a:xfrm>
            <a:off x="134850" y="3218463"/>
            <a:ext cx="360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83F04"/>
                </a:solidFill>
                <a:latin typeface="Montserrat"/>
                <a:ea typeface="Montserrat"/>
                <a:cs typeface="Montserrat"/>
                <a:sym typeface="Montserrat"/>
              </a:rPr>
              <a:t>Comments on the book:</a:t>
            </a:r>
            <a:endParaRPr b="1">
              <a:solidFill>
                <a:srgbClr val="783F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2C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b="1" sz="2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idx="1" type="subTitle"/>
          </p:nvPr>
        </p:nvSpPr>
        <p:spPr>
          <a:xfrm>
            <a:off x="6059875" y="887850"/>
            <a:ext cx="1935900" cy="22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Write the name of the book here!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/>
          <p:nvPr/>
        </p:nvSpPr>
        <p:spPr>
          <a:xfrm rot="980031">
            <a:off x="4257272" y="1117308"/>
            <a:ext cx="3640743" cy="3794907"/>
          </a:xfrm>
          <a:prstGeom prst="foldedCorner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 rot="867746">
            <a:off x="4414204" y="1216016"/>
            <a:ext cx="3140002" cy="3597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You can add your text here. What else do you want to say about this wonderful enjoyable book? You can even delete this post it completely.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It’s easy! 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Just click to type . . 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3"/>
          <p:cNvSpPr txBox="1"/>
          <p:nvPr>
            <p:ph idx="1" type="subTitle"/>
          </p:nvPr>
        </p:nvSpPr>
        <p:spPr>
          <a:xfrm rot="-432990">
            <a:off x="1329216" y="2639124"/>
            <a:ext cx="2889691" cy="90536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Write the author’s name here! It’s easy! Just click to type . . 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idx="1" type="subTitle"/>
          </p:nvPr>
        </p:nvSpPr>
        <p:spPr>
          <a:xfrm>
            <a:off x="507650" y="2974375"/>
            <a:ext cx="1637400" cy="5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It’s easy! Just click!</a:t>
            </a:r>
            <a:endParaRPr/>
          </a:p>
        </p:txBody>
      </p:sp>
      <p:sp>
        <p:nvSpPr>
          <p:cNvPr id="106" name="Google Shape;106;p14"/>
          <p:cNvSpPr txBox="1"/>
          <p:nvPr>
            <p:ph idx="2" type="body"/>
          </p:nvPr>
        </p:nvSpPr>
        <p:spPr>
          <a:xfrm>
            <a:off x="4392200" y="1267575"/>
            <a:ext cx="4527000" cy="306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Students, write the summary here . . 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It’s easy! Just click to type . . 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See the little text box to the left? In that box, teachers can write a certain chapter number, anc copy and paste this slide for every chapter. Or you can just delete the left text box.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269700" y="2465800"/>
            <a:ext cx="3236400" cy="24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Students, write about where the events in the book take place.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It’s easy!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Just click to type . . .</a:t>
            </a:r>
            <a:endParaRPr/>
          </a:p>
        </p:txBody>
      </p:sp>
      <p:sp>
        <p:nvSpPr>
          <p:cNvPr id="112" name="Google Shape;112;p15"/>
          <p:cNvSpPr txBox="1"/>
          <p:nvPr>
            <p:ph idx="2" type="body"/>
          </p:nvPr>
        </p:nvSpPr>
        <p:spPr>
          <a:xfrm>
            <a:off x="4987675" y="2549875"/>
            <a:ext cx="3236400" cy="24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Students, write about when the events in the book take place.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It’s easy!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Just click to type . . 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>
            <p:ph idx="1" type="body"/>
          </p:nvPr>
        </p:nvSpPr>
        <p:spPr>
          <a:xfrm rot="245119">
            <a:off x="535590" y="2562162"/>
            <a:ext cx="8379893" cy="319771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list here, and maybe, students, you want a pic or two of a drawing that YOU drew!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It’s easy, just click to type! For an image, click “Insert” and the first one, “Image”!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154100" y="1714500"/>
            <a:ext cx="7127700" cy="31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Students, keep a log here of all the literary devices you find in the book! Ike alliteration, o</a:t>
            </a:r>
            <a:r>
              <a:rPr lang="en"/>
              <a:t>nomatopoeia</a:t>
            </a:r>
            <a:r>
              <a:rPr lang="en"/>
              <a:t> (didn’t need a dictionary for the spelling of that!! :), similes, metaphors, hyperboles, and more!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It’s easy! Just click to type . . 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3506050" y="2639175"/>
            <a:ext cx="5971800" cy="29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Students, explain the conflict in detail here!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It’s easy! Just click to type . . 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4334400" y="1926400"/>
            <a:ext cx="4469400" cy="28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Type the solution to the conflict here, students! It’s easy, just click to type!</a:t>
            </a:r>
            <a:endParaRPr/>
          </a:p>
        </p:txBody>
      </p:sp>
      <p:sp>
        <p:nvSpPr>
          <p:cNvPr id="133" name="Google Shape;133;p19"/>
          <p:cNvSpPr txBox="1"/>
          <p:nvPr>
            <p:ph idx="2" type="body"/>
          </p:nvPr>
        </p:nvSpPr>
        <p:spPr>
          <a:xfrm>
            <a:off x="308225" y="3505200"/>
            <a:ext cx="2880000" cy="15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Type the theme here, students! It’s easy! Just click to type . . 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115575" y="3640900"/>
            <a:ext cx="8861400" cy="13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comments here, students!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It’s easy! Just click to type!</a:t>
            </a:r>
            <a:endParaRPr/>
          </a:p>
        </p:txBody>
      </p:sp>
      <p:sp>
        <p:nvSpPr>
          <p:cNvPr id="139" name="Google Shape;139;p20"/>
          <p:cNvSpPr/>
          <p:nvPr/>
        </p:nvSpPr>
        <p:spPr>
          <a:xfrm>
            <a:off x="5733775" y="1639500"/>
            <a:ext cx="685800" cy="685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6367475" y="2461025"/>
            <a:ext cx="685800" cy="685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/>
          <p:nvPr/>
        </p:nvSpPr>
        <p:spPr>
          <a:xfrm>
            <a:off x="7649775" y="2461025"/>
            <a:ext cx="685800" cy="685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7114588" y="1639500"/>
            <a:ext cx="685800" cy="685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8335575" y="1639500"/>
            <a:ext cx="685800" cy="685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ok Report Template">
  <a:themeElements>
    <a:clrScheme name="Simple Light">
      <a:dk1>
        <a:srgbClr val="000000"/>
      </a:dk1>
      <a:lt1>
        <a:srgbClr val="FFFFFF"/>
      </a:lt1>
      <a:dk2>
        <a:srgbClr val="980000"/>
      </a:dk2>
      <a:lt2>
        <a:srgbClr val="FFF2CC"/>
      </a:lt2>
      <a:accent1>
        <a:srgbClr val="FF9900"/>
      </a:accent1>
      <a:accent2>
        <a:srgbClr val="980000"/>
      </a:accent2>
      <a:accent3>
        <a:srgbClr val="F1C232"/>
      </a:accent3>
      <a:accent4>
        <a:srgbClr val="783F04"/>
      </a:accent4>
      <a:accent5>
        <a:srgbClr val="F4CCCC"/>
      </a:accent5>
      <a:accent6>
        <a:srgbClr val="FFF2CC"/>
      </a:accent6>
      <a:hlink>
        <a:srgbClr val="98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